
<file path=[Content_Types].xml><?xml version="1.0" encoding="utf-8"?>
<Types xmlns="http://schemas.openxmlformats.org/package/2006/content-types">
  <Default Extension="emf" ContentType="image/x-emf"/>
  <Default Extension="gif" ContentType="image/gif"/>
  <Default Extension="jpe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4.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5.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theme/theme6.xml" ContentType="application/vnd.openxmlformats-officedocument.theme+xml"/>
  <Override PartName="/ppt/tags/tag1.xml" ContentType="application/vnd.openxmlformats-officedocument.presentationml.tags+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theme/theme7.xml" ContentType="application/vnd.openxmlformats-officedocument.theme+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theme/theme8.xml" ContentType="application/vnd.openxmlformats-officedocument.theme+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theme/theme9.xml" ContentType="application/vnd.openxmlformats-officedocument.theme+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theme/theme10.xml" ContentType="application/vnd.openxmlformats-officedocument.theme+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36" r:id="rId4"/>
    <p:sldMasterId id="2147483678" r:id="rId5"/>
    <p:sldMasterId id="2147483695" r:id="rId6"/>
    <p:sldMasterId id="2147483710" r:id="rId7"/>
    <p:sldMasterId id="2147483777" r:id="rId8"/>
    <p:sldMasterId id="2147483834" r:id="rId9"/>
    <p:sldMasterId id="2147483854" r:id="rId10"/>
    <p:sldMasterId id="2147483911" r:id="rId11"/>
    <p:sldMasterId id="2147483969" r:id="rId12"/>
    <p:sldMasterId id="2147483655" r:id="rId13"/>
    <p:sldMasterId id="2147484047" r:id="rId14"/>
  </p:sldMasterIdLst>
  <p:notesMasterIdLst>
    <p:notesMasterId r:id="rId24"/>
  </p:notesMasterIdLst>
  <p:sldIdLst>
    <p:sldId id="2147477634" r:id="rId15"/>
    <p:sldId id="2147375763" r:id="rId16"/>
    <p:sldId id="2147477577" r:id="rId17"/>
    <p:sldId id="2147477627" r:id="rId18"/>
    <p:sldId id="2147477676" r:id="rId19"/>
    <p:sldId id="2147477678" r:id="rId20"/>
    <p:sldId id="2147477675" r:id="rId21"/>
    <p:sldId id="2147477631" r:id="rId22"/>
    <p:sldId id="348" r:id="rId23"/>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5DC88A-F4F1-83A8-AAC8-9E711694AAD7}" name="David Beale" initials="DB" userId="S::david.beale@essencemediacom.com::c94275c9-8e1c-4b9f-badb-02844e3182b1" providerId="AD"/>
  <p188:author id="{60B746AC-F4F6-A0A8-B6A3-6EABD4A72205}" name="Issaree Veerakanit" initials="IV" userId="S::issaree.veerakanit1@essencemediacom.com::882c589f-0b79-4b77-b121-23040f57b8c0" providerId="AD"/>
  <p188:author id="{2051EAD5-68F8-F7DB-DB7F-B973296B82BB}" name="Thomas Katryniak" initials="" userId="S::thomas.katryniak@essencemediacom.com::78a08f01-4d7d-40e6-9c7c-04f7a586f94d"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79E1E"/>
    <a:srgbClr val="FFC000"/>
    <a:srgbClr val="009569"/>
    <a:srgbClr val="404E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89"/>
  </p:normalViewPr>
  <p:slideViewPr>
    <p:cSldViewPr snapToGrid="0">
      <p:cViewPr>
        <p:scale>
          <a:sx n="112" d="100"/>
          <a:sy n="112" d="100"/>
        </p:scale>
        <p:origin x="576"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7.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Hoja_de_c_lculo_de_Microsoft_Excel.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Hoja_de_c_lculo_de_Microsoft_Excel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Hoja_de_c_lculo_de_Microsoft_Excel2.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3" Type="http://schemas.openxmlformats.org/officeDocument/2006/relationships/package" Target="../embeddings/Hoja_de_c_lculo_de_Microsoft_Excel3.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percentStacked"/>
        <c:varyColors val="0"/>
        <c:ser>
          <c:idx val="0"/>
          <c:order val="0"/>
          <c:tx>
            <c:strRef>
              <c:f>Hoja1!$A$2</c:f>
              <c:strCache>
                <c:ptCount val="1"/>
                <c:pt idx="0">
                  <c:v>Video</c:v>
                </c:pt>
              </c:strCache>
            </c:strRef>
          </c:tx>
          <c:spPr>
            <a:solidFill>
              <a:schemeClr val="accent2">
                <a:lumMod val="50000"/>
              </a:schemeClr>
            </a:solidFill>
            <a:ln>
              <a:noFill/>
            </a:ln>
            <a:effectLst/>
          </c:spPr>
          <c:invertIfNegative val="0"/>
          <c:cat>
            <c:strRef>
              <c:f>Hoja1!$B$1</c:f>
              <c:strCache>
                <c:ptCount val="1"/>
                <c:pt idx="0">
                  <c:v>SOI%</c:v>
                </c:pt>
              </c:strCache>
            </c:strRef>
          </c:cat>
          <c:val>
            <c:numRef>
              <c:f>Hoja1!$B$2</c:f>
              <c:numCache>
                <c:formatCode>0%</c:formatCode>
                <c:ptCount val="1"/>
                <c:pt idx="0">
                  <c:v>0</c:v>
                </c:pt>
              </c:numCache>
            </c:numRef>
          </c:val>
          <c:extLst>
            <c:ext xmlns:c16="http://schemas.microsoft.com/office/drawing/2014/chart" uri="{C3380CC4-5D6E-409C-BE32-E72D297353CC}">
              <c16:uniqueId val="{00000000-886C-4A45-870D-2373E816FEF6}"/>
            </c:ext>
          </c:extLst>
        </c:ser>
        <c:ser>
          <c:idx val="1"/>
          <c:order val="1"/>
          <c:tx>
            <c:strRef>
              <c:f>Hoja1!$A$3</c:f>
              <c:strCache>
                <c:ptCount val="1"/>
                <c:pt idx="0">
                  <c:v>Social</c:v>
                </c:pt>
              </c:strCache>
            </c:strRef>
          </c:tx>
          <c:spPr>
            <a:solidFill>
              <a:schemeClr val="accent2">
                <a:lumMod val="75000"/>
              </a:schemeClr>
            </a:solidFill>
            <a:ln>
              <a:noFill/>
            </a:ln>
            <a:effectLst/>
          </c:spPr>
          <c:invertIfNegative val="0"/>
          <c:cat>
            <c:strRef>
              <c:f>Hoja1!$B$1</c:f>
              <c:strCache>
                <c:ptCount val="1"/>
                <c:pt idx="0">
                  <c:v>SOI%</c:v>
                </c:pt>
              </c:strCache>
            </c:strRef>
          </c:cat>
          <c:val>
            <c:numRef>
              <c:f>Hoja1!$B$3</c:f>
              <c:numCache>
                <c:formatCode>0%</c:formatCode>
                <c:ptCount val="1"/>
                <c:pt idx="0">
                  <c:v>0</c:v>
                </c:pt>
              </c:numCache>
            </c:numRef>
          </c:val>
          <c:extLst>
            <c:ext xmlns:c16="http://schemas.microsoft.com/office/drawing/2014/chart" uri="{C3380CC4-5D6E-409C-BE32-E72D297353CC}">
              <c16:uniqueId val="{00000001-886C-4A45-870D-2373E816FEF6}"/>
            </c:ext>
          </c:extLst>
        </c:ser>
        <c:ser>
          <c:idx val="2"/>
          <c:order val="2"/>
          <c:tx>
            <c:strRef>
              <c:f>Hoja1!$A$4</c:f>
              <c:strCache>
                <c:ptCount val="1"/>
                <c:pt idx="0">
                  <c:v>Influencers</c:v>
                </c:pt>
              </c:strCache>
            </c:strRef>
          </c:tx>
          <c:spPr>
            <a:solidFill>
              <a:schemeClr val="accent2"/>
            </a:solidFill>
            <a:ln>
              <a:noFill/>
            </a:ln>
            <a:effectLst/>
          </c:spPr>
          <c:invertIfNegative val="0"/>
          <c:cat>
            <c:strRef>
              <c:f>Hoja1!$B$1</c:f>
              <c:strCache>
                <c:ptCount val="1"/>
                <c:pt idx="0">
                  <c:v>SOI%</c:v>
                </c:pt>
              </c:strCache>
            </c:strRef>
          </c:cat>
          <c:val>
            <c:numRef>
              <c:f>Hoja1!$B$4</c:f>
              <c:numCache>
                <c:formatCode>0%</c:formatCode>
                <c:ptCount val="1"/>
                <c:pt idx="0">
                  <c:v>0</c:v>
                </c:pt>
              </c:numCache>
            </c:numRef>
          </c:val>
          <c:extLst>
            <c:ext xmlns:c16="http://schemas.microsoft.com/office/drawing/2014/chart" uri="{C3380CC4-5D6E-409C-BE32-E72D297353CC}">
              <c16:uniqueId val="{00000002-886C-4A45-870D-2373E816FEF6}"/>
            </c:ext>
          </c:extLst>
        </c:ser>
        <c:ser>
          <c:idx val="3"/>
          <c:order val="3"/>
          <c:tx>
            <c:strRef>
              <c:f>Hoja1!$A$5</c:f>
              <c:strCache>
                <c:ptCount val="1"/>
                <c:pt idx="0">
                  <c:v>Display</c:v>
                </c:pt>
              </c:strCache>
            </c:strRef>
          </c:tx>
          <c:spPr>
            <a:solidFill>
              <a:schemeClr val="accent2">
                <a:lumMod val="60000"/>
                <a:lumOff val="40000"/>
              </a:schemeClr>
            </a:solidFill>
            <a:ln>
              <a:noFill/>
            </a:ln>
            <a:effectLst/>
          </c:spPr>
          <c:invertIfNegative val="0"/>
          <c:cat>
            <c:strRef>
              <c:f>Hoja1!$B$1</c:f>
              <c:strCache>
                <c:ptCount val="1"/>
                <c:pt idx="0">
                  <c:v>SOI%</c:v>
                </c:pt>
              </c:strCache>
            </c:strRef>
          </c:cat>
          <c:val>
            <c:numRef>
              <c:f>Hoja1!$B$5</c:f>
              <c:numCache>
                <c:formatCode>0%</c:formatCode>
                <c:ptCount val="1"/>
                <c:pt idx="0">
                  <c:v>0</c:v>
                </c:pt>
              </c:numCache>
            </c:numRef>
          </c:val>
          <c:extLst>
            <c:ext xmlns:c16="http://schemas.microsoft.com/office/drawing/2014/chart" uri="{C3380CC4-5D6E-409C-BE32-E72D297353CC}">
              <c16:uniqueId val="{00000003-886C-4A45-870D-2373E816FEF6}"/>
            </c:ext>
          </c:extLst>
        </c:ser>
        <c:ser>
          <c:idx val="4"/>
          <c:order val="4"/>
          <c:tx>
            <c:strRef>
              <c:f>Hoja1!$A$6</c:f>
              <c:strCache>
                <c:ptCount val="1"/>
                <c:pt idx="0">
                  <c:v>Search</c:v>
                </c:pt>
              </c:strCache>
            </c:strRef>
          </c:tx>
          <c:spPr>
            <a:solidFill>
              <a:schemeClr val="accent2">
                <a:lumMod val="40000"/>
                <a:lumOff val="60000"/>
              </a:schemeClr>
            </a:solidFill>
            <a:ln>
              <a:noFill/>
            </a:ln>
            <a:effectLst/>
          </c:spPr>
          <c:invertIfNegative val="0"/>
          <c:cat>
            <c:strRef>
              <c:f>Hoja1!$B$1</c:f>
              <c:strCache>
                <c:ptCount val="1"/>
                <c:pt idx="0">
                  <c:v>SOI%</c:v>
                </c:pt>
              </c:strCache>
            </c:strRef>
          </c:cat>
          <c:val>
            <c:numRef>
              <c:f>Hoja1!$B$6</c:f>
              <c:numCache>
                <c:formatCode>0%</c:formatCode>
                <c:ptCount val="1"/>
                <c:pt idx="0">
                  <c:v>0</c:v>
                </c:pt>
              </c:numCache>
            </c:numRef>
          </c:val>
          <c:extLst>
            <c:ext xmlns:c16="http://schemas.microsoft.com/office/drawing/2014/chart" uri="{C3380CC4-5D6E-409C-BE32-E72D297353CC}">
              <c16:uniqueId val="{00000004-886C-4A45-870D-2373E816FEF6}"/>
            </c:ext>
          </c:extLst>
        </c:ser>
        <c:ser>
          <c:idx val="5"/>
          <c:order val="5"/>
          <c:tx>
            <c:strRef>
              <c:f>Hoja1!$A$7</c:f>
              <c:strCache>
                <c:ptCount val="1"/>
                <c:pt idx="0">
                  <c:v>OOH</c:v>
                </c:pt>
              </c:strCache>
            </c:strRef>
          </c:tx>
          <c:spPr>
            <a:solidFill>
              <a:schemeClr val="accent3"/>
            </a:solidFill>
            <a:ln>
              <a:noFill/>
            </a:ln>
            <a:effectLst/>
          </c:spPr>
          <c:invertIfNegative val="0"/>
          <c:dLbls>
            <c:dLbl>
              <c:idx val="0"/>
              <c:layout>
                <c:manualLayout>
                  <c:x val="4.7247835879489913E-3"/>
                  <c:y val="-0.21730774284109711"/>
                </c:manualLayout>
              </c:layout>
              <c:showLegendKey val="0"/>
              <c:showVal val="1"/>
              <c:showCatName val="0"/>
              <c:showSerName val="1"/>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886C-4A45-870D-2373E816FEF6}"/>
                </c:ext>
              </c:extLst>
            </c:dLbl>
            <c:spPr>
              <a:noFill/>
              <a:ln>
                <a:noFill/>
              </a:ln>
              <a:effectLst/>
            </c:spPr>
            <c:txPr>
              <a:bodyPr rot="0" spcFirstLastPara="1" vertOverflow="ellipsis" vert="horz" wrap="none" anchor="ctr" anchorCtr="1"/>
              <a:lstStyle/>
              <a:p>
                <a:pPr>
                  <a:defRPr sz="1000" b="0" i="0" u="none" strike="noStrike" kern="1200" baseline="0">
                    <a:solidFill>
                      <a:schemeClr val="bg1"/>
                    </a:solidFill>
                    <a:latin typeface="+mn-lt"/>
                    <a:ea typeface="+mn-ea"/>
                    <a:cs typeface="+mn-cs"/>
                  </a:defRPr>
                </a:pPr>
                <a:endParaRPr lang="es-HN"/>
              </a:p>
            </c:txPr>
            <c:showLegendKey val="0"/>
            <c:showVal val="1"/>
            <c:showCatName val="0"/>
            <c:showSerName val="1"/>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Hoja1!$B$1</c:f>
              <c:strCache>
                <c:ptCount val="1"/>
                <c:pt idx="0">
                  <c:v>SOI%</c:v>
                </c:pt>
              </c:strCache>
            </c:strRef>
          </c:cat>
          <c:val>
            <c:numRef>
              <c:f>Hoja1!$B$7</c:f>
              <c:numCache>
                <c:formatCode>0%</c:formatCode>
                <c:ptCount val="1"/>
              </c:numCache>
            </c:numRef>
          </c:val>
          <c:extLst>
            <c:ext xmlns:c16="http://schemas.microsoft.com/office/drawing/2014/chart" uri="{C3380CC4-5D6E-409C-BE32-E72D297353CC}">
              <c16:uniqueId val="{00000006-886C-4A45-870D-2373E816FEF6}"/>
            </c:ext>
          </c:extLst>
        </c:ser>
        <c:ser>
          <c:idx val="6"/>
          <c:order val="6"/>
          <c:tx>
            <c:strRef>
              <c:f>Hoja1!$A$8</c:f>
              <c:strCache>
                <c:ptCount val="1"/>
                <c:pt idx="0">
                  <c:v>PTV</c:v>
                </c:pt>
              </c:strCache>
            </c:strRef>
          </c:tx>
          <c:spPr>
            <a:solidFill>
              <a:schemeClr val="accent1">
                <a:lumMod val="75000"/>
              </a:schemeClr>
            </a:solidFill>
            <a:ln>
              <a:noFill/>
            </a:ln>
            <a:effectLst/>
          </c:spPr>
          <c:invertIfNegative val="0"/>
          <c:dLbls>
            <c:dLbl>
              <c:idx val="0"/>
              <c:layout>
                <c:manualLayout>
                  <c:x val="-7.8734406750994006E-3"/>
                  <c:y val="-1.5521981631507005E-2"/>
                </c:manualLayout>
              </c:layout>
              <c:showLegendKey val="0"/>
              <c:showVal val="1"/>
              <c:showCatName val="0"/>
              <c:showSerName val="1"/>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886C-4A45-870D-2373E816FEF6}"/>
                </c:ext>
              </c:extLst>
            </c:dLbl>
            <c:spPr>
              <a:noFill/>
              <a:ln>
                <a:noFill/>
              </a:ln>
              <a:effectLst/>
            </c:spPr>
            <c:txPr>
              <a:bodyPr rot="0" spcFirstLastPara="1" vertOverflow="ellipsis" vert="horz" wrap="none" anchor="ctr" anchorCtr="1"/>
              <a:lstStyle/>
              <a:p>
                <a:pPr>
                  <a:defRPr sz="1000" b="0" i="0" u="none" strike="noStrike" kern="1200" baseline="0">
                    <a:solidFill>
                      <a:schemeClr val="bg1"/>
                    </a:solidFill>
                    <a:latin typeface="+mn-lt"/>
                    <a:ea typeface="+mn-ea"/>
                    <a:cs typeface="+mn-cs"/>
                  </a:defRPr>
                </a:pPr>
                <a:endParaRPr lang="es-HN"/>
              </a:p>
            </c:txPr>
            <c:showLegendKey val="0"/>
            <c:showVal val="1"/>
            <c:showCatName val="0"/>
            <c:showSerName val="1"/>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Hoja1!$B$1</c:f>
              <c:strCache>
                <c:ptCount val="1"/>
                <c:pt idx="0">
                  <c:v>SOI%</c:v>
                </c:pt>
              </c:strCache>
            </c:strRef>
          </c:cat>
          <c:val>
            <c:numRef>
              <c:f>Hoja1!$B$8</c:f>
              <c:numCache>
                <c:formatCode>0%</c:formatCode>
                <c:ptCount val="1"/>
              </c:numCache>
            </c:numRef>
          </c:val>
          <c:extLst>
            <c:ext xmlns:c16="http://schemas.microsoft.com/office/drawing/2014/chart" uri="{C3380CC4-5D6E-409C-BE32-E72D297353CC}">
              <c16:uniqueId val="{00000008-886C-4A45-870D-2373E816FEF6}"/>
            </c:ext>
          </c:extLst>
        </c:ser>
        <c:ser>
          <c:idx val="7"/>
          <c:order val="7"/>
          <c:tx>
            <c:strRef>
              <c:f>Hoja1!$A$9</c:f>
              <c:strCache>
                <c:ptCount val="1"/>
                <c:pt idx="0">
                  <c:v>Radio</c:v>
                </c:pt>
              </c:strCache>
            </c:strRef>
          </c:tx>
          <c:spPr>
            <a:solidFill>
              <a:schemeClr val="accent3">
                <a:lumMod val="75000"/>
              </a:schemeClr>
            </a:solidFill>
            <a:ln>
              <a:noFill/>
            </a:ln>
            <a:effectLst/>
          </c:spPr>
          <c:invertIfNegative val="0"/>
          <c:dLbls>
            <c:dLbl>
              <c:idx val="0"/>
              <c:layout>
                <c:manualLayout>
                  <c:x val="6.2990501329992935E-3"/>
                  <c:y val="-2.3282972447260401E-2"/>
                </c:manualLayout>
              </c:layout>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9-886C-4A45-870D-2373E816FEF6}"/>
                </c:ext>
              </c:extLst>
            </c:dLbl>
            <c:spPr>
              <a:noFill/>
              <a:ln>
                <a:noFill/>
              </a:ln>
              <a:effectLst/>
            </c:spPr>
            <c:showLegendKey val="0"/>
            <c:showVal val="1"/>
            <c:showCatName val="0"/>
            <c:showSerName val="1"/>
            <c:showPercent val="0"/>
            <c:showBubbleSize val="0"/>
            <c:showLeaderLines val="0"/>
            <c:extLst>
              <c:ext xmlns:c15="http://schemas.microsoft.com/office/drawing/2012/chart" uri="{CE6537A1-D6FC-4f65-9D91-7224C49458BB}">
                <c15:showLeaderLines val="0"/>
              </c:ext>
            </c:extLst>
          </c:dLbls>
          <c:cat>
            <c:strRef>
              <c:f>Hoja1!$B$1</c:f>
              <c:strCache>
                <c:ptCount val="1"/>
                <c:pt idx="0">
                  <c:v>SOI%</c:v>
                </c:pt>
              </c:strCache>
            </c:strRef>
          </c:cat>
          <c:val>
            <c:numRef>
              <c:f>Hoja1!$B$9</c:f>
              <c:numCache>
                <c:formatCode>0%</c:formatCode>
                <c:ptCount val="1"/>
                <c:pt idx="0">
                  <c:v>0.08</c:v>
                </c:pt>
              </c:numCache>
            </c:numRef>
          </c:val>
          <c:extLst>
            <c:ext xmlns:c16="http://schemas.microsoft.com/office/drawing/2014/chart" uri="{C3380CC4-5D6E-409C-BE32-E72D297353CC}">
              <c16:uniqueId val="{0000000A-886C-4A45-870D-2373E816FEF6}"/>
            </c:ext>
          </c:extLst>
        </c:ser>
        <c:ser>
          <c:idx val="8"/>
          <c:order val="8"/>
          <c:tx>
            <c:strRef>
              <c:f>Hoja1!$A$10</c:f>
              <c:strCache>
                <c:ptCount val="1"/>
                <c:pt idx="0">
                  <c:v>Digital</c:v>
                </c:pt>
              </c:strCache>
            </c:strRef>
          </c:tx>
          <c:spPr>
            <a:solidFill>
              <a:schemeClr val="accent3">
                <a:lumMod val="50000"/>
              </a:schemeClr>
            </a:solidFill>
            <a:ln>
              <a:noFill/>
            </a:ln>
            <a:effectLst/>
          </c:spPr>
          <c:invertIfNegative val="0"/>
          <c:dLbls>
            <c:spPr>
              <a:noFill/>
              <a:ln>
                <a:noFill/>
              </a:ln>
              <a:effectLst/>
            </c:spPr>
            <c:showLegendKey val="0"/>
            <c:showVal val="1"/>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Hoja1!$B$1</c:f>
              <c:strCache>
                <c:ptCount val="1"/>
                <c:pt idx="0">
                  <c:v>SOI%</c:v>
                </c:pt>
              </c:strCache>
            </c:strRef>
          </c:cat>
          <c:val>
            <c:numRef>
              <c:f>Hoja1!$B$10</c:f>
              <c:numCache>
                <c:formatCode>0%</c:formatCode>
                <c:ptCount val="1"/>
              </c:numCache>
            </c:numRef>
          </c:val>
          <c:extLst>
            <c:ext xmlns:c16="http://schemas.microsoft.com/office/drawing/2014/chart" uri="{C3380CC4-5D6E-409C-BE32-E72D297353CC}">
              <c16:uniqueId val="{0000000B-886C-4A45-870D-2373E816FEF6}"/>
            </c:ext>
          </c:extLst>
        </c:ser>
        <c:ser>
          <c:idx val="9"/>
          <c:order val="9"/>
          <c:tx>
            <c:strRef>
              <c:f>Hoja1!$A$11</c:f>
              <c:strCache>
                <c:ptCount val="1"/>
                <c:pt idx="0">
                  <c:v>OTV</c:v>
                </c:pt>
              </c:strCache>
            </c:strRef>
          </c:tx>
          <c:spPr>
            <a:solidFill>
              <a:schemeClr val="accent1"/>
            </a:solidFill>
            <a:ln>
              <a:noFill/>
            </a:ln>
            <a:effectLst/>
          </c:spPr>
          <c:invertIfNegative val="0"/>
          <c:dLbls>
            <c:spPr>
              <a:noFill/>
              <a:ln>
                <a:noFill/>
              </a:ln>
              <a:effectLst/>
            </c:spPr>
            <c:txPr>
              <a:bodyPr rot="0" spcFirstLastPara="1" vertOverflow="ellipsis" vert="horz" wrap="none" anchor="ctr" anchorCtr="1"/>
              <a:lstStyle/>
              <a:p>
                <a:pPr>
                  <a:defRPr sz="1000" b="0" i="0" u="none" strike="noStrike" kern="1200" baseline="0">
                    <a:solidFill>
                      <a:schemeClr val="bg1"/>
                    </a:solidFill>
                    <a:latin typeface="+mn-lt"/>
                    <a:ea typeface="+mn-ea"/>
                    <a:cs typeface="+mn-cs"/>
                  </a:defRPr>
                </a:pPr>
                <a:endParaRPr lang="es-HN"/>
              </a:p>
            </c:txPr>
            <c:showLegendKey val="0"/>
            <c:showVal val="1"/>
            <c:showCatName val="0"/>
            <c:showSerName val="1"/>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Hoja1!$B$1</c:f>
              <c:strCache>
                <c:ptCount val="1"/>
                <c:pt idx="0">
                  <c:v>SOI%</c:v>
                </c:pt>
              </c:strCache>
            </c:strRef>
          </c:cat>
          <c:val>
            <c:numRef>
              <c:f>Hoja1!$B$11</c:f>
              <c:numCache>
                <c:formatCode>0%</c:formatCode>
                <c:ptCount val="1"/>
                <c:pt idx="0">
                  <c:v>0.92</c:v>
                </c:pt>
              </c:numCache>
            </c:numRef>
          </c:val>
          <c:extLst>
            <c:ext xmlns:c16="http://schemas.microsoft.com/office/drawing/2014/chart" uri="{C3380CC4-5D6E-409C-BE32-E72D297353CC}">
              <c16:uniqueId val="{0000000C-886C-4A45-870D-2373E816FEF6}"/>
            </c:ext>
          </c:extLst>
        </c:ser>
        <c:dLbls>
          <c:showLegendKey val="0"/>
          <c:showVal val="0"/>
          <c:showCatName val="0"/>
          <c:showSerName val="0"/>
          <c:showPercent val="0"/>
          <c:showBubbleSize val="0"/>
        </c:dLbls>
        <c:gapWidth val="50"/>
        <c:overlap val="100"/>
        <c:axId val="570221567"/>
        <c:axId val="570222047"/>
      </c:barChart>
      <c:catAx>
        <c:axId val="570221567"/>
        <c:scaling>
          <c:orientation val="minMax"/>
        </c:scaling>
        <c:delete val="1"/>
        <c:axPos val="r"/>
        <c:numFmt formatCode="General" sourceLinked="1"/>
        <c:majorTickMark val="none"/>
        <c:minorTickMark val="none"/>
        <c:tickLblPos val="nextTo"/>
        <c:crossAx val="570222047"/>
        <c:crosses val="autoZero"/>
        <c:auto val="1"/>
        <c:lblAlgn val="ctr"/>
        <c:lblOffset val="100"/>
        <c:noMultiLvlLbl val="0"/>
      </c:catAx>
      <c:valAx>
        <c:axId val="570222047"/>
        <c:scaling>
          <c:orientation val="maxMin"/>
        </c:scaling>
        <c:delete val="0"/>
        <c:axPos val="b"/>
        <c:numFmt formatCode="0%" sourceLinked="1"/>
        <c:majorTickMark val="out"/>
        <c:minorTickMark val="none"/>
        <c:tickLblPos val="none"/>
        <c:spPr>
          <a:noFill/>
          <a:ln>
            <a:noFill/>
          </a:ln>
          <a:effectLst/>
        </c:spPr>
        <c:txPr>
          <a:bodyPr rot="-6000000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s-HN"/>
          </a:p>
        </c:txPr>
        <c:crossAx val="570221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solidFill>
        </a:defRPr>
      </a:pPr>
      <a:endParaRPr lang="es-H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percentStacked"/>
        <c:varyColors val="0"/>
        <c:ser>
          <c:idx val="0"/>
          <c:order val="0"/>
          <c:tx>
            <c:strRef>
              <c:f>Hoja1!$A$2</c:f>
              <c:strCache>
                <c:ptCount val="1"/>
                <c:pt idx="0">
                  <c:v>Video</c:v>
                </c:pt>
              </c:strCache>
            </c:strRef>
          </c:tx>
          <c:spPr>
            <a:solidFill>
              <a:schemeClr val="accent2">
                <a:lumMod val="50000"/>
              </a:schemeClr>
            </a:solidFill>
            <a:ln>
              <a:noFill/>
            </a:ln>
            <a:effectLst/>
          </c:spPr>
          <c:invertIfNegative val="0"/>
          <c:cat>
            <c:strRef>
              <c:f>Hoja1!$B$1</c:f>
              <c:strCache>
                <c:ptCount val="1"/>
                <c:pt idx="0">
                  <c:v>SOI%</c:v>
                </c:pt>
              </c:strCache>
            </c:strRef>
          </c:cat>
          <c:val>
            <c:numRef>
              <c:f>Hoja1!$B$2</c:f>
              <c:numCache>
                <c:formatCode>0%</c:formatCode>
                <c:ptCount val="1"/>
                <c:pt idx="0">
                  <c:v>0</c:v>
                </c:pt>
              </c:numCache>
            </c:numRef>
          </c:val>
          <c:extLst>
            <c:ext xmlns:c16="http://schemas.microsoft.com/office/drawing/2014/chart" uri="{C3380CC4-5D6E-409C-BE32-E72D297353CC}">
              <c16:uniqueId val="{00000000-F63D-49A0-87EB-8004071B75B1}"/>
            </c:ext>
          </c:extLst>
        </c:ser>
        <c:ser>
          <c:idx val="1"/>
          <c:order val="1"/>
          <c:tx>
            <c:strRef>
              <c:f>Hoja1!$A$3</c:f>
              <c:strCache>
                <c:ptCount val="1"/>
                <c:pt idx="0">
                  <c:v>Social</c:v>
                </c:pt>
              </c:strCache>
            </c:strRef>
          </c:tx>
          <c:spPr>
            <a:solidFill>
              <a:schemeClr val="accent2">
                <a:lumMod val="75000"/>
              </a:schemeClr>
            </a:solidFill>
            <a:ln>
              <a:noFill/>
            </a:ln>
            <a:effectLst/>
          </c:spPr>
          <c:invertIfNegative val="0"/>
          <c:cat>
            <c:strRef>
              <c:f>Hoja1!$B$1</c:f>
              <c:strCache>
                <c:ptCount val="1"/>
                <c:pt idx="0">
                  <c:v>SOI%</c:v>
                </c:pt>
              </c:strCache>
            </c:strRef>
          </c:cat>
          <c:val>
            <c:numRef>
              <c:f>Hoja1!$B$3</c:f>
              <c:numCache>
                <c:formatCode>0%</c:formatCode>
                <c:ptCount val="1"/>
                <c:pt idx="0">
                  <c:v>0</c:v>
                </c:pt>
              </c:numCache>
            </c:numRef>
          </c:val>
          <c:extLst>
            <c:ext xmlns:c16="http://schemas.microsoft.com/office/drawing/2014/chart" uri="{C3380CC4-5D6E-409C-BE32-E72D297353CC}">
              <c16:uniqueId val="{00000001-F63D-49A0-87EB-8004071B75B1}"/>
            </c:ext>
          </c:extLst>
        </c:ser>
        <c:ser>
          <c:idx val="2"/>
          <c:order val="2"/>
          <c:tx>
            <c:strRef>
              <c:f>Hoja1!$A$4</c:f>
              <c:strCache>
                <c:ptCount val="1"/>
                <c:pt idx="0">
                  <c:v>Influencers</c:v>
                </c:pt>
              </c:strCache>
            </c:strRef>
          </c:tx>
          <c:spPr>
            <a:solidFill>
              <a:schemeClr val="accent2"/>
            </a:solidFill>
            <a:ln>
              <a:noFill/>
            </a:ln>
            <a:effectLst/>
          </c:spPr>
          <c:invertIfNegative val="0"/>
          <c:cat>
            <c:strRef>
              <c:f>Hoja1!$B$1</c:f>
              <c:strCache>
                <c:ptCount val="1"/>
                <c:pt idx="0">
                  <c:v>SOI%</c:v>
                </c:pt>
              </c:strCache>
            </c:strRef>
          </c:cat>
          <c:val>
            <c:numRef>
              <c:f>Hoja1!$B$4</c:f>
              <c:numCache>
                <c:formatCode>0%</c:formatCode>
                <c:ptCount val="1"/>
                <c:pt idx="0">
                  <c:v>0</c:v>
                </c:pt>
              </c:numCache>
            </c:numRef>
          </c:val>
          <c:extLst>
            <c:ext xmlns:c16="http://schemas.microsoft.com/office/drawing/2014/chart" uri="{C3380CC4-5D6E-409C-BE32-E72D297353CC}">
              <c16:uniqueId val="{00000002-F63D-49A0-87EB-8004071B75B1}"/>
            </c:ext>
          </c:extLst>
        </c:ser>
        <c:ser>
          <c:idx val="3"/>
          <c:order val="3"/>
          <c:tx>
            <c:strRef>
              <c:f>Hoja1!$A$5</c:f>
              <c:strCache>
                <c:ptCount val="1"/>
                <c:pt idx="0">
                  <c:v>Display</c:v>
                </c:pt>
              </c:strCache>
            </c:strRef>
          </c:tx>
          <c:spPr>
            <a:solidFill>
              <a:schemeClr val="accent2">
                <a:lumMod val="60000"/>
                <a:lumOff val="40000"/>
              </a:schemeClr>
            </a:solidFill>
            <a:ln>
              <a:noFill/>
            </a:ln>
            <a:effectLst/>
          </c:spPr>
          <c:invertIfNegative val="0"/>
          <c:cat>
            <c:strRef>
              <c:f>Hoja1!$B$1</c:f>
              <c:strCache>
                <c:ptCount val="1"/>
                <c:pt idx="0">
                  <c:v>SOI%</c:v>
                </c:pt>
              </c:strCache>
            </c:strRef>
          </c:cat>
          <c:val>
            <c:numRef>
              <c:f>Hoja1!$B$5</c:f>
              <c:numCache>
                <c:formatCode>0%</c:formatCode>
                <c:ptCount val="1"/>
                <c:pt idx="0">
                  <c:v>0</c:v>
                </c:pt>
              </c:numCache>
            </c:numRef>
          </c:val>
          <c:extLst>
            <c:ext xmlns:c16="http://schemas.microsoft.com/office/drawing/2014/chart" uri="{C3380CC4-5D6E-409C-BE32-E72D297353CC}">
              <c16:uniqueId val="{00000003-F63D-49A0-87EB-8004071B75B1}"/>
            </c:ext>
          </c:extLst>
        </c:ser>
        <c:ser>
          <c:idx val="4"/>
          <c:order val="4"/>
          <c:tx>
            <c:strRef>
              <c:f>Hoja1!$A$6</c:f>
              <c:strCache>
                <c:ptCount val="1"/>
                <c:pt idx="0">
                  <c:v>Search</c:v>
                </c:pt>
              </c:strCache>
            </c:strRef>
          </c:tx>
          <c:spPr>
            <a:solidFill>
              <a:schemeClr val="accent2">
                <a:lumMod val="40000"/>
                <a:lumOff val="60000"/>
              </a:schemeClr>
            </a:solidFill>
            <a:ln>
              <a:noFill/>
            </a:ln>
            <a:effectLst/>
          </c:spPr>
          <c:invertIfNegative val="0"/>
          <c:cat>
            <c:strRef>
              <c:f>Hoja1!$B$1</c:f>
              <c:strCache>
                <c:ptCount val="1"/>
                <c:pt idx="0">
                  <c:v>SOI%</c:v>
                </c:pt>
              </c:strCache>
            </c:strRef>
          </c:cat>
          <c:val>
            <c:numRef>
              <c:f>Hoja1!$B$6</c:f>
              <c:numCache>
                <c:formatCode>0%</c:formatCode>
                <c:ptCount val="1"/>
                <c:pt idx="0">
                  <c:v>0</c:v>
                </c:pt>
              </c:numCache>
            </c:numRef>
          </c:val>
          <c:extLst>
            <c:ext xmlns:c16="http://schemas.microsoft.com/office/drawing/2014/chart" uri="{C3380CC4-5D6E-409C-BE32-E72D297353CC}">
              <c16:uniqueId val="{00000004-F63D-49A0-87EB-8004071B75B1}"/>
            </c:ext>
          </c:extLst>
        </c:ser>
        <c:ser>
          <c:idx val="5"/>
          <c:order val="5"/>
          <c:tx>
            <c:strRef>
              <c:f>Hoja1!$A$7</c:f>
              <c:strCache>
                <c:ptCount val="1"/>
                <c:pt idx="0">
                  <c:v>OOH</c:v>
                </c:pt>
              </c:strCache>
            </c:strRef>
          </c:tx>
          <c:spPr>
            <a:solidFill>
              <a:schemeClr val="accent3"/>
            </a:solidFill>
            <a:ln>
              <a:noFill/>
            </a:ln>
            <a:effectLst/>
          </c:spPr>
          <c:invertIfNegative val="0"/>
          <c:dLbls>
            <c:dLbl>
              <c:idx val="0"/>
              <c:layout>
                <c:manualLayout>
                  <c:x val="4.7247835879489913E-3"/>
                  <c:y val="-0.21730774284109711"/>
                </c:manualLayout>
              </c:layout>
              <c:showLegendKey val="0"/>
              <c:showVal val="1"/>
              <c:showCatName val="0"/>
              <c:showSerName val="1"/>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F63D-49A0-87EB-8004071B75B1}"/>
                </c:ext>
              </c:extLst>
            </c:dLbl>
            <c:spPr>
              <a:noFill/>
              <a:ln>
                <a:noFill/>
              </a:ln>
              <a:effectLst/>
            </c:spPr>
            <c:txPr>
              <a:bodyPr rot="0" spcFirstLastPara="1" vertOverflow="ellipsis" vert="horz" wrap="none" anchor="ctr" anchorCtr="1"/>
              <a:lstStyle/>
              <a:p>
                <a:pPr>
                  <a:defRPr sz="1000" b="0" i="0" u="none" strike="noStrike" kern="1200" baseline="0">
                    <a:solidFill>
                      <a:schemeClr val="bg1"/>
                    </a:solidFill>
                    <a:latin typeface="+mn-lt"/>
                    <a:ea typeface="+mn-ea"/>
                    <a:cs typeface="+mn-cs"/>
                  </a:defRPr>
                </a:pPr>
                <a:endParaRPr lang="es-HN"/>
              </a:p>
            </c:txPr>
            <c:showLegendKey val="0"/>
            <c:showVal val="1"/>
            <c:showCatName val="0"/>
            <c:showSerName val="1"/>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Hoja1!$B$1</c:f>
              <c:strCache>
                <c:ptCount val="1"/>
                <c:pt idx="0">
                  <c:v>SOI%</c:v>
                </c:pt>
              </c:strCache>
            </c:strRef>
          </c:cat>
          <c:val>
            <c:numRef>
              <c:f>Hoja1!$B$7</c:f>
              <c:numCache>
                <c:formatCode>0%</c:formatCode>
                <c:ptCount val="1"/>
              </c:numCache>
            </c:numRef>
          </c:val>
          <c:extLst>
            <c:ext xmlns:c16="http://schemas.microsoft.com/office/drawing/2014/chart" uri="{C3380CC4-5D6E-409C-BE32-E72D297353CC}">
              <c16:uniqueId val="{00000006-F63D-49A0-87EB-8004071B75B1}"/>
            </c:ext>
          </c:extLst>
        </c:ser>
        <c:ser>
          <c:idx val="6"/>
          <c:order val="6"/>
          <c:tx>
            <c:strRef>
              <c:f>Hoja1!$A$8</c:f>
              <c:strCache>
                <c:ptCount val="1"/>
                <c:pt idx="0">
                  <c:v>PTV</c:v>
                </c:pt>
              </c:strCache>
            </c:strRef>
          </c:tx>
          <c:spPr>
            <a:solidFill>
              <a:schemeClr val="accent1">
                <a:lumMod val="75000"/>
              </a:schemeClr>
            </a:solidFill>
            <a:ln>
              <a:noFill/>
            </a:ln>
            <a:effectLst/>
          </c:spPr>
          <c:invertIfNegative val="0"/>
          <c:dLbls>
            <c:dLbl>
              <c:idx val="0"/>
              <c:layout>
                <c:manualLayout>
                  <c:x val="-7.8734406750994006E-3"/>
                  <c:y val="-1.5521981631507005E-2"/>
                </c:manualLayout>
              </c:layout>
              <c:showLegendKey val="0"/>
              <c:showVal val="1"/>
              <c:showCatName val="0"/>
              <c:showSerName val="1"/>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F63D-49A0-87EB-8004071B75B1}"/>
                </c:ext>
              </c:extLst>
            </c:dLbl>
            <c:spPr>
              <a:noFill/>
              <a:ln>
                <a:noFill/>
              </a:ln>
              <a:effectLst/>
            </c:spPr>
            <c:txPr>
              <a:bodyPr rot="0" spcFirstLastPara="1" vertOverflow="ellipsis" vert="horz" wrap="none" anchor="ctr" anchorCtr="1"/>
              <a:lstStyle/>
              <a:p>
                <a:pPr>
                  <a:defRPr sz="1000" b="0" i="0" u="none" strike="noStrike" kern="1200" baseline="0">
                    <a:solidFill>
                      <a:schemeClr val="bg1"/>
                    </a:solidFill>
                    <a:latin typeface="+mn-lt"/>
                    <a:ea typeface="+mn-ea"/>
                    <a:cs typeface="+mn-cs"/>
                  </a:defRPr>
                </a:pPr>
                <a:endParaRPr lang="es-HN"/>
              </a:p>
            </c:txPr>
            <c:showLegendKey val="0"/>
            <c:showVal val="1"/>
            <c:showCatName val="0"/>
            <c:showSerName val="1"/>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Hoja1!$B$1</c:f>
              <c:strCache>
                <c:ptCount val="1"/>
                <c:pt idx="0">
                  <c:v>SOI%</c:v>
                </c:pt>
              </c:strCache>
            </c:strRef>
          </c:cat>
          <c:val>
            <c:numRef>
              <c:f>Hoja1!$B$8</c:f>
              <c:numCache>
                <c:formatCode>0%</c:formatCode>
                <c:ptCount val="1"/>
              </c:numCache>
            </c:numRef>
          </c:val>
          <c:extLst>
            <c:ext xmlns:c16="http://schemas.microsoft.com/office/drawing/2014/chart" uri="{C3380CC4-5D6E-409C-BE32-E72D297353CC}">
              <c16:uniqueId val="{00000008-F63D-49A0-87EB-8004071B75B1}"/>
            </c:ext>
          </c:extLst>
        </c:ser>
        <c:ser>
          <c:idx val="7"/>
          <c:order val="7"/>
          <c:tx>
            <c:strRef>
              <c:f>Hoja1!$A$9</c:f>
              <c:strCache>
                <c:ptCount val="1"/>
                <c:pt idx="0">
                  <c:v>Radio</c:v>
                </c:pt>
              </c:strCache>
            </c:strRef>
          </c:tx>
          <c:spPr>
            <a:solidFill>
              <a:schemeClr val="accent3">
                <a:lumMod val="75000"/>
              </a:schemeClr>
            </a:solidFill>
            <a:ln>
              <a:noFill/>
            </a:ln>
            <a:effectLst/>
          </c:spPr>
          <c:invertIfNegative val="0"/>
          <c:dLbls>
            <c:dLbl>
              <c:idx val="0"/>
              <c:layout>
                <c:manualLayout>
                  <c:x val="6.2990501329992935E-3"/>
                  <c:y val="-2.3282972447260401E-2"/>
                </c:manualLayout>
              </c:layout>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9-F63D-49A0-87EB-8004071B75B1}"/>
                </c:ext>
              </c:extLst>
            </c:dLbl>
            <c:spPr>
              <a:noFill/>
              <a:ln>
                <a:noFill/>
              </a:ln>
              <a:effectLst/>
            </c:spPr>
            <c:showLegendKey val="0"/>
            <c:showVal val="1"/>
            <c:showCatName val="0"/>
            <c:showSerName val="1"/>
            <c:showPercent val="0"/>
            <c:showBubbleSize val="0"/>
            <c:showLeaderLines val="0"/>
            <c:extLst>
              <c:ext xmlns:c15="http://schemas.microsoft.com/office/drawing/2012/chart" uri="{CE6537A1-D6FC-4f65-9D91-7224C49458BB}">
                <c15:showLeaderLines val="0"/>
              </c:ext>
            </c:extLst>
          </c:dLbls>
          <c:cat>
            <c:strRef>
              <c:f>Hoja1!$B$1</c:f>
              <c:strCache>
                <c:ptCount val="1"/>
                <c:pt idx="0">
                  <c:v>SOI%</c:v>
                </c:pt>
              </c:strCache>
            </c:strRef>
          </c:cat>
          <c:val>
            <c:numRef>
              <c:f>Hoja1!$B$9</c:f>
              <c:numCache>
                <c:formatCode>0%</c:formatCode>
                <c:ptCount val="1"/>
              </c:numCache>
            </c:numRef>
          </c:val>
          <c:extLst>
            <c:ext xmlns:c16="http://schemas.microsoft.com/office/drawing/2014/chart" uri="{C3380CC4-5D6E-409C-BE32-E72D297353CC}">
              <c16:uniqueId val="{0000000A-F63D-49A0-87EB-8004071B75B1}"/>
            </c:ext>
          </c:extLst>
        </c:ser>
        <c:ser>
          <c:idx val="8"/>
          <c:order val="8"/>
          <c:tx>
            <c:strRef>
              <c:f>Hoja1!$A$10</c:f>
              <c:strCache>
                <c:ptCount val="1"/>
                <c:pt idx="0">
                  <c:v>Digital</c:v>
                </c:pt>
              </c:strCache>
            </c:strRef>
          </c:tx>
          <c:spPr>
            <a:solidFill>
              <a:schemeClr val="accent3">
                <a:lumMod val="50000"/>
              </a:schemeClr>
            </a:solidFill>
            <a:ln>
              <a:noFill/>
            </a:ln>
            <a:effectLst/>
          </c:spPr>
          <c:invertIfNegative val="0"/>
          <c:dLbls>
            <c:spPr>
              <a:noFill/>
              <a:ln>
                <a:noFill/>
              </a:ln>
              <a:effectLst/>
            </c:spPr>
            <c:showLegendKey val="0"/>
            <c:showVal val="1"/>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Hoja1!$B$1</c:f>
              <c:strCache>
                <c:ptCount val="1"/>
                <c:pt idx="0">
                  <c:v>SOI%</c:v>
                </c:pt>
              </c:strCache>
            </c:strRef>
          </c:cat>
          <c:val>
            <c:numRef>
              <c:f>Hoja1!$B$10</c:f>
              <c:numCache>
                <c:formatCode>0%</c:formatCode>
                <c:ptCount val="1"/>
              </c:numCache>
            </c:numRef>
          </c:val>
          <c:extLst>
            <c:ext xmlns:c16="http://schemas.microsoft.com/office/drawing/2014/chart" uri="{C3380CC4-5D6E-409C-BE32-E72D297353CC}">
              <c16:uniqueId val="{0000000B-F63D-49A0-87EB-8004071B75B1}"/>
            </c:ext>
          </c:extLst>
        </c:ser>
        <c:ser>
          <c:idx val="9"/>
          <c:order val="9"/>
          <c:tx>
            <c:strRef>
              <c:f>Hoja1!$A$11</c:f>
              <c:strCache>
                <c:ptCount val="1"/>
                <c:pt idx="0">
                  <c:v>OTV</c:v>
                </c:pt>
              </c:strCache>
            </c:strRef>
          </c:tx>
          <c:spPr>
            <a:solidFill>
              <a:schemeClr val="accent1"/>
            </a:solidFill>
            <a:ln>
              <a:noFill/>
            </a:ln>
            <a:effectLst/>
          </c:spPr>
          <c:invertIfNegative val="0"/>
          <c:dLbls>
            <c:spPr>
              <a:noFill/>
              <a:ln>
                <a:noFill/>
              </a:ln>
              <a:effectLst/>
            </c:spPr>
            <c:txPr>
              <a:bodyPr rot="0" spcFirstLastPara="1" vertOverflow="ellipsis" vert="horz" wrap="none" anchor="ctr" anchorCtr="1"/>
              <a:lstStyle/>
              <a:p>
                <a:pPr>
                  <a:defRPr sz="1000" b="0" i="0" u="none" strike="noStrike" kern="1200" baseline="0">
                    <a:solidFill>
                      <a:schemeClr val="bg1"/>
                    </a:solidFill>
                    <a:latin typeface="+mn-lt"/>
                    <a:ea typeface="+mn-ea"/>
                    <a:cs typeface="+mn-cs"/>
                  </a:defRPr>
                </a:pPr>
                <a:endParaRPr lang="es-HN"/>
              </a:p>
            </c:txPr>
            <c:showLegendKey val="0"/>
            <c:showVal val="1"/>
            <c:showCatName val="0"/>
            <c:showSerName val="1"/>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Hoja1!$B$1</c:f>
              <c:strCache>
                <c:ptCount val="1"/>
                <c:pt idx="0">
                  <c:v>SOI%</c:v>
                </c:pt>
              </c:strCache>
            </c:strRef>
          </c:cat>
          <c:val>
            <c:numRef>
              <c:f>Hoja1!$B$11</c:f>
              <c:numCache>
                <c:formatCode>0%</c:formatCode>
                <c:ptCount val="1"/>
                <c:pt idx="0">
                  <c:v>1</c:v>
                </c:pt>
              </c:numCache>
            </c:numRef>
          </c:val>
          <c:extLst>
            <c:ext xmlns:c16="http://schemas.microsoft.com/office/drawing/2014/chart" uri="{C3380CC4-5D6E-409C-BE32-E72D297353CC}">
              <c16:uniqueId val="{0000000C-F63D-49A0-87EB-8004071B75B1}"/>
            </c:ext>
          </c:extLst>
        </c:ser>
        <c:dLbls>
          <c:showLegendKey val="0"/>
          <c:showVal val="0"/>
          <c:showCatName val="0"/>
          <c:showSerName val="0"/>
          <c:showPercent val="0"/>
          <c:showBubbleSize val="0"/>
        </c:dLbls>
        <c:gapWidth val="50"/>
        <c:overlap val="100"/>
        <c:axId val="570221567"/>
        <c:axId val="570222047"/>
      </c:barChart>
      <c:catAx>
        <c:axId val="570221567"/>
        <c:scaling>
          <c:orientation val="minMax"/>
        </c:scaling>
        <c:delete val="1"/>
        <c:axPos val="r"/>
        <c:numFmt formatCode="General" sourceLinked="1"/>
        <c:majorTickMark val="none"/>
        <c:minorTickMark val="none"/>
        <c:tickLblPos val="nextTo"/>
        <c:crossAx val="570222047"/>
        <c:crosses val="autoZero"/>
        <c:auto val="1"/>
        <c:lblAlgn val="ctr"/>
        <c:lblOffset val="100"/>
        <c:noMultiLvlLbl val="0"/>
      </c:catAx>
      <c:valAx>
        <c:axId val="570222047"/>
        <c:scaling>
          <c:orientation val="maxMin"/>
        </c:scaling>
        <c:delete val="0"/>
        <c:axPos val="b"/>
        <c:numFmt formatCode="0%" sourceLinked="1"/>
        <c:majorTickMark val="out"/>
        <c:minorTickMark val="none"/>
        <c:tickLblPos val="none"/>
        <c:spPr>
          <a:noFill/>
          <a:ln>
            <a:noFill/>
          </a:ln>
          <a:effectLst/>
        </c:spPr>
        <c:txPr>
          <a:bodyPr rot="-6000000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s-HN"/>
          </a:p>
        </c:txPr>
        <c:crossAx val="570221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solidFill>
        </a:defRPr>
      </a:pPr>
      <a:endParaRPr lang="es-H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percentStacked"/>
        <c:varyColors val="0"/>
        <c:ser>
          <c:idx val="0"/>
          <c:order val="0"/>
          <c:tx>
            <c:strRef>
              <c:f>Hoja1!$A$2</c:f>
              <c:strCache>
                <c:ptCount val="1"/>
                <c:pt idx="0">
                  <c:v>Video</c:v>
                </c:pt>
              </c:strCache>
            </c:strRef>
          </c:tx>
          <c:spPr>
            <a:solidFill>
              <a:schemeClr val="accent2">
                <a:lumMod val="50000"/>
              </a:schemeClr>
            </a:solidFill>
            <a:ln>
              <a:noFill/>
            </a:ln>
            <a:effectLst/>
          </c:spPr>
          <c:invertIfNegative val="0"/>
          <c:cat>
            <c:strRef>
              <c:f>Hoja1!$B$1</c:f>
              <c:strCache>
                <c:ptCount val="1"/>
                <c:pt idx="0">
                  <c:v>SOI%</c:v>
                </c:pt>
              </c:strCache>
            </c:strRef>
          </c:cat>
          <c:val>
            <c:numRef>
              <c:f>Hoja1!$B$2</c:f>
              <c:numCache>
                <c:formatCode>0%</c:formatCode>
                <c:ptCount val="1"/>
                <c:pt idx="0">
                  <c:v>0</c:v>
                </c:pt>
              </c:numCache>
            </c:numRef>
          </c:val>
          <c:extLst>
            <c:ext xmlns:c16="http://schemas.microsoft.com/office/drawing/2014/chart" uri="{C3380CC4-5D6E-409C-BE32-E72D297353CC}">
              <c16:uniqueId val="{00000000-39A7-4980-8FF0-14C2B3DF1380}"/>
            </c:ext>
          </c:extLst>
        </c:ser>
        <c:ser>
          <c:idx val="1"/>
          <c:order val="1"/>
          <c:tx>
            <c:strRef>
              <c:f>Hoja1!$A$3</c:f>
              <c:strCache>
                <c:ptCount val="1"/>
                <c:pt idx="0">
                  <c:v>Social</c:v>
                </c:pt>
              </c:strCache>
            </c:strRef>
          </c:tx>
          <c:spPr>
            <a:solidFill>
              <a:schemeClr val="accent2">
                <a:lumMod val="75000"/>
              </a:schemeClr>
            </a:solidFill>
            <a:ln>
              <a:noFill/>
            </a:ln>
            <a:effectLst/>
          </c:spPr>
          <c:invertIfNegative val="0"/>
          <c:cat>
            <c:strRef>
              <c:f>Hoja1!$B$1</c:f>
              <c:strCache>
                <c:ptCount val="1"/>
                <c:pt idx="0">
                  <c:v>SOI%</c:v>
                </c:pt>
              </c:strCache>
            </c:strRef>
          </c:cat>
          <c:val>
            <c:numRef>
              <c:f>Hoja1!$B$3</c:f>
              <c:numCache>
                <c:formatCode>0%</c:formatCode>
                <c:ptCount val="1"/>
                <c:pt idx="0">
                  <c:v>0</c:v>
                </c:pt>
              </c:numCache>
            </c:numRef>
          </c:val>
          <c:extLst>
            <c:ext xmlns:c16="http://schemas.microsoft.com/office/drawing/2014/chart" uri="{C3380CC4-5D6E-409C-BE32-E72D297353CC}">
              <c16:uniqueId val="{00000001-39A7-4980-8FF0-14C2B3DF1380}"/>
            </c:ext>
          </c:extLst>
        </c:ser>
        <c:ser>
          <c:idx val="2"/>
          <c:order val="2"/>
          <c:tx>
            <c:strRef>
              <c:f>Hoja1!$A$4</c:f>
              <c:strCache>
                <c:ptCount val="1"/>
                <c:pt idx="0">
                  <c:v>Influencers</c:v>
                </c:pt>
              </c:strCache>
            </c:strRef>
          </c:tx>
          <c:spPr>
            <a:solidFill>
              <a:schemeClr val="accent2"/>
            </a:solidFill>
            <a:ln>
              <a:noFill/>
            </a:ln>
            <a:effectLst/>
          </c:spPr>
          <c:invertIfNegative val="0"/>
          <c:cat>
            <c:strRef>
              <c:f>Hoja1!$B$1</c:f>
              <c:strCache>
                <c:ptCount val="1"/>
                <c:pt idx="0">
                  <c:v>SOI%</c:v>
                </c:pt>
              </c:strCache>
            </c:strRef>
          </c:cat>
          <c:val>
            <c:numRef>
              <c:f>Hoja1!$B$4</c:f>
              <c:numCache>
                <c:formatCode>0%</c:formatCode>
                <c:ptCount val="1"/>
                <c:pt idx="0">
                  <c:v>0</c:v>
                </c:pt>
              </c:numCache>
            </c:numRef>
          </c:val>
          <c:extLst>
            <c:ext xmlns:c16="http://schemas.microsoft.com/office/drawing/2014/chart" uri="{C3380CC4-5D6E-409C-BE32-E72D297353CC}">
              <c16:uniqueId val="{00000002-39A7-4980-8FF0-14C2B3DF1380}"/>
            </c:ext>
          </c:extLst>
        </c:ser>
        <c:ser>
          <c:idx val="3"/>
          <c:order val="3"/>
          <c:tx>
            <c:strRef>
              <c:f>Hoja1!$A$5</c:f>
              <c:strCache>
                <c:ptCount val="1"/>
                <c:pt idx="0">
                  <c:v>Display</c:v>
                </c:pt>
              </c:strCache>
            </c:strRef>
          </c:tx>
          <c:spPr>
            <a:solidFill>
              <a:schemeClr val="accent2">
                <a:lumMod val="60000"/>
                <a:lumOff val="40000"/>
              </a:schemeClr>
            </a:solidFill>
            <a:ln>
              <a:noFill/>
            </a:ln>
            <a:effectLst/>
          </c:spPr>
          <c:invertIfNegative val="0"/>
          <c:cat>
            <c:strRef>
              <c:f>Hoja1!$B$1</c:f>
              <c:strCache>
                <c:ptCount val="1"/>
                <c:pt idx="0">
                  <c:v>SOI%</c:v>
                </c:pt>
              </c:strCache>
            </c:strRef>
          </c:cat>
          <c:val>
            <c:numRef>
              <c:f>Hoja1!$B$5</c:f>
              <c:numCache>
                <c:formatCode>0%</c:formatCode>
                <c:ptCount val="1"/>
                <c:pt idx="0">
                  <c:v>0</c:v>
                </c:pt>
              </c:numCache>
            </c:numRef>
          </c:val>
          <c:extLst>
            <c:ext xmlns:c16="http://schemas.microsoft.com/office/drawing/2014/chart" uri="{C3380CC4-5D6E-409C-BE32-E72D297353CC}">
              <c16:uniqueId val="{00000003-39A7-4980-8FF0-14C2B3DF1380}"/>
            </c:ext>
          </c:extLst>
        </c:ser>
        <c:ser>
          <c:idx val="4"/>
          <c:order val="4"/>
          <c:tx>
            <c:strRef>
              <c:f>Hoja1!$A$6</c:f>
              <c:strCache>
                <c:ptCount val="1"/>
                <c:pt idx="0">
                  <c:v>Search</c:v>
                </c:pt>
              </c:strCache>
            </c:strRef>
          </c:tx>
          <c:spPr>
            <a:solidFill>
              <a:schemeClr val="accent2">
                <a:lumMod val="40000"/>
                <a:lumOff val="60000"/>
              </a:schemeClr>
            </a:solidFill>
            <a:ln>
              <a:noFill/>
            </a:ln>
            <a:effectLst/>
          </c:spPr>
          <c:invertIfNegative val="0"/>
          <c:cat>
            <c:strRef>
              <c:f>Hoja1!$B$1</c:f>
              <c:strCache>
                <c:ptCount val="1"/>
                <c:pt idx="0">
                  <c:v>SOI%</c:v>
                </c:pt>
              </c:strCache>
            </c:strRef>
          </c:cat>
          <c:val>
            <c:numRef>
              <c:f>Hoja1!$B$6</c:f>
              <c:numCache>
                <c:formatCode>0%</c:formatCode>
                <c:ptCount val="1"/>
                <c:pt idx="0">
                  <c:v>0</c:v>
                </c:pt>
              </c:numCache>
            </c:numRef>
          </c:val>
          <c:extLst>
            <c:ext xmlns:c16="http://schemas.microsoft.com/office/drawing/2014/chart" uri="{C3380CC4-5D6E-409C-BE32-E72D297353CC}">
              <c16:uniqueId val="{00000004-39A7-4980-8FF0-14C2B3DF1380}"/>
            </c:ext>
          </c:extLst>
        </c:ser>
        <c:ser>
          <c:idx val="5"/>
          <c:order val="5"/>
          <c:tx>
            <c:strRef>
              <c:f>Hoja1!$A$7</c:f>
              <c:strCache>
                <c:ptCount val="1"/>
                <c:pt idx="0">
                  <c:v>OOH</c:v>
                </c:pt>
              </c:strCache>
            </c:strRef>
          </c:tx>
          <c:spPr>
            <a:solidFill>
              <a:schemeClr val="accent3"/>
            </a:solidFill>
            <a:ln>
              <a:noFill/>
            </a:ln>
            <a:effectLst/>
          </c:spPr>
          <c:invertIfNegative val="0"/>
          <c:dLbls>
            <c:dLbl>
              <c:idx val="0"/>
              <c:layout>
                <c:manualLayout>
                  <c:x val="4.7249316461982745E-3"/>
                  <c:y val="-2.2121864138273474E-2"/>
                </c:manualLayout>
              </c:layout>
              <c:showLegendKey val="0"/>
              <c:showVal val="1"/>
              <c:showCatName val="0"/>
              <c:showSerName val="1"/>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39A7-4980-8FF0-14C2B3DF1380}"/>
                </c:ext>
              </c:extLst>
            </c:dLbl>
            <c:spPr>
              <a:noFill/>
              <a:ln>
                <a:noFill/>
              </a:ln>
              <a:effectLst/>
            </c:spPr>
            <c:txPr>
              <a:bodyPr rot="0" spcFirstLastPara="1" vertOverflow="ellipsis" vert="horz" wrap="none" anchor="ctr" anchorCtr="1"/>
              <a:lstStyle/>
              <a:p>
                <a:pPr>
                  <a:defRPr sz="1000" b="0" i="0" u="none" strike="noStrike" kern="1200" baseline="0">
                    <a:solidFill>
                      <a:schemeClr val="bg1"/>
                    </a:solidFill>
                    <a:latin typeface="+mn-lt"/>
                    <a:ea typeface="+mn-ea"/>
                    <a:cs typeface="+mn-cs"/>
                  </a:defRPr>
                </a:pPr>
                <a:endParaRPr lang="es-HN"/>
              </a:p>
            </c:txPr>
            <c:showLegendKey val="0"/>
            <c:showVal val="1"/>
            <c:showCatName val="0"/>
            <c:showSerName val="1"/>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Hoja1!$B$1</c:f>
              <c:strCache>
                <c:ptCount val="1"/>
                <c:pt idx="0">
                  <c:v>SOI%</c:v>
                </c:pt>
              </c:strCache>
            </c:strRef>
          </c:cat>
          <c:val>
            <c:numRef>
              <c:f>Hoja1!$B$7</c:f>
              <c:numCache>
                <c:formatCode>0%</c:formatCode>
                <c:ptCount val="1"/>
                <c:pt idx="0">
                  <c:v>0.2</c:v>
                </c:pt>
              </c:numCache>
            </c:numRef>
          </c:val>
          <c:extLst>
            <c:ext xmlns:c16="http://schemas.microsoft.com/office/drawing/2014/chart" uri="{C3380CC4-5D6E-409C-BE32-E72D297353CC}">
              <c16:uniqueId val="{00000006-39A7-4980-8FF0-14C2B3DF1380}"/>
            </c:ext>
          </c:extLst>
        </c:ser>
        <c:ser>
          <c:idx val="6"/>
          <c:order val="6"/>
          <c:tx>
            <c:strRef>
              <c:f>Hoja1!$A$8</c:f>
              <c:strCache>
                <c:ptCount val="1"/>
                <c:pt idx="0">
                  <c:v>PTV</c:v>
                </c:pt>
              </c:strCache>
            </c:strRef>
          </c:tx>
          <c:spPr>
            <a:solidFill>
              <a:schemeClr val="accent1">
                <a:lumMod val="75000"/>
              </a:schemeClr>
            </a:solidFill>
            <a:ln>
              <a:noFill/>
            </a:ln>
            <a:effectLst/>
          </c:spPr>
          <c:invertIfNegative val="0"/>
          <c:dLbls>
            <c:dLbl>
              <c:idx val="0"/>
              <c:layout>
                <c:manualLayout>
                  <c:x val="-7.8734406750994006E-3"/>
                  <c:y val="-1.5521981631507005E-2"/>
                </c:manualLayout>
              </c:layout>
              <c:showLegendKey val="0"/>
              <c:showVal val="1"/>
              <c:showCatName val="0"/>
              <c:showSerName val="1"/>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39A7-4980-8FF0-14C2B3DF1380}"/>
                </c:ext>
              </c:extLst>
            </c:dLbl>
            <c:spPr>
              <a:noFill/>
              <a:ln>
                <a:noFill/>
              </a:ln>
              <a:effectLst/>
            </c:spPr>
            <c:txPr>
              <a:bodyPr rot="0" spcFirstLastPara="1" vertOverflow="ellipsis" vert="horz" wrap="none" anchor="ctr" anchorCtr="1"/>
              <a:lstStyle/>
              <a:p>
                <a:pPr>
                  <a:defRPr sz="1000" b="0" i="0" u="none" strike="noStrike" kern="1200" baseline="0">
                    <a:solidFill>
                      <a:schemeClr val="bg1"/>
                    </a:solidFill>
                    <a:latin typeface="+mn-lt"/>
                    <a:ea typeface="+mn-ea"/>
                    <a:cs typeface="+mn-cs"/>
                  </a:defRPr>
                </a:pPr>
                <a:endParaRPr lang="es-HN"/>
              </a:p>
            </c:txPr>
            <c:showLegendKey val="0"/>
            <c:showVal val="1"/>
            <c:showCatName val="0"/>
            <c:showSerName val="1"/>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Hoja1!$B$1</c:f>
              <c:strCache>
                <c:ptCount val="1"/>
                <c:pt idx="0">
                  <c:v>SOI%</c:v>
                </c:pt>
              </c:strCache>
            </c:strRef>
          </c:cat>
          <c:val>
            <c:numRef>
              <c:f>Hoja1!$B$8</c:f>
              <c:numCache>
                <c:formatCode>0%</c:formatCode>
                <c:ptCount val="1"/>
              </c:numCache>
            </c:numRef>
          </c:val>
          <c:extLst>
            <c:ext xmlns:c16="http://schemas.microsoft.com/office/drawing/2014/chart" uri="{C3380CC4-5D6E-409C-BE32-E72D297353CC}">
              <c16:uniqueId val="{00000008-39A7-4980-8FF0-14C2B3DF1380}"/>
            </c:ext>
          </c:extLst>
        </c:ser>
        <c:ser>
          <c:idx val="7"/>
          <c:order val="7"/>
          <c:tx>
            <c:strRef>
              <c:f>Hoja1!$A$9</c:f>
              <c:strCache>
                <c:ptCount val="1"/>
                <c:pt idx="0">
                  <c:v>Radio</c:v>
                </c:pt>
              </c:strCache>
            </c:strRef>
          </c:tx>
          <c:spPr>
            <a:solidFill>
              <a:schemeClr val="accent3">
                <a:lumMod val="75000"/>
              </a:schemeClr>
            </a:solidFill>
            <a:ln>
              <a:noFill/>
            </a:ln>
            <a:effectLst/>
          </c:spPr>
          <c:invertIfNegative val="0"/>
          <c:dLbls>
            <c:dLbl>
              <c:idx val="0"/>
              <c:layout>
                <c:manualLayout>
                  <c:x val="6.2990501329992935E-3"/>
                  <c:y val="-2.3282972447260401E-2"/>
                </c:manualLayout>
              </c:layout>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9-39A7-4980-8FF0-14C2B3DF1380}"/>
                </c:ext>
              </c:extLst>
            </c:dLbl>
            <c:spPr>
              <a:noFill/>
              <a:ln>
                <a:noFill/>
              </a:ln>
              <a:effectLst/>
            </c:spPr>
            <c:showLegendKey val="0"/>
            <c:showVal val="1"/>
            <c:showCatName val="0"/>
            <c:showSerName val="1"/>
            <c:showPercent val="0"/>
            <c:showBubbleSize val="0"/>
            <c:showLeaderLines val="0"/>
            <c:extLst>
              <c:ext xmlns:c15="http://schemas.microsoft.com/office/drawing/2012/chart" uri="{CE6537A1-D6FC-4f65-9D91-7224C49458BB}">
                <c15:showLeaderLines val="0"/>
              </c:ext>
            </c:extLst>
          </c:dLbls>
          <c:cat>
            <c:strRef>
              <c:f>Hoja1!$B$1</c:f>
              <c:strCache>
                <c:ptCount val="1"/>
                <c:pt idx="0">
                  <c:v>SOI%</c:v>
                </c:pt>
              </c:strCache>
            </c:strRef>
          </c:cat>
          <c:val>
            <c:numRef>
              <c:f>Hoja1!$B$9</c:f>
              <c:numCache>
                <c:formatCode>0%</c:formatCode>
                <c:ptCount val="1"/>
              </c:numCache>
            </c:numRef>
          </c:val>
          <c:extLst>
            <c:ext xmlns:c16="http://schemas.microsoft.com/office/drawing/2014/chart" uri="{C3380CC4-5D6E-409C-BE32-E72D297353CC}">
              <c16:uniqueId val="{0000000A-39A7-4980-8FF0-14C2B3DF1380}"/>
            </c:ext>
          </c:extLst>
        </c:ser>
        <c:ser>
          <c:idx val="8"/>
          <c:order val="8"/>
          <c:tx>
            <c:strRef>
              <c:f>Hoja1!$A$10</c:f>
              <c:strCache>
                <c:ptCount val="1"/>
                <c:pt idx="0">
                  <c:v>Digital</c:v>
                </c:pt>
              </c:strCache>
            </c:strRef>
          </c:tx>
          <c:spPr>
            <a:solidFill>
              <a:schemeClr val="accent3">
                <a:lumMod val="50000"/>
              </a:schemeClr>
            </a:solidFill>
            <a:ln>
              <a:noFill/>
            </a:ln>
            <a:effectLst/>
          </c:spPr>
          <c:invertIfNegative val="0"/>
          <c:dLbls>
            <c:spPr>
              <a:noFill/>
              <a:ln>
                <a:noFill/>
              </a:ln>
              <a:effectLst/>
            </c:spPr>
            <c:showLegendKey val="0"/>
            <c:showVal val="1"/>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Hoja1!$B$1</c:f>
              <c:strCache>
                <c:ptCount val="1"/>
                <c:pt idx="0">
                  <c:v>SOI%</c:v>
                </c:pt>
              </c:strCache>
            </c:strRef>
          </c:cat>
          <c:val>
            <c:numRef>
              <c:f>Hoja1!$B$10</c:f>
              <c:numCache>
                <c:formatCode>0%</c:formatCode>
                <c:ptCount val="1"/>
              </c:numCache>
            </c:numRef>
          </c:val>
          <c:extLst>
            <c:ext xmlns:c16="http://schemas.microsoft.com/office/drawing/2014/chart" uri="{C3380CC4-5D6E-409C-BE32-E72D297353CC}">
              <c16:uniqueId val="{0000000B-39A7-4980-8FF0-14C2B3DF1380}"/>
            </c:ext>
          </c:extLst>
        </c:ser>
        <c:ser>
          <c:idx val="9"/>
          <c:order val="9"/>
          <c:tx>
            <c:strRef>
              <c:f>Hoja1!$A$11</c:f>
              <c:strCache>
                <c:ptCount val="1"/>
                <c:pt idx="0">
                  <c:v>OTV</c:v>
                </c:pt>
              </c:strCache>
            </c:strRef>
          </c:tx>
          <c:spPr>
            <a:solidFill>
              <a:schemeClr val="accent1"/>
            </a:solidFill>
            <a:ln>
              <a:noFill/>
            </a:ln>
            <a:effectLst/>
          </c:spPr>
          <c:invertIfNegative val="0"/>
          <c:dLbls>
            <c:spPr>
              <a:noFill/>
              <a:ln>
                <a:noFill/>
              </a:ln>
              <a:effectLst/>
            </c:spPr>
            <c:txPr>
              <a:bodyPr rot="0" spcFirstLastPara="1" vertOverflow="ellipsis" vert="horz" wrap="none" anchor="ctr" anchorCtr="1"/>
              <a:lstStyle/>
              <a:p>
                <a:pPr>
                  <a:defRPr sz="1000" b="0" i="0" u="none" strike="noStrike" kern="1200" baseline="0">
                    <a:solidFill>
                      <a:schemeClr val="bg1"/>
                    </a:solidFill>
                    <a:latin typeface="+mn-lt"/>
                    <a:ea typeface="+mn-ea"/>
                    <a:cs typeface="+mn-cs"/>
                  </a:defRPr>
                </a:pPr>
                <a:endParaRPr lang="es-HN"/>
              </a:p>
            </c:txPr>
            <c:showLegendKey val="0"/>
            <c:showVal val="1"/>
            <c:showCatName val="0"/>
            <c:showSerName val="1"/>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Hoja1!$B$1</c:f>
              <c:strCache>
                <c:ptCount val="1"/>
                <c:pt idx="0">
                  <c:v>SOI%</c:v>
                </c:pt>
              </c:strCache>
            </c:strRef>
          </c:cat>
          <c:val>
            <c:numRef>
              <c:f>Hoja1!$B$11</c:f>
              <c:numCache>
                <c:formatCode>0%</c:formatCode>
                <c:ptCount val="1"/>
                <c:pt idx="0">
                  <c:v>0.8</c:v>
                </c:pt>
              </c:numCache>
            </c:numRef>
          </c:val>
          <c:extLst>
            <c:ext xmlns:c16="http://schemas.microsoft.com/office/drawing/2014/chart" uri="{C3380CC4-5D6E-409C-BE32-E72D297353CC}">
              <c16:uniqueId val="{0000000C-39A7-4980-8FF0-14C2B3DF1380}"/>
            </c:ext>
          </c:extLst>
        </c:ser>
        <c:dLbls>
          <c:showLegendKey val="0"/>
          <c:showVal val="0"/>
          <c:showCatName val="0"/>
          <c:showSerName val="0"/>
          <c:showPercent val="0"/>
          <c:showBubbleSize val="0"/>
        </c:dLbls>
        <c:gapWidth val="50"/>
        <c:overlap val="100"/>
        <c:axId val="570221567"/>
        <c:axId val="570222047"/>
      </c:barChart>
      <c:catAx>
        <c:axId val="570221567"/>
        <c:scaling>
          <c:orientation val="minMax"/>
        </c:scaling>
        <c:delete val="1"/>
        <c:axPos val="r"/>
        <c:numFmt formatCode="General" sourceLinked="1"/>
        <c:majorTickMark val="none"/>
        <c:minorTickMark val="none"/>
        <c:tickLblPos val="nextTo"/>
        <c:crossAx val="570222047"/>
        <c:crosses val="autoZero"/>
        <c:auto val="1"/>
        <c:lblAlgn val="ctr"/>
        <c:lblOffset val="100"/>
        <c:noMultiLvlLbl val="0"/>
      </c:catAx>
      <c:valAx>
        <c:axId val="570222047"/>
        <c:scaling>
          <c:orientation val="maxMin"/>
        </c:scaling>
        <c:delete val="0"/>
        <c:axPos val="b"/>
        <c:numFmt formatCode="0%" sourceLinked="1"/>
        <c:majorTickMark val="out"/>
        <c:minorTickMark val="none"/>
        <c:tickLblPos val="none"/>
        <c:spPr>
          <a:noFill/>
          <a:ln>
            <a:noFill/>
          </a:ln>
          <a:effectLst/>
        </c:spPr>
        <c:txPr>
          <a:bodyPr rot="-6000000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s-HN"/>
          </a:p>
        </c:txPr>
        <c:crossAx val="570221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solidFill>
        </a:defRPr>
      </a:pPr>
      <a:endParaRPr lang="es-H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Hoja1!$A$2</c:f>
              <c:strCache>
                <c:ptCount val="1"/>
                <c:pt idx="0">
                  <c:v>Categoría 1</c:v>
                </c:pt>
              </c:strCache>
            </c:strRef>
          </c:tx>
          <c:spPr>
            <a:ln w="19050" cap="rnd" cmpd="sng" algn="ctr">
              <a:solidFill>
                <a:srgbClr val="C0000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C00000"/>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Hoja1!$B$1:$M$1</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Hoja1!$B$2:$M$2</c:f>
              <c:numCache>
                <c:formatCode>General</c:formatCode>
                <c:ptCount val="12"/>
                <c:pt idx="0">
                  <c:v>529</c:v>
                </c:pt>
                <c:pt idx="2">
                  <c:v>744</c:v>
                </c:pt>
                <c:pt idx="4">
                  <c:v>529</c:v>
                </c:pt>
                <c:pt idx="6">
                  <c:v>744</c:v>
                </c:pt>
                <c:pt idx="7">
                  <c:v>529</c:v>
                </c:pt>
                <c:pt idx="9">
                  <c:v>744</c:v>
                </c:pt>
              </c:numCache>
            </c:numRef>
          </c:val>
          <c:smooth val="0"/>
          <c:extLst>
            <c:ext xmlns:c16="http://schemas.microsoft.com/office/drawing/2014/chart" uri="{C3380CC4-5D6E-409C-BE32-E72D297353CC}">
              <c16:uniqueId val="{00000000-5CD0-BF40-A970-560CCB80E527}"/>
            </c:ext>
          </c:extLst>
        </c:ser>
        <c:dLbls>
          <c:dLblPos val="ctr"/>
          <c:showLegendKey val="0"/>
          <c:showVal val="1"/>
          <c:showCatName val="0"/>
          <c:showSerName val="0"/>
          <c:showPercent val="0"/>
          <c:showBubbleSize val="0"/>
        </c:dLbls>
        <c:dropLines>
          <c:spPr>
            <a:ln w="9525">
              <a:solidFill>
                <a:schemeClr val="dk1">
                  <a:lumMod val="35000"/>
                  <a:lumOff val="65000"/>
                </a:schemeClr>
              </a:solidFill>
            </a:ln>
            <a:effectLst/>
          </c:spPr>
        </c:dropLines>
        <c:smooth val="0"/>
        <c:axId val="448493296"/>
        <c:axId val="448440832"/>
      </c:lineChart>
      <c:catAx>
        <c:axId val="448493296"/>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dk1">
                    <a:lumMod val="65000"/>
                    <a:lumOff val="35000"/>
                  </a:schemeClr>
                </a:solidFill>
                <a:latin typeface="+mn-lt"/>
                <a:ea typeface="+mn-ea"/>
                <a:cs typeface="+mn-cs"/>
              </a:defRPr>
            </a:pPr>
            <a:endParaRPr lang="es-HN"/>
          </a:p>
        </c:txPr>
        <c:crossAx val="448440832"/>
        <c:crosses val="autoZero"/>
        <c:auto val="1"/>
        <c:lblAlgn val="ctr"/>
        <c:lblOffset val="100"/>
        <c:noMultiLvlLbl val="0"/>
      </c:catAx>
      <c:valAx>
        <c:axId val="448440832"/>
        <c:scaling>
          <c:orientation val="minMax"/>
        </c:scaling>
        <c:delete val="1"/>
        <c:axPos val="l"/>
        <c:numFmt formatCode="General" sourceLinked="1"/>
        <c:majorTickMark val="none"/>
        <c:minorTickMark val="none"/>
        <c:tickLblPos val="nextTo"/>
        <c:crossAx val="448493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s-H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33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cs:styleClr val="auto"/>
    </cs:fontRef>
    <cs:spPr/>
    <cs:defRPr sz="1197"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915"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688F19-BFE6-452C-BDE8-0D5A6B82B694}" type="datetimeFigureOut">
              <a:rPr lang="es-MX" smtClean="0"/>
              <a:t>15/11/24</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7D9D3E-ECF5-42A1-827D-6C9E5FE9A802}" type="slidenum">
              <a:rPr lang="es-MX" smtClean="0"/>
              <a:t>‹Nº›</a:t>
            </a:fld>
            <a:endParaRPr lang="es-MX"/>
          </a:p>
        </p:txBody>
      </p:sp>
    </p:spTree>
    <p:extLst>
      <p:ext uri="{BB962C8B-B14F-4D97-AF65-F5344CB8AC3E}">
        <p14:creationId xmlns:p14="http://schemas.microsoft.com/office/powerpoint/2010/main" val="2025170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8B7D9D3E-ECF5-42A1-827D-6C9E5FE9A802}" type="slidenum">
              <a:rPr lang="es-MX" smtClean="0"/>
              <a:t>4</a:t>
            </a:fld>
            <a:endParaRPr lang="es-MX"/>
          </a:p>
        </p:txBody>
      </p:sp>
    </p:spTree>
    <p:extLst>
      <p:ext uri="{BB962C8B-B14F-4D97-AF65-F5344CB8AC3E}">
        <p14:creationId xmlns:p14="http://schemas.microsoft.com/office/powerpoint/2010/main" val="3078233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8B7D9D3E-ECF5-42A1-827D-6C9E5FE9A802}" type="slidenum">
              <a:rPr lang="es-MX" smtClean="0"/>
              <a:t>6</a:t>
            </a:fld>
            <a:endParaRPr lang="es-MX"/>
          </a:p>
        </p:txBody>
      </p:sp>
    </p:spTree>
    <p:extLst>
      <p:ext uri="{BB962C8B-B14F-4D97-AF65-F5344CB8AC3E}">
        <p14:creationId xmlns:p14="http://schemas.microsoft.com/office/powerpoint/2010/main" val="10912878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6.xml"/><Relationship Id="rId4" Type="http://schemas.openxmlformats.org/officeDocument/2006/relationships/image" Target="../media/image18.png"/></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slideMaster" Target="../slideMasters/slideMaster6.xml"/><Relationship Id="rId1" Type="http://schemas.openxmlformats.org/officeDocument/2006/relationships/tags" Target="../tags/tag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20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7.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5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2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2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26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26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26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8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29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9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9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9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9.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8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38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38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8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386.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1.xml"/></Relationships>
</file>

<file path=ppt/slideLayouts/_rels/slideLayout38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1.xml"/></Relationships>
</file>

<file path=ppt/slideLayouts/_rels/slideLayout388.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11.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389.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1.xml"/><Relationship Id="rId5" Type="http://schemas.openxmlformats.org/officeDocument/2006/relationships/image" Target="../media/image24.svg"/><Relationship Id="rId4" Type="http://schemas.openxmlformats.org/officeDocument/2006/relationships/image" Target="../media/image23.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391.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11.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9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11.xml"/></Relationships>
</file>

<file path=ppt/slideLayouts/_rels/slideLayout39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9D0571CB-8BC9-D84F-9E30-8938179DFC8A}"/>
              </a:ext>
            </a:extLst>
          </p:cNvPr>
          <p:cNvSpPr/>
          <p:nvPr/>
        </p:nvSpPr>
        <p:spPr>
          <a:xfrm>
            <a:off x="3980268" y="0"/>
            <a:ext cx="2591755" cy="6858000"/>
          </a:xfrm>
          <a:custGeom>
            <a:avLst/>
            <a:gdLst>
              <a:gd name="connsiteX0" fmla="*/ 1896356 w 2591755"/>
              <a:gd name="connsiteY0" fmla="*/ 0 h 6858000"/>
              <a:gd name="connsiteX1" fmla="*/ 2591755 w 2591755"/>
              <a:gd name="connsiteY1" fmla="*/ 0 h 6858000"/>
              <a:gd name="connsiteX2" fmla="*/ 695399 w 2591755"/>
              <a:gd name="connsiteY2" fmla="*/ 6858000 h 6858000"/>
              <a:gd name="connsiteX3" fmla="*/ 0 w 259175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91755" h="6858000">
                <a:moveTo>
                  <a:pt x="1896356" y="0"/>
                </a:moveTo>
                <a:lnTo>
                  <a:pt x="2591755" y="0"/>
                </a:lnTo>
                <a:lnTo>
                  <a:pt x="695399" y="6858000"/>
                </a:lnTo>
                <a:lnTo>
                  <a:pt x="0" y="6858000"/>
                </a:lnTo>
                <a:close/>
              </a:path>
            </a:pathLst>
          </a:custGeom>
          <a:gradFill>
            <a:gsLst>
              <a:gs pos="1000">
                <a:schemeClr val="accent2">
                  <a:alpha val="90000"/>
                </a:schemeClr>
              </a:gs>
              <a:gs pos="95000">
                <a:schemeClr val="accent3">
                  <a:alpha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Picture Placeholder 12">
            <a:extLst>
              <a:ext uri="{FF2B5EF4-FFF2-40B4-BE49-F238E27FC236}">
                <a16:creationId xmlns:a16="http://schemas.microsoft.com/office/drawing/2014/main" id="{2971CB30-64C4-144F-8D41-BDABE18F0525}"/>
              </a:ext>
            </a:extLst>
          </p:cNvPr>
          <p:cNvSpPr>
            <a:spLocks noGrp="1"/>
          </p:cNvSpPr>
          <p:nvPr>
            <p:ph type="pic" sz="quarter" idx="10"/>
          </p:nvPr>
        </p:nvSpPr>
        <p:spPr>
          <a:xfrm>
            <a:off x="4675668" y="0"/>
            <a:ext cx="7516333" cy="6858000"/>
          </a:xfrm>
          <a:custGeom>
            <a:avLst/>
            <a:gdLst>
              <a:gd name="connsiteX0" fmla="*/ 1896356 w 7516333"/>
              <a:gd name="connsiteY0" fmla="*/ 0 h 6858000"/>
              <a:gd name="connsiteX1" fmla="*/ 7516333 w 7516333"/>
              <a:gd name="connsiteY1" fmla="*/ 0 h 6858000"/>
              <a:gd name="connsiteX2" fmla="*/ 7516333 w 7516333"/>
              <a:gd name="connsiteY2" fmla="*/ 6858000 h 6858000"/>
              <a:gd name="connsiteX3" fmla="*/ 0 w 751633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516333" h="6858000">
                <a:moveTo>
                  <a:pt x="1896356" y="0"/>
                </a:moveTo>
                <a:lnTo>
                  <a:pt x="7516333" y="0"/>
                </a:lnTo>
                <a:lnTo>
                  <a:pt x="7516333" y="6858000"/>
                </a:lnTo>
                <a:lnTo>
                  <a:pt x="0" y="685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6" name="Freeform 5">
            <a:extLst>
              <a:ext uri="{FF2B5EF4-FFF2-40B4-BE49-F238E27FC236}">
                <a16:creationId xmlns:a16="http://schemas.microsoft.com/office/drawing/2014/main" id="{84B6E5DE-49BC-3F42-9544-E7E7A6D8ABEF}"/>
              </a:ext>
            </a:extLst>
          </p:cNvPr>
          <p:cNvSpPr/>
          <p:nvPr/>
        </p:nvSpPr>
        <p:spPr>
          <a:xfrm>
            <a:off x="0" y="0"/>
            <a:ext cx="6095999" cy="6858000"/>
          </a:xfrm>
          <a:custGeom>
            <a:avLst/>
            <a:gdLst>
              <a:gd name="connsiteX0" fmla="*/ 0 w 5907109"/>
              <a:gd name="connsiteY0" fmla="*/ 0 h 6858000"/>
              <a:gd name="connsiteX1" fmla="*/ 5907109 w 5907109"/>
              <a:gd name="connsiteY1" fmla="*/ 0 h 6858000"/>
              <a:gd name="connsiteX2" fmla="*/ 4069513 w 5907109"/>
              <a:gd name="connsiteY2" fmla="*/ 6858000 h 6858000"/>
              <a:gd name="connsiteX3" fmla="*/ 0 w 590710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07109" h="6858000">
                <a:moveTo>
                  <a:pt x="0" y="0"/>
                </a:moveTo>
                <a:lnTo>
                  <a:pt x="5907109" y="0"/>
                </a:lnTo>
                <a:lnTo>
                  <a:pt x="4069513" y="6858000"/>
                </a:lnTo>
                <a:lnTo>
                  <a:pt x="0" y="68580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 Placeholder 10">
            <a:extLst>
              <a:ext uri="{FF2B5EF4-FFF2-40B4-BE49-F238E27FC236}">
                <a16:creationId xmlns:a16="http://schemas.microsoft.com/office/drawing/2014/main" id="{E2D879A0-3568-0846-86A6-1F737391F521}"/>
              </a:ext>
            </a:extLst>
          </p:cNvPr>
          <p:cNvSpPr>
            <a:spLocks noGrp="1"/>
          </p:cNvSpPr>
          <p:nvPr>
            <p:ph type="body" sz="quarter" idx="24" hasCustomPrompt="1"/>
          </p:nvPr>
        </p:nvSpPr>
        <p:spPr>
          <a:xfrm>
            <a:off x="701040" y="804863"/>
            <a:ext cx="4396740" cy="1355407"/>
          </a:xfrm>
        </p:spPr>
        <p:txBody>
          <a:bodyPr lIns="0" rIns="0">
            <a:noAutofit/>
          </a:bodyPr>
          <a:lstStyle>
            <a:lvl1pPr>
              <a:lnSpc>
                <a:spcPct val="90000"/>
              </a:lnSpc>
              <a:spcAft>
                <a:spcPts val="0"/>
              </a:spcAft>
              <a:defRPr sz="4500" b="1">
                <a:solidFill>
                  <a:schemeClr val="bg1"/>
                </a:solidFill>
              </a:defRPr>
            </a:lvl1pPr>
            <a:lvl2pPr>
              <a:lnSpc>
                <a:spcPct val="100000"/>
              </a:lnSpc>
              <a:spcAft>
                <a:spcPts val="0"/>
              </a:spcAft>
              <a:defRPr sz="1400" b="0">
                <a:solidFill>
                  <a:schemeClr val="bg1"/>
                </a:solidFill>
              </a:defRPr>
            </a:lvl2pPr>
            <a:lvl3pPr marL="7938" indent="0">
              <a:buNone/>
              <a:defRPr/>
            </a:lvl3pPr>
          </a:lstStyle>
          <a:p>
            <a:pPr lvl="0"/>
            <a:r>
              <a:rPr lang="en-GB"/>
              <a:t>Presentation </a:t>
            </a:r>
            <a:br>
              <a:rPr lang="en-GB"/>
            </a:br>
            <a:r>
              <a:rPr lang="en-GB"/>
              <a:t>title goes here</a:t>
            </a:r>
          </a:p>
        </p:txBody>
      </p:sp>
      <p:grpSp>
        <p:nvGrpSpPr>
          <p:cNvPr id="4" name="Group 3">
            <a:extLst>
              <a:ext uri="{FF2B5EF4-FFF2-40B4-BE49-F238E27FC236}">
                <a16:creationId xmlns:a16="http://schemas.microsoft.com/office/drawing/2014/main" id="{902669FF-10A9-8441-81B5-A909A02D7E5B}"/>
              </a:ext>
            </a:extLst>
          </p:cNvPr>
          <p:cNvGrpSpPr/>
          <p:nvPr/>
        </p:nvGrpSpPr>
        <p:grpSpPr>
          <a:xfrm>
            <a:off x="562233" y="5325750"/>
            <a:ext cx="3107390" cy="1255133"/>
            <a:chOff x="562233" y="5325750"/>
            <a:chExt cx="3107390" cy="1255133"/>
          </a:xfrm>
        </p:grpSpPr>
        <p:pic>
          <p:nvPicPr>
            <p:cNvPr id="3" name="Picture 2" descr="A picture containing text, clipart&#10;&#10;Description automatically generated">
              <a:extLst>
                <a:ext uri="{FF2B5EF4-FFF2-40B4-BE49-F238E27FC236}">
                  <a16:creationId xmlns:a16="http://schemas.microsoft.com/office/drawing/2014/main" id="{DF19E0F1-E94E-0749-A898-486E786596D3}"/>
                </a:ext>
              </a:extLst>
            </p:cNvPr>
            <p:cNvPicPr>
              <a:picLocks noChangeAspect="1"/>
            </p:cNvPicPr>
            <p:nvPr/>
          </p:nvPicPr>
          <p:blipFill rotWithShape="1">
            <a:blip r:embed="rId2"/>
            <a:srcRect r="76735"/>
            <a:stretch/>
          </p:blipFill>
          <p:spPr>
            <a:xfrm>
              <a:off x="562233" y="5614268"/>
              <a:ext cx="704336" cy="678096"/>
            </a:xfrm>
            <a:prstGeom prst="rect">
              <a:avLst/>
            </a:prstGeom>
          </p:spPr>
        </p:pic>
        <p:pic>
          <p:nvPicPr>
            <p:cNvPr id="24" name="Picture 23">
              <a:extLst>
                <a:ext uri="{FF2B5EF4-FFF2-40B4-BE49-F238E27FC236}">
                  <a16:creationId xmlns:a16="http://schemas.microsoft.com/office/drawing/2014/main" id="{81DCADEB-46C0-334D-B7F1-CBAD26E24993}"/>
                </a:ext>
              </a:extLst>
            </p:cNvPr>
            <p:cNvPicPr>
              <a:picLocks noChangeAspect="1"/>
            </p:cNvPicPr>
            <p:nvPr/>
          </p:nvPicPr>
          <p:blipFill>
            <a:blip r:embed="rId3"/>
            <a:stretch>
              <a:fillRect/>
            </a:stretch>
          </p:blipFill>
          <p:spPr>
            <a:xfrm>
              <a:off x="995644" y="5325750"/>
              <a:ext cx="2673979" cy="1255133"/>
            </a:xfrm>
            <a:prstGeom prst="rect">
              <a:avLst/>
            </a:prstGeom>
          </p:spPr>
        </p:pic>
      </p:grpSp>
    </p:spTree>
    <p:extLst>
      <p:ext uri="{BB962C8B-B14F-4D97-AF65-F5344CB8AC3E}">
        <p14:creationId xmlns:p14="http://schemas.microsoft.com/office/powerpoint/2010/main" val="41530699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Quot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1104900" y="1363980"/>
            <a:ext cx="10043159" cy="4130040"/>
          </a:xfrm>
          <a:prstGeom prst="parallelogram">
            <a:avLst/>
          </a:prstGeom>
          <a:solidFill>
            <a:schemeClr val="tx1"/>
          </a:solidFill>
        </p:spPr>
        <p:txBody>
          <a:bodyPr anchor="ctr"/>
          <a:lstStyle>
            <a:lvl1pPr algn="ctr">
              <a:lnSpc>
                <a:spcPct val="80000"/>
              </a:lnSpc>
              <a:spcAft>
                <a:spcPts val="600"/>
              </a:spcAft>
              <a:defRPr sz="2400" b="1">
                <a:solidFill>
                  <a:schemeClr val="bg1"/>
                </a:solidFill>
              </a:defRPr>
            </a:lvl1pPr>
            <a:lvl2pPr algn="ctr">
              <a:lnSpc>
                <a:spcPct val="80000"/>
              </a:lnSpc>
              <a:spcAft>
                <a:spcPts val="600"/>
              </a:spcAft>
              <a:defRPr sz="6000">
                <a:solidFill>
                  <a:schemeClr val="bg1"/>
                </a:solidFill>
              </a:defRPr>
            </a:lvl2pPr>
            <a:lvl3pPr marL="7938" indent="0" algn="ctr">
              <a:lnSpc>
                <a:spcPct val="80000"/>
              </a:lnSpc>
              <a:spcAft>
                <a:spcPts val="600"/>
              </a:spcAft>
              <a:buNone/>
              <a:defRPr sz="2400" b="1">
                <a:solidFill>
                  <a:schemeClr val="bg1"/>
                </a:solidFill>
              </a:defRPr>
            </a:lvl3pPr>
            <a:lvl4pPr algn="ctr">
              <a:lnSpc>
                <a:spcPct val="80000"/>
              </a:lnSpc>
              <a:spcAft>
                <a:spcPts val="600"/>
              </a:spcAft>
              <a:defRPr sz="4800">
                <a:solidFill>
                  <a:schemeClr val="bg1"/>
                </a:solidFill>
              </a:defRPr>
            </a:lvl4pPr>
            <a:lvl5pPr algn="ctr">
              <a:lnSpc>
                <a:spcPct val="80000"/>
              </a:lnSpc>
              <a:spcAft>
                <a:spcPts val="600"/>
              </a:spcAft>
              <a:defRPr sz="2400" b="1">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s-MX"/>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7322826-FB53-4EA8-B4DD-786783600E55}" type="slidenum">
              <a:rPr lang="es-MX" smtClean="0"/>
              <a:t>‹Nº›</a:t>
            </a:fld>
            <a:endParaRPr lang="es-MX"/>
          </a:p>
        </p:txBody>
      </p:sp>
    </p:spTree>
    <p:extLst>
      <p:ext uri="{BB962C8B-B14F-4D97-AF65-F5344CB8AC3E}">
        <p14:creationId xmlns:p14="http://schemas.microsoft.com/office/powerpoint/2010/main" val="208608372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p:cSld name="Statement extra #4">
    <p:bg>
      <p:bgPr>
        <a:solidFill>
          <a:srgbClr val="EDE9E9"/>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68580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36587" y="682625"/>
            <a:ext cx="10918826" cy="5492750"/>
          </a:xfrm>
          <a:solidFill>
            <a:srgbClr val="EDE9E9"/>
          </a:solidFill>
        </p:spPr>
        <p:txBody>
          <a:bodyPr lIns="1980000" tIns="900000" rIns="1980000" bIns="900000" numCol="1" spcCol="360000" anchor="ctr"/>
          <a:lstStyle>
            <a:lvl1pPr algn="ctr">
              <a:lnSpc>
                <a:spcPct val="90000"/>
              </a:lnSpc>
              <a:defRPr sz="5400">
                <a:solidFill>
                  <a:schemeClr val="tx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s-MX"/>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67322826-FB53-4EA8-B4DD-786783600E55}" type="slidenum">
              <a:rPr lang="es-MX" smtClean="0"/>
              <a:t>‹Nº›</a:t>
            </a:fld>
            <a:endParaRPr lang="es-MX"/>
          </a:p>
        </p:txBody>
      </p:sp>
      <p:pic>
        <p:nvPicPr>
          <p:cNvPr id="6" name="Picture 5">
            <a:extLst>
              <a:ext uri="{FF2B5EF4-FFF2-40B4-BE49-F238E27FC236}">
                <a16:creationId xmlns:a16="http://schemas.microsoft.com/office/drawing/2014/main" id="{BA8D4FE3-B74A-D3D0-1D15-8FD72009CE9F}"/>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29103173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p:cSld name="Statement extra #5">
    <p:bg>
      <p:bgPr>
        <a:solidFill>
          <a:schemeClr val="bg2"/>
        </a:solidFill>
        <a:effectLst/>
      </p:bgPr>
    </p:bg>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C94CDDFE-B808-A462-BF7C-15A9ACEEE893}"/>
              </a:ext>
            </a:extLst>
          </p:cNvPr>
          <p:cNvSpPr>
            <a:spLocks noGrp="1"/>
          </p:cNvSpPr>
          <p:nvPr>
            <p:ph type="pic" sz="quarter" idx="22"/>
          </p:nvPr>
        </p:nvSpPr>
        <p:spPr>
          <a:xfrm>
            <a:off x="6095400" y="0"/>
            <a:ext cx="6096600" cy="6858000"/>
          </a:xfrm>
          <a:solidFill>
            <a:schemeClr val="bg1">
              <a:lumMod val="65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6096600" cy="68580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00" y="0"/>
            <a:ext cx="12193200" cy="68580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s-MX"/>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67322826-FB53-4EA8-B4DD-786783600E55}" type="slidenum">
              <a:rPr lang="es-MX" smtClean="0"/>
              <a:t>‹Nº›</a:t>
            </a:fld>
            <a:endParaRPr lang="es-MX"/>
          </a:p>
        </p:txBody>
      </p:sp>
      <p:pic>
        <p:nvPicPr>
          <p:cNvPr id="7" name="Picture 6">
            <a:extLst>
              <a:ext uri="{FF2B5EF4-FFF2-40B4-BE49-F238E27FC236}">
                <a16:creationId xmlns:a16="http://schemas.microsoft.com/office/drawing/2014/main" id="{C28E8762-DAC0-DE78-47F7-E3762658EACE}"/>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34656434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p:cSld name="Statement extra #6">
    <p:bg>
      <p:bgPr>
        <a:solidFill>
          <a:srgbClr val="EDE9E9"/>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D03372D-29D0-283E-9B2D-20EC828BD07A}"/>
              </a:ext>
            </a:extLst>
          </p:cNvPr>
          <p:cNvSpPr/>
          <p:nvPr/>
        </p:nvSpPr>
        <p:spPr>
          <a:xfrm rot="5400000">
            <a:off x="6337009" y="3282193"/>
            <a:ext cx="6858002"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0" y="0"/>
            <a:ext cx="9619200" cy="6858000"/>
          </a:xfrm>
          <a:solidFill>
            <a:schemeClr val="bg1">
              <a:lumMod val="50000"/>
            </a:schemeClr>
          </a:solidFill>
        </p:spPr>
        <p:txBody>
          <a:bodyPr anchor="ctr"/>
          <a:lstStyle>
            <a:lvl1pPr algn="l">
              <a:defRPr>
                <a:solidFill>
                  <a:schemeClr val="bg1"/>
                </a:solidFill>
              </a:defRPr>
            </a:lvl1pPr>
          </a:lstStyle>
          <a:p>
            <a:r>
              <a:rPr lang="es-ES"/>
              <a:t>Haga clic en el icono para agregar una imagen</a:t>
            </a:r>
            <a:endParaRPr lang="en-GB"/>
          </a:p>
        </p:txBody>
      </p:sp>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3206750" y="682625"/>
            <a:ext cx="8985250" cy="5492752"/>
          </a:xfrm>
          <a:solidFill>
            <a:schemeClr val="bg1"/>
          </a:solidFill>
        </p:spPr>
        <p:txBody>
          <a:bodyPr lIns="648000" tIns="503999" rIns="720000" bIns="360000"/>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s-MX"/>
              <a:t>Source: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3848100" y="682625"/>
            <a:ext cx="7706828" cy="5492750"/>
          </a:xfrm>
        </p:spPr>
        <p:txBody>
          <a:bodyPr numCol="1" spcCol="360000" anchor="ctr"/>
          <a:lstStyle>
            <a:lvl1pPr>
              <a:lnSpc>
                <a:spcPct val="90000"/>
              </a:lnSpc>
              <a:defRPr sz="5400"/>
            </a:lvl1pPr>
          </a:lstStyle>
          <a:p>
            <a:pPr lvl="0"/>
            <a:r>
              <a:rPr lang="es-ES"/>
              <a:t>Haga clic para modificar los estilos de texto del patrón</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67322826-FB53-4EA8-B4DD-786783600E55}" type="slidenum">
              <a:rPr lang="es-MX" smtClean="0"/>
              <a:t>‹Nº›</a:t>
            </a:fld>
            <a:endParaRPr lang="es-MX"/>
          </a:p>
        </p:txBody>
      </p:sp>
      <p:sp>
        <p:nvSpPr>
          <p:cNvPr id="4" name="Rounded Rectangle 3">
            <a:extLst>
              <a:ext uri="{FF2B5EF4-FFF2-40B4-BE49-F238E27FC236}">
                <a16:creationId xmlns:a16="http://schemas.microsoft.com/office/drawing/2014/main" id="{078752AD-89EB-4103-B2A4-8FFD72F2DDBD}"/>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9" name="Picture 8">
            <a:extLst>
              <a:ext uri="{FF2B5EF4-FFF2-40B4-BE49-F238E27FC236}">
                <a16:creationId xmlns:a16="http://schemas.microsoft.com/office/drawing/2014/main" id="{67B111F8-BFAA-CC24-A3B3-B801C3F88B64}"/>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49142603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p:cSld name="Statement extra #7">
    <p:bg>
      <p:bgPr>
        <a:solidFill>
          <a:schemeClr val="bg2"/>
        </a:solidFill>
        <a:effectLst/>
      </p:bgPr>
    </p:bg>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B3A5AB9B-F36D-C97A-851D-0C3C055F8AB9}"/>
              </a:ext>
            </a:extLst>
          </p:cNvPr>
          <p:cNvSpPr>
            <a:spLocks noGrp="1"/>
          </p:cNvSpPr>
          <p:nvPr>
            <p:ph type="pic" sz="quarter" idx="24"/>
          </p:nvPr>
        </p:nvSpPr>
        <p:spPr>
          <a:xfrm>
            <a:off x="-600" y="4572001"/>
            <a:ext cx="12193200" cy="2286000"/>
          </a:xfrm>
          <a:solidFill>
            <a:schemeClr val="bg1">
              <a:lumMod val="50000"/>
            </a:schemeClr>
          </a:solidFill>
        </p:spPr>
        <p:txBody>
          <a:bodyPr anchor="ctr"/>
          <a:lstStyle>
            <a:lvl1pPr algn="l">
              <a:defRPr>
                <a:solidFill>
                  <a:schemeClr val="bg1"/>
                </a:solidFill>
              </a:defRPr>
            </a:lvl1pPr>
          </a:lstStyle>
          <a:p>
            <a:r>
              <a:rPr lang="es-ES"/>
              <a:t>Haga clic en el icono para agregar una imagen</a:t>
            </a:r>
            <a:endParaRPr lang="en-GB"/>
          </a:p>
        </p:txBody>
      </p:sp>
      <p:sp>
        <p:nvSpPr>
          <p:cNvPr id="10" name="Text Placeholder 7">
            <a:extLst>
              <a:ext uri="{FF2B5EF4-FFF2-40B4-BE49-F238E27FC236}">
                <a16:creationId xmlns:a16="http://schemas.microsoft.com/office/drawing/2014/main" id="{95A686A2-DB4A-4300-3D5B-A3EBF888B49E}"/>
              </a:ext>
            </a:extLst>
          </p:cNvPr>
          <p:cNvSpPr>
            <a:spLocks noGrp="1"/>
          </p:cNvSpPr>
          <p:nvPr>
            <p:ph type="body" sz="quarter" idx="25"/>
          </p:nvPr>
        </p:nvSpPr>
        <p:spPr>
          <a:xfrm>
            <a:off x="1923450" y="4572001"/>
            <a:ext cx="10268550" cy="2286000"/>
          </a:xfrm>
          <a:gradFill flip="none" rotWithShape="1">
            <a:gsLst>
              <a:gs pos="0">
                <a:schemeClr val="tx1">
                  <a:alpha val="0"/>
                </a:schemeClr>
              </a:gs>
              <a:gs pos="100000">
                <a:schemeClr val="tx1">
                  <a:alpha val="70000"/>
                </a:schemeClr>
              </a:gs>
            </a:gsLst>
            <a:lin ang="0" scaled="1"/>
            <a:tileRect/>
          </a:gradFill>
        </p:spPr>
        <p:txBody>
          <a:bodyPr lIns="360000" tIns="0" rIns="1260000" bIns="0" numCol="1" spcCol="360000" anchor="ctr"/>
          <a:lstStyle>
            <a:lvl1pPr algn="r">
              <a:lnSpc>
                <a:spcPct val="90000"/>
              </a:lnSpc>
              <a:defRPr sz="4800">
                <a:solidFill>
                  <a:schemeClr val="bg1"/>
                </a:solidFill>
              </a:defRPr>
            </a:lvl1pPr>
          </a:lstStyle>
          <a:p>
            <a:pPr lvl="0"/>
            <a:r>
              <a:rPr lang="es-ES"/>
              <a:t>Haga clic para modificar los estilos de texto del patrón</a:t>
            </a:r>
          </a:p>
        </p:txBody>
      </p:sp>
      <p:sp>
        <p:nvSpPr>
          <p:cNvPr id="6" name="Picture Placeholder 5">
            <a:extLst>
              <a:ext uri="{FF2B5EF4-FFF2-40B4-BE49-F238E27FC236}">
                <a16:creationId xmlns:a16="http://schemas.microsoft.com/office/drawing/2014/main" id="{09F4806A-5A04-4F83-1383-BACACC67A7C7}"/>
              </a:ext>
            </a:extLst>
          </p:cNvPr>
          <p:cNvSpPr>
            <a:spLocks noGrp="1"/>
          </p:cNvSpPr>
          <p:nvPr>
            <p:ph type="pic" sz="quarter" idx="22"/>
          </p:nvPr>
        </p:nvSpPr>
        <p:spPr>
          <a:xfrm>
            <a:off x="-600" y="2286001"/>
            <a:ext cx="12193200" cy="2286000"/>
          </a:xfrm>
          <a:solidFill>
            <a:schemeClr val="bg1">
              <a:lumMod val="65000"/>
            </a:schemeClr>
          </a:solidFill>
        </p:spPr>
        <p:txBody>
          <a:bodyPr anchor="ctr"/>
          <a:lstStyle>
            <a:lvl1pPr algn="r">
              <a:defRPr>
                <a:solidFill>
                  <a:schemeClr val="bg1"/>
                </a:solidFill>
              </a:defRPr>
            </a:lvl1pPr>
          </a:lstStyle>
          <a:p>
            <a:r>
              <a:rPr lang="es-ES"/>
              <a:t>Haga clic en el icono para agregar una imagen</a:t>
            </a:r>
            <a:endParaRPr lang="en-GB"/>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2286000"/>
          </a:xfrm>
          <a:solidFill>
            <a:schemeClr val="bg1">
              <a:lumMod val="50000"/>
            </a:schemeClr>
          </a:solidFill>
        </p:spPr>
        <p:txBody>
          <a:bodyPr anchor="ctr"/>
          <a:lstStyle>
            <a:lvl1pPr algn="l">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923450" y="0"/>
            <a:ext cx="10268550" cy="2286000"/>
          </a:xfrm>
          <a:gradFill flip="none" rotWithShape="1">
            <a:gsLst>
              <a:gs pos="0">
                <a:schemeClr val="tx1">
                  <a:alpha val="0"/>
                </a:schemeClr>
              </a:gs>
              <a:gs pos="100000">
                <a:schemeClr val="tx1">
                  <a:alpha val="70000"/>
                </a:schemeClr>
              </a:gs>
            </a:gsLst>
            <a:lin ang="0" scaled="1"/>
            <a:tileRect/>
          </a:gradFill>
        </p:spPr>
        <p:txBody>
          <a:bodyPr lIns="360000" tIns="0" rIns="1260000" bIns="0" numCol="1" spcCol="360000" anchor="ctr"/>
          <a:lstStyle>
            <a:lvl1pPr algn="r">
              <a:lnSpc>
                <a:spcPct val="90000"/>
              </a:lnSpc>
              <a:defRPr sz="48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s-MX"/>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67322826-FB53-4EA8-B4DD-786783600E55}" type="slidenum">
              <a:rPr lang="es-MX" smtClean="0"/>
              <a:t>‹Nº›</a:t>
            </a:fld>
            <a:endParaRPr lang="es-MX"/>
          </a:p>
        </p:txBody>
      </p:sp>
      <p:sp>
        <p:nvSpPr>
          <p:cNvPr id="7" name="Text Placeholder 7">
            <a:extLst>
              <a:ext uri="{FF2B5EF4-FFF2-40B4-BE49-F238E27FC236}">
                <a16:creationId xmlns:a16="http://schemas.microsoft.com/office/drawing/2014/main" id="{A57C6F1D-0082-D95A-B441-BCB17D238378}"/>
              </a:ext>
            </a:extLst>
          </p:cNvPr>
          <p:cNvSpPr>
            <a:spLocks noGrp="1"/>
          </p:cNvSpPr>
          <p:nvPr>
            <p:ph type="body" sz="quarter" idx="23"/>
          </p:nvPr>
        </p:nvSpPr>
        <p:spPr>
          <a:xfrm>
            <a:off x="0" y="2286001"/>
            <a:ext cx="10268550" cy="2286000"/>
          </a:xfrm>
          <a:gradFill flip="none" rotWithShape="1">
            <a:gsLst>
              <a:gs pos="0">
                <a:schemeClr val="tx1">
                  <a:alpha val="70000"/>
                </a:schemeClr>
              </a:gs>
              <a:gs pos="100000">
                <a:schemeClr val="tx1">
                  <a:alpha val="0"/>
                </a:schemeClr>
              </a:gs>
            </a:gsLst>
            <a:lin ang="0" scaled="1"/>
            <a:tileRect/>
          </a:gradFill>
        </p:spPr>
        <p:txBody>
          <a:bodyPr lIns="1260000" tIns="0" rIns="360000" bIns="0" numCol="1" spcCol="360000" anchor="ctr"/>
          <a:lstStyle>
            <a:lvl1pPr algn="l">
              <a:lnSpc>
                <a:spcPct val="90000"/>
              </a:lnSpc>
              <a:defRPr sz="4800">
                <a:solidFill>
                  <a:schemeClr val="bg1"/>
                </a:solidFill>
              </a:defRPr>
            </a:lvl1pPr>
          </a:lstStyle>
          <a:p>
            <a:pPr lvl="0"/>
            <a:r>
              <a:rPr lang="es-ES"/>
              <a:t>Haga clic para modificar los estilos de texto del patrón</a:t>
            </a:r>
          </a:p>
        </p:txBody>
      </p:sp>
      <p:pic>
        <p:nvPicPr>
          <p:cNvPr id="11" name="Picture 10">
            <a:extLst>
              <a:ext uri="{FF2B5EF4-FFF2-40B4-BE49-F238E27FC236}">
                <a16:creationId xmlns:a16="http://schemas.microsoft.com/office/drawing/2014/main" id="{5148634E-B406-F838-2603-49E7B4EEC9D9}"/>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02737559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Text and Image Slide">
    <p:bg>
      <p:bgPr>
        <a:solidFill>
          <a:schemeClr val="accent5"/>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505168"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3"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accent5">
              <a:lumMod val="90000"/>
            </a:schemeClr>
          </a:solidFill>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0"/>
            <a:ext cx="5875868" cy="1467212"/>
          </a:xfrm>
        </p:spPr>
        <p:txBody>
          <a:bodyPr/>
          <a:lstStyle/>
          <a:p>
            <a:r>
              <a:rPr lang="en-GB"/>
              <a:t>Click to edit Master title style</a:t>
            </a:r>
          </a:p>
        </p:txBody>
      </p:sp>
    </p:spTree>
    <p:extLst>
      <p:ext uri="{BB962C8B-B14F-4D97-AF65-F5344CB8AC3E}">
        <p14:creationId xmlns:p14="http://schemas.microsoft.com/office/powerpoint/2010/main" val="4586144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Quot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1104900" y="1363980"/>
            <a:ext cx="10043159" cy="4130040"/>
          </a:xfrm>
          <a:prstGeom prst="parallelogram">
            <a:avLst/>
          </a:prstGeom>
          <a:solidFill>
            <a:schemeClr val="tx1"/>
          </a:solidFill>
        </p:spPr>
        <p:txBody>
          <a:bodyPr anchor="ctr"/>
          <a:lstStyle>
            <a:lvl1pPr algn="ctr">
              <a:lnSpc>
                <a:spcPct val="80000"/>
              </a:lnSpc>
              <a:spcAft>
                <a:spcPts val="600"/>
              </a:spcAft>
              <a:defRPr sz="2400" b="1">
                <a:solidFill>
                  <a:schemeClr val="bg1"/>
                </a:solidFill>
              </a:defRPr>
            </a:lvl1pPr>
            <a:lvl2pPr algn="ctr">
              <a:lnSpc>
                <a:spcPct val="80000"/>
              </a:lnSpc>
              <a:spcAft>
                <a:spcPts val="600"/>
              </a:spcAft>
              <a:defRPr sz="6000">
                <a:solidFill>
                  <a:schemeClr val="bg1"/>
                </a:solidFill>
              </a:defRPr>
            </a:lvl2pPr>
            <a:lvl3pPr marL="7938" indent="0" algn="ctr">
              <a:lnSpc>
                <a:spcPct val="80000"/>
              </a:lnSpc>
              <a:spcAft>
                <a:spcPts val="600"/>
              </a:spcAft>
              <a:buNone/>
              <a:defRPr sz="2400" b="1">
                <a:solidFill>
                  <a:schemeClr val="bg1"/>
                </a:solidFill>
              </a:defRPr>
            </a:lvl3pPr>
            <a:lvl4pPr algn="ctr">
              <a:lnSpc>
                <a:spcPct val="80000"/>
              </a:lnSpc>
              <a:spcAft>
                <a:spcPts val="600"/>
              </a:spcAft>
              <a:defRPr sz="4800">
                <a:solidFill>
                  <a:schemeClr val="bg1"/>
                </a:solidFill>
              </a:defRPr>
            </a:lvl4pPr>
            <a:lvl5pPr algn="ctr">
              <a:lnSpc>
                <a:spcPct val="80000"/>
              </a:lnSpc>
              <a:spcAft>
                <a:spcPts val="600"/>
              </a:spcAft>
              <a:defRPr sz="2400" b="1">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302350525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Three Point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endParaRPr lang="en-GB"/>
          </a:p>
        </p:txBody>
      </p:sp>
      <p:sp>
        <p:nvSpPr>
          <p:cNvPr id="39" name="Content Placeholder 2">
            <a:extLst>
              <a:ext uri="{FF2B5EF4-FFF2-40B4-BE49-F238E27FC236}">
                <a16:creationId xmlns:a16="http://schemas.microsoft.com/office/drawing/2014/main" id="{6F586F69-3533-5F4F-85BF-457BB915F941}"/>
              </a:ext>
            </a:extLst>
          </p:cNvPr>
          <p:cNvSpPr>
            <a:spLocks noGrp="1"/>
          </p:cNvSpPr>
          <p:nvPr>
            <p:ph idx="1" hasCustomPrompt="1"/>
          </p:nvPr>
        </p:nvSpPr>
        <p:spPr>
          <a:xfrm>
            <a:off x="652329"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53" name="Content Placeholder 52">
            <a:extLst>
              <a:ext uri="{FF2B5EF4-FFF2-40B4-BE49-F238E27FC236}">
                <a16:creationId xmlns:a16="http://schemas.microsoft.com/office/drawing/2014/main" id="{C27B8D16-878E-594C-BA9E-010EE25E648C}"/>
              </a:ext>
            </a:extLst>
          </p:cNvPr>
          <p:cNvSpPr>
            <a:spLocks noGrp="1"/>
          </p:cNvSpPr>
          <p:nvPr>
            <p:ph idx="13" hasCustomPrompt="1"/>
          </p:nvPr>
        </p:nvSpPr>
        <p:spPr>
          <a:xfrm>
            <a:off x="617264" y="5301208"/>
            <a:ext cx="10452445" cy="195352"/>
          </a:xfrm>
          <a:custGeom>
            <a:avLst/>
            <a:gdLst>
              <a:gd name="connsiteX0" fmla="*/ 7110414 w 10452445"/>
              <a:gd name="connsiteY0" fmla="*/ 0 h 195352"/>
              <a:gd name="connsiteX1" fmla="*/ 10452445 w 10452445"/>
              <a:gd name="connsiteY1" fmla="*/ 0 h 195352"/>
              <a:gd name="connsiteX2" fmla="*/ 10421154 w 10452445"/>
              <a:gd name="connsiteY2" fmla="*/ 195352 h 195352"/>
              <a:gd name="connsiteX3" fmla="*/ 7079123 w 10452445"/>
              <a:gd name="connsiteY3" fmla="*/ 195352 h 195352"/>
              <a:gd name="connsiteX4" fmla="*/ 3577116 w 10452445"/>
              <a:gd name="connsiteY4" fmla="*/ 0 h 195352"/>
              <a:gd name="connsiteX5" fmla="*/ 6919147 w 10452445"/>
              <a:gd name="connsiteY5" fmla="*/ 0 h 195352"/>
              <a:gd name="connsiteX6" fmla="*/ 6887856 w 10452445"/>
              <a:gd name="connsiteY6" fmla="*/ 195352 h 195352"/>
              <a:gd name="connsiteX7" fmla="*/ 3545825 w 10452445"/>
              <a:gd name="connsiteY7" fmla="*/ 195352 h 195352"/>
              <a:gd name="connsiteX8" fmla="*/ 31291 w 10452445"/>
              <a:gd name="connsiteY8" fmla="*/ 0 h 195352"/>
              <a:gd name="connsiteX9" fmla="*/ 3373323 w 10452445"/>
              <a:gd name="connsiteY9" fmla="*/ 0 h 195352"/>
              <a:gd name="connsiteX10" fmla="*/ 3342031 w 10452445"/>
              <a:gd name="connsiteY10" fmla="*/ 195352 h 195352"/>
              <a:gd name="connsiteX11" fmla="*/ 0 w 10452445"/>
              <a:gd name="connsiteY11" fmla="*/ 195352 h 19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52445" h="195352">
                <a:moveTo>
                  <a:pt x="7110414" y="0"/>
                </a:moveTo>
                <a:lnTo>
                  <a:pt x="10452445" y="0"/>
                </a:lnTo>
                <a:lnTo>
                  <a:pt x="10421154" y="195352"/>
                </a:lnTo>
                <a:lnTo>
                  <a:pt x="7079123" y="195352"/>
                </a:lnTo>
                <a:close/>
                <a:moveTo>
                  <a:pt x="3577116" y="0"/>
                </a:moveTo>
                <a:lnTo>
                  <a:pt x="6919147" y="0"/>
                </a:lnTo>
                <a:lnTo>
                  <a:pt x="6887856" y="195352"/>
                </a:lnTo>
                <a:lnTo>
                  <a:pt x="3545825" y="195352"/>
                </a:lnTo>
                <a:close/>
                <a:moveTo>
                  <a:pt x="31291" y="0"/>
                </a:moveTo>
                <a:lnTo>
                  <a:pt x="3373323" y="0"/>
                </a:lnTo>
                <a:lnTo>
                  <a:pt x="3342031" y="195352"/>
                </a:lnTo>
                <a:lnTo>
                  <a:pt x="0" y="195352"/>
                </a:lnTo>
                <a:close/>
              </a:path>
            </a:pathLst>
          </a:custGeom>
          <a:gradFill>
            <a:gsLst>
              <a:gs pos="0">
                <a:schemeClr val="accent2"/>
              </a:gs>
              <a:gs pos="100000">
                <a:schemeClr val="accent3"/>
              </a:gs>
            </a:gsLst>
            <a:lin ang="0" scaled="1"/>
          </a:gradFill>
        </p:spPr>
        <p:txBody>
          <a:bodyPr wrap="square" anchor="ctr">
            <a:no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43" name="Text Placeholder 42">
            <a:extLst>
              <a:ext uri="{FF2B5EF4-FFF2-40B4-BE49-F238E27FC236}">
                <a16:creationId xmlns:a16="http://schemas.microsoft.com/office/drawing/2014/main" id="{731E1C47-DD69-A64A-8A3C-17882AE12DD7}"/>
              </a:ext>
            </a:extLst>
          </p:cNvPr>
          <p:cNvSpPr>
            <a:spLocks noGrp="1"/>
          </p:cNvSpPr>
          <p:nvPr>
            <p:ph type="body" sz="quarter" idx="14" hasCustomPrompt="1"/>
          </p:nvPr>
        </p:nvSpPr>
        <p:spPr>
          <a:xfrm>
            <a:off x="1266214"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44" name="Text Placeholder 42">
            <a:extLst>
              <a:ext uri="{FF2B5EF4-FFF2-40B4-BE49-F238E27FC236}">
                <a16:creationId xmlns:a16="http://schemas.microsoft.com/office/drawing/2014/main" id="{D90EC933-9590-AE4A-B72E-4F29C40DFEC9}"/>
              </a:ext>
            </a:extLst>
          </p:cNvPr>
          <p:cNvSpPr>
            <a:spLocks noGrp="1"/>
          </p:cNvSpPr>
          <p:nvPr>
            <p:ph type="body" sz="quarter" idx="15" hasCustomPrompt="1"/>
          </p:nvPr>
        </p:nvSpPr>
        <p:spPr>
          <a:xfrm>
            <a:off x="1266214"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45" name="Content Placeholder 2">
            <a:extLst>
              <a:ext uri="{FF2B5EF4-FFF2-40B4-BE49-F238E27FC236}">
                <a16:creationId xmlns:a16="http://schemas.microsoft.com/office/drawing/2014/main" id="{F1E6AA1F-0C53-9E4E-BA5C-8F931F63578F}"/>
              </a:ext>
            </a:extLst>
          </p:cNvPr>
          <p:cNvSpPr>
            <a:spLocks noGrp="1"/>
          </p:cNvSpPr>
          <p:nvPr>
            <p:ph idx="16" hasCustomPrompt="1"/>
          </p:nvPr>
        </p:nvSpPr>
        <p:spPr>
          <a:xfrm>
            <a:off x="4198154"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47" name="Text Placeholder 42">
            <a:extLst>
              <a:ext uri="{FF2B5EF4-FFF2-40B4-BE49-F238E27FC236}">
                <a16:creationId xmlns:a16="http://schemas.microsoft.com/office/drawing/2014/main" id="{9752D0A0-8F32-4C4D-846A-F569F0F7D5C0}"/>
              </a:ext>
            </a:extLst>
          </p:cNvPr>
          <p:cNvSpPr>
            <a:spLocks noGrp="1"/>
          </p:cNvSpPr>
          <p:nvPr>
            <p:ph type="body" sz="quarter" idx="18" hasCustomPrompt="1"/>
          </p:nvPr>
        </p:nvSpPr>
        <p:spPr>
          <a:xfrm>
            <a:off x="4812039"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48" name="Text Placeholder 42">
            <a:extLst>
              <a:ext uri="{FF2B5EF4-FFF2-40B4-BE49-F238E27FC236}">
                <a16:creationId xmlns:a16="http://schemas.microsoft.com/office/drawing/2014/main" id="{D8DF6BB9-0AFD-A940-A490-D9F799773698}"/>
              </a:ext>
            </a:extLst>
          </p:cNvPr>
          <p:cNvSpPr>
            <a:spLocks noGrp="1"/>
          </p:cNvSpPr>
          <p:nvPr>
            <p:ph type="body" sz="quarter" idx="19" hasCustomPrompt="1"/>
          </p:nvPr>
        </p:nvSpPr>
        <p:spPr>
          <a:xfrm>
            <a:off x="4812039"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49" name="Content Placeholder 2">
            <a:extLst>
              <a:ext uri="{FF2B5EF4-FFF2-40B4-BE49-F238E27FC236}">
                <a16:creationId xmlns:a16="http://schemas.microsoft.com/office/drawing/2014/main" id="{89046D37-1DEB-0D4E-8765-C5E2335F86F6}"/>
              </a:ext>
            </a:extLst>
          </p:cNvPr>
          <p:cNvSpPr>
            <a:spLocks noGrp="1"/>
          </p:cNvSpPr>
          <p:nvPr>
            <p:ph idx="20" hasCustomPrompt="1"/>
          </p:nvPr>
        </p:nvSpPr>
        <p:spPr>
          <a:xfrm>
            <a:off x="7731452"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51" name="Text Placeholder 42">
            <a:extLst>
              <a:ext uri="{FF2B5EF4-FFF2-40B4-BE49-F238E27FC236}">
                <a16:creationId xmlns:a16="http://schemas.microsoft.com/office/drawing/2014/main" id="{60C5B26C-67C1-4B41-A927-21EF4C982243}"/>
              </a:ext>
            </a:extLst>
          </p:cNvPr>
          <p:cNvSpPr>
            <a:spLocks noGrp="1"/>
          </p:cNvSpPr>
          <p:nvPr>
            <p:ph type="body" sz="quarter" idx="22" hasCustomPrompt="1"/>
          </p:nvPr>
        </p:nvSpPr>
        <p:spPr>
          <a:xfrm>
            <a:off x="8345337"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52" name="Text Placeholder 42">
            <a:extLst>
              <a:ext uri="{FF2B5EF4-FFF2-40B4-BE49-F238E27FC236}">
                <a16:creationId xmlns:a16="http://schemas.microsoft.com/office/drawing/2014/main" id="{DE5D7B1E-322F-4043-856C-5F50C2ED9436}"/>
              </a:ext>
            </a:extLst>
          </p:cNvPr>
          <p:cNvSpPr>
            <a:spLocks noGrp="1"/>
          </p:cNvSpPr>
          <p:nvPr>
            <p:ph type="body" sz="quarter" idx="23" hasCustomPrompt="1"/>
          </p:nvPr>
        </p:nvSpPr>
        <p:spPr>
          <a:xfrm>
            <a:off x="8345337"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3" name="Title 2">
            <a:extLst>
              <a:ext uri="{FF2B5EF4-FFF2-40B4-BE49-F238E27FC236}">
                <a16:creationId xmlns:a16="http://schemas.microsoft.com/office/drawing/2014/main" id="{21ADF616-547B-FE4F-83B6-337F9715E95D}"/>
              </a:ext>
            </a:extLst>
          </p:cNvPr>
          <p:cNvSpPr>
            <a:spLocks noGrp="1"/>
          </p:cNvSpPr>
          <p:nvPr>
            <p:ph type="title"/>
          </p:nvPr>
        </p:nvSpPr>
        <p:spPr>
          <a:xfrm>
            <a:off x="618065" y="1188720"/>
            <a:ext cx="10965600" cy="934720"/>
          </a:xfrm>
        </p:spPr>
        <p:txBody>
          <a:bodyPr/>
          <a:lstStyle>
            <a:lvl1pPr algn="ctr">
              <a:defRPr>
                <a:solidFill>
                  <a:schemeClr val="bg1"/>
                </a:solidFill>
              </a:defRPr>
            </a:lvl1pPr>
          </a:lstStyle>
          <a:p>
            <a:r>
              <a:rPr lang="en-GB"/>
              <a:t>Click to edit Master title style</a:t>
            </a:r>
            <a:endParaRPr lang="en-US"/>
          </a:p>
        </p:txBody>
      </p:sp>
    </p:spTree>
    <p:extLst>
      <p:ext uri="{BB962C8B-B14F-4D97-AF65-F5344CB8AC3E}">
        <p14:creationId xmlns:p14="http://schemas.microsoft.com/office/powerpoint/2010/main" val="411650140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cSld name="Full Chart Slide">
    <p:bg>
      <p:bgPr>
        <a:solidFill>
          <a:schemeClr val="tx1"/>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356EBECB-C5D1-6548-B42C-A9EE50EB1D13}"/>
              </a:ext>
            </a:extLst>
          </p:cNvPr>
          <p:cNvSpPr>
            <a:spLocks noGrp="1"/>
          </p:cNvSpPr>
          <p:nvPr>
            <p:ph type="pic" sz="quarter" idx="14"/>
          </p:nvPr>
        </p:nvSpPr>
        <p:spPr>
          <a:xfrm>
            <a:off x="1637219" y="0"/>
            <a:ext cx="10554781" cy="6498000"/>
          </a:xfrm>
          <a:custGeom>
            <a:avLst/>
            <a:gdLst>
              <a:gd name="connsiteX0" fmla="*/ 1624501 w 10554781"/>
              <a:gd name="connsiteY0" fmla="*/ 0 h 6498000"/>
              <a:gd name="connsiteX1" fmla="*/ 3540583 w 10554781"/>
              <a:gd name="connsiteY1" fmla="*/ 0 h 6498000"/>
              <a:gd name="connsiteX2" fmla="*/ 4060849 w 10554781"/>
              <a:gd name="connsiteY2" fmla="*/ 0 h 6498000"/>
              <a:gd name="connsiteX3" fmla="*/ 10554781 w 10554781"/>
              <a:gd name="connsiteY3" fmla="*/ 0 h 6498000"/>
              <a:gd name="connsiteX4" fmla="*/ 10554781 w 10554781"/>
              <a:gd name="connsiteY4" fmla="*/ 6498000 h 6498000"/>
              <a:gd name="connsiteX5" fmla="*/ 4710388 w 10554781"/>
              <a:gd name="connsiteY5" fmla="*/ 6498000 h 6498000"/>
              <a:gd name="connsiteX6" fmla="*/ 4710781 w 10554781"/>
              <a:gd name="connsiteY6" fmla="*/ 6496050 h 6498000"/>
              <a:gd name="connsiteX7" fmla="*/ 4458781 w 10554781"/>
              <a:gd name="connsiteY7" fmla="*/ 6244050 h 6498000"/>
              <a:gd name="connsiteX8" fmla="*/ 4206781 w 10554781"/>
              <a:gd name="connsiteY8" fmla="*/ 6496050 h 6498000"/>
              <a:gd name="connsiteX9" fmla="*/ 4207175 w 10554781"/>
              <a:gd name="connsiteY9" fmla="*/ 6498000 h 6498000"/>
              <a:gd name="connsiteX10" fmla="*/ 4060849 w 10554781"/>
              <a:gd name="connsiteY10" fmla="*/ 6498000 h 6498000"/>
              <a:gd name="connsiteX11" fmla="*/ 3540583 w 10554781"/>
              <a:gd name="connsiteY11" fmla="*/ 6498000 h 6498000"/>
              <a:gd name="connsiteX12" fmla="*/ 0 w 10554781"/>
              <a:gd name="connsiteY12" fmla="*/ 6498000 h 6498000"/>
              <a:gd name="connsiteX13" fmla="*/ 94043 w 10554781"/>
              <a:gd name="connsiteY13" fmla="*/ 6121831 h 6498000"/>
              <a:gd name="connsiteX14" fmla="*/ 10192831 w 10554781"/>
              <a:gd name="connsiteY14" fmla="*/ 6121831 h 6498000"/>
              <a:gd name="connsiteX15" fmla="*/ 10192831 w 10554781"/>
              <a:gd name="connsiteY15" fmla="*/ 418454 h 6498000"/>
              <a:gd name="connsiteX16" fmla="*/ 1519888 w 10554781"/>
              <a:gd name="connsiteY16" fmla="*/ 41845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54781" h="6498000">
                <a:moveTo>
                  <a:pt x="1624501" y="0"/>
                </a:moveTo>
                <a:lnTo>
                  <a:pt x="3540583" y="0"/>
                </a:lnTo>
                <a:lnTo>
                  <a:pt x="4060849" y="0"/>
                </a:lnTo>
                <a:lnTo>
                  <a:pt x="10554781" y="0"/>
                </a:lnTo>
                <a:lnTo>
                  <a:pt x="10554781" y="6498000"/>
                </a:lnTo>
                <a:lnTo>
                  <a:pt x="4710388" y="6498000"/>
                </a:lnTo>
                <a:lnTo>
                  <a:pt x="4710781" y="6496050"/>
                </a:lnTo>
                <a:cubicBezTo>
                  <a:pt x="4710781" y="6356874"/>
                  <a:pt x="4597957" y="6244050"/>
                  <a:pt x="4458781" y="6244050"/>
                </a:cubicBezTo>
                <a:cubicBezTo>
                  <a:pt x="4319605" y="6244050"/>
                  <a:pt x="4206781" y="6356874"/>
                  <a:pt x="4206781" y="6496050"/>
                </a:cubicBezTo>
                <a:lnTo>
                  <a:pt x="4207175" y="6498000"/>
                </a:lnTo>
                <a:lnTo>
                  <a:pt x="4060849" y="6498000"/>
                </a:lnTo>
                <a:lnTo>
                  <a:pt x="3540583" y="6498000"/>
                </a:lnTo>
                <a:lnTo>
                  <a:pt x="0" y="6498000"/>
                </a:lnTo>
                <a:lnTo>
                  <a:pt x="94043" y="6121831"/>
                </a:lnTo>
                <a:lnTo>
                  <a:pt x="10192831" y="6121831"/>
                </a:lnTo>
                <a:lnTo>
                  <a:pt x="10192831" y="418454"/>
                </a:lnTo>
                <a:lnTo>
                  <a:pt x="1519888" y="418454"/>
                </a:lnTo>
                <a:close/>
              </a:path>
            </a:pathLst>
          </a:custGeom>
          <a:solidFill>
            <a:schemeClr val="accent5">
              <a:lumMod val="90000"/>
            </a:schemeClr>
          </a:solidFill>
        </p:spPr>
        <p:txBody>
          <a:bodyPr wrap="square" anchor="ctr">
            <a:noAutofit/>
          </a:bodyPr>
          <a:lstStyle>
            <a:lvl1pPr algn="ctr">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5" y="2436813"/>
            <a:ext cx="10928171" cy="3516516"/>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s-MX"/>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28172" cy="1467212"/>
          </a:xfrm>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99243340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cSld name="Case Study Slide">
    <p:bg>
      <p:bgPr>
        <a:solidFill>
          <a:schemeClr val="accent5"/>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4D6D3A19-B41C-5A47-AF82-CCA882BCAB92}"/>
              </a:ext>
            </a:extLst>
          </p:cNvPr>
          <p:cNvSpPr>
            <a:spLocks noGrp="1"/>
          </p:cNvSpPr>
          <p:nvPr>
            <p:ph type="body" sz="quarter" idx="13" hasCustomPrompt="1"/>
          </p:nvPr>
        </p:nvSpPr>
        <p:spPr>
          <a:xfrm>
            <a:off x="609600" y="2941638"/>
            <a:ext cx="10969625" cy="3170237"/>
          </a:xfrm>
          <a:solidFill>
            <a:schemeClr val="bg1"/>
          </a:solidFill>
        </p:spPr>
        <p:txBody>
          <a:bodyPr anchor="ctr">
            <a:normAutofit/>
          </a:bodyPr>
          <a:lstStyle>
            <a:lvl1pPr algn="ctr">
              <a:defRPr sz="100"/>
            </a:lvl1pPr>
          </a:lstStyle>
          <a:p>
            <a:pPr lvl="0"/>
            <a:r>
              <a:rPr lang="en-US"/>
              <a:t> </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609600"/>
            <a:ext cx="10965600" cy="777240"/>
          </a:xfrm>
        </p:spPr>
        <p:txBody>
          <a:bodyPr/>
          <a:lstStyle/>
          <a:p>
            <a:r>
              <a:rPr lang="en-GB"/>
              <a:t>Case Study Title Goes Here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s-MX"/>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17" name="Text Placeholder 8">
            <a:extLst>
              <a:ext uri="{FF2B5EF4-FFF2-40B4-BE49-F238E27FC236}">
                <a16:creationId xmlns:a16="http://schemas.microsoft.com/office/drawing/2014/main" id="{E27557F0-1BBA-6647-9998-DCEAAFB33B64}"/>
              </a:ext>
            </a:extLst>
          </p:cNvPr>
          <p:cNvSpPr>
            <a:spLocks noGrp="1"/>
          </p:cNvSpPr>
          <p:nvPr>
            <p:ph type="body" sz="quarter" idx="14" hasCustomPrompt="1"/>
          </p:nvPr>
        </p:nvSpPr>
        <p:spPr>
          <a:xfrm>
            <a:off x="619531"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20" name="Text Placeholder 8">
            <a:extLst>
              <a:ext uri="{FF2B5EF4-FFF2-40B4-BE49-F238E27FC236}">
                <a16:creationId xmlns:a16="http://schemas.microsoft.com/office/drawing/2014/main" id="{53948A59-8AF0-DE4F-8535-2F0B40648D11}"/>
              </a:ext>
            </a:extLst>
          </p:cNvPr>
          <p:cNvSpPr>
            <a:spLocks noGrp="1"/>
          </p:cNvSpPr>
          <p:nvPr>
            <p:ph type="body" sz="quarter" idx="15" hasCustomPrompt="1"/>
          </p:nvPr>
        </p:nvSpPr>
        <p:spPr>
          <a:xfrm>
            <a:off x="7991068"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21" name="Text Placeholder 8">
            <a:extLst>
              <a:ext uri="{FF2B5EF4-FFF2-40B4-BE49-F238E27FC236}">
                <a16:creationId xmlns:a16="http://schemas.microsoft.com/office/drawing/2014/main" id="{18F82DBF-EC05-BD45-B722-B564A053E9EB}"/>
              </a:ext>
            </a:extLst>
          </p:cNvPr>
          <p:cNvSpPr>
            <a:spLocks noGrp="1"/>
          </p:cNvSpPr>
          <p:nvPr>
            <p:ph type="body" sz="quarter" idx="16" hasCustomPrompt="1"/>
          </p:nvPr>
        </p:nvSpPr>
        <p:spPr>
          <a:xfrm>
            <a:off x="4305300"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33" name="Text Placeholder 32">
            <a:extLst>
              <a:ext uri="{FF2B5EF4-FFF2-40B4-BE49-F238E27FC236}">
                <a16:creationId xmlns:a16="http://schemas.microsoft.com/office/drawing/2014/main" id="{75B94588-F5B7-004F-AF61-113E2169F510}"/>
              </a:ext>
            </a:extLst>
          </p:cNvPr>
          <p:cNvSpPr>
            <a:spLocks noGrp="1"/>
          </p:cNvSpPr>
          <p:nvPr>
            <p:ph type="body" sz="quarter" idx="17" hasCustomPrompt="1"/>
          </p:nvPr>
        </p:nvSpPr>
        <p:spPr>
          <a:xfrm>
            <a:off x="619530" y="1531620"/>
            <a:ext cx="10966590" cy="542176"/>
          </a:xfrm>
          <a:custGeom>
            <a:avLst/>
            <a:gdLst>
              <a:gd name="connsiteX0" fmla="*/ 7371537 w 10966590"/>
              <a:gd name="connsiteY0" fmla="*/ 0 h 542176"/>
              <a:gd name="connsiteX1" fmla="*/ 10966590 w 10966590"/>
              <a:gd name="connsiteY1" fmla="*/ 0 h 542176"/>
              <a:gd name="connsiteX2" fmla="*/ 10966590 w 10966590"/>
              <a:gd name="connsiteY2" fmla="*/ 542176 h 542176"/>
              <a:gd name="connsiteX3" fmla="*/ 7371537 w 10966590"/>
              <a:gd name="connsiteY3" fmla="*/ 542176 h 542176"/>
              <a:gd name="connsiteX4" fmla="*/ 3685769 w 10966590"/>
              <a:gd name="connsiteY4" fmla="*/ 0 h 542176"/>
              <a:gd name="connsiteX5" fmla="*/ 7280822 w 10966590"/>
              <a:gd name="connsiteY5" fmla="*/ 0 h 542176"/>
              <a:gd name="connsiteX6" fmla="*/ 7280822 w 10966590"/>
              <a:gd name="connsiteY6" fmla="*/ 542176 h 542176"/>
              <a:gd name="connsiteX7" fmla="*/ 3685769 w 10966590"/>
              <a:gd name="connsiteY7" fmla="*/ 542176 h 542176"/>
              <a:gd name="connsiteX8" fmla="*/ 0 w 10966590"/>
              <a:gd name="connsiteY8" fmla="*/ 0 h 542176"/>
              <a:gd name="connsiteX9" fmla="*/ 3595053 w 10966590"/>
              <a:gd name="connsiteY9" fmla="*/ 0 h 542176"/>
              <a:gd name="connsiteX10" fmla="*/ 3595053 w 10966590"/>
              <a:gd name="connsiteY10" fmla="*/ 542176 h 542176"/>
              <a:gd name="connsiteX11" fmla="*/ 0 w 10966590"/>
              <a:gd name="connsiteY11" fmla="*/ 542176 h 5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66590" h="542176">
                <a:moveTo>
                  <a:pt x="7371537" y="0"/>
                </a:moveTo>
                <a:lnTo>
                  <a:pt x="10966590" y="0"/>
                </a:lnTo>
                <a:lnTo>
                  <a:pt x="10966590" y="542176"/>
                </a:lnTo>
                <a:lnTo>
                  <a:pt x="7371537" y="542176"/>
                </a:lnTo>
                <a:close/>
                <a:moveTo>
                  <a:pt x="3685769" y="0"/>
                </a:moveTo>
                <a:lnTo>
                  <a:pt x="7280822" y="0"/>
                </a:lnTo>
                <a:lnTo>
                  <a:pt x="7280822" y="542176"/>
                </a:lnTo>
                <a:lnTo>
                  <a:pt x="3685769" y="542176"/>
                </a:lnTo>
                <a:close/>
                <a:moveTo>
                  <a:pt x="0" y="0"/>
                </a:moveTo>
                <a:lnTo>
                  <a:pt x="3595053" y="0"/>
                </a:lnTo>
                <a:lnTo>
                  <a:pt x="3595053" y="542176"/>
                </a:lnTo>
                <a:lnTo>
                  <a:pt x="0" y="542176"/>
                </a:lnTo>
                <a:close/>
              </a:path>
            </a:pathLst>
          </a:custGeom>
          <a:gradFill>
            <a:gsLst>
              <a:gs pos="0">
                <a:schemeClr val="accent2"/>
              </a:gs>
              <a:gs pos="100000">
                <a:schemeClr val="accent3"/>
              </a:gs>
            </a:gsLst>
            <a:lin ang="0" scaled="1"/>
          </a:gradFill>
        </p:spPr>
        <p:txBody>
          <a:bodyPr wrap="square" anchor="ctr">
            <a:noAutofit/>
          </a:bodyPr>
          <a:lstStyle>
            <a:lvl1pPr algn="ctr">
              <a:defRPr sz="100" b="1">
                <a:solidFill>
                  <a:schemeClr val="bg1"/>
                </a:solidFill>
              </a:defRPr>
            </a:lvl1pPr>
          </a:lstStyle>
          <a:p>
            <a:pPr lvl="0"/>
            <a:r>
              <a:rPr lang="en-US"/>
              <a:t> </a:t>
            </a:r>
          </a:p>
        </p:txBody>
      </p:sp>
      <p:sp>
        <p:nvSpPr>
          <p:cNvPr id="30" name="Text Placeholder 8">
            <a:extLst>
              <a:ext uri="{FF2B5EF4-FFF2-40B4-BE49-F238E27FC236}">
                <a16:creationId xmlns:a16="http://schemas.microsoft.com/office/drawing/2014/main" id="{5F798D50-4CE4-F447-87F8-15FF8A1658CF}"/>
              </a:ext>
            </a:extLst>
          </p:cNvPr>
          <p:cNvSpPr>
            <a:spLocks noGrp="1"/>
          </p:cNvSpPr>
          <p:nvPr>
            <p:ph type="body" sz="quarter" idx="20" hasCustomPrompt="1"/>
          </p:nvPr>
        </p:nvSpPr>
        <p:spPr>
          <a:xfrm>
            <a:off x="619531"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
        <p:nvSpPr>
          <p:cNvPr id="31" name="Text Placeholder 8">
            <a:extLst>
              <a:ext uri="{FF2B5EF4-FFF2-40B4-BE49-F238E27FC236}">
                <a16:creationId xmlns:a16="http://schemas.microsoft.com/office/drawing/2014/main" id="{DD283EE5-3BA3-874C-A54B-C4EDCBEDDAC1}"/>
              </a:ext>
            </a:extLst>
          </p:cNvPr>
          <p:cNvSpPr>
            <a:spLocks noGrp="1"/>
          </p:cNvSpPr>
          <p:nvPr>
            <p:ph type="body" sz="quarter" idx="21" hasCustomPrompt="1"/>
          </p:nvPr>
        </p:nvSpPr>
        <p:spPr>
          <a:xfrm>
            <a:off x="7991068"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
        <p:nvSpPr>
          <p:cNvPr id="32" name="Text Placeholder 8">
            <a:extLst>
              <a:ext uri="{FF2B5EF4-FFF2-40B4-BE49-F238E27FC236}">
                <a16:creationId xmlns:a16="http://schemas.microsoft.com/office/drawing/2014/main" id="{E5589F9A-A53F-A84C-B850-BA74F7670512}"/>
              </a:ext>
            </a:extLst>
          </p:cNvPr>
          <p:cNvSpPr>
            <a:spLocks noGrp="1"/>
          </p:cNvSpPr>
          <p:nvPr>
            <p:ph type="body" sz="quarter" idx="22" hasCustomPrompt="1"/>
          </p:nvPr>
        </p:nvSpPr>
        <p:spPr>
          <a:xfrm>
            <a:off x="4305300"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Tree>
    <p:extLst>
      <p:ext uri="{BB962C8B-B14F-4D97-AF65-F5344CB8AC3E}">
        <p14:creationId xmlns:p14="http://schemas.microsoft.com/office/powerpoint/2010/main" val="377976578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96E04-E761-4BEC-99D6-FF7ECA2C398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DA49F09-C5E5-490B-96FF-8E38782129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8BB07C-3A5C-46A1-BA53-2D984A2E370E}"/>
              </a:ext>
            </a:extLst>
          </p:cNvPr>
          <p:cNvSpPr>
            <a:spLocks noGrp="1"/>
          </p:cNvSpPr>
          <p:nvPr>
            <p:ph type="dt" sz="half" idx="10"/>
          </p:nvPr>
        </p:nvSpPr>
        <p:spPr/>
        <p:txBody>
          <a:bodyPr/>
          <a:lstStyle/>
          <a:p>
            <a:fld id="{EA071DFD-28B2-4303-A169-E9A39FEFA12D}" type="datetimeFigureOut">
              <a:rPr lang="en-US" smtClean="0"/>
              <a:t>11/15/24</a:t>
            </a:fld>
            <a:endParaRPr lang="en-US"/>
          </a:p>
        </p:txBody>
      </p:sp>
      <p:sp>
        <p:nvSpPr>
          <p:cNvPr id="5" name="Footer Placeholder 4">
            <a:extLst>
              <a:ext uri="{FF2B5EF4-FFF2-40B4-BE49-F238E27FC236}">
                <a16:creationId xmlns:a16="http://schemas.microsoft.com/office/drawing/2014/main" id="{BAB7450F-6145-45D9-8630-1B5D500288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73065F-4C06-4675-A53A-7E71A0A7CDC5}"/>
              </a:ext>
            </a:extLst>
          </p:cNvPr>
          <p:cNvSpPr>
            <a:spLocks noGrp="1"/>
          </p:cNvSpPr>
          <p:nvPr>
            <p:ph type="sldNum" sz="quarter" idx="12"/>
          </p:nvPr>
        </p:nvSpPr>
        <p:spPr/>
        <p:txBody>
          <a:bodyPr/>
          <a:lstStyle/>
          <a:p>
            <a:fld id="{80CFF519-6DC3-4D64-BBF3-89B9D779931D}" type="slidenum">
              <a:rPr lang="en-US" smtClean="0"/>
              <a:t>‹Nº›</a:t>
            </a:fld>
            <a:endParaRPr lang="en-US"/>
          </a:p>
        </p:txBody>
      </p:sp>
    </p:spTree>
    <p:extLst>
      <p:ext uri="{BB962C8B-B14F-4D97-AF65-F5344CB8AC3E}">
        <p14:creationId xmlns:p14="http://schemas.microsoft.com/office/powerpoint/2010/main" val="3119438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tatement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s-MX"/>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10" name="Text Placeholder 9">
            <a:extLst>
              <a:ext uri="{FF2B5EF4-FFF2-40B4-BE49-F238E27FC236}">
                <a16:creationId xmlns:a16="http://schemas.microsoft.com/office/drawing/2014/main" id="{075D72E6-9411-1B4C-81D0-42BD2EE8C246}"/>
              </a:ext>
            </a:extLst>
          </p:cNvPr>
          <p:cNvSpPr>
            <a:spLocks noGrp="1"/>
          </p:cNvSpPr>
          <p:nvPr>
            <p:ph type="body" sz="quarter" idx="13" hasCustomPrompt="1"/>
          </p:nvPr>
        </p:nvSpPr>
        <p:spPr>
          <a:xfrm>
            <a:off x="2174875" y="5119050"/>
            <a:ext cx="7839075" cy="97905"/>
          </a:xfrm>
          <a:gradFill>
            <a:gsLst>
              <a:gs pos="0">
                <a:schemeClr val="accent2"/>
              </a:gs>
              <a:gs pos="100000">
                <a:schemeClr val="accent3"/>
              </a:gs>
            </a:gsLst>
            <a:lin ang="0" scaled="1"/>
          </a:gradFill>
        </p:spPr>
        <p:txBody>
          <a:bodyPr anchor="ctr">
            <a:normAutofit/>
          </a:bodyPr>
          <a:lstStyle>
            <a:lvl1pPr algn="ctr">
              <a:defRPr sz="100">
                <a:gradFill>
                  <a:gsLst>
                    <a:gs pos="0">
                      <a:schemeClr val="accent2"/>
                    </a:gs>
                    <a:gs pos="100000">
                      <a:schemeClr val="accent3"/>
                    </a:gs>
                  </a:gsLst>
                  <a:lin ang="0" scaled="1"/>
                </a:gradFill>
              </a:defRPr>
            </a:lvl1pPr>
          </a:lstStyle>
          <a:p>
            <a:pPr lvl="0"/>
            <a:r>
              <a:rPr lang="en-US"/>
              <a:t>   </a:t>
            </a:r>
          </a:p>
        </p:txBody>
      </p:sp>
      <p:sp>
        <p:nvSpPr>
          <p:cNvPr id="12" name="Text Placeholder 9">
            <a:extLst>
              <a:ext uri="{FF2B5EF4-FFF2-40B4-BE49-F238E27FC236}">
                <a16:creationId xmlns:a16="http://schemas.microsoft.com/office/drawing/2014/main" id="{7DC2C98D-EEE6-244E-B9DD-32C94FB0924D}"/>
              </a:ext>
            </a:extLst>
          </p:cNvPr>
          <p:cNvSpPr>
            <a:spLocks noGrp="1"/>
          </p:cNvSpPr>
          <p:nvPr>
            <p:ph type="body" sz="quarter" idx="14" hasCustomPrompt="1"/>
          </p:nvPr>
        </p:nvSpPr>
        <p:spPr>
          <a:xfrm>
            <a:off x="2174875" y="1662666"/>
            <a:ext cx="7839075" cy="97905"/>
          </a:xfrm>
          <a:gradFill>
            <a:gsLst>
              <a:gs pos="0">
                <a:schemeClr val="accent2"/>
              </a:gs>
              <a:gs pos="100000">
                <a:schemeClr val="accent3"/>
              </a:gs>
            </a:gsLst>
            <a:lin ang="0" scaled="1"/>
          </a:gradFill>
        </p:spPr>
        <p:txBody>
          <a:bodyPr anchor="ctr">
            <a:normAutofit/>
          </a:bodyPr>
          <a:lstStyle>
            <a:lvl1pPr algn="ctr">
              <a:defRPr sz="100">
                <a:gradFill>
                  <a:gsLst>
                    <a:gs pos="0">
                      <a:schemeClr val="accent2"/>
                    </a:gs>
                    <a:gs pos="100000">
                      <a:schemeClr val="accent3"/>
                    </a:gs>
                  </a:gsLst>
                  <a:lin ang="0" scaled="1"/>
                </a:gradFill>
              </a:defRPr>
            </a:lvl1pPr>
          </a:lstStyle>
          <a:p>
            <a:pPr lvl="0"/>
            <a:r>
              <a:rPr lang="en-US"/>
              <a:t>   </a:t>
            </a:r>
          </a:p>
        </p:txBody>
      </p:sp>
      <p:sp>
        <p:nvSpPr>
          <p:cNvPr id="4" name="Text Placeholder 3">
            <a:extLst>
              <a:ext uri="{FF2B5EF4-FFF2-40B4-BE49-F238E27FC236}">
                <a16:creationId xmlns:a16="http://schemas.microsoft.com/office/drawing/2014/main" id="{479E8BC8-E37D-DC43-B023-CA84A9CACB19}"/>
              </a:ext>
            </a:extLst>
          </p:cNvPr>
          <p:cNvSpPr>
            <a:spLocks noGrp="1"/>
          </p:cNvSpPr>
          <p:nvPr>
            <p:ph type="body" sz="quarter" idx="15" hasCustomPrompt="1"/>
          </p:nvPr>
        </p:nvSpPr>
        <p:spPr>
          <a:xfrm>
            <a:off x="590550" y="2866232"/>
            <a:ext cx="10761663" cy="1125537"/>
          </a:xfrm>
        </p:spPr>
        <p:txBody>
          <a:bodyPr anchor="ctr">
            <a:normAutofit/>
          </a:bodyPr>
          <a:lstStyle>
            <a:lvl1pPr algn="ctr">
              <a:defRPr sz="5000" b="1">
                <a:solidFill>
                  <a:schemeClr val="bg1"/>
                </a:solidFill>
              </a:defRPr>
            </a:lvl1pPr>
          </a:lstStyle>
          <a:p>
            <a:pPr lvl="0"/>
            <a:r>
              <a:rPr lang="en-US"/>
              <a:t>Statement Goes Here</a:t>
            </a:r>
          </a:p>
        </p:txBody>
      </p:sp>
    </p:spTree>
    <p:extLst>
      <p:ext uri="{BB962C8B-B14F-4D97-AF65-F5344CB8AC3E}">
        <p14:creationId xmlns:p14="http://schemas.microsoft.com/office/powerpoint/2010/main" val="89342311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userDrawn="1">
  <p:cSld name="Fullbleed image w/ title">
    <p:bg>
      <p:bgPr>
        <a:solidFill>
          <a:schemeClr val="bg2"/>
        </a:solidFill>
        <a:effectLst/>
      </p:bgPr>
    </p:bg>
    <p:spTree>
      <p:nvGrpSpPr>
        <p:cNvPr id="1" name=""/>
        <p:cNvGrpSpPr/>
        <p:nvPr/>
      </p:nvGrpSpPr>
      <p:grpSpPr>
        <a:xfrm>
          <a:off x="0" y="0"/>
          <a:ext cx="0" cy="0"/>
          <a:chOff x="0" y="0"/>
          <a:chExt cx="0" cy="0"/>
        </a:xfrm>
      </p:grpSpPr>
      <p:sp>
        <p:nvSpPr>
          <p:cNvPr id="18" name="Picture Placeholder 5">
            <a:extLst>
              <a:ext uri="{FF2B5EF4-FFF2-40B4-BE49-F238E27FC236}">
                <a16:creationId xmlns:a16="http://schemas.microsoft.com/office/drawing/2014/main" id="{AA79D279-E01D-2FF8-892E-7E54DC78655A}"/>
              </a:ext>
            </a:extLst>
          </p:cNvPr>
          <p:cNvSpPr>
            <a:spLocks noGrp="1"/>
          </p:cNvSpPr>
          <p:nvPr>
            <p:ph type="pic" sz="quarter" idx="14"/>
          </p:nvPr>
        </p:nvSpPr>
        <p:spPr>
          <a:xfrm>
            <a:off x="0" y="0"/>
            <a:ext cx="12192000" cy="6858000"/>
          </a:xfrm>
          <a:solidFill>
            <a:schemeClr val="bg1">
              <a:lumMod val="50000"/>
            </a:schemeClr>
          </a:solidFill>
        </p:spPr>
        <p:txBody>
          <a:bodyPr anchor="ctr"/>
          <a:lstStyle>
            <a:lvl1pPr algn="ctr">
              <a:defRPr>
                <a:solidFill>
                  <a:schemeClr val="bg1"/>
                </a:solidFill>
              </a:defRPr>
            </a:lvl1pPr>
          </a:lstStyle>
          <a:p>
            <a:endParaRPr lang="en-GB"/>
          </a:p>
        </p:txBody>
      </p:sp>
      <p:sp>
        <p:nvSpPr>
          <p:cNvPr id="14" name="Title Placeholder 9">
            <a:extLst>
              <a:ext uri="{FF2B5EF4-FFF2-40B4-BE49-F238E27FC236}">
                <a16:creationId xmlns:a16="http://schemas.microsoft.com/office/drawing/2014/main" id="{6D35B1D0-7F5B-1281-0901-EB0AEACD5A3F}"/>
              </a:ext>
            </a:extLst>
          </p:cNvPr>
          <p:cNvSpPr>
            <a:spLocks noGrp="1"/>
          </p:cNvSpPr>
          <p:nvPr>
            <p:ph type="title"/>
          </p:nvPr>
        </p:nvSpPr>
        <p:spPr>
          <a:xfrm>
            <a:off x="713309" y="630452"/>
            <a:ext cx="10367067" cy="1088701"/>
          </a:xfrm>
          <a:prstGeom prst="rect">
            <a:avLst/>
          </a:prstGeom>
        </p:spPr>
        <p:txBody>
          <a:bodyPr vert="horz" lIns="91440" tIns="45720" rIns="91440" bIns="45720" rtlCol="0" anchor="t">
            <a:noAutofit/>
          </a:bodyPr>
          <a:lstStyle>
            <a:lvl1pPr>
              <a:defRPr>
                <a:solidFill>
                  <a:schemeClr val="bg1"/>
                </a:solidFill>
              </a:defRPr>
            </a:lvl1pPr>
          </a:lstStyle>
          <a:p>
            <a:r>
              <a:rPr lang="en-GB"/>
              <a:t>Click to edit Master title style</a:t>
            </a:r>
          </a:p>
        </p:txBody>
      </p:sp>
      <p:cxnSp>
        <p:nvCxnSpPr>
          <p:cNvPr id="3" name="Straight Connector 2">
            <a:extLst>
              <a:ext uri="{FF2B5EF4-FFF2-40B4-BE49-F238E27FC236}">
                <a16:creationId xmlns:a16="http://schemas.microsoft.com/office/drawing/2014/main" id="{262A9750-74B3-25EE-C73D-F57643CF3F27}"/>
              </a:ext>
            </a:extLst>
          </p:cNvPr>
          <p:cNvCxnSpPr>
            <a:cxnSpLocks/>
          </p:cNvCxnSpPr>
          <p:nvPr userDrawn="1"/>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72FEA4AF-BA26-DF4A-4362-EA586B018DFA}"/>
              </a:ext>
            </a:extLst>
          </p:cNvPr>
          <p:cNvSpPr>
            <a:spLocks noGrp="1"/>
          </p:cNvSpPr>
          <p:nvPr>
            <p:ph type="ftr" sz="quarter" idx="23"/>
          </p:nvPr>
        </p:nvSpPr>
        <p:spPr/>
        <p:txBody>
          <a:bodyPr/>
          <a:lstStyle>
            <a:lvl1pPr>
              <a:defRPr>
                <a:solidFill>
                  <a:schemeClr val="bg1"/>
                </a:solidFill>
              </a:defRPr>
            </a:lvl1pPr>
          </a:lstStyle>
          <a:p>
            <a:endParaRPr lang="en-GB"/>
          </a:p>
        </p:txBody>
      </p:sp>
      <p:sp>
        <p:nvSpPr>
          <p:cNvPr id="5" name="Slide Number Placeholder 4">
            <a:extLst>
              <a:ext uri="{FF2B5EF4-FFF2-40B4-BE49-F238E27FC236}">
                <a16:creationId xmlns:a16="http://schemas.microsoft.com/office/drawing/2014/main" id="{5190B43A-1F1A-685A-AE3F-DF59CA6B9D60}"/>
              </a:ext>
            </a:extLst>
          </p:cNvPr>
          <p:cNvSpPr>
            <a:spLocks noGrp="1"/>
          </p:cNvSpPr>
          <p:nvPr>
            <p:ph type="sldNum" sz="quarter" idx="24"/>
          </p:nvPr>
        </p:nvSpPr>
        <p:spPr/>
        <p:txBody>
          <a:bodyPr/>
          <a:lstStyle>
            <a:lvl1pPr>
              <a:defRPr>
                <a:solidFill>
                  <a:schemeClr val="bg1"/>
                </a:solidFill>
              </a:defRPr>
            </a:lvl1pPr>
          </a:lstStyle>
          <a:p>
            <a:fld id="{41E71DB5-5680-5541-BB1B-1B8E18C31C82}" type="slidenum">
              <a:rPr lang="en-GB" smtClean="0"/>
              <a:pPr/>
              <a:t>‹Nº›</a:t>
            </a:fld>
            <a:endParaRPr lang="en-GB"/>
          </a:p>
        </p:txBody>
      </p:sp>
      <p:pic>
        <p:nvPicPr>
          <p:cNvPr id="7" name="Graphic 6">
            <a:extLst>
              <a:ext uri="{FF2B5EF4-FFF2-40B4-BE49-F238E27FC236}">
                <a16:creationId xmlns:a16="http://schemas.microsoft.com/office/drawing/2014/main" id="{2EBB1C4A-6537-649C-7791-23EEE4D66EA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5436" y="6362533"/>
            <a:ext cx="1169392" cy="330727"/>
          </a:xfrm>
          <a:prstGeom prst="rect">
            <a:avLst/>
          </a:prstGeom>
        </p:spPr>
      </p:pic>
    </p:spTree>
    <p:extLst>
      <p:ext uri="{BB962C8B-B14F-4D97-AF65-F5344CB8AC3E}">
        <p14:creationId xmlns:p14="http://schemas.microsoft.com/office/powerpoint/2010/main" val="275566153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Title + Content">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10769600" cy="403914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3" name="Rounded Rectangle 2">
            <a:extLst>
              <a:ext uri="{FF2B5EF4-FFF2-40B4-BE49-F238E27FC236}">
                <a16:creationId xmlns:a16="http://schemas.microsoft.com/office/drawing/2014/main" id="{C28614B1-F0A0-489A-3AAD-33E68C546680}"/>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99601772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Title + Content - image bg">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98C29CC-6571-16C4-0A5E-9E0F6D8748FC}"/>
              </a:ext>
            </a:extLst>
          </p:cNvPr>
          <p:cNvSpPr>
            <a:spLocks noGrp="1"/>
          </p:cNvSpPr>
          <p:nvPr>
            <p:ph type="pic" sz="quarter" idx="14"/>
          </p:nvPr>
        </p:nvSpPr>
        <p:spPr>
          <a:xfrm>
            <a:off x="0" y="0"/>
            <a:ext cx="12192000" cy="615549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0" name="Text Placeholder 10">
            <a:extLst>
              <a:ext uri="{FF2B5EF4-FFF2-40B4-BE49-F238E27FC236}">
                <a16:creationId xmlns:a16="http://schemas.microsoft.com/office/drawing/2014/main" id="{A9841F99-C985-AB78-6849-672E7971F56E}"/>
              </a:ext>
            </a:extLst>
          </p:cNvPr>
          <p:cNvSpPr>
            <a:spLocks noGrp="1"/>
          </p:cNvSpPr>
          <p:nvPr>
            <p:ph type="body" sz="quarter" idx="27" hasCustomPrompt="1"/>
          </p:nvPr>
        </p:nvSpPr>
        <p:spPr>
          <a:xfrm>
            <a:off x="0" y="4106"/>
            <a:ext cx="12192000" cy="6151390"/>
          </a:xfrm>
          <a:blipFill>
            <a:blip r:embed="rId2">
              <a:alphaModFix amt="50000"/>
            </a:blip>
            <a:stretch>
              <a:fillRect t="-1" b="-11486"/>
            </a:stretch>
          </a:blipFill>
        </p:spPr>
        <p:txBody>
          <a:bodyPr anchor="ctr"/>
          <a:lstStyle>
            <a:lvl1pPr algn="ctr">
              <a:defRPr sz="100"/>
            </a:lvl1pPr>
          </a:lstStyle>
          <a:p>
            <a:pPr lvl="0"/>
            <a:r>
              <a:rPr lang="en-US"/>
              <a:t> </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lvl1pPr>
              <a:defRPr>
                <a:solidFill>
                  <a:schemeClr val="bg1"/>
                </a:solidFill>
              </a:defRPr>
            </a:lvl1p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10769600" cy="4039142"/>
          </a:xfrm>
        </p:spPr>
        <p:txBody>
          <a:bodyPr/>
          <a:lstStyle>
            <a:lvl1pPr>
              <a:defRPr>
                <a:solidFill>
                  <a:schemeClr val="bg1"/>
                </a:solidFill>
              </a:defRPr>
            </a:lvl1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3" name="Rounded Rectangle 2">
            <a:extLst>
              <a:ext uri="{FF2B5EF4-FFF2-40B4-BE49-F238E27FC236}">
                <a16:creationId xmlns:a16="http://schemas.microsoft.com/office/drawing/2014/main" id="{C28614B1-F0A0-489A-3AAD-33E68C546680}"/>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7" name="Text Placeholder 9">
            <a:extLst>
              <a:ext uri="{FF2B5EF4-FFF2-40B4-BE49-F238E27FC236}">
                <a16:creationId xmlns:a16="http://schemas.microsoft.com/office/drawing/2014/main" id="{C81CFAAB-8D25-A525-5A66-7CC1F8C51AE0}"/>
              </a:ext>
            </a:extLst>
          </p:cNvPr>
          <p:cNvSpPr>
            <a:spLocks noGrp="1"/>
          </p:cNvSpPr>
          <p:nvPr>
            <p:ph type="body" sz="quarter" idx="17"/>
          </p:nvPr>
        </p:nvSpPr>
        <p:spPr>
          <a:xfrm>
            <a:off x="634266" y="0"/>
            <a:ext cx="18000" cy="687600"/>
          </a:xfrm>
          <a:solidFill>
            <a:schemeClr val="bg1"/>
          </a:solidFill>
        </p:spPr>
        <p:txBody>
          <a:bodyPr lIns="0" tIns="0" rIns="0" bIns="0"/>
          <a:lstStyle>
            <a:lvl1pPr>
              <a:defRPr sz="100">
                <a:noFill/>
              </a:defRPr>
            </a:lvl1pPr>
          </a:lstStyle>
          <a:p>
            <a:pPr lvl="0"/>
            <a:r>
              <a:rPr lang="es-ES"/>
              <a:t>Haga clic para modificar los estilos de texto del patrón</a:t>
            </a:r>
          </a:p>
        </p:txBody>
      </p:sp>
      <p:sp>
        <p:nvSpPr>
          <p:cNvPr id="9" name="Rounded Rectangle 8">
            <a:extLst>
              <a:ext uri="{FF2B5EF4-FFF2-40B4-BE49-F238E27FC236}">
                <a16:creationId xmlns:a16="http://schemas.microsoft.com/office/drawing/2014/main" id="{81BC34C1-86ED-B6CD-4FA1-BFE76FBC98BF}"/>
              </a:ext>
            </a:extLst>
          </p:cNvPr>
          <p:cNvSpPr/>
          <p:nvPr/>
        </p:nvSpPr>
        <p:spPr>
          <a:xfrm>
            <a:off x="0" y="-490506"/>
            <a:ext cx="2731089" cy="369442"/>
          </a:xfrm>
          <a:prstGeom prst="roundRect">
            <a:avLst>
              <a:gd name="adj" fmla="val 23242"/>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NB: </a:t>
            </a:r>
            <a:r>
              <a:rPr lang="en-GB" sz="900">
                <a:solidFill>
                  <a:schemeClr val="tx1"/>
                </a:solidFill>
              </a:rPr>
              <a:t>Headline line to be used over imagery on this slide. Not to be used on statement text</a:t>
            </a:r>
            <a:endParaRPr lang="en-GB" sz="900" b="0">
              <a:solidFill>
                <a:schemeClr val="tx1"/>
              </a:solidFill>
            </a:endParaRPr>
          </a:p>
        </p:txBody>
      </p:sp>
    </p:spTree>
    <p:extLst>
      <p:ext uri="{BB962C8B-B14F-4D97-AF65-F5344CB8AC3E}">
        <p14:creationId xmlns:p14="http://schemas.microsoft.com/office/powerpoint/2010/main" val="78608397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Image right">
    <p:bg>
      <p:bgPr>
        <a:solidFill>
          <a:schemeClr val="bg1"/>
        </a:solidFill>
        <a:effectLst/>
      </p:bgPr>
    </p:bg>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6096000" y="6354"/>
            <a:ext cx="6096000" cy="615549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1" y="279724"/>
            <a:ext cx="4990063"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2" y="2060575"/>
            <a:ext cx="4990063"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3" name="Rounded Rectangle 12">
            <a:extLst>
              <a:ext uri="{FF2B5EF4-FFF2-40B4-BE49-F238E27FC236}">
                <a16:creationId xmlns:a16="http://schemas.microsoft.com/office/drawing/2014/main" id="{A0763B5E-38DF-023F-E8B2-FB8239862B58}"/>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Text Placeholder 10">
            <a:extLst>
              <a:ext uri="{FF2B5EF4-FFF2-40B4-BE49-F238E27FC236}">
                <a16:creationId xmlns:a16="http://schemas.microsoft.com/office/drawing/2014/main" id="{5CD65030-0296-E4D2-FE4E-25C29457A878}"/>
              </a:ext>
            </a:extLst>
          </p:cNvPr>
          <p:cNvSpPr>
            <a:spLocks noGrp="1"/>
          </p:cNvSpPr>
          <p:nvPr>
            <p:ph type="body" sz="quarter" idx="27" hasCustomPrompt="1"/>
          </p:nvPr>
        </p:nvSpPr>
        <p:spPr>
          <a:xfrm>
            <a:off x="6095448" y="4106"/>
            <a:ext cx="6096551" cy="6151390"/>
          </a:xfrm>
          <a:blipFill>
            <a:blip r:embed="rId2">
              <a:alphaModFix amt="50000"/>
            </a:blip>
            <a:stretch>
              <a:fillRect l="-74102" t="-1" r="-25880" b="-11486"/>
            </a:stretch>
          </a:blipFill>
        </p:spPr>
        <p:txBody>
          <a:bodyPr anchor="ctr"/>
          <a:lstStyle>
            <a:lvl1pPr algn="ctr">
              <a:defRPr sz="100"/>
            </a:lvl1pPr>
          </a:lstStyle>
          <a:p>
            <a:pPr lvl="0"/>
            <a:r>
              <a:rPr lang="en-US"/>
              <a:t> </a:t>
            </a:r>
          </a:p>
        </p:txBody>
      </p:sp>
    </p:spTree>
    <p:extLst>
      <p:ext uri="{BB962C8B-B14F-4D97-AF65-F5344CB8AC3E}">
        <p14:creationId xmlns:p14="http://schemas.microsoft.com/office/powerpoint/2010/main" val="209250755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Image left">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25B551D-5B5A-829C-5115-39B1928DFEB9}"/>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0" y="0"/>
            <a:ext cx="6096000" cy="6161850"/>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6564799" y="279724"/>
            <a:ext cx="4990063"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565350" y="2060575"/>
            <a:ext cx="4990063"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3" name="Rounded Rectangle 12">
            <a:extLst>
              <a:ext uri="{FF2B5EF4-FFF2-40B4-BE49-F238E27FC236}">
                <a16:creationId xmlns:a16="http://schemas.microsoft.com/office/drawing/2014/main" id="{A0763B5E-38DF-023F-E8B2-FB8239862B58}"/>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9" name="Text Placeholder 10">
            <a:extLst>
              <a:ext uri="{FF2B5EF4-FFF2-40B4-BE49-F238E27FC236}">
                <a16:creationId xmlns:a16="http://schemas.microsoft.com/office/drawing/2014/main" id="{7B7409F4-0564-A47F-1F56-9D4E290E7DBC}"/>
              </a:ext>
            </a:extLst>
          </p:cNvPr>
          <p:cNvSpPr>
            <a:spLocks noGrp="1"/>
          </p:cNvSpPr>
          <p:nvPr>
            <p:ph type="body" sz="quarter" idx="27" hasCustomPrompt="1"/>
          </p:nvPr>
        </p:nvSpPr>
        <p:spPr>
          <a:xfrm>
            <a:off x="-551" y="4106"/>
            <a:ext cx="6096551" cy="6151390"/>
          </a:xfrm>
          <a:blipFill>
            <a:blip r:embed="rId2">
              <a:alphaModFix amt="50000"/>
            </a:blip>
            <a:stretch>
              <a:fillRect l="-74102" t="-1" r="-25880" b="-11486"/>
            </a:stretch>
          </a:blipFill>
        </p:spPr>
        <p:txBody>
          <a:bodyPr anchor="ctr"/>
          <a:lstStyle>
            <a:lvl1pPr algn="ctr">
              <a:defRPr sz="100"/>
            </a:lvl1pPr>
          </a:lstStyle>
          <a:p>
            <a:pPr lvl="0"/>
            <a:r>
              <a:rPr lang="en-US"/>
              <a:t> </a:t>
            </a:r>
          </a:p>
        </p:txBody>
      </p:sp>
      <p:pic>
        <p:nvPicPr>
          <p:cNvPr id="10" name="Picture 9">
            <a:extLst>
              <a:ext uri="{FF2B5EF4-FFF2-40B4-BE49-F238E27FC236}">
                <a16:creationId xmlns:a16="http://schemas.microsoft.com/office/drawing/2014/main" id="{D49F85BC-4DBE-B406-B57B-AF66F410C89C}"/>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319264432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2 col w/ black box ">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ED1FE6-CCD1-0F61-EEE3-77211EA183CB}"/>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8196262"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8196262" cy="4108450"/>
          </a:xfrm>
        </p:spPr>
        <p:txBody>
          <a:bodyPr numCol="2"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Text Placeholder 7">
            <a:extLst>
              <a:ext uri="{FF2B5EF4-FFF2-40B4-BE49-F238E27FC236}">
                <a16:creationId xmlns:a16="http://schemas.microsoft.com/office/drawing/2014/main" id="{66FB04FF-5BAC-2BD5-FC22-039F925B7ABB}"/>
              </a:ext>
            </a:extLst>
          </p:cNvPr>
          <p:cNvSpPr>
            <a:spLocks noGrp="1"/>
          </p:cNvSpPr>
          <p:nvPr>
            <p:ph type="body" sz="quarter" idx="13" hasCustomPrompt="1"/>
          </p:nvPr>
        </p:nvSpPr>
        <p:spPr>
          <a:xfrm>
            <a:off x="9623424" y="0"/>
            <a:ext cx="2568575" cy="6169025"/>
          </a:xfrm>
          <a:gradFill flip="none" rotWithShape="1">
            <a:gsLst>
              <a:gs pos="0">
                <a:schemeClr val="tx2"/>
              </a:gs>
              <a:gs pos="99000">
                <a:schemeClr val="accent1"/>
              </a:gs>
            </a:gsLst>
            <a:lin ang="5400000" scaled="1"/>
            <a:tileRect/>
          </a:gra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bg1"/>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sp>
        <p:nvSpPr>
          <p:cNvPr id="14" name="Rounded Rectangle 13">
            <a:extLst>
              <a:ext uri="{FF2B5EF4-FFF2-40B4-BE49-F238E27FC236}">
                <a16:creationId xmlns:a16="http://schemas.microsoft.com/office/drawing/2014/main" id="{30FD9022-2914-7F52-5A0E-72641AC75369}"/>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2" name="Picture 1">
            <a:extLst>
              <a:ext uri="{FF2B5EF4-FFF2-40B4-BE49-F238E27FC236}">
                <a16:creationId xmlns:a16="http://schemas.microsoft.com/office/drawing/2014/main" id="{03668483-4313-0757-44B1-0DAF434D9D04}"/>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179860178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1 col w/ colour + adjustable RH box">
    <p:bg>
      <p:bgPr>
        <a:solidFill>
          <a:srgbClr val="EDE9E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Text Placeholder 7">
            <a:extLst>
              <a:ext uri="{FF2B5EF4-FFF2-40B4-BE49-F238E27FC236}">
                <a16:creationId xmlns:a16="http://schemas.microsoft.com/office/drawing/2014/main" id="{BB7B82BD-D7C9-EA27-38C8-696390309C24}"/>
              </a:ext>
            </a:extLst>
          </p:cNvPr>
          <p:cNvSpPr>
            <a:spLocks noGrp="1"/>
          </p:cNvSpPr>
          <p:nvPr>
            <p:ph type="body" sz="quarter" idx="13" hasCustomPrompt="1"/>
          </p:nvPr>
        </p:nvSpPr>
        <p:spPr>
          <a:xfrm>
            <a:off x="9623424" y="-1"/>
            <a:ext cx="2568575" cy="6169028"/>
          </a:xfrm>
          <a:gradFill>
            <a:gsLst>
              <a:gs pos="0">
                <a:schemeClr val="tx2"/>
              </a:gs>
              <a:gs pos="99000">
                <a:schemeClr val="accent1"/>
              </a:gs>
            </a:gsLst>
            <a:lin ang="5400000" scaled="1"/>
          </a:gra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bg1"/>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cxnSp>
        <p:nvCxnSpPr>
          <p:cNvPr id="7" name="Straight Connector 6">
            <a:extLst>
              <a:ext uri="{FF2B5EF4-FFF2-40B4-BE49-F238E27FC236}">
                <a16:creationId xmlns:a16="http://schemas.microsoft.com/office/drawing/2014/main" id="{6520AFED-62E3-D680-8583-5024D77E7F21}"/>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A5F6F261-3084-02CA-45B7-471636DD7D0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31802159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1 col w/ image">
    <p:bg>
      <p:bgPr>
        <a:solidFill>
          <a:srgbClr val="EDE9E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cxnSp>
        <p:nvCxnSpPr>
          <p:cNvPr id="6" name="Straight Connector 5">
            <a:extLst>
              <a:ext uri="{FF2B5EF4-FFF2-40B4-BE49-F238E27FC236}">
                <a16:creationId xmlns:a16="http://schemas.microsoft.com/office/drawing/2014/main" id="{1E512F60-D130-DB98-71CB-5C4FFFC9D2B4}"/>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33A3E4B8-D659-5EC6-927A-2121CE38D98B}"/>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2" name="Text Placeholder 20">
            <a:extLst>
              <a:ext uri="{FF2B5EF4-FFF2-40B4-BE49-F238E27FC236}">
                <a16:creationId xmlns:a16="http://schemas.microsoft.com/office/drawing/2014/main" id="{44B72F44-5AB1-E902-7CC4-B41BD904D93F}"/>
              </a:ext>
            </a:extLst>
          </p:cNvPr>
          <p:cNvSpPr>
            <a:spLocks noGrp="1"/>
          </p:cNvSpPr>
          <p:nvPr>
            <p:ph type="body" sz="quarter" idx="25"/>
          </p:nvPr>
        </p:nvSpPr>
        <p:spPr>
          <a:xfrm flipH="1">
            <a:off x="9623423" y="0"/>
            <a:ext cx="2568577" cy="6169024"/>
          </a:xfrm>
          <a:blipFill>
            <a:blip r:embed="rId2">
              <a:alphaModFix amt="50000"/>
            </a:blip>
            <a:stretch>
              <a:fillRect l="-175840" r="-198820" b="-11168"/>
            </a:stretch>
          </a:blipFill>
        </p:spPr>
        <p:txBody>
          <a:bodyPr anchor="ct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266185641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1 col w/ image + black box">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5131789" y="6354"/>
            <a:ext cx="4495800" cy="615549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Text Placeholder 7">
            <a:extLst>
              <a:ext uri="{FF2B5EF4-FFF2-40B4-BE49-F238E27FC236}">
                <a16:creationId xmlns:a16="http://schemas.microsoft.com/office/drawing/2014/main" id="{BB7B82BD-D7C9-EA27-38C8-696390309C24}"/>
              </a:ext>
            </a:extLst>
          </p:cNvPr>
          <p:cNvSpPr>
            <a:spLocks noGrp="1"/>
          </p:cNvSpPr>
          <p:nvPr>
            <p:ph type="body" sz="quarter" idx="13" hasCustomPrompt="1"/>
          </p:nvPr>
        </p:nvSpPr>
        <p:spPr>
          <a:xfrm>
            <a:off x="9623425" y="0"/>
            <a:ext cx="2568575" cy="6155496"/>
          </a:xfrm>
          <a:gradFill>
            <a:gsLst>
              <a:gs pos="0">
                <a:schemeClr val="tx2"/>
              </a:gs>
              <a:gs pos="99000">
                <a:schemeClr val="accent1"/>
              </a:gs>
            </a:gsLst>
            <a:lin ang="5400000" scaled="1"/>
          </a:gra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tx2"/>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sp>
        <p:nvSpPr>
          <p:cNvPr id="13" name="Rounded Rectangle 12">
            <a:extLst>
              <a:ext uri="{FF2B5EF4-FFF2-40B4-BE49-F238E27FC236}">
                <a16:creationId xmlns:a16="http://schemas.microsoft.com/office/drawing/2014/main" id="{72AE0620-5A7D-A48E-B01F-3591700519A5}"/>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2" name="Straight Connector 11">
            <a:extLst>
              <a:ext uri="{FF2B5EF4-FFF2-40B4-BE49-F238E27FC236}">
                <a16:creationId xmlns:a16="http://schemas.microsoft.com/office/drawing/2014/main" id="{D082DFB5-476D-FDB4-BD41-94507041659B}"/>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4" name="Text Placeholder 10">
            <a:extLst>
              <a:ext uri="{FF2B5EF4-FFF2-40B4-BE49-F238E27FC236}">
                <a16:creationId xmlns:a16="http://schemas.microsoft.com/office/drawing/2014/main" id="{5D5E23AB-5A3D-9739-B299-6AB5D2B5E24B}"/>
              </a:ext>
            </a:extLst>
          </p:cNvPr>
          <p:cNvSpPr>
            <a:spLocks noGrp="1"/>
          </p:cNvSpPr>
          <p:nvPr>
            <p:ph type="body" sz="quarter" idx="27" hasCustomPrompt="1"/>
          </p:nvPr>
        </p:nvSpPr>
        <p:spPr>
          <a:xfrm>
            <a:off x="5130800" y="4106"/>
            <a:ext cx="4491635" cy="6151390"/>
          </a:xfrm>
          <a:blipFill>
            <a:blip r:embed="rId2">
              <a:alphaModFix amt="50000"/>
            </a:blip>
            <a:stretch>
              <a:fillRect l="-114230" t="-1" r="-57208" b="-11486"/>
            </a:stretch>
          </a:blipFill>
        </p:spPr>
        <p:txBody>
          <a:bodyPr anchor="ctr"/>
          <a:lstStyle>
            <a:lvl1pPr algn="ctr">
              <a:defRPr sz="100"/>
            </a:lvl1pPr>
          </a:lstStyle>
          <a:p>
            <a:pPr lvl="0"/>
            <a:r>
              <a:rPr lang="en-US"/>
              <a:t> </a:t>
            </a:r>
          </a:p>
        </p:txBody>
      </p:sp>
    </p:spTree>
    <p:extLst>
      <p:ext uri="{BB962C8B-B14F-4D97-AF65-F5344CB8AC3E}">
        <p14:creationId xmlns:p14="http://schemas.microsoft.com/office/powerpoint/2010/main" val="32078519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1/3 block colour RH">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1" name="Straight Connector 10">
            <a:extLst>
              <a:ext uri="{FF2B5EF4-FFF2-40B4-BE49-F238E27FC236}">
                <a16:creationId xmlns:a16="http://schemas.microsoft.com/office/drawing/2014/main" id="{2180F0D3-D3D2-FCBE-7CC6-8A24306B133B}"/>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77986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hree Point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r>
              <a:rPr lang="es-ES"/>
              <a:t>Haga clic en el icono para agregar una imagen</a:t>
            </a:r>
            <a:endParaRPr lang="en-GB"/>
          </a:p>
        </p:txBody>
      </p:sp>
      <p:sp>
        <p:nvSpPr>
          <p:cNvPr id="39" name="Content Placeholder 2">
            <a:extLst>
              <a:ext uri="{FF2B5EF4-FFF2-40B4-BE49-F238E27FC236}">
                <a16:creationId xmlns:a16="http://schemas.microsoft.com/office/drawing/2014/main" id="{6F586F69-3533-5F4F-85BF-457BB915F941}"/>
              </a:ext>
            </a:extLst>
          </p:cNvPr>
          <p:cNvSpPr>
            <a:spLocks noGrp="1"/>
          </p:cNvSpPr>
          <p:nvPr>
            <p:ph idx="1" hasCustomPrompt="1"/>
          </p:nvPr>
        </p:nvSpPr>
        <p:spPr>
          <a:xfrm>
            <a:off x="652329"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53" name="Content Placeholder 52">
            <a:extLst>
              <a:ext uri="{FF2B5EF4-FFF2-40B4-BE49-F238E27FC236}">
                <a16:creationId xmlns:a16="http://schemas.microsoft.com/office/drawing/2014/main" id="{C27B8D16-878E-594C-BA9E-010EE25E648C}"/>
              </a:ext>
            </a:extLst>
          </p:cNvPr>
          <p:cNvSpPr>
            <a:spLocks noGrp="1"/>
          </p:cNvSpPr>
          <p:nvPr>
            <p:ph idx="13" hasCustomPrompt="1"/>
          </p:nvPr>
        </p:nvSpPr>
        <p:spPr>
          <a:xfrm>
            <a:off x="617264" y="5301208"/>
            <a:ext cx="10452445" cy="195352"/>
          </a:xfrm>
          <a:custGeom>
            <a:avLst/>
            <a:gdLst>
              <a:gd name="connsiteX0" fmla="*/ 7110414 w 10452445"/>
              <a:gd name="connsiteY0" fmla="*/ 0 h 195352"/>
              <a:gd name="connsiteX1" fmla="*/ 10452445 w 10452445"/>
              <a:gd name="connsiteY1" fmla="*/ 0 h 195352"/>
              <a:gd name="connsiteX2" fmla="*/ 10421154 w 10452445"/>
              <a:gd name="connsiteY2" fmla="*/ 195352 h 195352"/>
              <a:gd name="connsiteX3" fmla="*/ 7079123 w 10452445"/>
              <a:gd name="connsiteY3" fmla="*/ 195352 h 195352"/>
              <a:gd name="connsiteX4" fmla="*/ 3577116 w 10452445"/>
              <a:gd name="connsiteY4" fmla="*/ 0 h 195352"/>
              <a:gd name="connsiteX5" fmla="*/ 6919147 w 10452445"/>
              <a:gd name="connsiteY5" fmla="*/ 0 h 195352"/>
              <a:gd name="connsiteX6" fmla="*/ 6887856 w 10452445"/>
              <a:gd name="connsiteY6" fmla="*/ 195352 h 195352"/>
              <a:gd name="connsiteX7" fmla="*/ 3545825 w 10452445"/>
              <a:gd name="connsiteY7" fmla="*/ 195352 h 195352"/>
              <a:gd name="connsiteX8" fmla="*/ 31291 w 10452445"/>
              <a:gd name="connsiteY8" fmla="*/ 0 h 195352"/>
              <a:gd name="connsiteX9" fmla="*/ 3373323 w 10452445"/>
              <a:gd name="connsiteY9" fmla="*/ 0 h 195352"/>
              <a:gd name="connsiteX10" fmla="*/ 3342031 w 10452445"/>
              <a:gd name="connsiteY10" fmla="*/ 195352 h 195352"/>
              <a:gd name="connsiteX11" fmla="*/ 0 w 10452445"/>
              <a:gd name="connsiteY11" fmla="*/ 195352 h 19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52445" h="195352">
                <a:moveTo>
                  <a:pt x="7110414" y="0"/>
                </a:moveTo>
                <a:lnTo>
                  <a:pt x="10452445" y="0"/>
                </a:lnTo>
                <a:lnTo>
                  <a:pt x="10421154" y="195352"/>
                </a:lnTo>
                <a:lnTo>
                  <a:pt x="7079123" y="195352"/>
                </a:lnTo>
                <a:close/>
                <a:moveTo>
                  <a:pt x="3577116" y="0"/>
                </a:moveTo>
                <a:lnTo>
                  <a:pt x="6919147" y="0"/>
                </a:lnTo>
                <a:lnTo>
                  <a:pt x="6887856" y="195352"/>
                </a:lnTo>
                <a:lnTo>
                  <a:pt x="3545825" y="195352"/>
                </a:lnTo>
                <a:close/>
                <a:moveTo>
                  <a:pt x="31291" y="0"/>
                </a:moveTo>
                <a:lnTo>
                  <a:pt x="3373323" y="0"/>
                </a:lnTo>
                <a:lnTo>
                  <a:pt x="3342031" y="195352"/>
                </a:lnTo>
                <a:lnTo>
                  <a:pt x="0" y="195352"/>
                </a:lnTo>
                <a:close/>
              </a:path>
            </a:pathLst>
          </a:custGeom>
          <a:gradFill>
            <a:gsLst>
              <a:gs pos="0">
                <a:schemeClr val="accent2"/>
              </a:gs>
              <a:gs pos="100000">
                <a:schemeClr val="accent3"/>
              </a:gs>
            </a:gsLst>
            <a:lin ang="0" scaled="1"/>
          </a:gradFill>
        </p:spPr>
        <p:txBody>
          <a:bodyPr wrap="square" anchor="ctr">
            <a:no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43" name="Text Placeholder 42">
            <a:extLst>
              <a:ext uri="{FF2B5EF4-FFF2-40B4-BE49-F238E27FC236}">
                <a16:creationId xmlns:a16="http://schemas.microsoft.com/office/drawing/2014/main" id="{731E1C47-DD69-A64A-8A3C-17882AE12DD7}"/>
              </a:ext>
            </a:extLst>
          </p:cNvPr>
          <p:cNvSpPr>
            <a:spLocks noGrp="1"/>
          </p:cNvSpPr>
          <p:nvPr>
            <p:ph type="body" sz="quarter" idx="14" hasCustomPrompt="1"/>
          </p:nvPr>
        </p:nvSpPr>
        <p:spPr>
          <a:xfrm>
            <a:off x="1266214"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44" name="Text Placeholder 42">
            <a:extLst>
              <a:ext uri="{FF2B5EF4-FFF2-40B4-BE49-F238E27FC236}">
                <a16:creationId xmlns:a16="http://schemas.microsoft.com/office/drawing/2014/main" id="{D90EC933-9590-AE4A-B72E-4F29C40DFEC9}"/>
              </a:ext>
            </a:extLst>
          </p:cNvPr>
          <p:cNvSpPr>
            <a:spLocks noGrp="1"/>
          </p:cNvSpPr>
          <p:nvPr>
            <p:ph type="body" sz="quarter" idx="15" hasCustomPrompt="1"/>
          </p:nvPr>
        </p:nvSpPr>
        <p:spPr>
          <a:xfrm>
            <a:off x="1266214"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45" name="Content Placeholder 2">
            <a:extLst>
              <a:ext uri="{FF2B5EF4-FFF2-40B4-BE49-F238E27FC236}">
                <a16:creationId xmlns:a16="http://schemas.microsoft.com/office/drawing/2014/main" id="{F1E6AA1F-0C53-9E4E-BA5C-8F931F63578F}"/>
              </a:ext>
            </a:extLst>
          </p:cNvPr>
          <p:cNvSpPr>
            <a:spLocks noGrp="1"/>
          </p:cNvSpPr>
          <p:nvPr>
            <p:ph idx="16" hasCustomPrompt="1"/>
          </p:nvPr>
        </p:nvSpPr>
        <p:spPr>
          <a:xfrm>
            <a:off x="4198154"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47" name="Text Placeholder 42">
            <a:extLst>
              <a:ext uri="{FF2B5EF4-FFF2-40B4-BE49-F238E27FC236}">
                <a16:creationId xmlns:a16="http://schemas.microsoft.com/office/drawing/2014/main" id="{9752D0A0-8F32-4C4D-846A-F569F0F7D5C0}"/>
              </a:ext>
            </a:extLst>
          </p:cNvPr>
          <p:cNvSpPr>
            <a:spLocks noGrp="1"/>
          </p:cNvSpPr>
          <p:nvPr>
            <p:ph type="body" sz="quarter" idx="18" hasCustomPrompt="1"/>
          </p:nvPr>
        </p:nvSpPr>
        <p:spPr>
          <a:xfrm>
            <a:off x="4812039"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48" name="Text Placeholder 42">
            <a:extLst>
              <a:ext uri="{FF2B5EF4-FFF2-40B4-BE49-F238E27FC236}">
                <a16:creationId xmlns:a16="http://schemas.microsoft.com/office/drawing/2014/main" id="{D8DF6BB9-0AFD-A940-A490-D9F799773698}"/>
              </a:ext>
            </a:extLst>
          </p:cNvPr>
          <p:cNvSpPr>
            <a:spLocks noGrp="1"/>
          </p:cNvSpPr>
          <p:nvPr>
            <p:ph type="body" sz="quarter" idx="19" hasCustomPrompt="1"/>
          </p:nvPr>
        </p:nvSpPr>
        <p:spPr>
          <a:xfrm>
            <a:off x="4812039"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49" name="Content Placeholder 2">
            <a:extLst>
              <a:ext uri="{FF2B5EF4-FFF2-40B4-BE49-F238E27FC236}">
                <a16:creationId xmlns:a16="http://schemas.microsoft.com/office/drawing/2014/main" id="{89046D37-1DEB-0D4E-8765-C5E2335F86F6}"/>
              </a:ext>
            </a:extLst>
          </p:cNvPr>
          <p:cNvSpPr>
            <a:spLocks noGrp="1"/>
          </p:cNvSpPr>
          <p:nvPr>
            <p:ph idx="20" hasCustomPrompt="1"/>
          </p:nvPr>
        </p:nvSpPr>
        <p:spPr>
          <a:xfrm>
            <a:off x="7731452"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51" name="Text Placeholder 42">
            <a:extLst>
              <a:ext uri="{FF2B5EF4-FFF2-40B4-BE49-F238E27FC236}">
                <a16:creationId xmlns:a16="http://schemas.microsoft.com/office/drawing/2014/main" id="{60C5B26C-67C1-4B41-A927-21EF4C982243}"/>
              </a:ext>
            </a:extLst>
          </p:cNvPr>
          <p:cNvSpPr>
            <a:spLocks noGrp="1"/>
          </p:cNvSpPr>
          <p:nvPr>
            <p:ph type="body" sz="quarter" idx="22" hasCustomPrompt="1"/>
          </p:nvPr>
        </p:nvSpPr>
        <p:spPr>
          <a:xfrm>
            <a:off x="8345337"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52" name="Text Placeholder 42">
            <a:extLst>
              <a:ext uri="{FF2B5EF4-FFF2-40B4-BE49-F238E27FC236}">
                <a16:creationId xmlns:a16="http://schemas.microsoft.com/office/drawing/2014/main" id="{DE5D7B1E-322F-4043-856C-5F50C2ED9436}"/>
              </a:ext>
            </a:extLst>
          </p:cNvPr>
          <p:cNvSpPr>
            <a:spLocks noGrp="1"/>
          </p:cNvSpPr>
          <p:nvPr>
            <p:ph type="body" sz="quarter" idx="23" hasCustomPrompt="1"/>
          </p:nvPr>
        </p:nvSpPr>
        <p:spPr>
          <a:xfrm>
            <a:off x="8345337"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s-MX"/>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3" name="Title 2">
            <a:extLst>
              <a:ext uri="{FF2B5EF4-FFF2-40B4-BE49-F238E27FC236}">
                <a16:creationId xmlns:a16="http://schemas.microsoft.com/office/drawing/2014/main" id="{21ADF616-547B-FE4F-83B6-337F9715E95D}"/>
              </a:ext>
            </a:extLst>
          </p:cNvPr>
          <p:cNvSpPr>
            <a:spLocks noGrp="1"/>
          </p:cNvSpPr>
          <p:nvPr>
            <p:ph type="title"/>
          </p:nvPr>
        </p:nvSpPr>
        <p:spPr>
          <a:xfrm>
            <a:off x="618065" y="1188720"/>
            <a:ext cx="10965600" cy="934720"/>
          </a:xfrm>
        </p:spPr>
        <p:txBody>
          <a:bodyPr/>
          <a:lstStyle>
            <a:lvl1pPr algn="ctr">
              <a:defRPr>
                <a:solidFill>
                  <a:schemeClr val="bg1"/>
                </a:solidFill>
              </a:defRPr>
            </a:lvl1pPr>
          </a:lstStyle>
          <a:p>
            <a:r>
              <a:rPr lang="es-ES"/>
              <a:t>Haga clic para modificar el estilo de título del patrón</a:t>
            </a:r>
            <a:endParaRPr lang="en-US"/>
          </a:p>
        </p:txBody>
      </p:sp>
    </p:spTree>
    <p:extLst>
      <p:ext uri="{BB962C8B-B14F-4D97-AF65-F5344CB8AC3E}">
        <p14:creationId xmlns:p14="http://schemas.microsoft.com/office/powerpoint/2010/main" val="414459400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p:cSld name="2/3 block colour">
    <p:bg>
      <p:bgPr>
        <a:solidFill>
          <a:srgbClr val="EDE9E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55C62386-C2D0-5EC4-1719-ABF5CBCA155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1" name="Straight Connector 10">
            <a:extLst>
              <a:ext uri="{FF2B5EF4-FFF2-40B4-BE49-F238E27FC236}">
                <a16:creationId xmlns:a16="http://schemas.microsoft.com/office/drawing/2014/main" id="{DD0BA5EC-C268-31D2-8958-3C1653EDD954}"/>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1E04E838-2183-E3BB-3141-D1926AC0B6D9}"/>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81334619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Creative layout">
    <p:bg>
      <p:bgPr>
        <a:solidFill>
          <a:schemeClr val="bg1"/>
        </a:solidFill>
        <a:effectLst/>
      </p:bgPr>
    </p:bg>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1924050" y="1901825"/>
            <a:ext cx="10267950" cy="4956175"/>
          </a:xfrm>
          <a:solidFill>
            <a:srgbClr val="EDE9E9"/>
          </a:solidFill>
        </p:spPr>
        <p:txBody>
          <a:bodyPr lIns="648000" tIns="503999" rIns="720000" bIns="360000"/>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416726" y="2409290"/>
            <a:ext cx="9138202" cy="3759735"/>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itle 10">
            <a:extLst>
              <a:ext uri="{FF2B5EF4-FFF2-40B4-BE49-F238E27FC236}">
                <a16:creationId xmlns:a16="http://schemas.microsoft.com/office/drawing/2014/main" id="{0BA130C7-4808-D37A-BE2C-C22372221C70}"/>
              </a:ext>
            </a:extLst>
          </p:cNvPr>
          <p:cNvSpPr>
            <a:spLocks noGrp="1"/>
          </p:cNvSpPr>
          <p:nvPr>
            <p:ph type="title"/>
          </p:nvPr>
        </p:nvSpPr>
        <p:spPr>
          <a:xfrm>
            <a:off x="785262" y="279724"/>
            <a:ext cx="7555463" cy="1615858"/>
          </a:xfrm>
        </p:spPr>
        <p:txBody>
          <a:bodyPr/>
          <a:lstStyle/>
          <a:p>
            <a:r>
              <a:rPr lang="es-ES"/>
              <a:t>Haga clic para modificar el estilo de título del patrón</a:t>
            </a:r>
            <a:endParaRPr lang="en-GB"/>
          </a:p>
        </p:txBody>
      </p:sp>
      <p:cxnSp>
        <p:nvCxnSpPr>
          <p:cNvPr id="4" name="Straight Connector 3">
            <a:extLst>
              <a:ext uri="{FF2B5EF4-FFF2-40B4-BE49-F238E27FC236}">
                <a16:creationId xmlns:a16="http://schemas.microsoft.com/office/drawing/2014/main" id="{BD089134-C6DB-9A9F-4DA0-0BCDAC24012B}"/>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4B2EC7E2-CD96-FF88-9EF9-74E3EA4B2268}"/>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11994994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p:cSld name="Creative layout w/ image bg">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387A65D-6D84-C023-E177-352907DB2C15}"/>
              </a:ext>
            </a:extLst>
          </p:cNvPr>
          <p:cNvSpPr>
            <a:spLocks noGrp="1"/>
          </p:cNvSpPr>
          <p:nvPr>
            <p:ph type="pic" sz="quarter" idx="14"/>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1825 h 6858000"/>
              <a:gd name="connsiteX3" fmla="*/ 1924050 w 12192000"/>
              <a:gd name="connsiteY3" fmla="*/ 1901825 h 6858000"/>
              <a:gd name="connsiteX4" fmla="*/ 1924050 w 12192000"/>
              <a:gd name="connsiteY4" fmla="*/ 6858000 h 6858000"/>
              <a:gd name="connsiteX5" fmla="*/ 0 w 12192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1901825"/>
                </a:lnTo>
                <a:lnTo>
                  <a:pt x="1924050" y="1901825"/>
                </a:lnTo>
                <a:lnTo>
                  <a:pt x="1924050" y="6858000"/>
                </a:lnTo>
                <a:lnTo>
                  <a:pt x="0" y="6858000"/>
                </a:lnTo>
                <a:close/>
              </a:path>
            </a:pathLst>
          </a:custGeom>
          <a:solidFill>
            <a:schemeClr val="bg1">
              <a:lumMod val="50000"/>
            </a:schemeClr>
          </a:solidFill>
        </p:spPr>
        <p:txBody>
          <a:bodyPr wrap="square" anchor="ctr">
            <a:noAutofit/>
          </a:bodyPr>
          <a:lstStyle>
            <a:lvl1pPr algn="l">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416726" y="2409290"/>
            <a:ext cx="9138202" cy="3759735"/>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itle 10">
            <a:extLst>
              <a:ext uri="{FF2B5EF4-FFF2-40B4-BE49-F238E27FC236}">
                <a16:creationId xmlns:a16="http://schemas.microsoft.com/office/drawing/2014/main" id="{0BA130C7-4808-D37A-BE2C-C22372221C70}"/>
              </a:ext>
            </a:extLst>
          </p:cNvPr>
          <p:cNvSpPr>
            <a:spLocks noGrp="1"/>
          </p:cNvSpPr>
          <p:nvPr>
            <p:ph type="title"/>
          </p:nvPr>
        </p:nvSpPr>
        <p:spPr>
          <a:xfrm>
            <a:off x="785262" y="279724"/>
            <a:ext cx="7555463" cy="1615858"/>
          </a:xfrm>
        </p:spPr>
        <p:txBody>
          <a:bodyPr/>
          <a:lstStyle>
            <a:lvl1pPr>
              <a:defRPr>
                <a:solidFill>
                  <a:schemeClr val="bg1"/>
                </a:solidFill>
              </a:defRPr>
            </a:lvl1pPr>
          </a:lstStyle>
          <a:p>
            <a:r>
              <a:rPr lang="es-ES"/>
              <a:t>Haga clic para modificar el estilo de título del patrón</a:t>
            </a:r>
            <a:endParaRPr lang="en-GB"/>
          </a:p>
        </p:txBody>
      </p:sp>
      <p:sp>
        <p:nvSpPr>
          <p:cNvPr id="4" name="Text Placeholder 9">
            <a:extLst>
              <a:ext uri="{FF2B5EF4-FFF2-40B4-BE49-F238E27FC236}">
                <a16:creationId xmlns:a16="http://schemas.microsoft.com/office/drawing/2014/main" id="{6133B677-29A5-A0EC-E6BD-A37065FD7863}"/>
              </a:ext>
            </a:extLst>
          </p:cNvPr>
          <p:cNvSpPr>
            <a:spLocks noGrp="1"/>
          </p:cNvSpPr>
          <p:nvPr>
            <p:ph type="body" sz="quarter" idx="17"/>
          </p:nvPr>
        </p:nvSpPr>
        <p:spPr>
          <a:xfrm>
            <a:off x="634266" y="0"/>
            <a:ext cx="18000" cy="687600"/>
          </a:xfrm>
          <a:solidFill>
            <a:schemeClr val="bg1"/>
          </a:solidFill>
        </p:spPr>
        <p:txBody>
          <a:bodyPr lIns="0" tIns="0" rIns="0" bIns="0"/>
          <a:lstStyle>
            <a:lvl1pPr>
              <a:defRPr sz="100">
                <a:noFill/>
              </a:defRPr>
            </a:lvl1pPr>
          </a:lstStyle>
          <a:p>
            <a:pPr lvl="0"/>
            <a:r>
              <a:rPr lang="es-ES"/>
              <a:t>Haga clic para modificar los estilos de texto del patrón</a:t>
            </a:r>
          </a:p>
        </p:txBody>
      </p:sp>
      <p:sp>
        <p:nvSpPr>
          <p:cNvPr id="7" name="Rounded Rectangle 6">
            <a:extLst>
              <a:ext uri="{FF2B5EF4-FFF2-40B4-BE49-F238E27FC236}">
                <a16:creationId xmlns:a16="http://schemas.microsoft.com/office/drawing/2014/main" id="{C574CA71-4FEB-E6F8-25A7-3AC9F40B9080}"/>
              </a:ext>
            </a:extLst>
          </p:cNvPr>
          <p:cNvSpPr/>
          <p:nvPr/>
        </p:nvSpPr>
        <p:spPr>
          <a:xfrm>
            <a:off x="0" y="-490506"/>
            <a:ext cx="2731089" cy="369442"/>
          </a:xfrm>
          <a:prstGeom prst="roundRect">
            <a:avLst>
              <a:gd name="adj" fmla="val 23242"/>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NB: </a:t>
            </a:r>
            <a:r>
              <a:rPr lang="en-GB" sz="900">
                <a:solidFill>
                  <a:schemeClr val="tx1"/>
                </a:solidFill>
              </a:rPr>
              <a:t>Headline line to be used over imagery on this slide. Not to be used on statement text</a:t>
            </a:r>
            <a:endParaRPr lang="en-GB" sz="900" b="0">
              <a:solidFill>
                <a:schemeClr val="tx1"/>
              </a:solidFill>
            </a:endParaRPr>
          </a:p>
        </p:txBody>
      </p:sp>
      <p:sp>
        <p:nvSpPr>
          <p:cNvPr id="15" name="Text Placeholder 14">
            <a:extLst>
              <a:ext uri="{FF2B5EF4-FFF2-40B4-BE49-F238E27FC236}">
                <a16:creationId xmlns:a16="http://schemas.microsoft.com/office/drawing/2014/main" id="{902F52FF-72A7-3296-FB5A-B30071B9366B}"/>
              </a:ext>
            </a:extLst>
          </p:cNvPr>
          <p:cNvSpPr>
            <a:spLocks noGrp="1"/>
          </p:cNvSpPr>
          <p:nvPr>
            <p:ph type="body" sz="quarter" idx="27"/>
          </p:nvPr>
        </p:nvSpPr>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1901825 h 6858000"/>
              <a:gd name="connsiteX3" fmla="*/ 10267950 w 12192000"/>
              <a:gd name="connsiteY3" fmla="*/ 1901825 h 6858000"/>
              <a:gd name="connsiteX4" fmla="*/ 10267950 w 12192000"/>
              <a:gd name="connsiteY4" fmla="*/ 6858000 h 6858000"/>
              <a:gd name="connsiteX5" fmla="*/ 12192000 w 12192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12192000" y="0"/>
                </a:moveTo>
                <a:lnTo>
                  <a:pt x="0" y="0"/>
                </a:lnTo>
                <a:lnTo>
                  <a:pt x="0" y="1901825"/>
                </a:lnTo>
                <a:lnTo>
                  <a:pt x="10267950" y="1901825"/>
                </a:lnTo>
                <a:lnTo>
                  <a:pt x="10267950" y="6858000"/>
                </a:lnTo>
                <a:lnTo>
                  <a:pt x="12192000" y="6858000"/>
                </a:lnTo>
                <a:close/>
              </a:path>
            </a:pathLst>
          </a:custGeom>
          <a:blipFill>
            <a:blip r:embed="rId2">
              <a:alphaModFix amt="75000"/>
            </a:blip>
            <a:stretch>
              <a:fillRect l="16936" r="-16936"/>
            </a:stretch>
          </a:blipFill>
        </p:spPr>
        <p:txBody>
          <a:bodyPr wrap="square" anchor="ctr">
            <a:noAutofit/>
          </a:bodyPr>
          <a:lstStyle>
            <a:lvl1pPr>
              <a:defRPr sz="100">
                <a:noFill/>
              </a:defRPr>
            </a:lvl1pPr>
          </a:lstStyle>
          <a:p>
            <a:pPr lvl="0"/>
            <a:r>
              <a:rPr lang="es-ES"/>
              <a:t>Haga clic para modificar los estilos de texto del patrón</a:t>
            </a:r>
          </a:p>
        </p:txBody>
      </p:sp>
      <p:pic>
        <p:nvPicPr>
          <p:cNvPr id="2" name="Picture 1">
            <a:extLst>
              <a:ext uri="{FF2B5EF4-FFF2-40B4-BE49-F238E27FC236}">
                <a16:creationId xmlns:a16="http://schemas.microsoft.com/office/drawing/2014/main" id="{210A644E-33FA-503E-CB70-FE394514D05E}"/>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131823932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1_1/3 block colour RH">
    <p:bg>
      <p:bgPr>
        <a:solidFill>
          <a:schemeClr val="bg1"/>
        </a:solidFill>
        <a:effectLst/>
      </p:bgPr>
    </p:bg>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6169CB28-1D52-DC01-A716-31468E22FE78}"/>
              </a:ext>
            </a:extLst>
          </p:cNvPr>
          <p:cNvSpPr>
            <a:spLocks noGrp="1"/>
          </p:cNvSpPr>
          <p:nvPr>
            <p:ph type="pic" sz="quarter" idx="14"/>
          </p:nvPr>
        </p:nvSpPr>
        <p:spPr>
          <a:xfrm>
            <a:off x="5131789" y="0"/>
            <a:ext cx="4495800" cy="6174000"/>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6" name="Text Placeholder 15">
            <a:extLst>
              <a:ext uri="{FF2B5EF4-FFF2-40B4-BE49-F238E27FC236}">
                <a16:creationId xmlns:a16="http://schemas.microsoft.com/office/drawing/2014/main" id="{B8A1BC5B-0CBD-4BA7-96DF-4842AE3F77A3}"/>
              </a:ext>
            </a:extLst>
          </p:cNvPr>
          <p:cNvSpPr>
            <a:spLocks noGrp="1"/>
          </p:cNvSpPr>
          <p:nvPr>
            <p:ph type="body" sz="quarter" idx="17"/>
          </p:nvPr>
        </p:nvSpPr>
        <p:spPr>
          <a:xfrm>
            <a:off x="9623425" y="0"/>
            <a:ext cx="2568575" cy="6169025"/>
          </a:xfrm>
          <a:solidFill>
            <a:schemeClr val="bg2">
              <a:lumMod val="20000"/>
              <a:lumOff val="80000"/>
            </a:schemeClr>
          </a:solidFill>
        </p:spPr>
        <p:txBody>
          <a:bodyPr/>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2" name="Rounded Rectangle 1">
            <a:extLst>
              <a:ext uri="{FF2B5EF4-FFF2-40B4-BE49-F238E27FC236}">
                <a16:creationId xmlns:a16="http://schemas.microsoft.com/office/drawing/2014/main" id="{706D0988-1731-EBBF-16FB-1BEAD56FBF6F}"/>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ext Placeholder 10">
            <a:extLst>
              <a:ext uri="{FF2B5EF4-FFF2-40B4-BE49-F238E27FC236}">
                <a16:creationId xmlns:a16="http://schemas.microsoft.com/office/drawing/2014/main" id="{32FD5D9B-38B1-026F-FD40-7983242F6124}"/>
              </a:ext>
            </a:extLst>
          </p:cNvPr>
          <p:cNvSpPr>
            <a:spLocks noGrp="1"/>
          </p:cNvSpPr>
          <p:nvPr>
            <p:ph type="body" sz="quarter" idx="27" hasCustomPrompt="1"/>
          </p:nvPr>
        </p:nvSpPr>
        <p:spPr>
          <a:xfrm>
            <a:off x="5130800" y="4106"/>
            <a:ext cx="4491635" cy="6151390"/>
          </a:xfrm>
          <a:blipFill>
            <a:blip r:embed="rId2">
              <a:alphaModFix amt="50000"/>
            </a:blip>
            <a:stretch>
              <a:fillRect l="-114230" t="-1" r="-57208" b="-11486"/>
            </a:stretch>
          </a:blipFill>
        </p:spPr>
        <p:txBody>
          <a:bodyPr anchor="ctr"/>
          <a:lstStyle>
            <a:lvl1pPr algn="ctr">
              <a:defRPr sz="100"/>
            </a:lvl1pPr>
          </a:lstStyle>
          <a:p>
            <a:pPr lvl="0"/>
            <a:r>
              <a:rPr lang="en-US"/>
              <a:t> </a:t>
            </a:r>
          </a:p>
        </p:txBody>
      </p:sp>
      <p:sp>
        <p:nvSpPr>
          <p:cNvPr id="13" name="Text Placeholder 12">
            <a:extLst>
              <a:ext uri="{FF2B5EF4-FFF2-40B4-BE49-F238E27FC236}">
                <a16:creationId xmlns:a16="http://schemas.microsoft.com/office/drawing/2014/main" id="{DEC772E9-69F2-44C7-EA22-CD86A7199668}"/>
              </a:ext>
            </a:extLst>
          </p:cNvPr>
          <p:cNvSpPr>
            <a:spLocks noGrp="1"/>
          </p:cNvSpPr>
          <p:nvPr>
            <p:ph type="body" sz="quarter" idx="16"/>
          </p:nvPr>
        </p:nvSpPr>
        <p:spPr>
          <a:xfrm>
            <a:off x="7699375" y="1368425"/>
            <a:ext cx="4492625" cy="3429000"/>
          </a:xfrm>
          <a:gradFill flip="none" rotWithShape="1">
            <a:gsLst>
              <a:gs pos="0">
                <a:schemeClr val="tx2"/>
              </a:gs>
              <a:gs pos="99000">
                <a:schemeClr val="accent1"/>
              </a:gs>
            </a:gsLst>
            <a:lin ang="0" scaled="1"/>
            <a:tileRect/>
          </a:gradFill>
        </p:spPr>
        <p:txBody>
          <a:bodyPr lIns="432000" tIns="360000" rIns="432000" bIns="360000" anchor="ctr"/>
          <a:lstStyle>
            <a:lvl1pPr>
              <a:lnSpc>
                <a:spcPct val="100000"/>
              </a:lnSpc>
              <a:spcAft>
                <a:spcPts val="0"/>
              </a:spcAft>
              <a:defRPr sz="14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308120837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About us">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0E4B20-641F-3298-D4EA-BE9FF202FA64}"/>
              </a:ext>
            </a:extLst>
          </p:cNvPr>
          <p:cNvSpPr/>
          <p:nvPr/>
        </p:nvSpPr>
        <p:spPr>
          <a:xfrm>
            <a:off x="5129603" y="3428999"/>
            <a:ext cx="4496997" cy="274002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hasCustomPrompt="1"/>
          </p:nvPr>
        </p:nvSpPr>
        <p:spPr>
          <a:xfrm>
            <a:off x="785262" y="279725"/>
            <a:ext cx="4193133" cy="612098"/>
          </a:xfrm>
        </p:spPr>
        <p:txBody>
          <a:bodyPr/>
          <a:lstStyle/>
          <a:p>
            <a:r>
              <a:rPr lang="en-GB"/>
              <a:t>About us</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hasCustomPrompt="1"/>
          </p:nvPr>
        </p:nvSpPr>
        <p:spPr>
          <a:xfrm>
            <a:off x="785813" y="722138"/>
            <a:ext cx="4193133" cy="1236133"/>
          </a:xfrm>
        </p:spPr>
        <p:txBody>
          <a:bodyPr numCol="1" spcCol="360000"/>
          <a:lstStyle>
            <a:lvl1pPr>
              <a:lnSpc>
                <a:spcPct val="120000"/>
              </a:lnSpc>
              <a:spcAft>
                <a:spcPts val="0"/>
              </a:spcAft>
              <a:defRPr sz="2000" b="1"/>
            </a:lvl1pPr>
            <a:lvl2pPr>
              <a:lnSpc>
                <a:spcPct val="120000"/>
              </a:lnSpc>
              <a:spcAft>
                <a:spcPts val="0"/>
              </a:spcAft>
              <a:defRPr sz="1400">
                <a:solidFill>
                  <a:schemeClr val="tx1"/>
                </a:solidFill>
              </a:defRPr>
            </a:lvl2pPr>
            <a:lvl3pPr marL="0" indent="0">
              <a:lnSpc>
                <a:spcPct val="120000"/>
              </a:lnSpc>
              <a:spcAft>
                <a:spcPts val="0"/>
              </a:spcAft>
              <a:buNone/>
              <a:defRPr sz="1400" b="1">
                <a:solidFill>
                  <a:schemeClr val="tx2"/>
                </a:solidFill>
              </a:defRPr>
            </a:lvl3pPr>
          </a:lstStyle>
          <a:p>
            <a:pPr lvl="0"/>
            <a:r>
              <a:rPr lang="en-GB"/>
              <a:t>Name Surname</a:t>
            </a:r>
          </a:p>
          <a:p>
            <a:pPr marL="0" marR="0" lvl="1" indent="0" algn="l" defTabSz="363702" rtl="0" eaLnBrk="1" fontAlgn="auto" latinLnBrk="0" hangingPunct="1">
              <a:lnSpc>
                <a:spcPct val="100000"/>
              </a:lnSpc>
              <a:spcBef>
                <a:spcPts val="0"/>
              </a:spcBef>
              <a:spcAft>
                <a:spcPts val="0"/>
              </a:spcAft>
              <a:buClrTx/>
              <a:buSzTx/>
              <a:buFont typeface="Arial"/>
              <a:buNone/>
              <a:tabLst/>
              <a:defRPr/>
            </a:pPr>
            <a:r>
              <a:rPr lang="en-GB"/>
              <a:t>Personal Gender Pronouns</a:t>
            </a:r>
          </a:p>
          <a:p>
            <a:pPr lvl="2"/>
            <a:r>
              <a:rPr lang="en-GB"/>
              <a:t>Job Title</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1" name="Text Placeholder 10">
            <a:extLst>
              <a:ext uri="{FF2B5EF4-FFF2-40B4-BE49-F238E27FC236}">
                <a16:creationId xmlns:a16="http://schemas.microsoft.com/office/drawing/2014/main" id="{1FDF1546-854E-5AEA-B461-BEBE0FF2394B}"/>
              </a:ext>
            </a:extLst>
          </p:cNvPr>
          <p:cNvSpPr>
            <a:spLocks noGrp="1"/>
          </p:cNvSpPr>
          <p:nvPr>
            <p:ph type="body" sz="quarter" idx="16"/>
          </p:nvPr>
        </p:nvSpPr>
        <p:spPr>
          <a:xfrm>
            <a:off x="785813" y="2060576"/>
            <a:ext cx="4192601" cy="410845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3" name="Picture Placeholder 5">
            <a:extLst>
              <a:ext uri="{FF2B5EF4-FFF2-40B4-BE49-F238E27FC236}">
                <a16:creationId xmlns:a16="http://schemas.microsoft.com/office/drawing/2014/main" id="{B4A39F78-EBBB-48C6-FED1-4F6DF296DE4C}"/>
              </a:ext>
            </a:extLst>
          </p:cNvPr>
          <p:cNvSpPr>
            <a:spLocks noGrp="1"/>
          </p:cNvSpPr>
          <p:nvPr>
            <p:ph type="pic" sz="quarter" idx="17"/>
          </p:nvPr>
        </p:nvSpPr>
        <p:spPr>
          <a:xfrm>
            <a:off x="5130801" y="1"/>
            <a:ext cx="4492622" cy="3429000"/>
          </a:xfrm>
          <a:solidFill>
            <a:schemeClr val="bg1">
              <a:lumMod val="65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6" name="Text Placeholder 10">
            <a:extLst>
              <a:ext uri="{FF2B5EF4-FFF2-40B4-BE49-F238E27FC236}">
                <a16:creationId xmlns:a16="http://schemas.microsoft.com/office/drawing/2014/main" id="{E2F26926-A7AB-71E8-9853-4F38F51C8772}"/>
              </a:ext>
            </a:extLst>
          </p:cNvPr>
          <p:cNvSpPr>
            <a:spLocks noGrp="1"/>
          </p:cNvSpPr>
          <p:nvPr>
            <p:ph type="body" sz="quarter" idx="18"/>
          </p:nvPr>
        </p:nvSpPr>
        <p:spPr>
          <a:xfrm>
            <a:off x="5679547" y="3429000"/>
            <a:ext cx="3419298" cy="2740025"/>
          </a:xfrm>
        </p:spPr>
        <p:txBody>
          <a:bodyPr tIns="180000" bIns="180000" anchor="ctr"/>
          <a:lstStyle>
            <a:lvl1pPr>
              <a:spcAft>
                <a:spcPts val="0"/>
              </a:spcAft>
              <a:buClr>
                <a:schemeClr val="bg1"/>
              </a:buClr>
              <a:defRPr sz="1400" b="1">
                <a:solidFill>
                  <a:schemeClr val="bg1"/>
                </a:solidFill>
              </a:defRPr>
            </a:lvl1pPr>
            <a:lvl2pPr>
              <a:buClr>
                <a:schemeClr val="bg1"/>
              </a:buClr>
              <a:defRPr sz="1600">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Rounded Rectangle 5">
            <a:extLst>
              <a:ext uri="{FF2B5EF4-FFF2-40B4-BE49-F238E27FC236}">
                <a16:creationId xmlns:a16="http://schemas.microsoft.com/office/drawing/2014/main" id="{5871BA91-8C48-CB81-ED47-208A0F068404}"/>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0" name="Straight Connector 9">
            <a:extLst>
              <a:ext uri="{FF2B5EF4-FFF2-40B4-BE49-F238E27FC236}">
                <a16:creationId xmlns:a16="http://schemas.microsoft.com/office/drawing/2014/main" id="{A31CFDAA-393B-7D7A-F874-E9148C1E9D0C}"/>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520191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About us alternativ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1"/>
            <a:ext cx="5130800" cy="3429000"/>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hasCustomPrompt="1"/>
          </p:nvPr>
        </p:nvSpPr>
        <p:spPr>
          <a:xfrm>
            <a:off x="785262" y="279725"/>
            <a:ext cx="4193133" cy="612098"/>
          </a:xfrm>
        </p:spPr>
        <p:txBody>
          <a:bodyPr/>
          <a:lstStyle/>
          <a:p>
            <a:r>
              <a:rPr lang="en-GB"/>
              <a:t>About us</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hasCustomPrompt="1"/>
          </p:nvPr>
        </p:nvSpPr>
        <p:spPr>
          <a:xfrm>
            <a:off x="785813" y="722138"/>
            <a:ext cx="4193133" cy="1236133"/>
          </a:xfrm>
        </p:spPr>
        <p:txBody>
          <a:bodyPr numCol="1" spcCol="360000"/>
          <a:lstStyle>
            <a:lvl1pPr>
              <a:lnSpc>
                <a:spcPct val="120000"/>
              </a:lnSpc>
              <a:spcAft>
                <a:spcPts val="0"/>
              </a:spcAft>
              <a:defRPr sz="2000" b="1"/>
            </a:lvl1pPr>
            <a:lvl2pPr>
              <a:lnSpc>
                <a:spcPct val="120000"/>
              </a:lnSpc>
              <a:spcAft>
                <a:spcPts val="0"/>
              </a:spcAft>
              <a:defRPr sz="1400">
                <a:solidFill>
                  <a:schemeClr val="tx1"/>
                </a:solidFill>
              </a:defRPr>
            </a:lvl2pPr>
            <a:lvl3pPr marL="0" indent="0">
              <a:lnSpc>
                <a:spcPct val="120000"/>
              </a:lnSpc>
              <a:spcAft>
                <a:spcPts val="0"/>
              </a:spcAft>
              <a:buNone/>
              <a:defRPr sz="1400" b="1">
                <a:solidFill>
                  <a:schemeClr val="tx2"/>
                </a:solidFill>
              </a:defRPr>
            </a:lvl3pPr>
          </a:lstStyle>
          <a:p>
            <a:pPr lvl="0"/>
            <a:r>
              <a:rPr lang="en-GB"/>
              <a:t>Name Surname</a:t>
            </a:r>
          </a:p>
          <a:p>
            <a:pPr marL="0" marR="0" lvl="1" indent="0" algn="l" defTabSz="363702" rtl="0" eaLnBrk="1" fontAlgn="auto" latinLnBrk="0" hangingPunct="1">
              <a:lnSpc>
                <a:spcPct val="100000"/>
              </a:lnSpc>
              <a:spcBef>
                <a:spcPts val="0"/>
              </a:spcBef>
              <a:spcAft>
                <a:spcPts val="0"/>
              </a:spcAft>
              <a:buClrTx/>
              <a:buSzTx/>
              <a:buFont typeface="Arial"/>
              <a:buNone/>
              <a:tabLst/>
              <a:defRPr/>
            </a:pPr>
            <a:r>
              <a:rPr lang="en-GB"/>
              <a:t>Personal Gender Pronouns</a:t>
            </a:r>
          </a:p>
          <a:p>
            <a:pPr lvl="2"/>
            <a:r>
              <a:rPr lang="en-GB"/>
              <a:t>Job Title</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1" name="Text Placeholder 10">
            <a:extLst>
              <a:ext uri="{FF2B5EF4-FFF2-40B4-BE49-F238E27FC236}">
                <a16:creationId xmlns:a16="http://schemas.microsoft.com/office/drawing/2014/main" id="{1FDF1546-854E-5AEA-B461-BEBE0FF2394B}"/>
              </a:ext>
            </a:extLst>
          </p:cNvPr>
          <p:cNvSpPr>
            <a:spLocks noGrp="1"/>
          </p:cNvSpPr>
          <p:nvPr>
            <p:ph type="body" sz="quarter" idx="16"/>
          </p:nvPr>
        </p:nvSpPr>
        <p:spPr>
          <a:xfrm>
            <a:off x="785813" y="3871414"/>
            <a:ext cx="8196262" cy="2297612"/>
          </a:xfrm>
        </p:spPr>
        <p:txBody>
          <a:bodyPr numCol="2"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3" name="Picture Placeholder 5">
            <a:extLst>
              <a:ext uri="{FF2B5EF4-FFF2-40B4-BE49-F238E27FC236}">
                <a16:creationId xmlns:a16="http://schemas.microsoft.com/office/drawing/2014/main" id="{B4A39F78-EBBB-48C6-FED1-4F6DF296DE4C}"/>
              </a:ext>
            </a:extLst>
          </p:cNvPr>
          <p:cNvSpPr>
            <a:spLocks noGrp="1"/>
          </p:cNvSpPr>
          <p:nvPr>
            <p:ph type="pic" sz="quarter" idx="17"/>
          </p:nvPr>
        </p:nvSpPr>
        <p:spPr>
          <a:xfrm>
            <a:off x="5122306" y="1"/>
            <a:ext cx="4501117" cy="3429000"/>
          </a:xfrm>
          <a:solidFill>
            <a:schemeClr val="bg1">
              <a:lumMod val="65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6" name="Text Placeholder 10">
            <a:extLst>
              <a:ext uri="{FF2B5EF4-FFF2-40B4-BE49-F238E27FC236}">
                <a16:creationId xmlns:a16="http://schemas.microsoft.com/office/drawing/2014/main" id="{8E295680-BBDD-4439-F9C1-7D05EDD12424}"/>
              </a:ext>
            </a:extLst>
          </p:cNvPr>
          <p:cNvSpPr>
            <a:spLocks noGrp="1"/>
          </p:cNvSpPr>
          <p:nvPr>
            <p:ph type="body" sz="quarter" idx="18"/>
          </p:nvPr>
        </p:nvSpPr>
        <p:spPr>
          <a:xfrm>
            <a:off x="785813" y="2066362"/>
            <a:ext cx="4192582" cy="1368990"/>
          </a:xfrm>
        </p:spPr>
        <p:txBody>
          <a:bodyPr numCol="1" spcCol="360000"/>
          <a:lstStyle>
            <a:lvl1pPr>
              <a:spcAft>
                <a:spcPts val="600"/>
              </a:spcAft>
              <a:defRPr sz="2000">
                <a:solidFill>
                  <a:schemeClr val="tx2"/>
                </a:solidFill>
              </a:defRPr>
            </a:lvl1pPr>
            <a:lvl2pPr>
              <a:spcAft>
                <a:spcPts val="600"/>
              </a:spcAft>
              <a:defRPr sz="1600">
                <a:solidFill>
                  <a:schemeClr val="tx1"/>
                </a:solidFill>
              </a:defRPr>
            </a:lvl2pPr>
          </a:lstStyle>
          <a:p>
            <a:pPr lvl="0"/>
            <a:r>
              <a:rPr lang="es-ES"/>
              <a:t>Haga clic para modificar los estilos de texto del patrón</a:t>
            </a:r>
          </a:p>
          <a:p>
            <a:pPr lvl="1"/>
            <a:r>
              <a:rPr lang="es-ES"/>
              <a:t>Segundo nivel</a:t>
            </a:r>
          </a:p>
          <a:p>
            <a:pPr lvl="2"/>
            <a:r>
              <a:rPr lang="es-ES"/>
              <a:t>Tercer nivel</a:t>
            </a:r>
          </a:p>
        </p:txBody>
      </p:sp>
      <p:sp>
        <p:nvSpPr>
          <p:cNvPr id="10" name="Rounded Rectangle 9">
            <a:extLst>
              <a:ext uri="{FF2B5EF4-FFF2-40B4-BE49-F238E27FC236}">
                <a16:creationId xmlns:a16="http://schemas.microsoft.com/office/drawing/2014/main" id="{2AECFDEA-E3D1-5065-AAFE-4D2554A70741}"/>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2" name="Straight Connector 11">
            <a:extLst>
              <a:ext uri="{FF2B5EF4-FFF2-40B4-BE49-F238E27FC236}">
                <a16:creationId xmlns:a16="http://schemas.microsoft.com/office/drawing/2014/main" id="{EC995EDD-691D-B5E3-2A28-A2393A22F194}"/>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574989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3 big point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E38E8F08-EAE3-3623-1104-E02DF475418F}"/>
              </a:ext>
            </a:extLst>
          </p:cNvPr>
          <p:cNvSpPr>
            <a:spLocks noGrp="1"/>
          </p:cNvSpPr>
          <p:nvPr>
            <p:ph type="pic" sz="quarter" idx="13"/>
          </p:nvPr>
        </p:nvSpPr>
        <p:spPr>
          <a:xfrm>
            <a:off x="-1" y="3429000"/>
            <a:ext cx="12193200" cy="2740026"/>
          </a:xfrm>
          <a:solidFill>
            <a:schemeClr val="bg1">
              <a:lumMod val="50000"/>
            </a:schemeClr>
          </a:solidFill>
        </p:spPr>
        <p:txBody>
          <a:bodyPr anchor="b"/>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s-ES"/>
              <a:t>Haga clic para modificar el estilo de título del patrón</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1" name="Rounded Rectangle 10">
            <a:extLst>
              <a:ext uri="{FF2B5EF4-FFF2-40B4-BE49-F238E27FC236}">
                <a16:creationId xmlns:a16="http://schemas.microsoft.com/office/drawing/2014/main" id="{3D33C581-B6B9-DC60-BD58-9247567D9C8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9" name="Text Placeholder 20">
            <a:extLst>
              <a:ext uri="{FF2B5EF4-FFF2-40B4-BE49-F238E27FC236}">
                <a16:creationId xmlns:a16="http://schemas.microsoft.com/office/drawing/2014/main" id="{CD565C36-C22C-DCBB-DA43-FE673C201C69}"/>
              </a:ext>
            </a:extLst>
          </p:cNvPr>
          <p:cNvSpPr>
            <a:spLocks noGrp="1"/>
          </p:cNvSpPr>
          <p:nvPr>
            <p:ph type="body" sz="quarter" idx="25"/>
          </p:nvPr>
        </p:nvSpPr>
        <p:spPr>
          <a:xfrm flipH="1">
            <a:off x="0" y="3428996"/>
            <a:ext cx="12192000" cy="2740027"/>
          </a:xfrm>
          <a:blipFill>
            <a:blip r:embed="rId2">
              <a:alphaModFix/>
            </a:blip>
            <a:stretch>
              <a:fillRect t="-50534" b="-99755"/>
            </a:stretch>
          </a:blipFill>
        </p:spPr>
        <p:txBody>
          <a:bodyPr anchor="ctr"/>
          <a:lstStyle>
            <a:lvl1pPr>
              <a:defRPr sz="100">
                <a:noFill/>
              </a:defRPr>
            </a:lvl1pPr>
          </a:lstStyle>
          <a:p>
            <a:pPr lvl="0"/>
            <a:r>
              <a:rPr lang="es-ES"/>
              <a:t>Haga clic para modificar los estilos de texto del patrón</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279525"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Text Placeholder 7">
            <a:extLst>
              <a:ext uri="{FF2B5EF4-FFF2-40B4-BE49-F238E27FC236}">
                <a16:creationId xmlns:a16="http://schemas.microsoft.com/office/drawing/2014/main" id="{033334E3-4F05-ECF6-2E02-F55F1E7274D9}"/>
              </a:ext>
            </a:extLst>
          </p:cNvPr>
          <p:cNvSpPr>
            <a:spLocks noGrp="1"/>
          </p:cNvSpPr>
          <p:nvPr>
            <p:ph type="body" sz="quarter" idx="14"/>
          </p:nvPr>
        </p:nvSpPr>
        <p:spPr>
          <a:xfrm>
            <a:off x="4811713"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7" name="Text Placeholder 7">
            <a:extLst>
              <a:ext uri="{FF2B5EF4-FFF2-40B4-BE49-F238E27FC236}">
                <a16:creationId xmlns:a16="http://schemas.microsoft.com/office/drawing/2014/main" id="{543A0CCB-11D5-E8CA-53B5-294042D27A8D}"/>
              </a:ext>
            </a:extLst>
          </p:cNvPr>
          <p:cNvSpPr>
            <a:spLocks noGrp="1"/>
          </p:cNvSpPr>
          <p:nvPr>
            <p:ph type="body" sz="quarter" idx="15"/>
          </p:nvPr>
        </p:nvSpPr>
        <p:spPr>
          <a:xfrm>
            <a:off x="8350780"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188704927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3 big points black">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E38E8F08-EAE3-3623-1104-E02DF475418F}"/>
              </a:ext>
            </a:extLst>
          </p:cNvPr>
          <p:cNvSpPr>
            <a:spLocks noGrp="1"/>
          </p:cNvSpPr>
          <p:nvPr>
            <p:ph type="pic" sz="quarter" idx="13"/>
          </p:nvPr>
        </p:nvSpPr>
        <p:spPr>
          <a:xfrm>
            <a:off x="-1" y="3429000"/>
            <a:ext cx="12193200" cy="2740026"/>
          </a:xfrm>
          <a:solidFill>
            <a:schemeClr val="bg1">
              <a:lumMod val="50000"/>
            </a:schemeClr>
          </a:solidFill>
        </p:spPr>
        <p:txBody>
          <a:bodyPr anchor="b"/>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s-ES"/>
              <a:t>Haga clic para modificar el estilo de título del patrón</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1" name="Rounded Rectangle 10">
            <a:extLst>
              <a:ext uri="{FF2B5EF4-FFF2-40B4-BE49-F238E27FC236}">
                <a16:creationId xmlns:a16="http://schemas.microsoft.com/office/drawing/2014/main" id="{C8DEB7F9-27FF-E5EF-B365-24F2EE393EFD}"/>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0" name="Text Placeholder 20">
            <a:extLst>
              <a:ext uri="{FF2B5EF4-FFF2-40B4-BE49-F238E27FC236}">
                <a16:creationId xmlns:a16="http://schemas.microsoft.com/office/drawing/2014/main" id="{9E7D8793-B38F-20CB-7EE2-69DA969D183B}"/>
              </a:ext>
            </a:extLst>
          </p:cNvPr>
          <p:cNvSpPr>
            <a:spLocks noGrp="1"/>
          </p:cNvSpPr>
          <p:nvPr>
            <p:ph type="body" sz="quarter" idx="25"/>
          </p:nvPr>
        </p:nvSpPr>
        <p:spPr>
          <a:xfrm flipH="1">
            <a:off x="0" y="3428996"/>
            <a:ext cx="12192000" cy="2740027"/>
          </a:xfrm>
          <a:blipFill>
            <a:blip r:embed="rId2">
              <a:alphaModFix/>
            </a:blip>
            <a:stretch>
              <a:fillRect t="-50534" b="-99755"/>
            </a:stretch>
          </a:blipFill>
        </p:spPr>
        <p:txBody>
          <a:bodyPr anchor="ctr"/>
          <a:lstStyle>
            <a:lvl1pPr>
              <a:defRPr sz="100">
                <a:noFill/>
              </a:defRPr>
            </a:lvl1pPr>
          </a:lstStyle>
          <a:p>
            <a:pPr lvl="0"/>
            <a:r>
              <a:rPr lang="es-ES"/>
              <a:t>Haga clic para modificar los estilos de texto del patrón</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279525" y="2060576"/>
            <a:ext cx="2568575" cy="2740026"/>
          </a:xfrm>
          <a:gradFill flip="none" rotWithShape="1">
            <a:gsLst>
              <a:gs pos="0">
                <a:schemeClr val="tx2"/>
              </a:gs>
              <a:gs pos="99000">
                <a:schemeClr val="accent1"/>
              </a:gs>
            </a:gsLst>
            <a:lin ang="0" scaled="1"/>
            <a:tileRect/>
          </a:gradFill>
        </p:spPr>
        <p:txBody>
          <a:bodyPr lIns="180000" tIns="72000" rIns="180000" bIns="72000" anchor="ctr"/>
          <a:lstStyle>
            <a:lvl1pPr algn="ctr">
              <a:lnSpc>
                <a:spcPct val="100000"/>
              </a:lnSpc>
              <a:spcAft>
                <a:spcPts val="0"/>
              </a:spcAft>
              <a:buClr>
                <a:schemeClr val="bg1"/>
              </a:buClr>
              <a:defRPr sz="2000" b="1">
                <a:solidFill>
                  <a:schemeClr val="bg1"/>
                </a:solidFill>
              </a:defRPr>
            </a:lvl1pPr>
            <a:lvl2pPr algn="ctr">
              <a:lnSpc>
                <a:spcPct val="110000"/>
              </a:lnSpc>
              <a:spcAft>
                <a:spcPts val="600"/>
              </a:spcAft>
              <a:buClr>
                <a:schemeClr val="bg1"/>
              </a:buClr>
              <a:defRPr sz="1600">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Text Placeholder 7">
            <a:extLst>
              <a:ext uri="{FF2B5EF4-FFF2-40B4-BE49-F238E27FC236}">
                <a16:creationId xmlns:a16="http://schemas.microsoft.com/office/drawing/2014/main" id="{033334E3-4F05-ECF6-2E02-F55F1E7274D9}"/>
              </a:ext>
            </a:extLst>
          </p:cNvPr>
          <p:cNvSpPr>
            <a:spLocks noGrp="1"/>
          </p:cNvSpPr>
          <p:nvPr>
            <p:ph type="body" sz="quarter" idx="14"/>
          </p:nvPr>
        </p:nvSpPr>
        <p:spPr>
          <a:xfrm>
            <a:off x="4811713" y="2060576"/>
            <a:ext cx="2568575" cy="2740026"/>
          </a:xfrm>
          <a:gradFill flip="none" rotWithShape="1">
            <a:gsLst>
              <a:gs pos="0">
                <a:schemeClr val="tx2"/>
              </a:gs>
              <a:gs pos="99000">
                <a:schemeClr val="accent1"/>
              </a:gs>
            </a:gsLst>
            <a:lin ang="0" scaled="1"/>
            <a:tileRect/>
          </a:gradFill>
        </p:spPr>
        <p:txBody>
          <a:bodyPr lIns="180000" tIns="72000" rIns="180000" bIns="72000" anchor="ctr"/>
          <a:lstStyle>
            <a:lvl1pPr algn="ctr">
              <a:lnSpc>
                <a:spcPct val="100000"/>
              </a:lnSpc>
              <a:spcAft>
                <a:spcPts val="0"/>
              </a:spcAft>
              <a:buClr>
                <a:schemeClr val="bg1"/>
              </a:buClr>
              <a:defRPr sz="2000" b="1">
                <a:solidFill>
                  <a:schemeClr val="bg1"/>
                </a:solidFill>
              </a:defRPr>
            </a:lvl1pPr>
            <a:lvl2pPr algn="ctr">
              <a:lnSpc>
                <a:spcPct val="110000"/>
              </a:lnSpc>
              <a:spcAft>
                <a:spcPts val="600"/>
              </a:spcAft>
              <a:buClr>
                <a:schemeClr val="bg1"/>
              </a:buClr>
              <a:defRPr sz="1600">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7" name="Text Placeholder 7">
            <a:extLst>
              <a:ext uri="{FF2B5EF4-FFF2-40B4-BE49-F238E27FC236}">
                <a16:creationId xmlns:a16="http://schemas.microsoft.com/office/drawing/2014/main" id="{543A0CCB-11D5-E8CA-53B5-294042D27A8D}"/>
              </a:ext>
            </a:extLst>
          </p:cNvPr>
          <p:cNvSpPr>
            <a:spLocks noGrp="1"/>
          </p:cNvSpPr>
          <p:nvPr>
            <p:ph type="body" sz="quarter" idx="15"/>
          </p:nvPr>
        </p:nvSpPr>
        <p:spPr>
          <a:xfrm>
            <a:off x="8350780" y="2060576"/>
            <a:ext cx="2568575" cy="2740026"/>
          </a:xfrm>
          <a:gradFill flip="none" rotWithShape="1">
            <a:gsLst>
              <a:gs pos="0">
                <a:schemeClr val="tx2"/>
              </a:gs>
              <a:gs pos="99000">
                <a:schemeClr val="accent1"/>
              </a:gs>
            </a:gsLst>
            <a:lin ang="0" scaled="1"/>
            <a:tileRect/>
          </a:gradFill>
        </p:spPr>
        <p:txBody>
          <a:bodyPr lIns="180000" tIns="72000" rIns="180000" bIns="72000" anchor="ctr"/>
          <a:lstStyle>
            <a:lvl1pPr algn="ctr">
              <a:lnSpc>
                <a:spcPct val="100000"/>
              </a:lnSpc>
              <a:spcAft>
                <a:spcPts val="0"/>
              </a:spcAft>
              <a:buClr>
                <a:schemeClr val="bg1"/>
              </a:buClr>
              <a:defRPr sz="2000" b="1">
                <a:solidFill>
                  <a:schemeClr val="bg1"/>
                </a:solidFill>
              </a:defRPr>
            </a:lvl1pPr>
            <a:lvl2pPr algn="ctr">
              <a:lnSpc>
                <a:spcPct val="110000"/>
              </a:lnSpc>
              <a:spcAft>
                <a:spcPts val="600"/>
              </a:spcAft>
              <a:buClr>
                <a:schemeClr val="bg1"/>
              </a:buClr>
              <a:defRPr sz="1600">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159468596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Cover_2">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A44B275-69D4-B04B-1870-AF3F8C3B4212}"/>
              </a:ext>
            </a:extLst>
          </p:cNvPr>
          <p:cNvSpPr/>
          <p:nvPr/>
        </p:nvSpPr>
        <p:spPr>
          <a:xfrm>
            <a:off x="0" y="0"/>
            <a:ext cx="12192000" cy="6868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7" name="Picture Placeholder 6">
            <a:extLst>
              <a:ext uri="{FF2B5EF4-FFF2-40B4-BE49-F238E27FC236}">
                <a16:creationId xmlns:a16="http://schemas.microsoft.com/office/drawing/2014/main" id="{E5EEAFF0-3BA8-91BA-47CC-5622E7098BDE}"/>
              </a:ext>
            </a:extLst>
          </p:cNvPr>
          <p:cNvSpPr>
            <a:spLocks noGrp="1"/>
          </p:cNvSpPr>
          <p:nvPr>
            <p:ph type="pic" sz="quarter" idx="12"/>
          </p:nvPr>
        </p:nvSpPr>
        <p:spPr>
          <a:xfrm flipH="1">
            <a:off x="4552950" y="0"/>
            <a:ext cx="7345434" cy="6858000"/>
          </a:xfrm>
          <a:custGeom>
            <a:avLst/>
            <a:gdLst>
              <a:gd name="connsiteX0" fmla="*/ 6139838 w 7345434"/>
              <a:gd name="connsiteY0" fmla="*/ 0 h 6858000"/>
              <a:gd name="connsiteX1" fmla="*/ 0 w 7345434"/>
              <a:gd name="connsiteY1" fmla="*/ 0 h 6858000"/>
              <a:gd name="connsiteX2" fmla="*/ 0 w 7345434"/>
              <a:gd name="connsiteY2" fmla="*/ 6858000 h 6858000"/>
              <a:gd name="connsiteX3" fmla="*/ 6139838 w 7345434"/>
              <a:gd name="connsiteY3" fmla="*/ 6858000 h 6858000"/>
              <a:gd name="connsiteX4" fmla="*/ 2710838 w 7345434"/>
              <a:gd name="connsiteY4" fmla="*/ 3429000 h 6858000"/>
              <a:gd name="connsiteX5" fmla="*/ 7345434 w 7345434"/>
              <a:gd name="connsiteY5" fmla="*/ 0 h 6858000"/>
              <a:gd name="connsiteX6" fmla="*/ 6911252 w 7345434"/>
              <a:gd name="connsiteY6" fmla="*/ 0 h 6858000"/>
              <a:gd name="connsiteX7" fmla="*/ 3483292 w 7345434"/>
              <a:gd name="connsiteY7" fmla="*/ 3429000 h 6858000"/>
              <a:gd name="connsiteX8" fmla="*/ 6911252 w 7345434"/>
              <a:gd name="connsiteY8" fmla="*/ 6858000 h 6858000"/>
              <a:gd name="connsiteX9" fmla="*/ 7345434 w 7345434"/>
              <a:gd name="connsiteY9" fmla="*/ 6858000 h 6858000"/>
              <a:gd name="connsiteX10" fmla="*/ 3917474 w 7345434"/>
              <a:gd name="connsiteY10" fmla="*/ 34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45434" h="6858000">
                <a:moveTo>
                  <a:pt x="6139838" y="0"/>
                </a:moveTo>
                <a:lnTo>
                  <a:pt x="0" y="0"/>
                </a:lnTo>
                <a:lnTo>
                  <a:pt x="0" y="6858000"/>
                </a:lnTo>
                <a:lnTo>
                  <a:pt x="6139838" y="6858000"/>
                </a:lnTo>
                <a:lnTo>
                  <a:pt x="2710838" y="3429000"/>
                </a:lnTo>
                <a:close/>
                <a:moveTo>
                  <a:pt x="7345434" y="0"/>
                </a:moveTo>
                <a:lnTo>
                  <a:pt x="6911252" y="0"/>
                </a:lnTo>
                <a:lnTo>
                  <a:pt x="3483292" y="3429000"/>
                </a:lnTo>
                <a:lnTo>
                  <a:pt x="6911252" y="6858000"/>
                </a:lnTo>
                <a:lnTo>
                  <a:pt x="7345434" y="6858000"/>
                </a:lnTo>
                <a:lnTo>
                  <a:pt x="3917474" y="3429000"/>
                </a:lnTo>
                <a:close/>
              </a:path>
            </a:pathLst>
          </a:custGeom>
          <a:solidFill>
            <a:schemeClr val="bg1">
              <a:lumMod val="50000"/>
            </a:schemeClr>
          </a:solidFill>
        </p:spPr>
        <p:txBody>
          <a:bodyPr wrap="square" anchor="ctr">
            <a:noAutofit/>
          </a:bodyPr>
          <a:lstStyle>
            <a:lvl1pPr algn="l">
              <a:defRPr>
                <a:solidFill>
                  <a:schemeClr val="bg1"/>
                </a:solidFill>
              </a:defRPr>
            </a:lvl1pPr>
          </a:lstStyle>
          <a:p>
            <a:r>
              <a:rPr lang="es-ES"/>
              <a:t>Haga clic en el icono para agregar una imagen</a:t>
            </a:r>
            <a:endParaRPr lang="en-GB"/>
          </a:p>
        </p:txBody>
      </p:sp>
      <p:sp>
        <p:nvSpPr>
          <p:cNvPr id="47" name="Text Placeholder 14">
            <a:extLst>
              <a:ext uri="{FF2B5EF4-FFF2-40B4-BE49-F238E27FC236}">
                <a16:creationId xmlns:a16="http://schemas.microsoft.com/office/drawing/2014/main" id="{6A846FCB-399B-21A4-32EC-0FE3577ECA83}"/>
              </a:ext>
            </a:extLst>
          </p:cNvPr>
          <p:cNvSpPr>
            <a:spLocks noGrp="1"/>
          </p:cNvSpPr>
          <p:nvPr>
            <p:ph type="body" sz="quarter" idx="16" hasCustomPrompt="1"/>
          </p:nvPr>
        </p:nvSpPr>
        <p:spPr>
          <a:xfrm>
            <a:off x="943214" y="2819935"/>
            <a:ext cx="5482521" cy="2021006"/>
          </a:xfrm>
        </p:spPr>
        <p:txBody>
          <a:bodyPr/>
          <a:lstStyle>
            <a:lvl1pPr algn="l">
              <a:lnSpc>
                <a:spcPct val="80000"/>
              </a:lnSpc>
              <a:spcAft>
                <a:spcPts val="600"/>
              </a:spcAft>
              <a:defRPr sz="5400" b="0">
                <a:solidFill>
                  <a:schemeClr val="tx1"/>
                </a:solid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Presentation title goes here</a:t>
            </a:r>
          </a:p>
        </p:txBody>
      </p:sp>
      <p:sp>
        <p:nvSpPr>
          <p:cNvPr id="17" name="Text Placeholder 17">
            <a:extLst>
              <a:ext uri="{FF2B5EF4-FFF2-40B4-BE49-F238E27FC236}">
                <a16:creationId xmlns:a16="http://schemas.microsoft.com/office/drawing/2014/main" id="{C209F012-97B9-34AE-5B30-9A5B209B7B07}"/>
              </a:ext>
            </a:extLst>
          </p:cNvPr>
          <p:cNvSpPr>
            <a:spLocks noGrp="1"/>
          </p:cNvSpPr>
          <p:nvPr>
            <p:ph type="body" sz="quarter" idx="21" hasCustomPrompt="1"/>
          </p:nvPr>
        </p:nvSpPr>
        <p:spPr>
          <a:xfrm>
            <a:off x="559913" y="2872189"/>
            <a:ext cx="19800" cy="3996000"/>
          </a:xfrm>
          <a:gradFill>
            <a:gsLst>
              <a:gs pos="100000">
                <a:schemeClr val="tx2"/>
              </a:gs>
              <a:gs pos="0">
                <a:schemeClr val="accent1"/>
              </a:gs>
            </a:gsLst>
            <a:lin ang="5400000" scaled="1"/>
          </a:gradFill>
        </p:spPr>
        <p:txBody>
          <a:bodyPr/>
          <a:lstStyle>
            <a:lvl1pPr>
              <a:defRPr>
                <a:noFill/>
              </a:defRPr>
            </a:lvl1pPr>
          </a:lstStyle>
          <a:p>
            <a:r>
              <a:rPr lang="en-GB"/>
              <a:t> </a:t>
            </a:r>
          </a:p>
        </p:txBody>
      </p:sp>
      <p:sp>
        <p:nvSpPr>
          <p:cNvPr id="18" name="Text Placeholder 17">
            <a:extLst>
              <a:ext uri="{FF2B5EF4-FFF2-40B4-BE49-F238E27FC236}">
                <a16:creationId xmlns:a16="http://schemas.microsoft.com/office/drawing/2014/main" id="{B450166F-B005-6513-0B87-C30ACE4F3517}"/>
              </a:ext>
            </a:extLst>
          </p:cNvPr>
          <p:cNvSpPr>
            <a:spLocks noGrp="1"/>
          </p:cNvSpPr>
          <p:nvPr>
            <p:ph type="body" sz="quarter" idx="24" hasCustomPrompt="1"/>
          </p:nvPr>
        </p:nvSpPr>
        <p:spPr>
          <a:xfrm>
            <a:off x="943214" y="5603593"/>
            <a:ext cx="3547585" cy="862012"/>
          </a:xfrm>
          <a:ln>
            <a:noFill/>
          </a:ln>
        </p:spPr>
        <p:txBody>
          <a:bodyPr anchor="b"/>
          <a:lstStyle>
            <a:lvl1pPr algn="l">
              <a:defRPr sz="3200">
                <a:ln w="12700">
                  <a:solidFill>
                    <a:schemeClr val="bg1"/>
                  </a:solidFill>
                </a:ln>
              </a:defRPr>
            </a:lvl1pPr>
          </a:lstStyle>
          <a:p>
            <a:pPr lvl="0"/>
            <a:r>
              <a:rPr lang="en-US"/>
              <a:t>00 00 2022</a:t>
            </a:r>
          </a:p>
        </p:txBody>
      </p:sp>
      <p:sp>
        <p:nvSpPr>
          <p:cNvPr id="5" name="Text Placeholder 4">
            <a:extLst>
              <a:ext uri="{FF2B5EF4-FFF2-40B4-BE49-F238E27FC236}">
                <a16:creationId xmlns:a16="http://schemas.microsoft.com/office/drawing/2014/main" id="{4899FFD4-FA9E-70DC-9160-F5259E5DC45B}"/>
              </a:ext>
            </a:extLst>
          </p:cNvPr>
          <p:cNvSpPr>
            <a:spLocks noGrp="1"/>
          </p:cNvSpPr>
          <p:nvPr>
            <p:ph type="body" sz="quarter" idx="27"/>
          </p:nvPr>
        </p:nvSpPr>
        <p:spPr>
          <a:xfrm flipH="1">
            <a:off x="5758546" y="0"/>
            <a:ext cx="6139838" cy="6858000"/>
          </a:xfrm>
          <a:custGeom>
            <a:avLst/>
            <a:gdLst>
              <a:gd name="connsiteX0" fmla="*/ 6139838 w 6139838"/>
              <a:gd name="connsiteY0" fmla="*/ 0 h 6858000"/>
              <a:gd name="connsiteX1" fmla="*/ 0 w 6139838"/>
              <a:gd name="connsiteY1" fmla="*/ 0 h 6858000"/>
              <a:gd name="connsiteX2" fmla="*/ 0 w 6139838"/>
              <a:gd name="connsiteY2" fmla="*/ 6858000 h 6858000"/>
              <a:gd name="connsiteX3" fmla="*/ 6139838 w 6139838"/>
              <a:gd name="connsiteY3" fmla="*/ 6858000 h 6858000"/>
              <a:gd name="connsiteX4" fmla="*/ 2710838 w 6139838"/>
              <a:gd name="connsiteY4" fmla="*/ 3429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9838" h="6858000">
                <a:moveTo>
                  <a:pt x="6139838" y="0"/>
                </a:moveTo>
                <a:lnTo>
                  <a:pt x="0" y="0"/>
                </a:lnTo>
                <a:lnTo>
                  <a:pt x="0" y="6858000"/>
                </a:lnTo>
                <a:lnTo>
                  <a:pt x="6139838" y="6858000"/>
                </a:lnTo>
                <a:lnTo>
                  <a:pt x="2710838" y="3429000"/>
                </a:lnTo>
                <a:close/>
              </a:path>
            </a:pathLst>
          </a:custGeom>
          <a:blipFill>
            <a:blip r:embed="rId2"/>
            <a:stretch>
              <a:fillRect l="-80576" r="-12412"/>
            </a:stretch>
          </a:blipFill>
        </p:spPr>
        <p:txBody>
          <a:bodyPr wrap="square" anchor="ctr">
            <a:noAutofit/>
          </a:bodyPr>
          <a:lstStyle>
            <a:lvl1pPr>
              <a:defRPr sz="100">
                <a:noFill/>
              </a:defRPr>
            </a:lvl1pPr>
          </a:lstStyle>
          <a:p>
            <a:pPr lvl="0"/>
            <a:r>
              <a:rPr lang="es-ES"/>
              <a:t>Haga clic para modificar los estilos de texto del patrón</a:t>
            </a:r>
          </a:p>
        </p:txBody>
      </p:sp>
      <p:sp>
        <p:nvSpPr>
          <p:cNvPr id="4" name="Rectangle 3">
            <a:extLst>
              <a:ext uri="{FF2B5EF4-FFF2-40B4-BE49-F238E27FC236}">
                <a16:creationId xmlns:a16="http://schemas.microsoft.com/office/drawing/2014/main" id="{0C373FF0-5F44-89E3-17F1-2080738C163E}"/>
              </a:ext>
            </a:extLst>
          </p:cNvPr>
          <p:cNvSpPr/>
          <p:nvPr/>
        </p:nvSpPr>
        <p:spPr>
          <a:xfrm rot="5400000">
            <a:off x="8616191" y="3282192"/>
            <a:ext cx="6858002"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pic>
        <p:nvPicPr>
          <p:cNvPr id="2" name="Picture 1" descr="Shape&#10;&#10;Description automatically generated with medium confidence">
            <a:extLst>
              <a:ext uri="{FF2B5EF4-FFF2-40B4-BE49-F238E27FC236}">
                <a16:creationId xmlns:a16="http://schemas.microsoft.com/office/drawing/2014/main" id="{041999A7-1D87-CEC6-2CB8-D328257B7161}"/>
              </a:ext>
            </a:extLst>
          </p:cNvPr>
          <p:cNvPicPr>
            <a:picLocks noChangeAspect="1"/>
          </p:cNvPicPr>
          <p:nvPr/>
        </p:nvPicPr>
        <p:blipFill>
          <a:blip r:embed="rId3"/>
          <a:stretch>
            <a:fillRect/>
          </a:stretch>
        </p:blipFill>
        <p:spPr>
          <a:xfrm>
            <a:off x="1086556" y="792687"/>
            <a:ext cx="2993493" cy="790361"/>
          </a:xfrm>
          <a:prstGeom prst="rect">
            <a:avLst/>
          </a:prstGeom>
        </p:spPr>
      </p:pic>
    </p:spTree>
    <p:extLst>
      <p:ext uri="{BB962C8B-B14F-4D97-AF65-F5344CB8AC3E}">
        <p14:creationId xmlns:p14="http://schemas.microsoft.com/office/powerpoint/2010/main" val="371782102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Cover">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CA69199-CD81-3AE8-8664-40164A4480E5}"/>
              </a:ext>
            </a:extLst>
          </p:cNvPr>
          <p:cNvSpPr/>
          <p:nvPr/>
        </p:nvSpPr>
        <p:spPr>
          <a:xfrm>
            <a:off x="0" y="-4102"/>
            <a:ext cx="12192000" cy="6862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6" name="Picture Placeholder 15">
            <a:extLst>
              <a:ext uri="{FF2B5EF4-FFF2-40B4-BE49-F238E27FC236}">
                <a16:creationId xmlns:a16="http://schemas.microsoft.com/office/drawing/2014/main" id="{94A38477-3147-8640-60A1-8D159D48FB58}"/>
              </a:ext>
            </a:extLst>
          </p:cNvPr>
          <p:cNvSpPr>
            <a:spLocks noGrp="1"/>
          </p:cNvSpPr>
          <p:nvPr>
            <p:ph type="pic" sz="quarter" idx="12"/>
          </p:nvPr>
        </p:nvSpPr>
        <p:spPr>
          <a:xfrm>
            <a:off x="0" y="0"/>
            <a:ext cx="9334042" cy="6858000"/>
          </a:xfrm>
          <a:custGeom>
            <a:avLst/>
            <a:gdLst>
              <a:gd name="connsiteX0" fmla="*/ 0 w 9334042"/>
              <a:gd name="connsiteY0" fmla="*/ 0 h 6858000"/>
              <a:gd name="connsiteX1" fmla="*/ 9334042 w 9334042"/>
              <a:gd name="connsiteY1" fmla="*/ 0 h 6858000"/>
              <a:gd name="connsiteX2" fmla="*/ 9334042 w 9334042"/>
              <a:gd name="connsiteY2" fmla="*/ 6858000 h 6858000"/>
              <a:gd name="connsiteX3" fmla="*/ 7699375 w 9334042"/>
              <a:gd name="connsiteY3" fmla="*/ 6858000 h 6858000"/>
              <a:gd name="connsiteX4" fmla="*/ 7699375 w 9334042"/>
              <a:gd name="connsiteY4" fmla="*/ 2060575 h 6858000"/>
              <a:gd name="connsiteX5" fmla="*/ 0 w 9334042"/>
              <a:gd name="connsiteY5" fmla="*/ 20605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4042" h="6858000">
                <a:moveTo>
                  <a:pt x="0" y="0"/>
                </a:moveTo>
                <a:lnTo>
                  <a:pt x="9334042" y="0"/>
                </a:lnTo>
                <a:lnTo>
                  <a:pt x="9334042" y="6858000"/>
                </a:lnTo>
                <a:lnTo>
                  <a:pt x="7699375" y="6858000"/>
                </a:lnTo>
                <a:lnTo>
                  <a:pt x="7699375" y="2060575"/>
                </a:lnTo>
                <a:lnTo>
                  <a:pt x="0" y="2060575"/>
                </a:lnTo>
                <a:close/>
              </a:path>
            </a:pathLst>
          </a:custGeom>
          <a:solidFill>
            <a:schemeClr val="bg1">
              <a:lumMod val="50000"/>
            </a:schemeClr>
          </a:solidFill>
        </p:spPr>
        <p:txBody>
          <a:bodyPr wrap="square">
            <a:noAutofit/>
          </a:bodyPr>
          <a:lstStyle>
            <a:lvl1pPr algn="ctr">
              <a:defRPr>
                <a:solidFill>
                  <a:schemeClr val="bg1"/>
                </a:solidFill>
              </a:defRPr>
            </a:lvl1pPr>
          </a:lstStyle>
          <a:p>
            <a:r>
              <a:rPr lang="es-ES"/>
              <a:t>Haga clic en el icono para agregar una imagen</a:t>
            </a:r>
            <a:endParaRPr lang="en-GB"/>
          </a:p>
        </p:txBody>
      </p:sp>
      <p:sp>
        <p:nvSpPr>
          <p:cNvPr id="11" name="Rectangle 10">
            <a:extLst>
              <a:ext uri="{FF2B5EF4-FFF2-40B4-BE49-F238E27FC236}">
                <a16:creationId xmlns:a16="http://schemas.microsoft.com/office/drawing/2014/main" id="{980C02F7-7386-FF76-B2DD-EDFBCC9D07CF}"/>
              </a:ext>
            </a:extLst>
          </p:cNvPr>
          <p:cNvSpPr/>
          <p:nvPr/>
        </p:nvSpPr>
        <p:spPr>
          <a:xfrm>
            <a:off x="9334042" y="3429000"/>
            <a:ext cx="2857957" cy="3429000"/>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13" name="Text Placeholder 12">
            <a:extLst>
              <a:ext uri="{FF2B5EF4-FFF2-40B4-BE49-F238E27FC236}">
                <a16:creationId xmlns:a16="http://schemas.microsoft.com/office/drawing/2014/main" id="{DFF8CB4C-8678-4A3C-7D3C-466A9CBDAC4C}"/>
              </a:ext>
            </a:extLst>
          </p:cNvPr>
          <p:cNvSpPr>
            <a:spLocks noGrp="1"/>
          </p:cNvSpPr>
          <p:nvPr>
            <p:ph type="body" sz="quarter" idx="14" hasCustomPrompt="1"/>
          </p:nvPr>
        </p:nvSpPr>
        <p:spPr>
          <a:xfrm>
            <a:off x="10010693" y="184229"/>
            <a:ext cx="2002578" cy="2581275"/>
          </a:xfrm>
        </p:spPr>
        <p:txBody>
          <a:bodyPr/>
          <a:lstStyle>
            <a:lvl1pPr algn="r">
              <a:lnSpc>
                <a:spcPts val="5500"/>
              </a:lnSpc>
              <a:spcAft>
                <a:spcPts val="0"/>
              </a:spcAft>
              <a:defRPr sz="6000">
                <a:ln w="19050">
                  <a:solidFill>
                    <a:schemeClr val="bg1"/>
                  </a:solidFill>
                </a:ln>
              </a:defRPr>
            </a:lvl1pPr>
          </a:lstStyle>
          <a:p>
            <a:pPr lvl="0"/>
            <a:r>
              <a:rPr lang="en-GB"/>
              <a:t>02 03 23</a:t>
            </a:r>
          </a:p>
        </p:txBody>
      </p:sp>
      <p:sp>
        <p:nvSpPr>
          <p:cNvPr id="15" name="Text Placeholder 14">
            <a:extLst>
              <a:ext uri="{FF2B5EF4-FFF2-40B4-BE49-F238E27FC236}">
                <a16:creationId xmlns:a16="http://schemas.microsoft.com/office/drawing/2014/main" id="{D1B5A42E-81C0-743F-F7F1-74B73C934CDE}"/>
              </a:ext>
            </a:extLst>
          </p:cNvPr>
          <p:cNvSpPr>
            <a:spLocks noGrp="1"/>
          </p:cNvSpPr>
          <p:nvPr>
            <p:ph type="body" sz="quarter" idx="15" hasCustomPrompt="1"/>
          </p:nvPr>
        </p:nvSpPr>
        <p:spPr>
          <a:xfrm>
            <a:off x="10010692" y="3635296"/>
            <a:ext cx="2013730" cy="3038475"/>
          </a:xfrm>
        </p:spPr>
        <p:txBody>
          <a:bodyPr/>
          <a:lstStyle>
            <a:lvl1pPr algn="r">
              <a:lnSpc>
                <a:spcPct val="80000"/>
              </a:lnSpc>
              <a:spcAft>
                <a:spcPts val="600"/>
              </a:spcAft>
              <a:defRPr sz="2000" b="1">
                <a:gradFill>
                  <a:gsLst>
                    <a:gs pos="0">
                      <a:schemeClr val="tx2"/>
                    </a:gs>
                    <a:gs pos="99000">
                      <a:schemeClr val="accent1"/>
                    </a:gs>
                  </a:gsLst>
                  <a:lin ang="0" scaled="1"/>
                </a:gradFill>
              </a:defRPr>
            </a:lvl1pPr>
            <a:lvl2pPr algn="r">
              <a:lnSpc>
                <a:spcPct val="80000"/>
              </a:lnSpc>
              <a:spcAft>
                <a:spcPts val="600"/>
              </a:spcAft>
              <a:defRPr sz="3600">
                <a:solidFill>
                  <a:schemeClr val="tx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Subtitle</a:t>
            </a:r>
          </a:p>
          <a:p>
            <a:pPr lvl="1"/>
            <a:r>
              <a:rPr lang="en-GB"/>
              <a:t>Title</a:t>
            </a:r>
          </a:p>
        </p:txBody>
      </p:sp>
      <p:sp>
        <p:nvSpPr>
          <p:cNvPr id="47" name="Text Placeholder 14">
            <a:extLst>
              <a:ext uri="{FF2B5EF4-FFF2-40B4-BE49-F238E27FC236}">
                <a16:creationId xmlns:a16="http://schemas.microsoft.com/office/drawing/2014/main" id="{6A846FCB-399B-21A4-32EC-0FE3577ECA83}"/>
              </a:ext>
            </a:extLst>
          </p:cNvPr>
          <p:cNvSpPr>
            <a:spLocks noGrp="1"/>
          </p:cNvSpPr>
          <p:nvPr>
            <p:ph type="body" sz="quarter" idx="16" hasCustomPrompt="1"/>
          </p:nvPr>
        </p:nvSpPr>
        <p:spPr>
          <a:xfrm>
            <a:off x="880869" y="3959750"/>
            <a:ext cx="5535806" cy="2209275"/>
          </a:xfrm>
        </p:spPr>
        <p:txBody>
          <a:bodyPr/>
          <a:lstStyle>
            <a:lvl1pPr algn="l">
              <a:lnSpc>
                <a:spcPct val="80000"/>
              </a:lnSpc>
              <a:spcAft>
                <a:spcPts val="600"/>
              </a:spcAft>
              <a:defRPr sz="5400" b="0">
                <a:solidFill>
                  <a:schemeClr val="tx1"/>
                </a:solid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Presentation title goes here</a:t>
            </a:r>
          </a:p>
        </p:txBody>
      </p:sp>
      <p:sp>
        <p:nvSpPr>
          <p:cNvPr id="48" name="Text Placeholder 9">
            <a:extLst>
              <a:ext uri="{FF2B5EF4-FFF2-40B4-BE49-F238E27FC236}">
                <a16:creationId xmlns:a16="http://schemas.microsoft.com/office/drawing/2014/main" id="{F5F3F589-F9C1-DEA1-DC92-7F395BA1E7D2}"/>
              </a:ext>
            </a:extLst>
          </p:cNvPr>
          <p:cNvSpPr>
            <a:spLocks noGrp="1"/>
          </p:cNvSpPr>
          <p:nvPr>
            <p:ph type="body" sz="quarter" idx="17"/>
          </p:nvPr>
        </p:nvSpPr>
        <p:spPr>
          <a:xfrm>
            <a:off x="640797" y="2743200"/>
            <a:ext cx="18000" cy="4114800"/>
          </a:xfrm>
          <a:gradFill flip="none" rotWithShape="1">
            <a:gsLst>
              <a:gs pos="0">
                <a:schemeClr val="tx2"/>
              </a:gs>
              <a:gs pos="99000">
                <a:schemeClr val="accent1"/>
              </a:gs>
            </a:gsLst>
            <a:lin ang="5400000" scaled="1"/>
            <a:tileRect/>
          </a:gradFill>
        </p:spPr>
        <p:txBody>
          <a:bodyPr lIns="0" tIns="0" rIns="0" bIns="0"/>
          <a:lstStyle>
            <a:lvl1pPr>
              <a:defRPr sz="100">
                <a:noFill/>
              </a:defRPr>
            </a:lvl1pPr>
          </a:lstStyle>
          <a:p>
            <a:pPr lvl="0"/>
            <a:r>
              <a:rPr lang="es-ES"/>
              <a:t>Haga clic para modificar los estilos de texto del patrón</a:t>
            </a:r>
          </a:p>
        </p:txBody>
      </p:sp>
      <p:sp>
        <p:nvSpPr>
          <p:cNvPr id="17" name="Rectangle 16">
            <a:extLst>
              <a:ext uri="{FF2B5EF4-FFF2-40B4-BE49-F238E27FC236}">
                <a16:creationId xmlns:a16="http://schemas.microsoft.com/office/drawing/2014/main" id="{0F4F7150-D1AC-26A5-634F-D2D5E4501534}"/>
              </a:ext>
            </a:extLst>
          </p:cNvPr>
          <p:cNvSpPr/>
          <p:nvPr/>
        </p:nvSpPr>
        <p:spPr>
          <a:xfrm rot="5400000">
            <a:off x="6049798" y="3280141"/>
            <a:ext cx="6862101"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20" name="Text Placeholder 19">
            <a:extLst>
              <a:ext uri="{FF2B5EF4-FFF2-40B4-BE49-F238E27FC236}">
                <a16:creationId xmlns:a16="http://schemas.microsoft.com/office/drawing/2014/main" id="{55D96883-B78C-1832-A07E-53817D111FE0}"/>
              </a:ext>
            </a:extLst>
          </p:cNvPr>
          <p:cNvSpPr>
            <a:spLocks noGrp="1"/>
          </p:cNvSpPr>
          <p:nvPr>
            <p:ph type="body" sz="quarter" idx="27" hasCustomPrompt="1"/>
          </p:nvPr>
        </p:nvSpPr>
        <p:spPr>
          <a:xfrm>
            <a:off x="1" y="4106"/>
            <a:ext cx="9334042" cy="6853894"/>
          </a:xfrm>
          <a:custGeom>
            <a:avLst/>
            <a:gdLst>
              <a:gd name="connsiteX0" fmla="*/ 0 w 9334042"/>
              <a:gd name="connsiteY0" fmla="*/ 0 h 6853894"/>
              <a:gd name="connsiteX1" fmla="*/ 9334042 w 9334042"/>
              <a:gd name="connsiteY1" fmla="*/ 0 h 6853894"/>
              <a:gd name="connsiteX2" fmla="*/ 9334042 w 9334042"/>
              <a:gd name="connsiteY2" fmla="*/ 6853894 h 6853894"/>
              <a:gd name="connsiteX3" fmla="*/ 7696199 w 9334042"/>
              <a:gd name="connsiteY3" fmla="*/ 6853894 h 6853894"/>
              <a:gd name="connsiteX4" fmla="*/ 7696199 w 9334042"/>
              <a:gd name="connsiteY4" fmla="*/ 2053294 h 6853894"/>
              <a:gd name="connsiteX5" fmla="*/ 0 w 9334042"/>
              <a:gd name="connsiteY5" fmla="*/ 2053294 h 685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4042" h="6853894">
                <a:moveTo>
                  <a:pt x="0" y="0"/>
                </a:moveTo>
                <a:lnTo>
                  <a:pt x="9334042" y="0"/>
                </a:lnTo>
                <a:lnTo>
                  <a:pt x="9334042" y="6853894"/>
                </a:lnTo>
                <a:lnTo>
                  <a:pt x="7696199" y="6853894"/>
                </a:lnTo>
                <a:lnTo>
                  <a:pt x="7696199" y="2053294"/>
                </a:lnTo>
                <a:lnTo>
                  <a:pt x="0" y="2053294"/>
                </a:lnTo>
                <a:close/>
              </a:path>
            </a:pathLst>
          </a:custGeom>
          <a:blipFill>
            <a:blip r:embed="rId2">
              <a:alphaModFix amt="50000"/>
            </a:blip>
            <a:stretch>
              <a:fillRect l="-1796" r="-28823" b="-60"/>
            </a:stretch>
          </a:blipFill>
        </p:spPr>
        <p:txBody>
          <a:bodyPr wrap="square" anchor="ctr">
            <a:noAutofit/>
          </a:bodyPr>
          <a:lstStyle>
            <a:lvl1pPr algn="ctr">
              <a:defRPr sz="100"/>
            </a:lvl1pPr>
          </a:lstStyle>
          <a:p>
            <a:pPr lvl="0"/>
            <a:r>
              <a:rPr lang="en-US"/>
              <a:t> </a:t>
            </a:r>
          </a:p>
        </p:txBody>
      </p:sp>
      <p:pic>
        <p:nvPicPr>
          <p:cNvPr id="4" name="Picture 3" descr="Shape&#10;&#10;Description automatically generated with medium confidence">
            <a:extLst>
              <a:ext uri="{FF2B5EF4-FFF2-40B4-BE49-F238E27FC236}">
                <a16:creationId xmlns:a16="http://schemas.microsoft.com/office/drawing/2014/main" id="{D1511A32-0E34-883E-0899-FBFC82E98FDF}"/>
              </a:ext>
            </a:extLst>
          </p:cNvPr>
          <p:cNvPicPr>
            <a:picLocks noChangeAspect="1"/>
          </p:cNvPicPr>
          <p:nvPr/>
        </p:nvPicPr>
        <p:blipFill>
          <a:blip r:embed="rId3"/>
          <a:stretch>
            <a:fillRect/>
          </a:stretch>
        </p:blipFill>
        <p:spPr>
          <a:xfrm>
            <a:off x="980707" y="2739678"/>
            <a:ext cx="2993493" cy="790361"/>
          </a:xfrm>
          <a:prstGeom prst="rect">
            <a:avLst/>
          </a:prstGeom>
        </p:spPr>
      </p:pic>
    </p:spTree>
    <p:extLst>
      <p:ext uri="{BB962C8B-B14F-4D97-AF65-F5344CB8AC3E}">
        <p14:creationId xmlns:p14="http://schemas.microsoft.com/office/powerpoint/2010/main" val="28980060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ey Takeaway Slide">
    <p:bg>
      <p:bgPr>
        <a:solidFill>
          <a:schemeClr val="tx1"/>
        </a:solidFill>
        <a:effectLst/>
      </p:bgPr>
    </p:bg>
    <p:spTree>
      <p:nvGrpSpPr>
        <p:cNvPr id="1" name=""/>
        <p:cNvGrpSpPr/>
        <p:nvPr/>
      </p:nvGrpSpPr>
      <p:grpSpPr>
        <a:xfrm>
          <a:off x="0" y="0"/>
          <a:ext cx="0" cy="0"/>
          <a:chOff x="0" y="0"/>
          <a:chExt cx="0" cy="0"/>
        </a:xfrm>
      </p:grpSpPr>
      <p:sp>
        <p:nvSpPr>
          <p:cNvPr id="52" name="Text Placeholder 21">
            <a:extLst>
              <a:ext uri="{FF2B5EF4-FFF2-40B4-BE49-F238E27FC236}">
                <a16:creationId xmlns:a16="http://schemas.microsoft.com/office/drawing/2014/main" id="{B3B6E53A-D89B-B940-9D39-415F8E4D3055}"/>
              </a:ext>
            </a:extLst>
          </p:cNvPr>
          <p:cNvSpPr>
            <a:spLocks noGrp="1"/>
          </p:cNvSpPr>
          <p:nvPr>
            <p:ph type="body" sz="quarter" idx="25" hasCustomPrompt="1"/>
          </p:nvPr>
        </p:nvSpPr>
        <p:spPr>
          <a:xfrm>
            <a:off x="15141817" y="204788"/>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56" name="Text Placeholder 21">
            <a:extLst>
              <a:ext uri="{FF2B5EF4-FFF2-40B4-BE49-F238E27FC236}">
                <a16:creationId xmlns:a16="http://schemas.microsoft.com/office/drawing/2014/main" id="{A74AF6A7-69A9-7A48-92AE-BC526D3BA4EF}"/>
              </a:ext>
            </a:extLst>
          </p:cNvPr>
          <p:cNvSpPr>
            <a:spLocks noGrp="1"/>
          </p:cNvSpPr>
          <p:nvPr>
            <p:ph type="body" sz="quarter" idx="29" hasCustomPrompt="1"/>
          </p:nvPr>
        </p:nvSpPr>
        <p:spPr>
          <a:xfrm>
            <a:off x="14771114" y="1798515"/>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60" name="Text Placeholder 21">
            <a:extLst>
              <a:ext uri="{FF2B5EF4-FFF2-40B4-BE49-F238E27FC236}">
                <a16:creationId xmlns:a16="http://schemas.microsoft.com/office/drawing/2014/main" id="{9EE33D39-7F12-864F-8883-F7C67CA8FC7A}"/>
              </a:ext>
            </a:extLst>
          </p:cNvPr>
          <p:cNvSpPr>
            <a:spLocks noGrp="1"/>
          </p:cNvSpPr>
          <p:nvPr>
            <p:ph type="body" sz="quarter" idx="33" hasCustomPrompt="1"/>
          </p:nvPr>
        </p:nvSpPr>
        <p:spPr>
          <a:xfrm>
            <a:off x="14406065" y="3360109"/>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64" name="Text Placeholder 21">
            <a:extLst>
              <a:ext uri="{FF2B5EF4-FFF2-40B4-BE49-F238E27FC236}">
                <a16:creationId xmlns:a16="http://schemas.microsoft.com/office/drawing/2014/main" id="{773ADB21-32BE-4641-94A5-B04DD7EDFBD3}"/>
              </a:ext>
            </a:extLst>
          </p:cNvPr>
          <p:cNvSpPr>
            <a:spLocks noGrp="1"/>
          </p:cNvSpPr>
          <p:nvPr>
            <p:ph type="body" sz="quarter" idx="37" hasCustomPrompt="1"/>
          </p:nvPr>
        </p:nvSpPr>
        <p:spPr>
          <a:xfrm>
            <a:off x="15550189" y="-1414462"/>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7" name="Text Placeholder 76">
            <a:extLst>
              <a:ext uri="{FF2B5EF4-FFF2-40B4-BE49-F238E27FC236}">
                <a16:creationId xmlns:a16="http://schemas.microsoft.com/office/drawing/2014/main" id="{27E5DDBD-3796-0C48-8987-7575D29D8657}"/>
              </a:ext>
            </a:extLst>
          </p:cNvPr>
          <p:cNvSpPr>
            <a:spLocks noGrp="1"/>
          </p:cNvSpPr>
          <p:nvPr>
            <p:ph type="body" sz="quarter" idx="38" hasCustomPrompt="1"/>
          </p:nvPr>
        </p:nvSpPr>
        <p:spPr>
          <a:xfrm>
            <a:off x="13114784" y="-1414463"/>
            <a:ext cx="2782519" cy="6022346"/>
          </a:xfrm>
          <a:custGeom>
            <a:avLst/>
            <a:gdLst>
              <a:gd name="connsiteX0" fmla="*/ 311944 w 2782519"/>
              <a:gd name="connsiteY0" fmla="*/ 4774571 h 6022346"/>
              <a:gd name="connsiteX1" fmla="*/ 1638395 w 2782519"/>
              <a:gd name="connsiteY1" fmla="*/ 4774571 h 6022346"/>
              <a:gd name="connsiteX2" fmla="*/ 1326451 w 2782519"/>
              <a:gd name="connsiteY2" fmla="*/ 6022346 h 6022346"/>
              <a:gd name="connsiteX3" fmla="*/ 0 w 2782519"/>
              <a:gd name="connsiteY3" fmla="*/ 6022346 h 6022346"/>
              <a:gd name="connsiteX4" fmla="*/ 676993 w 2782519"/>
              <a:gd name="connsiteY4" fmla="*/ 3212977 h 6022346"/>
              <a:gd name="connsiteX5" fmla="*/ 2003444 w 2782519"/>
              <a:gd name="connsiteY5" fmla="*/ 3212977 h 6022346"/>
              <a:gd name="connsiteX6" fmla="*/ 1691500 w 2782519"/>
              <a:gd name="connsiteY6" fmla="*/ 4460752 h 6022346"/>
              <a:gd name="connsiteX7" fmla="*/ 365049 w 2782519"/>
              <a:gd name="connsiteY7" fmla="*/ 4460752 h 6022346"/>
              <a:gd name="connsiteX8" fmla="*/ 1047696 w 2782519"/>
              <a:gd name="connsiteY8" fmla="*/ 1619250 h 6022346"/>
              <a:gd name="connsiteX9" fmla="*/ 2374147 w 2782519"/>
              <a:gd name="connsiteY9" fmla="*/ 1619250 h 6022346"/>
              <a:gd name="connsiteX10" fmla="*/ 2062203 w 2782519"/>
              <a:gd name="connsiteY10" fmla="*/ 2867025 h 6022346"/>
              <a:gd name="connsiteX11" fmla="*/ 735752 w 2782519"/>
              <a:gd name="connsiteY11" fmla="*/ 2867025 h 6022346"/>
              <a:gd name="connsiteX12" fmla="*/ 1456068 w 2782519"/>
              <a:gd name="connsiteY12" fmla="*/ 0 h 6022346"/>
              <a:gd name="connsiteX13" fmla="*/ 2782519 w 2782519"/>
              <a:gd name="connsiteY13" fmla="*/ 0 h 6022346"/>
              <a:gd name="connsiteX14" fmla="*/ 2470575 w 2782519"/>
              <a:gd name="connsiteY14" fmla="*/ 1247775 h 6022346"/>
              <a:gd name="connsiteX15" fmla="*/ 1144124 w 2782519"/>
              <a:gd name="connsiteY15" fmla="*/ 1247775 h 60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82519" h="6022346">
                <a:moveTo>
                  <a:pt x="311944" y="4774571"/>
                </a:moveTo>
                <a:lnTo>
                  <a:pt x="1638395" y="4774571"/>
                </a:lnTo>
                <a:lnTo>
                  <a:pt x="1326451" y="6022346"/>
                </a:lnTo>
                <a:lnTo>
                  <a:pt x="0" y="6022346"/>
                </a:lnTo>
                <a:close/>
                <a:moveTo>
                  <a:pt x="676993" y="3212977"/>
                </a:moveTo>
                <a:lnTo>
                  <a:pt x="2003444" y="3212977"/>
                </a:lnTo>
                <a:lnTo>
                  <a:pt x="1691500" y="4460752"/>
                </a:lnTo>
                <a:lnTo>
                  <a:pt x="365049" y="4460752"/>
                </a:lnTo>
                <a:close/>
                <a:moveTo>
                  <a:pt x="1047696" y="1619250"/>
                </a:moveTo>
                <a:lnTo>
                  <a:pt x="2374147" y="1619250"/>
                </a:lnTo>
                <a:lnTo>
                  <a:pt x="2062203" y="2867025"/>
                </a:lnTo>
                <a:lnTo>
                  <a:pt x="735752" y="2867025"/>
                </a:lnTo>
                <a:close/>
                <a:moveTo>
                  <a:pt x="1456068" y="0"/>
                </a:moveTo>
                <a:lnTo>
                  <a:pt x="2782519" y="0"/>
                </a:lnTo>
                <a:lnTo>
                  <a:pt x="2470575" y="1247775"/>
                </a:lnTo>
                <a:lnTo>
                  <a:pt x="1144124"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00" b="0"/>
            </a:lvl1pPr>
          </a:lstStyle>
          <a:p>
            <a:pPr lvl="0"/>
            <a:r>
              <a:rPr lang="en-US"/>
              <a:t> </a:t>
            </a:r>
          </a:p>
        </p:txBody>
      </p:sp>
      <p:sp>
        <p:nvSpPr>
          <p:cNvPr id="10" name="Picture Placeholder 9">
            <a:extLst>
              <a:ext uri="{FF2B5EF4-FFF2-40B4-BE49-F238E27FC236}">
                <a16:creationId xmlns:a16="http://schemas.microsoft.com/office/drawing/2014/main" id="{6ED919B1-B49D-B046-8103-DA2A0DB47A34}"/>
              </a:ext>
            </a:extLst>
          </p:cNvPr>
          <p:cNvSpPr>
            <a:spLocks noGrp="1"/>
          </p:cNvSpPr>
          <p:nvPr>
            <p:ph type="pic" sz="quarter" idx="10"/>
          </p:nvPr>
        </p:nvSpPr>
        <p:spPr>
          <a:xfrm>
            <a:off x="3770730" y="0"/>
            <a:ext cx="8421270" cy="6496050"/>
          </a:xfrm>
          <a:custGeom>
            <a:avLst/>
            <a:gdLst>
              <a:gd name="connsiteX0" fmla="*/ 1624014 w 8421270"/>
              <a:gd name="connsiteY0" fmla="*/ 0 h 6496050"/>
              <a:gd name="connsiteX1" fmla="*/ 4590438 w 8421270"/>
              <a:gd name="connsiteY1" fmla="*/ 0 h 6496050"/>
              <a:gd name="connsiteX2" fmla="*/ 6631940 w 8421270"/>
              <a:gd name="connsiteY2" fmla="*/ 0 h 6496050"/>
              <a:gd name="connsiteX3" fmla="*/ 8421270 w 8421270"/>
              <a:gd name="connsiteY3" fmla="*/ 0 h 6496050"/>
              <a:gd name="connsiteX4" fmla="*/ 8421270 w 8421270"/>
              <a:gd name="connsiteY4" fmla="*/ 6496050 h 6496050"/>
              <a:gd name="connsiteX5" fmla="*/ 6631940 w 8421270"/>
              <a:gd name="connsiteY5" fmla="*/ 6496050 h 6496050"/>
              <a:gd name="connsiteX6" fmla="*/ 4590438 w 8421270"/>
              <a:gd name="connsiteY6" fmla="*/ 6496050 h 6496050"/>
              <a:gd name="connsiteX7" fmla="*/ 2577270 w 8421270"/>
              <a:gd name="connsiteY7" fmla="*/ 6496050 h 6496050"/>
              <a:gd name="connsiteX8" fmla="*/ 2325270 w 8421270"/>
              <a:gd name="connsiteY8" fmla="*/ 6244050 h 6496050"/>
              <a:gd name="connsiteX9" fmla="*/ 2073270 w 8421270"/>
              <a:gd name="connsiteY9" fmla="*/ 6496050 h 6496050"/>
              <a:gd name="connsiteX10" fmla="*/ 0 w 8421270"/>
              <a:gd name="connsiteY10" fmla="*/ 6496050 h 649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21270" h="6496050">
                <a:moveTo>
                  <a:pt x="1624014" y="0"/>
                </a:moveTo>
                <a:lnTo>
                  <a:pt x="4590438" y="0"/>
                </a:lnTo>
                <a:lnTo>
                  <a:pt x="6631940" y="0"/>
                </a:lnTo>
                <a:lnTo>
                  <a:pt x="8421270" y="0"/>
                </a:lnTo>
                <a:lnTo>
                  <a:pt x="8421270" y="6496050"/>
                </a:lnTo>
                <a:lnTo>
                  <a:pt x="6631940" y="6496050"/>
                </a:lnTo>
                <a:lnTo>
                  <a:pt x="4590438" y="6496050"/>
                </a:lnTo>
                <a:lnTo>
                  <a:pt x="2577270" y="6496050"/>
                </a:lnTo>
                <a:cubicBezTo>
                  <a:pt x="2577270" y="6356874"/>
                  <a:pt x="2464446" y="6244050"/>
                  <a:pt x="2325270" y="6244050"/>
                </a:cubicBezTo>
                <a:cubicBezTo>
                  <a:pt x="2186095" y="6244050"/>
                  <a:pt x="2073270" y="6356874"/>
                  <a:pt x="2073270" y="6496050"/>
                </a:cubicBezTo>
                <a:lnTo>
                  <a:pt x="0" y="6496050"/>
                </a:lnTo>
                <a:close/>
              </a:path>
            </a:pathLst>
          </a:custGeom>
          <a:solidFill>
            <a:schemeClr val="accent5">
              <a:lumMod val="90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2" name="Text Placeholder 21">
            <a:extLst>
              <a:ext uri="{FF2B5EF4-FFF2-40B4-BE49-F238E27FC236}">
                <a16:creationId xmlns:a16="http://schemas.microsoft.com/office/drawing/2014/main" id="{4A98A6F2-B4B8-C74A-99F0-AA1661E3527E}"/>
              </a:ext>
            </a:extLst>
          </p:cNvPr>
          <p:cNvSpPr>
            <a:spLocks noGrp="1"/>
          </p:cNvSpPr>
          <p:nvPr>
            <p:ph type="body" sz="quarter" idx="13" hasCustomPrompt="1"/>
          </p:nvPr>
        </p:nvSpPr>
        <p:spPr>
          <a:xfrm>
            <a:off x="5301049" y="1619250"/>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6" name="Text Placeholder 75">
            <a:extLst>
              <a:ext uri="{FF2B5EF4-FFF2-40B4-BE49-F238E27FC236}">
                <a16:creationId xmlns:a16="http://schemas.microsoft.com/office/drawing/2014/main" id="{B331CDFB-751B-2345-AB1A-DD43D88938D5}"/>
              </a:ext>
            </a:extLst>
          </p:cNvPr>
          <p:cNvSpPr>
            <a:spLocks noGrp="1"/>
          </p:cNvSpPr>
          <p:nvPr>
            <p:ph type="body" sz="quarter" idx="14" hasCustomPrompt="1"/>
          </p:nvPr>
        </p:nvSpPr>
        <p:spPr>
          <a:xfrm>
            <a:off x="3274016" y="1619249"/>
            <a:ext cx="2374147" cy="4403096"/>
          </a:xfrm>
          <a:custGeom>
            <a:avLst/>
            <a:gdLst>
              <a:gd name="connsiteX0" fmla="*/ 311944 w 2374147"/>
              <a:gd name="connsiteY0" fmla="*/ 3155321 h 4403096"/>
              <a:gd name="connsiteX1" fmla="*/ 1638395 w 2374147"/>
              <a:gd name="connsiteY1" fmla="*/ 3155321 h 4403096"/>
              <a:gd name="connsiteX2" fmla="*/ 1326451 w 2374147"/>
              <a:gd name="connsiteY2" fmla="*/ 4403096 h 4403096"/>
              <a:gd name="connsiteX3" fmla="*/ 0 w 2374147"/>
              <a:gd name="connsiteY3" fmla="*/ 4403096 h 4403096"/>
              <a:gd name="connsiteX4" fmla="*/ 676993 w 2374147"/>
              <a:gd name="connsiteY4" fmla="*/ 1593727 h 4403096"/>
              <a:gd name="connsiteX5" fmla="*/ 2003444 w 2374147"/>
              <a:gd name="connsiteY5" fmla="*/ 1593727 h 4403096"/>
              <a:gd name="connsiteX6" fmla="*/ 1691500 w 2374147"/>
              <a:gd name="connsiteY6" fmla="*/ 2841502 h 4403096"/>
              <a:gd name="connsiteX7" fmla="*/ 365049 w 2374147"/>
              <a:gd name="connsiteY7" fmla="*/ 2841502 h 4403096"/>
              <a:gd name="connsiteX8" fmla="*/ 1047696 w 2374147"/>
              <a:gd name="connsiteY8" fmla="*/ 0 h 4403096"/>
              <a:gd name="connsiteX9" fmla="*/ 2374147 w 2374147"/>
              <a:gd name="connsiteY9" fmla="*/ 0 h 4403096"/>
              <a:gd name="connsiteX10" fmla="*/ 2062203 w 2374147"/>
              <a:gd name="connsiteY10" fmla="*/ 1247775 h 4403096"/>
              <a:gd name="connsiteX11" fmla="*/ 735752 w 2374147"/>
              <a:gd name="connsiteY11" fmla="*/ 1247775 h 440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74147" h="4403096">
                <a:moveTo>
                  <a:pt x="311944" y="3155321"/>
                </a:moveTo>
                <a:lnTo>
                  <a:pt x="1638395" y="3155321"/>
                </a:lnTo>
                <a:lnTo>
                  <a:pt x="1326451" y="4403096"/>
                </a:lnTo>
                <a:lnTo>
                  <a:pt x="0" y="4403096"/>
                </a:lnTo>
                <a:close/>
                <a:moveTo>
                  <a:pt x="676993" y="1593727"/>
                </a:moveTo>
                <a:lnTo>
                  <a:pt x="2003444" y="1593727"/>
                </a:lnTo>
                <a:lnTo>
                  <a:pt x="1691500" y="2841502"/>
                </a:lnTo>
                <a:lnTo>
                  <a:pt x="365049" y="2841502"/>
                </a:lnTo>
                <a:close/>
                <a:moveTo>
                  <a:pt x="1047696" y="0"/>
                </a:moveTo>
                <a:lnTo>
                  <a:pt x="2374147" y="0"/>
                </a:lnTo>
                <a:lnTo>
                  <a:pt x="2062203" y="1247775"/>
                </a:lnTo>
                <a:lnTo>
                  <a:pt x="735752"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00" b="0"/>
            </a:lvl1pPr>
          </a:lstStyle>
          <a:p>
            <a:pPr lvl="0"/>
            <a:r>
              <a:rPr lang="en-US"/>
              <a:t> </a:t>
            </a:r>
          </a:p>
        </p:txBody>
      </p:sp>
      <p:sp>
        <p:nvSpPr>
          <p:cNvPr id="27" name="Text Placeholder 26">
            <a:extLst>
              <a:ext uri="{FF2B5EF4-FFF2-40B4-BE49-F238E27FC236}">
                <a16:creationId xmlns:a16="http://schemas.microsoft.com/office/drawing/2014/main" id="{6054384E-3F45-EA4B-8380-05D251B524F8}"/>
              </a:ext>
            </a:extLst>
          </p:cNvPr>
          <p:cNvSpPr>
            <a:spLocks noGrp="1"/>
          </p:cNvSpPr>
          <p:nvPr>
            <p:ph type="body" sz="quarter" idx="15" hasCustomPrompt="1"/>
          </p:nvPr>
        </p:nvSpPr>
        <p:spPr>
          <a:xfrm>
            <a:off x="4009768" y="1625170"/>
            <a:ext cx="1649627" cy="1161279"/>
          </a:xfrm>
        </p:spPr>
        <p:txBody>
          <a:bodyPr anchor="ctr"/>
          <a:lstStyle>
            <a:lvl1pPr algn="ctr">
              <a:defRPr sz="6000" b="1">
                <a:solidFill>
                  <a:schemeClr val="bg1"/>
                </a:solidFill>
              </a:defRPr>
            </a:lvl1pPr>
          </a:lstStyle>
          <a:p>
            <a:pPr lvl="0"/>
            <a:r>
              <a:rPr lang="en-US"/>
              <a:t>00</a:t>
            </a:r>
          </a:p>
        </p:txBody>
      </p:sp>
      <p:sp>
        <p:nvSpPr>
          <p:cNvPr id="29" name="Text Placeholder 28">
            <a:extLst>
              <a:ext uri="{FF2B5EF4-FFF2-40B4-BE49-F238E27FC236}">
                <a16:creationId xmlns:a16="http://schemas.microsoft.com/office/drawing/2014/main" id="{E392CF1C-A80E-104A-B004-413C94DF3F08}"/>
              </a:ext>
            </a:extLst>
          </p:cNvPr>
          <p:cNvSpPr>
            <a:spLocks noGrp="1"/>
          </p:cNvSpPr>
          <p:nvPr>
            <p:ph type="body" sz="quarter" idx="16" hasCustomPrompt="1"/>
          </p:nvPr>
        </p:nvSpPr>
        <p:spPr>
          <a:xfrm>
            <a:off x="5751513" y="2020716"/>
            <a:ext cx="5708650" cy="395287"/>
          </a:xfrm>
        </p:spPr>
        <p:txBody>
          <a:bodyPr anchor="ctr"/>
          <a:lstStyle>
            <a:lvl1pPr>
              <a:defRPr b="1">
                <a:solidFill>
                  <a:schemeClr val="tx1"/>
                </a:solidFill>
              </a:defRPr>
            </a:lvl1pPr>
          </a:lstStyle>
          <a:p>
            <a:pPr lvl="0"/>
            <a:r>
              <a:rPr lang="en-US"/>
              <a:t>Key Point Text Goes Here</a:t>
            </a:r>
          </a:p>
        </p:txBody>
      </p:sp>
      <p:sp>
        <p:nvSpPr>
          <p:cNvPr id="30" name="Text Placeholder 21">
            <a:extLst>
              <a:ext uri="{FF2B5EF4-FFF2-40B4-BE49-F238E27FC236}">
                <a16:creationId xmlns:a16="http://schemas.microsoft.com/office/drawing/2014/main" id="{59862CC0-B0EC-DA4D-B9C5-C6A53CB07A14}"/>
              </a:ext>
            </a:extLst>
          </p:cNvPr>
          <p:cNvSpPr>
            <a:spLocks noGrp="1"/>
          </p:cNvSpPr>
          <p:nvPr>
            <p:ph type="body" sz="quarter" idx="17" hasCustomPrompt="1"/>
          </p:nvPr>
        </p:nvSpPr>
        <p:spPr>
          <a:xfrm>
            <a:off x="4930346" y="3212977"/>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32" name="Text Placeholder 26">
            <a:extLst>
              <a:ext uri="{FF2B5EF4-FFF2-40B4-BE49-F238E27FC236}">
                <a16:creationId xmlns:a16="http://schemas.microsoft.com/office/drawing/2014/main" id="{E2935751-D551-A243-AED5-D8E04A6AA0F0}"/>
              </a:ext>
            </a:extLst>
          </p:cNvPr>
          <p:cNvSpPr>
            <a:spLocks noGrp="1"/>
          </p:cNvSpPr>
          <p:nvPr>
            <p:ph type="body" sz="quarter" idx="19" hasCustomPrompt="1"/>
          </p:nvPr>
        </p:nvSpPr>
        <p:spPr>
          <a:xfrm>
            <a:off x="3639065" y="3218897"/>
            <a:ext cx="1649627" cy="1161279"/>
          </a:xfrm>
        </p:spPr>
        <p:txBody>
          <a:bodyPr anchor="ctr"/>
          <a:lstStyle>
            <a:lvl1pPr algn="ctr">
              <a:defRPr sz="6000" b="1">
                <a:solidFill>
                  <a:schemeClr val="bg1"/>
                </a:solidFill>
              </a:defRPr>
            </a:lvl1pPr>
          </a:lstStyle>
          <a:p>
            <a:pPr lvl="0"/>
            <a:r>
              <a:rPr lang="en-US"/>
              <a:t>00</a:t>
            </a:r>
          </a:p>
        </p:txBody>
      </p:sp>
      <p:sp>
        <p:nvSpPr>
          <p:cNvPr id="33" name="Text Placeholder 28">
            <a:extLst>
              <a:ext uri="{FF2B5EF4-FFF2-40B4-BE49-F238E27FC236}">
                <a16:creationId xmlns:a16="http://schemas.microsoft.com/office/drawing/2014/main" id="{691A082F-A2D0-A54B-9825-8103536A1B98}"/>
              </a:ext>
            </a:extLst>
          </p:cNvPr>
          <p:cNvSpPr>
            <a:spLocks noGrp="1"/>
          </p:cNvSpPr>
          <p:nvPr>
            <p:ph type="body" sz="quarter" idx="20" hasCustomPrompt="1"/>
          </p:nvPr>
        </p:nvSpPr>
        <p:spPr>
          <a:xfrm>
            <a:off x="5380810" y="3614443"/>
            <a:ext cx="5708650" cy="395287"/>
          </a:xfrm>
        </p:spPr>
        <p:txBody>
          <a:bodyPr anchor="ctr"/>
          <a:lstStyle>
            <a:lvl1pPr>
              <a:defRPr b="1">
                <a:solidFill>
                  <a:schemeClr val="tx1"/>
                </a:solidFill>
              </a:defRPr>
            </a:lvl1pPr>
          </a:lstStyle>
          <a:p>
            <a:pPr lvl="0"/>
            <a:r>
              <a:rPr lang="en-US"/>
              <a:t>Key Point Text Goes Here</a:t>
            </a:r>
          </a:p>
        </p:txBody>
      </p:sp>
      <p:sp>
        <p:nvSpPr>
          <p:cNvPr id="34" name="Text Placeholder 21">
            <a:extLst>
              <a:ext uri="{FF2B5EF4-FFF2-40B4-BE49-F238E27FC236}">
                <a16:creationId xmlns:a16="http://schemas.microsoft.com/office/drawing/2014/main" id="{1ECFBFE3-FED5-3B43-84ED-F08DDCB49C6B}"/>
              </a:ext>
            </a:extLst>
          </p:cNvPr>
          <p:cNvSpPr>
            <a:spLocks noGrp="1"/>
          </p:cNvSpPr>
          <p:nvPr>
            <p:ph type="body" sz="quarter" idx="21" hasCustomPrompt="1"/>
          </p:nvPr>
        </p:nvSpPr>
        <p:spPr>
          <a:xfrm>
            <a:off x="4565297" y="4774571"/>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36" name="Text Placeholder 26">
            <a:extLst>
              <a:ext uri="{FF2B5EF4-FFF2-40B4-BE49-F238E27FC236}">
                <a16:creationId xmlns:a16="http://schemas.microsoft.com/office/drawing/2014/main" id="{9FB9A107-DC88-8E4D-A90A-2022B5FDC2F7}"/>
              </a:ext>
            </a:extLst>
          </p:cNvPr>
          <p:cNvSpPr>
            <a:spLocks noGrp="1"/>
          </p:cNvSpPr>
          <p:nvPr>
            <p:ph type="body" sz="quarter" idx="23" hasCustomPrompt="1"/>
          </p:nvPr>
        </p:nvSpPr>
        <p:spPr>
          <a:xfrm>
            <a:off x="3274016" y="4780491"/>
            <a:ext cx="1649627" cy="1161279"/>
          </a:xfrm>
        </p:spPr>
        <p:txBody>
          <a:bodyPr anchor="ctr"/>
          <a:lstStyle>
            <a:lvl1pPr algn="ctr">
              <a:defRPr sz="6000" b="1">
                <a:solidFill>
                  <a:schemeClr val="bg1"/>
                </a:solidFill>
              </a:defRPr>
            </a:lvl1pPr>
          </a:lstStyle>
          <a:p>
            <a:pPr lvl="0"/>
            <a:r>
              <a:rPr lang="en-US"/>
              <a:t>00</a:t>
            </a:r>
          </a:p>
        </p:txBody>
      </p:sp>
      <p:sp>
        <p:nvSpPr>
          <p:cNvPr id="37" name="Text Placeholder 28">
            <a:extLst>
              <a:ext uri="{FF2B5EF4-FFF2-40B4-BE49-F238E27FC236}">
                <a16:creationId xmlns:a16="http://schemas.microsoft.com/office/drawing/2014/main" id="{C1185E65-D6E4-A845-B54C-632E626577D1}"/>
              </a:ext>
            </a:extLst>
          </p:cNvPr>
          <p:cNvSpPr>
            <a:spLocks noGrp="1"/>
          </p:cNvSpPr>
          <p:nvPr>
            <p:ph type="body" sz="quarter" idx="24" hasCustomPrompt="1"/>
          </p:nvPr>
        </p:nvSpPr>
        <p:spPr>
          <a:xfrm>
            <a:off x="5015761" y="5176037"/>
            <a:ext cx="5708650" cy="395287"/>
          </a:xfrm>
        </p:spPr>
        <p:txBody>
          <a:bodyPr anchor="ctr"/>
          <a:lstStyle>
            <a:lvl1pPr>
              <a:defRPr b="1">
                <a:solidFill>
                  <a:schemeClr val="tx1"/>
                </a:solidFill>
              </a:defRPr>
            </a:lvl1pPr>
          </a:lstStyle>
          <a:p>
            <a:pPr lvl="0"/>
            <a:r>
              <a:rPr lang="en-US"/>
              <a:t>Key Point Text Goes Here</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609600"/>
            <a:ext cx="3626481" cy="1192742"/>
          </a:xfrm>
        </p:spPr>
        <p:txBody>
          <a:bodyPr>
            <a:normAutofit/>
          </a:bodyPr>
          <a:lstStyle>
            <a:lvl1pPr>
              <a:defRPr sz="4500">
                <a:solidFill>
                  <a:schemeClr val="bg1"/>
                </a:solidFill>
              </a:defRPr>
            </a:lvl1pPr>
          </a:lstStyle>
          <a:p>
            <a:r>
              <a:rPr lang="en-US" sz="2400"/>
              <a:t>Today’s Key Takeaways</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s-MX"/>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54" name="Text Placeholder 26">
            <a:extLst>
              <a:ext uri="{FF2B5EF4-FFF2-40B4-BE49-F238E27FC236}">
                <a16:creationId xmlns:a16="http://schemas.microsoft.com/office/drawing/2014/main" id="{00BF4B5B-54B8-E946-BCDA-B01C5AF5F406}"/>
              </a:ext>
            </a:extLst>
          </p:cNvPr>
          <p:cNvSpPr>
            <a:spLocks noGrp="1"/>
          </p:cNvSpPr>
          <p:nvPr>
            <p:ph type="body" sz="quarter" idx="27" hasCustomPrompt="1"/>
          </p:nvPr>
        </p:nvSpPr>
        <p:spPr>
          <a:xfrm>
            <a:off x="13850536" y="210708"/>
            <a:ext cx="1649627" cy="1161279"/>
          </a:xfrm>
        </p:spPr>
        <p:txBody>
          <a:bodyPr anchor="ctr"/>
          <a:lstStyle>
            <a:lvl1pPr algn="ctr">
              <a:defRPr sz="6000" b="1">
                <a:solidFill>
                  <a:schemeClr val="bg1"/>
                </a:solidFill>
              </a:defRPr>
            </a:lvl1pPr>
          </a:lstStyle>
          <a:p>
            <a:pPr lvl="0"/>
            <a:r>
              <a:rPr lang="en-US"/>
              <a:t>00</a:t>
            </a:r>
          </a:p>
        </p:txBody>
      </p:sp>
      <p:sp>
        <p:nvSpPr>
          <p:cNvPr id="55" name="Text Placeholder 28">
            <a:extLst>
              <a:ext uri="{FF2B5EF4-FFF2-40B4-BE49-F238E27FC236}">
                <a16:creationId xmlns:a16="http://schemas.microsoft.com/office/drawing/2014/main" id="{71E97782-D57D-C647-A722-F4D9A259DF44}"/>
              </a:ext>
            </a:extLst>
          </p:cNvPr>
          <p:cNvSpPr>
            <a:spLocks noGrp="1"/>
          </p:cNvSpPr>
          <p:nvPr>
            <p:ph type="body" sz="quarter" idx="28" hasCustomPrompt="1"/>
          </p:nvPr>
        </p:nvSpPr>
        <p:spPr>
          <a:xfrm>
            <a:off x="15592281" y="606254"/>
            <a:ext cx="5708650" cy="395287"/>
          </a:xfrm>
        </p:spPr>
        <p:txBody>
          <a:bodyPr anchor="ctr"/>
          <a:lstStyle>
            <a:lvl1pPr>
              <a:defRPr b="1"/>
            </a:lvl1pPr>
          </a:lstStyle>
          <a:p>
            <a:pPr lvl="0"/>
            <a:r>
              <a:rPr lang="en-US"/>
              <a:t>Key Point Text Goes Here</a:t>
            </a:r>
          </a:p>
        </p:txBody>
      </p:sp>
      <p:sp>
        <p:nvSpPr>
          <p:cNvPr id="58" name="Text Placeholder 26">
            <a:extLst>
              <a:ext uri="{FF2B5EF4-FFF2-40B4-BE49-F238E27FC236}">
                <a16:creationId xmlns:a16="http://schemas.microsoft.com/office/drawing/2014/main" id="{C3D0C3C1-7499-9546-83E4-20DD1038386C}"/>
              </a:ext>
            </a:extLst>
          </p:cNvPr>
          <p:cNvSpPr>
            <a:spLocks noGrp="1"/>
          </p:cNvSpPr>
          <p:nvPr>
            <p:ph type="body" sz="quarter" idx="31" hasCustomPrompt="1"/>
          </p:nvPr>
        </p:nvSpPr>
        <p:spPr>
          <a:xfrm>
            <a:off x="13479833" y="1804435"/>
            <a:ext cx="1649627" cy="1161279"/>
          </a:xfrm>
        </p:spPr>
        <p:txBody>
          <a:bodyPr anchor="ctr"/>
          <a:lstStyle>
            <a:lvl1pPr algn="ctr">
              <a:defRPr sz="6000" b="1">
                <a:solidFill>
                  <a:schemeClr val="bg1"/>
                </a:solidFill>
              </a:defRPr>
            </a:lvl1pPr>
          </a:lstStyle>
          <a:p>
            <a:pPr lvl="0"/>
            <a:r>
              <a:rPr lang="en-US"/>
              <a:t>00</a:t>
            </a:r>
          </a:p>
        </p:txBody>
      </p:sp>
      <p:sp>
        <p:nvSpPr>
          <p:cNvPr id="59" name="Text Placeholder 28">
            <a:extLst>
              <a:ext uri="{FF2B5EF4-FFF2-40B4-BE49-F238E27FC236}">
                <a16:creationId xmlns:a16="http://schemas.microsoft.com/office/drawing/2014/main" id="{1A8A61C4-396F-A848-A9A9-154C0A3EE1DD}"/>
              </a:ext>
            </a:extLst>
          </p:cNvPr>
          <p:cNvSpPr>
            <a:spLocks noGrp="1"/>
          </p:cNvSpPr>
          <p:nvPr>
            <p:ph type="body" sz="quarter" idx="32" hasCustomPrompt="1"/>
          </p:nvPr>
        </p:nvSpPr>
        <p:spPr>
          <a:xfrm>
            <a:off x="15221578" y="2199981"/>
            <a:ext cx="5708650" cy="395287"/>
          </a:xfrm>
        </p:spPr>
        <p:txBody>
          <a:bodyPr anchor="ctr"/>
          <a:lstStyle>
            <a:lvl1pPr>
              <a:defRPr b="1"/>
            </a:lvl1pPr>
          </a:lstStyle>
          <a:p>
            <a:pPr lvl="0"/>
            <a:r>
              <a:rPr lang="en-US"/>
              <a:t>Key Point Text Goes Here</a:t>
            </a:r>
          </a:p>
        </p:txBody>
      </p:sp>
      <p:sp>
        <p:nvSpPr>
          <p:cNvPr id="62" name="Text Placeholder 26">
            <a:extLst>
              <a:ext uri="{FF2B5EF4-FFF2-40B4-BE49-F238E27FC236}">
                <a16:creationId xmlns:a16="http://schemas.microsoft.com/office/drawing/2014/main" id="{68C810CE-1C82-8F44-B154-6AFDE31F6714}"/>
              </a:ext>
            </a:extLst>
          </p:cNvPr>
          <p:cNvSpPr>
            <a:spLocks noGrp="1"/>
          </p:cNvSpPr>
          <p:nvPr>
            <p:ph type="body" sz="quarter" idx="35" hasCustomPrompt="1"/>
          </p:nvPr>
        </p:nvSpPr>
        <p:spPr>
          <a:xfrm>
            <a:off x="13114784" y="3366029"/>
            <a:ext cx="1649627" cy="1161279"/>
          </a:xfrm>
        </p:spPr>
        <p:txBody>
          <a:bodyPr anchor="ctr"/>
          <a:lstStyle>
            <a:lvl1pPr algn="ctr">
              <a:defRPr sz="6000" b="1">
                <a:solidFill>
                  <a:schemeClr val="bg1"/>
                </a:solidFill>
              </a:defRPr>
            </a:lvl1pPr>
          </a:lstStyle>
          <a:p>
            <a:pPr lvl="0"/>
            <a:r>
              <a:rPr lang="en-US"/>
              <a:t>00</a:t>
            </a:r>
          </a:p>
        </p:txBody>
      </p:sp>
      <p:sp>
        <p:nvSpPr>
          <p:cNvPr id="63" name="Text Placeholder 28">
            <a:extLst>
              <a:ext uri="{FF2B5EF4-FFF2-40B4-BE49-F238E27FC236}">
                <a16:creationId xmlns:a16="http://schemas.microsoft.com/office/drawing/2014/main" id="{F124AA7A-6862-1D4B-887C-D09958C21554}"/>
              </a:ext>
            </a:extLst>
          </p:cNvPr>
          <p:cNvSpPr>
            <a:spLocks noGrp="1"/>
          </p:cNvSpPr>
          <p:nvPr>
            <p:ph type="body" sz="quarter" idx="36" hasCustomPrompt="1"/>
          </p:nvPr>
        </p:nvSpPr>
        <p:spPr>
          <a:xfrm>
            <a:off x="14856529" y="3761575"/>
            <a:ext cx="5708650" cy="395287"/>
          </a:xfrm>
        </p:spPr>
        <p:txBody>
          <a:bodyPr anchor="ctr"/>
          <a:lstStyle>
            <a:lvl1pPr>
              <a:defRPr b="1"/>
            </a:lvl1pPr>
          </a:lstStyle>
          <a:p>
            <a:pPr lvl="0"/>
            <a:r>
              <a:rPr lang="en-US"/>
              <a:t>Key Point Text Goes Here</a:t>
            </a:r>
          </a:p>
        </p:txBody>
      </p:sp>
      <p:sp>
        <p:nvSpPr>
          <p:cNvPr id="66" name="Text Placeholder 26">
            <a:extLst>
              <a:ext uri="{FF2B5EF4-FFF2-40B4-BE49-F238E27FC236}">
                <a16:creationId xmlns:a16="http://schemas.microsoft.com/office/drawing/2014/main" id="{9FEE6D7A-9E97-2A4D-97EE-02CC7D667545}"/>
              </a:ext>
            </a:extLst>
          </p:cNvPr>
          <p:cNvSpPr>
            <a:spLocks noGrp="1"/>
          </p:cNvSpPr>
          <p:nvPr>
            <p:ph type="body" sz="quarter" idx="39" hasCustomPrompt="1"/>
          </p:nvPr>
        </p:nvSpPr>
        <p:spPr>
          <a:xfrm>
            <a:off x="14258908" y="-1408542"/>
            <a:ext cx="1649627" cy="1161279"/>
          </a:xfrm>
        </p:spPr>
        <p:txBody>
          <a:bodyPr anchor="ctr"/>
          <a:lstStyle>
            <a:lvl1pPr algn="ctr">
              <a:defRPr sz="6000" b="1">
                <a:solidFill>
                  <a:schemeClr val="bg1"/>
                </a:solidFill>
              </a:defRPr>
            </a:lvl1pPr>
          </a:lstStyle>
          <a:p>
            <a:pPr lvl="0"/>
            <a:r>
              <a:rPr lang="en-US"/>
              <a:t>00</a:t>
            </a:r>
          </a:p>
        </p:txBody>
      </p:sp>
      <p:sp>
        <p:nvSpPr>
          <p:cNvPr id="67" name="Text Placeholder 28">
            <a:extLst>
              <a:ext uri="{FF2B5EF4-FFF2-40B4-BE49-F238E27FC236}">
                <a16:creationId xmlns:a16="http://schemas.microsoft.com/office/drawing/2014/main" id="{0D18B90B-706E-5349-A9D1-4007A913FDB5}"/>
              </a:ext>
            </a:extLst>
          </p:cNvPr>
          <p:cNvSpPr>
            <a:spLocks noGrp="1"/>
          </p:cNvSpPr>
          <p:nvPr>
            <p:ph type="body" sz="quarter" idx="40" hasCustomPrompt="1"/>
          </p:nvPr>
        </p:nvSpPr>
        <p:spPr>
          <a:xfrm>
            <a:off x="16000653" y="-1012996"/>
            <a:ext cx="5708650" cy="395287"/>
          </a:xfrm>
        </p:spPr>
        <p:txBody>
          <a:bodyPr anchor="ctr"/>
          <a:lstStyle>
            <a:lvl1pPr>
              <a:defRPr b="1"/>
            </a:lvl1pPr>
          </a:lstStyle>
          <a:p>
            <a:pPr lvl="0"/>
            <a:r>
              <a:rPr lang="en-US"/>
              <a:t>Key Point Text Goes Here</a:t>
            </a:r>
          </a:p>
        </p:txBody>
      </p:sp>
      <p:sp>
        <p:nvSpPr>
          <p:cNvPr id="68" name="Text Placeholder 21">
            <a:extLst>
              <a:ext uri="{FF2B5EF4-FFF2-40B4-BE49-F238E27FC236}">
                <a16:creationId xmlns:a16="http://schemas.microsoft.com/office/drawing/2014/main" id="{F9C6C43C-F98A-4140-A9BB-F84E8B12C6E3}"/>
              </a:ext>
            </a:extLst>
          </p:cNvPr>
          <p:cNvSpPr>
            <a:spLocks noGrp="1"/>
          </p:cNvSpPr>
          <p:nvPr>
            <p:ph type="body" sz="quarter" idx="41" hasCustomPrompt="1"/>
          </p:nvPr>
        </p:nvSpPr>
        <p:spPr>
          <a:xfrm>
            <a:off x="14771114" y="5686946"/>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8" name="Text Placeholder 77">
            <a:extLst>
              <a:ext uri="{FF2B5EF4-FFF2-40B4-BE49-F238E27FC236}">
                <a16:creationId xmlns:a16="http://schemas.microsoft.com/office/drawing/2014/main" id="{B5160FD0-2A06-E049-BBB4-41183FDBCB37}"/>
              </a:ext>
            </a:extLst>
          </p:cNvPr>
          <p:cNvSpPr>
            <a:spLocks noGrp="1"/>
          </p:cNvSpPr>
          <p:nvPr>
            <p:ph type="body" sz="quarter" idx="42" hasCustomPrompt="1"/>
          </p:nvPr>
        </p:nvSpPr>
        <p:spPr>
          <a:xfrm>
            <a:off x="13114783" y="5686946"/>
            <a:ext cx="2003444" cy="2809369"/>
          </a:xfrm>
          <a:custGeom>
            <a:avLst/>
            <a:gdLst>
              <a:gd name="connsiteX0" fmla="*/ 311944 w 2003444"/>
              <a:gd name="connsiteY0" fmla="*/ 1561594 h 2809369"/>
              <a:gd name="connsiteX1" fmla="*/ 1638395 w 2003444"/>
              <a:gd name="connsiteY1" fmla="*/ 1561594 h 2809369"/>
              <a:gd name="connsiteX2" fmla="*/ 1326451 w 2003444"/>
              <a:gd name="connsiteY2" fmla="*/ 2809369 h 2809369"/>
              <a:gd name="connsiteX3" fmla="*/ 0 w 2003444"/>
              <a:gd name="connsiteY3" fmla="*/ 2809369 h 2809369"/>
              <a:gd name="connsiteX4" fmla="*/ 676993 w 2003444"/>
              <a:gd name="connsiteY4" fmla="*/ 0 h 2809369"/>
              <a:gd name="connsiteX5" fmla="*/ 2003444 w 2003444"/>
              <a:gd name="connsiteY5" fmla="*/ 0 h 2809369"/>
              <a:gd name="connsiteX6" fmla="*/ 1691500 w 2003444"/>
              <a:gd name="connsiteY6" fmla="*/ 1247775 h 2809369"/>
              <a:gd name="connsiteX7" fmla="*/ 365049 w 2003444"/>
              <a:gd name="connsiteY7" fmla="*/ 1247775 h 280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3444" h="2809369">
                <a:moveTo>
                  <a:pt x="311944" y="1561594"/>
                </a:moveTo>
                <a:lnTo>
                  <a:pt x="1638395" y="1561594"/>
                </a:lnTo>
                <a:lnTo>
                  <a:pt x="1326451" y="2809369"/>
                </a:lnTo>
                <a:lnTo>
                  <a:pt x="0" y="2809369"/>
                </a:lnTo>
                <a:close/>
                <a:moveTo>
                  <a:pt x="676993" y="0"/>
                </a:moveTo>
                <a:lnTo>
                  <a:pt x="2003444" y="0"/>
                </a:lnTo>
                <a:lnTo>
                  <a:pt x="1691500" y="1247775"/>
                </a:lnTo>
                <a:lnTo>
                  <a:pt x="365049"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00" b="0"/>
            </a:lvl1pPr>
          </a:lstStyle>
          <a:p>
            <a:pPr lvl="0"/>
            <a:r>
              <a:rPr lang="en-US"/>
              <a:t> </a:t>
            </a:r>
          </a:p>
        </p:txBody>
      </p:sp>
      <p:sp>
        <p:nvSpPr>
          <p:cNvPr id="70" name="Text Placeholder 26">
            <a:extLst>
              <a:ext uri="{FF2B5EF4-FFF2-40B4-BE49-F238E27FC236}">
                <a16:creationId xmlns:a16="http://schemas.microsoft.com/office/drawing/2014/main" id="{2E411098-B0BF-544D-ADB8-27FC136F998A}"/>
              </a:ext>
            </a:extLst>
          </p:cNvPr>
          <p:cNvSpPr>
            <a:spLocks noGrp="1"/>
          </p:cNvSpPr>
          <p:nvPr>
            <p:ph type="body" sz="quarter" idx="43" hasCustomPrompt="1"/>
          </p:nvPr>
        </p:nvSpPr>
        <p:spPr>
          <a:xfrm>
            <a:off x="13479833" y="5692866"/>
            <a:ext cx="1649627" cy="1161279"/>
          </a:xfrm>
        </p:spPr>
        <p:txBody>
          <a:bodyPr anchor="ctr"/>
          <a:lstStyle>
            <a:lvl1pPr algn="ctr">
              <a:defRPr sz="6000" b="1">
                <a:solidFill>
                  <a:schemeClr val="bg1"/>
                </a:solidFill>
              </a:defRPr>
            </a:lvl1pPr>
          </a:lstStyle>
          <a:p>
            <a:pPr lvl="0"/>
            <a:r>
              <a:rPr lang="en-US"/>
              <a:t>00</a:t>
            </a:r>
          </a:p>
        </p:txBody>
      </p:sp>
      <p:sp>
        <p:nvSpPr>
          <p:cNvPr id="71" name="Text Placeholder 28">
            <a:extLst>
              <a:ext uri="{FF2B5EF4-FFF2-40B4-BE49-F238E27FC236}">
                <a16:creationId xmlns:a16="http://schemas.microsoft.com/office/drawing/2014/main" id="{06C42E5B-D16F-6744-B9B1-E9EDF3D5A0AD}"/>
              </a:ext>
            </a:extLst>
          </p:cNvPr>
          <p:cNvSpPr>
            <a:spLocks noGrp="1"/>
          </p:cNvSpPr>
          <p:nvPr>
            <p:ph type="body" sz="quarter" idx="44" hasCustomPrompt="1"/>
          </p:nvPr>
        </p:nvSpPr>
        <p:spPr>
          <a:xfrm>
            <a:off x="15221578" y="6088412"/>
            <a:ext cx="5708650" cy="395287"/>
          </a:xfrm>
        </p:spPr>
        <p:txBody>
          <a:bodyPr anchor="ctr"/>
          <a:lstStyle>
            <a:lvl1pPr>
              <a:defRPr b="1"/>
            </a:lvl1pPr>
          </a:lstStyle>
          <a:p>
            <a:pPr lvl="0"/>
            <a:r>
              <a:rPr lang="en-US"/>
              <a:t>Key Point Text Goes Here</a:t>
            </a:r>
          </a:p>
        </p:txBody>
      </p:sp>
      <p:sp>
        <p:nvSpPr>
          <p:cNvPr id="72" name="Text Placeholder 21">
            <a:extLst>
              <a:ext uri="{FF2B5EF4-FFF2-40B4-BE49-F238E27FC236}">
                <a16:creationId xmlns:a16="http://schemas.microsoft.com/office/drawing/2014/main" id="{D8F58CC3-921A-8F4C-8559-EE641013D9CD}"/>
              </a:ext>
            </a:extLst>
          </p:cNvPr>
          <p:cNvSpPr>
            <a:spLocks noGrp="1"/>
          </p:cNvSpPr>
          <p:nvPr>
            <p:ph type="body" sz="quarter" idx="45" hasCustomPrompt="1"/>
          </p:nvPr>
        </p:nvSpPr>
        <p:spPr>
          <a:xfrm>
            <a:off x="14406065" y="7248540"/>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4" name="Text Placeholder 26">
            <a:extLst>
              <a:ext uri="{FF2B5EF4-FFF2-40B4-BE49-F238E27FC236}">
                <a16:creationId xmlns:a16="http://schemas.microsoft.com/office/drawing/2014/main" id="{A9D171AF-F465-6149-A94E-DDD198BECDDA}"/>
              </a:ext>
            </a:extLst>
          </p:cNvPr>
          <p:cNvSpPr>
            <a:spLocks noGrp="1"/>
          </p:cNvSpPr>
          <p:nvPr>
            <p:ph type="body" sz="quarter" idx="47" hasCustomPrompt="1"/>
          </p:nvPr>
        </p:nvSpPr>
        <p:spPr>
          <a:xfrm>
            <a:off x="13114784" y="7254460"/>
            <a:ext cx="1649627" cy="1161279"/>
          </a:xfrm>
        </p:spPr>
        <p:txBody>
          <a:bodyPr anchor="ctr"/>
          <a:lstStyle>
            <a:lvl1pPr algn="ctr">
              <a:defRPr sz="6000" b="1">
                <a:solidFill>
                  <a:schemeClr val="bg1"/>
                </a:solidFill>
              </a:defRPr>
            </a:lvl1pPr>
          </a:lstStyle>
          <a:p>
            <a:pPr lvl="0"/>
            <a:r>
              <a:rPr lang="en-US"/>
              <a:t>00</a:t>
            </a:r>
          </a:p>
        </p:txBody>
      </p:sp>
      <p:sp>
        <p:nvSpPr>
          <p:cNvPr id="75" name="Text Placeholder 28">
            <a:extLst>
              <a:ext uri="{FF2B5EF4-FFF2-40B4-BE49-F238E27FC236}">
                <a16:creationId xmlns:a16="http://schemas.microsoft.com/office/drawing/2014/main" id="{7ABFD1F8-B3B1-6C40-BD1C-16ACE88BD7A2}"/>
              </a:ext>
            </a:extLst>
          </p:cNvPr>
          <p:cNvSpPr>
            <a:spLocks noGrp="1"/>
          </p:cNvSpPr>
          <p:nvPr>
            <p:ph type="body" sz="quarter" idx="48" hasCustomPrompt="1"/>
          </p:nvPr>
        </p:nvSpPr>
        <p:spPr>
          <a:xfrm>
            <a:off x="14856529" y="7650006"/>
            <a:ext cx="5708650" cy="395287"/>
          </a:xfrm>
        </p:spPr>
        <p:txBody>
          <a:bodyPr anchor="ctr"/>
          <a:lstStyle>
            <a:lvl1pPr>
              <a:defRPr b="1"/>
            </a:lvl1pPr>
          </a:lstStyle>
          <a:p>
            <a:pPr lvl="0"/>
            <a:r>
              <a:rPr lang="en-US"/>
              <a:t>Key Point Text Goes Here</a:t>
            </a:r>
          </a:p>
        </p:txBody>
      </p:sp>
    </p:spTree>
    <p:extLst>
      <p:ext uri="{BB962C8B-B14F-4D97-AF65-F5344CB8AC3E}">
        <p14:creationId xmlns:p14="http://schemas.microsoft.com/office/powerpoint/2010/main" val="327538114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6891BD-BBF2-859D-FF8B-5090A5DC798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23" name="Picture Placeholder 22">
            <a:extLst>
              <a:ext uri="{FF2B5EF4-FFF2-40B4-BE49-F238E27FC236}">
                <a16:creationId xmlns:a16="http://schemas.microsoft.com/office/drawing/2014/main" id="{377C7D6C-0B03-2151-AB26-18A9DA82F708}"/>
              </a:ext>
            </a:extLst>
          </p:cNvPr>
          <p:cNvSpPr>
            <a:spLocks noGrp="1"/>
          </p:cNvSpPr>
          <p:nvPr>
            <p:ph type="pic" sz="quarter" idx="12"/>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8002136 w 12192000"/>
              <a:gd name="connsiteY3" fmla="*/ 6858000 h 6858000"/>
              <a:gd name="connsiteX4" fmla="*/ 8002136 w 12192000"/>
              <a:gd name="connsiteY4" fmla="*/ 1757081 h 6858000"/>
              <a:gd name="connsiteX5" fmla="*/ 0 w 12192000"/>
              <a:gd name="connsiteY5" fmla="*/ 17570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6858000"/>
                </a:lnTo>
                <a:lnTo>
                  <a:pt x="8002136" y="6858000"/>
                </a:lnTo>
                <a:lnTo>
                  <a:pt x="8002136" y="1757081"/>
                </a:lnTo>
                <a:lnTo>
                  <a:pt x="0" y="1757081"/>
                </a:lnTo>
                <a:close/>
              </a:path>
            </a:pathLst>
          </a:custGeom>
          <a:solidFill>
            <a:schemeClr val="bg1">
              <a:lumMod val="50000"/>
            </a:schemeClr>
          </a:solidFill>
        </p:spPr>
        <p:txBody>
          <a:bodyPr wrap="square">
            <a:noAutofit/>
          </a:bodyPr>
          <a:lstStyle>
            <a:lvl1pPr algn="ctr">
              <a:defRPr>
                <a:solidFill>
                  <a:schemeClr val="bg1"/>
                </a:solidFill>
              </a:defRPr>
            </a:lvl1pPr>
          </a:lstStyle>
          <a:p>
            <a:r>
              <a:rPr lang="es-ES"/>
              <a:t>Haga clic en el icono para agregar una imagen</a:t>
            </a:r>
            <a:endParaRPr lang="en-GB"/>
          </a:p>
        </p:txBody>
      </p:sp>
      <p:sp>
        <p:nvSpPr>
          <p:cNvPr id="21" name="Text Placeholder 20">
            <a:extLst>
              <a:ext uri="{FF2B5EF4-FFF2-40B4-BE49-F238E27FC236}">
                <a16:creationId xmlns:a16="http://schemas.microsoft.com/office/drawing/2014/main" id="{E0342835-76CA-EF1B-C6A6-EBD88D5B9D40}"/>
              </a:ext>
            </a:extLst>
          </p:cNvPr>
          <p:cNvSpPr>
            <a:spLocks noGrp="1"/>
          </p:cNvSpPr>
          <p:nvPr>
            <p:ph type="body" sz="quarter" idx="26"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8002136 w 12192000"/>
              <a:gd name="connsiteY3" fmla="*/ 6858000 h 6858000"/>
              <a:gd name="connsiteX4" fmla="*/ 8002136 w 12192000"/>
              <a:gd name="connsiteY4" fmla="*/ 1757081 h 6858000"/>
              <a:gd name="connsiteX5" fmla="*/ 0 w 12192000"/>
              <a:gd name="connsiteY5" fmla="*/ 17570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6858000"/>
                </a:lnTo>
                <a:lnTo>
                  <a:pt x="8002136" y="6858000"/>
                </a:lnTo>
                <a:lnTo>
                  <a:pt x="8002136" y="1757081"/>
                </a:lnTo>
                <a:lnTo>
                  <a:pt x="0" y="1757081"/>
                </a:lnTo>
                <a:close/>
              </a:path>
            </a:pathLst>
          </a:custGeom>
          <a:blipFill>
            <a:blip r:embed="rId2">
              <a:alphaModFix amt="75000"/>
            </a:blip>
            <a:stretch>
              <a:fillRect/>
            </a:stretch>
          </a:blipFill>
        </p:spPr>
        <p:txBody>
          <a:bodyPr wrap="square" anchor="ctr">
            <a:noAutofit/>
          </a:bodyPr>
          <a:lstStyle>
            <a:lvl1pPr algn="ctr">
              <a:defRPr sz="100"/>
            </a:lvl1pPr>
          </a:lstStyle>
          <a:p>
            <a:pPr lvl="0"/>
            <a:r>
              <a:rPr lang="en-US"/>
              <a:t> </a:t>
            </a:r>
          </a:p>
        </p:txBody>
      </p:sp>
      <p:sp>
        <p:nvSpPr>
          <p:cNvPr id="48" name="Text Placeholder 9">
            <a:extLst>
              <a:ext uri="{FF2B5EF4-FFF2-40B4-BE49-F238E27FC236}">
                <a16:creationId xmlns:a16="http://schemas.microsoft.com/office/drawing/2014/main" id="{F5F3F589-F9C1-DEA1-DC92-7F395BA1E7D2}"/>
              </a:ext>
            </a:extLst>
          </p:cNvPr>
          <p:cNvSpPr>
            <a:spLocks noGrp="1"/>
          </p:cNvSpPr>
          <p:nvPr>
            <p:ph type="body" sz="quarter" idx="17"/>
          </p:nvPr>
        </p:nvSpPr>
        <p:spPr>
          <a:xfrm>
            <a:off x="640797" y="2743200"/>
            <a:ext cx="18000" cy="4114800"/>
          </a:xfrm>
          <a:gradFill>
            <a:gsLst>
              <a:gs pos="0">
                <a:schemeClr val="tx2"/>
              </a:gs>
              <a:gs pos="100000">
                <a:schemeClr val="accent1"/>
              </a:gs>
            </a:gsLst>
            <a:lin ang="5400000" scaled="1"/>
          </a:gradFill>
        </p:spPr>
        <p:txBody>
          <a:bodyPr lIns="0" tIns="0" rIns="0" bIns="0"/>
          <a:lstStyle>
            <a:lvl1pPr>
              <a:defRPr sz="100">
                <a:noFill/>
              </a:defRPr>
            </a:lvl1pPr>
          </a:lstStyle>
          <a:p>
            <a:pPr lvl="0"/>
            <a:r>
              <a:rPr lang="es-ES"/>
              <a:t>Haga clic para modificar los estilos de texto del patrón</a:t>
            </a:r>
          </a:p>
        </p:txBody>
      </p:sp>
      <p:sp>
        <p:nvSpPr>
          <p:cNvPr id="4" name="Text Placeholder 14">
            <a:extLst>
              <a:ext uri="{FF2B5EF4-FFF2-40B4-BE49-F238E27FC236}">
                <a16:creationId xmlns:a16="http://schemas.microsoft.com/office/drawing/2014/main" id="{3E3857DA-45E2-E593-E020-122BE12AB60D}"/>
              </a:ext>
            </a:extLst>
          </p:cNvPr>
          <p:cNvSpPr>
            <a:spLocks noGrp="1"/>
          </p:cNvSpPr>
          <p:nvPr>
            <p:ph type="body" sz="quarter" idx="16" hasCustomPrompt="1"/>
          </p:nvPr>
        </p:nvSpPr>
        <p:spPr>
          <a:xfrm>
            <a:off x="880869" y="3917320"/>
            <a:ext cx="6316536" cy="2528155"/>
          </a:xfrm>
        </p:spPr>
        <p:txBody>
          <a:bodyPr/>
          <a:lstStyle>
            <a:lvl1pPr algn="l">
              <a:lnSpc>
                <a:spcPct val="80000"/>
              </a:lnSpc>
              <a:spcAft>
                <a:spcPts val="600"/>
              </a:spcAft>
              <a:defRPr sz="8800" b="0">
                <a:solidFill>
                  <a:schemeClr val="tx1"/>
                </a:solid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Thank you</a:t>
            </a:r>
          </a:p>
        </p:txBody>
      </p:sp>
      <p:sp>
        <p:nvSpPr>
          <p:cNvPr id="19" name="Rectangle 18">
            <a:extLst>
              <a:ext uri="{FF2B5EF4-FFF2-40B4-BE49-F238E27FC236}">
                <a16:creationId xmlns:a16="http://schemas.microsoft.com/office/drawing/2014/main" id="{E04F3135-DD22-391A-0ED3-CEEF04756149}"/>
              </a:ext>
            </a:extLst>
          </p:cNvPr>
          <p:cNvSpPr/>
          <p:nvPr/>
        </p:nvSpPr>
        <p:spPr>
          <a:xfrm rot="5400000">
            <a:off x="5308294" y="4160733"/>
            <a:ext cx="5100918"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pic>
        <p:nvPicPr>
          <p:cNvPr id="3" name="Picture 2" descr="Shape&#10;&#10;Description automatically generated with medium confidence">
            <a:extLst>
              <a:ext uri="{FF2B5EF4-FFF2-40B4-BE49-F238E27FC236}">
                <a16:creationId xmlns:a16="http://schemas.microsoft.com/office/drawing/2014/main" id="{41F152FB-AC11-B954-3CEB-99F2B3090CE1}"/>
              </a:ext>
            </a:extLst>
          </p:cNvPr>
          <p:cNvPicPr>
            <a:picLocks noChangeAspect="1"/>
          </p:cNvPicPr>
          <p:nvPr/>
        </p:nvPicPr>
        <p:blipFill>
          <a:blip r:embed="rId3"/>
          <a:stretch>
            <a:fillRect/>
          </a:stretch>
        </p:blipFill>
        <p:spPr>
          <a:xfrm>
            <a:off x="980707" y="2739678"/>
            <a:ext cx="2993493" cy="790361"/>
          </a:xfrm>
          <a:prstGeom prst="rect">
            <a:avLst/>
          </a:prstGeom>
        </p:spPr>
      </p:pic>
    </p:spTree>
    <p:extLst>
      <p:ext uri="{BB962C8B-B14F-4D97-AF65-F5344CB8AC3E}">
        <p14:creationId xmlns:p14="http://schemas.microsoft.com/office/powerpoint/2010/main" val="78153506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p:cSld name="Agenda">
    <p:bg>
      <p:bgPr>
        <a:solidFill>
          <a:srgbClr val="EDE9E9"/>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C0A0410-718F-647E-2293-D8ADDF4C8482}"/>
              </a:ext>
            </a:extLst>
          </p:cNvPr>
          <p:cNvSpPr>
            <a:spLocks noGrp="1"/>
          </p:cNvSpPr>
          <p:nvPr>
            <p:ph type="pic" sz="quarter" idx="12"/>
          </p:nvPr>
        </p:nvSpPr>
        <p:spPr>
          <a:xfrm>
            <a:off x="3206751" y="0"/>
            <a:ext cx="3848100" cy="6858000"/>
          </a:xfrm>
          <a:solidFill>
            <a:schemeClr val="bg1">
              <a:lumMod val="50000"/>
            </a:schemeClr>
          </a:solidFill>
        </p:spPr>
        <p:txBody>
          <a:bodyPr/>
          <a:lstStyle>
            <a:lvl1pPr algn="ctr">
              <a:defRPr>
                <a:solidFill>
                  <a:schemeClr val="bg1"/>
                </a:solidFill>
              </a:defRPr>
            </a:lvl1pPr>
          </a:lstStyle>
          <a:p>
            <a:r>
              <a:rPr lang="es-ES"/>
              <a:t>Haga clic en el icono para agregar una imagen</a:t>
            </a:r>
            <a:endParaRPr lang="en-GB"/>
          </a:p>
        </p:txBody>
      </p:sp>
      <p:sp>
        <p:nvSpPr>
          <p:cNvPr id="3" name="Text Placeholder 10">
            <a:extLst>
              <a:ext uri="{FF2B5EF4-FFF2-40B4-BE49-F238E27FC236}">
                <a16:creationId xmlns:a16="http://schemas.microsoft.com/office/drawing/2014/main" id="{6D612525-6838-411E-0B94-027DE0BC2148}"/>
              </a:ext>
            </a:extLst>
          </p:cNvPr>
          <p:cNvSpPr>
            <a:spLocks noGrp="1"/>
          </p:cNvSpPr>
          <p:nvPr>
            <p:ph type="body" sz="quarter" idx="27" hasCustomPrompt="1"/>
          </p:nvPr>
        </p:nvSpPr>
        <p:spPr>
          <a:xfrm>
            <a:off x="3206749" y="-2"/>
            <a:ext cx="3848102" cy="6858000"/>
          </a:xfrm>
          <a:blipFill>
            <a:blip r:embed="rId2">
              <a:alphaModFix amt="75000"/>
            </a:blip>
            <a:stretch>
              <a:fillRect l="-108416" r="-108416"/>
            </a:stretch>
          </a:blipFill>
        </p:spPr>
        <p:txBody>
          <a:bodyPr anchor="ctr"/>
          <a:lstStyle>
            <a:lvl1pPr algn="ctr">
              <a:defRPr sz="100"/>
            </a:lvl1pPr>
          </a:lstStyle>
          <a:p>
            <a:pPr lvl="0"/>
            <a:r>
              <a:rPr lang="en-US"/>
              <a:t> </a:t>
            </a:r>
          </a:p>
        </p:txBody>
      </p:sp>
      <p:sp>
        <p:nvSpPr>
          <p:cNvPr id="5" name="Rectangle 4">
            <a:extLst>
              <a:ext uri="{FF2B5EF4-FFF2-40B4-BE49-F238E27FC236}">
                <a16:creationId xmlns:a16="http://schemas.microsoft.com/office/drawing/2014/main" id="{33E2D861-3CBF-27C2-8E2B-DED3EDFB82BA}"/>
              </a:ext>
            </a:extLst>
          </p:cNvPr>
          <p:cNvSpPr/>
          <p:nvPr/>
        </p:nvSpPr>
        <p:spPr>
          <a:xfrm>
            <a:off x="0" y="-1"/>
            <a:ext cx="32067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4" name="Slide Number Placeholder 3">
            <a:extLst>
              <a:ext uri="{FF2B5EF4-FFF2-40B4-BE49-F238E27FC236}">
                <a16:creationId xmlns:a16="http://schemas.microsoft.com/office/drawing/2014/main" id="{CC3AF39E-76CB-396B-E689-B646697B6C2B}"/>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0" name="Text Placeholder 9">
            <a:extLst>
              <a:ext uri="{FF2B5EF4-FFF2-40B4-BE49-F238E27FC236}">
                <a16:creationId xmlns:a16="http://schemas.microsoft.com/office/drawing/2014/main" id="{E26C92EE-3BFD-03D8-7F01-5532E462A69B}"/>
              </a:ext>
            </a:extLst>
          </p:cNvPr>
          <p:cNvSpPr>
            <a:spLocks noGrp="1"/>
          </p:cNvSpPr>
          <p:nvPr>
            <p:ph type="body" sz="quarter" idx="17"/>
          </p:nvPr>
        </p:nvSpPr>
        <p:spPr>
          <a:xfrm>
            <a:off x="635382" y="2743200"/>
            <a:ext cx="18000" cy="4114800"/>
          </a:xfrm>
          <a:gradFill>
            <a:gsLst>
              <a:gs pos="0">
                <a:schemeClr val="tx2"/>
              </a:gs>
              <a:gs pos="100000">
                <a:schemeClr val="accent1"/>
              </a:gs>
            </a:gsLst>
            <a:lin ang="5400000" scaled="1"/>
          </a:gradFill>
        </p:spPr>
        <p:txBody>
          <a:bodyPr lIns="0" tIns="0" rIns="0" bIns="0"/>
          <a:lstStyle>
            <a:lvl1pPr>
              <a:defRPr sz="100">
                <a:noFill/>
              </a:defRPr>
            </a:lvl1pPr>
          </a:lstStyle>
          <a:p>
            <a:pPr lvl="0"/>
            <a:r>
              <a:rPr lang="es-ES"/>
              <a:t>Haga clic para modificar los estilos de texto del patrón</a:t>
            </a:r>
          </a:p>
        </p:txBody>
      </p:sp>
      <p:sp>
        <p:nvSpPr>
          <p:cNvPr id="7" name="Rectangle 6">
            <a:extLst>
              <a:ext uri="{FF2B5EF4-FFF2-40B4-BE49-F238E27FC236}">
                <a16:creationId xmlns:a16="http://schemas.microsoft.com/office/drawing/2014/main" id="{3C813DF5-3330-9FF9-F36C-EE2A88A47019}"/>
              </a:ext>
            </a:extLst>
          </p:cNvPr>
          <p:cNvSpPr/>
          <p:nvPr/>
        </p:nvSpPr>
        <p:spPr>
          <a:xfrm rot="5400000">
            <a:off x="3772658" y="3282193"/>
            <a:ext cx="6858002"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8" name="Text Placeholder 7">
            <a:extLst>
              <a:ext uri="{FF2B5EF4-FFF2-40B4-BE49-F238E27FC236}">
                <a16:creationId xmlns:a16="http://schemas.microsoft.com/office/drawing/2014/main" id="{A7734993-CF7B-54A0-5959-C84728AA0A35}"/>
              </a:ext>
            </a:extLst>
          </p:cNvPr>
          <p:cNvSpPr>
            <a:spLocks noGrp="1"/>
          </p:cNvSpPr>
          <p:nvPr>
            <p:ph type="body" sz="quarter" idx="13" hasCustomPrompt="1"/>
          </p:nvPr>
        </p:nvSpPr>
        <p:spPr>
          <a:xfrm>
            <a:off x="1151285" y="2743200"/>
            <a:ext cx="4624039" cy="2743200"/>
          </a:xfrm>
          <a:solidFill>
            <a:schemeClr val="bg1"/>
          </a:solidFill>
        </p:spPr>
        <p:txBody>
          <a:bodyPr anchor="ctr"/>
          <a:lstStyle>
            <a:lvl1pPr>
              <a:lnSpc>
                <a:spcPct val="80000"/>
              </a:lnSpc>
              <a:spcAft>
                <a:spcPts val="0"/>
              </a:spcAft>
              <a:defRPr sz="7200">
                <a:solidFill>
                  <a:schemeClr val="tx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Today’s agenda</a:t>
            </a:r>
          </a:p>
        </p:txBody>
      </p:sp>
      <p:pic>
        <p:nvPicPr>
          <p:cNvPr id="9" name="Picture 8">
            <a:extLst>
              <a:ext uri="{FF2B5EF4-FFF2-40B4-BE49-F238E27FC236}">
                <a16:creationId xmlns:a16="http://schemas.microsoft.com/office/drawing/2014/main" id="{D7CC7DDB-16E2-0D42-A085-BFE5DAC44CE7}"/>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190290961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p:cSld name="Statement slide #1">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8700F36-2416-7D9C-6314-B610679C7916}"/>
              </a:ext>
            </a:extLst>
          </p:cNvPr>
          <p:cNvSpPr/>
          <p:nvPr/>
        </p:nvSpPr>
        <p:spPr>
          <a:xfrm rot="5400000">
            <a:off x="9992555" y="1912183"/>
            <a:ext cx="4105274"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2" y="4111626"/>
            <a:ext cx="12192001" cy="2746374"/>
          </a:xfrm>
          <a:solidFill>
            <a:schemeClr val="bg1">
              <a:lumMod val="50000"/>
            </a:schemeClr>
          </a:solidFill>
        </p:spPr>
        <p:txBody>
          <a:bodyPr/>
          <a:lstStyle>
            <a:lvl1pPr algn="ctr">
              <a:defRPr>
                <a:solidFill>
                  <a:schemeClr val="bg1"/>
                </a:solidFill>
              </a:defRPr>
            </a:lvl1pPr>
          </a:lstStyle>
          <a:p>
            <a:r>
              <a:rPr lang="es-ES"/>
              <a:t>Haga clic en el icono para agregar una imagen</a:t>
            </a:r>
            <a:endParaRPr lang="en-GB"/>
          </a:p>
        </p:txBody>
      </p:sp>
      <p:sp>
        <p:nvSpPr>
          <p:cNvPr id="7" name="Text Placeholder 20">
            <a:extLst>
              <a:ext uri="{FF2B5EF4-FFF2-40B4-BE49-F238E27FC236}">
                <a16:creationId xmlns:a16="http://schemas.microsoft.com/office/drawing/2014/main" id="{2E42AB59-0006-B148-D9C7-AB38AE4AAEC9}"/>
              </a:ext>
            </a:extLst>
          </p:cNvPr>
          <p:cNvSpPr>
            <a:spLocks noGrp="1"/>
          </p:cNvSpPr>
          <p:nvPr>
            <p:ph type="body" sz="quarter" idx="25"/>
          </p:nvPr>
        </p:nvSpPr>
        <p:spPr>
          <a:xfrm flipH="1">
            <a:off x="0" y="6352"/>
            <a:ext cx="12192000" cy="6858000"/>
          </a:xfrm>
          <a:blipFill>
            <a:blip r:embed="rId2">
              <a:alphaModFix amt="75000"/>
            </a:blip>
            <a:stretch>
              <a:fillRect/>
            </a:stretch>
          </a:blipFill>
        </p:spPr>
        <p:txBody>
          <a:bodyPr anchor="ctr"/>
          <a:lstStyle>
            <a:lvl1pPr>
              <a:defRPr sz="100">
                <a:noFill/>
              </a:defRPr>
            </a:lvl1pPr>
          </a:lstStyle>
          <a:p>
            <a:pPr lvl="0"/>
            <a:r>
              <a:rPr lang="es-ES"/>
              <a:t>Haga clic para modificar los estilos de texto del patrón</a:t>
            </a:r>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41350" y="565535"/>
            <a:ext cx="8340725" cy="3546090"/>
          </a:xfrm>
        </p:spPr>
        <p:txBody>
          <a:bodyPr/>
          <a:lstStyle>
            <a:lvl1pPr>
              <a:lnSpc>
                <a:spcPct val="90000"/>
              </a:lnSpc>
              <a:defRPr sz="5400">
                <a:solidFill>
                  <a:schemeClr val="tx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sp>
        <p:nvSpPr>
          <p:cNvPr id="9" name="Rounded Rectangle 8">
            <a:extLst>
              <a:ext uri="{FF2B5EF4-FFF2-40B4-BE49-F238E27FC236}">
                <a16:creationId xmlns:a16="http://schemas.microsoft.com/office/drawing/2014/main" id="{F809670F-B8FC-84F8-7947-249DE69D7406}"/>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8" name="Picture 7">
            <a:extLst>
              <a:ext uri="{FF2B5EF4-FFF2-40B4-BE49-F238E27FC236}">
                <a16:creationId xmlns:a16="http://schemas.microsoft.com/office/drawing/2014/main" id="{6A3F0558-20AC-62FE-D179-EB93B962AC18}"/>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277021055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p:cSld name="Statement slide #2 - no line">
    <p:bg>
      <p:bgPr>
        <a:solidFill>
          <a:schemeClr val="tx1"/>
        </a:solidFill>
        <a:effectLst/>
      </p:bgPr>
    </p:bg>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0" y="6352"/>
            <a:ext cx="12193199" cy="6851647"/>
          </a:xfrm>
          <a:solidFill>
            <a:schemeClr val="bg1">
              <a:lumMod val="50000"/>
            </a:schemeClr>
          </a:solidFill>
        </p:spPr>
        <p:txBody>
          <a:bodyPr/>
          <a:lstStyle>
            <a:lvl1pPr algn="ctr">
              <a:defRPr>
                <a:solidFill>
                  <a:schemeClr val="bg1"/>
                </a:solidFill>
              </a:defRPr>
            </a:lvl1pPr>
          </a:lstStyle>
          <a:p>
            <a:r>
              <a:rPr lang="es-ES"/>
              <a:t>Haga clic en el icono para agregar una imagen</a:t>
            </a:r>
            <a:endParaRPr lang="en-GB"/>
          </a:p>
        </p:txBody>
      </p:sp>
      <p:sp>
        <p:nvSpPr>
          <p:cNvPr id="2" name="Text Placeholder 20">
            <a:extLst>
              <a:ext uri="{FF2B5EF4-FFF2-40B4-BE49-F238E27FC236}">
                <a16:creationId xmlns:a16="http://schemas.microsoft.com/office/drawing/2014/main" id="{252FC420-28B5-7ACA-60C1-4F782DB6F9A0}"/>
              </a:ext>
            </a:extLst>
          </p:cNvPr>
          <p:cNvSpPr>
            <a:spLocks noGrp="1"/>
          </p:cNvSpPr>
          <p:nvPr>
            <p:ph type="body" sz="quarter" idx="25"/>
          </p:nvPr>
        </p:nvSpPr>
        <p:spPr>
          <a:xfrm flipH="1">
            <a:off x="0" y="6352"/>
            <a:ext cx="12192000" cy="6858000"/>
          </a:xfrm>
          <a:blipFill>
            <a:blip r:embed="rId2">
              <a:alphaModFix amt="75000"/>
            </a:blip>
            <a:stretch>
              <a:fillRect l="24" r="-24"/>
            </a:stretch>
          </a:blipFill>
        </p:spPr>
        <p:txBody>
          <a:bodyPr anchor="ctr"/>
          <a:lstStyle>
            <a:lvl1pPr>
              <a:defRPr sz="100">
                <a:noFill/>
              </a:defRPr>
            </a:lvl1pPr>
          </a:lstStyle>
          <a:p>
            <a:pPr lvl="0"/>
            <a:r>
              <a:rPr lang="es-ES"/>
              <a:t>Haga clic para modificar los estilos de texto del patrón</a:t>
            </a:r>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41350" y="914400"/>
            <a:ext cx="8340725" cy="4572003"/>
          </a:xfrm>
        </p:spPr>
        <p:txBody>
          <a:bodyPr/>
          <a:lstStyle>
            <a:lvl1pPr>
              <a:lnSpc>
                <a:spcPct val="90000"/>
              </a:lnSpc>
              <a:defRPr sz="5400">
                <a:solidFill>
                  <a:schemeClr val="bg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pic>
        <p:nvPicPr>
          <p:cNvPr id="6" name="Picture 5">
            <a:extLst>
              <a:ext uri="{FF2B5EF4-FFF2-40B4-BE49-F238E27FC236}">
                <a16:creationId xmlns:a16="http://schemas.microsoft.com/office/drawing/2014/main" id="{AD208470-F61B-2568-6792-D8CA1F5C14DD}"/>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24142270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Statement slide - fullbleed">
    <p:bg>
      <p:bgPr>
        <a:solidFill>
          <a:schemeClr val="tx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00" y="-6353"/>
            <a:ext cx="12193200" cy="6858000"/>
          </a:xfrm>
          <a:gradFill flip="none" rotWithShape="1">
            <a:gsLst>
              <a:gs pos="0">
                <a:schemeClr val="tx1">
                  <a:alpha val="73000"/>
                </a:schemeClr>
              </a:gs>
              <a:gs pos="100000">
                <a:schemeClr val="tx1">
                  <a:alpha val="20000"/>
                </a:schemeClr>
              </a:gs>
            </a:gsLst>
            <a:lin ang="0" scaled="1"/>
            <a:tileRect/>
          </a:gradFill>
        </p:spPr>
        <p:txBody>
          <a:bodyPr lIns="756000" tIns="612000" rIns="2520000" bIns="1152000" anchor="ctr"/>
          <a:lstStyle>
            <a:lvl1pPr algn="l">
              <a:lnSpc>
                <a:spcPct val="90000"/>
              </a:lnSpc>
              <a:defRPr sz="5400">
                <a:solidFill>
                  <a:schemeClr val="bg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600" y="3176"/>
            <a:ext cx="12193200" cy="6858000"/>
          </a:xfrm>
          <a:gradFill>
            <a:gsLst>
              <a:gs pos="0">
                <a:schemeClr val="tx1">
                  <a:alpha val="73000"/>
                </a:schemeClr>
              </a:gs>
              <a:gs pos="100000">
                <a:schemeClr val="tx1">
                  <a:alpha val="0"/>
                </a:schemeClr>
              </a:gs>
            </a:gsLst>
            <a:lin ang="16200000" scaled="1"/>
          </a:gradFill>
        </p:spPr>
        <p:txBody>
          <a:bodyPr/>
          <a:lstStyle>
            <a:lvl1pPr algn="ctr">
              <a:defRPr>
                <a:solidFill>
                  <a:schemeClr val="bg1"/>
                </a:solidFill>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6" name="Text Placeholder 20">
            <a:extLst>
              <a:ext uri="{FF2B5EF4-FFF2-40B4-BE49-F238E27FC236}">
                <a16:creationId xmlns:a16="http://schemas.microsoft.com/office/drawing/2014/main" id="{E8A1264F-301A-E736-9F01-1DEF9B53F7AE}"/>
              </a:ext>
            </a:extLst>
          </p:cNvPr>
          <p:cNvSpPr>
            <a:spLocks noGrp="1"/>
          </p:cNvSpPr>
          <p:nvPr>
            <p:ph type="body" sz="quarter" idx="25"/>
          </p:nvPr>
        </p:nvSpPr>
        <p:spPr>
          <a:xfrm flipH="1">
            <a:off x="0" y="6352"/>
            <a:ext cx="12192000" cy="6858000"/>
          </a:xfrm>
          <a:blipFill>
            <a:blip r:embed="rId2">
              <a:alphaModFix amt="75000"/>
            </a:blip>
            <a:stretch>
              <a:fillRect l="24" r="-24"/>
            </a:stretch>
          </a:blipFill>
        </p:spPr>
        <p:txBody>
          <a:bodyPr anchor="ctr"/>
          <a:lstStyle>
            <a:lvl1pPr>
              <a:defRPr sz="100">
                <a:noFill/>
              </a:defRPr>
            </a:lvl1pPr>
          </a:lstStyle>
          <a:p>
            <a:pPr lvl="0"/>
            <a:r>
              <a:rPr lang="es-ES"/>
              <a:t>Haga clic para modificar los estilos de texto del patrón</a:t>
            </a:r>
          </a:p>
        </p:txBody>
      </p:sp>
      <p:pic>
        <p:nvPicPr>
          <p:cNvPr id="2" name="Picture 1">
            <a:extLst>
              <a:ext uri="{FF2B5EF4-FFF2-40B4-BE49-F238E27FC236}">
                <a16:creationId xmlns:a16="http://schemas.microsoft.com/office/drawing/2014/main" id="{863C2B2C-6344-257A-328C-7A1145A5E23B}"/>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47819364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Quote black - no line">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0" y="0"/>
            <a:ext cx="6096000"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6" name="Text Placeholder 5">
            <a:extLst>
              <a:ext uri="{FF2B5EF4-FFF2-40B4-BE49-F238E27FC236}">
                <a16:creationId xmlns:a16="http://schemas.microsoft.com/office/drawing/2014/main" id="{22332F8C-B815-6103-1445-DCD4B5213EE0}"/>
              </a:ext>
            </a:extLst>
          </p:cNvPr>
          <p:cNvSpPr>
            <a:spLocks noGrp="1"/>
          </p:cNvSpPr>
          <p:nvPr>
            <p:ph type="body" sz="quarter" idx="19"/>
          </p:nvPr>
        </p:nvSpPr>
        <p:spPr>
          <a:xfrm>
            <a:off x="6947275" y="682625"/>
            <a:ext cx="4608137" cy="4803775"/>
          </a:xfrm>
        </p:spPr>
        <p:txBody>
          <a:bodyPr/>
          <a:lstStyle>
            <a:lvl1pPr>
              <a:lnSpc>
                <a:spcPct val="100000"/>
              </a:lnSpc>
              <a:defRPr sz="3600">
                <a:solidFill>
                  <a:schemeClr val="tx1"/>
                </a:solidFill>
              </a:defRPr>
            </a:lvl1pPr>
            <a:lvl2pPr>
              <a:spcBef>
                <a:spcPts val="1200"/>
              </a:spcBef>
              <a:spcAft>
                <a:spcPts val="0"/>
              </a:spcAft>
              <a:defRPr sz="1400" b="1">
                <a:solidFill>
                  <a:schemeClr val="tx2"/>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p:txBody>
      </p:sp>
      <p:sp>
        <p:nvSpPr>
          <p:cNvPr id="2" name="Rounded Rectangle 1">
            <a:extLst>
              <a:ext uri="{FF2B5EF4-FFF2-40B4-BE49-F238E27FC236}">
                <a16:creationId xmlns:a16="http://schemas.microsoft.com/office/drawing/2014/main" id="{958816A0-7F4C-A0E8-E5DF-4FE91345C726}"/>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7" name="Text Placeholder 20">
            <a:extLst>
              <a:ext uri="{FF2B5EF4-FFF2-40B4-BE49-F238E27FC236}">
                <a16:creationId xmlns:a16="http://schemas.microsoft.com/office/drawing/2014/main" id="{3140AC83-22C5-763A-64A5-8A28D0B0709F}"/>
              </a:ext>
            </a:extLst>
          </p:cNvPr>
          <p:cNvSpPr>
            <a:spLocks noGrp="1"/>
          </p:cNvSpPr>
          <p:nvPr>
            <p:ph type="body" sz="quarter" idx="25"/>
          </p:nvPr>
        </p:nvSpPr>
        <p:spPr>
          <a:xfrm flipH="1">
            <a:off x="0" y="0"/>
            <a:ext cx="6096000" cy="6169024"/>
          </a:xfrm>
          <a:blipFill>
            <a:blip r:embed="rId2">
              <a:alphaModFix amt="50000"/>
            </a:blip>
            <a:stretch>
              <a:fillRect l="-74091" r="-25909" b="-11168"/>
            </a:stretch>
          </a:blipFill>
        </p:spPr>
        <p:txBody>
          <a:bodyPr anchor="ct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422995188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p:cSld name="Section divider">
    <p:bg>
      <p:bgPr>
        <a:solidFill>
          <a:schemeClr val="bg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443CF3E-D757-B9D5-2707-CDF11C456435}"/>
              </a:ext>
            </a:extLst>
          </p:cNvPr>
          <p:cNvSpPr/>
          <p:nvPr/>
        </p:nvSpPr>
        <p:spPr>
          <a:xfrm>
            <a:off x="6416677" y="3419474"/>
            <a:ext cx="5775322" cy="3432173"/>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2" name="Rectangle 11">
            <a:extLst>
              <a:ext uri="{FF2B5EF4-FFF2-40B4-BE49-F238E27FC236}">
                <a16:creationId xmlns:a16="http://schemas.microsoft.com/office/drawing/2014/main" id="{1041E472-8863-8385-9109-667D51109C7F}"/>
              </a:ext>
            </a:extLst>
          </p:cNvPr>
          <p:cNvSpPr/>
          <p:nvPr/>
        </p:nvSpPr>
        <p:spPr>
          <a:xfrm>
            <a:off x="0" y="0"/>
            <a:ext cx="320674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3" name="Footer Placeholder 2">
            <a:extLst>
              <a:ext uri="{FF2B5EF4-FFF2-40B4-BE49-F238E27FC236}">
                <a16:creationId xmlns:a16="http://schemas.microsoft.com/office/drawing/2014/main" id="{638A935D-BA3E-0738-5972-5C2279612DB9}"/>
              </a:ext>
            </a:extLst>
          </p:cNvPr>
          <p:cNvSpPr>
            <a:spLocks noGrp="1"/>
          </p:cNvSpPr>
          <p:nvPr>
            <p:ph type="ftr" sz="quarter" idx="10"/>
          </p:nvPr>
        </p:nvSpPr>
        <p:spPr/>
        <p:txBody>
          <a:bodyPr/>
          <a:lstStyle/>
          <a:p>
            <a:r>
              <a:rPr lang="en-GB"/>
              <a:t>Source: </a:t>
            </a:r>
          </a:p>
        </p:txBody>
      </p:sp>
      <p:sp>
        <p:nvSpPr>
          <p:cNvPr id="5" name="Picture Placeholder 5">
            <a:extLst>
              <a:ext uri="{FF2B5EF4-FFF2-40B4-BE49-F238E27FC236}">
                <a16:creationId xmlns:a16="http://schemas.microsoft.com/office/drawing/2014/main" id="{F8F76B5F-DF92-A4B6-51C3-14FF64323A4A}"/>
              </a:ext>
            </a:extLst>
          </p:cNvPr>
          <p:cNvSpPr>
            <a:spLocks noGrp="1"/>
          </p:cNvSpPr>
          <p:nvPr>
            <p:ph type="pic" sz="quarter" idx="12"/>
          </p:nvPr>
        </p:nvSpPr>
        <p:spPr>
          <a:xfrm>
            <a:off x="3206749" y="0"/>
            <a:ext cx="8986449" cy="3430800"/>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B3A808CE-512E-DE29-9C19-6468B8F5F328}"/>
              </a:ext>
            </a:extLst>
          </p:cNvPr>
          <p:cNvSpPr>
            <a:spLocks noGrp="1"/>
          </p:cNvSpPr>
          <p:nvPr>
            <p:ph type="pic" sz="quarter" idx="13"/>
          </p:nvPr>
        </p:nvSpPr>
        <p:spPr>
          <a:xfrm>
            <a:off x="-1" y="3425827"/>
            <a:ext cx="6418800" cy="3432173"/>
          </a:xfrm>
          <a:solidFill>
            <a:schemeClr val="bg1">
              <a:lumMod val="65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8" name="Text Placeholder 14">
            <a:extLst>
              <a:ext uri="{FF2B5EF4-FFF2-40B4-BE49-F238E27FC236}">
                <a16:creationId xmlns:a16="http://schemas.microsoft.com/office/drawing/2014/main" id="{A4CBBB61-1CA3-AE90-FB7E-57CF0C1E3650}"/>
              </a:ext>
            </a:extLst>
          </p:cNvPr>
          <p:cNvSpPr>
            <a:spLocks noGrp="1"/>
          </p:cNvSpPr>
          <p:nvPr>
            <p:ph type="body" sz="quarter" idx="15" hasCustomPrompt="1"/>
          </p:nvPr>
        </p:nvSpPr>
        <p:spPr>
          <a:xfrm>
            <a:off x="6958361" y="3435353"/>
            <a:ext cx="4938723" cy="3422647"/>
          </a:xfrm>
        </p:spPr>
        <p:txBody>
          <a:bodyPr anchor="ctr"/>
          <a:lstStyle>
            <a:lvl1pPr algn="l">
              <a:lnSpc>
                <a:spcPct val="80000"/>
              </a:lnSpc>
              <a:spcAft>
                <a:spcPts val="600"/>
              </a:spcAft>
              <a:defRPr sz="2000" b="1">
                <a:solidFill>
                  <a:schemeClr val="bg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Section two</a:t>
            </a:r>
          </a:p>
          <a:p>
            <a:pPr lvl="1"/>
            <a:r>
              <a:rPr lang="en-GB"/>
              <a:t>Title goes here</a:t>
            </a:r>
          </a:p>
        </p:txBody>
      </p:sp>
      <p:sp>
        <p:nvSpPr>
          <p:cNvPr id="9" name="Text Placeholder 9">
            <a:extLst>
              <a:ext uri="{FF2B5EF4-FFF2-40B4-BE49-F238E27FC236}">
                <a16:creationId xmlns:a16="http://schemas.microsoft.com/office/drawing/2014/main" id="{37C266FA-1092-3E8A-D45B-11D08E3F2BEA}"/>
              </a:ext>
            </a:extLst>
          </p:cNvPr>
          <p:cNvSpPr>
            <a:spLocks noGrp="1"/>
          </p:cNvSpPr>
          <p:nvPr>
            <p:ph type="body" sz="quarter" idx="17"/>
          </p:nvPr>
        </p:nvSpPr>
        <p:spPr>
          <a:xfrm>
            <a:off x="635379" y="682626"/>
            <a:ext cx="18000" cy="2752728"/>
          </a:xfrm>
          <a:gradFill>
            <a:gsLst>
              <a:gs pos="0">
                <a:schemeClr val="tx2"/>
              </a:gs>
              <a:gs pos="100000">
                <a:schemeClr val="accent1"/>
              </a:gs>
            </a:gsLst>
            <a:lin ang="5400000" scaled="1"/>
          </a:gradFill>
        </p:spPr>
        <p:txBody>
          <a:bodyPr lIns="0" tIns="0" rIns="0" bIns="0"/>
          <a:lstStyle>
            <a:lvl1pPr>
              <a:defRPr sz="100">
                <a:gradFill>
                  <a:gsLst>
                    <a:gs pos="0">
                      <a:schemeClr val="tx2"/>
                    </a:gs>
                    <a:gs pos="100000">
                      <a:schemeClr val="accent1"/>
                    </a:gs>
                  </a:gsLst>
                  <a:lin ang="5400000" scaled="1"/>
                </a:gradFill>
              </a:defRPr>
            </a:lvl1pPr>
          </a:lstStyle>
          <a:p>
            <a:pPr lvl="0"/>
            <a:r>
              <a:rPr lang="es-ES"/>
              <a:t>Haga clic para modificar los estilos de texto del patrón</a:t>
            </a:r>
          </a:p>
        </p:txBody>
      </p:sp>
      <p:sp>
        <p:nvSpPr>
          <p:cNvPr id="11" name="Text Placeholder 14">
            <a:extLst>
              <a:ext uri="{FF2B5EF4-FFF2-40B4-BE49-F238E27FC236}">
                <a16:creationId xmlns:a16="http://schemas.microsoft.com/office/drawing/2014/main" id="{2ABFC6FF-FB5C-1258-B6C6-DF37BD2EB3E9}"/>
              </a:ext>
            </a:extLst>
          </p:cNvPr>
          <p:cNvSpPr>
            <a:spLocks noGrp="1"/>
          </p:cNvSpPr>
          <p:nvPr>
            <p:ph type="body" sz="quarter" idx="19" hasCustomPrompt="1"/>
          </p:nvPr>
        </p:nvSpPr>
        <p:spPr>
          <a:xfrm>
            <a:off x="775011" y="638795"/>
            <a:ext cx="2431738" cy="2104406"/>
          </a:xfrm>
        </p:spPr>
        <p:txBody>
          <a:bodyPr anchor="t"/>
          <a:lstStyle>
            <a:lvl1pPr algn="l">
              <a:lnSpc>
                <a:spcPct val="80000"/>
              </a:lnSpc>
              <a:spcAft>
                <a:spcPts val="600"/>
              </a:spcAft>
              <a:defRPr sz="9600" b="0">
                <a:ln w="31750">
                  <a:solidFill>
                    <a:schemeClr val="bg1"/>
                  </a:solidFill>
                </a:ln>
                <a:solidFill>
                  <a:schemeClr val="tx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01</a:t>
            </a:r>
          </a:p>
        </p:txBody>
      </p:sp>
      <p:sp>
        <p:nvSpPr>
          <p:cNvPr id="4" name="Slide Number Placeholder 3">
            <a:extLst>
              <a:ext uri="{FF2B5EF4-FFF2-40B4-BE49-F238E27FC236}">
                <a16:creationId xmlns:a16="http://schemas.microsoft.com/office/drawing/2014/main" id="{94A2D383-0134-29F6-11D1-C077B02EEF5F}"/>
              </a:ext>
            </a:extLst>
          </p:cNvPr>
          <p:cNvSpPr>
            <a:spLocks noGrp="1"/>
          </p:cNvSpPr>
          <p:nvPr>
            <p:ph type="sldNum" sz="quarter" idx="11"/>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7" name="Text Placeholder 20">
            <a:extLst>
              <a:ext uri="{FF2B5EF4-FFF2-40B4-BE49-F238E27FC236}">
                <a16:creationId xmlns:a16="http://schemas.microsoft.com/office/drawing/2014/main" id="{E2802ACB-3856-F244-645E-E23C64C6FCA1}"/>
              </a:ext>
            </a:extLst>
          </p:cNvPr>
          <p:cNvSpPr>
            <a:spLocks noGrp="1"/>
          </p:cNvSpPr>
          <p:nvPr>
            <p:ph type="body" sz="quarter" idx="25"/>
          </p:nvPr>
        </p:nvSpPr>
        <p:spPr>
          <a:xfrm>
            <a:off x="3205550" y="0"/>
            <a:ext cx="8986449" cy="3435353"/>
          </a:xfrm>
          <a:blipFill>
            <a:blip r:embed="rId2"/>
            <a:stretch>
              <a:fillRect l="32291" r="-32291" b="-47142"/>
            </a:stretch>
          </a:blipFill>
        </p:spPr>
        <p:txBody>
          <a:bodyPr anchor="ctr"/>
          <a:lstStyle>
            <a:lvl1pPr>
              <a:defRPr sz="100">
                <a:noFill/>
              </a:defRPr>
            </a:lvl1pPr>
          </a:lstStyle>
          <a:p>
            <a:pPr lvl="0"/>
            <a:r>
              <a:rPr lang="es-ES"/>
              <a:t>Haga clic para modificar los estilos de texto del patrón</a:t>
            </a:r>
          </a:p>
        </p:txBody>
      </p:sp>
      <p:sp>
        <p:nvSpPr>
          <p:cNvPr id="10" name="Text Placeholder 20">
            <a:extLst>
              <a:ext uri="{FF2B5EF4-FFF2-40B4-BE49-F238E27FC236}">
                <a16:creationId xmlns:a16="http://schemas.microsoft.com/office/drawing/2014/main" id="{16430D9A-EF9F-962F-9999-D0D6E25183DA}"/>
              </a:ext>
            </a:extLst>
          </p:cNvPr>
          <p:cNvSpPr>
            <a:spLocks noGrp="1"/>
          </p:cNvSpPr>
          <p:nvPr>
            <p:ph type="body" sz="quarter" idx="26"/>
          </p:nvPr>
        </p:nvSpPr>
        <p:spPr>
          <a:xfrm flipH="1">
            <a:off x="-2" y="3435353"/>
            <a:ext cx="6418799" cy="3435353"/>
          </a:xfrm>
          <a:blipFill>
            <a:blip r:embed="rId2">
              <a:alphaModFix/>
            </a:blip>
            <a:stretch>
              <a:fillRect l="-2416" r="-37586" b="-47142"/>
            </a:stretch>
          </a:blipFill>
        </p:spPr>
        <p:txBody>
          <a:bodyPr anchor="ct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148376527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p:cSld name="Section divider - creative">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526B21-1954-B741-453F-D6276E65753F}"/>
              </a:ext>
            </a:extLst>
          </p:cNvPr>
          <p:cNvSpPr/>
          <p:nvPr/>
        </p:nvSpPr>
        <p:spPr>
          <a:xfrm>
            <a:off x="8340725" y="0"/>
            <a:ext cx="3851274" cy="6851647"/>
          </a:xfrm>
          <a:prstGeom prst="rect">
            <a:avLst/>
          </a:prstGeom>
          <a:gradFill flip="none" rotWithShape="1">
            <a:gsLst>
              <a:gs pos="0">
                <a:schemeClr val="tx2"/>
              </a:gs>
              <a:gs pos="9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7" name="Text Placeholder 16">
            <a:extLst>
              <a:ext uri="{FF2B5EF4-FFF2-40B4-BE49-F238E27FC236}">
                <a16:creationId xmlns:a16="http://schemas.microsoft.com/office/drawing/2014/main" id="{287434F8-0B19-5D62-5DC7-46461B2E2194}"/>
              </a:ext>
            </a:extLst>
          </p:cNvPr>
          <p:cNvSpPr>
            <a:spLocks noGrp="1"/>
          </p:cNvSpPr>
          <p:nvPr>
            <p:ph type="body" sz="quarter" idx="20"/>
          </p:nvPr>
        </p:nvSpPr>
        <p:spPr>
          <a:xfrm>
            <a:off x="0" y="-1"/>
            <a:ext cx="8340725" cy="6858000"/>
          </a:xfrm>
          <a:solidFill>
            <a:srgbClr val="EDE9E9"/>
          </a:solidFill>
        </p:spPr>
        <p:txBody>
          <a:bodyPr/>
          <a:lstStyle>
            <a:lvl1pPr>
              <a:defRPr sz="100">
                <a:noFill/>
              </a:defRPr>
            </a:lvl1pPr>
          </a:lstStyle>
          <a:p>
            <a:pPr lvl="0"/>
            <a:r>
              <a:rPr lang="es-ES"/>
              <a:t>Haga clic para modificar los estilos de texto del patrón</a:t>
            </a:r>
          </a:p>
        </p:txBody>
      </p:sp>
      <p:sp>
        <p:nvSpPr>
          <p:cNvPr id="3" name="Footer Placeholder 2">
            <a:extLst>
              <a:ext uri="{FF2B5EF4-FFF2-40B4-BE49-F238E27FC236}">
                <a16:creationId xmlns:a16="http://schemas.microsoft.com/office/drawing/2014/main" id="{638A935D-BA3E-0738-5972-5C2279612DB9}"/>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94A2D383-0134-29F6-11D1-C077B02EEF5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0" name="Picture Placeholder 5">
            <a:extLst>
              <a:ext uri="{FF2B5EF4-FFF2-40B4-BE49-F238E27FC236}">
                <a16:creationId xmlns:a16="http://schemas.microsoft.com/office/drawing/2014/main" id="{BD7371F5-C9C3-C0B3-BFD0-5D46E8192771}"/>
              </a:ext>
            </a:extLst>
          </p:cNvPr>
          <p:cNvSpPr>
            <a:spLocks noGrp="1"/>
          </p:cNvSpPr>
          <p:nvPr>
            <p:ph type="pic" sz="quarter" idx="12"/>
          </p:nvPr>
        </p:nvSpPr>
        <p:spPr>
          <a:xfrm>
            <a:off x="1924051" y="1368425"/>
            <a:ext cx="8340725" cy="4117975"/>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3" name="Text Placeholder 14">
            <a:extLst>
              <a:ext uri="{FF2B5EF4-FFF2-40B4-BE49-F238E27FC236}">
                <a16:creationId xmlns:a16="http://schemas.microsoft.com/office/drawing/2014/main" id="{5C096FAA-7ED7-A6E1-95EF-4FBA05013D04}"/>
              </a:ext>
            </a:extLst>
          </p:cNvPr>
          <p:cNvSpPr>
            <a:spLocks noGrp="1"/>
          </p:cNvSpPr>
          <p:nvPr>
            <p:ph type="body" sz="quarter" idx="16" hasCustomPrompt="1"/>
          </p:nvPr>
        </p:nvSpPr>
        <p:spPr>
          <a:xfrm>
            <a:off x="6321287" y="3886199"/>
            <a:ext cx="5234127" cy="2965447"/>
          </a:xfrm>
        </p:spPr>
        <p:txBody>
          <a:bodyPr anchor="t"/>
          <a:lstStyle>
            <a:lvl1pPr algn="l">
              <a:lnSpc>
                <a:spcPct val="80000"/>
              </a:lnSpc>
              <a:spcAft>
                <a:spcPts val="600"/>
              </a:spcAft>
              <a:defRPr sz="2000" b="1">
                <a:solidFill>
                  <a:schemeClr val="bg1"/>
                </a:solidFill>
                <a:effectLst>
                  <a:outerShdw blurRad="254000" algn="ctr" rotWithShape="0">
                    <a:prstClr val="black">
                      <a:alpha val="85000"/>
                    </a:prstClr>
                  </a:outerShdw>
                </a:effectLst>
              </a:defRPr>
            </a:lvl1pPr>
            <a:lvl2pPr algn="l">
              <a:lnSpc>
                <a:spcPct val="80000"/>
              </a:lnSpc>
              <a:spcAft>
                <a:spcPts val="600"/>
              </a:spcAft>
              <a:defRPr sz="4400">
                <a:solidFill>
                  <a:schemeClr val="bg1"/>
                </a:solidFill>
                <a:effectLst>
                  <a:outerShdw blurRad="254000" algn="ctr" rotWithShape="0">
                    <a:prstClr val="black">
                      <a:alpha val="85000"/>
                    </a:prstClr>
                  </a:outerShdw>
                </a:effectLst>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Section one</a:t>
            </a:r>
          </a:p>
          <a:p>
            <a:pPr lvl="1"/>
            <a:r>
              <a:rPr lang="en-GB"/>
              <a:t>Title goes here</a:t>
            </a:r>
          </a:p>
        </p:txBody>
      </p:sp>
      <p:sp>
        <p:nvSpPr>
          <p:cNvPr id="14" name="Text Placeholder 9">
            <a:extLst>
              <a:ext uri="{FF2B5EF4-FFF2-40B4-BE49-F238E27FC236}">
                <a16:creationId xmlns:a16="http://schemas.microsoft.com/office/drawing/2014/main" id="{C3E5F0D1-7835-B64B-31A3-EF47ADE9A0CE}"/>
              </a:ext>
            </a:extLst>
          </p:cNvPr>
          <p:cNvSpPr>
            <a:spLocks noGrp="1"/>
          </p:cNvSpPr>
          <p:nvPr>
            <p:ph type="body" sz="quarter" idx="17"/>
          </p:nvPr>
        </p:nvSpPr>
        <p:spPr>
          <a:xfrm>
            <a:off x="635379" y="682625"/>
            <a:ext cx="18000" cy="6169025"/>
          </a:xfrm>
          <a:gradFill>
            <a:gsLst>
              <a:gs pos="0">
                <a:schemeClr val="tx2"/>
              </a:gs>
              <a:gs pos="100000">
                <a:schemeClr val="accent1"/>
              </a:gs>
            </a:gsLst>
            <a:lin ang="5400000" scaled="1"/>
          </a:gradFill>
        </p:spPr>
        <p:txBody>
          <a:bodyPr lIns="0" tIns="0" rIns="0" bIns="0"/>
          <a:lstStyle>
            <a:lvl1pPr>
              <a:defRPr sz="100">
                <a:noFill/>
              </a:defRPr>
            </a:lvl1pPr>
          </a:lstStyle>
          <a:p>
            <a:pPr lvl="0"/>
            <a:r>
              <a:rPr lang="es-ES"/>
              <a:t>Haga clic para modificar los estilos de texto del patrón</a:t>
            </a:r>
          </a:p>
        </p:txBody>
      </p:sp>
      <p:sp>
        <p:nvSpPr>
          <p:cNvPr id="15" name="Text Placeholder 14">
            <a:extLst>
              <a:ext uri="{FF2B5EF4-FFF2-40B4-BE49-F238E27FC236}">
                <a16:creationId xmlns:a16="http://schemas.microsoft.com/office/drawing/2014/main" id="{1B46FEEB-5D4C-2B09-7615-1FF398890E1F}"/>
              </a:ext>
            </a:extLst>
          </p:cNvPr>
          <p:cNvSpPr>
            <a:spLocks noGrp="1"/>
          </p:cNvSpPr>
          <p:nvPr>
            <p:ph type="body" sz="quarter" idx="19" hasCustomPrompt="1"/>
          </p:nvPr>
        </p:nvSpPr>
        <p:spPr>
          <a:xfrm>
            <a:off x="1116274" y="638794"/>
            <a:ext cx="4014526" cy="2790205"/>
          </a:xfrm>
        </p:spPr>
        <p:txBody>
          <a:bodyPr anchor="t"/>
          <a:lstStyle>
            <a:lvl1pPr algn="l">
              <a:lnSpc>
                <a:spcPct val="80000"/>
              </a:lnSpc>
              <a:spcAft>
                <a:spcPts val="600"/>
              </a:spcAft>
              <a:defRPr sz="19900" b="0">
                <a:ln w="31750">
                  <a:noFill/>
                </a:ln>
                <a:solidFill>
                  <a:schemeClr val="bg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01</a:t>
            </a:r>
          </a:p>
        </p:txBody>
      </p:sp>
      <p:sp>
        <p:nvSpPr>
          <p:cNvPr id="21" name="Rounded Rectangle 20">
            <a:extLst>
              <a:ext uri="{FF2B5EF4-FFF2-40B4-BE49-F238E27FC236}">
                <a16:creationId xmlns:a16="http://schemas.microsoft.com/office/drawing/2014/main" id="{8063FE6B-2770-5C5A-3C6B-DE0C34A3ED10}"/>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6" name="Picture 5">
            <a:extLst>
              <a:ext uri="{FF2B5EF4-FFF2-40B4-BE49-F238E27FC236}">
                <a16:creationId xmlns:a16="http://schemas.microsoft.com/office/drawing/2014/main" id="{1E82AF44-AC54-90DF-5CE3-6A79F822413D}"/>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85878311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Mobile device">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8" name="Text Placeholder 7">
            <a:extLst>
              <a:ext uri="{FF2B5EF4-FFF2-40B4-BE49-F238E27FC236}">
                <a16:creationId xmlns:a16="http://schemas.microsoft.com/office/drawing/2014/main" id="{8E086495-536E-5EDB-1A79-275F3445CDA9}"/>
              </a:ext>
            </a:extLst>
          </p:cNvPr>
          <p:cNvSpPr>
            <a:spLocks noGrp="1"/>
          </p:cNvSpPr>
          <p:nvPr>
            <p:ph type="body" sz="quarter" idx="14"/>
          </p:nvPr>
        </p:nvSpPr>
        <p:spPr>
          <a:xfrm>
            <a:off x="7831671" y="335508"/>
            <a:ext cx="2620800" cy="5503863"/>
          </a:xfrm>
          <a:prstGeom prst="roundRect">
            <a:avLst>
              <a:gd name="adj" fmla="val 12251"/>
            </a:avLst>
          </a:prstGeom>
          <a:solidFill>
            <a:schemeClr val="tx1"/>
          </a:solidFill>
        </p:spPr>
        <p:txBody>
          <a:bodyPr/>
          <a:lstStyle>
            <a:lvl1pPr>
              <a:defRPr sz="1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4793736" cy="1088701"/>
          </a:xfrm>
        </p:spPr>
        <p:txBody>
          <a:bodyPr/>
          <a:lstStyle/>
          <a:p>
            <a:r>
              <a:rPr lang="en-GB"/>
              <a:t>Mobile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6" name="Picture Placeholder 5">
            <a:extLst>
              <a:ext uri="{FF2B5EF4-FFF2-40B4-BE49-F238E27FC236}">
                <a16:creationId xmlns:a16="http://schemas.microsoft.com/office/drawing/2014/main" id="{21939156-7FA2-DACC-E1CA-89BB520E83D9}"/>
              </a:ext>
            </a:extLst>
          </p:cNvPr>
          <p:cNvSpPr>
            <a:spLocks noGrp="1"/>
          </p:cNvSpPr>
          <p:nvPr>
            <p:ph type="pic" sz="quarter" idx="12"/>
          </p:nvPr>
        </p:nvSpPr>
        <p:spPr>
          <a:xfrm>
            <a:off x="7914865" y="407983"/>
            <a:ext cx="2454413" cy="5358912"/>
          </a:xfrm>
          <a:custGeom>
            <a:avLst/>
            <a:gdLst>
              <a:gd name="connsiteX0" fmla="*/ 256226 w 2454413"/>
              <a:gd name="connsiteY0" fmla="*/ 84 h 5358912"/>
              <a:gd name="connsiteX1" fmla="*/ 409999 w 2454413"/>
              <a:gd name="connsiteY1" fmla="*/ 833 h 5358912"/>
              <a:gd name="connsiteX2" fmla="*/ 532204 w 2454413"/>
              <a:gd name="connsiteY2" fmla="*/ 84 h 5358912"/>
              <a:gd name="connsiteX3" fmla="*/ 646470 w 2454413"/>
              <a:gd name="connsiteY3" fmla="*/ 1020 h 5358912"/>
              <a:gd name="connsiteX4" fmla="*/ 875098 w 2454413"/>
              <a:gd name="connsiteY4" fmla="*/ 84 h 5358912"/>
              <a:gd name="connsiteX5" fmla="*/ 1086808 w 2454413"/>
              <a:gd name="connsiteY5" fmla="*/ 84 h 5358912"/>
              <a:gd name="connsiteX6" fmla="*/ 1287080 w 2454413"/>
              <a:gd name="connsiteY6" fmla="*/ 84 h 5358912"/>
              <a:gd name="connsiteX7" fmla="*/ 1497562 w 2454413"/>
              <a:gd name="connsiteY7" fmla="*/ 739 h 5358912"/>
              <a:gd name="connsiteX8" fmla="*/ 1686588 w 2454413"/>
              <a:gd name="connsiteY8" fmla="*/ 84 h 5358912"/>
              <a:gd name="connsiteX9" fmla="*/ 1900472 w 2454413"/>
              <a:gd name="connsiteY9" fmla="*/ 84 h 5358912"/>
              <a:gd name="connsiteX10" fmla="*/ 2071446 w 2454413"/>
              <a:gd name="connsiteY10" fmla="*/ 177 h 5358912"/>
              <a:gd name="connsiteX11" fmla="*/ 2198189 w 2454413"/>
              <a:gd name="connsiteY11" fmla="*/ 84 h 5358912"/>
              <a:gd name="connsiteX12" fmla="*/ 2446853 w 2454413"/>
              <a:gd name="connsiteY12" fmla="*/ 189884 h 5358912"/>
              <a:gd name="connsiteX13" fmla="*/ 2453941 w 2454413"/>
              <a:gd name="connsiteY13" fmla="*/ 259959 h 5358912"/>
              <a:gd name="connsiteX14" fmla="*/ 2454225 w 2454413"/>
              <a:gd name="connsiteY14" fmla="*/ 1370190 h 5358912"/>
              <a:gd name="connsiteX15" fmla="*/ 2454225 w 2454413"/>
              <a:gd name="connsiteY15" fmla="*/ 2680434 h 5358912"/>
              <a:gd name="connsiteX16" fmla="*/ 2454413 w 2454413"/>
              <a:gd name="connsiteY16" fmla="*/ 5106531 h 5358912"/>
              <a:gd name="connsiteX17" fmla="*/ 2379181 w 2454413"/>
              <a:gd name="connsiteY17" fmla="*/ 5287151 h 5358912"/>
              <a:gd name="connsiteX18" fmla="*/ 2196865 w 2454413"/>
              <a:gd name="connsiteY18" fmla="*/ 5358912 h 5358912"/>
              <a:gd name="connsiteX19" fmla="*/ 1017340 w 2454413"/>
              <a:gd name="connsiteY19" fmla="*/ 5358724 h 5358912"/>
              <a:gd name="connsiteX20" fmla="*/ 254714 w 2454413"/>
              <a:gd name="connsiteY20" fmla="*/ 5358912 h 5358912"/>
              <a:gd name="connsiteX21" fmla="*/ 104249 w 2454413"/>
              <a:gd name="connsiteY21" fmla="*/ 5311227 h 5358912"/>
              <a:gd name="connsiteX22" fmla="*/ 95 w 2454413"/>
              <a:gd name="connsiteY22" fmla="*/ 5103345 h 5358912"/>
              <a:gd name="connsiteX23" fmla="*/ 284 w 2454413"/>
              <a:gd name="connsiteY23" fmla="*/ 4192002 h 5358912"/>
              <a:gd name="connsiteX24" fmla="*/ 0 w 2454413"/>
              <a:gd name="connsiteY24" fmla="*/ 261271 h 5358912"/>
              <a:gd name="connsiteX25" fmla="*/ 117669 w 2454413"/>
              <a:gd name="connsiteY25" fmla="*/ 39149 h 5358912"/>
              <a:gd name="connsiteX26" fmla="*/ 256226 w 2454413"/>
              <a:gd name="connsiteY26" fmla="*/ 84 h 53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54413" h="5358912">
                <a:moveTo>
                  <a:pt x="256226" y="84"/>
                </a:moveTo>
                <a:cubicBezTo>
                  <a:pt x="307451" y="84"/>
                  <a:pt x="358772" y="833"/>
                  <a:pt x="409999" y="833"/>
                </a:cubicBezTo>
                <a:cubicBezTo>
                  <a:pt x="450733" y="833"/>
                  <a:pt x="491469" y="84"/>
                  <a:pt x="532204" y="84"/>
                </a:cubicBezTo>
                <a:cubicBezTo>
                  <a:pt x="570293" y="84"/>
                  <a:pt x="608381" y="1020"/>
                  <a:pt x="646470" y="1020"/>
                </a:cubicBezTo>
                <a:cubicBezTo>
                  <a:pt x="722649" y="927"/>
                  <a:pt x="798920" y="271"/>
                  <a:pt x="875098" y="84"/>
                </a:cubicBezTo>
                <a:cubicBezTo>
                  <a:pt x="945700" y="-104"/>
                  <a:pt x="1016206" y="84"/>
                  <a:pt x="1086808" y="84"/>
                </a:cubicBezTo>
                <a:cubicBezTo>
                  <a:pt x="1153534" y="84"/>
                  <a:pt x="1220355" y="-11"/>
                  <a:pt x="1287080" y="84"/>
                </a:cubicBezTo>
                <a:cubicBezTo>
                  <a:pt x="1357210" y="177"/>
                  <a:pt x="1427433" y="739"/>
                  <a:pt x="1497562" y="739"/>
                </a:cubicBezTo>
                <a:cubicBezTo>
                  <a:pt x="1560602" y="739"/>
                  <a:pt x="1623548" y="177"/>
                  <a:pt x="1686588" y="84"/>
                </a:cubicBezTo>
                <a:cubicBezTo>
                  <a:pt x="1757851" y="-11"/>
                  <a:pt x="1829208" y="84"/>
                  <a:pt x="1900472" y="84"/>
                </a:cubicBezTo>
                <a:cubicBezTo>
                  <a:pt x="1957463" y="84"/>
                  <a:pt x="2014455" y="177"/>
                  <a:pt x="2071446" y="177"/>
                </a:cubicBezTo>
                <a:cubicBezTo>
                  <a:pt x="2113693" y="177"/>
                  <a:pt x="2155941" y="-11"/>
                  <a:pt x="2198189" y="84"/>
                </a:cubicBezTo>
                <a:cubicBezTo>
                  <a:pt x="2317936" y="458"/>
                  <a:pt x="2419160" y="76997"/>
                  <a:pt x="2446853" y="189884"/>
                </a:cubicBezTo>
                <a:cubicBezTo>
                  <a:pt x="2452429" y="212461"/>
                  <a:pt x="2453847" y="236538"/>
                  <a:pt x="2453941" y="259959"/>
                </a:cubicBezTo>
                <a:cubicBezTo>
                  <a:pt x="2454319" y="630005"/>
                  <a:pt x="2454225" y="1000144"/>
                  <a:pt x="2454225" y="1370190"/>
                </a:cubicBezTo>
                <a:cubicBezTo>
                  <a:pt x="2454225" y="1806939"/>
                  <a:pt x="2454225" y="2243686"/>
                  <a:pt x="2454225" y="2680434"/>
                </a:cubicBezTo>
                <a:cubicBezTo>
                  <a:pt x="2454225" y="3489102"/>
                  <a:pt x="2454225" y="4297863"/>
                  <a:pt x="2454413" y="5106531"/>
                </a:cubicBezTo>
                <a:cubicBezTo>
                  <a:pt x="2454413" y="5177448"/>
                  <a:pt x="2429651" y="5237780"/>
                  <a:pt x="2379181" y="5287151"/>
                </a:cubicBezTo>
                <a:cubicBezTo>
                  <a:pt x="2328900" y="5336241"/>
                  <a:pt x="2267750" y="5359005"/>
                  <a:pt x="2196865" y="5358912"/>
                </a:cubicBezTo>
                <a:cubicBezTo>
                  <a:pt x="1803690" y="5358537"/>
                  <a:pt x="1410515" y="5358724"/>
                  <a:pt x="1017340" y="5358724"/>
                </a:cubicBezTo>
                <a:cubicBezTo>
                  <a:pt x="763100" y="5358724"/>
                  <a:pt x="508954" y="5358537"/>
                  <a:pt x="254714" y="5358912"/>
                </a:cubicBezTo>
                <a:cubicBezTo>
                  <a:pt x="199140" y="5358912"/>
                  <a:pt x="148481" y="5344203"/>
                  <a:pt x="104249" y="5311227"/>
                </a:cubicBezTo>
                <a:cubicBezTo>
                  <a:pt x="34781" y="5259421"/>
                  <a:pt x="0" y="5190189"/>
                  <a:pt x="95" y="5103345"/>
                </a:cubicBezTo>
                <a:cubicBezTo>
                  <a:pt x="473" y="4799534"/>
                  <a:pt x="284" y="4495814"/>
                  <a:pt x="284" y="4192002"/>
                </a:cubicBezTo>
                <a:cubicBezTo>
                  <a:pt x="284" y="2881758"/>
                  <a:pt x="378" y="1571514"/>
                  <a:pt x="0" y="261271"/>
                </a:cubicBezTo>
                <a:cubicBezTo>
                  <a:pt x="0" y="165808"/>
                  <a:pt x="37900" y="91798"/>
                  <a:pt x="117669" y="39149"/>
                </a:cubicBezTo>
                <a:cubicBezTo>
                  <a:pt x="159350" y="11606"/>
                  <a:pt x="206417" y="177"/>
                  <a:pt x="256226" y="84"/>
                </a:cubicBez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4793736"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78C1AECD-4AA3-C9BB-0755-10EDD8848048}"/>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44513935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Mobile device zoomed in">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12" name="Text Placeholder 11">
            <a:extLst>
              <a:ext uri="{FF2B5EF4-FFF2-40B4-BE49-F238E27FC236}">
                <a16:creationId xmlns:a16="http://schemas.microsoft.com/office/drawing/2014/main" id="{BBC042C6-1D2E-BA18-C088-8D1487D36329}"/>
              </a:ext>
            </a:extLst>
          </p:cNvPr>
          <p:cNvSpPr>
            <a:spLocks noGrp="1"/>
          </p:cNvSpPr>
          <p:nvPr>
            <p:ph type="body" sz="quarter" idx="14"/>
          </p:nvPr>
        </p:nvSpPr>
        <p:spPr>
          <a:xfrm>
            <a:off x="7054850" y="333375"/>
            <a:ext cx="4130603" cy="5835649"/>
          </a:xfrm>
          <a:custGeom>
            <a:avLst/>
            <a:gdLst>
              <a:gd name="connsiteX0" fmla="*/ 506040 w 4130603"/>
              <a:gd name="connsiteY0" fmla="*/ 0 h 5835649"/>
              <a:gd name="connsiteX1" fmla="*/ 3624563 w 4130603"/>
              <a:gd name="connsiteY1" fmla="*/ 0 h 5835649"/>
              <a:gd name="connsiteX2" fmla="*/ 4130603 w 4130603"/>
              <a:gd name="connsiteY2" fmla="*/ 506040 h 5835649"/>
              <a:gd name="connsiteX3" fmla="*/ 4130603 w 4130603"/>
              <a:gd name="connsiteY3" fmla="*/ 5835649 h 5835649"/>
              <a:gd name="connsiteX4" fmla="*/ 0 w 4130603"/>
              <a:gd name="connsiteY4" fmla="*/ 5835649 h 5835649"/>
              <a:gd name="connsiteX5" fmla="*/ 0 w 4130603"/>
              <a:gd name="connsiteY5" fmla="*/ 506040 h 5835649"/>
              <a:gd name="connsiteX6" fmla="*/ 506040 w 4130603"/>
              <a:gd name="connsiteY6" fmla="*/ 0 h 583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603" h="5835649">
                <a:moveTo>
                  <a:pt x="506040" y="0"/>
                </a:moveTo>
                <a:lnTo>
                  <a:pt x="3624563" y="0"/>
                </a:lnTo>
                <a:cubicBezTo>
                  <a:pt x="3904041" y="0"/>
                  <a:pt x="4130603" y="226562"/>
                  <a:pt x="4130603" y="506040"/>
                </a:cubicBezTo>
                <a:lnTo>
                  <a:pt x="4130603" y="5835649"/>
                </a:lnTo>
                <a:lnTo>
                  <a:pt x="0" y="5835649"/>
                </a:lnTo>
                <a:lnTo>
                  <a:pt x="0" y="506040"/>
                </a:lnTo>
                <a:cubicBezTo>
                  <a:pt x="0" y="226562"/>
                  <a:pt x="226562" y="0"/>
                  <a:pt x="506040" y="0"/>
                </a:cubicBezTo>
                <a:close/>
              </a:path>
            </a:pathLst>
          </a:custGeom>
          <a:solidFill>
            <a:schemeClr val="tx1"/>
          </a:solidFill>
        </p:spPr>
        <p:txBody>
          <a:bodyPr wrap="square">
            <a:noAutofit/>
          </a:bodyPr>
          <a:lstStyle>
            <a:lvl1pPr>
              <a:defRPr sz="1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4793736" cy="1088701"/>
          </a:xfrm>
        </p:spPr>
        <p:txBody>
          <a:bodyPr/>
          <a:lstStyle/>
          <a:p>
            <a:r>
              <a:rPr lang="en-GB"/>
              <a:t>Mobile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7" name="Picture Placeholder 6">
            <a:extLst>
              <a:ext uri="{FF2B5EF4-FFF2-40B4-BE49-F238E27FC236}">
                <a16:creationId xmlns:a16="http://schemas.microsoft.com/office/drawing/2014/main" id="{0174A84C-18FA-502E-A356-C0C337637CC8}"/>
              </a:ext>
            </a:extLst>
          </p:cNvPr>
          <p:cNvSpPr>
            <a:spLocks noGrp="1"/>
          </p:cNvSpPr>
          <p:nvPr>
            <p:ph type="pic" sz="quarter" idx="12"/>
          </p:nvPr>
        </p:nvSpPr>
        <p:spPr>
          <a:xfrm>
            <a:off x="7185970" y="447604"/>
            <a:ext cx="3868183" cy="5721421"/>
          </a:xfrm>
          <a:custGeom>
            <a:avLst/>
            <a:gdLst>
              <a:gd name="connsiteX0" fmla="*/ 403834 w 3868183"/>
              <a:gd name="connsiteY0" fmla="*/ 132 h 5721421"/>
              <a:gd name="connsiteX1" fmla="*/ 646193 w 3868183"/>
              <a:gd name="connsiteY1" fmla="*/ 1312 h 5721421"/>
              <a:gd name="connsiteX2" fmla="*/ 838799 w 3868183"/>
              <a:gd name="connsiteY2" fmla="*/ 132 h 5721421"/>
              <a:gd name="connsiteX3" fmla="*/ 1018892 w 3868183"/>
              <a:gd name="connsiteY3" fmla="*/ 1607 h 5721421"/>
              <a:gd name="connsiteX4" fmla="*/ 1379229 w 3868183"/>
              <a:gd name="connsiteY4" fmla="*/ 132 h 5721421"/>
              <a:gd name="connsiteX5" fmla="*/ 1712902 w 3868183"/>
              <a:gd name="connsiteY5" fmla="*/ 132 h 5721421"/>
              <a:gd name="connsiteX6" fmla="*/ 2028547 w 3868183"/>
              <a:gd name="connsiteY6" fmla="*/ 132 h 5721421"/>
              <a:gd name="connsiteX7" fmla="*/ 2360285 w 3868183"/>
              <a:gd name="connsiteY7" fmla="*/ 1164 h 5721421"/>
              <a:gd name="connsiteX8" fmla="*/ 2658206 w 3868183"/>
              <a:gd name="connsiteY8" fmla="*/ 132 h 5721421"/>
              <a:gd name="connsiteX9" fmla="*/ 2995305 w 3868183"/>
              <a:gd name="connsiteY9" fmla="*/ 132 h 5721421"/>
              <a:gd name="connsiteX10" fmla="*/ 3264774 w 3868183"/>
              <a:gd name="connsiteY10" fmla="*/ 278 h 5721421"/>
              <a:gd name="connsiteX11" fmla="*/ 3464532 w 3868183"/>
              <a:gd name="connsiteY11" fmla="*/ 132 h 5721421"/>
              <a:gd name="connsiteX12" fmla="*/ 3856448 w 3868183"/>
              <a:gd name="connsiteY12" fmla="*/ 299272 h 5721421"/>
              <a:gd name="connsiteX13" fmla="*/ 3867619 w 3868183"/>
              <a:gd name="connsiteY13" fmla="*/ 409717 h 5721421"/>
              <a:gd name="connsiteX14" fmla="*/ 3868067 w 3868183"/>
              <a:gd name="connsiteY14" fmla="*/ 2159535 h 5721421"/>
              <a:gd name="connsiteX15" fmla="*/ 3868067 w 3868183"/>
              <a:gd name="connsiteY15" fmla="*/ 4224591 h 5721421"/>
              <a:gd name="connsiteX16" fmla="*/ 3868183 w 3868183"/>
              <a:gd name="connsiteY16" fmla="*/ 5721421 h 5721421"/>
              <a:gd name="connsiteX17" fmla="*/ 384 w 3868183"/>
              <a:gd name="connsiteY17" fmla="*/ 5721421 h 5721421"/>
              <a:gd name="connsiteX18" fmla="*/ 0 w 3868183"/>
              <a:gd name="connsiteY18" fmla="*/ 411784 h 5721421"/>
              <a:gd name="connsiteX19" fmla="*/ 185457 w 3868183"/>
              <a:gd name="connsiteY19" fmla="*/ 61701 h 5721421"/>
              <a:gd name="connsiteX20" fmla="*/ 403834 w 3868183"/>
              <a:gd name="connsiteY20" fmla="*/ 132 h 5721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68183" h="5721421">
                <a:moveTo>
                  <a:pt x="403834" y="132"/>
                </a:moveTo>
                <a:cubicBezTo>
                  <a:pt x="484569" y="132"/>
                  <a:pt x="565455" y="1312"/>
                  <a:pt x="646193" y="1312"/>
                </a:cubicBezTo>
                <a:cubicBezTo>
                  <a:pt x="710394" y="1312"/>
                  <a:pt x="774597" y="132"/>
                  <a:pt x="838799" y="132"/>
                </a:cubicBezTo>
                <a:cubicBezTo>
                  <a:pt x="898830" y="132"/>
                  <a:pt x="958860" y="1607"/>
                  <a:pt x="1018892" y="1607"/>
                </a:cubicBezTo>
                <a:cubicBezTo>
                  <a:pt x="1138956" y="1460"/>
                  <a:pt x="1259166" y="426"/>
                  <a:pt x="1379229" y="132"/>
                </a:cubicBezTo>
                <a:cubicBezTo>
                  <a:pt x="1490503" y="-165"/>
                  <a:pt x="1601627" y="132"/>
                  <a:pt x="1712902" y="132"/>
                </a:cubicBezTo>
                <a:cubicBezTo>
                  <a:pt x="1818067" y="132"/>
                  <a:pt x="1923383" y="-18"/>
                  <a:pt x="2028547" y="132"/>
                </a:cubicBezTo>
                <a:cubicBezTo>
                  <a:pt x="2139078" y="278"/>
                  <a:pt x="2249756" y="1164"/>
                  <a:pt x="2360285" y="1164"/>
                </a:cubicBezTo>
                <a:cubicBezTo>
                  <a:pt x="2459641" y="1164"/>
                  <a:pt x="2558849" y="278"/>
                  <a:pt x="2658206" y="132"/>
                </a:cubicBezTo>
                <a:cubicBezTo>
                  <a:pt x="2770522" y="-18"/>
                  <a:pt x="2882987" y="132"/>
                  <a:pt x="2995305" y="132"/>
                </a:cubicBezTo>
                <a:cubicBezTo>
                  <a:pt x="3085128" y="132"/>
                  <a:pt x="3174952" y="278"/>
                  <a:pt x="3264774" y="278"/>
                </a:cubicBezTo>
                <a:cubicBezTo>
                  <a:pt x="3331360" y="278"/>
                  <a:pt x="3397946" y="-18"/>
                  <a:pt x="3464532" y="132"/>
                </a:cubicBezTo>
                <a:cubicBezTo>
                  <a:pt x="3653264" y="721"/>
                  <a:pt x="3812801" y="121353"/>
                  <a:pt x="3856448" y="299272"/>
                </a:cubicBezTo>
                <a:cubicBezTo>
                  <a:pt x="3865236" y="334856"/>
                  <a:pt x="3867471" y="372803"/>
                  <a:pt x="3867619" y="409717"/>
                </a:cubicBezTo>
                <a:cubicBezTo>
                  <a:pt x="3868215" y="992940"/>
                  <a:pt x="3868067" y="1576311"/>
                  <a:pt x="3868067" y="2159535"/>
                </a:cubicBezTo>
                <a:cubicBezTo>
                  <a:pt x="3868067" y="2847889"/>
                  <a:pt x="3868067" y="3536239"/>
                  <a:pt x="3868067" y="4224591"/>
                </a:cubicBezTo>
                <a:lnTo>
                  <a:pt x="3868183" y="5721421"/>
                </a:lnTo>
                <a:lnTo>
                  <a:pt x="384" y="5721421"/>
                </a:lnTo>
                <a:lnTo>
                  <a:pt x="0" y="411784"/>
                </a:lnTo>
                <a:cubicBezTo>
                  <a:pt x="0" y="261327"/>
                  <a:pt x="59734" y="144681"/>
                  <a:pt x="185457" y="61701"/>
                </a:cubicBezTo>
                <a:cubicBezTo>
                  <a:pt x="251149" y="18291"/>
                  <a:pt x="325331" y="278"/>
                  <a:pt x="403834" y="132"/>
                </a:cubicBez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4793736"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5" name="Straight Connector 4">
            <a:extLst>
              <a:ext uri="{FF2B5EF4-FFF2-40B4-BE49-F238E27FC236}">
                <a16:creationId xmlns:a16="http://schemas.microsoft.com/office/drawing/2014/main" id="{D71EB229-33B3-3BDD-3665-B596587470DA}"/>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04223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hank You Slide">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7C51B204-ADCB-484A-86CC-BB3F4643F3AE}"/>
              </a:ext>
            </a:extLst>
          </p:cNvPr>
          <p:cNvSpPr>
            <a:spLocks noGrp="1"/>
          </p:cNvSpPr>
          <p:nvPr>
            <p:ph type="pic" sz="quarter" idx="10"/>
          </p:nvPr>
        </p:nvSpPr>
        <p:spPr>
          <a:xfrm>
            <a:off x="0" y="0"/>
            <a:ext cx="12192000" cy="6858000"/>
          </a:xfrm>
          <a:custGeom>
            <a:avLst/>
            <a:gdLst>
              <a:gd name="connsiteX0" fmla="*/ 3326766 w 12192000"/>
              <a:gd name="connsiteY0" fmla="*/ 2510223 h 6858000"/>
              <a:gd name="connsiteX1" fmla="*/ 2867377 w 12192000"/>
              <a:gd name="connsiteY1" fmla="*/ 4347777 h 6858000"/>
              <a:gd name="connsiteX2" fmla="*/ 8865236 w 12192000"/>
              <a:gd name="connsiteY2" fmla="*/ 4347777 h 6858000"/>
              <a:gd name="connsiteX3" fmla="*/ 9324624 w 12192000"/>
              <a:gd name="connsiteY3" fmla="*/ 2510223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3326766" y="2510223"/>
                </a:moveTo>
                <a:lnTo>
                  <a:pt x="2867377" y="4347777"/>
                </a:lnTo>
                <a:lnTo>
                  <a:pt x="8865236" y="4347777"/>
                </a:lnTo>
                <a:lnTo>
                  <a:pt x="9324624" y="2510223"/>
                </a:lnTo>
                <a:close/>
                <a:moveTo>
                  <a:pt x="0" y="0"/>
                </a:moveTo>
                <a:lnTo>
                  <a:pt x="12192000" y="0"/>
                </a:lnTo>
                <a:lnTo>
                  <a:pt x="12192000" y="6858000"/>
                </a:lnTo>
                <a:lnTo>
                  <a:pt x="0" y="685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grpSp>
        <p:nvGrpSpPr>
          <p:cNvPr id="10" name="Group 9">
            <a:extLst>
              <a:ext uri="{FF2B5EF4-FFF2-40B4-BE49-F238E27FC236}">
                <a16:creationId xmlns:a16="http://schemas.microsoft.com/office/drawing/2014/main" id="{37217F3B-4E19-DA40-9870-894D7AFF9A5D}"/>
              </a:ext>
            </a:extLst>
          </p:cNvPr>
          <p:cNvGrpSpPr/>
          <p:nvPr/>
        </p:nvGrpSpPr>
        <p:grpSpPr>
          <a:xfrm>
            <a:off x="2865016" y="2510223"/>
            <a:ext cx="6459609" cy="1838779"/>
            <a:chOff x="3177862" y="1726988"/>
            <a:chExt cx="5741356" cy="1634323"/>
          </a:xfrm>
        </p:grpSpPr>
        <p:sp>
          <p:nvSpPr>
            <p:cNvPr id="11" name="Parallelogram 10">
              <a:extLst>
                <a:ext uri="{FF2B5EF4-FFF2-40B4-BE49-F238E27FC236}">
                  <a16:creationId xmlns:a16="http://schemas.microsoft.com/office/drawing/2014/main" id="{6CAEE805-63ED-6B48-8B2A-2FB30518AADD}"/>
                </a:ext>
              </a:extLst>
            </p:cNvPr>
            <p:cNvSpPr/>
            <p:nvPr/>
          </p:nvSpPr>
          <p:spPr>
            <a:xfrm>
              <a:off x="3179961" y="1726988"/>
              <a:ext cx="5739257" cy="1633234"/>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E9D09AFE-B5F4-C349-A449-33260D054FFF}"/>
                </a:ext>
              </a:extLst>
            </p:cNvPr>
            <p:cNvSpPr txBox="1"/>
            <p:nvPr/>
          </p:nvSpPr>
          <p:spPr>
            <a:xfrm>
              <a:off x="3570048" y="1910307"/>
              <a:ext cx="4959081" cy="1107896"/>
            </a:xfrm>
            <a:prstGeom prst="rect">
              <a:avLst/>
            </a:prstGeom>
            <a:noFill/>
          </p:spPr>
          <p:txBody>
            <a:bodyPr wrap="square" rtlCol="0" anchor="ctr">
              <a:spAutoFit/>
            </a:bodyPr>
            <a:lstStyle/>
            <a:p>
              <a:pPr algn="ctr"/>
              <a:r>
                <a:rPr lang="en-US" sz="7500" b="1">
                  <a:solidFill>
                    <a:schemeClr val="bg1"/>
                  </a:solidFill>
                </a:rPr>
                <a:t>Thank You</a:t>
              </a:r>
            </a:p>
          </p:txBody>
        </p:sp>
        <p:sp>
          <p:nvSpPr>
            <p:cNvPr id="13" name="Parallelogram 12">
              <a:extLst>
                <a:ext uri="{FF2B5EF4-FFF2-40B4-BE49-F238E27FC236}">
                  <a16:creationId xmlns:a16="http://schemas.microsoft.com/office/drawing/2014/main" id="{69F96486-E28B-8947-9DFE-D1163019525C}"/>
                </a:ext>
              </a:extLst>
            </p:cNvPr>
            <p:cNvSpPr/>
            <p:nvPr/>
          </p:nvSpPr>
          <p:spPr>
            <a:xfrm>
              <a:off x="3177862" y="3203443"/>
              <a:ext cx="5374812" cy="157868"/>
            </a:xfrm>
            <a:prstGeom prst="parallelogram">
              <a:avLst/>
            </a:prstGeom>
            <a:gradFill>
              <a:gsLst>
                <a:gs pos="0">
                  <a:schemeClr val="accent2"/>
                </a:gs>
                <a:gs pos="100000">
                  <a:schemeClr val="accent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7203194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Desktop device">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pic>
        <p:nvPicPr>
          <p:cNvPr id="12" name="Picture 11">
            <a:extLst>
              <a:ext uri="{FF2B5EF4-FFF2-40B4-BE49-F238E27FC236}">
                <a16:creationId xmlns:a16="http://schemas.microsoft.com/office/drawing/2014/main" id="{6C93688E-1263-9D36-62A7-80F8CE19F9AF}"/>
              </a:ext>
            </a:extLst>
          </p:cNvPr>
          <p:cNvPicPr>
            <a:picLocks noChangeAspect="1"/>
          </p:cNvPicPr>
          <p:nvPr/>
        </p:nvPicPr>
        <p:blipFill rotWithShape="1">
          <a:blip r:embed="rId2"/>
          <a:srcRect b="8569"/>
          <a:stretch/>
        </p:blipFill>
        <p:spPr>
          <a:xfrm>
            <a:off x="4395996" y="787399"/>
            <a:ext cx="7310205" cy="5381626"/>
          </a:xfrm>
          <a:prstGeom prst="rect">
            <a:avLst/>
          </a:prstGeom>
        </p:spPr>
      </p:pic>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3440570" cy="1780851"/>
          </a:xfrm>
        </p:spPr>
        <p:txBody>
          <a:bodyPr/>
          <a:lstStyle/>
          <a:p>
            <a:r>
              <a:rPr lang="en-GB"/>
              <a:t>Desktop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3440570"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4602504" y="1018903"/>
            <a:ext cx="6897188" cy="3879668"/>
          </a:xfrm>
          <a:prstGeom prst="rect">
            <a:avLst/>
          </a:pr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cxnSp>
        <p:nvCxnSpPr>
          <p:cNvPr id="5" name="Straight Connector 4">
            <a:extLst>
              <a:ext uri="{FF2B5EF4-FFF2-40B4-BE49-F238E27FC236}">
                <a16:creationId xmlns:a16="http://schemas.microsoft.com/office/drawing/2014/main" id="{DC6D4FFF-6DE6-820F-0E9F-1A81798A3547}"/>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793756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Surface Book device">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pic>
        <p:nvPicPr>
          <p:cNvPr id="8" name="Picture 7">
            <a:extLst>
              <a:ext uri="{FF2B5EF4-FFF2-40B4-BE49-F238E27FC236}">
                <a16:creationId xmlns:a16="http://schemas.microsoft.com/office/drawing/2014/main" id="{D474F642-B459-8F68-4149-D4B99668EAFB}"/>
              </a:ext>
            </a:extLst>
          </p:cNvPr>
          <p:cNvPicPr>
            <a:picLocks noChangeAspect="1"/>
          </p:cNvPicPr>
          <p:nvPr/>
        </p:nvPicPr>
        <p:blipFill>
          <a:blip r:embed="rId2"/>
          <a:srcRect/>
          <a:stretch/>
        </p:blipFill>
        <p:spPr>
          <a:xfrm>
            <a:off x="3796217" y="862978"/>
            <a:ext cx="8795602" cy="5208488"/>
          </a:xfrm>
          <a:prstGeom prst="rect">
            <a:avLst/>
          </a:prstGeom>
        </p:spPr>
      </p:pic>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3440570" cy="1780851"/>
          </a:xfrm>
        </p:spPr>
        <p:txBody>
          <a:bodyPr/>
          <a:lstStyle/>
          <a:p>
            <a:r>
              <a:rPr lang="en-GB"/>
              <a:t>Surface Book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3440570"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4991501" y="1247502"/>
            <a:ext cx="6395644" cy="4258492"/>
          </a:xfrm>
          <a:prstGeom prst="rect">
            <a:avLst/>
          </a:pr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cxnSp>
        <p:nvCxnSpPr>
          <p:cNvPr id="5" name="Straight Connector 4">
            <a:extLst>
              <a:ext uri="{FF2B5EF4-FFF2-40B4-BE49-F238E27FC236}">
                <a16:creationId xmlns:a16="http://schemas.microsoft.com/office/drawing/2014/main" id="{C0DB4169-0D80-8388-80E4-661FD080C19E}"/>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061808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Team x6">
    <p:bg>
      <p:bgPr>
        <a:solidFill>
          <a:schemeClr val="bg1"/>
        </a:solidFill>
        <a:effectLst/>
      </p:bgPr>
    </p:bg>
    <p:spTree>
      <p:nvGrpSpPr>
        <p:cNvPr id="1" name=""/>
        <p:cNvGrpSpPr/>
        <p:nvPr/>
      </p:nvGrpSpPr>
      <p:grpSpPr>
        <a:xfrm>
          <a:off x="0" y="0"/>
          <a:ext cx="0" cy="0"/>
          <a:chOff x="0" y="0"/>
          <a:chExt cx="0" cy="0"/>
        </a:xfrm>
      </p:grpSpPr>
      <p:pic>
        <p:nvPicPr>
          <p:cNvPr id="9" name="Picture 8" descr="A picture containing indoor, dark&#10;&#10;Description automatically generated">
            <a:extLst>
              <a:ext uri="{FF2B5EF4-FFF2-40B4-BE49-F238E27FC236}">
                <a16:creationId xmlns:a16="http://schemas.microsoft.com/office/drawing/2014/main" id="{E2D5563B-EAC6-EC73-04A7-6FF3483C94CE}"/>
              </a:ext>
            </a:extLst>
          </p:cNvPr>
          <p:cNvPicPr>
            <a:picLocks noChangeAspect="1"/>
          </p:cNvPicPr>
          <p:nvPr/>
        </p:nvPicPr>
        <p:blipFill rotWithShape="1">
          <a:blip r:embed="rId2"/>
          <a:srcRect b="8641"/>
          <a:stretch/>
        </p:blipFill>
        <p:spPr>
          <a:xfrm>
            <a:off x="1" y="0"/>
            <a:ext cx="12192000" cy="6169025"/>
          </a:xfrm>
          <a:prstGeom prst="rect">
            <a:avLst/>
          </a:prstGeom>
        </p:spPr>
      </p:pic>
      <p:sp>
        <p:nvSpPr>
          <p:cNvPr id="2" name="Title 1">
            <a:extLst>
              <a:ext uri="{FF2B5EF4-FFF2-40B4-BE49-F238E27FC236}">
                <a16:creationId xmlns:a16="http://schemas.microsoft.com/office/drawing/2014/main" id="{32D93BE3-A2EF-45BD-52EE-BE0CE5704C32}"/>
              </a:ext>
            </a:extLst>
          </p:cNvPr>
          <p:cNvSpPr>
            <a:spLocks noGrp="1"/>
          </p:cNvSpPr>
          <p:nvPr>
            <p:ph type="title"/>
          </p:nvPr>
        </p:nvSpPr>
        <p:spPr/>
        <p:txBody>
          <a:bodyPr/>
          <a:lstStyle/>
          <a:p>
            <a:r>
              <a:rPr lang="es-ES"/>
              <a:t>Haga clic para modificar el estilo de título del patrón</a:t>
            </a:r>
            <a:endParaRPr lang="en-GB"/>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643615" y="136842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0" name="Text Placeholder 9">
            <a:extLst>
              <a:ext uri="{FF2B5EF4-FFF2-40B4-BE49-F238E27FC236}">
                <a16:creationId xmlns:a16="http://schemas.microsoft.com/office/drawing/2014/main" id="{8BA2C4E4-7F5F-67A3-0215-4AD932BDA96A}"/>
              </a:ext>
            </a:extLst>
          </p:cNvPr>
          <p:cNvSpPr>
            <a:spLocks noGrp="1"/>
          </p:cNvSpPr>
          <p:nvPr>
            <p:ph type="body" sz="quarter" idx="13" hasCustomPrompt="1"/>
          </p:nvPr>
        </p:nvSpPr>
        <p:spPr>
          <a:xfrm>
            <a:off x="1925215" y="136842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1" name="Picture Placeholder 7">
            <a:extLst>
              <a:ext uri="{FF2B5EF4-FFF2-40B4-BE49-F238E27FC236}">
                <a16:creationId xmlns:a16="http://schemas.microsoft.com/office/drawing/2014/main" id="{6A1D9D11-B1DC-A8D1-7FEA-B26C35399BA2}"/>
              </a:ext>
            </a:extLst>
          </p:cNvPr>
          <p:cNvSpPr>
            <a:spLocks noGrp="1" noChangeAspect="1"/>
          </p:cNvSpPr>
          <p:nvPr>
            <p:ph type="pic" sz="quarter" idx="14"/>
          </p:nvPr>
        </p:nvSpPr>
        <p:spPr>
          <a:xfrm>
            <a:off x="6166505" y="136842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2" name="Text Placeholder 9">
            <a:extLst>
              <a:ext uri="{FF2B5EF4-FFF2-40B4-BE49-F238E27FC236}">
                <a16:creationId xmlns:a16="http://schemas.microsoft.com/office/drawing/2014/main" id="{16DD9963-9B5A-10CD-A0EE-68235B7C27C2}"/>
              </a:ext>
            </a:extLst>
          </p:cNvPr>
          <p:cNvSpPr>
            <a:spLocks noGrp="1"/>
          </p:cNvSpPr>
          <p:nvPr>
            <p:ph type="body" sz="quarter" idx="15" hasCustomPrompt="1"/>
          </p:nvPr>
        </p:nvSpPr>
        <p:spPr>
          <a:xfrm>
            <a:off x="7443577" y="136842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3" name="Picture Placeholder 7">
            <a:extLst>
              <a:ext uri="{FF2B5EF4-FFF2-40B4-BE49-F238E27FC236}">
                <a16:creationId xmlns:a16="http://schemas.microsoft.com/office/drawing/2014/main" id="{E0E9982E-86E4-21ED-9386-2BE8F31125AA}"/>
              </a:ext>
            </a:extLst>
          </p:cNvPr>
          <p:cNvSpPr>
            <a:spLocks noGrp="1" noChangeAspect="1"/>
          </p:cNvSpPr>
          <p:nvPr>
            <p:ph type="pic" sz="quarter" idx="16"/>
          </p:nvPr>
        </p:nvSpPr>
        <p:spPr>
          <a:xfrm>
            <a:off x="643615" y="2751314"/>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4" name="Text Placeholder 9">
            <a:extLst>
              <a:ext uri="{FF2B5EF4-FFF2-40B4-BE49-F238E27FC236}">
                <a16:creationId xmlns:a16="http://schemas.microsoft.com/office/drawing/2014/main" id="{ABD159C3-2532-3562-792C-4F5CDC66EC58}"/>
              </a:ext>
            </a:extLst>
          </p:cNvPr>
          <p:cNvSpPr>
            <a:spLocks noGrp="1"/>
          </p:cNvSpPr>
          <p:nvPr>
            <p:ph type="body" sz="quarter" idx="17" hasCustomPrompt="1"/>
          </p:nvPr>
        </p:nvSpPr>
        <p:spPr>
          <a:xfrm>
            <a:off x="1925215" y="2751314"/>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5" name="Picture Placeholder 7">
            <a:extLst>
              <a:ext uri="{FF2B5EF4-FFF2-40B4-BE49-F238E27FC236}">
                <a16:creationId xmlns:a16="http://schemas.microsoft.com/office/drawing/2014/main" id="{ADF1BC7D-9E9D-7CD1-E8AA-262A162599E5}"/>
              </a:ext>
            </a:extLst>
          </p:cNvPr>
          <p:cNvSpPr>
            <a:spLocks noGrp="1" noChangeAspect="1"/>
          </p:cNvSpPr>
          <p:nvPr>
            <p:ph type="pic" sz="quarter" idx="18"/>
          </p:nvPr>
        </p:nvSpPr>
        <p:spPr>
          <a:xfrm>
            <a:off x="6166505" y="2751314"/>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6" name="Text Placeholder 9">
            <a:extLst>
              <a:ext uri="{FF2B5EF4-FFF2-40B4-BE49-F238E27FC236}">
                <a16:creationId xmlns:a16="http://schemas.microsoft.com/office/drawing/2014/main" id="{A0399768-6B14-D79E-5238-274950F97DC3}"/>
              </a:ext>
            </a:extLst>
          </p:cNvPr>
          <p:cNvSpPr>
            <a:spLocks noGrp="1"/>
          </p:cNvSpPr>
          <p:nvPr>
            <p:ph type="body" sz="quarter" idx="19" hasCustomPrompt="1"/>
          </p:nvPr>
        </p:nvSpPr>
        <p:spPr>
          <a:xfrm>
            <a:off x="7443577" y="2751314"/>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7" name="Picture Placeholder 7">
            <a:extLst>
              <a:ext uri="{FF2B5EF4-FFF2-40B4-BE49-F238E27FC236}">
                <a16:creationId xmlns:a16="http://schemas.microsoft.com/office/drawing/2014/main" id="{98348947-C76D-9C8F-348B-51A873307250}"/>
              </a:ext>
            </a:extLst>
          </p:cNvPr>
          <p:cNvSpPr>
            <a:spLocks noGrp="1" noChangeAspect="1"/>
          </p:cNvSpPr>
          <p:nvPr>
            <p:ph type="pic" sz="quarter" idx="20"/>
          </p:nvPr>
        </p:nvSpPr>
        <p:spPr>
          <a:xfrm>
            <a:off x="643615" y="412244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8" name="Text Placeholder 9">
            <a:extLst>
              <a:ext uri="{FF2B5EF4-FFF2-40B4-BE49-F238E27FC236}">
                <a16:creationId xmlns:a16="http://schemas.microsoft.com/office/drawing/2014/main" id="{EAEC67F7-F65C-17F4-BF5F-DAF9447AEC48}"/>
              </a:ext>
            </a:extLst>
          </p:cNvPr>
          <p:cNvSpPr>
            <a:spLocks noGrp="1"/>
          </p:cNvSpPr>
          <p:nvPr>
            <p:ph type="body" sz="quarter" idx="21" hasCustomPrompt="1"/>
          </p:nvPr>
        </p:nvSpPr>
        <p:spPr>
          <a:xfrm>
            <a:off x="1925215" y="412244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9" name="Picture Placeholder 7">
            <a:extLst>
              <a:ext uri="{FF2B5EF4-FFF2-40B4-BE49-F238E27FC236}">
                <a16:creationId xmlns:a16="http://schemas.microsoft.com/office/drawing/2014/main" id="{814B2C35-0E8C-3EF5-DFBB-4A646E3A6373}"/>
              </a:ext>
            </a:extLst>
          </p:cNvPr>
          <p:cNvSpPr>
            <a:spLocks noGrp="1" noChangeAspect="1"/>
          </p:cNvSpPr>
          <p:nvPr>
            <p:ph type="pic" sz="quarter" idx="22"/>
          </p:nvPr>
        </p:nvSpPr>
        <p:spPr>
          <a:xfrm>
            <a:off x="6166505" y="412244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0" name="Text Placeholder 9">
            <a:extLst>
              <a:ext uri="{FF2B5EF4-FFF2-40B4-BE49-F238E27FC236}">
                <a16:creationId xmlns:a16="http://schemas.microsoft.com/office/drawing/2014/main" id="{65F261BA-EC3A-97AD-184F-EED4ACE0DBFC}"/>
              </a:ext>
            </a:extLst>
          </p:cNvPr>
          <p:cNvSpPr>
            <a:spLocks noGrp="1"/>
          </p:cNvSpPr>
          <p:nvPr>
            <p:ph type="body" sz="quarter" idx="23" hasCustomPrompt="1"/>
          </p:nvPr>
        </p:nvSpPr>
        <p:spPr>
          <a:xfrm>
            <a:off x="7443577" y="412244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21" name="Rounded Rectangle 20">
            <a:extLst>
              <a:ext uri="{FF2B5EF4-FFF2-40B4-BE49-F238E27FC236}">
                <a16:creationId xmlns:a16="http://schemas.microsoft.com/office/drawing/2014/main" id="{A8800C4D-7BD6-C1AC-7F00-EFB865A171B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7" name="Text Placeholder 9">
            <a:extLst>
              <a:ext uri="{FF2B5EF4-FFF2-40B4-BE49-F238E27FC236}">
                <a16:creationId xmlns:a16="http://schemas.microsoft.com/office/drawing/2014/main" id="{0EABD2C7-A8C3-9823-FDCE-816BF7F9D0CC}"/>
              </a:ext>
            </a:extLst>
          </p:cNvPr>
          <p:cNvSpPr>
            <a:spLocks noGrp="1"/>
          </p:cNvSpPr>
          <p:nvPr>
            <p:ph type="body" sz="quarter" idx="24" hasCustomPrompt="1"/>
          </p:nvPr>
        </p:nvSpPr>
        <p:spPr>
          <a:xfrm>
            <a:off x="5895164" y="1368425"/>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2" name="Text Placeholder 9">
            <a:extLst>
              <a:ext uri="{FF2B5EF4-FFF2-40B4-BE49-F238E27FC236}">
                <a16:creationId xmlns:a16="http://schemas.microsoft.com/office/drawing/2014/main" id="{61260E68-B2AB-427A-F261-14A361BD3695}"/>
              </a:ext>
            </a:extLst>
          </p:cNvPr>
          <p:cNvSpPr>
            <a:spLocks noGrp="1"/>
          </p:cNvSpPr>
          <p:nvPr>
            <p:ph type="body" sz="quarter" idx="25" hasCustomPrompt="1"/>
          </p:nvPr>
        </p:nvSpPr>
        <p:spPr>
          <a:xfrm>
            <a:off x="5895164" y="2735555"/>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3" name="Text Placeholder 9">
            <a:extLst>
              <a:ext uri="{FF2B5EF4-FFF2-40B4-BE49-F238E27FC236}">
                <a16:creationId xmlns:a16="http://schemas.microsoft.com/office/drawing/2014/main" id="{3F42BED2-F821-EE86-C2E9-3F49F56FAC2D}"/>
              </a:ext>
            </a:extLst>
          </p:cNvPr>
          <p:cNvSpPr>
            <a:spLocks noGrp="1"/>
          </p:cNvSpPr>
          <p:nvPr>
            <p:ph type="body" sz="quarter" idx="26" hasCustomPrompt="1"/>
          </p:nvPr>
        </p:nvSpPr>
        <p:spPr>
          <a:xfrm>
            <a:off x="5895164" y="4118444"/>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4" name="Text Placeholder 9">
            <a:extLst>
              <a:ext uri="{FF2B5EF4-FFF2-40B4-BE49-F238E27FC236}">
                <a16:creationId xmlns:a16="http://schemas.microsoft.com/office/drawing/2014/main" id="{02189B91-0856-76B7-5F4E-2DE9DC947D13}"/>
              </a:ext>
            </a:extLst>
          </p:cNvPr>
          <p:cNvSpPr>
            <a:spLocks noGrp="1"/>
          </p:cNvSpPr>
          <p:nvPr>
            <p:ph type="body" sz="quarter" idx="27" hasCustomPrompt="1"/>
          </p:nvPr>
        </p:nvSpPr>
        <p:spPr>
          <a:xfrm>
            <a:off x="11413526" y="4118444"/>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5" name="Text Placeholder 9">
            <a:extLst>
              <a:ext uri="{FF2B5EF4-FFF2-40B4-BE49-F238E27FC236}">
                <a16:creationId xmlns:a16="http://schemas.microsoft.com/office/drawing/2014/main" id="{A4E9967A-1D0C-D284-E664-44C13B2C7CA1}"/>
              </a:ext>
            </a:extLst>
          </p:cNvPr>
          <p:cNvSpPr>
            <a:spLocks noGrp="1"/>
          </p:cNvSpPr>
          <p:nvPr>
            <p:ph type="body" sz="quarter" idx="28" hasCustomPrompt="1"/>
          </p:nvPr>
        </p:nvSpPr>
        <p:spPr>
          <a:xfrm>
            <a:off x="11413526" y="2751314"/>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6" name="Text Placeholder 9">
            <a:extLst>
              <a:ext uri="{FF2B5EF4-FFF2-40B4-BE49-F238E27FC236}">
                <a16:creationId xmlns:a16="http://schemas.microsoft.com/office/drawing/2014/main" id="{8440828E-D46C-2E94-6611-975B2A0D3B04}"/>
              </a:ext>
            </a:extLst>
          </p:cNvPr>
          <p:cNvSpPr>
            <a:spLocks noGrp="1"/>
          </p:cNvSpPr>
          <p:nvPr>
            <p:ph type="body" sz="quarter" idx="29" hasCustomPrompt="1"/>
          </p:nvPr>
        </p:nvSpPr>
        <p:spPr>
          <a:xfrm>
            <a:off x="11413526" y="1368425"/>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Tree>
    <p:extLst>
      <p:ext uri="{BB962C8B-B14F-4D97-AF65-F5344CB8AC3E}">
        <p14:creationId xmlns:p14="http://schemas.microsoft.com/office/powerpoint/2010/main" val="172075591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Team x8">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indoor, dark&#10;&#10;Description automatically generated">
            <a:extLst>
              <a:ext uri="{FF2B5EF4-FFF2-40B4-BE49-F238E27FC236}">
                <a16:creationId xmlns:a16="http://schemas.microsoft.com/office/drawing/2014/main" id="{C25B6C92-9C54-0C08-414D-5ED5438CB217}"/>
              </a:ext>
            </a:extLst>
          </p:cNvPr>
          <p:cNvPicPr>
            <a:picLocks noChangeAspect="1"/>
          </p:cNvPicPr>
          <p:nvPr/>
        </p:nvPicPr>
        <p:blipFill rotWithShape="1">
          <a:blip r:embed="rId2"/>
          <a:srcRect b="8641"/>
          <a:stretch/>
        </p:blipFill>
        <p:spPr>
          <a:xfrm>
            <a:off x="1" y="0"/>
            <a:ext cx="12192000" cy="6169025"/>
          </a:xfrm>
          <a:prstGeom prst="rect">
            <a:avLst/>
          </a:prstGeom>
        </p:spPr>
      </p:pic>
      <p:sp>
        <p:nvSpPr>
          <p:cNvPr id="26" name="Picture Placeholder 7">
            <a:extLst>
              <a:ext uri="{FF2B5EF4-FFF2-40B4-BE49-F238E27FC236}">
                <a16:creationId xmlns:a16="http://schemas.microsoft.com/office/drawing/2014/main" id="{EDCD066B-62F2-1A43-3B79-0734FE86A4F0}"/>
              </a:ext>
            </a:extLst>
          </p:cNvPr>
          <p:cNvSpPr>
            <a:spLocks noGrp="1" noChangeAspect="1"/>
          </p:cNvSpPr>
          <p:nvPr>
            <p:ph type="pic" sz="quarter" idx="23"/>
          </p:nvPr>
        </p:nvSpPr>
        <p:spPr>
          <a:xfrm>
            <a:off x="6680956"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7" name="Picture Placeholder 7">
            <a:extLst>
              <a:ext uri="{FF2B5EF4-FFF2-40B4-BE49-F238E27FC236}">
                <a16:creationId xmlns:a16="http://schemas.microsoft.com/office/drawing/2014/main" id="{AC1E1BEF-7CEE-8011-71B0-68F0F7ED3DBB}"/>
              </a:ext>
            </a:extLst>
          </p:cNvPr>
          <p:cNvSpPr>
            <a:spLocks noGrp="1" noChangeAspect="1"/>
          </p:cNvSpPr>
          <p:nvPr>
            <p:ph type="pic" sz="quarter" idx="24"/>
          </p:nvPr>
        </p:nvSpPr>
        <p:spPr>
          <a:xfrm>
            <a:off x="9388132"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32D93BE3-A2EF-45BD-52EE-BE0CE5704C32}"/>
              </a:ext>
            </a:extLst>
          </p:cNvPr>
          <p:cNvSpPr>
            <a:spLocks noGrp="1"/>
          </p:cNvSpPr>
          <p:nvPr>
            <p:ph type="title"/>
          </p:nvPr>
        </p:nvSpPr>
        <p:spPr/>
        <p:txBody>
          <a:bodyPr/>
          <a:lstStyle/>
          <a:p>
            <a:r>
              <a:rPr lang="es-ES"/>
              <a:t>Haga clic para modificar el estilo de título del patrón</a:t>
            </a:r>
            <a:endParaRPr lang="en-GB"/>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1266606"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1" name="Picture Placeholder 7">
            <a:extLst>
              <a:ext uri="{FF2B5EF4-FFF2-40B4-BE49-F238E27FC236}">
                <a16:creationId xmlns:a16="http://schemas.microsoft.com/office/drawing/2014/main" id="{6A1D9D11-B1DC-A8D1-7FEA-B26C35399BA2}"/>
              </a:ext>
            </a:extLst>
          </p:cNvPr>
          <p:cNvSpPr>
            <a:spLocks noGrp="1" noChangeAspect="1"/>
          </p:cNvSpPr>
          <p:nvPr>
            <p:ph type="pic" sz="quarter" idx="14"/>
          </p:nvPr>
        </p:nvSpPr>
        <p:spPr>
          <a:xfrm>
            <a:off x="3973781"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3" name="Picture Placeholder 7">
            <a:extLst>
              <a:ext uri="{FF2B5EF4-FFF2-40B4-BE49-F238E27FC236}">
                <a16:creationId xmlns:a16="http://schemas.microsoft.com/office/drawing/2014/main" id="{E0E9982E-86E4-21ED-9386-2BE8F31125AA}"/>
              </a:ext>
            </a:extLst>
          </p:cNvPr>
          <p:cNvSpPr>
            <a:spLocks noGrp="1" noChangeAspect="1"/>
          </p:cNvSpPr>
          <p:nvPr>
            <p:ph type="pic" sz="quarter" idx="16"/>
          </p:nvPr>
        </p:nvSpPr>
        <p:spPr>
          <a:xfrm>
            <a:off x="6680956"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5" name="Picture Placeholder 7">
            <a:extLst>
              <a:ext uri="{FF2B5EF4-FFF2-40B4-BE49-F238E27FC236}">
                <a16:creationId xmlns:a16="http://schemas.microsoft.com/office/drawing/2014/main" id="{ADF1BC7D-9E9D-7CD1-E8AA-262A162599E5}"/>
              </a:ext>
            </a:extLst>
          </p:cNvPr>
          <p:cNvSpPr>
            <a:spLocks noGrp="1" noChangeAspect="1"/>
          </p:cNvSpPr>
          <p:nvPr>
            <p:ph type="pic" sz="quarter" idx="18"/>
          </p:nvPr>
        </p:nvSpPr>
        <p:spPr>
          <a:xfrm>
            <a:off x="9388132"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7" name="Picture Placeholder 7">
            <a:extLst>
              <a:ext uri="{FF2B5EF4-FFF2-40B4-BE49-F238E27FC236}">
                <a16:creationId xmlns:a16="http://schemas.microsoft.com/office/drawing/2014/main" id="{98348947-C76D-9C8F-348B-51A873307250}"/>
              </a:ext>
            </a:extLst>
          </p:cNvPr>
          <p:cNvSpPr>
            <a:spLocks noGrp="1" noChangeAspect="1"/>
          </p:cNvSpPr>
          <p:nvPr>
            <p:ph type="pic" sz="quarter" idx="20"/>
          </p:nvPr>
        </p:nvSpPr>
        <p:spPr>
          <a:xfrm>
            <a:off x="1266606"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9" name="Picture Placeholder 7">
            <a:extLst>
              <a:ext uri="{FF2B5EF4-FFF2-40B4-BE49-F238E27FC236}">
                <a16:creationId xmlns:a16="http://schemas.microsoft.com/office/drawing/2014/main" id="{814B2C35-0E8C-3EF5-DFBB-4A646E3A6373}"/>
              </a:ext>
            </a:extLst>
          </p:cNvPr>
          <p:cNvSpPr>
            <a:spLocks noGrp="1" noChangeAspect="1"/>
          </p:cNvSpPr>
          <p:nvPr>
            <p:ph type="pic" sz="quarter" idx="22"/>
          </p:nvPr>
        </p:nvSpPr>
        <p:spPr>
          <a:xfrm>
            <a:off x="3973781"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1" name="Rounded Rectangle 20">
            <a:extLst>
              <a:ext uri="{FF2B5EF4-FFF2-40B4-BE49-F238E27FC236}">
                <a16:creationId xmlns:a16="http://schemas.microsoft.com/office/drawing/2014/main" id="{A8800C4D-7BD6-C1AC-7F00-EFB865A171B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29" name="Text Placeholder 28">
            <a:extLst>
              <a:ext uri="{FF2B5EF4-FFF2-40B4-BE49-F238E27FC236}">
                <a16:creationId xmlns:a16="http://schemas.microsoft.com/office/drawing/2014/main" id="{47CA8422-1D2B-55E1-7CC5-FA76891B1DDA}"/>
              </a:ext>
            </a:extLst>
          </p:cNvPr>
          <p:cNvSpPr>
            <a:spLocks noGrp="1"/>
          </p:cNvSpPr>
          <p:nvPr>
            <p:ph type="body" sz="quarter" idx="25" hasCustomPrompt="1"/>
          </p:nvPr>
        </p:nvSpPr>
        <p:spPr>
          <a:xfrm>
            <a:off x="770887"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0" name="Text Placeholder 28">
            <a:extLst>
              <a:ext uri="{FF2B5EF4-FFF2-40B4-BE49-F238E27FC236}">
                <a16:creationId xmlns:a16="http://schemas.microsoft.com/office/drawing/2014/main" id="{B1D750A3-997C-117C-3671-CF7A3758AF20}"/>
              </a:ext>
            </a:extLst>
          </p:cNvPr>
          <p:cNvSpPr>
            <a:spLocks noGrp="1"/>
          </p:cNvSpPr>
          <p:nvPr>
            <p:ph type="body" sz="quarter" idx="26" hasCustomPrompt="1"/>
          </p:nvPr>
        </p:nvSpPr>
        <p:spPr>
          <a:xfrm>
            <a:off x="3478063"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1" name="Text Placeholder 28">
            <a:extLst>
              <a:ext uri="{FF2B5EF4-FFF2-40B4-BE49-F238E27FC236}">
                <a16:creationId xmlns:a16="http://schemas.microsoft.com/office/drawing/2014/main" id="{E5AC6BD1-147E-35E8-0B05-716817234140}"/>
              </a:ext>
            </a:extLst>
          </p:cNvPr>
          <p:cNvSpPr>
            <a:spLocks noGrp="1"/>
          </p:cNvSpPr>
          <p:nvPr>
            <p:ph type="body" sz="quarter" idx="27" hasCustomPrompt="1"/>
          </p:nvPr>
        </p:nvSpPr>
        <p:spPr>
          <a:xfrm>
            <a:off x="6185239"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2" name="Text Placeholder 28">
            <a:extLst>
              <a:ext uri="{FF2B5EF4-FFF2-40B4-BE49-F238E27FC236}">
                <a16:creationId xmlns:a16="http://schemas.microsoft.com/office/drawing/2014/main" id="{CF663DAB-E3A8-8E89-61F7-20DFA620D01B}"/>
              </a:ext>
            </a:extLst>
          </p:cNvPr>
          <p:cNvSpPr>
            <a:spLocks noGrp="1"/>
          </p:cNvSpPr>
          <p:nvPr>
            <p:ph type="body" sz="quarter" idx="28" hasCustomPrompt="1"/>
          </p:nvPr>
        </p:nvSpPr>
        <p:spPr>
          <a:xfrm>
            <a:off x="8892413"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3" name="Text Placeholder 28">
            <a:extLst>
              <a:ext uri="{FF2B5EF4-FFF2-40B4-BE49-F238E27FC236}">
                <a16:creationId xmlns:a16="http://schemas.microsoft.com/office/drawing/2014/main" id="{9EA348E3-0BA0-AB18-D019-848DA1B4F3F9}"/>
              </a:ext>
            </a:extLst>
          </p:cNvPr>
          <p:cNvSpPr>
            <a:spLocks noGrp="1"/>
          </p:cNvSpPr>
          <p:nvPr>
            <p:ph type="body" sz="quarter" idx="29" hasCustomPrompt="1"/>
          </p:nvPr>
        </p:nvSpPr>
        <p:spPr>
          <a:xfrm>
            <a:off x="770887"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4" name="Text Placeholder 28">
            <a:extLst>
              <a:ext uri="{FF2B5EF4-FFF2-40B4-BE49-F238E27FC236}">
                <a16:creationId xmlns:a16="http://schemas.microsoft.com/office/drawing/2014/main" id="{607FE6B0-A2D9-C718-2193-A841C6CA052E}"/>
              </a:ext>
            </a:extLst>
          </p:cNvPr>
          <p:cNvSpPr>
            <a:spLocks noGrp="1"/>
          </p:cNvSpPr>
          <p:nvPr>
            <p:ph type="body" sz="quarter" idx="30" hasCustomPrompt="1"/>
          </p:nvPr>
        </p:nvSpPr>
        <p:spPr>
          <a:xfrm>
            <a:off x="3478063"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5" name="Text Placeholder 28">
            <a:extLst>
              <a:ext uri="{FF2B5EF4-FFF2-40B4-BE49-F238E27FC236}">
                <a16:creationId xmlns:a16="http://schemas.microsoft.com/office/drawing/2014/main" id="{E3216F32-B415-75E5-A176-3355725AB2C5}"/>
              </a:ext>
            </a:extLst>
          </p:cNvPr>
          <p:cNvSpPr>
            <a:spLocks noGrp="1"/>
          </p:cNvSpPr>
          <p:nvPr>
            <p:ph type="body" sz="quarter" idx="31" hasCustomPrompt="1"/>
          </p:nvPr>
        </p:nvSpPr>
        <p:spPr>
          <a:xfrm>
            <a:off x="6167952"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6" name="Text Placeholder 28">
            <a:extLst>
              <a:ext uri="{FF2B5EF4-FFF2-40B4-BE49-F238E27FC236}">
                <a16:creationId xmlns:a16="http://schemas.microsoft.com/office/drawing/2014/main" id="{35ACE380-9E86-AB7F-35A9-F1C0E8040B05}"/>
              </a:ext>
            </a:extLst>
          </p:cNvPr>
          <p:cNvSpPr>
            <a:spLocks noGrp="1"/>
          </p:cNvSpPr>
          <p:nvPr>
            <p:ph type="body" sz="quarter" idx="32" hasCustomPrompt="1"/>
          </p:nvPr>
        </p:nvSpPr>
        <p:spPr>
          <a:xfrm>
            <a:off x="8857841"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Tree>
    <p:extLst>
      <p:ext uri="{BB962C8B-B14F-4D97-AF65-F5344CB8AC3E}">
        <p14:creationId xmlns:p14="http://schemas.microsoft.com/office/powerpoint/2010/main" val="140299435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Team x8 alt">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indoor, dark&#10;&#10;Description automatically generated">
            <a:extLst>
              <a:ext uri="{FF2B5EF4-FFF2-40B4-BE49-F238E27FC236}">
                <a16:creationId xmlns:a16="http://schemas.microsoft.com/office/drawing/2014/main" id="{7FDA4DC1-7852-78AA-4819-510C1CBFAFB7}"/>
              </a:ext>
            </a:extLst>
          </p:cNvPr>
          <p:cNvPicPr>
            <a:picLocks noChangeAspect="1"/>
          </p:cNvPicPr>
          <p:nvPr/>
        </p:nvPicPr>
        <p:blipFill rotWithShape="1">
          <a:blip r:embed="rId2"/>
          <a:srcRect b="8641"/>
          <a:stretch/>
        </p:blipFill>
        <p:spPr>
          <a:xfrm>
            <a:off x="1" y="0"/>
            <a:ext cx="12192000" cy="6169025"/>
          </a:xfrm>
          <a:prstGeom prst="rect">
            <a:avLst/>
          </a:prstGeom>
        </p:spPr>
      </p:pic>
      <p:sp>
        <p:nvSpPr>
          <p:cNvPr id="24" name="Picture Placeholder 7">
            <a:extLst>
              <a:ext uri="{FF2B5EF4-FFF2-40B4-BE49-F238E27FC236}">
                <a16:creationId xmlns:a16="http://schemas.microsoft.com/office/drawing/2014/main" id="{2FE7D91B-1563-CEA3-1FF8-3F546AD5B839}"/>
              </a:ext>
            </a:extLst>
          </p:cNvPr>
          <p:cNvSpPr>
            <a:spLocks noGrp="1" noChangeAspect="1"/>
          </p:cNvSpPr>
          <p:nvPr>
            <p:ph type="pic" sz="quarter" idx="27"/>
          </p:nvPr>
        </p:nvSpPr>
        <p:spPr>
          <a:xfrm>
            <a:off x="4241032"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5" name="Text Placeholder 28">
            <a:extLst>
              <a:ext uri="{FF2B5EF4-FFF2-40B4-BE49-F238E27FC236}">
                <a16:creationId xmlns:a16="http://schemas.microsoft.com/office/drawing/2014/main" id="{283449E4-2863-B781-158C-C0932DEE17B2}"/>
              </a:ext>
            </a:extLst>
          </p:cNvPr>
          <p:cNvSpPr>
            <a:spLocks noGrp="1"/>
          </p:cNvSpPr>
          <p:nvPr>
            <p:ph type="body" sz="quarter" idx="28" hasCustomPrompt="1"/>
          </p:nvPr>
        </p:nvSpPr>
        <p:spPr>
          <a:xfrm>
            <a:off x="4241032"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1731627"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3" name="Text Placeholder 22">
            <a:extLst>
              <a:ext uri="{FF2B5EF4-FFF2-40B4-BE49-F238E27FC236}">
                <a16:creationId xmlns:a16="http://schemas.microsoft.com/office/drawing/2014/main" id="{203A57B8-E234-CD88-D11C-D1DFE37ADDB4}"/>
              </a:ext>
            </a:extLst>
          </p:cNvPr>
          <p:cNvSpPr>
            <a:spLocks noGrp="1"/>
          </p:cNvSpPr>
          <p:nvPr>
            <p:ph type="body" sz="quarter" idx="26" hasCustomPrompt="1"/>
          </p:nvPr>
        </p:nvSpPr>
        <p:spPr>
          <a:xfrm rot="16200000">
            <a:off x="-1415473" y="3470854"/>
            <a:ext cx="4113646" cy="1282700"/>
          </a:xfrm>
        </p:spPr>
        <p:txBody>
          <a:bodyPr anchor="ctr"/>
          <a:lstStyle>
            <a:lvl1pPr algn="r">
              <a:lnSpc>
                <a:spcPct val="80000"/>
              </a:lnSpc>
              <a:defRPr sz="3600"/>
            </a:lvl1pPr>
          </a:lstStyle>
          <a:p>
            <a:pPr lvl="0"/>
            <a:r>
              <a:rPr lang="en-GB"/>
              <a:t>Meet the team</a:t>
            </a:r>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21" name="Rounded Rectangle 20">
            <a:extLst>
              <a:ext uri="{FF2B5EF4-FFF2-40B4-BE49-F238E27FC236}">
                <a16:creationId xmlns:a16="http://schemas.microsoft.com/office/drawing/2014/main" id="{A8800C4D-7BD6-C1AC-7F00-EFB865A171B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29" name="Text Placeholder 28">
            <a:extLst>
              <a:ext uri="{FF2B5EF4-FFF2-40B4-BE49-F238E27FC236}">
                <a16:creationId xmlns:a16="http://schemas.microsoft.com/office/drawing/2014/main" id="{47CA8422-1D2B-55E1-7CC5-FA76891B1DDA}"/>
              </a:ext>
            </a:extLst>
          </p:cNvPr>
          <p:cNvSpPr>
            <a:spLocks noGrp="1"/>
          </p:cNvSpPr>
          <p:nvPr>
            <p:ph type="body" sz="quarter" idx="25" hasCustomPrompt="1"/>
          </p:nvPr>
        </p:nvSpPr>
        <p:spPr>
          <a:xfrm>
            <a:off x="1731627"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cxnSp>
        <p:nvCxnSpPr>
          <p:cNvPr id="18" name="Straight Connector 17">
            <a:extLst>
              <a:ext uri="{FF2B5EF4-FFF2-40B4-BE49-F238E27FC236}">
                <a16:creationId xmlns:a16="http://schemas.microsoft.com/office/drawing/2014/main" id="{8C787E02-54B7-34DE-48AF-51442EB2B509}"/>
              </a:ext>
            </a:extLst>
          </p:cNvPr>
          <p:cNvCxnSpPr>
            <a:cxnSpLocks/>
          </p:cNvCxnSpPr>
          <p:nvPr/>
        </p:nvCxnSpPr>
        <p:spPr>
          <a:xfrm>
            <a:off x="641350" y="0"/>
            <a:ext cx="0" cy="2012762"/>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38" name="Picture Placeholder 7">
            <a:extLst>
              <a:ext uri="{FF2B5EF4-FFF2-40B4-BE49-F238E27FC236}">
                <a16:creationId xmlns:a16="http://schemas.microsoft.com/office/drawing/2014/main" id="{384A9924-D9B5-F558-4446-770722C9E658}"/>
              </a:ext>
            </a:extLst>
          </p:cNvPr>
          <p:cNvSpPr>
            <a:spLocks noGrp="1" noChangeAspect="1"/>
          </p:cNvSpPr>
          <p:nvPr>
            <p:ph type="pic" sz="quarter" idx="29"/>
          </p:nvPr>
        </p:nvSpPr>
        <p:spPr>
          <a:xfrm>
            <a:off x="6750437"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39" name="Text Placeholder 28">
            <a:extLst>
              <a:ext uri="{FF2B5EF4-FFF2-40B4-BE49-F238E27FC236}">
                <a16:creationId xmlns:a16="http://schemas.microsoft.com/office/drawing/2014/main" id="{13B4A43A-7C48-6830-0A71-84B2AA8D5BC0}"/>
              </a:ext>
            </a:extLst>
          </p:cNvPr>
          <p:cNvSpPr>
            <a:spLocks noGrp="1"/>
          </p:cNvSpPr>
          <p:nvPr>
            <p:ph type="body" sz="quarter" idx="30" hasCustomPrompt="1"/>
          </p:nvPr>
        </p:nvSpPr>
        <p:spPr>
          <a:xfrm>
            <a:off x="6750437"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0" name="Picture Placeholder 7">
            <a:extLst>
              <a:ext uri="{FF2B5EF4-FFF2-40B4-BE49-F238E27FC236}">
                <a16:creationId xmlns:a16="http://schemas.microsoft.com/office/drawing/2014/main" id="{09A357F1-DCB0-AAA1-FF7C-579CD51579A1}"/>
              </a:ext>
            </a:extLst>
          </p:cNvPr>
          <p:cNvSpPr>
            <a:spLocks noGrp="1" noChangeAspect="1"/>
          </p:cNvSpPr>
          <p:nvPr>
            <p:ph type="pic" sz="quarter" idx="31"/>
          </p:nvPr>
        </p:nvSpPr>
        <p:spPr>
          <a:xfrm>
            <a:off x="9259842"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1" name="Text Placeholder 28">
            <a:extLst>
              <a:ext uri="{FF2B5EF4-FFF2-40B4-BE49-F238E27FC236}">
                <a16:creationId xmlns:a16="http://schemas.microsoft.com/office/drawing/2014/main" id="{CFA284AE-D574-E303-87B5-B8731F5B3D55}"/>
              </a:ext>
            </a:extLst>
          </p:cNvPr>
          <p:cNvSpPr>
            <a:spLocks noGrp="1"/>
          </p:cNvSpPr>
          <p:nvPr>
            <p:ph type="body" sz="quarter" idx="32" hasCustomPrompt="1"/>
          </p:nvPr>
        </p:nvSpPr>
        <p:spPr>
          <a:xfrm>
            <a:off x="9259842"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2" name="Picture Placeholder 7">
            <a:extLst>
              <a:ext uri="{FF2B5EF4-FFF2-40B4-BE49-F238E27FC236}">
                <a16:creationId xmlns:a16="http://schemas.microsoft.com/office/drawing/2014/main" id="{D8C052A2-B328-B532-B588-0344982F0D3F}"/>
              </a:ext>
            </a:extLst>
          </p:cNvPr>
          <p:cNvSpPr>
            <a:spLocks noGrp="1" noChangeAspect="1"/>
          </p:cNvSpPr>
          <p:nvPr>
            <p:ph type="pic" sz="quarter" idx="33"/>
          </p:nvPr>
        </p:nvSpPr>
        <p:spPr>
          <a:xfrm>
            <a:off x="1731627"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3" name="Text Placeholder 28">
            <a:extLst>
              <a:ext uri="{FF2B5EF4-FFF2-40B4-BE49-F238E27FC236}">
                <a16:creationId xmlns:a16="http://schemas.microsoft.com/office/drawing/2014/main" id="{CBB72990-AB1D-E7C4-6B75-0DB3F2E4BD4F}"/>
              </a:ext>
            </a:extLst>
          </p:cNvPr>
          <p:cNvSpPr>
            <a:spLocks noGrp="1"/>
          </p:cNvSpPr>
          <p:nvPr>
            <p:ph type="body" sz="quarter" idx="34" hasCustomPrompt="1"/>
          </p:nvPr>
        </p:nvSpPr>
        <p:spPr>
          <a:xfrm>
            <a:off x="1731627"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4" name="Picture Placeholder 7">
            <a:extLst>
              <a:ext uri="{FF2B5EF4-FFF2-40B4-BE49-F238E27FC236}">
                <a16:creationId xmlns:a16="http://schemas.microsoft.com/office/drawing/2014/main" id="{FD171AC2-82E6-C5F7-9D8F-179C5045CD7E}"/>
              </a:ext>
            </a:extLst>
          </p:cNvPr>
          <p:cNvSpPr>
            <a:spLocks noGrp="1" noChangeAspect="1"/>
          </p:cNvSpPr>
          <p:nvPr>
            <p:ph type="pic" sz="quarter" idx="35"/>
          </p:nvPr>
        </p:nvSpPr>
        <p:spPr>
          <a:xfrm>
            <a:off x="4241032"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5" name="Text Placeholder 28">
            <a:extLst>
              <a:ext uri="{FF2B5EF4-FFF2-40B4-BE49-F238E27FC236}">
                <a16:creationId xmlns:a16="http://schemas.microsoft.com/office/drawing/2014/main" id="{0AB05AEC-005A-3F1B-0C4D-64752EE8955B}"/>
              </a:ext>
            </a:extLst>
          </p:cNvPr>
          <p:cNvSpPr>
            <a:spLocks noGrp="1"/>
          </p:cNvSpPr>
          <p:nvPr>
            <p:ph type="body" sz="quarter" idx="36" hasCustomPrompt="1"/>
          </p:nvPr>
        </p:nvSpPr>
        <p:spPr>
          <a:xfrm>
            <a:off x="4241032"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6" name="Picture Placeholder 7">
            <a:extLst>
              <a:ext uri="{FF2B5EF4-FFF2-40B4-BE49-F238E27FC236}">
                <a16:creationId xmlns:a16="http://schemas.microsoft.com/office/drawing/2014/main" id="{0EE26C2E-7158-576F-1378-CA79415AEBD0}"/>
              </a:ext>
            </a:extLst>
          </p:cNvPr>
          <p:cNvSpPr>
            <a:spLocks noGrp="1" noChangeAspect="1"/>
          </p:cNvSpPr>
          <p:nvPr>
            <p:ph type="pic" sz="quarter" idx="37"/>
          </p:nvPr>
        </p:nvSpPr>
        <p:spPr>
          <a:xfrm>
            <a:off x="6750437"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7" name="Text Placeholder 28">
            <a:extLst>
              <a:ext uri="{FF2B5EF4-FFF2-40B4-BE49-F238E27FC236}">
                <a16:creationId xmlns:a16="http://schemas.microsoft.com/office/drawing/2014/main" id="{C5BD386D-E6DA-D6A7-A9E3-7D2E78533E12}"/>
              </a:ext>
            </a:extLst>
          </p:cNvPr>
          <p:cNvSpPr>
            <a:spLocks noGrp="1"/>
          </p:cNvSpPr>
          <p:nvPr>
            <p:ph type="body" sz="quarter" idx="38" hasCustomPrompt="1"/>
          </p:nvPr>
        </p:nvSpPr>
        <p:spPr>
          <a:xfrm>
            <a:off x="6750437"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8" name="Picture Placeholder 7">
            <a:extLst>
              <a:ext uri="{FF2B5EF4-FFF2-40B4-BE49-F238E27FC236}">
                <a16:creationId xmlns:a16="http://schemas.microsoft.com/office/drawing/2014/main" id="{06E30288-6192-C4BC-6B0F-03332A53846C}"/>
              </a:ext>
            </a:extLst>
          </p:cNvPr>
          <p:cNvSpPr>
            <a:spLocks noGrp="1" noChangeAspect="1"/>
          </p:cNvSpPr>
          <p:nvPr>
            <p:ph type="pic" sz="quarter" idx="39"/>
          </p:nvPr>
        </p:nvSpPr>
        <p:spPr>
          <a:xfrm>
            <a:off x="9258613"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9" name="Text Placeholder 28">
            <a:extLst>
              <a:ext uri="{FF2B5EF4-FFF2-40B4-BE49-F238E27FC236}">
                <a16:creationId xmlns:a16="http://schemas.microsoft.com/office/drawing/2014/main" id="{80096700-6812-294E-0C3E-E5CC7858FD6E}"/>
              </a:ext>
            </a:extLst>
          </p:cNvPr>
          <p:cNvSpPr>
            <a:spLocks noGrp="1"/>
          </p:cNvSpPr>
          <p:nvPr>
            <p:ph type="body" sz="quarter" idx="40" hasCustomPrompt="1"/>
          </p:nvPr>
        </p:nvSpPr>
        <p:spPr>
          <a:xfrm>
            <a:off x="9258613"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Tree>
    <p:extLst>
      <p:ext uri="{BB962C8B-B14F-4D97-AF65-F5344CB8AC3E}">
        <p14:creationId xmlns:p14="http://schemas.microsoft.com/office/powerpoint/2010/main" val="3482206898"/>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Bios x3">
    <p:bg>
      <p:bgPr>
        <a:solidFill>
          <a:schemeClr val="bg1"/>
        </a:solidFill>
        <a:effectLst/>
      </p:bgPr>
    </p:bg>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5815C96E-6900-B6B5-815D-4D8E8D008112}"/>
              </a:ext>
            </a:extLst>
          </p:cNvPr>
          <p:cNvSpPr/>
          <p:nvPr/>
        </p:nvSpPr>
        <p:spPr>
          <a:xfrm>
            <a:off x="4063800" y="0"/>
            <a:ext cx="4064400" cy="6169024"/>
          </a:xfrm>
          <a:custGeom>
            <a:avLst/>
            <a:gdLst>
              <a:gd name="connsiteX0" fmla="*/ 0 w 4064400"/>
              <a:gd name="connsiteY0" fmla="*/ 0 h 6169024"/>
              <a:gd name="connsiteX1" fmla="*/ 4064400 w 4064400"/>
              <a:gd name="connsiteY1" fmla="*/ 0 h 6169024"/>
              <a:gd name="connsiteX2" fmla="*/ 4064400 w 4064400"/>
              <a:gd name="connsiteY2" fmla="*/ 6169024 h 6169024"/>
              <a:gd name="connsiteX3" fmla="*/ 0 w 4064400"/>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4064400" h="6169024">
                <a:moveTo>
                  <a:pt x="0" y="0"/>
                </a:moveTo>
                <a:lnTo>
                  <a:pt x="4064400" y="0"/>
                </a:lnTo>
                <a:lnTo>
                  <a:pt x="4064400" y="6169024"/>
                </a:lnTo>
                <a:lnTo>
                  <a:pt x="0" y="6169024"/>
                </a:lnTo>
                <a:close/>
              </a:path>
            </a:pathLst>
          </a:cu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rIns="72000" rtlCol="0" anchor="ctr">
            <a:noAutofit/>
          </a:bodyPr>
          <a:lstStyle/>
          <a:p>
            <a:pPr algn="ctr"/>
            <a:endParaRPr lang="en-GB" sz="1400"/>
          </a:p>
        </p:txBody>
      </p:sp>
      <p:sp>
        <p:nvSpPr>
          <p:cNvPr id="3" name="Footer Placeholder 2">
            <a:extLst>
              <a:ext uri="{FF2B5EF4-FFF2-40B4-BE49-F238E27FC236}">
                <a16:creationId xmlns:a16="http://schemas.microsoft.com/office/drawing/2014/main" id="{32CC0C5C-99D1-99BB-CABB-CC6FB255B26D}"/>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D0E00792-06FC-7E14-8396-F27E3154E3A4}"/>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9" name="Picture Placeholder 8">
            <a:extLst>
              <a:ext uri="{FF2B5EF4-FFF2-40B4-BE49-F238E27FC236}">
                <a16:creationId xmlns:a16="http://schemas.microsoft.com/office/drawing/2014/main" id="{935B2C59-8A37-64E6-6CBA-C5AECEC501B2}"/>
              </a:ext>
            </a:extLst>
          </p:cNvPr>
          <p:cNvSpPr>
            <a:spLocks noGrp="1"/>
          </p:cNvSpPr>
          <p:nvPr>
            <p:ph type="pic" sz="quarter" idx="12"/>
          </p:nvPr>
        </p:nvSpPr>
        <p:spPr>
          <a:xfrm>
            <a:off x="0" y="0"/>
            <a:ext cx="4064400" cy="267017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0" name="Picture Placeholder 8">
            <a:extLst>
              <a:ext uri="{FF2B5EF4-FFF2-40B4-BE49-F238E27FC236}">
                <a16:creationId xmlns:a16="http://schemas.microsoft.com/office/drawing/2014/main" id="{D272F750-99B3-124C-D8D3-F1286B3773D4}"/>
              </a:ext>
            </a:extLst>
          </p:cNvPr>
          <p:cNvSpPr>
            <a:spLocks noGrp="1"/>
          </p:cNvSpPr>
          <p:nvPr>
            <p:ph type="pic" sz="quarter" idx="13"/>
          </p:nvPr>
        </p:nvSpPr>
        <p:spPr>
          <a:xfrm>
            <a:off x="4063800" y="0"/>
            <a:ext cx="4064400" cy="2670175"/>
          </a:xfrm>
          <a:solidFill>
            <a:schemeClr val="bg1">
              <a:lumMod val="65000"/>
            </a:schemeClr>
          </a:solidFill>
        </p:spPr>
        <p:txBody>
          <a:bodyPr anchor="ctr"/>
          <a:lstStyle>
            <a:lvl1pPr algn="ctr">
              <a:defRPr/>
            </a:lvl1pPr>
          </a:lstStyle>
          <a:p>
            <a:r>
              <a:rPr lang="es-ES"/>
              <a:t>Haga clic en el icono para agregar una imagen</a:t>
            </a:r>
            <a:endParaRPr lang="en-GB"/>
          </a:p>
        </p:txBody>
      </p:sp>
      <p:sp>
        <p:nvSpPr>
          <p:cNvPr id="12" name="Picture Placeholder 8">
            <a:extLst>
              <a:ext uri="{FF2B5EF4-FFF2-40B4-BE49-F238E27FC236}">
                <a16:creationId xmlns:a16="http://schemas.microsoft.com/office/drawing/2014/main" id="{F7023C7E-EF93-8C6E-835A-939EDCF96292}"/>
              </a:ext>
            </a:extLst>
          </p:cNvPr>
          <p:cNvSpPr>
            <a:spLocks noGrp="1"/>
          </p:cNvSpPr>
          <p:nvPr>
            <p:ph type="pic" sz="quarter" idx="14"/>
          </p:nvPr>
        </p:nvSpPr>
        <p:spPr>
          <a:xfrm>
            <a:off x="8127600" y="0"/>
            <a:ext cx="4064400" cy="267017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9" name="Text Placeholder 18">
            <a:extLst>
              <a:ext uri="{FF2B5EF4-FFF2-40B4-BE49-F238E27FC236}">
                <a16:creationId xmlns:a16="http://schemas.microsoft.com/office/drawing/2014/main" id="{7365F35F-7775-B95E-825A-60563DB58AA6}"/>
              </a:ext>
            </a:extLst>
          </p:cNvPr>
          <p:cNvSpPr>
            <a:spLocks noGrp="1"/>
          </p:cNvSpPr>
          <p:nvPr>
            <p:ph type="body" sz="quarter" idx="15" hasCustomPrompt="1"/>
          </p:nvPr>
        </p:nvSpPr>
        <p:spPr>
          <a:xfrm>
            <a:off x="411163"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1" name="Text Placeholder 20">
            <a:extLst>
              <a:ext uri="{FF2B5EF4-FFF2-40B4-BE49-F238E27FC236}">
                <a16:creationId xmlns:a16="http://schemas.microsoft.com/office/drawing/2014/main" id="{BD75C35C-A936-78DA-A517-9B8EF3CF101E}"/>
              </a:ext>
            </a:extLst>
          </p:cNvPr>
          <p:cNvSpPr>
            <a:spLocks noGrp="1"/>
          </p:cNvSpPr>
          <p:nvPr>
            <p:ph type="body" sz="quarter" idx="16"/>
          </p:nvPr>
        </p:nvSpPr>
        <p:spPr>
          <a:xfrm>
            <a:off x="411163" y="3644821"/>
            <a:ext cx="3257550" cy="2007842"/>
          </a:xfrm>
        </p:spPr>
        <p:txBody>
          <a:bodyPr/>
          <a:lstStyle>
            <a:lvl1pPr>
              <a:defRPr sz="1100"/>
            </a:lvl1pPr>
            <a:lvl2pPr>
              <a:defRPr sz="1400"/>
            </a:lvl2pPr>
            <a:lvl3pPr>
              <a:defRPr sz="1100"/>
            </a:lvl3pPr>
            <a:lvl4pPr>
              <a:defRPr sz="1100"/>
            </a:lvl4pPr>
            <a:lvl5pPr>
              <a:defRPr sz="11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2" name="Text Placeholder 18">
            <a:extLst>
              <a:ext uri="{FF2B5EF4-FFF2-40B4-BE49-F238E27FC236}">
                <a16:creationId xmlns:a16="http://schemas.microsoft.com/office/drawing/2014/main" id="{D6471E19-8CCC-B0DF-8C3F-7CB2503D5D13}"/>
              </a:ext>
            </a:extLst>
          </p:cNvPr>
          <p:cNvSpPr>
            <a:spLocks noGrp="1"/>
          </p:cNvSpPr>
          <p:nvPr>
            <p:ph type="body" sz="quarter" idx="17" hasCustomPrompt="1"/>
          </p:nvPr>
        </p:nvSpPr>
        <p:spPr>
          <a:xfrm>
            <a:off x="4470184"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3" name="Text Placeholder 20">
            <a:extLst>
              <a:ext uri="{FF2B5EF4-FFF2-40B4-BE49-F238E27FC236}">
                <a16:creationId xmlns:a16="http://schemas.microsoft.com/office/drawing/2014/main" id="{014B1B71-F74A-A303-FC3B-F4A8195843F0}"/>
              </a:ext>
            </a:extLst>
          </p:cNvPr>
          <p:cNvSpPr>
            <a:spLocks noGrp="1"/>
          </p:cNvSpPr>
          <p:nvPr>
            <p:ph type="body" sz="quarter" idx="18"/>
          </p:nvPr>
        </p:nvSpPr>
        <p:spPr>
          <a:xfrm>
            <a:off x="4467225" y="3644821"/>
            <a:ext cx="3257550" cy="2007842"/>
          </a:xfrm>
        </p:spPr>
        <p:txBody>
          <a:bodyPr/>
          <a:lstStyle>
            <a:lvl1pPr>
              <a:defRPr sz="1100"/>
            </a:lvl1pPr>
            <a:lvl2pPr>
              <a:defRPr sz="1400"/>
            </a:lvl2pPr>
            <a:lvl3pPr>
              <a:defRPr sz="1100"/>
            </a:lvl3pPr>
            <a:lvl4pPr>
              <a:defRPr sz="1100"/>
            </a:lvl4pPr>
            <a:lvl5pPr>
              <a:defRPr sz="11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4" name="Text Placeholder 18">
            <a:extLst>
              <a:ext uri="{FF2B5EF4-FFF2-40B4-BE49-F238E27FC236}">
                <a16:creationId xmlns:a16="http://schemas.microsoft.com/office/drawing/2014/main" id="{4A48D3C2-9B59-84FE-83E7-B0F97C9E71D9}"/>
              </a:ext>
            </a:extLst>
          </p:cNvPr>
          <p:cNvSpPr>
            <a:spLocks noGrp="1"/>
          </p:cNvSpPr>
          <p:nvPr>
            <p:ph type="body" sz="quarter" idx="19" hasCustomPrompt="1"/>
          </p:nvPr>
        </p:nvSpPr>
        <p:spPr>
          <a:xfrm>
            <a:off x="8553811"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5" name="Text Placeholder 20">
            <a:extLst>
              <a:ext uri="{FF2B5EF4-FFF2-40B4-BE49-F238E27FC236}">
                <a16:creationId xmlns:a16="http://schemas.microsoft.com/office/drawing/2014/main" id="{A7224203-3DFE-E8BA-9C78-241EA5FF8CA4}"/>
              </a:ext>
            </a:extLst>
          </p:cNvPr>
          <p:cNvSpPr>
            <a:spLocks noGrp="1"/>
          </p:cNvSpPr>
          <p:nvPr>
            <p:ph type="body" sz="quarter" idx="20"/>
          </p:nvPr>
        </p:nvSpPr>
        <p:spPr>
          <a:xfrm>
            <a:off x="8550852" y="3644821"/>
            <a:ext cx="3257550" cy="2007842"/>
          </a:xfrm>
        </p:spPr>
        <p:txBody>
          <a:bodyPr/>
          <a:lstStyle>
            <a:lvl1pPr>
              <a:defRPr sz="1100"/>
            </a:lvl1pPr>
            <a:lvl2pPr>
              <a:defRPr sz="1400"/>
            </a:lvl2pPr>
            <a:lvl3pPr>
              <a:defRPr sz="1100"/>
            </a:lvl3pPr>
            <a:lvl4pPr>
              <a:defRPr sz="1100"/>
            </a:lvl4pPr>
            <a:lvl5pPr>
              <a:defRPr sz="11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206217839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p:cSld name="Mosaic #1">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500C5C-55A0-3C8A-0687-A33E321F6869}"/>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Title 1">
            <a:extLst>
              <a:ext uri="{FF2B5EF4-FFF2-40B4-BE49-F238E27FC236}">
                <a16:creationId xmlns:a16="http://schemas.microsoft.com/office/drawing/2014/main" id="{9560B1CD-282B-07A4-3E89-E1D0C76CC900}"/>
              </a:ext>
            </a:extLst>
          </p:cNvPr>
          <p:cNvSpPr>
            <a:spLocks noGrp="1"/>
          </p:cNvSpPr>
          <p:nvPr>
            <p:ph type="title"/>
          </p:nvPr>
        </p:nvSpPr>
        <p:spPr>
          <a:xfrm>
            <a:off x="785261" y="1368426"/>
            <a:ext cx="3704189" cy="3432174"/>
          </a:xfrm>
        </p:spPr>
        <p:txBody>
          <a:bodyPr anchor="ctr"/>
          <a:lstStyle/>
          <a:p>
            <a:r>
              <a:rPr lang="es-ES"/>
              <a:t>Haga clic para modificar el estilo de título del patrón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7699375" y="682625"/>
            <a:ext cx="3856038" cy="5486398"/>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9" name="Picture Placeholder 8">
            <a:extLst>
              <a:ext uri="{FF2B5EF4-FFF2-40B4-BE49-F238E27FC236}">
                <a16:creationId xmlns:a16="http://schemas.microsoft.com/office/drawing/2014/main" id="{BAD7BE90-3BDC-F609-DA85-653C974727EC}"/>
              </a:ext>
            </a:extLst>
          </p:cNvPr>
          <p:cNvSpPr>
            <a:spLocks noGrp="1"/>
          </p:cNvSpPr>
          <p:nvPr>
            <p:ph type="pic" sz="quarter" idx="13"/>
          </p:nvPr>
        </p:nvSpPr>
        <p:spPr>
          <a:xfrm>
            <a:off x="6413500" y="2060575"/>
            <a:ext cx="2568575" cy="2730498"/>
          </a:xfrm>
          <a:solidFill>
            <a:schemeClr val="bg1">
              <a:lumMod val="65000"/>
            </a:schemeClr>
          </a:solidFill>
        </p:spPr>
        <p:txBody>
          <a:bodyPr anchor="ctr"/>
          <a:lstStyle>
            <a:lvl1pPr algn="ctr">
              <a:defRPr/>
            </a:lvl1pPr>
          </a:lstStyle>
          <a:p>
            <a:r>
              <a:rPr lang="es-ES"/>
              <a:t>Haga clic en el icono para agregar una imagen</a:t>
            </a:r>
            <a:endParaRPr lang="en-GB"/>
          </a:p>
        </p:txBody>
      </p:sp>
      <p:sp>
        <p:nvSpPr>
          <p:cNvPr id="5" name="Rounded Rectangle 4">
            <a:extLst>
              <a:ext uri="{FF2B5EF4-FFF2-40B4-BE49-F238E27FC236}">
                <a16:creationId xmlns:a16="http://schemas.microsoft.com/office/drawing/2014/main" id="{B4643C89-D039-12D0-AD23-86C897EB3177}"/>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7" name="Picture 6">
            <a:extLst>
              <a:ext uri="{FF2B5EF4-FFF2-40B4-BE49-F238E27FC236}">
                <a16:creationId xmlns:a16="http://schemas.microsoft.com/office/drawing/2014/main" id="{ADCBEA58-69E7-D73B-4B63-819B5DEF3E49}"/>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71568564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Mosaic #2">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6096000" y="0"/>
            <a:ext cx="6096000" cy="308090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2463476"/>
          </a:xfrm>
        </p:spPr>
        <p:txBody>
          <a:bodyPr/>
          <a:lstStyle/>
          <a:p>
            <a:r>
              <a:rPr lang="es-ES"/>
              <a:t>Haga clic para modificar el estilo de título del patrón</a:t>
            </a:r>
            <a:endParaRPr lang="en-GB"/>
          </a:p>
        </p:txBody>
      </p:sp>
      <p:sp>
        <p:nvSpPr>
          <p:cNvPr id="11" name="Picture Placeholder 8">
            <a:extLst>
              <a:ext uri="{FF2B5EF4-FFF2-40B4-BE49-F238E27FC236}">
                <a16:creationId xmlns:a16="http://schemas.microsoft.com/office/drawing/2014/main" id="{1F82C0E6-ABEE-E744-BED6-3CF463ACD28F}"/>
              </a:ext>
            </a:extLst>
          </p:cNvPr>
          <p:cNvSpPr>
            <a:spLocks noGrp="1"/>
          </p:cNvSpPr>
          <p:nvPr>
            <p:ph type="pic" sz="quarter" idx="13"/>
          </p:nvPr>
        </p:nvSpPr>
        <p:spPr>
          <a:xfrm>
            <a:off x="0" y="3088118"/>
            <a:ext cx="6096000" cy="308090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6416675" y="3080906"/>
            <a:ext cx="5138738" cy="308090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Rounded Rectangle 1">
            <a:extLst>
              <a:ext uri="{FF2B5EF4-FFF2-40B4-BE49-F238E27FC236}">
                <a16:creationId xmlns:a16="http://schemas.microsoft.com/office/drawing/2014/main" id="{B661CDCE-8667-108C-D192-8D82B9BCDBC4}"/>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59415540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Mosaic #3">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0" y="0"/>
            <a:ext cx="12192000" cy="34290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3429000"/>
            <a:ext cx="4345538" cy="2740024"/>
          </a:xfrm>
        </p:spPr>
        <p:txBody>
          <a:bodyPr anchor="ctr"/>
          <a:lstStyle/>
          <a:p>
            <a:r>
              <a:rPr lang="es-ES"/>
              <a:t>Haga clic para modificar el estilo de título del patrón</a:t>
            </a:r>
            <a:endParaRPr lang="en-GB"/>
          </a:p>
        </p:txBody>
      </p:sp>
      <p:sp>
        <p:nvSpPr>
          <p:cNvPr id="10" name="Text Placeholder 9">
            <a:extLst>
              <a:ext uri="{FF2B5EF4-FFF2-40B4-BE49-F238E27FC236}">
                <a16:creationId xmlns:a16="http://schemas.microsoft.com/office/drawing/2014/main" id="{7BD4F01D-E5FA-8B13-BDAA-28E7F353DE30}"/>
              </a:ext>
            </a:extLst>
          </p:cNvPr>
          <p:cNvSpPr>
            <a:spLocks noGrp="1"/>
          </p:cNvSpPr>
          <p:nvPr>
            <p:ph type="body" sz="quarter" idx="14"/>
          </p:nvPr>
        </p:nvSpPr>
        <p:spPr>
          <a:xfrm>
            <a:off x="6096000" y="3429000"/>
            <a:ext cx="5459413" cy="274002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Rounded Rectangle 1">
            <a:extLst>
              <a:ext uri="{FF2B5EF4-FFF2-40B4-BE49-F238E27FC236}">
                <a16:creationId xmlns:a16="http://schemas.microsoft.com/office/drawing/2014/main" id="{E7251E75-5D43-155E-9EF9-2835F16A02AA}"/>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22252284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Mosaic #4">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0" y="0"/>
            <a:ext cx="6096000" cy="34290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3429000"/>
            <a:ext cx="4345538" cy="2740024"/>
          </a:xfrm>
        </p:spPr>
        <p:txBody>
          <a:bodyPr anchor="ctr"/>
          <a:lstStyle/>
          <a:p>
            <a:r>
              <a:rPr lang="es-ES"/>
              <a:t>Haga clic para modificar el estilo de título del patrón</a:t>
            </a:r>
            <a:endParaRPr lang="en-GB"/>
          </a:p>
        </p:txBody>
      </p:sp>
      <p:sp>
        <p:nvSpPr>
          <p:cNvPr id="2" name="Picture Placeholder 8">
            <a:extLst>
              <a:ext uri="{FF2B5EF4-FFF2-40B4-BE49-F238E27FC236}">
                <a16:creationId xmlns:a16="http://schemas.microsoft.com/office/drawing/2014/main" id="{B5F49B39-D9E3-959B-708D-6A74A51B6E56}"/>
              </a:ext>
            </a:extLst>
          </p:cNvPr>
          <p:cNvSpPr>
            <a:spLocks noGrp="1"/>
          </p:cNvSpPr>
          <p:nvPr>
            <p:ph type="pic" sz="quarter" idx="13"/>
          </p:nvPr>
        </p:nvSpPr>
        <p:spPr>
          <a:xfrm>
            <a:off x="6096000" y="0"/>
            <a:ext cx="6096000" cy="3429000"/>
          </a:xfrm>
          <a:solidFill>
            <a:schemeClr val="bg1">
              <a:lumMod val="65000"/>
            </a:schemeClr>
          </a:solidFill>
        </p:spPr>
        <p:txBody>
          <a:bodyPr anchor="ctr"/>
          <a:lstStyle>
            <a:lvl1pPr algn="ctr">
              <a:defRPr/>
            </a:lvl1pPr>
          </a:lstStyle>
          <a:p>
            <a:r>
              <a:rPr lang="es-ES"/>
              <a:t>Haga clic en el icono para agregar una imagen</a:t>
            </a:r>
            <a:endParaRPr lang="en-GB"/>
          </a:p>
        </p:txBody>
      </p:sp>
      <p:sp>
        <p:nvSpPr>
          <p:cNvPr id="10" name="Text Placeholder 9">
            <a:extLst>
              <a:ext uri="{FF2B5EF4-FFF2-40B4-BE49-F238E27FC236}">
                <a16:creationId xmlns:a16="http://schemas.microsoft.com/office/drawing/2014/main" id="{7BD4F01D-E5FA-8B13-BDAA-28E7F353DE30}"/>
              </a:ext>
            </a:extLst>
          </p:cNvPr>
          <p:cNvSpPr>
            <a:spLocks noGrp="1"/>
          </p:cNvSpPr>
          <p:nvPr>
            <p:ph type="body" sz="quarter" idx="14"/>
          </p:nvPr>
        </p:nvSpPr>
        <p:spPr>
          <a:xfrm>
            <a:off x="6096000" y="3429000"/>
            <a:ext cx="5459413" cy="274002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Rounded Rectangle 5">
            <a:extLst>
              <a:ext uri="{FF2B5EF4-FFF2-40B4-BE49-F238E27FC236}">
                <a16:creationId xmlns:a16="http://schemas.microsoft.com/office/drawing/2014/main" id="{37DA4BE3-56CF-7014-FEAC-F83276D7734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985331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72E6161-A266-4B9E-451D-71EEEBD7CBA0}"/>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0499C679-5DEB-ADA4-077F-39D366ED84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204E8D6E-CB67-C464-1E34-611E2977D67B}"/>
              </a:ext>
            </a:extLst>
          </p:cNvPr>
          <p:cNvSpPr>
            <a:spLocks noGrp="1"/>
          </p:cNvSpPr>
          <p:nvPr>
            <p:ph type="dt" sz="half" idx="10"/>
          </p:nvPr>
        </p:nvSpPr>
        <p:spPr/>
        <p:txBody>
          <a:bodyPr/>
          <a:lstStyle/>
          <a:p>
            <a:endParaRPr lang="es-MX"/>
          </a:p>
        </p:txBody>
      </p:sp>
      <p:sp>
        <p:nvSpPr>
          <p:cNvPr id="5" name="Marcador de pie de página 4">
            <a:extLst>
              <a:ext uri="{FF2B5EF4-FFF2-40B4-BE49-F238E27FC236}">
                <a16:creationId xmlns:a16="http://schemas.microsoft.com/office/drawing/2014/main" id="{FDB4A84D-0B8D-1279-2005-624EBDA0F179}"/>
              </a:ext>
            </a:extLst>
          </p:cNvPr>
          <p:cNvSpPr>
            <a:spLocks noGrp="1"/>
          </p:cNvSpPr>
          <p:nvPr>
            <p:ph type="ftr" sz="quarter" idx="11"/>
          </p:nvPr>
        </p:nvSpPr>
        <p:spPr/>
        <p:txBody>
          <a:bodyPr/>
          <a:lstStyle/>
          <a:p>
            <a:r>
              <a:rPr lang="es-MX"/>
              <a:t>Source: </a:t>
            </a:r>
          </a:p>
        </p:txBody>
      </p:sp>
      <p:sp>
        <p:nvSpPr>
          <p:cNvPr id="6" name="Marcador de número de diapositiva 5">
            <a:extLst>
              <a:ext uri="{FF2B5EF4-FFF2-40B4-BE49-F238E27FC236}">
                <a16:creationId xmlns:a16="http://schemas.microsoft.com/office/drawing/2014/main" id="{5214D15B-F079-69FF-50D6-8A2710A75EF9}"/>
              </a:ext>
            </a:extLst>
          </p:cNvPr>
          <p:cNvSpPr>
            <a:spLocks noGrp="1"/>
          </p:cNvSpPr>
          <p:nvPr>
            <p:ph type="sldNum" sz="quarter" idx="12"/>
          </p:nvPr>
        </p:nvSpPr>
        <p:spPr/>
        <p:txBody>
          <a:bodyPr/>
          <a:lstStyle/>
          <a:p>
            <a:fld id="{67322826-FB53-4EA8-B4DD-786783600E55}" type="slidenum">
              <a:rPr lang="es-MX" smtClean="0"/>
              <a:t>‹Nº›</a:t>
            </a:fld>
            <a:endParaRPr lang="es-MX"/>
          </a:p>
        </p:txBody>
      </p:sp>
    </p:spTree>
    <p:extLst>
      <p:ext uri="{BB962C8B-B14F-4D97-AF65-F5344CB8AC3E}">
        <p14:creationId xmlns:p14="http://schemas.microsoft.com/office/powerpoint/2010/main" val="11952927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Mosaic #5">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9" name="Picture Placeholder 8">
            <a:extLst>
              <a:ext uri="{FF2B5EF4-FFF2-40B4-BE49-F238E27FC236}">
                <a16:creationId xmlns:a16="http://schemas.microsoft.com/office/drawing/2014/main" id="{19C604F0-B5CD-0F0A-9FCD-FB9A1EF29C33}"/>
              </a:ext>
            </a:extLst>
          </p:cNvPr>
          <p:cNvSpPr>
            <a:spLocks noGrp="1"/>
          </p:cNvSpPr>
          <p:nvPr>
            <p:ph type="pic" sz="quarter" idx="15"/>
          </p:nvPr>
        </p:nvSpPr>
        <p:spPr>
          <a:xfrm>
            <a:off x="5772149" y="0"/>
            <a:ext cx="3209925"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Rounded Rectangle 5">
            <a:extLst>
              <a:ext uri="{FF2B5EF4-FFF2-40B4-BE49-F238E27FC236}">
                <a16:creationId xmlns:a16="http://schemas.microsoft.com/office/drawing/2014/main" id="{34E08D6B-F466-16BC-3391-106E8FFF117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07782872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Mosaic #6">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5775326" y="0"/>
            <a:ext cx="6416674"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5775326" y="3080906"/>
            <a:ext cx="6416674"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Rounded Rectangle 5">
            <a:extLst>
              <a:ext uri="{FF2B5EF4-FFF2-40B4-BE49-F238E27FC236}">
                <a16:creationId xmlns:a16="http://schemas.microsoft.com/office/drawing/2014/main" id="{6940F16F-80F7-0DAF-13F8-888A58AA174A}"/>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72692995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Mosaic #7">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8982074" y="3080906"/>
            <a:ext cx="3209925"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5772149" y="0"/>
            <a:ext cx="3209925"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5772149" y="3080906"/>
            <a:ext cx="3209925"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9" name="Rounded Rectangle 8">
            <a:extLst>
              <a:ext uri="{FF2B5EF4-FFF2-40B4-BE49-F238E27FC236}">
                <a16:creationId xmlns:a16="http://schemas.microsoft.com/office/drawing/2014/main" id="{7553B5CB-779B-F9C8-9782-2B3EFD9A5A7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17166844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Mosaic #8">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8982074" y="3429000"/>
            <a:ext cx="3209925" cy="274002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5772149" y="0"/>
            <a:ext cx="3209925" cy="206057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5772149" y="2067788"/>
            <a:ext cx="3209925" cy="410123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r>
              <a:rPr lang="es-ES"/>
              <a:t>Haga clic en el icono para agregar una imagen</a:t>
            </a:r>
            <a:endParaRPr lang="en-GB"/>
          </a:p>
        </p:txBody>
      </p:sp>
      <p:sp>
        <p:nvSpPr>
          <p:cNvPr id="9" name="Rounded Rectangle 8">
            <a:extLst>
              <a:ext uri="{FF2B5EF4-FFF2-40B4-BE49-F238E27FC236}">
                <a16:creationId xmlns:a16="http://schemas.microsoft.com/office/drawing/2014/main" id="{F56B88C7-709E-7FB2-AB08-704E04F89CDD}"/>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47784506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p:cSld name="Mosaic #9">
    <p:bg>
      <p:bgPr>
        <a:solidFill>
          <a:schemeClr val="bg2"/>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96000" y="0"/>
            <a:ext cx="6095999"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6096000" y="3429000"/>
            <a:ext cx="6095999" cy="342264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0" y="0"/>
            <a:ext cx="6096000"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0" y="3429000"/>
            <a:ext cx="6096000" cy="342264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pic>
        <p:nvPicPr>
          <p:cNvPr id="9" name="Picture 8">
            <a:extLst>
              <a:ext uri="{FF2B5EF4-FFF2-40B4-BE49-F238E27FC236}">
                <a16:creationId xmlns:a16="http://schemas.microsoft.com/office/drawing/2014/main" id="{A093B9B1-A201-4E32-4849-535812A3D3AA}"/>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40449923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p:cSld name="Mosaic #10">
    <p:bg>
      <p:bgPr>
        <a:solidFill>
          <a:srgbClr val="EDE9E9"/>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96001" y="0"/>
            <a:ext cx="6095999"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0" y="1"/>
            <a:ext cx="6096000" cy="6169022"/>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pic>
        <p:nvPicPr>
          <p:cNvPr id="7" name="Picture 6">
            <a:extLst>
              <a:ext uri="{FF2B5EF4-FFF2-40B4-BE49-F238E27FC236}">
                <a16:creationId xmlns:a16="http://schemas.microsoft.com/office/drawing/2014/main" id="{3A5C8769-3003-F7AE-6734-71EC4497CBB4}"/>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87526394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p:cSld name="Mosaic #11">
    <p:bg>
      <p:bgPr>
        <a:solidFill>
          <a:srgbClr val="EDE9E9"/>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416675" y="0"/>
            <a:ext cx="2565400"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1" y="0"/>
            <a:ext cx="6416675" cy="27432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Picture Placeholder 4">
            <a:extLst>
              <a:ext uri="{FF2B5EF4-FFF2-40B4-BE49-F238E27FC236}">
                <a16:creationId xmlns:a16="http://schemas.microsoft.com/office/drawing/2014/main" id="{B5946053-E62C-3605-EB68-E7DEC59EE045}"/>
              </a:ext>
            </a:extLst>
          </p:cNvPr>
          <p:cNvSpPr>
            <a:spLocks noGrp="1"/>
          </p:cNvSpPr>
          <p:nvPr>
            <p:ph type="pic" sz="quarter" idx="17"/>
          </p:nvPr>
        </p:nvSpPr>
        <p:spPr>
          <a:xfrm>
            <a:off x="0" y="2743200"/>
            <a:ext cx="3206750" cy="34258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8EDF04BE-2ED7-E23F-7734-81C214CCA853}"/>
              </a:ext>
            </a:extLst>
          </p:cNvPr>
          <p:cNvSpPr>
            <a:spLocks noGrp="1"/>
          </p:cNvSpPr>
          <p:nvPr>
            <p:ph type="pic" sz="quarter" idx="18"/>
          </p:nvPr>
        </p:nvSpPr>
        <p:spPr>
          <a:xfrm>
            <a:off x="3206749" y="2743200"/>
            <a:ext cx="3209925" cy="34258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8" name="Picture Placeholder 7">
            <a:extLst>
              <a:ext uri="{FF2B5EF4-FFF2-40B4-BE49-F238E27FC236}">
                <a16:creationId xmlns:a16="http://schemas.microsoft.com/office/drawing/2014/main" id="{DFC2092C-D564-C5A9-C97F-348F2ECB44D2}"/>
              </a:ext>
            </a:extLst>
          </p:cNvPr>
          <p:cNvSpPr>
            <a:spLocks noGrp="1"/>
          </p:cNvSpPr>
          <p:nvPr>
            <p:ph type="pic" sz="quarter" idx="19"/>
          </p:nvPr>
        </p:nvSpPr>
        <p:spPr>
          <a:xfrm>
            <a:off x="8982075" y="0"/>
            <a:ext cx="3209925"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9" name="Picture Placeholder 8">
            <a:extLst>
              <a:ext uri="{FF2B5EF4-FFF2-40B4-BE49-F238E27FC236}">
                <a16:creationId xmlns:a16="http://schemas.microsoft.com/office/drawing/2014/main" id="{75EB5095-7804-C3E6-7402-3C7A63C0BA76}"/>
              </a:ext>
            </a:extLst>
          </p:cNvPr>
          <p:cNvSpPr>
            <a:spLocks noGrp="1"/>
          </p:cNvSpPr>
          <p:nvPr>
            <p:ph type="pic" sz="quarter" idx="20"/>
          </p:nvPr>
        </p:nvSpPr>
        <p:spPr>
          <a:xfrm>
            <a:off x="8982075" y="3082924"/>
            <a:ext cx="3209925"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pic>
        <p:nvPicPr>
          <p:cNvPr id="11" name="Picture 10">
            <a:extLst>
              <a:ext uri="{FF2B5EF4-FFF2-40B4-BE49-F238E27FC236}">
                <a16:creationId xmlns:a16="http://schemas.microsoft.com/office/drawing/2014/main" id="{DC9A5F4A-8E2C-947C-0714-E5C346E24C4E}"/>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51536121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Mosaic #12">
    <p:bg>
      <p:bgPr>
        <a:solidFill>
          <a:srgbClr val="EDE9E9"/>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0" y="0"/>
            <a:ext cx="3044848"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7">
            <a:extLst>
              <a:ext uri="{FF2B5EF4-FFF2-40B4-BE49-F238E27FC236}">
                <a16:creationId xmlns:a16="http://schemas.microsoft.com/office/drawing/2014/main" id="{BBB13102-A20D-BCDF-666A-2DBE1AC13C07}"/>
              </a:ext>
            </a:extLst>
          </p:cNvPr>
          <p:cNvSpPr>
            <a:spLocks noGrp="1"/>
          </p:cNvSpPr>
          <p:nvPr>
            <p:ph type="pic" sz="quarter" idx="13"/>
          </p:nvPr>
        </p:nvSpPr>
        <p:spPr>
          <a:xfrm>
            <a:off x="-600" y="3086100"/>
            <a:ext cx="3044848"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2" name="Picture Placeholder 21">
            <a:extLst>
              <a:ext uri="{FF2B5EF4-FFF2-40B4-BE49-F238E27FC236}">
                <a16:creationId xmlns:a16="http://schemas.microsoft.com/office/drawing/2014/main" id="{6F490869-D1DC-C579-A316-10A2245BB8A2}"/>
              </a:ext>
            </a:extLst>
          </p:cNvPr>
          <p:cNvSpPr>
            <a:spLocks noGrp="1"/>
          </p:cNvSpPr>
          <p:nvPr>
            <p:ph type="pic" sz="quarter" idx="14"/>
          </p:nvPr>
        </p:nvSpPr>
        <p:spPr>
          <a:xfrm>
            <a:off x="3044248" y="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3" name="Picture Placeholder 22">
            <a:extLst>
              <a:ext uri="{FF2B5EF4-FFF2-40B4-BE49-F238E27FC236}">
                <a16:creationId xmlns:a16="http://schemas.microsoft.com/office/drawing/2014/main" id="{AED58FB9-EF60-89EE-C72E-92CE23001F82}"/>
              </a:ext>
            </a:extLst>
          </p:cNvPr>
          <p:cNvSpPr>
            <a:spLocks noGrp="1"/>
          </p:cNvSpPr>
          <p:nvPr>
            <p:ph type="pic" sz="quarter" idx="15"/>
          </p:nvPr>
        </p:nvSpPr>
        <p:spPr>
          <a:xfrm>
            <a:off x="3044248" y="308610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24" name="Picture Placeholder 23">
            <a:extLst>
              <a:ext uri="{FF2B5EF4-FFF2-40B4-BE49-F238E27FC236}">
                <a16:creationId xmlns:a16="http://schemas.microsoft.com/office/drawing/2014/main" id="{4823CF1B-0C04-D7AF-5C5C-1F72BEB334B2}"/>
              </a:ext>
            </a:extLst>
          </p:cNvPr>
          <p:cNvSpPr>
            <a:spLocks noGrp="1"/>
          </p:cNvSpPr>
          <p:nvPr>
            <p:ph type="pic" sz="quarter" idx="16"/>
          </p:nvPr>
        </p:nvSpPr>
        <p:spPr>
          <a:xfrm>
            <a:off x="6096000" y="0"/>
            <a:ext cx="3046114"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25" name="Picture Placeholder 24">
            <a:extLst>
              <a:ext uri="{FF2B5EF4-FFF2-40B4-BE49-F238E27FC236}">
                <a16:creationId xmlns:a16="http://schemas.microsoft.com/office/drawing/2014/main" id="{3DB2B6A3-4F93-8812-1A03-1B748F6B2AE9}"/>
              </a:ext>
            </a:extLst>
          </p:cNvPr>
          <p:cNvSpPr>
            <a:spLocks noGrp="1"/>
          </p:cNvSpPr>
          <p:nvPr>
            <p:ph type="pic" sz="quarter" idx="17"/>
          </p:nvPr>
        </p:nvSpPr>
        <p:spPr>
          <a:xfrm>
            <a:off x="6096000" y="3086100"/>
            <a:ext cx="3046114"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6" name="Picture Placeholder 25">
            <a:extLst>
              <a:ext uri="{FF2B5EF4-FFF2-40B4-BE49-F238E27FC236}">
                <a16:creationId xmlns:a16="http://schemas.microsoft.com/office/drawing/2014/main" id="{66B79E47-FA84-B264-D708-BEA6E7FE3727}"/>
              </a:ext>
            </a:extLst>
          </p:cNvPr>
          <p:cNvSpPr>
            <a:spLocks noGrp="1"/>
          </p:cNvSpPr>
          <p:nvPr>
            <p:ph type="pic" sz="quarter" idx="18"/>
          </p:nvPr>
        </p:nvSpPr>
        <p:spPr>
          <a:xfrm>
            <a:off x="9142114" y="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7" name="Picture Placeholder 26">
            <a:extLst>
              <a:ext uri="{FF2B5EF4-FFF2-40B4-BE49-F238E27FC236}">
                <a16:creationId xmlns:a16="http://schemas.microsoft.com/office/drawing/2014/main" id="{3BB89B72-822F-BF1F-3F86-589507872696}"/>
              </a:ext>
            </a:extLst>
          </p:cNvPr>
          <p:cNvSpPr>
            <a:spLocks noGrp="1"/>
          </p:cNvSpPr>
          <p:nvPr>
            <p:ph type="pic" sz="quarter" idx="19"/>
          </p:nvPr>
        </p:nvSpPr>
        <p:spPr>
          <a:xfrm>
            <a:off x="9142114" y="308610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Tree>
    <p:extLst>
      <p:ext uri="{BB962C8B-B14F-4D97-AF65-F5344CB8AC3E}">
        <p14:creationId xmlns:p14="http://schemas.microsoft.com/office/powerpoint/2010/main" val="95735389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Media - desktop">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C93688E-1263-9D36-62A7-80F8CE19F9AF}"/>
              </a:ext>
            </a:extLst>
          </p:cNvPr>
          <p:cNvPicPr>
            <a:picLocks noChangeAspect="1"/>
          </p:cNvPicPr>
          <p:nvPr/>
        </p:nvPicPr>
        <p:blipFill rotWithShape="1">
          <a:blip r:embed="rId2"/>
          <a:srcRect b="8569"/>
          <a:stretch/>
        </p:blipFill>
        <p:spPr>
          <a:xfrm>
            <a:off x="6845670" y="2590799"/>
            <a:ext cx="4860531" cy="3578225"/>
          </a:xfrm>
          <a:prstGeom prst="rect">
            <a:avLst/>
          </a:prstGeom>
        </p:spPr>
      </p:pic>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3206750" y="2060575"/>
            <a:ext cx="3209925"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6982977" y="2742325"/>
            <a:ext cx="4585917" cy="2579578"/>
          </a:xfrm>
          <a:prstGeom prst="rect">
            <a:avLst/>
          </a:pr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85FC0EE2-F2F1-F95E-5296-A4799BF2E1CC}"/>
              </a:ext>
            </a:extLst>
          </p:cNvPr>
          <p:cNvSpPr>
            <a:spLocks noGrp="1"/>
          </p:cNvSpPr>
          <p:nvPr>
            <p:ph type="title"/>
          </p:nvPr>
        </p:nvSpPr>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2226793155"/>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Media - mobile">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3206750" y="2060575"/>
            <a:ext cx="3209925"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5" name="Title 4">
            <a:extLst>
              <a:ext uri="{FF2B5EF4-FFF2-40B4-BE49-F238E27FC236}">
                <a16:creationId xmlns:a16="http://schemas.microsoft.com/office/drawing/2014/main" id="{85FC0EE2-F2F1-F95E-5296-A4799BF2E1CC}"/>
              </a:ext>
            </a:extLst>
          </p:cNvPr>
          <p:cNvSpPr>
            <a:spLocks noGrp="1"/>
          </p:cNvSpPr>
          <p:nvPr>
            <p:ph type="title"/>
          </p:nvPr>
        </p:nvSpPr>
        <p:spPr/>
        <p:txBody>
          <a:bodyPr/>
          <a:lstStyle/>
          <a:p>
            <a:r>
              <a:rPr lang="es-ES"/>
              <a:t>Haga clic para modificar el estilo de título del patrón</a:t>
            </a:r>
            <a:endParaRPr lang="en-GB"/>
          </a:p>
        </p:txBody>
      </p:sp>
      <p:sp>
        <p:nvSpPr>
          <p:cNvPr id="2" name="Text Placeholder 7">
            <a:extLst>
              <a:ext uri="{FF2B5EF4-FFF2-40B4-BE49-F238E27FC236}">
                <a16:creationId xmlns:a16="http://schemas.microsoft.com/office/drawing/2014/main" id="{F3C9BFFC-B4D9-44A6-1923-855BB7D10B9A}"/>
              </a:ext>
            </a:extLst>
          </p:cNvPr>
          <p:cNvSpPr>
            <a:spLocks noGrp="1"/>
          </p:cNvSpPr>
          <p:nvPr>
            <p:ph type="body" sz="quarter" idx="14"/>
          </p:nvPr>
        </p:nvSpPr>
        <p:spPr>
          <a:xfrm>
            <a:off x="9313541" y="1283759"/>
            <a:ext cx="2239057" cy="4702175"/>
          </a:xfrm>
          <a:prstGeom prst="roundRect">
            <a:avLst>
              <a:gd name="adj" fmla="val 12251"/>
            </a:avLst>
          </a:prstGeom>
          <a:solidFill>
            <a:schemeClr val="tx1"/>
          </a:solidFill>
        </p:spPr>
        <p:txBody>
          <a:bodyPr/>
          <a:lstStyle>
            <a:lvl1pPr>
              <a:defRPr sz="100">
                <a:noFill/>
              </a:defRPr>
            </a:lvl1pPr>
          </a:lstStyle>
          <a:p>
            <a:pPr lvl="0"/>
            <a:r>
              <a:rPr lang="es-ES"/>
              <a:t>Haga clic para modificar los estilos de texto del patrón</a:t>
            </a:r>
          </a:p>
        </p:txBody>
      </p:sp>
      <p:sp>
        <p:nvSpPr>
          <p:cNvPr id="7" name="Picture Placeholder 5">
            <a:extLst>
              <a:ext uri="{FF2B5EF4-FFF2-40B4-BE49-F238E27FC236}">
                <a16:creationId xmlns:a16="http://schemas.microsoft.com/office/drawing/2014/main" id="{D9883130-8A5B-7D6C-2C29-C580C41FDA04}"/>
              </a:ext>
            </a:extLst>
          </p:cNvPr>
          <p:cNvSpPr>
            <a:spLocks noGrp="1"/>
          </p:cNvSpPr>
          <p:nvPr>
            <p:ph type="pic" sz="quarter" idx="12"/>
          </p:nvPr>
        </p:nvSpPr>
        <p:spPr>
          <a:xfrm>
            <a:off x="9384617" y="1345678"/>
            <a:ext cx="2096905" cy="4578337"/>
          </a:xfrm>
          <a:custGeom>
            <a:avLst/>
            <a:gdLst>
              <a:gd name="connsiteX0" fmla="*/ 256226 w 2454413"/>
              <a:gd name="connsiteY0" fmla="*/ 84 h 5358912"/>
              <a:gd name="connsiteX1" fmla="*/ 409999 w 2454413"/>
              <a:gd name="connsiteY1" fmla="*/ 833 h 5358912"/>
              <a:gd name="connsiteX2" fmla="*/ 532204 w 2454413"/>
              <a:gd name="connsiteY2" fmla="*/ 84 h 5358912"/>
              <a:gd name="connsiteX3" fmla="*/ 646470 w 2454413"/>
              <a:gd name="connsiteY3" fmla="*/ 1020 h 5358912"/>
              <a:gd name="connsiteX4" fmla="*/ 875098 w 2454413"/>
              <a:gd name="connsiteY4" fmla="*/ 84 h 5358912"/>
              <a:gd name="connsiteX5" fmla="*/ 1086808 w 2454413"/>
              <a:gd name="connsiteY5" fmla="*/ 84 h 5358912"/>
              <a:gd name="connsiteX6" fmla="*/ 1287080 w 2454413"/>
              <a:gd name="connsiteY6" fmla="*/ 84 h 5358912"/>
              <a:gd name="connsiteX7" fmla="*/ 1497562 w 2454413"/>
              <a:gd name="connsiteY7" fmla="*/ 739 h 5358912"/>
              <a:gd name="connsiteX8" fmla="*/ 1686588 w 2454413"/>
              <a:gd name="connsiteY8" fmla="*/ 84 h 5358912"/>
              <a:gd name="connsiteX9" fmla="*/ 1900472 w 2454413"/>
              <a:gd name="connsiteY9" fmla="*/ 84 h 5358912"/>
              <a:gd name="connsiteX10" fmla="*/ 2071446 w 2454413"/>
              <a:gd name="connsiteY10" fmla="*/ 177 h 5358912"/>
              <a:gd name="connsiteX11" fmla="*/ 2198189 w 2454413"/>
              <a:gd name="connsiteY11" fmla="*/ 84 h 5358912"/>
              <a:gd name="connsiteX12" fmla="*/ 2446853 w 2454413"/>
              <a:gd name="connsiteY12" fmla="*/ 189884 h 5358912"/>
              <a:gd name="connsiteX13" fmla="*/ 2453941 w 2454413"/>
              <a:gd name="connsiteY13" fmla="*/ 259959 h 5358912"/>
              <a:gd name="connsiteX14" fmla="*/ 2454225 w 2454413"/>
              <a:gd name="connsiteY14" fmla="*/ 1370190 h 5358912"/>
              <a:gd name="connsiteX15" fmla="*/ 2454225 w 2454413"/>
              <a:gd name="connsiteY15" fmla="*/ 2680434 h 5358912"/>
              <a:gd name="connsiteX16" fmla="*/ 2454413 w 2454413"/>
              <a:gd name="connsiteY16" fmla="*/ 5106531 h 5358912"/>
              <a:gd name="connsiteX17" fmla="*/ 2379181 w 2454413"/>
              <a:gd name="connsiteY17" fmla="*/ 5287151 h 5358912"/>
              <a:gd name="connsiteX18" fmla="*/ 2196865 w 2454413"/>
              <a:gd name="connsiteY18" fmla="*/ 5358912 h 5358912"/>
              <a:gd name="connsiteX19" fmla="*/ 1017340 w 2454413"/>
              <a:gd name="connsiteY19" fmla="*/ 5358724 h 5358912"/>
              <a:gd name="connsiteX20" fmla="*/ 254714 w 2454413"/>
              <a:gd name="connsiteY20" fmla="*/ 5358912 h 5358912"/>
              <a:gd name="connsiteX21" fmla="*/ 104249 w 2454413"/>
              <a:gd name="connsiteY21" fmla="*/ 5311227 h 5358912"/>
              <a:gd name="connsiteX22" fmla="*/ 95 w 2454413"/>
              <a:gd name="connsiteY22" fmla="*/ 5103345 h 5358912"/>
              <a:gd name="connsiteX23" fmla="*/ 284 w 2454413"/>
              <a:gd name="connsiteY23" fmla="*/ 4192002 h 5358912"/>
              <a:gd name="connsiteX24" fmla="*/ 0 w 2454413"/>
              <a:gd name="connsiteY24" fmla="*/ 261271 h 5358912"/>
              <a:gd name="connsiteX25" fmla="*/ 117669 w 2454413"/>
              <a:gd name="connsiteY25" fmla="*/ 39149 h 5358912"/>
              <a:gd name="connsiteX26" fmla="*/ 256226 w 2454413"/>
              <a:gd name="connsiteY26" fmla="*/ 84 h 53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54413" h="5358912">
                <a:moveTo>
                  <a:pt x="256226" y="84"/>
                </a:moveTo>
                <a:cubicBezTo>
                  <a:pt x="307451" y="84"/>
                  <a:pt x="358772" y="833"/>
                  <a:pt x="409999" y="833"/>
                </a:cubicBezTo>
                <a:cubicBezTo>
                  <a:pt x="450733" y="833"/>
                  <a:pt x="491469" y="84"/>
                  <a:pt x="532204" y="84"/>
                </a:cubicBezTo>
                <a:cubicBezTo>
                  <a:pt x="570293" y="84"/>
                  <a:pt x="608381" y="1020"/>
                  <a:pt x="646470" y="1020"/>
                </a:cubicBezTo>
                <a:cubicBezTo>
                  <a:pt x="722649" y="927"/>
                  <a:pt x="798920" y="271"/>
                  <a:pt x="875098" y="84"/>
                </a:cubicBezTo>
                <a:cubicBezTo>
                  <a:pt x="945700" y="-104"/>
                  <a:pt x="1016206" y="84"/>
                  <a:pt x="1086808" y="84"/>
                </a:cubicBezTo>
                <a:cubicBezTo>
                  <a:pt x="1153534" y="84"/>
                  <a:pt x="1220355" y="-11"/>
                  <a:pt x="1287080" y="84"/>
                </a:cubicBezTo>
                <a:cubicBezTo>
                  <a:pt x="1357210" y="177"/>
                  <a:pt x="1427433" y="739"/>
                  <a:pt x="1497562" y="739"/>
                </a:cubicBezTo>
                <a:cubicBezTo>
                  <a:pt x="1560602" y="739"/>
                  <a:pt x="1623548" y="177"/>
                  <a:pt x="1686588" y="84"/>
                </a:cubicBezTo>
                <a:cubicBezTo>
                  <a:pt x="1757851" y="-11"/>
                  <a:pt x="1829208" y="84"/>
                  <a:pt x="1900472" y="84"/>
                </a:cubicBezTo>
                <a:cubicBezTo>
                  <a:pt x="1957463" y="84"/>
                  <a:pt x="2014455" y="177"/>
                  <a:pt x="2071446" y="177"/>
                </a:cubicBezTo>
                <a:cubicBezTo>
                  <a:pt x="2113693" y="177"/>
                  <a:pt x="2155941" y="-11"/>
                  <a:pt x="2198189" y="84"/>
                </a:cubicBezTo>
                <a:cubicBezTo>
                  <a:pt x="2317936" y="458"/>
                  <a:pt x="2419160" y="76997"/>
                  <a:pt x="2446853" y="189884"/>
                </a:cubicBezTo>
                <a:cubicBezTo>
                  <a:pt x="2452429" y="212461"/>
                  <a:pt x="2453847" y="236538"/>
                  <a:pt x="2453941" y="259959"/>
                </a:cubicBezTo>
                <a:cubicBezTo>
                  <a:pt x="2454319" y="630005"/>
                  <a:pt x="2454225" y="1000144"/>
                  <a:pt x="2454225" y="1370190"/>
                </a:cubicBezTo>
                <a:cubicBezTo>
                  <a:pt x="2454225" y="1806939"/>
                  <a:pt x="2454225" y="2243686"/>
                  <a:pt x="2454225" y="2680434"/>
                </a:cubicBezTo>
                <a:cubicBezTo>
                  <a:pt x="2454225" y="3489102"/>
                  <a:pt x="2454225" y="4297863"/>
                  <a:pt x="2454413" y="5106531"/>
                </a:cubicBezTo>
                <a:cubicBezTo>
                  <a:pt x="2454413" y="5177448"/>
                  <a:pt x="2429651" y="5237780"/>
                  <a:pt x="2379181" y="5287151"/>
                </a:cubicBezTo>
                <a:cubicBezTo>
                  <a:pt x="2328900" y="5336241"/>
                  <a:pt x="2267750" y="5359005"/>
                  <a:pt x="2196865" y="5358912"/>
                </a:cubicBezTo>
                <a:cubicBezTo>
                  <a:pt x="1803690" y="5358537"/>
                  <a:pt x="1410515" y="5358724"/>
                  <a:pt x="1017340" y="5358724"/>
                </a:cubicBezTo>
                <a:cubicBezTo>
                  <a:pt x="763100" y="5358724"/>
                  <a:pt x="508954" y="5358537"/>
                  <a:pt x="254714" y="5358912"/>
                </a:cubicBezTo>
                <a:cubicBezTo>
                  <a:pt x="199140" y="5358912"/>
                  <a:pt x="148481" y="5344203"/>
                  <a:pt x="104249" y="5311227"/>
                </a:cubicBezTo>
                <a:cubicBezTo>
                  <a:pt x="34781" y="5259421"/>
                  <a:pt x="0" y="5190189"/>
                  <a:pt x="95" y="5103345"/>
                </a:cubicBezTo>
                <a:cubicBezTo>
                  <a:pt x="473" y="4799534"/>
                  <a:pt x="284" y="4495814"/>
                  <a:pt x="284" y="4192002"/>
                </a:cubicBezTo>
                <a:cubicBezTo>
                  <a:pt x="284" y="2881758"/>
                  <a:pt x="378" y="1571514"/>
                  <a:pt x="0" y="261271"/>
                </a:cubicBezTo>
                <a:cubicBezTo>
                  <a:pt x="0" y="165808"/>
                  <a:pt x="37900" y="91798"/>
                  <a:pt x="117669" y="39149"/>
                </a:cubicBezTo>
                <a:cubicBezTo>
                  <a:pt x="159350" y="11606"/>
                  <a:pt x="206417" y="177"/>
                  <a:pt x="256226" y="84"/>
                </a:cubicBez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Tree>
    <p:extLst>
      <p:ext uri="{BB962C8B-B14F-4D97-AF65-F5344CB8AC3E}">
        <p14:creationId xmlns:p14="http://schemas.microsoft.com/office/powerpoint/2010/main" val="16297411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asic - grey">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10965600"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2775460650"/>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p:cSld name="Statement extra #1">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68E667D-CFE0-A488-E675-27CFF1F3407B}"/>
              </a:ext>
            </a:extLst>
          </p:cNvPr>
          <p:cNvSpPr>
            <a:spLocks noGrp="1"/>
          </p:cNvSpPr>
          <p:nvPr>
            <p:ph type="pic" sz="quarter" idx="14"/>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1825 h 6858000"/>
              <a:gd name="connsiteX3" fmla="*/ 1924050 w 12192000"/>
              <a:gd name="connsiteY3" fmla="*/ 1901825 h 6858000"/>
              <a:gd name="connsiteX4" fmla="*/ 1924050 w 12192000"/>
              <a:gd name="connsiteY4" fmla="*/ 6858000 h 6858000"/>
              <a:gd name="connsiteX5" fmla="*/ 0 w 12192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1901825"/>
                </a:lnTo>
                <a:lnTo>
                  <a:pt x="1924050" y="1901825"/>
                </a:lnTo>
                <a:lnTo>
                  <a:pt x="1924050" y="6858000"/>
                </a:lnTo>
                <a:lnTo>
                  <a:pt x="0" y="6858000"/>
                </a:lnTo>
                <a:close/>
              </a:path>
            </a:pathLst>
          </a:custGeom>
          <a:solidFill>
            <a:schemeClr val="bg1">
              <a:lumMod val="50000"/>
            </a:schemeClr>
          </a:solidFill>
        </p:spPr>
        <p:txBody>
          <a:bodyPr wrap="square" anchor="ctr">
            <a:noAutofit/>
          </a:bodyPr>
          <a:lstStyle>
            <a:lvl1pPr algn="l">
              <a:defRPr>
                <a:solidFill>
                  <a:schemeClr val="bg1"/>
                </a:solidFill>
              </a:defRPr>
            </a:lvl1pPr>
          </a:lstStyle>
          <a:p>
            <a:r>
              <a:rPr lang="es-ES"/>
              <a:t>Haga clic en el icono para agregar una imagen</a:t>
            </a:r>
            <a:endParaRPr lang="en-GB"/>
          </a:p>
        </p:txBody>
      </p:sp>
      <p:sp>
        <p:nvSpPr>
          <p:cNvPr id="7" name="Text Placeholder 6">
            <a:extLst>
              <a:ext uri="{FF2B5EF4-FFF2-40B4-BE49-F238E27FC236}">
                <a16:creationId xmlns:a16="http://schemas.microsoft.com/office/drawing/2014/main" id="{0DCC1F04-2D61-5744-2A72-F3F09FDDE44A}"/>
              </a:ext>
            </a:extLst>
          </p:cNvPr>
          <p:cNvSpPr>
            <a:spLocks noGrp="1"/>
          </p:cNvSpPr>
          <p:nvPr>
            <p:ph type="body" sz="quarter" idx="27" hasCustomPrompt="1"/>
          </p:nvPr>
        </p:nvSpPr>
        <p:spPr>
          <a:xfrm>
            <a:off x="0" y="12706"/>
            <a:ext cx="12192000" cy="6845294"/>
          </a:xfrm>
          <a:custGeom>
            <a:avLst/>
            <a:gdLst>
              <a:gd name="connsiteX0" fmla="*/ 0 w 12192000"/>
              <a:gd name="connsiteY0" fmla="*/ 0 h 6845294"/>
              <a:gd name="connsiteX1" fmla="*/ 12192000 w 12192000"/>
              <a:gd name="connsiteY1" fmla="*/ 0 h 6845294"/>
              <a:gd name="connsiteX2" fmla="*/ 12192000 w 12192000"/>
              <a:gd name="connsiteY2" fmla="*/ 1895472 h 6845294"/>
              <a:gd name="connsiteX3" fmla="*/ 1924050 w 12192000"/>
              <a:gd name="connsiteY3" fmla="*/ 1895472 h 6845294"/>
              <a:gd name="connsiteX4" fmla="*/ 1924050 w 12192000"/>
              <a:gd name="connsiteY4" fmla="*/ 6845294 h 6845294"/>
              <a:gd name="connsiteX5" fmla="*/ 0 w 12192000"/>
              <a:gd name="connsiteY5" fmla="*/ 6845294 h 6845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45294">
                <a:moveTo>
                  <a:pt x="0" y="0"/>
                </a:moveTo>
                <a:lnTo>
                  <a:pt x="12192000" y="0"/>
                </a:lnTo>
                <a:lnTo>
                  <a:pt x="12192000" y="1895472"/>
                </a:lnTo>
                <a:lnTo>
                  <a:pt x="1924050" y="1895472"/>
                </a:lnTo>
                <a:lnTo>
                  <a:pt x="1924050" y="6845294"/>
                </a:lnTo>
                <a:lnTo>
                  <a:pt x="0" y="6845294"/>
                </a:lnTo>
                <a:close/>
              </a:path>
            </a:pathLst>
          </a:custGeom>
          <a:blipFill>
            <a:blip r:embed="rId2">
              <a:alphaModFix amt="50000"/>
            </a:blip>
            <a:stretch>
              <a:fillRect l="-19822" r="19822" b="-186"/>
            </a:stretch>
          </a:blipFill>
        </p:spPr>
        <p:txBody>
          <a:bodyPr wrap="square" anchor="ctr">
            <a:noAutofit/>
          </a:bodyPr>
          <a:lstStyle>
            <a:lvl1pPr algn="ctr">
              <a:defRPr sz="100"/>
            </a:lvl1pPr>
          </a:lstStyle>
          <a:p>
            <a:pPr lvl="0"/>
            <a:r>
              <a:rPr lang="en-US"/>
              <a:t>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719346" y="2409290"/>
            <a:ext cx="8835582" cy="3759735"/>
          </a:xfrm>
        </p:spPr>
        <p:txBody>
          <a:bodyPr numCol="1" spcCol="360000"/>
          <a:lstStyle>
            <a:lvl1pPr>
              <a:lnSpc>
                <a:spcPct val="90000"/>
              </a:lnSpc>
              <a:defRPr sz="5400"/>
            </a:lvl1pPr>
          </a:lstStyle>
          <a:p>
            <a:pPr lvl="0"/>
            <a:r>
              <a:rPr lang="es-ES"/>
              <a:t>Haga clic para modificar los estilos de texto del patrón</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2" name="Rectangle 1">
            <a:extLst>
              <a:ext uri="{FF2B5EF4-FFF2-40B4-BE49-F238E27FC236}">
                <a16:creationId xmlns:a16="http://schemas.microsoft.com/office/drawing/2014/main" id="{3EE571A3-652C-2AF1-3341-D2EC2BED1EDB}"/>
              </a:ext>
            </a:extLst>
          </p:cNvPr>
          <p:cNvSpPr/>
          <p:nvPr/>
        </p:nvSpPr>
        <p:spPr>
          <a:xfrm rot="5400000">
            <a:off x="-414034" y="4232375"/>
            <a:ext cx="4957639"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pic>
        <p:nvPicPr>
          <p:cNvPr id="5" name="Picture 4">
            <a:extLst>
              <a:ext uri="{FF2B5EF4-FFF2-40B4-BE49-F238E27FC236}">
                <a16:creationId xmlns:a16="http://schemas.microsoft.com/office/drawing/2014/main" id="{E0510002-FF6D-611C-821B-E6B76AD00842}"/>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299851391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p:cSld name="Statement extra #2">
    <p:bg>
      <p:bgPr>
        <a:solidFill>
          <a:schemeClr val="bg2"/>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68580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0" y="0"/>
            <a:ext cx="12193200" cy="68580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pic>
        <p:nvPicPr>
          <p:cNvPr id="6" name="Picture 5">
            <a:extLst>
              <a:ext uri="{FF2B5EF4-FFF2-40B4-BE49-F238E27FC236}">
                <a16:creationId xmlns:a16="http://schemas.microsoft.com/office/drawing/2014/main" id="{20C9716D-26D7-9DDA-1A26-3C44D65B59AD}"/>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48663936"/>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p:cSld name="Statement extra #3">
    <p:bg>
      <p:bgPr>
        <a:solidFill>
          <a:srgbClr val="EDE9E9"/>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42000" y="680400"/>
            <a:ext cx="10908000" cy="54972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41350" y="680400"/>
            <a:ext cx="10909300" cy="54972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4" name="Picture 3">
            <a:extLst>
              <a:ext uri="{FF2B5EF4-FFF2-40B4-BE49-F238E27FC236}">
                <a16:creationId xmlns:a16="http://schemas.microsoft.com/office/drawing/2014/main" id="{EF035709-5550-2B8F-547D-4495C50287D1}"/>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688436334"/>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p:cSld name="Statement extra #4">
    <p:bg>
      <p:bgPr>
        <a:solidFill>
          <a:srgbClr val="EDE9E9"/>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68580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36587" y="682625"/>
            <a:ext cx="10918826" cy="5492750"/>
          </a:xfrm>
          <a:solidFill>
            <a:srgbClr val="EDE9E9"/>
          </a:solidFill>
        </p:spPr>
        <p:txBody>
          <a:bodyPr lIns="1980000" tIns="900000" rIns="1980000" bIns="900000" numCol="1" spcCol="360000" anchor="ctr"/>
          <a:lstStyle>
            <a:lvl1pPr algn="ctr">
              <a:lnSpc>
                <a:spcPct val="90000"/>
              </a:lnSpc>
              <a:defRPr sz="5400">
                <a:solidFill>
                  <a:schemeClr val="tx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pic>
        <p:nvPicPr>
          <p:cNvPr id="6" name="Picture 5">
            <a:extLst>
              <a:ext uri="{FF2B5EF4-FFF2-40B4-BE49-F238E27FC236}">
                <a16:creationId xmlns:a16="http://schemas.microsoft.com/office/drawing/2014/main" id="{BA8D4FE3-B74A-D3D0-1D15-8FD72009CE9F}"/>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136551086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p:cSld name="Statement extra #5">
    <p:bg>
      <p:bgPr>
        <a:solidFill>
          <a:schemeClr val="bg2"/>
        </a:solidFill>
        <a:effectLst/>
      </p:bgPr>
    </p:bg>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C94CDDFE-B808-A462-BF7C-15A9ACEEE893}"/>
              </a:ext>
            </a:extLst>
          </p:cNvPr>
          <p:cNvSpPr>
            <a:spLocks noGrp="1"/>
          </p:cNvSpPr>
          <p:nvPr>
            <p:ph type="pic" sz="quarter" idx="22"/>
          </p:nvPr>
        </p:nvSpPr>
        <p:spPr>
          <a:xfrm>
            <a:off x="6095400" y="0"/>
            <a:ext cx="6096600" cy="6858000"/>
          </a:xfrm>
          <a:solidFill>
            <a:schemeClr val="bg1">
              <a:lumMod val="65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6096600" cy="68580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00" y="0"/>
            <a:ext cx="12193200" cy="68580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pic>
        <p:nvPicPr>
          <p:cNvPr id="7" name="Picture 6">
            <a:extLst>
              <a:ext uri="{FF2B5EF4-FFF2-40B4-BE49-F238E27FC236}">
                <a16:creationId xmlns:a16="http://schemas.microsoft.com/office/drawing/2014/main" id="{C28E8762-DAC0-DE78-47F7-E3762658EACE}"/>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00124307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p:cSld name="Statement extra #6">
    <p:bg>
      <p:bgPr>
        <a:solidFill>
          <a:srgbClr val="EDE9E9"/>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D03372D-29D0-283E-9B2D-20EC828BD07A}"/>
              </a:ext>
            </a:extLst>
          </p:cNvPr>
          <p:cNvSpPr/>
          <p:nvPr/>
        </p:nvSpPr>
        <p:spPr>
          <a:xfrm rot="5400000">
            <a:off x="6337009" y="3282193"/>
            <a:ext cx="6858002"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0" y="0"/>
            <a:ext cx="9619200" cy="6858000"/>
          </a:xfrm>
          <a:solidFill>
            <a:schemeClr val="bg1">
              <a:lumMod val="50000"/>
            </a:schemeClr>
          </a:solidFill>
        </p:spPr>
        <p:txBody>
          <a:bodyPr anchor="ctr"/>
          <a:lstStyle>
            <a:lvl1pPr algn="l">
              <a:defRPr>
                <a:solidFill>
                  <a:schemeClr val="bg1"/>
                </a:solidFill>
              </a:defRPr>
            </a:lvl1pPr>
          </a:lstStyle>
          <a:p>
            <a:r>
              <a:rPr lang="es-ES"/>
              <a:t>Haga clic en el icono para agregar una imagen</a:t>
            </a:r>
            <a:endParaRPr lang="en-GB"/>
          </a:p>
        </p:txBody>
      </p:sp>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3206750" y="682625"/>
            <a:ext cx="8985250" cy="5492752"/>
          </a:xfrm>
          <a:solidFill>
            <a:schemeClr val="bg1"/>
          </a:solidFill>
        </p:spPr>
        <p:txBody>
          <a:bodyPr lIns="648000" tIns="503999" rIns="720000" bIns="360000"/>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3848100" y="682625"/>
            <a:ext cx="7706828" cy="5492750"/>
          </a:xfrm>
        </p:spPr>
        <p:txBody>
          <a:bodyPr numCol="1" spcCol="360000" anchor="ctr"/>
          <a:lstStyle>
            <a:lvl1pPr>
              <a:lnSpc>
                <a:spcPct val="90000"/>
              </a:lnSpc>
              <a:defRPr sz="5400"/>
            </a:lvl1pPr>
          </a:lstStyle>
          <a:p>
            <a:pPr lvl="0"/>
            <a:r>
              <a:rPr lang="es-ES"/>
              <a:t>Haga clic para modificar los estilos de texto del patrón</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4" name="Rounded Rectangle 3">
            <a:extLst>
              <a:ext uri="{FF2B5EF4-FFF2-40B4-BE49-F238E27FC236}">
                <a16:creationId xmlns:a16="http://schemas.microsoft.com/office/drawing/2014/main" id="{078752AD-89EB-4103-B2A4-8FFD72F2DDBD}"/>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9" name="Picture 8">
            <a:extLst>
              <a:ext uri="{FF2B5EF4-FFF2-40B4-BE49-F238E27FC236}">
                <a16:creationId xmlns:a16="http://schemas.microsoft.com/office/drawing/2014/main" id="{67B111F8-BFAA-CC24-A3B3-B801C3F88B64}"/>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37277104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p:cSld name="Statement extra #7">
    <p:bg>
      <p:bgPr>
        <a:solidFill>
          <a:schemeClr val="bg2"/>
        </a:solidFill>
        <a:effectLst/>
      </p:bgPr>
    </p:bg>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B3A5AB9B-F36D-C97A-851D-0C3C055F8AB9}"/>
              </a:ext>
            </a:extLst>
          </p:cNvPr>
          <p:cNvSpPr>
            <a:spLocks noGrp="1"/>
          </p:cNvSpPr>
          <p:nvPr>
            <p:ph type="pic" sz="quarter" idx="24"/>
          </p:nvPr>
        </p:nvSpPr>
        <p:spPr>
          <a:xfrm>
            <a:off x="-600" y="4572001"/>
            <a:ext cx="12193200" cy="2286000"/>
          </a:xfrm>
          <a:solidFill>
            <a:schemeClr val="bg1">
              <a:lumMod val="50000"/>
            </a:schemeClr>
          </a:solidFill>
        </p:spPr>
        <p:txBody>
          <a:bodyPr anchor="ctr"/>
          <a:lstStyle>
            <a:lvl1pPr algn="l">
              <a:defRPr>
                <a:solidFill>
                  <a:schemeClr val="bg1"/>
                </a:solidFill>
              </a:defRPr>
            </a:lvl1pPr>
          </a:lstStyle>
          <a:p>
            <a:r>
              <a:rPr lang="es-ES"/>
              <a:t>Haga clic en el icono para agregar una imagen</a:t>
            </a:r>
            <a:endParaRPr lang="en-GB"/>
          </a:p>
        </p:txBody>
      </p:sp>
      <p:sp>
        <p:nvSpPr>
          <p:cNvPr id="10" name="Text Placeholder 7">
            <a:extLst>
              <a:ext uri="{FF2B5EF4-FFF2-40B4-BE49-F238E27FC236}">
                <a16:creationId xmlns:a16="http://schemas.microsoft.com/office/drawing/2014/main" id="{95A686A2-DB4A-4300-3D5B-A3EBF888B49E}"/>
              </a:ext>
            </a:extLst>
          </p:cNvPr>
          <p:cNvSpPr>
            <a:spLocks noGrp="1"/>
          </p:cNvSpPr>
          <p:nvPr>
            <p:ph type="body" sz="quarter" idx="25"/>
          </p:nvPr>
        </p:nvSpPr>
        <p:spPr>
          <a:xfrm>
            <a:off x="1923450" y="4572001"/>
            <a:ext cx="10268550" cy="2286000"/>
          </a:xfrm>
          <a:gradFill flip="none" rotWithShape="1">
            <a:gsLst>
              <a:gs pos="0">
                <a:schemeClr val="tx1">
                  <a:alpha val="0"/>
                </a:schemeClr>
              </a:gs>
              <a:gs pos="100000">
                <a:schemeClr val="tx1">
                  <a:alpha val="70000"/>
                </a:schemeClr>
              </a:gs>
            </a:gsLst>
            <a:lin ang="0" scaled="1"/>
            <a:tileRect/>
          </a:gradFill>
        </p:spPr>
        <p:txBody>
          <a:bodyPr lIns="360000" tIns="0" rIns="1260000" bIns="0" numCol="1" spcCol="360000" anchor="ctr"/>
          <a:lstStyle>
            <a:lvl1pPr algn="r">
              <a:lnSpc>
                <a:spcPct val="90000"/>
              </a:lnSpc>
              <a:defRPr sz="4800">
                <a:solidFill>
                  <a:schemeClr val="bg1"/>
                </a:solidFill>
              </a:defRPr>
            </a:lvl1pPr>
          </a:lstStyle>
          <a:p>
            <a:pPr lvl="0"/>
            <a:r>
              <a:rPr lang="es-ES"/>
              <a:t>Haga clic para modificar los estilos de texto del patrón</a:t>
            </a:r>
          </a:p>
        </p:txBody>
      </p:sp>
      <p:sp>
        <p:nvSpPr>
          <p:cNvPr id="6" name="Picture Placeholder 5">
            <a:extLst>
              <a:ext uri="{FF2B5EF4-FFF2-40B4-BE49-F238E27FC236}">
                <a16:creationId xmlns:a16="http://schemas.microsoft.com/office/drawing/2014/main" id="{09F4806A-5A04-4F83-1383-BACACC67A7C7}"/>
              </a:ext>
            </a:extLst>
          </p:cNvPr>
          <p:cNvSpPr>
            <a:spLocks noGrp="1"/>
          </p:cNvSpPr>
          <p:nvPr>
            <p:ph type="pic" sz="quarter" idx="22"/>
          </p:nvPr>
        </p:nvSpPr>
        <p:spPr>
          <a:xfrm>
            <a:off x="-600" y="2286001"/>
            <a:ext cx="12193200" cy="2286000"/>
          </a:xfrm>
          <a:solidFill>
            <a:schemeClr val="bg1">
              <a:lumMod val="65000"/>
            </a:schemeClr>
          </a:solidFill>
        </p:spPr>
        <p:txBody>
          <a:bodyPr anchor="ctr"/>
          <a:lstStyle>
            <a:lvl1pPr algn="r">
              <a:defRPr>
                <a:solidFill>
                  <a:schemeClr val="bg1"/>
                </a:solidFill>
              </a:defRPr>
            </a:lvl1pPr>
          </a:lstStyle>
          <a:p>
            <a:r>
              <a:rPr lang="es-ES"/>
              <a:t>Haga clic en el icono para agregar una imagen</a:t>
            </a:r>
            <a:endParaRPr lang="en-GB"/>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2286000"/>
          </a:xfrm>
          <a:solidFill>
            <a:schemeClr val="bg1">
              <a:lumMod val="50000"/>
            </a:schemeClr>
          </a:solidFill>
        </p:spPr>
        <p:txBody>
          <a:bodyPr anchor="ctr"/>
          <a:lstStyle>
            <a:lvl1pPr algn="l">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923450" y="0"/>
            <a:ext cx="10268550" cy="2286000"/>
          </a:xfrm>
          <a:gradFill flip="none" rotWithShape="1">
            <a:gsLst>
              <a:gs pos="0">
                <a:schemeClr val="tx1">
                  <a:alpha val="0"/>
                </a:schemeClr>
              </a:gs>
              <a:gs pos="100000">
                <a:schemeClr val="tx1">
                  <a:alpha val="70000"/>
                </a:schemeClr>
              </a:gs>
            </a:gsLst>
            <a:lin ang="0" scaled="1"/>
            <a:tileRect/>
          </a:gradFill>
        </p:spPr>
        <p:txBody>
          <a:bodyPr lIns="360000" tIns="0" rIns="1260000" bIns="0" numCol="1" spcCol="360000" anchor="ctr"/>
          <a:lstStyle>
            <a:lvl1pPr algn="r">
              <a:lnSpc>
                <a:spcPct val="90000"/>
              </a:lnSpc>
              <a:defRPr sz="48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7" name="Text Placeholder 7">
            <a:extLst>
              <a:ext uri="{FF2B5EF4-FFF2-40B4-BE49-F238E27FC236}">
                <a16:creationId xmlns:a16="http://schemas.microsoft.com/office/drawing/2014/main" id="{A57C6F1D-0082-D95A-B441-BCB17D238378}"/>
              </a:ext>
            </a:extLst>
          </p:cNvPr>
          <p:cNvSpPr>
            <a:spLocks noGrp="1"/>
          </p:cNvSpPr>
          <p:nvPr>
            <p:ph type="body" sz="quarter" idx="23"/>
          </p:nvPr>
        </p:nvSpPr>
        <p:spPr>
          <a:xfrm>
            <a:off x="0" y="2286001"/>
            <a:ext cx="10268550" cy="2286000"/>
          </a:xfrm>
          <a:gradFill flip="none" rotWithShape="1">
            <a:gsLst>
              <a:gs pos="0">
                <a:schemeClr val="tx1">
                  <a:alpha val="70000"/>
                </a:schemeClr>
              </a:gs>
              <a:gs pos="100000">
                <a:schemeClr val="tx1">
                  <a:alpha val="0"/>
                </a:schemeClr>
              </a:gs>
            </a:gsLst>
            <a:lin ang="0" scaled="1"/>
            <a:tileRect/>
          </a:gradFill>
        </p:spPr>
        <p:txBody>
          <a:bodyPr lIns="1260000" tIns="0" rIns="360000" bIns="0" numCol="1" spcCol="360000" anchor="ctr"/>
          <a:lstStyle>
            <a:lvl1pPr algn="l">
              <a:lnSpc>
                <a:spcPct val="90000"/>
              </a:lnSpc>
              <a:defRPr sz="4800">
                <a:solidFill>
                  <a:schemeClr val="bg1"/>
                </a:solidFill>
              </a:defRPr>
            </a:lvl1pPr>
          </a:lstStyle>
          <a:p>
            <a:pPr lvl="0"/>
            <a:r>
              <a:rPr lang="es-ES"/>
              <a:t>Haga clic para modificar los estilos de texto del patrón</a:t>
            </a:r>
          </a:p>
        </p:txBody>
      </p:sp>
      <p:pic>
        <p:nvPicPr>
          <p:cNvPr id="11" name="Picture 10">
            <a:extLst>
              <a:ext uri="{FF2B5EF4-FFF2-40B4-BE49-F238E27FC236}">
                <a16:creationId xmlns:a16="http://schemas.microsoft.com/office/drawing/2014/main" id="{5148634E-B406-F838-2603-49E7B4EEC9D9}"/>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77062527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Cover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9D0571CB-8BC9-D84F-9E30-8938179DFC8A}"/>
              </a:ext>
            </a:extLst>
          </p:cNvPr>
          <p:cNvSpPr/>
          <p:nvPr/>
        </p:nvSpPr>
        <p:spPr>
          <a:xfrm>
            <a:off x="3980269" y="0"/>
            <a:ext cx="2591755" cy="6858000"/>
          </a:xfrm>
          <a:custGeom>
            <a:avLst/>
            <a:gdLst>
              <a:gd name="connsiteX0" fmla="*/ 1896356 w 2591755"/>
              <a:gd name="connsiteY0" fmla="*/ 0 h 6858000"/>
              <a:gd name="connsiteX1" fmla="*/ 2591755 w 2591755"/>
              <a:gd name="connsiteY1" fmla="*/ 0 h 6858000"/>
              <a:gd name="connsiteX2" fmla="*/ 695399 w 2591755"/>
              <a:gd name="connsiteY2" fmla="*/ 6858000 h 6858000"/>
              <a:gd name="connsiteX3" fmla="*/ 0 w 259175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91755" h="6858000">
                <a:moveTo>
                  <a:pt x="1896356" y="0"/>
                </a:moveTo>
                <a:lnTo>
                  <a:pt x="2591755" y="0"/>
                </a:lnTo>
                <a:lnTo>
                  <a:pt x="695399" y="6858000"/>
                </a:lnTo>
                <a:lnTo>
                  <a:pt x="0" y="6858000"/>
                </a:lnTo>
                <a:close/>
              </a:path>
            </a:pathLst>
          </a:custGeom>
          <a:gradFill>
            <a:gsLst>
              <a:gs pos="1000">
                <a:schemeClr val="accent2">
                  <a:alpha val="90000"/>
                </a:schemeClr>
              </a:gs>
              <a:gs pos="95000">
                <a:schemeClr val="accent3">
                  <a:alpha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a:p>
        </p:txBody>
      </p:sp>
      <p:sp>
        <p:nvSpPr>
          <p:cNvPr id="6" name="Freeform 5">
            <a:extLst>
              <a:ext uri="{FF2B5EF4-FFF2-40B4-BE49-F238E27FC236}">
                <a16:creationId xmlns:a16="http://schemas.microsoft.com/office/drawing/2014/main" id="{84B6E5DE-49BC-3F42-9544-E7E7A6D8ABEF}"/>
              </a:ext>
            </a:extLst>
          </p:cNvPr>
          <p:cNvSpPr/>
          <p:nvPr/>
        </p:nvSpPr>
        <p:spPr>
          <a:xfrm>
            <a:off x="2" y="0"/>
            <a:ext cx="6095999" cy="6858000"/>
          </a:xfrm>
          <a:custGeom>
            <a:avLst/>
            <a:gdLst>
              <a:gd name="connsiteX0" fmla="*/ 0 w 5907109"/>
              <a:gd name="connsiteY0" fmla="*/ 0 h 6858000"/>
              <a:gd name="connsiteX1" fmla="*/ 5907109 w 5907109"/>
              <a:gd name="connsiteY1" fmla="*/ 0 h 6858000"/>
              <a:gd name="connsiteX2" fmla="*/ 4069513 w 5907109"/>
              <a:gd name="connsiteY2" fmla="*/ 6858000 h 6858000"/>
              <a:gd name="connsiteX3" fmla="*/ 0 w 590710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07109" h="6858000">
                <a:moveTo>
                  <a:pt x="0" y="0"/>
                </a:moveTo>
                <a:lnTo>
                  <a:pt x="5907109" y="0"/>
                </a:lnTo>
                <a:lnTo>
                  <a:pt x="406951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a:p>
        </p:txBody>
      </p:sp>
      <p:sp>
        <p:nvSpPr>
          <p:cNvPr id="13" name="Picture Placeholder 12">
            <a:extLst>
              <a:ext uri="{FF2B5EF4-FFF2-40B4-BE49-F238E27FC236}">
                <a16:creationId xmlns:a16="http://schemas.microsoft.com/office/drawing/2014/main" id="{2971CB30-64C4-144F-8D41-BDABE18F0525}"/>
              </a:ext>
            </a:extLst>
          </p:cNvPr>
          <p:cNvSpPr>
            <a:spLocks noGrp="1"/>
          </p:cNvSpPr>
          <p:nvPr>
            <p:ph type="pic" sz="quarter" idx="10"/>
          </p:nvPr>
        </p:nvSpPr>
        <p:spPr>
          <a:xfrm>
            <a:off x="4675668" y="0"/>
            <a:ext cx="7516333" cy="6858000"/>
          </a:xfrm>
          <a:custGeom>
            <a:avLst/>
            <a:gdLst>
              <a:gd name="connsiteX0" fmla="*/ 1896356 w 7516333"/>
              <a:gd name="connsiteY0" fmla="*/ 0 h 6858000"/>
              <a:gd name="connsiteX1" fmla="*/ 7516333 w 7516333"/>
              <a:gd name="connsiteY1" fmla="*/ 0 h 6858000"/>
              <a:gd name="connsiteX2" fmla="*/ 7516333 w 7516333"/>
              <a:gd name="connsiteY2" fmla="*/ 6858000 h 6858000"/>
              <a:gd name="connsiteX3" fmla="*/ 0 w 751633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516333" h="6858000">
                <a:moveTo>
                  <a:pt x="1896356" y="0"/>
                </a:moveTo>
                <a:lnTo>
                  <a:pt x="7516333" y="0"/>
                </a:lnTo>
                <a:lnTo>
                  <a:pt x="7516333" y="6858000"/>
                </a:lnTo>
                <a:lnTo>
                  <a:pt x="0" y="685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1" name="Text Placeholder 10">
            <a:extLst>
              <a:ext uri="{FF2B5EF4-FFF2-40B4-BE49-F238E27FC236}">
                <a16:creationId xmlns:a16="http://schemas.microsoft.com/office/drawing/2014/main" id="{E2D879A0-3568-0846-86A6-1F737391F521}"/>
              </a:ext>
            </a:extLst>
          </p:cNvPr>
          <p:cNvSpPr>
            <a:spLocks noGrp="1"/>
          </p:cNvSpPr>
          <p:nvPr>
            <p:ph type="body" sz="quarter" idx="24" hasCustomPrompt="1"/>
          </p:nvPr>
        </p:nvSpPr>
        <p:spPr>
          <a:xfrm>
            <a:off x="701041" y="804865"/>
            <a:ext cx="4396740" cy="1355407"/>
          </a:xfrm>
        </p:spPr>
        <p:txBody>
          <a:bodyPr lIns="0" rIns="0">
            <a:noAutofit/>
          </a:bodyPr>
          <a:lstStyle>
            <a:lvl1pPr>
              <a:lnSpc>
                <a:spcPct val="90000"/>
              </a:lnSpc>
              <a:spcAft>
                <a:spcPts val="0"/>
              </a:spcAft>
              <a:defRPr sz="4500" b="1">
                <a:solidFill>
                  <a:schemeClr val="tx1"/>
                </a:solidFill>
              </a:defRPr>
            </a:lvl1pPr>
            <a:lvl2pPr>
              <a:lnSpc>
                <a:spcPct val="100000"/>
              </a:lnSpc>
              <a:spcAft>
                <a:spcPts val="0"/>
              </a:spcAft>
              <a:defRPr sz="1400" b="0">
                <a:solidFill>
                  <a:schemeClr val="bg1"/>
                </a:solidFill>
              </a:defRPr>
            </a:lvl2pPr>
            <a:lvl3pPr marL="7938" indent="0">
              <a:buNone/>
              <a:defRPr/>
            </a:lvl3pPr>
          </a:lstStyle>
          <a:p>
            <a:pPr lvl="0"/>
            <a:r>
              <a:rPr lang="en-GB"/>
              <a:t>Presentation </a:t>
            </a:r>
            <a:br>
              <a:rPr lang="en-GB"/>
            </a:br>
            <a:r>
              <a:rPr lang="en-GB"/>
              <a:t>title goes here</a:t>
            </a:r>
          </a:p>
        </p:txBody>
      </p:sp>
      <p:grpSp>
        <p:nvGrpSpPr>
          <p:cNvPr id="14" name="Group 13">
            <a:extLst>
              <a:ext uri="{FF2B5EF4-FFF2-40B4-BE49-F238E27FC236}">
                <a16:creationId xmlns:a16="http://schemas.microsoft.com/office/drawing/2014/main" id="{5FF9B129-CF47-4A4C-8EAF-ED47CAE38682}"/>
              </a:ext>
            </a:extLst>
          </p:cNvPr>
          <p:cNvGrpSpPr/>
          <p:nvPr/>
        </p:nvGrpSpPr>
        <p:grpSpPr>
          <a:xfrm>
            <a:off x="609600" y="2240287"/>
            <a:ext cx="4213253" cy="307777"/>
            <a:chOff x="609600" y="2167932"/>
            <a:chExt cx="4213253" cy="307778"/>
          </a:xfrm>
        </p:grpSpPr>
        <p:sp>
          <p:nvSpPr>
            <p:cNvPr id="15" name="TextBox 14">
              <a:extLst>
                <a:ext uri="{FF2B5EF4-FFF2-40B4-BE49-F238E27FC236}">
                  <a16:creationId xmlns:a16="http://schemas.microsoft.com/office/drawing/2014/main" id="{08882C5F-5C5A-5A45-BD08-6A4630295363}"/>
                </a:ext>
              </a:extLst>
            </p:cNvPr>
            <p:cNvSpPr txBox="1"/>
            <p:nvPr/>
          </p:nvSpPr>
          <p:spPr>
            <a:xfrm>
              <a:off x="609600" y="2167932"/>
              <a:ext cx="4213253" cy="307778"/>
            </a:xfrm>
            <a:prstGeom prst="rect">
              <a:avLst/>
            </a:prstGeom>
            <a:noFill/>
          </p:spPr>
          <p:txBody>
            <a:bodyPr wrap="square" rtlCol="0">
              <a:spAutoFit/>
            </a:bodyPr>
            <a:lstStyle/>
            <a:p>
              <a:r>
                <a:rPr lang="en-US" sz="1400"/>
                <a:t>Powered by </a:t>
              </a:r>
            </a:p>
          </p:txBody>
        </p:sp>
        <p:pic>
          <p:nvPicPr>
            <p:cNvPr id="16" name="Picture 15" descr="Logo&#10;&#10;Description automatically generated with low confidence">
              <a:extLst>
                <a:ext uri="{FF2B5EF4-FFF2-40B4-BE49-F238E27FC236}">
                  <a16:creationId xmlns:a16="http://schemas.microsoft.com/office/drawing/2014/main" id="{29FB1B43-32AB-6241-B807-C6F09E457284}"/>
                </a:ext>
              </a:extLst>
            </p:cNvPr>
            <p:cNvPicPr>
              <a:picLocks noChangeAspect="1"/>
            </p:cNvPicPr>
            <p:nvPr/>
          </p:nvPicPr>
          <p:blipFill>
            <a:blip r:embed="rId2"/>
            <a:stretch>
              <a:fillRect/>
            </a:stretch>
          </p:blipFill>
          <p:spPr>
            <a:xfrm>
              <a:off x="2100801" y="2238352"/>
              <a:ext cx="1168672" cy="207632"/>
            </a:xfrm>
            <a:prstGeom prst="rect">
              <a:avLst/>
            </a:prstGeom>
          </p:spPr>
        </p:pic>
        <p:pic>
          <p:nvPicPr>
            <p:cNvPr id="17" name="Picture 16" descr="A picture containing kitchenware, necktie, grater, accordion&#10;&#10;Description automatically generated">
              <a:extLst>
                <a:ext uri="{FF2B5EF4-FFF2-40B4-BE49-F238E27FC236}">
                  <a16:creationId xmlns:a16="http://schemas.microsoft.com/office/drawing/2014/main" id="{1AD16CA8-F373-D945-93F4-8B18C14A2B42}"/>
                </a:ext>
              </a:extLst>
            </p:cNvPr>
            <p:cNvPicPr>
              <a:picLocks noChangeAspect="1"/>
            </p:cNvPicPr>
            <p:nvPr/>
          </p:nvPicPr>
          <p:blipFill>
            <a:blip r:embed="rId3"/>
            <a:stretch>
              <a:fillRect/>
            </a:stretch>
          </p:blipFill>
          <p:spPr>
            <a:xfrm>
              <a:off x="3523198" y="2296003"/>
              <a:ext cx="481962" cy="144589"/>
            </a:xfrm>
            <a:prstGeom prst="rect">
              <a:avLst/>
            </a:prstGeom>
          </p:spPr>
        </p:pic>
        <p:grpSp>
          <p:nvGrpSpPr>
            <p:cNvPr id="18" name="Group 17">
              <a:extLst>
                <a:ext uri="{FF2B5EF4-FFF2-40B4-BE49-F238E27FC236}">
                  <a16:creationId xmlns:a16="http://schemas.microsoft.com/office/drawing/2014/main" id="{6E8232E2-45FA-5745-B39D-DB9B186BFCC1}"/>
                </a:ext>
              </a:extLst>
            </p:cNvPr>
            <p:cNvGrpSpPr/>
            <p:nvPr/>
          </p:nvGrpSpPr>
          <p:grpSpPr>
            <a:xfrm>
              <a:off x="3336721" y="2309024"/>
              <a:ext cx="122249" cy="122249"/>
              <a:chOff x="3632751" y="2253656"/>
              <a:chExt cx="144725" cy="144725"/>
            </a:xfrm>
          </p:grpSpPr>
          <p:cxnSp>
            <p:nvCxnSpPr>
              <p:cNvPr id="19" name="Straight Connector 18">
                <a:extLst>
                  <a:ext uri="{FF2B5EF4-FFF2-40B4-BE49-F238E27FC236}">
                    <a16:creationId xmlns:a16="http://schemas.microsoft.com/office/drawing/2014/main" id="{AB7AC20B-D916-8D4B-917C-72D0E21C1A6E}"/>
                  </a:ext>
                </a:extLst>
              </p:cNvPr>
              <p:cNvCxnSpPr>
                <a:cxnSpLocks/>
              </p:cNvCxnSpPr>
              <p:nvPr/>
            </p:nvCxnSpPr>
            <p:spPr>
              <a:xfrm>
                <a:off x="3632751" y="2253656"/>
                <a:ext cx="144725" cy="1447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964EE3A-3B66-5C4F-A30E-00F13BA8347B}"/>
                  </a:ext>
                </a:extLst>
              </p:cNvPr>
              <p:cNvCxnSpPr>
                <a:cxnSpLocks/>
              </p:cNvCxnSpPr>
              <p:nvPr/>
            </p:nvCxnSpPr>
            <p:spPr>
              <a:xfrm flipV="1">
                <a:off x="3632751" y="2253656"/>
                <a:ext cx="144725" cy="1447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21" name="Straight Connector 20">
            <a:extLst>
              <a:ext uri="{FF2B5EF4-FFF2-40B4-BE49-F238E27FC236}">
                <a16:creationId xmlns:a16="http://schemas.microsoft.com/office/drawing/2014/main" id="{5296AC07-F03A-9E4F-BF8C-11FDA9D15DF0}"/>
              </a:ext>
            </a:extLst>
          </p:cNvPr>
          <p:cNvCxnSpPr>
            <a:cxnSpLocks/>
          </p:cNvCxnSpPr>
          <p:nvPr/>
        </p:nvCxnSpPr>
        <p:spPr>
          <a:xfrm>
            <a:off x="644685" y="2157720"/>
            <a:ext cx="4037675" cy="0"/>
          </a:xfrm>
          <a:prstGeom prst="line">
            <a:avLst/>
          </a:prstGeom>
          <a:ln w="12700">
            <a:gradFill flip="none" rotWithShape="1">
              <a:gsLst>
                <a:gs pos="0">
                  <a:schemeClr val="accent2"/>
                </a:gs>
                <a:gs pos="100000">
                  <a:schemeClr val="accent6"/>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22" name="Picture 21" descr="Shape&#10;&#10;Description automatically generated with medium confidence">
            <a:extLst>
              <a:ext uri="{FF2B5EF4-FFF2-40B4-BE49-F238E27FC236}">
                <a16:creationId xmlns:a16="http://schemas.microsoft.com/office/drawing/2014/main" id="{0F5F6A68-6BCD-C84B-B3D3-2FAFBA0FFB34}"/>
              </a:ext>
            </a:extLst>
          </p:cNvPr>
          <p:cNvPicPr>
            <a:picLocks noChangeAspect="1"/>
          </p:cNvPicPr>
          <p:nvPr/>
        </p:nvPicPr>
        <p:blipFill>
          <a:blip r:embed="rId4"/>
          <a:stretch>
            <a:fillRect/>
          </a:stretch>
        </p:blipFill>
        <p:spPr>
          <a:xfrm>
            <a:off x="573929" y="5633687"/>
            <a:ext cx="2888995" cy="663639"/>
          </a:xfrm>
          <a:prstGeom prst="rect">
            <a:avLst/>
          </a:prstGeom>
        </p:spPr>
      </p:pic>
    </p:spTree>
    <p:extLst>
      <p:ext uri="{BB962C8B-B14F-4D97-AF65-F5344CB8AC3E}">
        <p14:creationId xmlns:p14="http://schemas.microsoft.com/office/powerpoint/2010/main" val="379981847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p:cSld name="Team Slide">
    <p:bg>
      <p:bgPr>
        <a:solidFill>
          <a:schemeClr val="accent5"/>
        </a:solidFill>
        <a:effectLst/>
      </p:bgPr>
    </p:bg>
    <p:spTree>
      <p:nvGrpSpPr>
        <p:cNvPr id="1" name=""/>
        <p:cNvGrpSpPr/>
        <p:nvPr/>
      </p:nvGrpSpPr>
      <p:grpSpPr>
        <a:xfrm>
          <a:off x="0" y="0"/>
          <a:ext cx="0" cy="0"/>
          <a:chOff x="0" y="0"/>
          <a:chExt cx="0" cy="0"/>
        </a:xfrm>
      </p:grpSpPr>
      <p:sp>
        <p:nvSpPr>
          <p:cNvPr id="82" name="Text Placeholder 81">
            <a:extLst>
              <a:ext uri="{FF2B5EF4-FFF2-40B4-BE49-F238E27FC236}">
                <a16:creationId xmlns:a16="http://schemas.microsoft.com/office/drawing/2014/main" id="{D798BC00-B01A-E343-A0B1-922D76DDE8A7}"/>
              </a:ext>
            </a:extLst>
          </p:cNvPr>
          <p:cNvSpPr>
            <a:spLocks noGrp="1"/>
          </p:cNvSpPr>
          <p:nvPr>
            <p:ph type="body" sz="quarter" idx="13" hasCustomPrompt="1"/>
          </p:nvPr>
        </p:nvSpPr>
        <p:spPr>
          <a:xfrm>
            <a:off x="4460240" y="2880678"/>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85" name="Picture Placeholder 84">
            <a:extLst>
              <a:ext uri="{FF2B5EF4-FFF2-40B4-BE49-F238E27FC236}">
                <a16:creationId xmlns:a16="http://schemas.microsoft.com/office/drawing/2014/main" id="{0F7F3397-EEED-EA47-A2AD-81D57E9F24DB}"/>
              </a:ext>
            </a:extLst>
          </p:cNvPr>
          <p:cNvSpPr>
            <a:spLocks noGrp="1"/>
          </p:cNvSpPr>
          <p:nvPr>
            <p:ph type="pic" sz="quarter" idx="14"/>
          </p:nvPr>
        </p:nvSpPr>
        <p:spPr>
          <a:xfrm>
            <a:off x="4525877" y="935942"/>
            <a:ext cx="2529523" cy="1758059"/>
          </a:xfrm>
          <a:prstGeom prst="parallelogram">
            <a:avLst/>
          </a:prstGeom>
          <a:solidFill>
            <a:schemeClr val="accent5">
              <a:lumMod val="90000"/>
            </a:schemeClr>
          </a:solidFill>
        </p:spPr>
        <p:txBody>
          <a:bodyPr anchor="ctr"/>
          <a:lstStyle>
            <a:lvl1pPr algn="ctr">
              <a:lnSpc>
                <a:spcPct val="100000"/>
              </a:lnSpc>
              <a:defRPr/>
            </a:lvl1pPr>
          </a:lstStyle>
          <a:p>
            <a:r>
              <a:rPr lang="es-ES"/>
              <a:t>Haga clic en el icono para agregar una imagen</a:t>
            </a:r>
            <a:endParaRPr lang="en-US"/>
          </a:p>
        </p:txBody>
      </p:sp>
      <p:sp>
        <p:nvSpPr>
          <p:cNvPr id="109" name="Text Placeholder 108">
            <a:extLst>
              <a:ext uri="{FF2B5EF4-FFF2-40B4-BE49-F238E27FC236}">
                <a16:creationId xmlns:a16="http://schemas.microsoft.com/office/drawing/2014/main" id="{C166AB35-C896-6742-85BF-C7F487816820}"/>
              </a:ext>
            </a:extLst>
          </p:cNvPr>
          <p:cNvSpPr>
            <a:spLocks noGrp="1"/>
          </p:cNvSpPr>
          <p:nvPr>
            <p:ph type="body" sz="quarter" idx="15" hasCustomPrompt="1"/>
          </p:nvPr>
        </p:nvSpPr>
        <p:spPr>
          <a:xfrm>
            <a:off x="4476348" y="2694576"/>
            <a:ext cx="6987385" cy="193040"/>
          </a:xfrm>
          <a:custGeom>
            <a:avLst/>
            <a:gdLst>
              <a:gd name="connsiteX0" fmla="*/ 4893155 w 6987385"/>
              <a:gd name="connsiteY0" fmla="*/ 0 h 193040"/>
              <a:gd name="connsiteX1" fmla="*/ 6987385 w 6987385"/>
              <a:gd name="connsiteY1" fmla="*/ 0 h 193040"/>
              <a:gd name="connsiteX2" fmla="*/ 6939125 w 6987385"/>
              <a:gd name="connsiteY2" fmla="*/ 193040 h 193040"/>
              <a:gd name="connsiteX3" fmla="*/ 4844895 w 6987385"/>
              <a:gd name="connsiteY3" fmla="*/ 193040 h 193040"/>
              <a:gd name="connsiteX4" fmla="*/ 2482479 w 6987385"/>
              <a:gd name="connsiteY4" fmla="*/ 0 h 193040"/>
              <a:gd name="connsiteX5" fmla="*/ 4576709 w 6987385"/>
              <a:gd name="connsiteY5" fmla="*/ 0 h 193040"/>
              <a:gd name="connsiteX6" fmla="*/ 4528449 w 6987385"/>
              <a:gd name="connsiteY6" fmla="*/ 193040 h 193040"/>
              <a:gd name="connsiteX7" fmla="*/ 2434219 w 6987385"/>
              <a:gd name="connsiteY7" fmla="*/ 193040 h 193040"/>
              <a:gd name="connsiteX8" fmla="*/ 48260 w 6987385"/>
              <a:gd name="connsiteY8" fmla="*/ 0 h 193040"/>
              <a:gd name="connsiteX9" fmla="*/ 2142490 w 6987385"/>
              <a:gd name="connsiteY9" fmla="*/ 0 h 193040"/>
              <a:gd name="connsiteX10" fmla="*/ 2094230 w 6987385"/>
              <a:gd name="connsiteY10" fmla="*/ 193040 h 193040"/>
              <a:gd name="connsiteX11" fmla="*/ 0 w 6987385"/>
              <a:gd name="connsiteY11"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87385" h="193040">
                <a:moveTo>
                  <a:pt x="4893155" y="0"/>
                </a:moveTo>
                <a:lnTo>
                  <a:pt x="6987385" y="0"/>
                </a:lnTo>
                <a:lnTo>
                  <a:pt x="6939125" y="193040"/>
                </a:lnTo>
                <a:lnTo>
                  <a:pt x="4844895"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33"/>
            </a:lvl1pPr>
          </a:lstStyle>
          <a:p>
            <a:pPr lvl="0"/>
            <a:r>
              <a:rPr lang="en-US"/>
              <a:t> </a:t>
            </a:r>
          </a:p>
        </p:txBody>
      </p:sp>
      <p:sp>
        <p:nvSpPr>
          <p:cNvPr id="88" name="Text Placeholder 81">
            <a:extLst>
              <a:ext uri="{FF2B5EF4-FFF2-40B4-BE49-F238E27FC236}">
                <a16:creationId xmlns:a16="http://schemas.microsoft.com/office/drawing/2014/main" id="{1CED5A16-B463-314C-B456-97E3336C23D3}"/>
              </a:ext>
            </a:extLst>
          </p:cNvPr>
          <p:cNvSpPr>
            <a:spLocks noGrp="1"/>
          </p:cNvSpPr>
          <p:nvPr>
            <p:ph type="body" sz="quarter" idx="16" hasCustomPrompt="1"/>
          </p:nvPr>
        </p:nvSpPr>
        <p:spPr>
          <a:xfrm>
            <a:off x="6894459" y="2880678"/>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89" name="Picture Placeholder 84">
            <a:extLst>
              <a:ext uri="{FF2B5EF4-FFF2-40B4-BE49-F238E27FC236}">
                <a16:creationId xmlns:a16="http://schemas.microsoft.com/office/drawing/2014/main" id="{D1A6172D-643F-094E-B2AC-827DA7595FEC}"/>
              </a:ext>
            </a:extLst>
          </p:cNvPr>
          <p:cNvSpPr>
            <a:spLocks noGrp="1"/>
          </p:cNvSpPr>
          <p:nvPr>
            <p:ph type="pic" sz="quarter" idx="17"/>
          </p:nvPr>
        </p:nvSpPr>
        <p:spPr>
          <a:xfrm>
            <a:off x="6960096" y="935942"/>
            <a:ext cx="2529523" cy="1758059"/>
          </a:xfrm>
          <a:prstGeom prst="parallelogram">
            <a:avLst/>
          </a:prstGeom>
          <a:solidFill>
            <a:schemeClr val="accent5">
              <a:lumMod val="90000"/>
            </a:schemeClr>
          </a:solidFill>
        </p:spPr>
        <p:txBody>
          <a:bodyPr anchor="ctr"/>
          <a:lstStyle>
            <a:lvl1pPr marL="0" marR="0" indent="0" algn="ctr" defTabSz="914377"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377"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91" name="Text Placeholder 81">
            <a:extLst>
              <a:ext uri="{FF2B5EF4-FFF2-40B4-BE49-F238E27FC236}">
                <a16:creationId xmlns:a16="http://schemas.microsoft.com/office/drawing/2014/main" id="{FD32CB0F-A61C-DE43-80D0-CC8EB9F2B951}"/>
              </a:ext>
            </a:extLst>
          </p:cNvPr>
          <p:cNvSpPr>
            <a:spLocks noGrp="1"/>
          </p:cNvSpPr>
          <p:nvPr>
            <p:ph type="body" sz="quarter" idx="19" hasCustomPrompt="1"/>
          </p:nvPr>
        </p:nvSpPr>
        <p:spPr>
          <a:xfrm>
            <a:off x="9305135" y="2880678"/>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92" name="Picture Placeholder 84">
            <a:extLst>
              <a:ext uri="{FF2B5EF4-FFF2-40B4-BE49-F238E27FC236}">
                <a16:creationId xmlns:a16="http://schemas.microsoft.com/office/drawing/2014/main" id="{C6A2E891-2A97-0549-B77E-A7A24D1452E9}"/>
              </a:ext>
            </a:extLst>
          </p:cNvPr>
          <p:cNvSpPr>
            <a:spLocks noGrp="1"/>
          </p:cNvSpPr>
          <p:nvPr>
            <p:ph type="pic" sz="quarter" idx="20"/>
          </p:nvPr>
        </p:nvSpPr>
        <p:spPr>
          <a:xfrm>
            <a:off x="9370772" y="935942"/>
            <a:ext cx="2529523" cy="1758059"/>
          </a:xfrm>
          <a:prstGeom prst="parallelogram">
            <a:avLst/>
          </a:prstGeom>
          <a:solidFill>
            <a:schemeClr val="accent5">
              <a:lumMod val="90000"/>
            </a:schemeClr>
          </a:solidFill>
        </p:spPr>
        <p:txBody>
          <a:bodyPr anchor="ctr"/>
          <a:lstStyle>
            <a:lvl1pPr marL="0" marR="0" indent="0" algn="ctr" defTabSz="914377"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377"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94" name="Text Placeholder 81">
            <a:extLst>
              <a:ext uri="{FF2B5EF4-FFF2-40B4-BE49-F238E27FC236}">
                <a16:creationId xmlns:a16="http://schemas.microsoft.com/office/drawing/2014/main" id="{6DC82DE1-2EEB-5040-8A65-5E18D5B61A51}"/>
              </a:ext>
            </a:extLst>
          </p:cNvPr>
          <p:cNvSpPr>
            <a:spLocks noGrp="1"/>
          </p:cNvSpPr>
          <p:nvPr>
            <p:ph type="body" sz="quarter" idx="22" hasCustomPrompt="1"/>
          </p:nvPr>
        </p:nvSpPr>
        <p:spPr>
          <a:xfrm>
            <a:off x="3840620" y="5490319"/>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95" name="Picture Placeholder 84">
            <a:extLst>
              <a:ext uri="{FF2B5EF4-FFF2-40B4-BE49-F238E27FC236}">
                <a16:creationId xmlns:a16="http://schemas.microsoft.com/office/drawing/2014/main" id="{9864672D-59E2-1E4F-A74F-43D30EE2EFE3}"/>
              </a:ext>
            </a:extLst>
          </p:cNvPr>
          <p:cNvSpPr>
            <a:spLocks noGrp="1"/>
          </p:cNvSpPr>
          <p:nvPr>
            <p:ph type="pic" sz="quarter" idx="23"/>
          </p:nvPr>
        </p:nvSpPr>
        <p:spPr>
          <a:xfrm>
            <a:off x="3906257" y="3545584"/>
            <a:ext cx="2529523" cy="1758059"/>
          </a:xfrm>
          <a:prstGeom prst="parallelogram">
            <a:avLst/>
          </a:prstGeom>
          <a:solidFill>
            <a:schemeClr val="accent5">
              <a:lumMod val="90000"/>
            </a:schemeClr>
          </a:solidFill>
        </p:spPr>
        <p:txBody>
          <a:bodyPr anchor="ctr"/>
          <a:lstStyle>
            <a:lvl1pPr marL="0" marR="0" indent="0" algn="ctr" defTabSz="914377"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377"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110" name="Text Placeholder 109">
            <a:extLst>
              <a:ext uri="{FF2B5EF4-FFF2-40B4-BE49-F238E27FC236}">
                <a16:creationId xmlns:a16="http://schemas.microsoft.com/office/drawing/2014/main" id="{DA3E9A29-365D-264C-AEDD-684F94EFF27F}"/>
              </a:ext>
            </a:extLst>
          </p:cNvPr>
          <p:cNvSpPr>
            <a:spLocks noGrp="1"/>
          </p:cNvSpPr>
          <p:nvPr>
            <p:ph type="body" sz="quarter" idx="24" hasCustomPrompt="1"/>
          </p:nvPr>
        </p:nvSpPr>
        <p:spPr>
          <a:xfrm>
            <a:off x="3856728" y="5304217"/>
            <a:ext cx="6987385" cy="193040"/>
          </a:xfrm>
          <a:custGeom>
            <a:avLst/>
            <a:gdLst>
              <a:gd name="connsiteX0" fmla="*/ 4893155 w 6987385"/>
              <a:gd name="connsiteY0" fmla="*/ 0 h 193040"/>
              <a:gd name="connsiteX1" fmla="*/ 6987385 w 6987385"/>
              <a:gd name="connsiteY1" fmla="*/ 0 h 193040"/>
              <a:gd name="connsiteX2" fmla="*/ 6939125 w 6987385"/>
              <a:gd name="connsiteY2" fmla="*/ 193040 h 193040"/>
              <a:gd name="connsiteX3" fmla="*/ 4844895 w 6987385"/>
              <a:gd name="connsiteY3" fmla="*/ 193040 h 193040"/>
              <a:gd name="connsiteX4" fmla="*/ 2482479 w 6987385"/>
              <a:gd name="connsiteY4" fmla="*/ 0 h 193040"/>
              <a:gd name="connsiteX5" fmla="*/ 4576709 w 6987385"/>
              <a:gd name="connsiteY5" fmla="*/ 0 h 193040"/>
              <a:gd name="connsiteX6" fmla="*/ 4528449 w 6987385"/>
              <a:gd name="connsiteY6" fmla="*/ 193040 h 193040"/>
              <a:gd name="connsiteX7" fmla="*/ 2434219 w 6987385"/>
              <a:gd name="connsiteY7" fmla="*/ 193040 h 193040"/>
              <a:gd name="connsiteX8" fmla="*/ 48260 w 6987385"/>
              <a:gd name="connsiteY8" fmla="*/ 0 h 193040"/>
              <a:gd name="connsiteX9" fmla="*/ 2142490 w 6987385"/>
              <a:gd name="connsiteY9" fmla="*/ 0 h 193040"/>
              <a:gd name="connsiteX10" fmla="*/ 2094230 w 6987385"/>
              <a:gd name="connsiteY10" fmla="*/ 193040 h 193040"/>
              <a:gd name="connsiteX11" fmla="*/ 0 w 6987385"/>
              <a:gd name="connsiteY11"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87385" h="193040">
                <a:moveTo>
                  <a:pt x="4893155" y="0"/>
                </a:moveTo>
                <a:lnTo>
                  <a:pt x="6987385" y="0"/>
                </a:lnTo>
                <a:lnTo>
                  <a:pt x="6939125" y="193040"/>
                </a:lnTo>
                <a:lnTo>
                  <a:pt x="4844895"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flip="none" rotWithShape="1">
            <a:gsLst>
              <a:gs pos="0">
                <a:schemeClr val="accent2"/>
              </a:gs>
              <a:gs pos="100000">
                <a:schemeClr val="accent3"/>
              </a:gs>
            </a:gsLst>
            <a:lin ang="0" scaled="1"/>
            <a:tileRect/>
          </a:gradFill>
        </p:spPr>
        <p:txBody>
          <a:bodyPr wrap="square">
            <a:noAutofit/>
          </a:bodyPr>
          <a:lstStyle>
            <a:lvl1pPr>
              <a:defRPr sz="133"/>
            </a:lvl1pPr>
          </a:lstStyle>
          <a:p>
            <a:pPr lvl="0"/>
            <a:r>
              <a:rPr lang="en-US"/>
              <a:t> </a:t>
            </a:r>
          </a:p>
        </p:txBody>
      </p:sp>
      <p:sp>
        <p:nvSpPr>
          <p:cNvPr id="97" name="Text Placeholder 81">
            <a:extLst>
              <a:ext uri="{FF2B5EF4-FFF2-40B4-BE49-F238E27FC236}">
                <a16:creationId xmlns:a16="http://schemas.microsoft.com/office/drawing/2014/main" id="{2F2F7D6C-5B5A-114D-8F3F-DA9C47FEC264}"/>
              </a:ext>
            </a:extLst>
          </p:cNvPr>
          <p:cNvSpPr>
            <a:spLocks noGrp="1"/>
          </p:cNvSpPr>
          <p:nvPr>
            <p:ph type="body" sz="quarter" idx="25" hasCustomPrompt="1"/>
          </p:nvPr>
        </p:nvSpPr>
        <p:spPr>
          <a:xfrm>
            <a:off x="6274839" y="5490319"/>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98" name="Picture Placeholder 84">
            <a:extLst>
              <a:ext uri="{FF2B5EF4-FFF2-40B4-BE49-F238E27FC236}">
                <a16:creationId xmlns:a16="http://schemas.microsoft.com/office/drawing/2014/main" id="{F41B96F4-97F1-6448-A093-4383407B9629}"/>
              </a:ext>
            </a:extLst>
          </p:cNvPr>
          <p:cNvSpPr>
            <a:spLocks noGrp="1"/>
          </p:cNvSpPr>
          <p:nvPr>
            <p:ph type="pic" sz="quarter" idx="26"/>
          </p:nvPr>
        </p:nvSpPr>
        <p:spPr>
          <a:xfrm>
            <a:off x="6340476" y="3545584"/>
            <a:ext cx="2529523" cy="1758059"/>
          </a:xfrm>
          <a:prstGeom prst="parallelogram">
            <a:avLst/>
          </a:prstGeom>
          <a:solidFill>
            <a:schemeClr val="accent5">
              <a:lumMod val="90000"/>
            </a:schemeClr>
          </a:solidFill>
        </p:spPr>
        <p:txBody>
          <a:bodyPr anchor="ctr"/>
          <a:lstStyle>
            <a:lvl1pPr marL="0" marR="0" indent="0" algn="ctr" defTabSz="914377"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377"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100" name="Text Placeholder 81">
            <a:extLst>
              <a:ext uri="{FF2B5EF4-FFF2-40B4-BE49-F238E27FC236}">
                <a16:creationId xmlns:a16="http://schemas.microsoft.com/office/drawing/2014/main" id="{8C4E34AE-B57E-B541-8BD7-7CE5CA6D0729}"/>
              </a:ext>
            </a:extLst>
          </p:cNvPr>
          <p:cNvSpPr>
            <a:spLocks noGrp="1"/>
          </p:cNvSpPr>
          <p:nvPr>
            <p:ph type="body" sz="quarter" idx="28" hasCustomPrompt="1"/>
          </p:nvPr>
        </p:nvSpPr>
        <p:spPr>
          <a:xfrm>
            <a:off x="8685515" y="5490319"/>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01" name="Picture Placeholder 84">
            <a:extLst>
              <a:ext uri="{FF2B5EF4-FFF2-40B4-BE49-F238E27FC236}">
                <a16:creationId xmlns:a16="http://schemas.microsoft.com/office/drawing/2014/main" id="{7178C4D6-340E-FB4C-B20B-E218AAA6C0C3}"/>
              </a:ext>
            </a:extLst>
          </p:cNvPr>
          <p:cNvSpPr>
            <a:spLocks noGrp="1"/>
          </p:cNvSpPr>
          <p:nvPr>
            <p:ph type="pic" sz="quarter" idx="29"/>
          </p:nvPr>
        </p:nvSpPr>
        <p:spPr>
          <a:xfrm>
            <a:off x="8751152" y="3545584"/>
            <a:ext cx="2529523" cy="1758059"/>
          </a:xfrm>
          <a:prstGeom prst="parallelogram">
            <a:avLst/>
          </a:prstGeom>
          <a:solidFill>
            <a:schemeClr val="accent5">
              <a:lumMod val="90000"/>
            </a:schemeClr>
          </a:solidFill>
        </p:spPr>
        <p:txBody>
          <a:bodyPr anchor="ctr"/>
          <a:lstStyle>
            <a:lvl1pPr marL="0" marR="0" indent="0" algn="ctr" defTabSz="914377"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377"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6" y="0"/>
            <a:ext cx="3120815" cy="6502400"/>
          </a:xfrm>
        </p:spPr>
        <p:txBody>
          <a:bodyPr anchor="ctr">
            <a:normAutofit/>
          </a:bodyPr>
          <a:lstStyle>
            <a:lvl1pPr>
              <a:defRPr sz="4500"/>
            </a:lvl1pPr>
          </a:lstStyle>
          <a:p>
            <a:r>
              <a:rPr lang="en-GB"/>
              <a:t>Who’s in the room?</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3" name="Text Placeholder 81">
            <a:extLst>
              <a:ext uri="{FF2B5EF4-FFF2-40B4-BE49-F238E27FC236}">
                <a16:creationId xmlns:a16="http://schemas.microsoft.com/office/drawing/2014/main" id="{7E0D0B2A-74C6-F544-B979-122FB08EAB6C}"/>
              </a:ext>
            </a:extLst>
          </p:cNvPr>
          <p:cNvSpPr>
            <a:spLocks noGrp="1"/>
          </p:cNvSpPr>
          <p:nvPr>
            <p:ph type="body" sz="quarter" idx="31" hasCustomPrompt="1"/>
          </p:nvPr>
        </p:nvSpPr>
        <p:spPr>
          <a:xfrm>
            <a:off x="-2844492" y="-962969"/>
            <a:ext cx="2123440" cy="578485"/>
          </a:xfrm>
        </p:spPr>
        <p:txBody>
          <a:bodyPr>
            <a:noAutofit/>
          </a:bodyPr>
          <a:lstStyle>
            <a:lvl1pPr>
              <a:lnSpc>
                <a:spcPct val="100000"/>
              </a:lnSpc>
              <a:defRPr sz="1000"/>
            </a:lvl1pPr>
          </a:lstStyle>
          <a:p>
            <a:r>
              <a:rPr lang="en-US" sz="1600" b="1"/>
              <a:t>Name</a:t>
            </a:r>
            <a:br>
              <a:rPr lang="en-US" sz="1600" b="1"/>
            </a:br>
            <a:r>
              <a:rPr lang="en-US" sz="1600" b="0"/>
              <a:t>Job Title</a:t>
            </a:r>
            <a:endParaRPr lang="en-US" sz="1600"/>
          </a:p>
        </p:txBody>
      </p:sp>
      <p:sp>
        <p:nvSpPr>
          <p:cNvPr id="104" name="Picture Placeholder 84">
            <a:extLst>
              <a:ext uri="{FF2B5EF4-FFF2-40B4-BE49-F238E27FC236}">
                <a16:creationId xmlns:a16="http://schemas.microsoft.com/office/drawing/2014/main" id="{D0DB8D45-0BA0-7C45-AF18-2BF1AF60CCD8}"/>
              </a:ext>
            </a:extLst>
          </p:cNvPr>
          <p:cNvSpPr>
            <a:spLocks noGrp="1"/>
          </p:cNvSpPr>
          <p:nvPr>
            <p:ph type="pic" sz="quarter" idx="32"/>
          </p:nvPr>
        </p:nvSpPr>
        <p:spPr>
          <a:xfrm>
            <a:off x="-2778856" y="-2907704"/>
            <a:ext cx="2529523" cy="1758059"/>
          </a:xfrm>
          <a:prstGeom prst="parallelogram">
            <a:avLst/>
          </a:prstGeom>
          <a:solidFill>
            <a:schemeClr val="accent5">
              <a:lumMod val="90000"/>
            </a:schemeClr>
          </a:solidFill>
        </p:spPr>
        <p:txBody>
          <a:bodyPr anchor="ctr"/>
          <a:lstStyle>
            <a:lvl1pPr algn="ctr">
              <a:lnSpc>
                <a:spcPct val="100000"/>
              </a:lnSpc>
              <a:defRPr/>
            </a:lvl1pPr>
          </a:lstStyle>
          <a:p>
            <a:r>
              <a:rPr lang="es-ES"/>
              <a:t>Haga clic en el icono para agregar una imagen</a:t>
            </a:r>
            <a:endParaRPr lang="en-US"/>
          </a:p>
        </p:txBody>
      </p:sp>
      <p:sp>
        <p:nvSpPr>
          <p:cNvPr id="106" name="Text Placeholder 81">
            <a:extLst>
              <a:ext uri="{FF2B5EF4-FFF2-40B4-BE49-F238E27FC236}">
                <a16:creationId xmlns:a16="http://schemas.microsoft.com/office/drawing/2014/main" id="{F19C58E5-3706-D849-B1FB-D04CCCFC09E9}"/>
              </a:ext>
            </a:extLst>
          </p:cNvPr>
          <p:cNvSpPr>
            <a:spLocks noGrp="1"/>
          </p:cNvSpPr>
          <p:nvPr>
            <p:ph type="body" sz="quarter" idx="34" hasCustomPrompt="1"/>
          </p:nvPr>
        </p:nvSpPr>
        <p:spPr>
          <a:xfrm>
            <a:off x="-410273" y="-962969"/>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07" name="Picture Placeholder 84">
            <a:extLst>
              <a:ext uri="{FF2B5EF4-FFF2-40B4-BE49-F238E27FC236}">
                <a16:creationId xmlns:a16="http://schemas.microsoft.com/office/drawing/2014/main" id="{DE1FF348-F469-484B-821E-0676CD8FC528}"/>
              </a:ext>
            </a:extLst>
          </p:cNvPr>
          <p:cNvSpPr>
            <a:spLocks noGrp="1"/>
          </p:cNvSpPr>
          <p:nvPr>
            <p:ph type="pic" sz="quarter" idx="35"/>
          </p:nvPr>
        </p:nvSpPr>
        <p:spPr>
          <a:xfrm>
            <a:off x="-344636" y="-2907704"/>
            <a:ext cx="2529523" cy="1758059"/>
          </a:xfrm>
          <a:prstGeom prst="parallelogram">
            <a:avLst/>
          </a:prstGeom>
          <a:solidFill>
            <a:schemeClr val="accent5">
              <a:lumMod val="90000"/>
            </a:schemeClr>
          </a:solidFill>
        </p:spPr>
        <p:txBody>
          <a:bodyPr anchor="ctr"/>
          <a:lstStyle>
            <a:lvl1pPr marL="0" marR="0" indent="0" algn="ctr" defTabSz="914377"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377"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111" name="Text Placeholder 81">
            <a:extLst>
              <a:ext uri="{FF2B5EF4-FFF2-40B4-BE49-F238E27FC236}">
                <a16:creationId xmlns:a16="http://schemas.microsoft.com/office/drawing/2014/main" id="{76303C0A-F9BB-C94D-8821-CF7DC825DF8B}"/>
              </a:ext>
            </a:extLst>
          </p:cNvPr>
          <p:cNvSpPr>
            <a:spLocks noGrp="1"/>
          </p:cNvSpPr>
          <p:nvPr>
            <p:ph type="body" sz="quarter" idx="37" hasCustomPrompt="1"/>
          </p:nvPr>
        </p:nvSpPr>
        <p:spPr>
          <a:xfrm>
            <a:off x="2005444" y="-962969"/>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2" name="Picture Placeholder 84">
            <a:extLst>
              <a:ext uri="{FF2B5EF4-FFF2-40B4-BE49-F238E27FC236}">
                <a16:creationId xmlns:a16="http://schemas.microsoft.com/office/drawing/2014/main" id="{6E301ED4-7195-8946-8990-DA94FE5C8898}"/>
              </a:ext>
            </a:extLst>
          </p:cNvPr>
          <p:cNvSpPr>
            <a:spLocks noGrp="1"/>
          </p:cNvSpPr>
          <p:nvPr>
            <p:ph type="pic" sz="quarter" idx="38"/>
          </p:nvPr>
        </p:nvSpPr>
        <p:spPr>
          <a:xfrm>
            <a:off x="2071081" y="-2907704"/>
            <a:ext cx="2529523" cy="1758059"/>
          </a:xfrm>
          <a:prstGeom prst="parallelogram">
            <a:avLst/>
          </a:prstGeom>
          <a:solidFill>
            <a:schemeClr val="accent5">
              <a:lumMod val="90000"/>
            </a:schemeClr>
          </a:solidFill>
        </p:spPr>
        <p:txBody>
          <a:bodyPr anchor="ctr"/>
          <a:lstStyle>
            <a:lvl1pPr algn="ctr">
              <a:lnSpc>
                <a:spcPct val="100000"/>
              </a:lnSpc>
              <a:defRPr/>
            </a:lvl1pPr>
          </a:lstStyle>
          <a:p>
            <a:r>
              <a:rPr lang="es-ES"/>
              <a:t>Haga clic en el icono para agregar una imagen</a:t>
            </a:r>
            <a:endParaRPr lang="en-US"/>
          </a:p>
        </p:txBody>
      </p:sp>
      <p:sp>
        <p:nvSpPr>
          <p:cNvPr id="114" name="Text Placeholder 81">
            <a:extLst>
              <a:ext uri="{FF2B5EF4-FFF2-40B4-BE49-F238E27FC236}">
                <a16:creationId xmlns:a16="http://schemas.microsoft.com/office/drawing/2014/main" id="{F283A561-8613-8D48-8F20-EF710CB0BFD0}"/>
              </a:ext>
            </a:extLst>
          </p:cNvPr>
          <p:cNvSpPr>
            <a:spLocks noGrp="1"/>
          </p:cNvSpPr>
          <p:nvPr>
            <p:ph type="body" sz="quarter" idx="40" hasCustomPrompt="1"/>
          </p:nvPr>
        </p:nvSpPr>
        <p:spPr>
          <a:xfrm>
            <a:off x="4439663" y="-962969"/>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5" name="Picture Placeholder 84">
            <a:extLst>
              <a:ext uri="{FF2B5EF4-FFF2-40B4-BE49-F238E27FC236}">
                <a16:creationId xmlns:a16="http://schemas.microsoft.com/office/drawing/2014/main" id="{E0462B2D-83BE-2742-B468-05908CC2B4C0}"/>
              </a:ext>
            </a:extLst>
          </p:cNvPr>
          <p:cNvSpPr>
            <a:spLocks noGrp="1"/>
          </p:cNvSpPr>
          <p:nvPr>
            <p:ph type="pic" sz="quarter" idx="41"/>
          </p:nvPr>
        </p:nvSpPr>
        <p:spPr>
          <a:xfrm>
            <a:off x="4505300" y="-2907704"/>
            <a:ext cx="2529523" cy="1758059"/>
          </a:xfrm>
          <a:prstGeom prst="parallelogram">
            <a:avLst/>
          </a:prstGeom>
          <a:solidFill>
            <a:schemeClr val="accent5">
              <a:lumMod val="90000"/>
            </a:schemeClr>
          </a:solidFill>
        </p:spPr>
        <p:txBody>
          <a:bodyPr anchor="ctr"/>
          <a:lstStyle>
            <a:lvl1pPr marL="0" marR="0" indent="0" algn="ctr" defTabSz="914377"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377"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130" name="Text Placeholder 129">
            <a:extLst>
              <a:ext uri="{FF2B5EF4-FFF2-40B4-BE49-F238E27FC236}">
                <a16:creationId xmlns:a16="http://schemas.microsoft.com/office/drawing/2014/main" id="{50B106BD-3822-2A4D-B695-9372E8B077F2}"/>
              </a:ext>
            </a:extLst>
          </p:cNvPr>
          <p:cNvSpPr>
            <a:spLocks noGrp="1"/>
          </p:cNvSpPr>
          <p:nvPr>
            <p:ph type="body" sz="quarter" idx="42" hasCustomPrompt="1"/>
          </p:nvPr>
        </p:nvSpPr>
        <p:spPr>
          <a:xfrm>
            <a:off x="-2828385" y="-1149071"/>
            <a:ext cx="9426645" cy="193040"/>
          </a:xfrm>
          <a:custGeom>
            <a:avLst/>
            <a:gdLst>
              <a:gd name="connsiteX0" fmla="*/ 7332415 w 9426645"/>
              <a:gd name="connsiteY0" fmla="*/ 0 h 193040"/>
              <a:gd name="connsiteX1" fmla="*/ 9426645 w 9426645"/>
              <a:gd name="connsiteY1" fmla="*/ 0 h 193040"/>
              <a:gd name="connsiteX2" fmla="*/ 9378385 w 9426645"/>
              <a:gd name="connsiteY2" fmla="*/ 193040 h 193040"/>
              <a:gd name="connsiteX3" fmla="*/ 7284155 w 9426645"/>
              <a:gd name="connsiteY3" fmla="*/ 193040 h 193040"/>
              <a:gd name="connsiteX4" fmla="*/ 4898196 w 9426645"/>
              <a:gd name="connsiteY4" fmla="*/ 0 h 193040"/>
              <a:gd name="connsiteX5" fmla="*/ 6992426 w 9426645"/>
              <a:gd name="connsiteY5" fmla="*/ 0 h 193040"/>
              <a:gd name="connsiteX6" fmla="*/ 6944166 w 9426645"/>
              <a:gd name="connsiteY6" fmla="*/ 193040 h 193040"/>
              <a:gd name="connsiteX7" fmla="*/ 4849936 w 9426645"/>
              <a:gd name="connsiteY7" fmla="*/ 193040 h 193040"/>
              <a:gd name="connsiteX8" fmla="*/ 2482479 w 9426645"/>
              <a:gd name="connsiteY8" fmla="*/ 0 h 193040"/>
              <a:gd name="connsiteX9" fmla="*/ 4576709 w 9426645"/>
              <a:gd name="connsiteY9" fmla="*/ 0 h 193040"/>
              <a:gd name="connsiteX10" fmla="*/ 4528449 w 9426645"/>
              <a:gd name="connsiteY10" fmla="*/ 193040 h 193040"/>
              <a:gd name="connsiteX11" fmla="*/ 2434219 w 9426645"/>
              <a:gd name="connsiteY11" fmla="*/ 193040 h 193040"/>
              <a:gd name="connsiteX12" fmla="*/ 48260 w 9426645"/>
              <a:gd name="connsiteY12" fmla="*/ 0 h 193040"/>
              <a:gd name="connsiteX13" fmla="*/ 2142490 w 9426645"/>
              <a:gd name="connsiteY13" fmla="*/ 0 h 193040"/>
              <a:gd name="connsiteX14" fmla="*/ 2094230 w 9426645"/>
              <a:gd name="connsiteY14" fmla="*/ 193040 h 193040"/>
              <a:gd name="connsiteX15" fmla="*/ 0 w 9426645"/>
              <a:gd name="connsiteY15"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6645" h="193040">
                <a:moveTo>
                  <a:pt x="7332415" y="0"/>
                </a:moveTo>
                <a:lnTo>
                  <a:pt x="9426645" y="0"/>
                </a:lnTo>
                <a:lnTo>
                  <a:pt x="9378385" y="193040"/>
                </a:lnTo>
                <a:lnTo>
                  <a:pt x="7284155" y="193040"/>
                </a:lnTo>
                <a:close/>
                <a:moveTo>
                  <a:pt x="4898196" y="0"/>
                </a:moveTo>
                <a:lnTo>
                  <a:pt x="6992426" y="0"/>
                </a:lnTo>
                <a:lnTo>
                  <a:pt x="6944166" y="193040"/>
                </a:lnTo>
                <a:lnTo>
                  <a:pt x="4849936"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33"/>
            </a:lvl1pPr>
          </a:lstStyle>
          <a:p>
            <a:pPr lvl="0"/>
            <a:r>
              <a:rPr lang="en-US"/>
              <a:t> </a:t>
            </a:r>
          </a:p>
        </p:txBody>
      </p:sp>
      <p:sp>
        <p:nvSpPr>
          <p:cNvPr id="117" name="Text Placeholder 81">
            <a:extLst>
              <a:ext uri="{FF2B5EF4-FFF2-40B4-BE49-F238E27FC236}">
                <a16:creationId xmlns:a16="http://schemas.microsoft.com/office/drawing/2014/main" id="{3449C71E-0385-3546-96E4-0733A896EC9D}"/>
              </a:ext>
            </a:extLst>
          </p:cNvPr>
          <p:cNvSpPr>
            <a:spLocks noGrp="1"/>
          </p:cNvSpPr>
          <p:nvPr>
            <p:ph type="body" sz="quarter" idx="43" hasCustomPrompt="1"/>
          </p:nvPr>
        </p:nvSpPr>
        <p:spPr>
          <a:xfrm>
            <a:off x="7637100" y="-962969"/>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8" name="Picture Placeholder 84">
            <a:extLst>
              <a:ext uri="{FF2B5EF4-FFF2-40B4-BE49-F238E27FC236}">
                <a16:creationId xmlns:a16="http://schemas.microsoft.com/office/drawing/2014/main" id="{028147C7-EA5C-5948-B47C-5BDE1CFD9589}"/>
              </a:ext>
            </a:extLst>
          </p:cNvPr>
          <p:cNvSpPr>
            <a:spLocks noGrp="1"/>
          </p:cNvSpPr>
          <p:nvPr>
            <p:ph type="pic" sz="quarter" idx="44"/>
          </p:nvPr>
        </p:nvSpPr>
        <p:spPr>
          <a:xfrm>
            <a:off x="7702736" y="-2907704"/>
            <a:ext cx="2529523" cy="1758059"/>
          </a:xfrm>
          <a:prstGeom prst="parallelogram">
            <a:avLst/>
          </a:prstGeom>
          <a:solidFill>
            <a:schemeClr val="accent5">
              <a:lumMod val="90000"/>
            </a:schemeClr>
          </a:solidFill>
        </p:spPr>
        <p:txBody>
          <a:bodyPr anchor="ctr"/>
          <a:lstStyle>
            <a:lvl1pPr algn="ctr">
              <a:lnSpc>
                <a:spcPct val="100000"/>
              </a:lnSpc>
              <a:defRPr/>
            </a:lvl1pPr>
          </a:lstStyle>
          <a:p>
            <a:r>
              <a:rPr lang="es-ES"/>
              <a:t>Haga clic en el icono para agregar una imagen</a:t>
            </a:r>
            <a:endParaRPr lang="en-US"/>
          </a:p>
        </p:txBody>
      </p:sp>
      <p:sp>
        <p:nvSpPr>
          <p:cNvPr id="120" name="Text Placeholder 81">
            <a:extLst>
              <a:ext uri="{FF2B5EF4-FFF2-40B4-BE49-F238E27FC236}">
                <a16:creationId xmlns:a16="http://schemas.microsoft.com/office/drawing/2014/main" id="{F57E074B-A28E-DD4E-B544-FEA023E9249E}"/>
              </a:ext>
            </a:extLst>
          </p:cNvPr>
          <p:cNvSpPr>
            <a:spLocks noGrp="1"/>
          </p:cNvSpPr>
          <p:nvPr>
            <p:ph type="body" sz="quarter" idx="46" hasCustomPrompt="1"/>
          </p:nvPr>
        </p:nvSpPr>
        <p:spPr>
          <a:xfrm>
            <a:off x="10071319" y="-962969"/>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21" name="Picture Placeholder 84">
            <a:extLst>
              <a:ext uri="{FF2B5EF4-FFF2-40B4-BE49-F238E27FC236}">
                <a16:creationId xmlns:a16="http://schemas.microsoft.com/office/drawing/2014/main" id="{2BC78A02-BEEC-7A45-905E-15B201C46999}"/>
              </a:ext>
            </a:extLst>
          </p:cNvPr>
          <p:cNvSpPr>
            <a:spLocks noGrp="1"/>
          </p:cNvSpPr>
          <p:nvPr>
            <p:ph type="pic" sz="quarter" idx="47"/>
          </p:nvPr>
        </p:nvSpPr>
        <p:spPr>
          <a:xfrm>
            <a:off x="10136956" y="-2907704"/>
            <a:ext cx="2529523" cy="1758059"/>
          </a:xfrm>
          <a:prstGeom prst="parallelogram">
            <a:avLst/>
          </a:prstGeom>
          <a:solidFill>
            <a:schemeClr val="accent5">
              <a:lumMod val="90000"/>
            </a:schemeClr>
          </a:solidFill>
        </p:spPr>
        <p:txBody>
          <a:bodyPr anchor="ctr"/>
          <a:lstStyle>
            <a:lvl1pPr marL="0" marR="0" indent="0" algn="ctr" defTabSz="914377"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377"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129" name="Text Placeholder 128">
            <a:extLst>
              <a:ext uri="{FF2B5EF4-FFF2-40B4-BE49-F238E27FC236}">
                <a16:creationId xmlns:a16="http://schemas.microsoft.com/office/drawing/2014/main" id="{5AD38A9A-5E25-024C-A999-557AA4DC5988}"/>
              </a:ext>
            </a:extLst>
          </p:cNvPr>
          <p:cNvSpPr>
            <a:spLocks noGrp="1"/>
          </p:cNvSpPr>
          <p:nvPr>
            <p:ph type="body" sz="quarter" idx="48" hasCustomPrompt="1"/>
          </p:nvPr>
        </p:nvSpPr>
        <p:spPr>
          <a:xfrm>
            <a:off x="7653207" y="-1149071"/>
            <a:ext cx="4576709" cy="193040"/>
          </a:xfrm>
          <a:custGeom>
            <a:avLst/>
            <a:gdLst>
              <a:gd name="connsiteX0" fmla="*/ 2482479 w 4576709"/>
              <a:gd name="connsiteY0" fmla="*/ 0 h 193040"/>
              <a:gd name="connsiteX1" fmla="*/ 4576709 w 4576709"/>
              <a:gd name="connsiteY1" fmla="*/ 0 h 193040"/>
              <a:gd name="connsiteX2" fmla="*/ 4528449 w 4576709"/>
              <a:gd name="connsiteY2" fmla="*/ 193040 h 193040"/>
              <a:gd name="connsiteX3" fmla="*/ 2434219 w 4576709"/>
              <a:gd name="connsiteY3" fmla="*/ 193040 h 193040"/>
              <a:gd name="connsiteX4" fmla="*/ 48260 w 4576709"/>
              <a:gd name="connsiteY4" fmla="*/ 0 h 193040"/>
              <a:gd name="connsiteX5" fmla="*/ 2142490 w 4576709"/>
              <a:gd name="connsiteY5" fmla="*/ 0 h 193040"/>
              <a:gd name="connsiteX6" fmla="*/ 2094230 w 4576709"/>
              <a:gd name="connsiteY6" fmla="*/ 193040 h 193040"/>
              <a:gd name="connsiteX7" fmla="*/ 0 w 4576709"/>
              <a:gd name="connsiteY7"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6709" h="193040">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33"/>
            </a:lvl1pPr>
          </a:lstStyle>
          <a:p>
            <a:pPr lvl="0"/>
            <a:r>
              <a:rPr lang="en-US"/>
              <a:t> </a:t>
            </a:r>
          </a:p>
        </p:txBody>
      </p:sp>
    </p:spTree>
    <p:extLst>
      <p:ext uri="{BB962C8B-B14F-4D97-AF65-F5344CB8AC3E}">
        <p14:creationId xmlns:p14="http://schemas.microsoft.com/office/powerpoint/2010/main" val="639691351"/>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Agenda Slide">
    <p:bg>
      <p:bgPr>
        <a:solidFill>
          <a:schemeClr val="accent5"/>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EF1D07A6-4178-244F-A520-0414F302AC0A}"/>
              </a:ext>
            </a:extLst>
          </p:cNvPr>
          <p:cNvSpPr txBox="1">
            <a:spLocks/>
          </p:cNvSpPr>
          <p:nvPr/>
        </p:nvSpPr>
        <p:spPr>
          <a:xfrm>
            <a:off x="615018" y="606553"/>
            <a:ext cx="5740063" cy="1192743"/>
          </a:xfrm>
          <a:prstGeom prst="rect">
            <a:avLst/>
          </a:prstGeom>
        </p:spPr>
        <p:txBody>
          <a:bodyPr vert="horz" lIns="91440" tIns="45720" rIns="91440" bIns="45720" rtlCol="0" anchor="t">
            <a:normAutofit/>
          </a:bodyPr>
          <a:lstStyle>
            <a:lvl1pPr marL="0" indent="0" algn="l" defTabSz="914400" rtl="0" eaLnBrk="1" latinLnBrk="0" hangingPunct="1">
              <a:lnSpc>
                <a:spcPct val="80000"/>
              </a:lnSpc>
              <a:spcBef>
                <a:spcPct val="0"/>
              </a:spcBef>
              <a:buNone/>
              <a:tabLst>
                <a:tab pos="1778000" algn="l"/>
              </a:tabLst>
              <a:defRPr sz="2400" b="1" kern="1200">
                <a:solidFill>
                  <a:schemeClr val="tx1"/>
                </a:solidFill>
                <a:latin typeface="+mj-lt"/>
                <a:ea typeface="+mj-ea"/>
                <a:cs typeface="+mj-cs"/>
              </a:defRPr>
            </a:lvl1pPr>
          </a:lstStyle>
          <a:p>
            <a:r>
              <a:rPr lang="en-US" sz="4500"/>
              <a:t>Todays Agenda</a:t>
            </a:r>
          </a:p>
        </p:txBody>
      </p:sp>
      <p:sp>
        <p:nvSpPr>
          <p:cNvPr id="16" name="Freeform 15">
            <a:extLst>
              <a:ext uri="{FF2B5EF4-FFF2-40B4-BE49-F238E27FC236}">
                <a16:creationId xmlns:a16="http://schemas.microsoft.com/office/drawing/2014/main" id="{0BE3069A-510B-D547-99D1-B2517D804836}"/>
              </a:ext>
            </a:extLst>
          </p:cNvPr>
          <p:cNvSpPr/>
          <p:nvPr/>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400"/>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3" y="2"/>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tx2">
              <a:lumMod val="20000"/>
              <a:lumOff val="80000"/>
            </a:schemeClr>
          </a:solidFill>
        </p:spPr>
        <p:txBody>
          <a:bodyPr wrap="square" anchor="ctr">
            <a:noAutofit/>
          </a:bodyPr>
          <a:lstStyle>
            <a:lvl1pPr algn="ctr">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7" name="Text Placeholder 46">
            <a:extLst>
              <a:ext uri="{FF2B5EF4-FFF2-40B4-BE49-F238E27FC236}">
                <a16:creationId xmlns:a16="http://schemas.microsoft.com/office/drawing/2014/main" id="{4B84F29C-D94D-954F-84AE-B2D3A9F3937B}"/>
              </a:ext>
            </a:extLst>
          </p:cNvPr>
          <p:cNvSpPr>
            <a:spLocks noGrp="1"/>
          </p:cNvSpPr>
          <p:nvPr>
            <p:ph type="body" sz="quarter" idx="15" hasCustomPrompt="1"/>
          </p:nvPr>
        </p:nvSpPr>
        <p:spPr>
          <a:xfrm>
            <a:off x="913636" y="1879601"/>
            <a:ext cx="10567928" cy="3085507"/>
          </a:xfrm>
          <a:custGeom>
            <a:avLst/>
            <a:gdLst>
              <a:gd name="connsiteX0" fmla="*/ 7621350 w 10567928"/>
              <a:gd name="connsiteY0" fmla="*/ 0 h 3085507"/>
              <a:gd name="connsiteX1" fmla="*/ 10567928 w 10567928"/>
              <a:gd name="connsiteY1" fmla="*/ 0 h 3085507"/>
              <a:gd name="connsiteX2" fmla="*/ 9796551 w 10567928"/>
              <a:gd name="connsiteY2" fmla="*/ 3085507 h 3085507"/>
              <a:gd name="connsiteX3" fmla="*/ 6849973 w 10567928"/>
              <a:gd name="connsiteY3" fmla="*/ 3085507 h 3085507"/>
              <a:gd name="connsiteX4" fmla="*/ 4185698 w 10567928"/>
              <a:gd name="connsiteY4" fmla="*/ 0 h 3085507"/>
              <a:gd name="connsiteX5" fmla="*/ 7132276 w 10567928"/>
              <a:gd name="connsiteY5" fmla="*/ 0 h 3085507"/>
              <a:gd name="connsiteX6" fmla="*/ 6360899 w 10567928"/>
              <a:gd name="connsiteY6" fmla="*/ 3085507 h 3085507"/>
              <a:gd name="connsiteX7" fmla="*/ 3414321 w 10567928"/>
              <a:gd name="connsiteY7" fmla="*/ 3085507 h 3085507"/>
              <a:gd name="connsiteX8" fmla="*/ 771377 w 10567928"/>
              <a:gd name="connsiteY8" fmla="*/ 0 h 3085507"/>
              <a:gd name="connsiteX9" fmla="*/ 3717955 w 10567928"/>
              <a:gd name="connsiteY9" fmla="*/ 0 h 3085507"/>
              <a:gd name="connsiteX10" fmla="*/ 2946578 w 10567928"/>
              <a:gd name="connsiteY10" fmla="*/ 3085507 h 3085507"/>
              <a:gd name="connsiteX11" fmla="*/ 0 w 10567928"/>
              <a:gd name="connsiteY11"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67928" h="3085507">
                <a:moveTo>
                  <a:pt x="7621350" y="0"/>
                </a:moveTo>
                <a:lnTo>
                  <a:pt x="10567928" y="0"/>
                </a:lnTo>
                <a:lnTo>
                  <a:pt x="9796551" y="3085507"/>
                </a:lnTo>
                <a:lnTo>
                  <a:pt x="6849973" y="3085507"/>
                </a:lnTo>
                <a:close/>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33">
                <a:noFill/>
              </a:defRPr>
            </a:lvl1pPr>
          </a:lstStyle>
          <a:p>
            <a:pPr lvl="0"/>
            <a:r>
              <a:rPr lang="en-GB"/>
              <a:t>    </a:t>
            </a:r>
            <a:endParaRPr lang="en-US"/>
          </a:p>
        </p:txBody>
      </p:sp>
      <p:sp>
        <p:nvSpPr>
          <p:cNvPr id="55" name="Text Placeholder 54">
            <a:extLst>
              <a:ext uri="{FF2B5EF4-FFF2-40B4-BE49-F238E27FC236}">
                <a16:creationId xmlns:a16="http://schemas.microsoft.com/office/drawing/2014/main" id="{6CBD5F40-1D90-DD4C-B6B7-B57D94A80127}"/>
              </a:ext>
            </a:extLst>
          </p:cNvPr>
          <p:cNvSpPr>
            <a:spLocks noGrp="1"/>
          </p:cNvSpPr>
          <p:nvPr>
            <p:ph type="body" sz="quarter" idx="18" hasCustomPrompt="1"/>
          </p:nvPr>
        </p:nvSpPr>
        <p:spPr>
          <a:xfrm>
            <a:off x="-4780221" y="-3701052"/>
            <a:ext cx="7132276" cy="3085507"/>
          </a:xfrm>
          <a:custGeom>
            <a:avLst/>
            <a:gdLst>
              <a:gd name="connsiteX0" fmla="*/ 4185698 w 7132276"/>
              <a:gd name="connsiteY0" fmla="*/ 0 h 3085507"/>
              <a:gd name="connsiteX1" fmla="*/ 7132276 w 7132276"/>
              <a:gd name="connsiteY1" fmla="*/ 0 h 3085507"/>
              <a:gd name="connsiteX2" fmla="*/ 6360899 w 7132276"/>
              <a:gd name="connsiteY2" fmla="*/ 3085507 h 3085507"/>
              <a:gd name="connsiteX3" fmla="*/ 3414321 w 7132276"/>
              <a:gd name="connsiteY3" fmla="*/ 3085507 h 3085507"/>
              <a:gd name="connsiteX4" fmla="*/ 771377 w 7132276"/>
              <a:gd name="connsiteY4" fmla="*/ 0 h 3085507"/>
              <a:gd name="connsiteX5" fmla="*/ 3717955 w 7132276"/>
              <a:gd name="connsiteY5" fmla="*/ 0 h 3085507"/>
              <a:gd name="connsiteX6" fmla="*/ 2946578 w 7132276"/>
              <a:gd name="connsiteY6" fmla="*/ 3085507 h 3085507"/>
              <a:gd name="connsiteX7" fmla="*/ 0 w 7132276"/>
              <a:gd name="connsiteY7"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32276" h="3085507">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33">
                <a:noFill/>
              </a:defRPr>
            </a:lvl1pPr>
          </a:lstStyle>
          <a:p>
            <a:pPr lvl="0"/>
            <a:r>
              <a:rPr lang="en-GB"/>
              <a:t>    </a:t>
            </a:r>
            <a:endParaRPr lang="en-US"/>
          </a:p>
        </p:txBody>
      </p:sp>
      <p:sp>
        <p:nvSpPr>
          <p:cNvPr id="54" name="Text Placeholder 53">
            <a:extLst>
              <a:ext uri="{FF2B5EF4-FFF2-40B4-BE49-F238E27FC236}">
                <a16:creationId xmlns:a16="http://schemas.microsoft.com/office/drawing/2014/main" id="{4E58788E-AC90-1745-BF47-05A11C6088B8}"/>
              </a:ext>
            </a:extLst>
          </p:cNvPr>
          <p:cNvSpPr>
            <a:spLocks noGrp="1"/>
          </p:cNvSpPr>
          <p:nvPr>
            <p:ph type="body" sz="quarter" idx="22" hasCustomPrompt="1"/>
          </p:nvPr>
        </p:nvSpPr>
        <p:spPr>
          <a:xfrm>
            <a:off x="3420352" y="-3701052"/>
            <a:ext cx="13944009" cy="3085507"/>
          </a:xfrm>
          <a:custGeom>
            <a:avLst/>
            <a:gdLst>
              <a:gd name="connsiteX0" fmla="*/ 10997431 w 13944009"/>
              <a:gd name="connsiteY0" fmla="*/ 0 h 3085507"/>
              <a:gd name="connsiteX1" fmla="*/ 13944009 w 13944009"/>
              <a:gd name="connsiteY1" fmla="*/ 0 h 3085507"/>
              <a:gd name="connsiteX2" fmla="*/ 13172632 w 13944009"/>
              <a:gd name="connsiteY2" fmla="*/ 3085507 h 3085507"/>
              <a:gd name="connsiteX3" fmla="*/ 10226054 w 13944009"/>
              <a:gd name="connsiteY3" fmla="*/ 3085507 h 3085507"/>
              <a:gd name="connsiteX4" fmla="*/ 7583110 w 13944009"/>
              <a:gd name="connsiteY4" fmla="*/ 0 h 3085507"/>
              <a:gd name="connsiteX5" fmla="*/ 10529688 w 13944009"/>
              <a:gd name="connsiteY5" fmla="*/ 0 h 3085507"/>
              <a:gd name="connsiteX6" fmla="*/ 9758311 w 13944009"/>
              <a:gd name="connsiteY6" fmla="*/ 3085507 h 3085507"/>
              <a:gd name="connsiteX7" fmla="*/ 6811733 w 13944009"/>
              <a:gd name="connsiteY7" fmla="*/ 3085507 h 3085507"/>
              <a:gd name="connsiteX8" fmla="*/ 4185698 w 13944009"/>
              <a:gd name="connsiteY8" fmla="*/ 0 h 3085507"/>
              <a:gd name="connsiteX9" fmla="*/ 7132276 w 13944009"/>
              <a:gd name="connsiteY9" fmla="*/ 0 h 3085507"/>
              <a:gd name="connsiteX10" fmla="*/ 6360899 w 13944009"/>
              <a:gd name="connsiteY10" fmla="*/ 3085507 h 3085507"/>
              <a:gd name="connsiteX11" fmla="*/ 3414321 w 13944009"/>
              <a:gd name="connsiteY11" fmla="*/ 3085507 h 3085507"/>
              <a:gd name="connsiteX12" fmla="*/ 771377 w 13944009"/>
              <a:gd name="connsiteY12" fmla="*/ 0 h 3085507"/>
              <a:gd name="connsiteX13" fmla="*/ 3717955 w 13944009"/>
              <a:gd name="connsiteY13" fmla="*/ 0 h 3085507"/>
              <a:gd name="connsiteX14" fmla="*/ 2946578 w 13944009"/>
              <a:gd name="connsiteY14" fmla="*/ 3085507 h 3085507"/>
              <a:gd name="connsiteX15" fmla="*/ 0 w 13944009"/>
              <a:gd name="connsiteY15"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44009" h="3085507">
                <a:moveTo>
                  <a:pt x="10997431" y="0"/>
                </a:moveTo>
                <a:lnTo>
                  <a:pt x="13944009" y="0"/>
                </a:lnTo>
                <a:lnTo>
                  <a:pt x="13172632" y="3085507"/>
                </a:lnTo>
                <a:lnTo>
                  <a:pt x="10226054" y="3085507"/>
                </a:lnTo>
                <a:close/>
                <a:moveTo>
                  <a:pt x="7583110" y="0"/>
                </a:moveTo>
                <a:lnTo>
                  <a:pt x="10529688" y="0"/>
                </a:lnTo>
                <a:lnTo>
                  <a:pt x="9758311" y="3085507"/>
                </a:lnTo>
                <a:lnTo>
                  <a:pt x="6811733" y="3085507"/>
                </a:lnTo>
                <a:close/>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33">
                <a:noFill/>
              </a:defRPr>
            </a:lvl1pPr>
          </a:lstStyle>
          <a:p>
            <a:pPr lvl="0"/>
            <a:r>
              <a:rPr lang="en-GB"/>
              <a:t>    </a:t>
            </a:r>
            <a:endParaRPr lang="en-US"/>
          </a:p>
        </p:txBody>
      </p:sp>
      <p:sp>
        <p:nvSpPr>
          <p:cNvPr id="57" name="Text Placeholder 56">
            <a:extLst>
              <a:ext uri="{FF2B5EF4-FFF2-40B4-BE49-F238E27FC236}">
                <a16:creationId xmlns:a16="http://schemas.microsoft.com/office/drawing/2014/main" id="{2E28E51D-7300-EC4D-A09B-64EA6E9FACE4}"/>
              </a:ext>
            </a:extLst>
          </p:cNvPr>
          <p:cNvSpPr>
            <a:spLocks noGrp="1"/>
          </p:cNvSpPr>
          <p:nvPr>
            <p:ph type="body" sz="quarter" idx="23" hasCustomPrompt="1"/>
          </p:nvPr>
        </p:nvSpPr>
        <p:spPr>
          <a:xfrm>
            <a:off x="1714501"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58" name="Text Placeholder 56">
            <a:extLst>
              <a:ext uri="{FF2B5EF4-FFF2-40B4-BE49-F238E27FC236}">
                <a16:creationId xmlns:a16="http://schemas.microsoft.com/office/drawing/2014/main" id="{F66483F3-8055-5347-A6FF-F7895E5E8E8C}"/>
              </a:ext>
            </a:extLst>
          </p:cNvPr>
          <p:cNvSpPr>
            <a:spLocks noGrp="1"/>
          </p:cNvSpPr>
          <p:nvPr>
            <p:ph type="body" sz="quarter" idx="24" hasCustomPrompt="1"/>
          </p:nvPr>
        </p:nvSpPr>
        <p:spPr>
          <a:xfrm>
            <a:off x="1714501"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
        <p:nvSpPr>
          <p:cNvPr id="59" name="Text Placeholder 56">
            <a:extLst>
              <a:ext uri="{FF2B5EF4-FFF2-40B4-BE49-F238E27FC236}">
                <a16:creationId xmlns:a16="http://schemas.microsoft.com/office/drawing/2014/main" id="{02FECF16-70BE-6C4F-BB2A-FD0693BFB3F4}"/>
              </a:ext>
            </a:extLst>
          </p:cNvPr>
          <p:cNvSpPr>
            <a:spLocks noGrp="1"/>
          </p:cNvSpPr>
          <p:nvPr>
            <p:ph type="body" sz="quarter" idx="25" hasCustomPrompt="1"/>
          </p:nvPr>
        </p:nvSpPr>
        <p:spPr>
          <a:xfrm>
            <a:off x="5159897"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60" name="Text Placeholder 56">
            <a:extLst>
              <a:ext uri="{FF2B5EF4-FFF2-40B4-BE49-F238E27FC236}">
                <a16:creationId xmlns:a16="http://schemas.microsoft.com/office/drawing/2014/main" id="{289D0B76-0415-2D4E-87A4-9E58C0035441}"/>
              </a:ext>
            </a:extLst>
          </p:cNvPr>
          <p:cNvSpPr>
            <a:spLocks noGrp="1"/>
          </p:cNvSpPr>
          <p:nvPr>
            <p:ph type="body" sz="quarter" idx="26" hasCustomPrompt="1"/>
          </p:nvPr>
        </p:nvSpPr>
        <p:spPr>
          <a:xfrm>
            <a:off x="5159897"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
        <p:nvSpPr>
          <p:cNvPr id="61" name="Text Placeholder 56">
            <a:extLst>
              <a:ext uri="{FF2B5EF4-FFF2-40B4-BE49-F238E27FC236}">
                <a16:creationId xmlns:a16="http://schemas.microsoft.com/office/drawing/2014/main" id="{6D87313E-EBF1-684A-82D4-D26EE269429D}"/>
              </a:ext>
            </a:extLst>
          </p:cNvPr>
          <p:cNvSpPr>
            <a:spLocks noGrp="1"/>
          </p:cNvSpPr>
          <p:nvPr>
            <p:ph type="body" sz="quarter" idx="27" hasCustomPrompt="1"/>
          </p:nvPr>
        </p:nvSpPr>
        <p:spPr>
          <a:xfrm>
            <a:off x="8616281"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62" name="Text Placeholder 56">
            <a:extLst>
              <a:ext uri="{FF2B5EF4-FFF2-40B4-BE49-F238E27FC236}">
                <a16:creationId xmlns:a16="http://schemas.microsoft.com/office/drawing/2014/main" id="{007DF5D0-3E64-3646-BDF1-66B9275404B5}"/>
              </a:ext>
            </a:extLst>
          </p:cNvPr>
          <p:cNvSpPr>
            <a:spLocks noGrp="1"/>
          </p:cNvSpPr>
          <p:nvPr>
            <p:ph type="body" sz="quarter" idx="28" hasCustomPrompt="1"/>
          </p:nvPr>
        </p:nvSpPr>
        <p:spPr>
          <a:xfrm>
            <a:off x="8616281"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Tree>
    <p:extLst>
      <p:ext uri="{BB962C8B-B14F-4D97-AF65-F5344CB8AC3E}">
        <p14:creationId xmlns:p14="http://schemas.microsoft.com/office/powerpoint/2010/main" val="31576251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Image - right - 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3EE54FD-7835-9C4B-81DD-D042B6D9FA9A}"/>
              </a:ext>
            </a:extLst>
          </p:cNvPr>
          <p:cNvSpPr>
            <a:spLocks noGrp="1"/>
          </p:cNvSpPr>
          <p:nvPr>
            <p:ph type="pic" sz="quarter" idx="10"/>
          </p:nvPr>
        </p:nvSpPr>
        <p:spPr>
          <a:xfrm>
            <a:off x="6096000" y="0"/>
            <a:ext cx="6096000" cy="6501600"/>
          </a:xfrm>
          <a:custGeom>
            <a:avLst/>
            <a:gdLst>
              <a:gd name="connsiteX0" fmla="*/ 0 w 6096000"/>
              <a:gd name="connsiteY0" fmla="*/ 0 h 6501600"/>
              <a:gd name="connsiteX1" fmla="*/ 6096000 w 6096000"/>
              <a:gd name="connsiteY1" fmla="*/ 0 h 6501600"/>
              <a:gd name="connsiteX2" fmla="*/ 6096000 w 6096000"/>
              <a:gd name="connsiteY2" fmla="*/ 6501600 h 6501600"/>
              <a:gd name="connsiteX3" fmla="*/ 252099 w 6096000"/>
              <a:gd name="connsiteY3" fmla="*/ 6501600 h 6501600"/>
              <a:gd name="connsiteX4" fmla="*/ 0 w 6096000"/>
              <a:gd name="connsiteY4" fmla="*/ 6249385 h 650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501600">
                <a:moveTo>
                  <a:pt x="0" y="0"/>
                </a:moveTo>
                <a:lnTo>
                  <a:pt x="6096000" y="0"/>
                </a:lnTo>
                <a:lnTo>
                  <a:pt x="6096000" y="6501600"/>
                </a:lnTo>
                <a:lnTo>
                  <a:pt x="252099" y="6501600"/>
                </a:lnTo>
                <a:cubicBezTo>
                  <a:pt x="252099" y="6362305"/>
                  <a:pt x="139231" y="6249385"/>
                  <a:pt x="0" y="6249385"/>
                </a:cubicBez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09600" y="609600"/>
            <a:ext cx="5089731" cy="182721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1" y="2436812"/>
            <a:ext cx="5089731"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 name="Text Placeholder 13">
            <a:extLst>
              <a:ext uri="{FF2B5EF4-FFF2-40B4-BE49-F238E27FC236}">
                <a16:creationId xmlns:a16="http://schemas.microsoft.com/office/drawing/2014/main" id="{4A273669-5DE8-2448-A646-28D9A9212653}"/>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554814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Breaker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18752497-0F11-A148-BE64-4764721D9502}"/>
              </a:ext>
            </a:extLst>
          </p:cNvPr>
          <p:cNvGrpSpPr/>
          <p:nvPr/>
        </p:nvGrpSpPr>
        <p:grpSpPr>
          <a:xfrm>
            <a:off x="-8239" y="609601"/>
            <a:ext cx="6245995" cy="5635625"/>
            <a:chOff x="-8238" y="355600"/>
            <a:chExt cx="6815438" cy="6149422"/>
          </a:xfrm>
        </p:grpSpPr>
        <p:sp>
          <p:nvSpPr>
            <p:cNvPr id="8" name="Freeform 7">
              <a:extLst>
                <a:ext uri="{FF2B5EF4-FFF2-40B4-BE49-F238E27FC236}">
                  <a16:creationId xmlns:a16="http://schemas.microsoft.com/office/drawing/2014/main" id="{26968DDD-2381-424F-9723-F5F32594F556}"/>
                </a:ext>
              </a:extLst>
            </p:cNvPr>
            <p:cNvSpPr/>
            <p:nvPr/>
          </p:nvSpPr>
          <p:spPr>
            <a:xfrm>
              <a:off x="-8238" y="355600"/>
              <a:ext cx="6815438" cy="6149422"/>
            </a:xfrm>
            <a:custGeom>
              <a:avLst/>
              <a:gdLst>
                <a:gd name="connsiteX0" fmla="*/ 0 w 6815438"/>
                <a:gd name="connsiteY0" fmla="*/ 0 h 6149422"/>
                <a:gd name="connsiteX1" fmla="*/ 6815438 w 6815438"/>
                <a:gd name="connsiteY1" fmla="*/ 0 h 6149422"/>
                <a:gd name="connsiteX2" fmla="*/ 5278083 w 6815438"/>
                <a:gd name="connsiteY2" fmla="*/ 6149422 h 6149422"/>
                <a:gd name="connsiteX3" fmla="*/ 0 w 6815438"/>
                <a:gd name="connsiteY3" fmla="*/ 6149422 h 6149422"/>
              </a:gdLst>
              <a:ahLst/>
              <a:cxnLst>
                <a:cxn ang="0">
                  <a:pos x="connsiteX0" y="connsiteY0"/>
                </a:cxn>
                <a:cxn ang="0">
                  <a:pos x="connsiteX1" y="connsiteY1"/>
                </a:cxn>
                <a:cxn ang="0">
                  <a:pos x="connsiteX2" y="connsiteY2"/>
                </a:cxn>
                <a:cxn ang="0">
                  <a:pos x="connsiteX3" y="connsiteY3"/>
                </a:cxn>
              </a:cxnLst>
              <a:rect l="l" t="t" r="r" b="b"/>
              <a:pathLst>
                <a:path w="6815438" h="6149422">
                  <a:moveTo>
                    <a:pt x="0" y="0"/>
                  </a:moveTo>
                  <a:lnTo>
                    <a:pt x="6815438" y="0"/>
                  </a:lnTo>
                  <a:lnTo>
                    <a:pt x="5278083" y="6149422"/>
                  </a:lnTo>
                  <a:lnTo>
                    <a:pt x="0" y="614942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a:p>
          </p:txBody>
        </p:sp>
        <p:sp>
          <p:nvSpPr>
            <p:cNvPr id="9" name="Freeform 8">
              <a:extLst>
                <a:ext uri="{FF2B5EF4-FFF2-40B4-BE49-F238E27FC236}">
                  <a16:creationId xmlns:a16="http://schemas.microsoft.com/office/drawing/2014/main" id="{26C0937F-23EA-194F-8642-BEB28670398B}"/>
                </a:ext>
              </a:extLst>
            </p:cNvPr>
            <p:cNvSpPr/>
            <p:nvPr/>
          </p:nvSpPr>
          <p:spPr>
            <a:xfrm>
              <a:off x="-8238" y="6327405"/>
              <a:ext cx="5326364" cy="177617"/>
            </a:xfrm>
            <a:custGeom>
              <a:avLst/>
              <a:gdLst>
                <a:gd name="connsiteX0" fmla="*/ 0 w 5326364"/>
                <a:gd name="connsiteY0" fmla="*/ 0 h 177617"/>
                <a:gd name="connsiteX1" fmla="*/ 5326364 w 5326364"/>
                <a:gd name="connsiteY1" fmla="*/ 0 h 177617"/>
                <a:gd name="connsiteX2" fmla="*/ 5281960 w 5326364"/>
                <a:gd name="connsiteY2" fmla="*/ 177617 h 177617"/>
                <a:gd name="connsiteX3" fmla="*/ 0 w 5326364"/>
                <a:gd name="connsiteY3" fmla="*/ 177617 h 177617"/>
              </a:gdLst>
              <a:ahLst/>
              <a:cxnLst>
                <a:cxn ang="0">
                  <a:pos x="connsiteX0" y="connsiteY0"/>
                </a:cxn>
                <a:cxn ang="0">
                  <a:pos x="connsiteX1" y="connsiteY1"/>
                </a:cxn>
                <a:cxn ang="0">
                  <a:pos x="connsiteX2" y="connsiteY2"/>
                </a:cxn>
                <a:cxn ang="0">
                  <a:pos x="connsiteX3" y="connsiteY3"/>
                </a:cxn>
              </a:cxnLst>
              <a:rect l="l" t="t" r="r" b="b"/>
              <a:pathLst>
                <a:path w="5326364" h="177617">
                  <a:moveTo>
                    <a:pt x="0" y="0"/>
                  </a:moveTo>
                  <a:lnTo>
                    <a:pt x="5326364" y="0"/>
                  </a:lnTo>
                  <a:lnTo>
                    <a:pt x="5281960" y="177617"/>
                  </a:lnTo>
                  <a:lnTo>
                    <a:pt x="0" y="177617"/>
                  </a:lnTo>
                  <a:close/>
                </a:path>
              </a:pathLst>
            </a:custGeom>
            <a:gradFill>
              <a:gsLst>
                <a:gs pos="0">
                  <a:schemeClr val="accent2"/>
                </a:gs>
                <a:gs pos="100000">
                  <a:schemeClr val="accent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a:p>
          </p:txBody>
        </p:sp>
      </p:grpSp>
      <p:sp>
        <p:nvSpPr>
          <p:cNvPr id="4" name="Text Placeholder 3">
            <a:extLst>
              <a:ext uri="{FF2B5EF4-FFF2-40B4-BE49-F238E27FC236}">
                <a16:creationId xmlns:a16="http://schemas.microsoft.com/office/drawing/2014/main" id="{15518AE9-A1AC-884F-94E4-FD7CF5C5894C}"/>
              </a:ext>
            </a:extLst>
          </p:cNvPr>
          <p:cNvSpPr>
            <a:spLocks noGrp="1"/>
          </p:cNvSpPr>
          <p:nvPr>
            <p:ph type="body" sz="quarter" idx="11" hasCustomPrompt="1"/>
          </p:nvPr>
        </p:nvSpPr>
        <p:spPr>
          <a:xfrm>
            <a:off x="804865" y="4261865"/>
            <a:ext cx="4023169" cy="1379539"/>
          </a:xfrm>
        </p:spPr>
        <p:txBody>
          <a:bodyPr>
            <a:normAutofit/>
          </a:bodyPr>
          <a:lstStyle>
            <a:lvl1pPr>
              <a:lnSpc>
                <a:spcPct val="100000"/>
              </a:lnSpc>
              <a:defRPr sz="4200" b="1"/>
            </a:lvl1pPr>
          </a:lstStyle>
          <a:p>
            <a:pPr lvl="0"/>
            <a:r>
              <a:rPr lang="en-GB"/>
              <a:t>Section Title </a:t>
            </a:r>
            <a:br>
              <a:rPr lang="en-GB"/>
            </a:br>
            <a:r>
              <a:rPr lang="en-GB"/>
              <a:t>Goes Here</a:t>
            </a:r>
            <a:endParaRPr lang="en-US"/>
          </a:p>
        </p:txBody>
      </p:sp>
      <p:sp>
        <p:nvSpPr>
          <p:cNvPr id="17" name="Picture Placeholder 16">
            <a:extLst>
              <a:ext uri="{FF2B5EF4-FFF2-40B4-BE49-F238E27FC236}">
                <a16:creationId xmlns:a16="http://schemas.microsoft.com/office/drawing/2014/main" id="{51C856C7-5A9E-5B4F-8F15-13A5000A0696}"/>
              </a:ext>
            </a:extLst>
          </p:cNvPr>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245225 h 6858000"/>
              <a:gd name="connsiteX5" fmla="*/ 4837088 w 12192000"/>
              <a:gd name="connsiteY5" fmla="*/ 6245225 h 6858000"/>
              <a:gd name="connsiteX6" fmla="*/ 6245994 w 12192000"/>
              <a:gd name="connsiteY6" fmla="*/ 609600 h 6858000"/>
              <a:gd name="connsiteX7" fmla="*/ 0 w 12192000"/>
              <a:gd name="connsiteY7" fmla="*/ 609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58000"/>
                </a:lnTo>
                <a:lnTo>
                  <a:pt x="0" y="6858000"/>
                </a:lnTo>
                <a:lnTo>
                  <a:pt x="0" y="6245225"/>
                </a:lnTo>
                <a:lnTo>
                  <a:pt x="4837088" y="6245225"/>
                </a:lnTo>
                <a:lnTo>
                  <a:pt x="6245994" y="609600"/>
                </a:lnTo>
                <a:lnTo>
                  <a:pt x="0" y="609600"/>
                </a:lnTo>
                <a:close/>
              </a:path>
            </a:pathLst>
          </a:custGeom>
          <a:solidFill>
            <a:schemeClr val="bg1">
              <a:lumMod val="95000"/>
            </a:schemeClr>
          </a:solidFill>
          <a:ln>
            <a:noFill/>
          </a:ln>
        </p:spPr>
        <p:txBody>
          <a:bodyPr wrap="square" anchor="ctr">
            <a:noAutofit/>
          </a:bodyPr>
          <a:lstStyle>
            <a:lvl1pPr algn="r">
              <a:defRPr/>
            </a:lvl1pPr>
          </a:lstStyle>
          <a:p>
            <a:r>
              <a:rPr lang="es-ES"/>
              <a:t>Haga clic en el icono para agregar una imagen</a:t>
            </a:r>
            <a:endParaRPr lang="en-GB"/>
          </a:p>
        </p:txBody>
      </p:sp>
      <p:sp>
        <p:nvSpPr>
          <p:cNvPr id="20" name="Text Placeholder 19">
            <a:extLst>
              <a:ext uri="{FF2B5EF4-FFF2-40B4-BE49-F238E27FC236}">
                <a16:creationId xmlns:a16="http://schemas.microsoft.com/office/drawing/2014/main" id="{F6748681-CB1E-D146-9743-66693C1EA6DC}"/>
              </a:ext>
            </a:extLst>
          </p:cNvPr>
          <p:cNvSpPr>
            <a:spLocks noGrp="1"/>
          </p:cNvSpPr>
          <p:nvPr>
            <p:ph type="body" sz="quarter" idx="12" hasCustomPrompt="1"/>
          </p:nvPr>
        </p:nvSpPr>
        <p:spPr>
          <a:xfrm>
            <a:off x="692727" y="887413"/>
            <a:ext cx="4655128" cy="2922587"/>
          </a:xfrm>
        </p:spPr>
        <p:txBody>
          <a:bodyPr anchor="ctr">
            <a:noAutofit/>
          </a:bodyPr>
          <a:lstStyle>
            <a:lvl1pPr>
              <a:defRPr sz="29999" b="1">
                <a:gradFill>
                  <a:gsLst>
                    <a:gs pos="12000">
                      <a:schemeClr val="accent2"/>
                    </a:gs>
                    <a:gs pos="93000">
                      <a:schemeClr val="accent3"/>
                    </a:gs>
                  </a:gsLst>
                  <a:lin ang="0" scaled="1"/>
                </a:gradFill>
              </a:defRPr>
            </a:lvl1pPr>
          </a:lstStyle>
          <a:p>
            <a:pPr lvl="0"/>
            <a:r>
              <a:rPr lang="en-GB"/>
              <a:t>00</a:t>
            </a:r>
            <a:endParaRPr lang="en-US"/>
          </a:p>
        </p:txBody>
      </p:sp>
    </p:spTree>
    <p:extLst>
      <p:ext uri="{BB962C8B-B14F-4D97-AF65-F5344CB8AC3E}">
        <p14:creationId xmlns:p14="http://schemas.microsoft.com/office/powerpoint/2010/main" val="117866951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Text and Image Slide">
    <p:bg>
      <p:bgPr>
        <a:solidFill>
          <a:schemeClr val="accent5"/>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7" y="2436813"/>
            <a:ext cx="4505168"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3" y="2"/>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accent5">
              <a:lumMod val="90000"/>
            </a:schemeClr>
          </a:solidFill>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7" y="609601"/>
            <a:ext cx="5875868" cy="1467212"/>
          </a:xfrm>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85650044"/>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Basic Slid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7" y="2436813"/>
            <a:ext cx="10965600"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128270477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Text and Chart Slide">
    <p:bg>
      <p:bgPr>
        <a:solidFill>
          <a:schemeClr val="accent5"/>
        </a:solidFill>
        <a:effectLst/>
      </p:bgPr>
    </p:bg>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0BE3069A-510B-D547-99D1-B2517D804836}"/>
              </a:ext>
            </a:extLst>
          </p:cNvPr>
          <p:cNvSpPr/>
          <p:nvPr/>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400"/>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7" y="2436813"/>
            <a:ext cx="4505168"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Picture Placeholder 8">
            <a:extLst>
              <a:ext uri="{FF2B5EF4-FFF2-40B4-BE49-F238E27FC236}">
                <a16:creationId xmlns:a16="http://schemas.microsoft.com/office/drawing/2014/main" id="{047BDA6D-F005-5D4D-96DF-0CD620081975}"/>
              </a:ext>
            </a:extLst>
          </p:cNvPr>
          <p:cNvSpPr>
            <a:spLocks noGrp="1"/>
          </p:cNvSpPr>
          <p:nvPr>
            <p:ph type="pic" sz="quarter" idx="14"/>
          </p:nvPr>
        </p:nvSpPr>
        <p:spPr>
          <a:xfrm>
            <a:off x="5452535" y="2"/>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 name="connsiteX9" fmla="*/ 127472 w 6739467"/>
              <a:gd name="connsiteY9" fmla="*/ 5988112 h 6497999"/>
              <a:gd name="connsiteX10" fmla="*/ 6265014 w 6739467"/>
              <a:gd name="connsiteY10" fmla="*/ 5988112 h 6497999"/>
              <a:gd name="connsiteX11" fmla="*/ 6265014 w 6739467"/>
              <a:gd name="connsiteY11" fmla="*/ 509887 h 6497999"/>
              <a:gd name="connsiteX12" fmla="*/ 1497029 w 6739467"/>
              <a:gd name="connsiteY12" fmla="*/ 509887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lnTo>
                  <a:pt x="127472" y="5988112"/>
                </a:lnTo>
                <a:lnTo>
                  <a:pt x="6265014" y="5988112"/>
                </a:lnTo>
                <a:lnTo>
                  <a:pt x="6265014" y="509887"/>
                </a:lnTo>
                <a:lnTo>
                  <a:pt x="1497029" y="509887"/>
                </a:lnTo>
                <a:close/>
              </a:path>
            </a:pathLst>
          </a:custGeom>
          <a:solidFill>
            <a:schemeClr val="accent5">
              <a:lumMod val="90000"/>
            </a:schemeClr>
          </a:solidFill>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7" y="609601"/>
            <a:ext cx="5187648" cy="1467212"/>
          </a:xfrm>
        </p:spPr>
        <p:txBody>
          <a:bodyPr/>
          <a:lstStyle/>
          <a:p>
            <a:r>
              <a:rPr lang="es-ES"/>
              <a:t>Haga clic para modificar el estilo de título del patrón</a:t>
            </a:r>
            <a:endParaRPr lang="en-GB"/>
          </a:p>
        </p:txBody>
      </p:sp>
      <p:sp>
        <p:nvSpPr>
          <p:cNvPr id="10" name="Freeform 9">
            <a:extLst>
              <a:ext uri="{FF2B5EF4-FFF2-40B4-BE49-F238E27FC236}">
                <a16:creationId xmlns:a16="http://schemas.microsoft.com/office/drawing/2014/main" id="{76045233-382C-5544-B7F4-FF91B32A01D9}"/>
              </a:ext>
            </a:extLst>
          </p:cNvPr>
          <p:cNvSpPr/>
          <p:nvPr/>
        </p:nvSpPr>
        <p:spPr>
          <a:xfrm>
            <a:off x="5181118" y="509889"/>
            <a:ext cx="6536431" cy="5478225"/>
          </a:xfrm>
          <a:custGeom>
            <a:avLst/>
            <a:gdLst>
              <a:gd name="connsiteX0" fmla="*/ 1369556 w 6536430"/>
              <a:gd name="connsiteY0" fmla="*/ 0 h 5478225"/>
              <a:gd name="connsiteX1" fmla="*/ 6536430 w 6536430"/>
              <a:gd name="connsiteY1" fmla="*/ 0 h 5478225"/>
              <a:gd name="connsiteX2" fmla="*/ 6536430 w 6536430"/>
              <a:gd name="connsiteY2" fmla="*/ 5478225 h 5478225"/>
              <a:gd name="connsiteX3" fmla="*/ 0 w 6536430"/>
              <a:gd name="connsiteY3" fmla="*/ 5478225 h 5478225"/>
            </a:gdLst>
            <a:ahLst/>
            <a:cxnLst>
              <a:cxn ang="0">
                <a:pos x="connsiteX0" y="connsiteY0"/>
              </a:cxn>
              <a:cxn ang="0">
                <a:pos x="connsiteX1" y="connsiteY1"/>
              </a:cxn>
              <a:cxn ang="0">
                <a:pos x="connsiteX2" y="connsiteY2"/>
              </a:cxn>
              <a:cxn ang="0">
                <a:pos x="connsiteX3" y="connsiteY3"/>
              </a:cxn>
            </a:cxnLst>
            <a:rect l="l" t="t" r="r" b="b"/>
            <a:pathLst>
              <a:path w="6536430" h="5478225">
                <a:moveTo>
                  <a:pt x="1369556" y="0"/>
                </a:moveTo>
                <a:lnTo>
                  <a:pt x="6536430" y="0"/>
                </a:lnTo>
                <a:lnTo>
                  <a:pt x="6536430" y="5478225"/>
                </a:lnTo>
                <a:lnTo>
                  <a:pt x="0" y="547822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a:p>
        </p:txBody>
      </p:sp>
    </p:spTree>
    <p:extLst>
      <p:ext uri="{BB962C8B-B14F-4D97-AF65-F5344CB8AC3E}">
        <p14:creationId xmlns:p14="http://schemas.microsoft.com/office/powerpoint/2010/main" val="181471974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Full Chart Slide">
    <p:bg>
      <p:bgPr>
        <a:solidFill>
          <a:schemeClr val="accent5"/>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DCCA77-93B5-3F4D-89F5-D55DB5E62F69}"/>
              </a:ext>
            </a:extLst>
          </p:cNvPr>
          <p:cNvSpPr/>
          <p:nvPr/>
        </p:nvSpPr>
        <p:spPr>
          <a:xfrm>
            <a:off x="444843" y="426308"/>
            <a:ext cx="11392931" cy="5690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Picture Placeholder 13">
            <a:extLst>
              <a:ext uri="{FF2B5EF4-FFF2-40B4-BE49-F238E27FC236}">
                <a16:creationId xmlns:a16="http://schemas.microsoft.com/office/drawing/2014/main" id="{356EBECB-C5D1-6548-B42C-A9EE50EB1D13}"/>
              </a:ext>
            </a:extLst>
          </p:cNvPr>
          <p:cNvSpPr>
            <a:spLocks noGrp="1"/>
          </p:cNvSpPr>
          <p:nvPr>
            <p:ph type="pic" sz="quarter" idx="14"/>
          </p:nvPr>
        </p:nvSpPr>
        <p:spPr>
          <a:xfrm>
            <a:off x="1637220" y="0"/>
            <a:ext cx="10554781" cy="6498000"/>
          </a:xfrm>
          <a:custGeom>
            <a:avLst/>
            <a:gdLst>
              <a:gd name="connsiteX0" fmla="*/ 1624501 w 10554781"/>
              <a:gd name="connsiteY0" fmla="*/ 0 h 6498000"/>
              <a:gd name="connsiteX1" fmla="*/ 3540583 w 10554781"/>
              <a:gd name="connsiteY1" fmla="*/ 0 h 6498000"/>
              <a:gd name="connsiteX2" fmla="*/ 4060849 w 10554781"/>
              <a:gd name="connsiteY2" fmla="*/ 0 h 6498000"/>
              <a:gd name="connsiteX3" fmla="*/ 10554781 w 10554781"/>
              <a:gd name="connsiteY3" fmla="*/ 0 h 6498000"/>
              <a:gd name="connsiteX4" fmla="*/ 10554781 w 10554781"/>
              <a:gd name="connsiteY4" fmla="*/ 6498000 h 6498000"/>
              <a:gd name="connsiteX5" fmla="*/ 4710388 w 10554781"/>
              <a:gd name="connsiteY5" fmla="*/ 6498000 h 6498000"/>
              <a:gd name="connsiteX6" fmla="*/ 4710781 w 10554781"/>
              <a:gd name="connsiteY6" fmla="*/ 6496050 h 6498000"/>
              <a:gd name="connsiteX7" fmla="*/ 4458781 w 10554781"/>
              <a:gd name="connsiteY7" fmla="*/ 6244050 h 6498000"/>
              <a:gd name="connsiteX8" fmla="*/ 4206781 w 10554781"/>
              <a:gd name="connsiteY8" fmla="*/ 6496050 h 6498000"/>
              <a:gd name="connsiteX9" fmla="*/ 4207175 w 10554781"/>
              <a:gd name="connsiteY9" fmla="*/ 6498000 h 6498000"/>
              <a:gd name="connsiteX10" fmla="*/ 4060849 w 10554781"/>
              <a:gd name="connsiteY10" fmla="*/ 6498000 h 6498000"/>
              <a:gd name="connsiteX11" fmla="*/ 3540583 w 10554781"/>
              <a:gd name="connsiteY11" fmla="*/ 6498000 h 6498000"/>
              <a:gd name="connsiteX12" fmla="*/ 0 w 10554781"/>
              <a:gd name="connsiteY12" fmla="*/ 6498000 h 6498000"/>
              <a:gd name="connsiteX13" fmla="*/ 94043 w 10554781"/>
              <a:gd name="connsiteY13" fmla="*/ 6121831 h 6498000"/>
              <a:gd name="connsiteX14" fmla="*/ 10192831 w 10554781"/>
              <a:gd name="connsiteY14" fmla="*/ 6121831 h 6498000"/>
              <a:gd name="connsiteX15" fmla="*/ 10192831 w 10554781"/>
              <a:gd name="connsiteY15" fmla="*/ 418454 h 6498000"/>
              <a:gd name="connsiteX16" fmla="*/ 1519888 w 10554781"/>
              <a:gd name="connsiteY16" fmla="*/ 41845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54781" h="6498000">
                <a:moveTo>
                  <a:pt x="1624501" y="0"/>
                </a:moveTo>
                <a:lnTo>
                  <a:pt x="3540583" y="0"/>
                </a:lnTo>
                <a:lnTo>
                  <a:pt x="4060849" y="0"/>
                </a:lnTo>
                <a:lnTo>
                  <a:pt x="10554781" y="0"/>
                </a:lnTo>
                <a:lnTo>
                  <a:pt x="10554781" y="6498000"/>
                </a:lnTo>
                <a:lnTo>
                  <a:pt x="4710388" y="6498000"/>
                </a:lnTo>
                <a:lnTo>
                  <a:pt x="4710781" y="6496050"/>
                </a:lnTo>
                <a:cubicBezTo>
                  <a:pt x="4710781" y="6356874"/>
                  <a:pt x="4597957" y="6244050"/>
                  <a:pt x="4458781" y="6244050"/>
                </a:cubicBezTo>
                <a:cubicBezTo>
                  <a:pt x="4319605" y="6244050"/>
                  <a:pt x="4206781" y="6356874"/>
                  <a:pt x="4206781" y="6496050"/>
                </a:cubicBezTo>
                <a:lnTo>
                  <a:pt x="4207175" y="6498000"/>
                </a:lnTo>
                <a:lnTo>
                  <a:pt x="4060849" y="6498000"/>
                </a:lnTo>
                <a:lnTo>
                  <a:pt x="3540583" y="6498000"/>
                </a:lnTo>
                <a:lnTo>
                  <a:pt x="0" y="6498000"/>
                </a:lnTo>
                <a:lnTo>
                  <a:pt x="94043" y="6121831"/>
                </a:lnTo>
                <a:lnTo>
                  <a:pt x="10192831" y="6121831"/>
                </a:lnTo>
                <a:lnTo>
                  <a:pt x="10192831" y="418454"/>
                </a:lnTo>
                <a:lnTo>
                  <a:pt x="1519888" y="418454"/>
                </a:lnTo>
                <a:close/>
              </a:path>
            </a:pathLst>
          </a:custGeom>
          <a:solidFill>
            <a:schemeClr val="accent5">
              <a:lumMod val="90000"/>
            </a:schemeClr>
          </a:solidFill>
        </p:spPr>
        <p:txBody>
          <a:bodyPr wrap="square" anchor="ctr">
            <a:noAutofit/>
          </a:bodyPr>
          <a:lstStyle>
            <a:lvl1pPr algn="ctr">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5" y="2436813"/>
            <a:ext cx="10928171"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1"/>
            <a:ext cx="10928172" cy="1467212"/>
          </a:xfrm>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92848631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Case Study Slide">
    <p:bg>
      <p:bgPr>
        <a:solidFill>
          <a:schemeClr val="accent5"/>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4D6D3A19-B41C-5A47-AF82-CCA882BCAB92}"/>
              </a:ext>
            </a:extLst>
          </p:cNvPr>
          <p:cNvSpPr>
            <a:spLocks noGrp="1"/>
          </p:cNvSpPr>
          <p:nvPr>
            <p:ph type="body" sz="quarter" idx="13" hasCustomPrompt="1"/>
          </p:nvPr>
        </p:nvSpPr>
        <p:spPr>
          <a:xfrm>
            <a:off x="609601" y="2941639"/>
            <a:ext cx="10969625" cy="3170237"/>
          </a:xfrm>
          <a:solidFill>
            <a:schemeClr val="bg1"/>
          </a:solidFill>
        </p:spPr>
        <p:txBody>
          <a:bodyPr anchor="ctr">
            <a:normAutofit/>
          </a:bodyPr>
          <a:lstStyle>
            <a:lvl1pPr algn="ctr">
              <a:defRPr sz="133"/>
            </a:lvl1pPr>
          </a:lstStyle>
          <a:p>
            <a:pPr lvl="0"/>
            <a:r>
              <a:rPr lang="en-US"/>
              <a:t> </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609600"/>
            <a:ext cx="10965600" cy="777240"/>
          </a:xfrm>
        </p:spPr>
        <p:txBody>
          <a:bodyPr/>
          <a:lstStyle/>
          <a:p>
            <a:r>
              <a:rPr lang="en-GB"/>
              <a:t>Case Study Title Goes Here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7" name="Text Placeholder 8">
            <a:extLst>
              <a:ext uri="{FF2B5EF4-FFF2-40B4-BE49-F238E27FC236}">
                <a16:creationId xmlns:a16="http://schemas.microsoft.com/office/drawing/2014/main" id="{E27557F0-1BBA-6647-9998-DCEAAFB33B64}"/>
              </a:ext>
            </a:extLst>
          </p:cNvPr>
          <p:cNvSpPr>
            <a:spLocks noGrp="1"/>
          </p:cNvSpPr>
          <p:nvPr>
            <p:ph type="body" sz="quarter" idx="14" hasCustomPrompt="1"/>
          </p:nvPr>
        </p:nvSpPr>
        <p:spPr>
          <a:xfrm>
            <a:off x="619532" y="2166002"/>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20" name="Text Placeholder 8">
            <a:extLst>
              <a:ext uri="{FF2B5EF4-FFF2-40B4-BE49-F238E27FC236}">
                <a16:creationId xmlns:a16="http://schemas.microsoft.com/office/drawing/2014/main" id="{53948A59-8AF0-DE4F-8535-2F0B40648D11}"/>
              </a:ext>
            </a:extLst>
          </p:cNvPr>
          <p:cNvSpPr>
            <a:spLocks noGrp="1"/>
          </p:cNvSpPr>
          <p:nvPr>
            <p:ph type="body" sz="quarter" idx="15" hasCustomPrompt="1"/>
          </p:nvPr>
        </p:nvSpPr>
        <p:spPr>
          <a:xfrm>
            <a:off x="7991068" y="2166002"/>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21" name="Text Placeholder 8">
            <a:extLst>
              <a:ext uri="{FF2B5EF4-FFF2-40B4-BE49-F238E27FC236}">
                <a16:creationId xmlns:a16="http://schemas.microsoft.com/office/drawing/2014/main" id="{18F82DBF-EC05-BD45-B722-B564A053E9EB}"/>
              </a:ext>
            </a:extLst>
          </p:cNvPr>
          <p:cNvSpPr>
            <a:spLocks noGrp="1"/>
          </p:cNvSpPr>
          <p:nvPr>
            <p:ph type="body" sz="quarter" idx="16" hasCustomPrompt="1"/>
          </p:nvPr>
        </p:nvSpPr>
        <p:spPr>
          <a:xfrm>
            <a:off x="4305300" y="2166002"/>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33" name="Text Placeholder 32">
            <a:extLst>
              <a:ext uri="{FF2B5EF4-FFF2-40B4-BE49-F238E27FC236}">
                <a16:creationId xmlns:a16="http://schemas.microsoft.com/office/drawing/2014/main" id="{75B94588-F5B7-004F-AF61-113E2169F510}"/>
              </a:ext>
            </a:extLst>
          </p:cNvPr>
          <p:cNvSpPr>
            <a:spLocks noGrp="1"/>
          </p:cNvSpPr>
          <p:nvPr>
            <p:ph type="body" sz="quarter" idx="17" hasCustomPrompt="1"/>
          </p:nvPr>
        </p:nvSpPr>
        <p:spPr>
          <a:xfrm>
            <a:off x="619530" y="1531620"/>
            <a:ext cx="10966591" cy="542176"/>
          </a:xfrm>
          <a:custGeom>
            <a:avLst/>
            <a:gdLst>
              <a:gd name="connsiteX0" fmla="*/ 7371537 w 10966590"/>
              <a:gd name="connsiteY0" fmla="*/ 0 h 542176"/>
              <a:gd name="connsiteX1" fmla="*/ 10966590 w 10966590"/>
              <a:gd name="connsiteY1" fmla="*/ 0 h 542176"/>
              <a:gd name="connsiteX2" fmla="*/ 10966590 w 10966590"/>
              <a:gd name="connsiteY2" fmla="*/ 542176 h 542176"/>
              <a:gd name="connsiteX3" fmla="*/ 7371537 w 10966590"/>
              <a:gd name="connsiteY3" fmla="*/ 542176 h 542176"/>
              <a:gd name="connsiteX4" fmla="*/ 3685769 w 10966590"/>
              <a:gd name="connsiteY4" fmla="*/ 0 h 542176"/>
              <a:gd name="connsiteX5" fmla="*/ 7280822 w 10966590"/>
              <a:gd name="connsiteY5" fmla="*/ 0 h 542176"/>
              <a:gd name="connsiteX6" fmla="*/ 7280822 w 10966590"/>
              <a:gd name="connsiteY6" fmla="*/ 542176 h 542176"/>
              <a:gd name="connsiteX7" fmla="*/ 3685769 w 10966590"/>
              <a:gd name="connsiteY7" fmla="*/ 542176 h 542176"/>
              <a:gd name="connsiteX8" fmla="*/ 0 w 10966590"/>
              <a:gd name="connsiteY8" fmla="*/ 0 h 542176"/>
              <a:gd name="connsiteX9" fmla="*/ 3595053 w 10966590"/>
              <a:gd name="connsiteY9" fmla="*/ 0 h 542176"/>
              <a:gd name="connsiteX10" fmla="*/ 3595053 w 10966590"/>
              <a:gd name="connsiteY10" fmla="*/ 542176 h 542176"/>
              <a:gd name="connsiteX11" fmla="*/ 0 w 10966590"/>
              <a:gd name="connsiteY11" fmla="*/ 542176 h 5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66590" h="542176">
                <a:moveTo>
                  <a:pt x="7371537" y="0"/>
                </a:moveTo>
                <a:lnTo>
                  <a:pt x="10966590" y="0"/>
                </a:lnTo>
                <a:lnTo>
                  <a:pt x="10966590" y="542176"/>
                </a:lnTo>
                <a:lnTo>
                  <a:pt x="7371537" y="542176"/>
                </a:lnTo>
                <a:close/>
                <a:moveTo>
                  <a:pt x="3685769" y="0"/>
                </a:moveTo>
                <a:lnTo>
                  <a:pt x="7280822" y="0"/>
                </a:lnTo>
                <a:lnTo>
                  <a:pt x="7280822" y="542176"/>
                </a:lnTo>
                <a:lnTo>
                  <a:pt x="3685769" y="542176"/>
                </a:lnTo>
                <a:close/>
                <a:moveTo>
                  <a:pt x="0" y="0"/>
                </a:moveTo>
                <a:lnTo>
                  <a:pt x="3595053" y="0"/>
                </a:lnTo>
                <a:lnTo>
                  <a:pt x="3595053" y="542176"/>
                </a:lnTo>
                <a:lnTo>
                  <a:pt x="0" y="542176"/>
                </a:lnTo>
                <a:close/>
              </a:path>
            </a:pathLst>
          </a:custGeom>
          <a:gradFill>
            <a:gsLst>
              <a:gs pos="0">
                <a:schemeClr val="accent2"/>
              </a:gs>
              <a:gs pos="100000">
                <a:schemeClr val="accent3"/>
              </a:gs>
            </a:gsLst>
            <a:lin ang="0" scaled="1"/>
          </a:gradFill>
        </p:spPr>
        <p:txBody>
          <a:bodyPr wrap="square" anchor="ctr">
            <a:noAutofit/>
          </a:bodyPr>
          <a:lstStyle>
            <a:lvl1pPr algn="ctr">
              <a:defRPr sz="133" b="1">
                <a:solidFill>
                  <a:schemeClr val="bg1"/>
                </a:solidFill>
              </a:defRPr>
            </a:lvl1pPr>
          </a:lstStyle>
          <a:p>
            <a:pPr lvl="0"/>
            <a:r>
              <a:rPr lang="en-US"/>
              <a:t> </a:t>
            </a:r>
          </a:p>
        </p:txBody>
      </p:sp>
      <p:sp>
        <p:nvSpPr>
          <p:cNvPr id="30" name="Text Placeholder 8">
            <a:extLst>
              <a:ext uri="{FF2B5EF4-FFF2-40B4-BE49-F238E27FC236}">
                <a16:creationId xmlns:a16="http://schemas.microsoft.com/office/drawing/2014/main" id="{5F798D50-4CE4-F447-87F8-15FF8A1658CF}"/>
              </a:ext>
            </a:extLst>
          </p:cNvPr>
          <p:cNvSpPr>
            <a:spLocks noGrp="1"/>
          </p:cNvSpPr>
          <p:nvPr>
            <p:ph type="body" sz="quarter" idx="20" hasCustomPrompt="1"/>
          </p:nvPr>
        </p:nvSpPr>
        <p:spPr>
          <a:xfrm>
            <a:off x="619532"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
        <p:nvSpPr>
          <p:cNvPr id="31" name="Text Placeholder 8">
            <a:extLst>
              <a:ext uri="{FF2B5EF4-FFF2-40B4-BE49-F238E27FC236}">
                <a16:creationId xmlns:a16="http://schemas.microsoft.com/office/drawing/2014/main" id="{DD283EE5-3BA3-874C-A54B-C4EDCBEDDAC1}"/>
              </a:ext>
            </a:extLst>
          </p:cNvPr>
          <p:cNvSpPr>
            <a:spLocks noGrp="1"/>
          </p:cNvSpPr>
          <p:nvPr>
            <p:ph type="body" sz="quarter" idx="21" hasCustomPrompt="1"/>
          </p:nvPr>
        </p:nvSpPr>
        <p:spPr>
          <a:xfrm>
            <a:off x="7991068"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
        <p:nvSpPr>
          <p:cNvPr id="32" name="Text Placeholder 8">
            <a:extLst>
              <a:ext uri="{FF2B5EF4-FFF2-40B4-BE49-F238E27FC236}">
                <a16:creationId xmlns:a16="http://schemas.microsoft.com/office/drawing/2014/main" id="{E5589F9A-A53F-A84C-B850-BA74F7670512}"/>
              </a:ext>
            </a:extLst>
          </p:cNvPr>
          <p:cNvSpPr>
            <a:spLocks noGrp="1"/>
          </p:cNvSpPr>
          <p:nvPr>
            <p:ph type="body" sz="quarter" idx="22" hasCustomPrompt="1"/>
          </p:nvPr>
        </p:nvSpPr>
        <p:spPr>
          <a:xfrm>
            <a:off x="4305300"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Tree>
    <p:extLst>
      <p:ext uri="{BB962C8B-B14F-4D97-AF65-F5344CB8AC3E}">
        <p14:creationId xmlns:p14="http://schemas.microsoft.com/office/powerpoint/2010/main" val="2425401624"/>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Quot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1104900" y="1363980"/>
            <a:ext cx="10043159" cy="4130040"/>
          </a:xfrm>
          <a:prstGeom prst="parallelogram">
            <a:avLst/>
          </a:prstGeom>
          <a:solidFill>
            <a:schemeClr val="bg1"/>
          </a:solidFill>
        </p:spPr>
        <p:txBody>
          <a:bodyPr anchor="ctr"/>
          <a:lstStyle>
            <a:lvl1pPr algn="ctr">
              <a:lnSpc>
                <a:spcPct val="80000"/>
              </a:lnSpc>
              <a:spcAft>
                <a:spcPts val="600"/>
              </a:spcAft>
              <a:defRPr sz="24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205651593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Statement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 name="Text Placeholder 9">
            <a:extLst>
              <a:ext uri="{FF2B5EF4-FFF2-40B4-BE49-F238E27FC236}">
                <a16:creationId xmlns:a16="http://schemas.microsoft.com/office/drawing/2014/main" id="{075D72E6-9411-1B4C-81D0-42BD2EE8C246}"/>
              </a:ext>
            </a:extLst>
          </p:cNvPr>
          <p:cNvSpPr>
            <a:spLocks noGrp="1"/>
          </p:cNvSpPr>
          <p:nvPr>
            <p:ph type="body" sz="quarter" idx="13" hasCustomPrompt="1"/>
          </p:nvPr>
        </p:nvSpPr>
        <p:spPr>
          <a:xfrm>
            <a:off x="2174876" y="5119052"/>
            <a:ext cx="7839075" cy="97905"/>
          </a:xfrm>
          <a:gradFill>
            <a:gsLst>
              <a:gs pos="0">
                <a:schemeClr val="accent2"/>
              </a:gs>
              <a:gs pos="100000">
                <a:schemeClr val="accent3"/>
              </a:gs>
            </a:gsLst>
            <a:lin ang="0" scaled="1"/>
          </a:gradFill>
        </p:spPr>
        <p:txBody>
          <a:bodyPr anchor="ctr">
            <a:normAutofit/>
          </a:bodyPr>
          <a:lstStyle>
            <a:lvl1pPr algn="ctr">
              <a:defRPr sz="133">
                <a:gradFill>
                  <a:gsLst>
                    <a:gs pos="0">
                      <a:schemeClr val="accent2"/>
                    </a:gs>
                    <a:gs pos="100000">
                      <a:schemeClr val="accent3"/>
                    </a:gs>
                  </a:gsLst>
                  <a:lin ang="0" scaled="1"/>
                </a:gradFill>
              </a:defRPr>
            </a:lvl1pPr>
          </a:lstStyle>
          <a:p>
            <a:pPr lvl="0"/>
            <a:r>
              <a:rPr lang="en-US"/>
              <a:t>   </a:t>
            </a:r>
          </a:p>
        </p:txBody>
      </p:sp>
      <p:sp>
        <p:nvSpPr>
          <p:cNvPr id="12" name="Text Placeholder 9">
            <a:extLst>
              <a:ext uri="{FF2B5EF4-FFF2-40B4-BE49-F238E27FC236}">
                <a16:creationId xmlns:a16="http://schemas.microsoft.com/office/drawing/2014/main" id="{7DC2C98D-EEE6-244E-B9DD-32C94FB0924D}"/>
              </a:ext>
            </a:extLst>
          </p:cNvPr>
          <p:cNvSpPr>
            <a:spLocks noGrp="1"/>
          </p:cNvSpPr>
          <p:nvPr>
            <p:ph type="body" sz="quarter" idx="14" hasCustomPrompt="1"/>
          </p:nvPr>
        </p:nvSpPr>
        <p:spPr>
          <a:xfrm>
            <a:off x="2174876" y="1662668"/>
            <a:ext cx="7839075" cy="97905"/>
          </a:xfrm>
          <a:gradFill>
            <a:gsLst>
              <a:gs pos="0">
                <a:schemeClr val="accent2"/>
              </a:gs>
              <a:gs pos="100000">
                <a:schemeClr val="accent3"/>
              </a:gs>
            </a:gsLst>
            <a:lin ang="0" scaled="1"/>
          </a:gradFill>
        </p:spPr>
        <p:txBody>
          <a:bodyPr anchor="ctr">
            <a:normAutofit/>
          </a:bodyPr>
          <a:lstStyle>
            <a:lvl1pPr algn="ctr">
              <a:defRPr sz="133">
                <a:gradFill>
                  <a:gsLst>
                    <a:gs pos="0">
                      <a:schemeClr val="accent2"/>
                    </a:gs>
                    <a:gs pos="100000">
                      <a:schemeClr val="accent3"/>
                    </a:gs>
                  </a:gsLst>
                  <a:lin ang="0" scaled="1"/>
                </a:gradFill>
              </a:defRPr>
            </a:lvl1pPr>
          </a:lstStyle>
          <a:p>
            <a:pPr lvl="0"/>
            <a:r>
              <a:rPr lang="en-US"/>
              <a:t>   </a:t>
            </a:r>
          </a:p>
        </p:txBody>
      </p:sp>
      <p:sp>
        <p:nvSpPr>
          <p:cNvPr id="4" name="Text Placeholder 3">
            <a:extLst>
              <a:ext uri="{FF2B5EF4-FFF2-40B4-BE49-F238E27FC236}">
                <a16:creationId xmlns:a16="http://schemas.microsoft.com/office/drawing/2014/main" id="{479E8BC8-E37D-DC43-B023-CA84A9CACB19}"/>
              </a:ext>
            </a:extLst>
          </p:cNvPr>
          <p:cNvSpPr>
            <a:spLocks noGrp="1"/>
          </p:cNvSpPr>
          <p:nvPr>
            <p:ph type="body" sz="quarter" idx="15" hasCustomPrompt="1"/>
          </p:nvPr>
        </p:nvSpPr>
        <p:spPr>
          <a:xfrm>
            <a:off x="590551" y="2866233"/>
            <a:ext cx="10761663" cy="1125537"/>
          </a:xfrm>
        </p:spPr>
        <p:txBody>
          <a:bodyPr anchor="ctr">
            <a:normAutofit/>
          </a:bodyPr>
          <a:lstStyle>
            <a:lvl1pPr algn="ctr">
              <a:defRPr sz="5000" b="1">
                <a:solidFill>
                  <a:schemeClr val="bg1"/>
                </a:solidFill>
              </a:defRPr>
            </a:lvl1pPr>
          </a:lstStyle>
          <a:p>
            <a:pPr lvl="0"/>
            <a:r>
              <a:rPr lang="en-US"/>
              <a:t>Statement Goes Here</a:t>
            </a:r>
          </a:p>
        </p:txBody>
      </p:sp>
    </p:spTree>
    <p:extLst>
      <p:ext uri="{BB962C8B-B14F-4D97-AF65-F5344CB8AC3E}">
        <p14:creationId xmlns:p14="http://schemas.microsoft.com/office/powerpoint/2010/main" val="2338519045"/>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Three Point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r>
              <a:rPr lang="es-ES"/>
              <a:t>Haga clic en el icono para agregar una imagen</a:t>
            </a:r>
            <a:endParaRPr lang="en-GB"/>
          </a:p>
        </p:txBody>
      </p:sp>
      <p:sp>
        <p:nvSpPr>
          <p:cNvPr id="39" name="Content Placeholder 2">
            <a:extLst>
              <a:ext uri="{FF2B5EF4-FFF2-40B4-BE49-F238E27FC236}">
                <a16:creationId xmlns:a16="http://schemas.microsoft.com/office/drawing/2014/main" id="{6F586F69-3533-5F4F-85BF-457BB915F941}"/>
              </a:ext>
            </a:extLst>
          </p:cNvPr>
          <p:cNvSpPr>
            <a:spLocks noGrp="1"/>
          </p:cNvSpPr>
          <p:nvPr>
            <p:ph idx="1" hasCustomPrompt="1"/>
          </p:nvPr>
        </p:nvSpPr>
        <p:spPr>
          <a:xfrm>
            <a:off x="652329" y="2136141"/>
            <a:ext cx="3843019" cy="3167380"/>
          </a:xfrm>
          <a:prstGeom prst="parallelogram">
            <a:avLst>
              <a:gd name="adj" fmla="val 16018"/>
            </a:avLst>
          </a:prstGeom>
          <a:solidFill>
            <a:schemeClr val="bg1"/>
          </a:solidFill>
        </p:spPr>
        <p:txBody>
          <a:bodyPr anchor="ctr">
            <a:normAutofit/>
          </a:bodyPr>
          <a:lstStyle>
            <a:lvl1pPr algn="ctr">
              <a:lnSpc>
                <a:spcPct val="80000"/>
              </a:lnSpc>
              <a:spcAft>
                <a:spcPts val="600"/>
              </a:spcAft>
              <a:defRPr sz="133"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53" name="Content Placeholder 52">
            <a:extLst>
              <a:ext uri="{FF2B5EF4-FFF2-40B4-BE49-F238E27FC236}">
                <a16:creationId xmlns:a16="http://schemas.microsoft.com/office/drawing/2014/main" id="{C27B8D16-878E-594C-BA9E-010EE25E648C}"/>
              </a:ext>
            </a:extLst>
          </p:cNvPr>
          <p:cNvSpPr>
            <a:spLocks noGrp="1"/>
          </p:cNvSpPr>
          <p:nvPr>
            <p:ph idx="13" hasCustomPrompt="1"/>
          </p:nvPr>
        </p:nvSpPr>
        <p:spPr>
          <a:xfrm>
            <a:off x="617264" y="5301208"/>
            <a:ext cx="10452445" cy="195352"/>
          </a:xfrm>
          <a:custGeom>
            <a:avLst/>
            <a:gdLst>
              <a:gd name="connsiteX0" fmla="*/ 7110414 w 10452445"/>
              <a:gd name="connsiteY0" fmla="*/ 0 h 195352"/>
              <a:gd name="connsiteX1" fmla="*/ 10452445 w 10452445"/>
              <a:gd name="connsiteY1" fmla="*/ 0 h 195352"/>
              <a:gd name="connsiteX2" fmla="*/ 10421154 w 10452445"/>
              <a:gd name="connsiteY2" fmla="*/ 195352 h 195352"/>
              <a:gd name="connsiteX3" fmla="*/ 7079123 w 10452445"/>
              <a:gd name="connsiteY3" fmla="*/ 195352 h 195352"/>
              <a:gd name="connsiteX4" fmla="*/ 3577116 w 10452445"/>
              <a:gd name="connsiteY4" fmla="*/ 0 h 195352"/>
              <a:gd name="connsiteX5" fmla="*/ 6919147 w 10452445"/>
              <a:gd name="connsiteY5" fmla="*/ 0 h 195352"/>
              <a:gd name="connsiteX6" fmla="*/ 6887856 w 10452445"/>
              <a:gd name="connsiteY6" fmla="*/ 195352 h 195352"/>
              <a:gd name="connsiteX7" fmla="*/ 3545825 w 10452445"/>
              <a:gd name="connsiteY7" fmla="*/ 195352 h 195352"/>
              <a:gd name="connsiteX8" fmla="*/ 31291 w 10452445"/>
              <a:gd name="connsiteY8" fmla="*/ 0 h 195352"/>
              <a:gd name="connsiteX9" fmla="*/ 3373323 w 10452445"/>
              <a:gd name="connsiteY9" fmla="*/ 0 h 195352"/>
              <a:gd name="connsiteX10" fmla="*/ 3342031 w 10452445"/>
              <a:gd name="connsiteY10" fmla="*/ 195352 h 195352"/>
              <a:gd name="connsiteX11" fmla="*/ 0 w 10452445"/>
              <a:gd name="connsiteY11" fmla="*/ 195352 h 19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52445" h="195352">
                <a:moveTo>
                  <a:pt x="7110414" y="0"/>
                </a:moveTo>
                <a:lnTo>
                  <a:pt x="10452445" y="0"/>
                </a:lnTo>
                <a:lnTo>
                  <a:pt x="10421154" y="195352"/>
                </a:lnTo>
                <a:lnTo>
                  <a:pt x="7079123" y="195352"/>
                </a:lnTo>
                <a:close/>
                <a:moveTo>
                  <a:pt x="3577116" y="0"/>
                </a:moveTo>
                <a:lnTo>
                  <a:pt x="6919147" y="0"/>
                </a:lnTo>
                <a:lnTo>
                  <a:pt x="6887856" y="195352"/>
                </a:lnTo>
                <a:lnTo>
                  <a:pt x="3545825" y="195352"/>
                </a:lnTo>
                <a:close/>
                <a:moveTo>
                  <a:pt x="31291" y="0"/>
                </a:moveTo>
                <a:lnTo>
                  <a:pt x="3373323" y="0"/>
                </a:lnTo>
                <a:lnTo>
                  <a:pt x="3342031" y="195352"/>
                </a:lnTo>
                <a:lnTo>
                  <a:pt x="0" y="195352"/>
                </a:lnTo>
                <a:close/>
              </a:path>
            </a:pathLst>
          </a:custGeom>
          <a:gradFill>
            <a:gsLst>
              <a:gs pos="0">
                <a:schemeClr val="accent2"/>
              </a:gs>
              <a:gs pos="100000">
                <a:schemeClr val="accent3"/>
              </a:gs>
            </a:gsLst>
            <a:lin ang="0" scaled="1"/>
          </a:gradFill>
        </p:spPr>
        <p:txBody>
          <a:bodyPr wrap="square" anchor="ctr">
            <a:noAutofit/>
          </a:bodyPr>
          <a:lstStyle>
            <a:lvl1pPr algn="ctr">
              <a:lnSpc>
                <a:spcPct val="80000"/>
              </a:lnSpc>
              <a:spcAft>
                <a:spcPts val="600"/>
              </a:spcAft>
              <a:defRPr sz="133"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43" name="Text Placeholder 42">
            <a:extLst>
              <a:ext uri="{FF2B5EF4-FFF2-40B4-BE49-F238E27FC236}">
                <a16:creationId xmlns:a16="http://schemas.microsoft.com/office/drawing/2014/main" id="{731E1C47-DD69-A64A-8A3C-17882AE12DD7}"/>
              </a:ext>
            </a:extLst>
          </p:cNvPr>
          <p:cNvSpPr>
            <a:spLocks noGrp="1"/>
          </p:cNvSpPr>
          <p:nvPr>
            <p:ph type="body" sz="quarter" idx="14" hasCustomPrompt="1"/>
          </p:nvPr>
        </p:nvSpPr>
        <p:spPr>
          <a:xfrm>
            <a:off x="1266216" y="2435403"/>
            <a:ext cx="2717801" cy="547688"/>
          </a:xfrm>
        </p:spPr>
        <p:txBody>
          <a:bodyPr anchor="ctr"/>
          <a:lstStyle>
            <a:lvl4pPr algn="ctr">
              <a:defRPr/>
            </a:lvl4pPr>
            <a:lvl5pPr algn="ctr">
              <a:defRPr/>
            </a:lvl5pPr>
          </a:lstStyle>
          <a:p>
            <a:pPr lvl="3"/>
            <a:r>
              <a:rPr lang="en-GB"/>
              <a:t>Point Title Goes Here</a:t>
            </a:r>
            <a:endParaRPr lang="en-US"/>
          </a:p>
        </p:txBody>
      </p:sp>
      <p:sp>
        <p:nvSpPr>
          <p:cNvPr id="44" name="Text Placeholder 42">
            <a:extLst>
              <a:ext uri="{FF2B5EF4-FFF2-40B4-BE49-F238E27FC236}">
                <a16:creationId xmlns:a16="http://schemas.microsoft.com/office/drawing/2014/main" id="{D90EC933-9590-AE4A-B72E-4F29C40DFEC9}"/>
              </a:ext>
            </a:extLst>
          </p:cNvPr>
          <p:cNvSpPr>
            <a:spLocks noGrp="1"/>
          </p:cNvSpPr>
          <p:nvPr>
            <p:ph type="body" sz="quarter" idx="15" hasCustomPrompt="1"/>
          </p:nvPr>
        </p:nvSpPr>
        <p:spPr>
          <a:xfrm>
            <a:off x="1266216" y="3140968"/>
            <a:ext cx="2717801" cy="547688"/>
          </a:xfrm>
        </p:spPr>
        <p:txBody>
          <a:bodyPr anchor="t">
            <a:normAutofit/>
          </a:bodyPr>
          <a:lstStyle>
            <a:lvl4pPr algn="ctr">
              <a:defRPr sz="1200" b="0"/>
            </a:lvl4pPr>
            <a:lvl5pPr algn="ctr">
              <a:defRPr/>
            </a:lvl5pPr>
          </a:lstStyle>
          <a:p>
            <a:pPr lvl="3"/>
            <a:r>
              <a:rPr lang="en-GB"/>
              <a:t>Body Text Goes Here</a:t>
            </a:r>
            <a:endParaRPr lang="en-US"/>
          </a:p>
        </p:txBody>
      </p:sp>
      <p:sp>
        <p:nvSpPr>
          <p:cNvPr id="45" name="Content Placeholder 2">
            <a:extLst>
              <a:ext uri="{FF2B5EF4-FFF2-40B4-BE49-F238E27FC236}">
                <a16:creationId xmlns:a16="http://schemas.microsoft.com/office/drawing/2014/main" id="{F1E6AA1F-0C53-9E4E-BA5C-8F931F63578F}"/>
              </a:ext>
            </a:extLst>
          </p:cNvPr>
          <p:cNvSpPr>
            <a:spLocks noGrp="1"/>
          </p:cNvSpPr>
          <p:nvPr>
            <p:ph idx="16" hasCustomPrompt="1"/>
          </p:nvPr>
        </p:nvSpPr>
        <p:spPr>
          <a:xfrm>
            <a:off x="4198155" y="2136141"/>
            <a:ext cx="3843019" cy="3167380"/>
          </a:xfrm>
          <a:prstGeom prst="parallelogram">
            <a:avLst>
              <a:gd name="adj" fmla="val 16018"/>
            </a:avLst>
          </a:prstGeom>
          <a:solidFill>
            <a:schemeClr val="bg1"/>
          </a:solidFill>
        </p:spPr>
        <p:txBody>
          <a:bodyPr anchor="ctr">
            <a:normAutofit/>
          </a:bodyPr>
          <a:lstStyle>
            <a:lvl1pPr algn="ctr">
              <a:lnSpc>
                <a:spcPct val="80000"/>
              </a:lnSpc>
              <a:spcAft>
                <a:spcPts val="600"/>
              </a:spcAft>
              <a:defRPr sz="133"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47" name="Text Placeholder 42">
            <a:extLst>
              <a:ext uri="{FF2B5EF4-FFF2-40B4-BE49-F238E27FC236}">
                <a16:creationId xmlns:a16="http://schemas.microsoft.com/office/drawing/2014/main" id="{9752D0A0-8F32-4C4D-846A-F569F0F7D5C0}"/>
              </a:ext>
            </a:extLst>
          </p:cNvPr>
          <p:cNvSpPr>
            <a:spLocks noGrp="1"/>
          </p:cNvSpPr>
          <p:nvPr>
            <p:ph type="body" sz="quarter" idx="18" hasCustomPrompt="1"/>
          </p:nvPr>
        </p:nvSpPr>
        <p:spPr>
          <a:xfrm>
            <a:off x="4812041" y="2435403"/>
            <a:ext cx="2717801" cy="547688"/>
          </a:xfrm>
        </p:spPr>
        <p:txBody>
          <a:bodyPr anchor="ctr"/>
          <a:lstStyle>
            <a:lvl4pPr algn="ctr">
              <a:defRPr/>
            </a:lvl4pPr>
            <a:lvl5pPr algn="ctr">
              <a:defRPr/>
            </a:lvl5pPr>
          </a:lstStyle>
          <a:p>
            <a:pPr lvl="3"/>
            <a:r>
              <a:rPr lang="en-GB"/>
              <a:t>Point Title Goes Here</a:t>
            </a:r>
            <a:endParaRPr lang="en-US"/>
          </a:p>
        </p:txBody>
      </p:sp>
      <p:sp>
        <p:nvSpPr>
          <p:cNvPr id="48" name="Text Placeholder 42">
            <a:extLst>
              <a:ext uri="{FF2B5EF4-FFF2-40B4-BE49-F238E27FC236}">
                <a16:creationId xmlns:a16="http://schemas.microsoft.com/office/drawing/2014/main" id="{D8DF6BB9-0AFD-A940-A490-D9F799773698}"/>
              </a:ext>
            </a:extLst>
          </p:cNvPr>
          <p:cNvSpPr>
            <a:spLocks noGrp="1"/>
          </p:cNvSpPr>
          <p:nvPr>
            <p:ph type="body" sz="quarter" idx="19" hasCustomPrompt="1"/>
          </p:nvPr>
        </p:nvSpPr>
        <p:spPr>
          <a:xfrm>
            <a:off x="4812041" y="3140968"/>
            <a:ext cx="2717801" cy="547688"/>
          </a:xfrm>
        </p:spPr>
        <p:txBody>
          <a:bodyPr anchor="t">
            <a:normAutofit/>
          </a:bodyPr>
          <a:lstStyle>
            <a:lvl4pPr algn="ctr">
              <a:defRPr sz="1200" b="0"/>
            </a:lvl4pPr>
            <a:lvl5pPr algn="ctr">
              <a:defRPr/>
            </a:lvl5pPr>
          </a:lstStyle>
          <a:p>
            <a:pPr lvl="3"/>
            <a:r>
              <a:rPr lang="en-GB"/>
              <a:t>Body Text Goes Here</a:t>
            </a:r>
            <a:endParaRPr lang="en-US"/>
          </a:p>
        </p:txBody>
      </p:sp>
      <p:sp>
        <p:nvSpPr>
          <p:cNvPr id="49" name="Content Placeholder 2">
            <a:extLst>
              <a:ext uri="{FF2B5EF4-FFF2-40B4-BE49-F238E27FC236}">
                <a16:creationId xmlns:a16="http://schemas.microsoft.com/office/drawing/2014/main" id="{89046D37-1DEB-0D4E-8765-C5E2335F86F6}"/>
              </a:ext>
            </a:extLst>
          </p:cNvPr>
          <p:cNvSpPr>
            <a:spLocks noGrp="1"/>
          </p:cNvSpPr>
          <p:nvPr>
            <p:ph idx="20" hasCustomPrompt="1"/>
          </p:nvPr>
        </p:nvSpPr>
        <p:spPr>
          <a:xfrm>
            <a:off x="7731453" y="2136141"/>
            <a:ext cx="3843019" cy="3167380"/>
          </a:xfrm>
          <a:prstGeom prst="parallelogram">
            <a:avLst>
              <a:gd name="adj" fmla="val 16018"/>
            </a:avLst>
          </a:prstGeom>
          <a:solidFill>
            <a:schemeClr val="bg1"/>
          </a:solidFill>
        </p:spPr>
        <p:txBody>
          <a:bodyPr anchor="ctr">
            <a:normAutofit/>
          </a:bodyPr>
          <a:lstStyle>
            <a:lvl1pPr algn="ctr">
              <a:lnSpc>
                <a:spcPct val="80000"/>
              </a:lnSpc>
              <a:spcAft>
                <a:spcPts val="600"/>
              </a:spcAft>
              <a:defRPr sz="133"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51" name="Text Placeholder 42">
            <a:extLst>
              <a:ext uri="{FF2B5EF4-FFF2-40B4-BE49-F238E27FC236}">
                <a16:creationId xmlns:a16="http://schemas.microsoft.com/office/drawing/2014/main" id="{60C5B26C-67C1-4B41-A927-21EF4C982243}"/>
              </a:ext>
            </a:extLst>
          </p:cNvPr>
          <p:cNvSpPr>
            <a:spLocks noGrp="1"/>
          </p:cNvSpPr>
          <p:nvPr>
            <p:ph type="body" sz="quarter" idx="22" hasCustomPrompt="1"/>
          </p:nvPr>
        </p:nvSpPr>
        <p:spPr>
          <a:xfrm>
            <a:off x="8345338" y="2435403"/>
            <a:ext cx="2717801" cy="547688"/>
          </a:xfrm>
        </p:spPr>
        <p:txBody>
          <a:bodyPr anchor="ctr"/>
          <a:lstStyle>
            <a:lvl4pPr algn="ctr">
              <a:defRPr/>
            </a:lvl4pPr>
            <a:lvl5pPr algn="ctr">
              <a:defRPr/>
            </a:lvl5pPr>
          </a:lstStyle>
          <a:p>
            <a:pPr lvl="3"/>
            <a:r>
              <a:rPr lang="en-GB"/>
              <a:t>Point Title Goes Here</a:t>
            </a:r>
            <a:endParaRPr lang="en-US"/>
          </a:p>
        </p:txBody>
      </p:sp>
      <p:sp>
        <p:nvSpPr>
          <p:cNvPr id="52" name="Text Placeholder 42">
            <a:extLst>
              <a:ext uri="{FF2B5EF4-FFF2-40B4-BE49-F238E27FC236}">
                <a16:creationId xmlns:a16="http://schemas.microsoft.com/office/drawing/2014/main" id="{DE5D7B1E-322F-4043-856C-5F50C2ED9436}"/>
              </a:ext>
            </a:extLst>
          </p:cNvPr>
          <p:cNvSpPr>
            <a:spLocks noGrp="1"/>
          </p:cNvSpPr>
          <p:nvPr>
            <p:ph type="body" sz="quarter" idx="23" hasCustomPrompt="1"/>
          </p:nvPr>
        </p:nvSpPr>
        <p:spPr>
          <a:xfrm>
            <a:off x="8345338" y="3140968"/>
            <a:ext cx="2717801" cy="547688"/>
          </a:xfrm>
        </p:spPr>
        <p:txBody>
          <a:bodyPr anchor="t">
            <a:normAutofit/>
          </a:bodyPr>
          <a:lstStyle>
            <a:lvl4pPr algn="ctr">
              <a:defRPr sz="1200" b="0"/>
            </a:lvl4pPr>
            <a:lvl5pPr algn="ctr">
              <a:defRPr/>
            </a:lvl5pPr>
          </a:lstStyle>
          <a:p>
            <a:pPr lvl="3"/>
            <a:r>
              <a:rPr lang="en-GB"/>
              <a:t>Body Text Goes Here</a:t>
            </a:r>
            <a:endParaRPr lang="en-US"/>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3" name="Title 2">
            <a:extLst>
              <a:ext uri="{FF2B5EF4-FFF2-40B4-BE49-F238E27FC236}">
                <a16:creationId xmlns:a16="http://schemas.microsoft.com/office/drawing/2014/main" id="{21ADF616-547B-FE4F-83B6-337F9715E95D}"/>
              </a:ext>
            </a:extLst>
          </p:cNvPr>
          <p:cNvSpPr>
            <a:spLocks noGrp="1"/>
          </p:cNvSpPr>
          <p:nvPr>
            <p:ph type="title"/>
          </p:nvPr>
        </p:nvSpPr>
        <p:spPr>
          <a:xfrm>
            <a:off x="618065" y="1188720"/>
            <a:ext cx="10965600" cy="934720"/>
          </a:xfrm>
        </p:spPr>
        <p:txBody>
          <a:bodyPr/>
          <a:lstStyle>
            <a:lvl1pPr algn="ctr">
              <a:defRPr>
                <a:solidFill>
                  <a:schemeClr val="bg1"/>
                </a:solidFill>
              </a:defRPr>
            </a:lvl1pPr>
          </a:lstStyle>
          <a:p>
            <a:r>
              <a:rPr lang="es-ES"/>
              <a:t>Haga clic para modificar el estilo de título del patrón</a:t>
            </a:r>
            <a:endParaRPr lang="en-US"/>
          </a:p>
        </p:txBody>
      </p:sp>
    </p:spTree>
    <p:extLst>
      <p:ext uri="{BB962C8B-B14F-4D97-AF65-F5344CB8AC3E}">
        <p14:creationId xmlns:p14="http://schemas.microsoft.com/office/powerpoint/2010/main" val="143625610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Key Takeaway Slide">
    <p:bg>
      <p:bgPr>
        <a:solidFill>
          <a:schemeClr val="accent5"/>
        </a:solidFill>
        <a:effectLst/>
      </p:bgPr>
    </p:bg>
    <p:spTree>
      <p:nvGrpSpPr>
        <p:cNvPr id="1" name=""/>
        <p:cNvGrpSpPr/>
        <p:nvPr/>
      </p:nvGrpSpPr>
      <p:grpSpPr>
        <a:xfrm>
          <a:off x="0" y="0"/>
          <a:ext cx="0" cy="0"/>
          <a:chOff x="0" y="0"/>
          <a:chExt cx="0" cy="0"/>
        </a:xfrm>
      </p:grpSpPr>
      <p:sp>
        <p:nvSpPr>
          <p:cNvPr id="52" name="Text Placeholder 21">
            <a:extLst>
              <a:ext uri="{FF2B5EF4-FFF2-40B4-BE49-F238E27FC236}">
                <a16:creationId xmlns:a16="http://schemas.microsoft.com/office/drawing/2014/main" id="{B3B6E53A-D89B-B940-9D39-415F8E4D3055}"/>
              </a:ext>
            </a:extLst>
          </p:cNvPr>
          <p:cNvSpPr>
            <a:spLocks noGrp="1"/>
          </p:cNvSpPr>
          <p:nvPr>
            <p:ph type="body" sz="quarter" idx="25" hasCustomPrompt="1"/>
          </p:nvPr>
        </p:nvSpPr>
        <p:spPr>
          <a:xfrm>
            <a:off x="15141817" y="204790"/>
            <a:ext cx="6536939" cy="1247775"/>
          </a:xfrm>
          <a:prstGeom prst="parallelogram">
            <a:avLst/>
          </a:prstGeom>
          <a:solidFill>
            <a:schemeClr val="bg1"/>
          </a:solidFill>
        </p:spPr>
        <p:txBody>
          <a:bodyPr anchor="ctr">
            <a:normAutofit/>
          </a:bodyPr>
          <a:lstStyle>
            <a:lvl1pPr algn="ctr">
              <a:defRPr sz="133" b="0"/>
            </a:lvl1pPr>
          </a:lstStyle>
          <a:p>
            <a:pPr lvl="0"/>
            <a:r>
              <a:rPr lang="en-US"/>
              <a:t> </a:t>
            </a:r>
          </a:p>
        </p:txBody>
      </p:sp>
      <p:sp>
        <p:nvSpPr>
          <p:cNvPr id="56" name="Text Placeholder 21">
            <a:extLst>
              <a:ext uri="{FF2B5EF4-FFF2-40B4-BE49-F238E27FC236}">
                <a16:creationId xmlns:a16="http://schemas.microsoft.com/office/drawing/2014/main" id="{A74AF6A7-69A9-7A48-92AE-BC526D3BA4EF}"/>
              </a:ext>
            </a:extLst>
          </p:cNvPr>
          <p:cNvSpPr>
            <a:spLocks noGrp="1"/>
          </p:cNvSpPr>
          <p:nvPr>
            <p:ph type="body" sz="quarter" idx="29" hasCustomPrompt="1"/>
          </p:nvPr>
        </p:nvSpPr>
        <p:spPr>
          <a:xfrm>
            <a:off x="14771115" y="1798517"/>
            <a:ext cx="6536939" cy="1247775"/>
          </a:xfrm>
          <a:prstGeom prst="parallelogram">
            <a:avLst/>
          </a:prstGeom>
          <a:solidFill>
            <a:schemeClr val="bg1"/>
          </a:solidFill>
        </p:spPr>
        <p:txBody>
          <a:bodyPr anchor="ctr">
            <a:normAutofit/>
          </a:bodyPr>
          <a:lstStyle>
            <a:lvl1pPr algn="ctr">
              <a:defRPr sz="133" b="0"/>
            </a:lvl1pPr>
          </a:lstStyle>
          <a:p>
            <a:pPr lvl="0"/>
            <a:r>
              <a:rPr lang="en-US"/>
              <a:t> </a:t>
            </a:r>
          </a:p>
        </p:txBody>
      </p:sp>
      <p:sp>
        <p:nvSpPr>
          <p:cNvPr id="60" name="Text Placeholder 21">
            <a:extLst>
              <a:ext uri="{FF2B5EF4-FFF2-40B4-BE49-F238E27FC236}">
                <a16:creationId xmlns:a16="http://schemas.microsoft.com/office/drawing/2014/main" id="{9EE33D39-7F12-864F-8883-F7C67CA8FC7A}"/>
              </a:ext>
            </a:extLst>
          </p:cNvPr>
          <p:cNvSpPr>
            <a:spLocks noGrp="1"/>
          </p:cNvSpPr>
          <p:nvPr>
            <p:ph type="body" sz="quarter" idx="33" hasCustomPrompt="1"/>
          </p:nvPr>
        </p:nvSpPr>
        <p:spPr>
          <a:xfrm>
            <a:off x="14406065" y="3360110"/>
            <a:ext cx="6536939" cy="1247775"/>
          </a:xfrm>
          <a:prstGeom prst="parallelogram">
            <a:avLst/>
          </a:prstGeom>
          <a:solidFill>
            <a:schemeClr val="bg1"/>
          </a:solidFill>
        </p:spPr>
        <p:txBody>
          <a:bodyPr anchor="ctr">
            <a:normAutofit/>
          </a:bodyPr>
          <a:lstStyle>
            <a:lvl1pPr algn="ctr">
              <a:defRPr sz="133" b="0"/>
            </a:lvl1pPr>
          </a:lstStyle>
          <a:p>
            <a:pPr lvl="0"/>
            <a:r>
              <a:rPr lang="en-US"/>
              <a:t> </a:t>
            </a:r>
          </a:p>
        </p:txBody>
      </p:sp>
      <p:sp>
        <p:nvSpPr>
          <p:cNvPr id="64" name="Text Placeholder 21">
            <a:extLst>
              <a:ext uri="{FF2B5EF4-FFF2-40B4-BE49-F238E27FC236}">
                <a16:creationId xmlns:a16="http://schemas.microsoft.com/office/drawing/2014/main" id="{773ADB21-32BE-4641-94A5-B04DD7EDFBD3}"/>
              </a:ext>
            </a:extLst>
          </p:cNvPr>
          <p:cNvSpPr>
            <a:spLocks noGrp="1"/>
          </p:cNvSpPr>
          <p:nvPr>
            <p:ph type="body" sz="quarter" idx="37" hasCustomPrompt="1"/>
          </p:nvPr>
        </p:nvSpPr>
        <p:spPr>
          <a:xfrm>
            <a:off x="15550189" y="-1414461"/>
            <a:ext cx="6536939" cy="1247775"/>
          </a:xfrm>
          <a:prstGeom prst="parallelogram">
            <a:avLst/>
          </a:prstGeom>
          <a:solidFill>
            <a:schemeClr val="bg1"/>
          </a:solidFill>
        </p:spPr>
        <p:txBody>
          <a:bodyPr anchor="ctr">
            <a:normAutofit/>
          </a:bodyPr>
          <a:lstStyle>
            <a:lvl1pPr algn="ctr">
              <a:defRPr sz="133" b="0"/>
            </a:lvl1pPr>
          </a:lstStyle>
          <a:p>
            <a:pPr lvl="0"/>
            <a:r>
              <a:rPr lang="en-US"/>
              <a:t> </a:t>
            </a:r>
          </a:p>
        </p:txBody>
      </p:sp>
      <p:sp>
        <p:nvSpPr>
          <p:cNvPr id="77" name="Text Placeholder 76">
            <a:extLst>
              <a:ext uri="{FF2B5EF4-FFF2-40B4-BE49-F238E27FC236}">
                <a16:creationId xmlns:a16="http://schemas.microsoft.com/office/drawing/2014/main" id="{27E5DDBD-3796-0C48-8987-7575D29D8657}"/>
              </a:ext>
            </a:extLst>
          </p:cNvPr>
          <p:cNvSpPr>
            <a:spLocks noGrp="1"/>
          </p:cNvSpPr>
          <p:nvPr>
            <p:ph type="body" sz="quarter" idx="38" hasCustomPrompt="1"/>
          </p:nvPr>
        </p:nvSpPr>
        <p:spPr>
          <a:xfrm>
            <a:off x="13114786" y="-1414464"/>
            <a:ext cx="2782519" cy="6022347"/>
          </a:xfrm>
          <a:custGeom>
            <a:avLst/>
            <a:gdLst>
              <a:gd name="connsiteX0" fmla="*/ 311944 w 2782519"/>
              <a:gd name="connsiteY0" fmla="*/ 4774571 h 6022346"/>
              <a:gd name="connsiteX1" fmla="*/ 1638395 w 2782519"/>
              <a:gd name="connsiteY1" fmla="*/ 4774571 h 6022346"/>
              <a:gd name="connsiteX2" fmla="*/ 1326451 w 2782519"/>
              <a:gd name="connsiteY2" fmla="*/ 6022346 h 6022346"/>
              <a:gd name="connsiteX3" fmla="*/ 0 w 2782519"/>
              <a:gd name="connsiteY3" fmla="*/ 6022346 h 6022346"/>
              <a:gd name="connsiteX4" fmla="*/ 676993 w 2782519"/>
              <a:gd name="connsiteY4" fmla="*/ 3212977 h 6022346"/>
              <a:gd name="connsiteX5" fmla="*/ 2003444 w 2782519"/>
              <a:gd name="connsiteY5" fmla="*/ 3212977 h 6022346"/>
              <a:gd name="connsiteX6" fmla="*/ 1691500 w 2782519"/>
              <a:gd name="connsiteY6" fmla="*/ 4460752 h 6022346"/>
              <a:gd name="connsiteX7" fmla="*/ 365049 w 2782519"/>
              <a:gd name="connsiteY7" fmla="*/ 4460752 h 6022346"/>
              <a:gd name="connsiteX8" fmla="*/ 1047696 w 2782519"/>
              <a:gd name="connsiteY8" fmla="*/ 1619250 h 6022346"/>
              <a:gd name="connsiteX9" fmla="*/ 2374147 w 2782519"/>
              <a:gd name="connsiteY9" fmla="*/ 1619250 h 6022346"/>
              <a:gd name="connsiteX10" fmla="*/ 2062203 w 2782519"/>
              <a:gd name="connsiteY10" fmla="*/ 2867025 h 6022346"/>
              <a:gd name="connsiteX11" fmla="*/ 735752 w 2782519"/>
              <a:gd name="connsiteY11" fmla="*/ 2867025 h 6022346"/>
              <a:gd name="connsiteX12" fmla="*/ 1456068 w 2782519"/>
              <a:gd name="connsiteY12" fmla="*/ 0 h 6022346"/>
              <a:gd name="connsiteX13" fmla="*/ 2782519 w 2782519"/>
              <a:gd name="connsiteY13" fmla="*/ 0 h 6022346"/>
              <a:gd name="connsiteX14" fmla="*/ 2470575 w 2782519"/>
              <a:gd name="connsiteY14" fmla="*/ 1247775 h 6022346"/>
              <a:gd name="connsiteX15" fmla="*/ 1144124 w 2782519"/>
              <a:gd name="connsiteY15" fmla="*/ 1247775 h 60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82519" h="6022346">
                <a:moveTo>
                  <a:pt x="311944" y="4774571"/>
                </a:moveTo>
                <a:lnTo>
                  <a:pt x="1638395" y="4774571"/>
                </a:lnTo>
                <a:lnTo>
                  <a:pt x="1326451" y="6022346"/>
                </a:lnTo>
                <a:lnTo>
                  <a:pt x="0" y="6022346"/>
                </a:lnTo>
                <a:close/>
                <a:moveTo>
                  <a:pt x="676993" y="3212977"/>
                </a:moveTo>
                <a:lnTo>
                  <a:pt x="2003444" y="3212977"/>
                </a:lnTo>
                <a:lnTo>
                  <a:pt x="1691500" y="4460752"/>
                </a:lnTo>
                <a:lnTo>
                  <a:pt x="365049" y="4460752"/>
                </a:lnTo>
                <a:close/>
                <a:moveTo>
                  <a:pt x="1047696" y="1619250"/>
                </a:moveTo>
                <a:lnTo>
                  <a:pt x="2374147" y="1619250"/>
                </a:lnTo>
                <a:lnTo>
                  <a:pt x="2062203" y="2867025"/>
                </a:lnTo>
                <a:lnTo>
                  <a:pt x="735752" y="2867025"/>
                </a:lnTo>
                <a:close/>
                <a:moveTo>
                  <a:pt x="1456068" y="0"/>
                </a:moveTo>
                <a:lnTo>
                  <a:pt x="2782519" y="0"/>
                </a:lnTo>
                <a:lnTo>
                  <a:pt x="2470575" y="1247775"/>
                </a:lnTo>
                <a:lnTo>
                  <a:pt x="1144124"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33" b="0"/>
            </a:lvl1pPr>
          </a:lstStyle>
          <a:p>
            <a:pPr lvl="0"/>
            <a:r>
              <a:rPr lang="en-US"/>
              <a:t> </a:t>
            </a:r>
          </a:p>
        </p:txBody>
      </p:sp>
      <p:sp>
        <p:nvSpPr>
          <p:cNvPr id="10" name="Picture Placeholder 9">
            <a:extLst>
              <a:ext uri="{FF2B5EF4-FFF2-40B4-BE49-F238E27FC236}">
                <a16:creationId xmlns:a16="http://schemas.microsoft.com/office/drawing/2014/main" id="{6ED919B1-B49D-B046-8103-DA2A0DB47A34}"/>
              </a:ext>
            </a:extLst>
          </p:cNvPr>
          <p:cNvSpPr>
            <a:spLocks noGrp="1"/>
          </p:cNvSpPr>
          <p:nvPr>
            <p:ph type="pic" sz="quarter" idx="10"/>
          </p:nvPr>
        </p:nvSpPr>
        <p:spPr>
          <a:xfrm>
            <a:off x="3770730" y="0"/>
            <a:ext cx="8421271" cy="6496051"/>
          </a:xfrm>
          <a:custGeom>
            <a:avLst/>
            <a:gdLst>
              <a:gd name="connsiteX0" fmla="*/ 1624014 w 8421270"/>
              <a:gd name="connsiteY0" fmla="*/ 0 h 6496050"/>
              <a:gd name="connsiteX1" fmla="*/ 4590438 w 8421270"/>
              <a:gd name="connsiteY1" fmla="*/ 0 h 6496050"/>
              <a:gd name="connsiteX2" fmla="*/ 6631940 w 8421270"/>
              <a:gd name="connsiteY2" fmla="*/ 0 h 6496050"/>
              <a:gd name="connsiteX3" fmla="*/ 8421270 w 8421270"/>
              <a:gd name="connsiteY3" fmla="*/ 0 h 6496050"/>
              <a:gd name="connsiteX4" fmla="*/ 8421270 w 8421270"/>
              <a:gd name="connsiteY4" fmla="*/ 6496050 h 6496050"/>
              <a:gd name="connsiteX5" fmla="*/ 6631940 w 8421270"/>
              <a:gd name="connsiteY5" fmla="*/ 6496050 h 6496050"/>
              <a:gd name="connsiteX6" fmla="*/ 4590438 w 8421270"/>
              <a:gd name="connsiteY6" fmla="*/ 6496050 h 6496050"/>
              <a:gd name="connsiteX7" fmla="*/ 2577270 w 8421270"/>
              <a:gd name="connsiteY7" fmla="*/ 6496050 h 6496050"/>
              <a:gd name="connsiteX8" fmla="*/ 2325270 w 8421270"/>
              <a:gd name="connsiteY8" fmla="*/ 6244050 h 6496050"/>
              <a:gd name="connsiteX9" fmla="*/ 2073270 w 8421270"/>
              <a:gd name="connsiteY9" fmla="*/ 6496050 h 6496050"/>
              <a:gd name="connsiteX10" fmla="*/ 0 w 8421270"/>
              <a:gd name="connsiteY10" fmla="*/ 6496050 h 649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21270" h="6496050">
                <a:moveTo>
                  <a:pt x="1624014" y="0"/>
                </a:moveTo>
                <a:lnTo>
                  <a:pt x="4590438" y="0"/>
                </a:lnTo>
                <a:lnTo>
                  <a:pt x="6631940" y="0"/>
                </a:lnTo>
                <a:lnTo>
                  <a:pt x="8421270" y="0"/>
                </a:lnTo>
                <a:lnTo>
                  <a:pt x="8421270" y="6496050"/>
                </a:lnTo>
                <a:lnTo>
                  <a:pt x="6631940" y="6496050"/>
                </a:lnTo>
                <a:lnTo>
                  <a:pt x="4590438" y="6496050"/>
                </a:lnTo>
                <a:lnTo>
                  <a:pt x="2577270" y="6496050"/>
                </a:lnTo>
                <a:cubicBezTo>
                  <a:pt x="2577270" y="6356874"/>
                  <a:pt x="2464446" y="6244050"/>
                  <a:pt x="2325270" y="6244050"/>
                </a:cubicBezTo>
                <a:cubicBezTo>
                  <a:pt x="2186095" y="6244050"/>
                  <a:pt x="2073270" y="6356874"/>
                  <a:pt x="2073270" y="6496050"/>
                </a:cubicBezTo>
                <a:lnTo>
                  <a:pt x="0" y="6496050"/>
                </a:lnTo>
                <a:close/>
              </a:path>
            </a:pathLst>
          </a:custGeom>
          <a:solidFill>
            <a:schemeClr val="accent5">
              <a:lumMod val="90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2" name="Text Placeholder 21">
            <a:extLst>
              <a:ext uri="{FF2B5EF4-FFF2-40B4-BE49-F238E27FC236}">
                <a16:creationId xmlns:a16="http://schemas.microsoft.com/office/drawing/2014/main" id="{4A98A6F2-B4B8-C74A-99F0-AA1661E3527E}"/>
              </a:ext>
            </a:extLst>
          </p:cNvPr>
          <p:cNvSpPr>
            <a:spLocks noGrp="1"/>
          </p:cNvSpPr>
          <p:nvPr>
            <p:ph type="body" sz="quarter" idx="13" hasCustomPrompt="1"/>
          </p:nvPr>
        </p:nvSpPr>
        <p:spPr>
          <a:xfrm>
            <a:off x="5301049" y="1619251"/>
            <a:ext cx="6536939" cy="1247775"/>
          </a:xfrm>
          <a:prstGeom prst="parallelogram">
            <a:avLst/>
          </a:prstGeom>
          <a:solidFill>
            <a:schemeClr val="bg1"/>
          </a:solidFill>
        </p:spPr>
        <p:txBody>
          <a:bodyPr anchor="ctr">
            <a:normAutofit/>
          </a:bodyPr>
          <a:lstStyle>
            <a:lvl1pPr algn="ctr">
              <a:defRPr sz="133" b="0"/>
            </a:lvl1pPr>
          </a:lstStyle>
          <a:p>
            <a:pPr lvl="0"/>
            <a:r>
              <a:rPr lang="en-US"/>
              <a:t> </a:t>
            </a:r>
          </a:p>
        </p:txBody>
      </p:sp>
      <p:sp>
        <p:nvSpPr>
          <p:cNvPr id="76" name="Text Placeholder 75">
            <a:extLst>
              <a:ext uri="{FF2B5EF4-FFF2-40B4-BE49-F238E27FC236}">
                <a16:creationId xmlns:a16="http://schemas.microsoft.com/office/drawing/2014/main" id="{B331CDFB-751B-2345-AB1A-DD43D88938D5}"/>
              </a:ext>
            </a:extLst>
          </p:cNvPr>
          <p:cNvSpPr>
            <a:spLocks noGrp="1"/>
          </p:cNvSpPr>
          <p:nvPr>
            <p:ph type="body" sz="quarter" idx="14" hasCustomPrompt="1"/>
          </p:nvPr>
        </p:nvSpPr>
        <p:spPr>
          <a:xfrm>
            <a:off x="3274016" y="1619249"/>
            <a:ext cx="2374147" cy="4403096"/>
          </a:xfrm>
          <a:custGeom>
            <a:avLst/>
            <a:gdLst>
              <a:gd name="connsiteX0" fmla="*/ 311944 w 2374147"/>
              <a:gd name="connsiteY0" fmla="*/ 3155321 h 4403096"/>
              <a:gd name="connsiteX1" fmla="*/ 1638395 w 2374147"/>
              <a:gd name="connsiteY1" fmla="*/ 3155321 h 4403096"/>
              <a:gd name="connsiteX2" fmla="*/ 1326451 w 2374147"/>
              <a:gd name="connsiteY2" fmla="*/ 4403096 h 4403096"/>
              <a:gd name="connsiteX3" fmla="*/ 0 w 2374147"/>
              <a:gd name="connsiteY3" fmla="*/ 4403096 h 4403096"/>
              <a:gd name="connsiteX4" fmla="*/ 676993 w 2374147"/>
              <a:gd name="connsiteY4" fmla="*/ 1593727 h 4403096"/>
              <a:gd name="connsiteX5" fmla="*/ 2003444 w 2374147"/>
              <a:gd name="connsiteY5" fmla="*/ 1593727 h 4403096"/>
              <a:gd name="connsiteX6" fmla="*/ 1691500 w 2374147"/>
              <a:gd name="connsiteY6" fmla="*/ 2841502 h 4403096"/>
              <a:gd name="connsiteX7" fmla="*/ 365049 w 2374147"/>
              <a:gd name="connsiteY7" fmla="*/ 2841502 h 4403096"/>
              <a:gd name="connsiteX8" fmla="*/ 1047696 w 2374147"/>
              <a:gd name="connsiteY8" fmla="*/ 0 h 4403096"/>
              <a:gd name="connsiteX9" fmla="*/ 2374147 w 2374147"/>
              <a:gd name="connsiteY9" fmla="*/ 0 h 4403096"/>
              <a:gd name="connsiteX10" fmla="*/ 2062203 w 2374147"/>
              <a:gd name="connsiteY10" fmla="*/ 1247775 h 4403096"/>
              <a:gd name="connsiteX11" fmla="*/ 735752 w 2374147"/>
              <a:gd name="connsiteY11" fmla="*/ 1247775 h 440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74147" h="4403096">
                <a:moveTo>
                  <a:pt x="311944" y="3155321"/>
                </a:moveTo>
                <a:lnTo>
                  <a:pt x="1638395" y="3155321"/>
                </a:lnTo>
                <a:lnTo>
                  <a:pt x="1326451" y="4403096"/>
                </a:lnTo>
                <a:lnTo>
                  <a:pt x="0" y="4403096"/>
                </a:lnTo>
                <a:close/>
                <a:moveTo>
                  <a:pt x="676993" y="1593727"/>
                </a:moveTo>
                <a:lnTo>
                  <a:pt x="2003444" y="1593727"/>
                </a:lnTo>
                <a:lnTo>
                  <a:pt x="1691500" y="2841502"/>
                </a:lnTo>
                <a:lnTo>
                  <a:pt x="365049" y="2841502"/>
                </a:lnTo>
                <a:close/>
                <a:moveTo>
                  <a:pt x="1047696" y="0"/>
                </a:moveTo>
                <a:lnTo>
                  <a:pt x="2374147" y="0"/>
                </a:lnTo>
                <a:lnTo>
                  <a:pt x="2062203" y="1247775"/>
                </a:lnTo>
                <a:lnTo>
                  <a:pt x="735752"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33" b="0"/>
            </a:lvl1pPr>
          </a:lstStyle>
          <a:p>
            <a:pPr lvl="0"/>
            <a:r>
              <a:rPr lang="en-US"/>
              <a:t> </a:t>
            </a:r>
          </a:p>
        </p:txBody>
      </p:sp>
      <p:sp>
        <p:nvSpPr>
          <p:cNvPr id="27" name="Text Placeholder 26">
            <a:extLst>
              <a:ext uri="{FF2B5EF4-FFF2-40B4-BE49-F238E27FC236}">
                <a16:creationId xmlns:a16="http://schemas.microsoft.com/office/drawing/2014/main" id="{6054384E-3F45-EA4B-8380-05D251B524F8}"/>
              </a:ext>
            </a:extLst>
          </p:cNvPr>
          <p:cNvSpPr>
            <a:spLocks noGrp="1"/>
          </p:cNvSpPr>
          <p:nvPr>
            <p:ph type="body" sz="quarter" idx="15" hasCustomPrompt="1"/>
          </p:nvPr>
        </p:nvSpPr>
        <p:spPr>
          <a:xfrm>
            <a:off x="4009769" y="1625171"/>
            <a:ext cx="1649627" cy="1161279"/>
          </a:xfrm>
        </p:spPr>
        <p:txBody>
          <a:bodyPr anchor="ctr"/>
          <a:lstStyle>
            <a:lvl1pPr algn="ctr">
              <a:defRPr sz="6000" b="1">
                <a:solidFill>
                  <a:schemeClr val="bg1"/>
                </a:solidFill>
              </a:defRPr>
            </a:lvl1pPr>
          </a:lstStyle>
          <a:p>
            <a:pPr lvl="0"/>
            <a:r>
              <a:rPr lang="en-US"/>
              <a:t>00</a:t>
            </a:r>
          </a:p>
        </p:txBody>
      </p:sp>
      <p:sp>
        <p:nvSpPr>
          <p:cNvPr id="29" name="Text Placeholder 28">
            <a:extLst>
              <a:ext uri="{FF2B5EF4-FFF2-40B4-BE49-F238E27FC236}">
                <a16:creationId xmlns:a16="http://schemas.microsoft.com/office/drawing/2014/main" id="{E392CF1C-A80E-104A-B004-413C94DF3F08}"/>
              </a:ext>
            </a:extLst>
          </p:cNvPr>
          <p:cNvSpPr>
            <a:spLocks noGrp="1"/>
          </p:cNvSpPr>
          <p:nvPr>
            <p:ph type="body" sz="quarter" idx="16" hasCustomPrompt="1"/>
          </p:nvPr>
        </p:nvSpPr>
        <p:spPr>
          <a:xfrm>
            <a:off x="5751513" y="2020718"/>
            <a:ext cx="5708651" cy="395287"/>
          </a:xfrm>
        </p:spPr>
        <p:txBody>
          <a:bodyPr anchor="ctr"/>
          <a:lstStyle>
            <a:lvl1pPr>
              <a:defRPr b="1"/>
            </a:lvl1pPr>
          </a:lstStyle>
          <a:p>
            <a:pPr lvl="0"/>
            <a:r>
              <a:rPr lang="en-US"/>
              <a:t>Key Point Text Goes Here</a:t>
            </a:r>
          </a:p>
        </p:txBody>
      </p:sp>
      <p:sp>
        <p:nvSpPr>
          <p:cNvPr id="30" name="Text Placeholder 21">
            <a:extLst>
              <a:ext uri="{FF2B5EF4-FFF2-40B4-BE49-F238E27FC236}">
                <a16:creationId xmlns:a16="http://schemas.microsoft.com/office/drawing/2014/main" id="{59862CC0-B0EC-DA4D-B9C5-C6A53CB07A14}"/>
              </a:ext>
            </a:extLst>
          </p:cNvPr>
          <p:cNvSpPr>
            <a:spLocks noGrp="1"/>
          </p:cNvSpPr>
          <p:nvPr>
            <p:ph type="body" sz="quarter" idx="17" hasCustomPrompt="1"/>
          </p:nvPr>
        </p:nvSpPr>
        <p:spPr>
          <a:xfrm>
            <a:off x="4930347" y="3212978"/>
            <a:ext cx="6536939" cy="1247775"/>
          </a:xfrm>
          <a:prstGeom prst="parallelogram">
            <a:avLst/>
          </a:prstGeom>
          <a:solidFill>
            <a:schemeClr val="bg1"/>
          </a:solidFill>
        </p:spPr>
        <p:txBody>
          <a:bodyPr anchor="ctr">
            <a:normAutofit/>
          </a:bodyPr>
          <a:lstStyle>
            <a:lvl1pPr algn="ctr">
              <a:defRPr sz="133" b="0"/>
            </a:lvl1pPr>
          </a:lstStyle>
          <a:p>
            <a:pPr lvl="0"/>
            <a:r>
              <a:rPr lang="en-US"/>
              <a:t> </a:t>
            </a:r>
          </a:p>
        </p:txBody>
      </p:sp>
      <p:sp>
        <p:nvSpPr>
          <p:cNvPr id="32" name="Text Placeholder 26">
            <a:extLst>
              <a:ext uri="{FF2B5EF4-FFF2-40B4-BE49-F238E27FC236}">
                <a16:creationId xmlns:a16="http://schemas.microsoft.com/office/drawing/2014/main" id="{E2935751-D551-A243-AED5-D8E04A6AA0F0}"/>
              </a:ext>
            </a:extLst>
          </p:cNvPr>
          <p:cNvSpPr>
            <a:spLocks noGrp="1"/>
          </p:cNvSpPr>
          <p:nvPr>
            <p:ph type="body" sz="quarter" idx="19" hasCustomPrompt="1"/>
          </p:nvPr>
        </p:nvSpPr>
        <p:spPr>
          <a:xfrm>
            <a:off x="3639065" y="3218898"/>
            <a:ext cx="1649627" cy="1161279"/>
          </a:xfrm>
        </p:spPr>
        <p:txBody>
          <a:bodyPr anchor="ctr"/>
          <a:lstStyle>
            <a:lvl1pPr algn="ctr">
              <a:defRPr sz="6000" b="1">
                <a:solidFill>
                  <a:schemeClr val="bg1"/>
                </a:solidFill>
              </a:defRPr>
            </a:lvl1pPr>
          </a:lstStyle>
          <a:p>
            <a:pPr lvl="0"/>
            <a:r>
              <a:rPr lang="en-US"/>
              <a:t>00</a:t>
            </a:r>
          </a:p>
        </p:txBody>
      </p:sp>
      <p:sp>
        <p:nvSpPr>
          <p:cNvPr id="33" name="Text Placeholder 28">
            <a:extLst>
              <a:ext uri="{FF2B5EF4-FFF2-40B4-BE49-F238E27FC236}">
                <a16:creationId xmlns:a16="http://schemas.microsoft.com/office/drawing/2014/main" id="{691A082F-A2D0-A54B-9825-8103536A1B98}"/>
              </a:ext>
            </a:extLst>
          </p:cNvPr>
          <p:cNvSpPr>
            <a:spLocks noGrp="1"/>
          </p:cNvSpPr>
          <p:nvPr>
            <p:ph type="body" sz="quarter" idx="20" hasCustomPrompt="1"/>
          </p:nvPr>
        </p:nvSpPr>
        <p:spPr>
          <a:xfrm>
            <a:off x="5380809" y="3614445"/>
            <a:ext cx="5708651" cy="395287"/>
          </a:xfrm>
        </p:spPr>
        <p:txBody>
          <a:bodyPr anchor="ctr"/>
          <a:lstStyle>
            <a:lvl1pPr>
              <a:defRPr b="1"/>
            </a:lvl1pPr>
          </a:lstStyle>
          <a:p>
            <a:pPr lvl="0"/>
            <a:r>
              <a:rPr lang="en-US"/>
              <a:t>Key Point Text Goes Here</a:t>
            </a:r>
          </a:p>
        </p:txBody>
      </p:sp>
      <p:sp>
        <p:nvSpPr>
          <p:cNvPr id="34" name="Text Placeholder 21">
            <a:extLst>
              <a:ext uri="{FF2B5EF4-FFF2-40B4-BE49-F238E27FC236}">
                <a16:creationId xmlns:a16="http://schemas.microsoft.com/office/drawing/2014/main" id="{1ECFBFE3-FED5-3B43-84ED-F08DDCB49C6B}"/>
              </a:ext>
            </a:extLst>
          </p:cNvPr>
          <p:cNvSpPr>
            <a:spLocks noGrp="1"/>
          </p:cNvSpPr>
          <p:nvPr>
            <p:ph type="body" sz="quarter" idx="21" hasCustomPrompt="1"/>
          </p:nvPr>
        </p:nvSpPr>
        <p:spPr>
          <a:xfrm>
            <a:off x="4565297" y="4774573"/>
            <a:ext cx="6536939" cy="1247775"/>
          </a:xfrm>
          <a:prstGeom prst="parallelogram">
            <a:avLst/>
          </a:prstGeom>
          <a:solidFill>
            <a:schemeClr val="bg1"/>
          </a:solidFill>
        </p:spPr>
        <p:txBody>
          <a:bodyPr anchor="ctr">
            <a:normAutofit/>
          </a:bodyPr>
          <a:lstStyle>
            <a:lvl1pPr algn="ctr">
              <a:defRPr sz="133" b="0"/>
            </a:lvl1pPr>
          </a:lstStyle>
          <a:p>
            <a:pPr lvl="0"/>
            <a:r>
              <a:rPr lang="en-US"/>
              <a:t> </a:t>
            </a:r>
          </a:p>
        </p:txBody>
      </p:sp>
      <p:sp>
        <p:nvSpPr>
          <p:cNvPr id="36" name="Text Placeholder 26">
            <a:extLst>
              <a:ext uri="{FF2B5EF4-FFF2-40B4-BE49-F238E27FC236}">
                <a16:creationId xmlns:a16="http://schemas.microsoft.com/office/drawing/2014/main" id="{9FB9A107-DC88-8E4D-A90A-2022B5FDC2F7}"/>
              </a:ext>
            </a:extLst>
          </p:cNvPr>
          <p:cNvSpPr>
            <a:spLocks noGrp="1"/>
          </p:cNvSpPr>
          <p:nvPr>
            <p:ph type="body" sz="quarter" idx="23" hasCustomPrompt="1"/>
          </p:nvPr>
        </p:nvSpPr>
        <p:spPr>
          <a:xfrm>
            <a:off x="3274017" y="4780493"/>
            <a:ext cx="1649627" cy="1161279"/>
          </a:xfrm>
        </p:spPr>
        <p:txBody>
          <a:bodyPr anchor="ctr"/>
          <a:lstStyle>
            <a:lvl1pPr algn="ctr">
              <a:defRPr sz="6000" b="1">
                <a:solidFill>
                  <a:schemeClr val="bg1"/>
                </a:solidFill>
              </a:defRPr>
            </a:lvl1pPr>
          </a:lstStyle>
          <a:p>
            <a:pPr lvl="0"/>
            <a:r>
              <a:rPr lang="en-US"/>
              <a:t>00</a:t>
            </a:r>
          </a:p>
        </p:txBody>
      </p:sp>
      <p:sp>
        <p:nvSpPr>
          <p:cNvPr id="37" name="Text Placeholder 28">
            <a:extLst>
              <a:ext uri="{FF2B5EF4-FFF2-40B4-BE49-F238E27FC236}">
                <a16:creationId xmlns:a16="http://schemas.microsoft.com/office/drawing/2014/main" id="{C1185E65-D6E4-A845-B54C-632E626577D1}"/>
              </a:ext>
            </a:extLst>
          </p:cNvPr>
          <p:cNvSpPr>
            <a:spLocks noGrp="1"/>
          </p:cNvSpPr>
          <p:nvPr>
            <p:ph type="body" sz="quarter" idx="24" hasCustomPrompt="1"/>
          </p:nvPr>
        </p:nvSpPr>
        <p:spPr>
          <a:xfrm>
            <a:off x="5015761" y="5176038"/>
            <a:ext cx="5708651" cy="395287"/>
          </a:xfrm>
        </p:spPr>
        <p:txBody>
          <a:bodyPr anchor="ctr"/>
          <a:lstStyle>
            <a:lvl1pPr>
              <a:defRPr b="1"/>
            </a:lvl1pPr>
          </a:lstStyle>
          <a:p>
            <a:pPr lvl="0"/>
            <a:r>
              <a:rPr lang="en-US"/>
              <a:t>Key Point Text Goes Here</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6" y="609601"/>
            <a:ext cx="3626481" cy="1192743"/>
          </a:xfrm>
        </p:spPr>
        <p:txBody>
          <a:bodyPr>
            <a:normAutofit/>
          </a:bodyPr>
          <a:lstStyle>
            <a:lvl1pPr>
              <a:defRPr sz="4500"/>
            </a:lvl1pPr>
          </a:lstStyle>
          <a:p>
            <a:r>
              <a:rPr lang="en-US" sz="2400"/>
              <a:t>Today’s Key Takeaways</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54" name="Text Placeholder 26">
            <a:extLst>
              <a:ext uri="{FF2B5EF4-FFF2-40B4-BE49-F238E27FC236}">
                <a16:creationId xmlns:a16="http://schemas.microsoft.com/office/drawing/2014/main" id="{00BF4B5B-54B8-E946-BCDA-B01C5AF5F406}"/>
              </a:ext>
            </a:extLst>
          </p:cNvPr>
          <p:cNvSpPr>
            <a:spLocks noGrp="1"/>
          </p:cNvSpPr>
          <p:nvPr>
            <p:ph type="body" sz="quarter" idx="27" hasCustomPrompt="1"/>
          </p:nvPr>
        </p:nvSpPr>
        <p:spPr>
          <a:xfrm>
            <a:off x="13850537" y="210710"/>
            <a:ext cx="1649627" cy="1161279"/>
          </a:xfrm>
        </p:spPr>
        <p:txBody>
          <a:bodyPr anchor="ctr"/>
          <a:lstStyle>
            <a:lvl1pPr algn="ctr">
              <a:defRPr sz="6000" b="1">
                <a:solidFill>
                  <a:schemeClr val="bg1"/>
                </a:solidFill>
              </a:defRPr>
            </a:lvl1pPr>
          </a:lstStyle>
          <a:p>
            <a:pPr lvl="0"/>
            <a:r>
              <a:rPr lang="en-US"/>
              <a:t>00</a:t>
            </a:r>
          </a:p>
        </p:txBody>
      </p:sp>
      <p:sp>
        <p:nvSpPr>
          <p:cNvPr id="55" name="Text Placeholder 28">
            <a:extLst>
              <a:ext uri="{FF2B5EF4-FFF2-40B4-BE49-F238E27FC236}">
                <a16:creationId xmlns:a16="http://schemas.microsoft.com/office/drawing/2014/main" id="{71E97782-D57D-C647-A722-F4D9A259DF44}"/>
              </a:ext>
            </a:extLst>
          </p:cNvPr>
          <p:cNvSpPr>
            <a:spLocks noGrp="1"/>
          </p:cNvSpPr>
          <p:nvPr>
            <p:ph type="body" sz="quarter" idx="28" hasCustomPrompt="1"/>
          </p:nvPr>
        </p:nvSpPr>
        <p:spPr>
          <a:xfrm>
            <a:off x="15592281" y="606255"/>
            <a:ext cx="5708651" cy="395287"/>
          </a:xfrm>
        </p:spPr>
        <p:txBody>
          <a:bodyPr anchor="ctr"/>
          <a:lstStyle>
            <a:lvl1pPr>
              <a:defRPr b="1"/>
            </a:lvl1pPr>
          </a:lstStyle>
          <a:p>
            <a:pPr lvl="0"/>
            <a:r>
              <a:rPr lang="en-US"/>
              <a:t>Key Point Text Goes Here</a:t>
            </a:r>
          </a:p>
        </p:txBody>
      </p:sp>
      <p:sp>
        <p:nvSpPr>
          <p:cNvPr id="58" name="Text Placeholder 26">
            <a:extLst>
              <a:ext uri="{FF2B5EF4-FFF2-40B4-BE49-F238E27FC236}">
                <a16:creationId xmlns:a16="http://schemas.microsoft.com/office/drawing/2014/main" id="{C3D0C3C1-7499-9546-83E4-20DD1038386C}"/>
              </a:ext>
            </a:extLst>
          </p:cNvPr>
          <p:cNvSpPr>
            <a:spLocks noGrp="1"/>
          </p:cNvSpPr>
          <p:nvPr>
            <p:ph type="body" sz="quarter" idx="31" hasCustomPrompt="1"/>
          </p:nvPr>
        </p:nvSpPr>
        <p:spPr>
          <a:xfrm>
            <a:off x="13479833" y="1804437"/>
            <a:ext cx="1649627" cy="1161279"/>
          </a:xfrm>
        </p:spPr>
        <p:txBody>
          <a:bodyPr anchor="ctr"/>
          <a:lstStyle>
            <a:lvl1pPr algn="ctr">
              <a:defRPr sz="6000" b="1">
                <a:solidFill>
                  <a:schemeClr val="bg1"/>
                </a:solidFill>
              </a:defRPr>
            </a:lvl1pPr>
          </a:lstStyle>
          <a:p>
            <a:pPr lvl="0"/>
            <a:r>
              <a:rPr lang="en-US"/>
              <a:t>00</a:t>
            </a:r>
          </a:p>
        </p:txBody>
      </p:sp>
      <p:sp>
        <p:nvSpPr>
          <p:cNvPr id="59" name="Text Placeholder 28">
            <a:extLst>
              <a:ext uri="{FF2B5EF4-FFF2-40B4-BE49-F238E27FC236}">
                <a16:creationId xmlns:a16="http://schemas.microsoft.com/office/drawing/2014/main" id="{1A8A61C4-396F-A848-A9A9-154C0A3EE1DD}"/>
              </a:ext>
            </a:extLst>
          </p:cNvPr>
          <p:cNvSpPr>
            <a:spLocks noGrp="1"/>
          </p:cNvSpPr>
          <p:nvPr>
            <p:ph type="body" sz="quarter" idx="32" hasCustomPrompt="1"/>
          </p:nvPr>
        </p:nvSpPr>
        <p:spPr>
          <a:xfrm>
            <a:off x="15221577" y="2199982"/>
            <a:ext cx="5708651" cy="395287"/>
          </a:xfrm>
        </p:spPr>
        <p:txBody>
          <a:bodyPr anchor="ctr"/>
          <a:lstStyle>
            <a:lvl1pPr>
              <a:defRPr b="1"/>
            </a:lvl1pPr>
          </a:lstStyle>
          <a:p>
            <a:pPr lvl="0"/>
            <a:r>
              <a:rPr lang="en-US"/>
              <a:t>Key Point Text Goes Here</a:t>
            </a:r>
          </a:p>
        </p:txBody>
      </p:sp>
      <p:sp>
        <p:nvSpPr>
          <p:cNvPr id="62" name="Text Placeholder 26">
            <a:extLst>
              <a:ext uri="{FF2B5EF4-FFF2-40B4-BE49-F238E27FC236}">
                <a16:creationId xmlns:a16="http://schemas.microsoft.com/office/drawing/2014/main" id="{68C810CE-1C82-8F44-B154-6AFDE31F6714}"/>
              </a:ext>
            </a:extLst>
          </p:cNvPr>
          <p:cNvSpPr>
            <a:spLocks noGrp="1"/>
          </p:cNvSpPr>
          <p:nvPr>
            <p:ph type="body" sz="quarter" idx="35" hasCustomPrompt="1"/>
          </p:nvPr>
        </p:nvSpPr>
        <p:spPr>
          <a:xfrm>
            <a:off x="13114785" y="3366030"/>
            <a:ext cx="1649627" cy="1161279"/>
          </a:xfrm>
        </p:spPr>
        <p:txBody>
          <a:bodyPr anchor="ctr"/>
          <a:lstStyle>
            <a:lvl1pPr algn="ctr">
              <a:defRPr sz="6000" b="1">
                <a:solidFill>
                  <a:schemeClr val="bg1"/>
                </a:solidFill>
              </a:defRPr>
            </a:lvl1pPr>
          </a:lstStyle>
          <a:p>
            <a:pPr lvl="0"/>
            <a:r>
              <a:rPr lang="en-US"/>
              <a:t>00</a:t>
            </a:r>
          </a:p>
        </p:txBody>
      </p:sp>
      <p:sp>
        <p:nvSpPr>
          <p:cNvPr id="63" name="Text Placeholder 28">
            <a:extLst>
              <a:ext uri="{FF2B5EF4-FFF2-40B4-BE49-F238E27FC236}">
                <a16:creationId xmlns:a16="http://schemas.microsoft.com/office/drawing/2014/main" id="{F124AA7A-6862-1D4B-887C-D09958C21554}"/>
              </a:ext>
            </a:extLst>
          </p:cNvPr>
          <p:cNvSpPr>
            <a:spLocks noGrp="1"/>
          </p:cNvSpPr>
          <p:nvPr>
            <p:ph type="body" sz="quarter" idx="36" hasCustomPrompt="1"/>
          </p:nvPr>
        </p:nvSpPr>
        <p:spPr>
          <a:xfrm>
            <a:off x="14856529" y="3761577"/>
            <a:ext cx="5708651" cy="395287"/>
          </a:xfrm>
        </p:spPr>
        <p:txBody>
          <a:bodyPr anchor="ctr"/>
          <a:lstStyle>
            <a:lvl1pPr>
              <a:defRPr b="1"/>
            </a:lvl1pPr>
          </a:lstStyle>
          <a:p>
            <a:pPr lvl="0"/>
            <a:r>
              <a:rPr lang="en-US"/>
              <a:t>Key Point Text Goes Here</a:t>
            </a:r>
          </a:p>
        </p:txBody>
      </p:sp>
      <p:sp>
        <p:nvSpPr>
          <p:cNvPr id="66" name="Text Placeholder 26">
            <a:extLst>
              <a:ext uri="{FF2B5EF4-FFF2-40B4-BE49-F238E27FC236}">
                <a16:creationId xmlns:a16="http://schemas.microsoft.com/office/drawing/2014/main" id="{9FEE6D7A-9E97-2A4D-97EE-02CC7D667545}"/>
              </a:ext>
            </a:extLst>
          </p:cNvPr>
          <p:cNvSpPr>
            <a:spLocks noGrp="1"/>
          </p:cNvSpPr>
          <p:nvPr>
            <p:ph type="body" sz="quarter" idx="39" hasCustomPrompt="1"/>
          </p:nvPr>
        </p:nvSpPr>
        <p:spPr>
          <a:xfrm>
            <a:off x="14258909" y="-1408541"/>
            <a:ext cx="1649627" cy="1161279"/>
          </a:xfrm>
        </p:spPr>
        <p:txBody>
          <a:bodyPr anchor="ctr"/>
          <a:lstStyle>
            <a:lvl1pPr algn="ctr">
              <a:defRPr sz="6000" b="1">
                <a:solidFill>
                  <a:schemeClr val="bg1"/>
                </a:solidFill>
              </a:defRPr>
            </a:lvl1pPr>
          </a:lstStyle>
          <a:p>
            <a:pPr lvl="0"/>
            <a:r>
              <a:rPr lang="en-US"/>
              <a:t>00</a:t>
            </a:r>
          </a:p>
        </p:txBody>
      </p:sp>
      <p:sp>
        <p:nvSpPr>
          <p:cNvPr id="67" name="Text Placeholder 28">
            <a:extLst>
              <a:ext uri="{FF2B5EF4-FFF2-40B4-BE49-F238E27FC236}">
                <a16:creationId xmlns:a16="http://schemas.microsoft.com/office/drawing/2014/main" id="{0D18B90B-706E-5349-A9D1-4007A913FDB5}"/>
              </a:ext>
            </a:extLst>
          </p:cNvPr>
          <p:cNvSpPr>
            <a:spLocks noGrp="1"/>
          </p:cNvSpPr>
          <p:nvPr>
            <p:ph type="body" sz="quarter" idx="40" hasCustomPrompt="1"/>
          </p:nvPr>
        </p:nvSpPr>
        <p:spPr>
          <a:xfrm>
            <a:off x="16000653" y="-1012996"/>
            <a:ext cx="5708651" cy="395287"/>
          </a:xfrm>
        </p:spPr>
        <p:txBody>
          <a:bodyPr anchor="ctr"/>
          <a:lstStyle>
            <a:lvl1pPr>
              <a:defRPr b="1"/>
            </a:lvl1pPr>
          </a:lstStyle>
          <a:p>
            <a:pPr lvl="0"/>
            <a:r>
              <a:rPr lang="en-US"/>
              <a:t>Key Point Text Goes Here</a:t>
            </a:r>
          </a:p>
        </p:txBody>
      </p:sp>
      <p:sp>
        <p:nvSpPr>
          <p:cNvPr id="68" name="Text Placeholder 21">
            <a:extLst>
              <a:ext uri="{FF2B5EF4-FFF2-40B4-BE49-F238E27FC236}">
                <a16:creationId xmlns:a16="http://schemas.microsoft.com/office/drawing/2014/main" id="{F9C6C43C-F98A-4140-A9BB-F84E8B12C6E3}"/>
              </a:ext>
            </a:extLst>
          </p:cNvPr>
          <p:cNvSpPr>
            <a:spLocks noGrp="1"/>
          </p:cNvSpPr>
          <p:nvPr>
            <p:ph type="body" sz="quarter" idx="41" hasCustomPrompt="1"/>
          </p:nvPr>
        </p:nvSpPr>
        <p:spPr>
          <a:xfrm>
            <a:off x="14771115" y="5686947"/>
            <a:ext cx="6536939" cy="1247775"/>
          </a:xfrm>
          <a:prstGeom prst="parallelogram">
            <a:avLst/>
          </a:prstGeom>
          <a:solidFill>
            <a:schemeClr val="bg1"/>
          </a:solidFill>
        </p:spPr>
        <p:txBody>
          <a:bodyPr anchor="ctr">
            <a:normAutofit/>
          </a:bodyPr>
          <a:lstStyle>
            <a:lvl1pPr algn="ctr">
              <a:defRPr sz="133" b="0"/>
            </a:lvl1pPr>
          </a:lstStyle>
          <a:p>
            <a:pPr lvl="0"/>
            <a:r>
              <a:rPr lang="en-US"/>
              <a:t> </a:t>
            </a:r>
          </a:p>
        </p:txBody>
      </p:sp>
      <p:sp>
        <p:nvSpPr>
          <p:cNvPr id="78" name="Text Placeholder 77">
            <a:extLst>
              <a:ext uri="{FF2B5EF4-FFF2-40B4-BE49-F238E27FC236}">
                <a16:creationId xmlns:a16="http://schemas.microsoft.com/office/drawing/2014/main" id="{B5160FD0-2A06-E049-BBB4-41183FDBCB37}"/>
              </a:ext>
            </a:extLst>
          </p:cNvPr>
          <p:cNvSpPr>
            <a:spLocks noGrp="1"/>
          </p:cNvSpPr>
          <p:nvPr>
            <p:ph type="body" sz="quarter" idx="42" hasCustomPrompt="1"/>
          </p:nvPr>
        </p:nvSpPr>
        <p:spPr>
          <a:xfrm>
            <a:off x="13114783" y="5686948"/>
            <a:ext cx="2003444" cy="2809369"/>
          </a:xfrm>
          <a:custGeom>
            <a:avLst/>
            <a:gdLst>
              <a:gd name="connsiteX0" fmla="*/ 311944 w 2003444"/>
              <a:gd name="connsiteY0" fmla="*/ 1561594 h 2809369"/>
              <a:gd name="connsiteX1" fmla="*/ 1638395 w 2003444"/>
              <a:gd name="connsiteY1" fmla="*/ 1561594 h 2809369"/>
              <a:gd name="connsiteX2" fmla="*/ 1326451 w 2003444"/>
              <a:gd name="connsiteY2" fmla="*/ 2809369 h 2809369"/>
              <a:gd name="connsiteX3" fmla="*/ 0 w 2003444"/>
              <a:gd name="connsiteY3" fmla="*/ 2809369 h 2809369"/>
              <a:gd name="connsiteX4" fmla="*/ 676993 w 2003444"/>
              <a:gd name="connsiteY4" fmla="*/ 0 h 2809369"/>
              <a:gd name="connsiteX5" fmla="*/ 2003444 w 2003444"/>
              <a:gd name="connsiteY5" fmla="*/ 0 h 2809369"/>
              <a:gd name="connsiteX6" fmla="*/ 1691500 w 2003444"/>
              <a:gd name="connsiteY6" fmla="*/ 1247775 h 2809369"/>
              <a:gd name="connsiteX7" fmla="*/ 365049 w 2003444"/>
              <a:gd name="connsiteY7" fmla="*/ 1247775 h 280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3444" h="2809369">
                <a:moveTo>
                  <a:pt x="311944" y="1561594"/>
                </a:moveTo>
                <a:lnTo>
                  <a:pt x="1638395" y="1561594"/>
                </a:lnTo>
                <a:lnTo>
                  <a:pt x="1326451" y="2809369"/>
                </a:lnTo>
                <a:lnTo>
                  <a:pt x="0" y="2809369"/>
                </a:lnTo>
                <a:close/>
                <a:moveTo>
                  <a:pt x="676993" y="0"/>
                </a:moveTo>
                <a:lnTo>
                  <a:pt x="2003444" y="0"/>
                </a:lnTo>
                <a:lnTo>
                  <a:pt x="1691500" y="1247775"/>
                </a:lnTo>
                <a:lnTo>
                  <a:pt x="365049"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33" b="0"/>
            </a:lvl1pPr>
          </a:lstStyle>
          <a:p>
            <a:pPr lvl="0"/>
            <a:r>
              <a:rPr lang="en-US"/>
              <a:t> </a:t>
            </a:r>
          </a:p>
        </p:txBody>
      </p:sp>
      <p:sp>
        <p:nvSpPr>
          <p:cNvPr id="70" name="Text Placeholder 26">
            <a:extLst>
              <a:ext uri="{FF2B5EF4-FFF2-40B4-BE49-F238E27FC236}">
                <a16:creationId xmlns:a16="http://schemas.microsoft.com/office/drawing/2014/main" id="{2E411098-B0BF-544D-ADB8-27FC136F998A}"/>
              </a:ext>
            </a:extLst>
          </p:cNvPr>
          <p:cNvSpPr>
            <a:spLocks noGrp="1"/>
          </p:cNvSpPr>
          <p:nvPr>
            <p:ph type="body" sz="quarter" idx="43" hasCustomPrompt="1"/>
          </p:nvPr>
        </p:nvSpPr>
        <p:spPr>
          <a:xfrm>
            <a:off x="13479833" y="5692867"/>
            <a:ext cx="1649627" cy="1161279"/>
          </a:xfrm>
        </p:spPr>
        <p:txBody>
          <a:bodyPr anchor="ctr"/>
          <a:lstStyle>
            <a:lvl1pPr algn="ctr">
              <a:defRPr sz="6000" b="1">
                <a:solidFill>
                  <a:schemeClr val="bg1"/>
                </a:solidFill>
              </a:defRPr>
            </a:lvl1pPr>
          </a:lstStyle>
          <a:p>
            <a:pPr lvl="0"/>
            <a:r>
              <a:rPr lang="en-US"/>
              <a:t>00</a:t>
            </a:r>
          </a:p>
        </p:txBody>
      </p:sp>
      <p:sp>
        <p:nvSpPr>
          <p:cNvPr id="71" name="Text Placeholder 28">
            <a:extLst>
              <a:ext uri="{FF2B5EF4-FFF2-40B4-BE49-F238E27FC236}">
                <a16:creationId xmlns:a16="http://schemas.microsoft.com/office/drawing/2014/main" id="{06C42E5B-D16F-6744-B9B1-E9EDF3D5A0AD}"/>
              </a:ext>
            </a:extLst>
          </p:cNvPr>
          <p:cNvSpPr>
            <a:spLocks noGrp="1"/>
          </p:cNvSpPr>
          <p:nvPr>
            <p:ph type="body" sz="quarter" idx="44" hasCustomPrompt="1"/>
          </p:nvPr>
        </p:nvSpPr>
        <p:spPr>
          <a:xfrm>
            <a:off x="15221577" y="6088414"/>
            <a:ext cx="5708651" cy="395287"/>
          </a:xfrm>
        </p:spPr>
        <p:txBody>
          <a:bodyPr anchor="ctr"/>
          <a:lstStyle>
            <a:lvl1pPr>
              <a:defRPr b="1"/>
            </a:lvl1pPr>
          </a:lstStyle>
          <a:p>
            <a:pPr lvl="0"/>
            <a:r>
              <a:rPr lang="en-US"/>
              <a:t>Key Point Text Goes Here</a:t>
            </a:r>
          </a:p>
        </p:txBody>
      </p:sp>
      <p:sp>
        <p:nvSpPr>
          <p:cNvPr id="72" name="Text Placeholder 21">
            <a:extLst>
              <a:ext uri="{FF2B5EF4-FFF2-40B4-BE49-F238E27FC236}">
                <a16:creationId xmlns:a16="http://schemas.microsoft.com/office/drawing/2014/main" id="{D8F58CC3-921A-8F4C-8559-EE641013D9CD}"/>
              </a:ext>
            </a:extLst>
          </p:cNvPr>
          <p:cNvSpPr>
            <a:spLocks noGrp="1"/>
          </p:cNvSpPr>
          <p:nvPr>
            <p:ph type="body" sz="quarter" idx="45" hasCustomPrompt="1"/>
          </p:nvPr>
        </p:nvSpPr>
        <p:spPr>
          <a:xfrm>
            <a:off x="14406065" y="7248542"/>
            <a:ext cx="6536939" cy="1247775"/>
          </a:xfrm>
          <a:prstGeom prst="parallelogram">
            <a:avLst/>
          </a:prstGeom>
          <a:solidFill>
            <a:schemeClr val="bg1"/>
          </a:solidFill>
        </p:spPr>
        <p:txBody>
          <a:bodyPr anchor="ctr">
            <a:normAutofit/>
          </a:bodyPr>
          <a:lstStyle>
            <a:lvl1pPr algn="ctr">
              <a:defRPr sz="133" b="0"/>
            </a:lvl1pPr>
          </a:lstStyle>
          <a:p>
            <a:pPr lvl="0"/>
            <a:r>
              <a:rPr lang="en-US"/>
              <a:t> </a:t>
            </a:r>
          </a:p>
        </p:txBody>
      </p:sp>
      <p:sp>
        <p:nvSpPr>
          <p:cNvPr id="74" name="Text Placeholder 26">
            <a:extLst>
              <a:ext uri="{FF2B5EF4-FFF2-40B4-BE49-F238E27FC236}">
                <a16:creationId xmlns:a16="http://schemas.microsoft.com/office/drawing/2014/main" id="{A9D171AF-F465-6149-A94E-DDD198BECDDA}"/>
              </a:ext>
            </a:extLst>
          </p:cNvPr>
          <p:cNvSpPr>
            <a:spLocks noGrp="1"/>
          </p:cNvSpPr>
          <p:nvPr>
            <p:ph type="body" sz="quarter" idx="47" hasCustomPrompt="1"/>
          </p:nvPr>
        </p:nvSpPr>
        <p:spPr>
          <a:xfrm>
            <a:off x="13114785" y="7254462"/>
            <a:ext cx="1649627" cy="1161279"/>
          </a:xfrm>
        </p:spPr>
        <p:txBody>
          <a:bodyPr anchor="ctr"/>
          <a:lstStyle>
            <a:lvl1pPr algn="ctr">
              <a:defRPr sz="6000" b="1">
                <a:solidFill>
                  <a:schemeClr val="bg1"/>
                </a:solidFill>
              </a:defRPr>
            </a:lvl1pPr>
          </a:lstStyle>
          <a:p>
            <a:pPr lvl="0"/>
            <a:r>
              <a:rPr lang="en-US"/>
              <a:t>00</a:t>
            </a:r>
          </a:p>
        </p:txBody>
      </p:sp>
      <p:sp>
        <p:nvSpPr>
          <p:cNvPr id="75" name="Text Placeholder 28">
            <a:extLst>
              <a:ext uri="{FF2B5EF4-FFF2-40B4-BE49-F238E27FC236}">
                <a16:creationId xmlns:a16="http://schemas.microsoft.com/office/drawing/2014/main" id="{7ABFD1F8-B3B1-6C40-BD1C-16ACE88BD7A2}"/>
              </a:ext>
            </a:extLst>
          </p:cNvPr>
          <p:cNvSpPr>
            <a:spLocks noGrp="1"/>
          </p:cNvSpPr>
          <p:nvPr>
            <p:ph type="body" sz="quarter" idx="48" hasCustomPrompt="1"/>
          </p:nvPr>
        </p:nvSpPr>
        <p:spPr>
          <a:xfrm>
            <a:off x="14856529" y="7650007"/>
            <a:ext cx="5708651" cy="395287"/>
          </a:xfrm>
        </p:spPr>
        <p:txBody>
          <a:bodyPr anchor="ctr"/>
          <a:lstStyle>
            <a:lvl1pPr>
              <a:defRPr b="1"/>
            </a:lvl1pPr>
          </a:lstStyle>
          <a:p>
            <a:pPr lvl="0"/>
            <a:r>
              <a:rPr lang="en-US"/>
              <a:t>Key Point Text Goes Here</a:t>
            </a:r>
          </a:p>
        </p:txBody>
      </p:sp>
    </p:spTree>
    <p:extLst>
      <p:ext uri="{BB962C8B-B14F-4D97-AF65-F5344CB8AC3E}">
        <p14:creationId xmlns:p14="http://schemas.microsoft.com/office/powerpoint/2010/main" val="15282852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9D0571CB-8BC9-D84F-9E30-8938179DFC8A}"/>
              </a:ext>
            </a:extLst>
          </p:cNvPr>
          <p:cNvSpPr/>
          <p:nvPr userDrawn="1"/>
        </p:nvSpPr>
        <p:spPr>
          <a:xfrm>
            <a:off x="3980268" y="0"/>
            <a:ext cx="2591755" cy="6858000"/>
          </a:xfrm>
          <a:custGeom>
            <a:avLst/>
            <a:gdLst>
              <a:gd name="connsiteX0" fmla="*/ 1896356 w 2591755"/>
              <a:gd name="connsiteY0" fmla="*/ 0 h 6858000"/>
              <a:gd name="connsiteX1" fmla="*/ 2591755 w 2591755"/>
              <a:gd name="connsiteY1" fmla="*/ 0 h 6858000"/>
              <a:gd name="connsiteX2" fmla="*/ 695399 w 2591755"/>
              <a:gd name="connsiteY2" fmla="*/ 6858000 h 6858000"/>
              <a:gd name="connsiteX3" fmla="*/ 0 w 259175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91755" h="6858000">
                <a:moveTo>
                  <a:pt x="1896356" y="0"/>
                </a:moveTo>
                <a:lnTo>
                  <a:pt x="2591755" y="0"/>
                </a:lnTo>
                <a:lnTo>
                  <a:pt x="695399" y="6858000"/>
                </a:lnTo>
                <a:lnTo>
                  <a:pt x="0" y="6858000"/>
                </a:lnTo>
                <a:close/>
              </a:path>
            </a:pathLst>
          </a:custGeom>
          <a:gradFill>
            <a:gsLst>
              <a:gs pos="1000">
                <a:schemeClr val="accent2">
                  <a:alpha val="90000"/>
                </a:schemeClr>
              </a:gs>
              <a:gs pos="95000">
                <a:schemeClr val="accent3">
                  <a:alpha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Picture Placeholder 12">
            <a:extLst>
              <a:ext uri="{FF2B5EF4-FFF2-40B4-BE49-F238E27FC236}">
                <a16:creationId xmlns:a16="http://schemas.microsoft.com/office/drawing/2014/main" id="{2971CB30-64C4-144F-8D41-BDABE18F0525}"/>
              </a:ext>
            </a:extLst>
          </p:cNvPr>
          <p:cNvSpPr>
            <a:spLocks noGrp="1"/>
          </p:cNvSpPr>
          <p:nvPr>
            <p:ph type="pic" sz="quarter" idx="10"/>
          </p:nvPr>
        </p:nvSpPr>
        <p:spPr>
          <a:xfrm>
            <a:off x="4675668" y="0"/>
            <a:ext cx="7516333" cy="6858000"/>
          </a:xfrm>
          <a:custGeom>
            <a:avLst/>
            <a:gdLst>
              <a:gd name="connsiteX0" fmla="*/ 1896356 w 7516333"/>
              <a:gd name="connsiteY0" fmla="*/ 0 h 6858000"/>
              <a:gd name="connsiteX1" fmla="*/ 7516333 w 7516333"/>
              <a:gd name="connsiteY1" fmla="*/ 0 h 6858000"/>
              <a:gd name="connsiteX2" fmla="*/ 7516333 w 7516333"/>
              <a:gd name="connsiteY2" fmla="*/ 6858000 h 6858000"/>
              <a:gd name="connsiteX3" fmla="*/ 0 w 751633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516333" h="6858000">
                <a:moveTo>
                  <a:pt x="1896356" y="0"/>
                </a:moveTo>
                <a:lnTo>
                  <a:pt x="7516333" y="0"/>
                </a:lnTo>
                <a:lnTo>
                  <a:pt x="7516333" y="6858000"/>
                </a:lnTo>
                <a:lnTo>
                  <a:pt x="0" y="685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6" name="Freeform 5">
            <a:extLst>
              <a:ext uri="{FF2B5EF4-FFF2-40B4-BE49-F238E27FC236}">
                <a16:creationId xmlns:a16="http://schemas.microsoft.com/office/drawing/2014/main" id="{84B6E5DE-49BC-3F42-9544-E7E7A6D8ABEF}"/>
              </a:ext>
            </a:extLst>
          </p:cNvPr>
          <p:cNvSpPr/>
          <p:nvPr userDrawn="1"/>
        </p:nvSpPr>
        <p:spPr>
          <a:xfrm>
            <a:off x="0" y="0"/>
            <a:ext cx="6095999" cy="6858000"/>
          </a:xfrm>
          <a:custGeom>
            <a:avLst/>
            <a:gdLst>
              <a:gd name="connsiteX0" fmla="*/ 0 w 5907109"/>
              <a:gd name="connsiteY0" fmla="*/ 0 h 6858000"/>
              <a:gd name="connsiteX1" fmla="*/ 5907109 w 5907109"/>
              <a:gd name="connsiteY1" fmla="*/ 0 h 6858000"/>
              <a:gd name="connsiteX2" fmla="*/ 4069513 w 5907109"/>
              <a:gd name="connsiteY2" fmla="*/ 6858000 h 6858000"/>
              <a:gd name="connsiteX3" fmla="*/ 0 w 590710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07109" h="6858000">
                <a:moveTo>
                  <a:pt x="0" y="0"/>
                </a:moveTo>
                <a:lnTo>
                  <a:pt x="5907109" y="0"/>
                </a:lnTo>
                <a:lnTo>
                  <a:pt x="4069513" y="6858000"/>
                </a:lnTo>
                <a:lnTo>
                  <a:pt x="0" y="68580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 Placeholder 10">
            <a:extLst>
              <a:ext uri="{FF2B5EF4-FFF2-40B4-BE49-F238E27FC236}">
                <a16:creationId xmlns:a16="http://schemas.microsoft.com/office/drawing/2014/main" id="{E2D879A0-3568-0846-86A6-1F737391F521}"/>
              </a:ext>
            </a:extLst>
          </p:cNvPr>
          <p:cNvSpPr>
            <a:spLocks noGrp="1"/>
          </p:cNvSpPr>
          <p:nvPr>
            <p:ph type="body" sz="quarter" idx="24" hasCustomPrompt="1"/>
          </p:nvPr>
        </p:nvSpPr>
        <p:spPr>
          <a:xfrm>
            <a:off x="701040" y="804863"/>
            <a:ext cx="4396740" cy="1355407"/>
          </a:xfrm>
        </p:spPr>
        <p:txBody>
          <a:bodyPr lIns="0" rIns="0">
            <a:noAutofit/>
          </a:bodyPr>
          <a:lstStyle>
            <a:lvl1pPr>
              <a:lnSpc>
                <a:spcPct val="90000"/>
              </a:lnSpc>
              <a:spcAft>
                <a:spcPts val="0"/>
              </a:spcAft>
              <a:defRPr sz="4500" b="1">
                <a:solidFill>
                  <a:schemeClr val="bg1"/>
                </a:solidFill>
              </a:defRPr>
            </a:lvl1pPr>
            <a:lvl2pPr>
              <a:lnSpc>
                <a:spcPct val="100000"/>
              </a:lnSpc>
              <a:spcAft>
                <a:spcPts val="0"/>
              </a:spcAft>
              <a:defRPr sz="1400" b="0">
                <a:solidFill>
                  <a:schemeClr val="bg1"/>
                </a:solidFill>
              </a:defRPr>
            </a:lvl2pPr>
            <a:lvl3pPr marL="7938" indent="0">
              <a:buNone/>
              <a:defRPr/>
            </a:lvl3pPr>
          </a:lstStyle>
          <a:p>
            <a:pPr lvl="0"/>
            <a:r>
              <a:rPr lang="en-GB"/>
              <a:t>Presentation </a:t>
            </a:r>
            <a:br>
              <a:rPr lang="en-GB"/>
            </a:br>
            <a:r>
              <a:rPr lang="en-GB"/>
              <a:t>title goes here</a:t>
            </a:r>
          </a:p>
        </p:txBody>
      </p:sp>
      <p:grpSp>
        <p:nvGrpSpPr>
          <p:cNvPr id="4" name="Group 3">
            <a:extLst>
              <a:ext uri="{FF2B5EF4-FFF2-40B4-BE49-F238E27FC236}">
                <a16:creationId xmlns:a16="http://schemas.microsoft.com/office/drawing/2014/main" id="{902669FF-10A9-8441-81B5-A909A02D7E5B}"/>
              </a:ext>
            </a:extLst>
          </p:cNvPr>
          <p:cNvGrpSpPr/>
          <p:nvPr userDrawn="1"/>
        </p:nvGrpSpPr>
        <p:grpSpPr>
          <a:xfrm>
            <a:off x="562233" y="5325750"/>
            <a:ext cx="3107390" cy="1255133"/>
            <a:chOff x="562233" y="5325750"/>
            <a:chExt cx="3107390" cy="1255133"/>
          </a:xfrm>
        </p:grpSpPr>
        <p:pic>
          <p:nvPicPr>
            <p:cNvPr id="3" name="Picture 2" descr="A picture containing text, clipart&#10;&#10;Description automatically generated">
              <a:extLst>
                <a:ext uri="{FF2B5EF4-FFF2-40B4-BE49-F238E27FC236}">
                  <a16:creationId xmlns:a16="http://schemas.microsoft.com/office/drawing/2014/main" id="{DF19E0F1-E94E-0749-A898-486E786596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62233" y="5614268"/>
              <a:ext cx="704336" cy="678096"/>
            </a:xfrm>
            <a:prstGeom prst="rect">
              <a:avLst/>
            </a:prstGeom>
          </p:spPr>
        </p:pic>
        <p:pic>
          <p:nvPicPr>
            <p:cNvPr id="24" name="Picture 23">
              <a:extLst>
                <a:ext uri="{FF2B5EF4-FFF2-40B4-BE49-F238E27FC236}">
                  <a16:creationId xmlns:a16="http://schemas.microsoft.com/office/drawing/2014/main" id="{81DCADEB-46C0-334D-B7F1-CBAD26E249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5644" y="5325750"/>
              <a:ext cx="2673979" cy="1255133"/>
            </a:xfrm>
            <a:prstGeom prst="rect">
              <a:avLst/>
            </a:prstGeom>
          </p:spPr>
        </p:pic>
      </p:grpSp>
    </p:spTree>
    <p:extLst>
      <p:ext uri="{BB962C8B-B14F-4D97-AF65-F5344CB8AC3E}">
        <p14:creationId xmlns:p14="http://schemas.microsoft.com/office/powerpoint/2010/main" val="3877657523"/>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Thank You Slide">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7C51B204-ADCB-484A-86CC-BB3F4643F3AE}"/>
              </a:ext>
            </a:extLst>
          </p:cNvPr>
          <p:cNvSpPr>
            <a:spLocks noGrp="1"/>
          </p:cNvSpPr>
          <p:nvPr>
            <p:ph type="pic" sz="quarter" idx="10"/>
          </p:nvPr>
        </p:nvSpPr>
        <p:spPr>
          <a:xfrm>
            <a:off x="0" y="0"/>
            <a:ext cx="12192000" cy="6858000"/>
          </a:xfrm>
          <a:custGeom>
            <a:avLst/>
            <a:gdLst>
              <a:gd name="connsiteX0" fmla="*/ 3326766 w 12192000"/>
              <a:gd name="connsiteY0" fmla="*/ 2510223 h 6858000"/>
              <a:gd name="connsiteX1" fmla="*/ 2867377 w 12192000"/>
              <a:gd name="connsiteY1" fmla="*/ 4347777 h 6858000"/>
              <a:gd name="connsiteX2" fmla="*/ 8865236 w 12192000"/>
              <a:gd name="connsiteY2" fmla="*/ 4347777 h 6858000"/>
              <a:gd name="connsiteX3" fmla="*/ 9324624 w 12192000"/>
              <a:gd name="connsiteY3" fmla="*/ 2510223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3326766" y="2510223"/>
                </a:moveTo>
                <a:lnTo>
                  <a:pt x="2867377" y="4347777"/>
                </a:lnTo>
                <a:lnTo>
                  <a:pt x="8865236" y="4347777"/>
                </a:lnTo>
                <a:lnTo>
                  <a:pt x="9324624" y="2510223"/>
                </a:lnTo>
                <a:close/>
                <a:moveTo>
                  <a:pt x="0" y="0"/>
                </a:moveTo>
                <a:lnTo>
                  <a:pt x="12192000" y="0"/>
                </a:lnTo>
                <a:lnTo>
                  <a:pt x="12192000" y="6858000"/>
                </a:lnTo>
                <a:lnTo>
                  <a:pt x="0" y="685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grpSp>
        <p:nvGrpSpPr>
          <p:cNvPr id="10" name="Group 9">
            <a:extLst>
              <a:ext uri="{FF2B5EF4-FFF2-40B4-BE49-F238E27FC236}">
                <a16:creationId xmlns:a16="http://schemas.microsoft.com/office/drawing/2014/main" id="{37217F3B-4E19-DA40-9870-894D7AFF9A5D}"/>
              </a:ext>
            </a:extLst>
          </p:cNvPr>
          <p:cNvGrpSpPr/>
          <p:nvPr/>
        </p:nvGrpSpPr>
        <p:grpSpPr>
          <a:xfrm>
            <a:off x="2865017" y="2510225"/>
            <a:ext cx="6459609" cy="1838779"/>
            <a:chOff x="3177862" y="1726988"/>
            <a:chExt cx="5741356" cy="1634323"/>
          </a:xfrm>
        </p:grpSpPr>
        <p:sp>
          <p:nvSpPr>
            <p:cNvPr id="11" name="Parallelogram 10">
              <a:extLst>
                <a:ext uri="{FF2B5EF4-FFF2-40B4-BE49-F238E27FC236}">
                  <a16:creationId xmlns:a16="http://schemas.microsoft.com/office/drawing/2014/main" id="{6CAEE805-63ED-6B48-8B2A-2FB30518AADD}"/>
                </a:ext>
              </a:extLst>
            </p:cNvPr>
            <p:cNvSpPr/>
            <p:nvPr/>
          </p:nvSpPr>
          <p:spPr>
            <a:xfrm>
              <a:off x="3179961" y="1726988"/>
              <a:ext cx="5739257" cy="1633234"/>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2" name="TextBox 11">
              <a:extLst>
                <a:ext uri="{FF2B5EF4-FFF2-40B4-BE49-F238E27FC236}">
                  <a16:creationId xmlns:a16="http://schemas.microsoft.com/office/drawing/2014/main" id="{E9D09AFE-B5F4-C349-A449-33260D054FFF}"/>
                </a:ext>
              </a:extLst>
            </p:cNvPr>
            <p:cNvSpPr txBox="1"/>
            <p:nvPr/>
          </p:nvSpPr>
          <p:spPr>
            <a:xfrm>
              <a:off x="3570048" y="1910306"/>
              <a:ext cx="4959081" cy="1107896"/>
            </a:xfrm>
            <a:prstGeom prst="rect">
              <a:avLst/>
            </a:prstGeom>
            <a:noFill/>
          </p:spPr>
          <p:txBody>
            <a:bodyPr wrap="square" rtlCol="0" anchor="ctr">
              <a:spAutoFit/>
            </a:bodyPr>
            <a:lstStyle/>
            <a:p>
              <a:pPr algn="ctr"/>
              <a:r>
                <a:rPr lang="en-US" sz="7500" b="1"/>
                <a:t>Thank You</a:t>
              </a:r>
            </a:p>
          </p:txBody>
        </p:sp>
        <p:sp>
          <p:nvSpPr>
            <p:cNvPr id="13" name="Parallelogram 12">
              <a:extLst>
                <a:ext uri="{FF2B5EF4-FFF2-40B4-BE49-F238E27FC236}">
                  <a16:creationId xmlns:a16="http://schemas.microsoft.com/office/drawing/2014/main" id="{69F96486-E28B-8947-9DFE-D1163019525C}"/>
                </a:ext>
              </a:extLst>
            </p:cNvPr>
            <p:cNvSpPr/>
            <p:nvPr/>
          </p:nvSpPr>
          <p:spPr>
            <a:xfrm>
              <a:off x="3177862" y="3203443"/>
              <a:ext cx="5374812" cy="157868"/>
            </a:xfrm>
            <a:prstGeom prst="parallelogram">
              <a:avLst/>
            </a:prstGeom>
            <a:gradFill>
              <a:gsLst>
                <a:gs pos="0">
                  <a:schemeClr val="accent2"/>
                </a:gs>
                <a:gs pos="100000">
                  <a:schemeClr val="accent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spTree>
    <p:extLst>
      <p:ext uri="{BB962C8B-B14F-4D97-AF65-F5344CB8AC3E}">
        <p14:creationId xmlns:p14="http://schemas.microsoft.com/office/powerpoint/2010/main" val="208438624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2_Text">
    <p:spTree>
      <p:nvGrpSpPr>
        <p:cNvPr id="1" name=""/>
        <p:cNvGrpSpPr/>
        <p:nvPr/>
      </p:nvGrpSpPr>
      <p:grpSpPr>
        <a:xfrm>
          <a:off x="0" y="0"/>
          <a:ext cx="0" cy="0"/>
          <a:chOff x="0" y="0"/>
          <a:chExt cx="0" cy="0"/>
        </a:xfrm>
      </p:grpSpPr>
      <p:pic>
        <p:nvPicPr>
          <p:cNvPr id="23" name="Imagem 22">
            <a:extLst>
              <a:ext uri="{FF2B5EF4-FFF2-40B4-BE49-F238E27FC236}">
                <a16:creationId xmlns:a16="http://schemas.microsoft.com/office/drawing/2014/main" id="{79A65935-73AF-4DA8-A919-06AF2809A18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26596"/>
          <a:stretch/>
        </p:blipFill>
        <p:spPr>
          <a:xfrm>
            <a:off x="9207115" y="2"/>
            <a:ext cx="2984887" cy="5182049"/>
          </a:xfrm>
          <a:prstGeom prst="rect">
            <a:avLst/>
          </a:prstGeom>
        </p:spPr>
      </p:pic>
      <p:sp>
        <p:nvSpPr>
          <p:cNvPr id="24" name="Título 1">
            <a:extLst>
              <a:ext uri="{FF2B5EF4-FFF2-40B4-BE49-F238E27FC236}">
                <a16:creationId xmlns:a16="http://schemas.microsoft.com/office/drawing/2014/main" id="{536460E4-CDFF-47EB-8B21-4830F17064E7}"/>
              </a:ext>
            </a:extLst>
          </p:cNvPr>
          <p:cNvSpPr>
            <a:spLocks noGrp="1"/>
          </p:cNvSpPr>
          <p:nvPr>
            <p:ph type="title" hasCustomPrompt="1"/>
          </p:nvPr>
        </p:nvSpPr>
        <p:spPr>
          <a:xfrm>
            <a:off x="323851" y="708027"/>
            <a:ext cx="11443429" cy="473076"/>
          </a:xfrm>
        </p:spPr>
        <p:txBody>
          <a:bodyPr/>
          <a:lstStyle>
            <a:lvl1pPr>
              <a:defRPr/>
            </a:lvl1pPr>
          </a:lstStyle>
          <a:p>
            <a:r>
              <a:rPr lang="pt-PT" err="1"/>
              <a:t>Click</a:t>
            </a:r>
            <a:r>
              <a:rPr lang="pt-PT"/>
              <a:t> to </a:t>
            </a:r>
            <a:r>
              <a:rPr lang="pt-PT" err="1"/>
              <a:t>edit</a:t>
            </a:r>
            <a:r>
              <a:rPr lang="pt-PT"/>
              <a:t> </a:t>
            </a:r>
            <a:r>
              <a:rPr lang="pt-PT" err="1"/>
              <a:t>title</a:t>
            </a:r>
            <a:endParaRPr lang="pt-PT"/>
          </a:p>
        </p:txBody>
      </p:sp>
      <p:sp>
        <p:nvSpPr>
          <p:cNvPr id="25" name="Marcador de Posição do Texto 15">
            <a:extLst>
              <a:ext uri="{FF2B5EF4-FFF2-40B4-BE49-F238E27FC236}">
                <a16:creationId xmlns:a16="http://schemas.microsoft.com/office/drawing/2014/main" id="{BC6E7B4E-69C0-4C3C-8697-9DDA76B90094}"/>
              </a:ext>
            </a:extLst>
          </p:cNvPr>
          <p:cNvSpPr>
            <a:spLocks noGrp="1"/>
          </p:cNvSpPr>
          <p:nvPr>
            <p:ph type="body" sz="quarter" idx="10" hasCustomPrompt="1"/>
          </p:nvPr>
        </p:nvSpPr>
        <p:spPr>
          <a:xfrm>
            <a:off x="323851" y="1201713"/>
            <a:ext cx="11443428" cy="282315"/>
          </a:xfrm>
        </p:spPr>
        <p:txBody>
          <a:bodyPr>
            <a:noAutofit/>
          </a:bodyPr>
          <a:lstStyle>
            <a:lvl1pPr>
              <a:defRPr sz="1600" b="1">
                <a:solidFill>
                  <a:srgbClr val="1B3548"/>
                </a:solidFill>
              </a:defRPr>
            </a:lvl1pPr>
            <a:lvl2pPr>
              <a:defRPr sz="4000" b="1">
                <a:solidFill>
                  <a:schemeClr val="bg1"/>
                </a:solidFill>
              </a:defRPr>
            </a:lvl2pPr>
            <a:lvl3pPr>
              <a:defRPr sz="4000" b="1">
                <a:solidFill>
                  <a:schemeClr val="bg1"/>
                </a:solidFill>
              </a:defRPr>
            </a:lvl3pPr>
            <a:lvl4pPr>
              <a:defRPr sz="4000" b="1">
                <a:solidFill>
                  <a:schemeClr val="bg1"/>
                </a:solidFill>
              </a:defRPr>
            </a:lvl4pPr>
            <a:lvl5pPr>
              <a:defRPr sz="4000" b="1">
                <a:solidFill>
                  <a:schemeClr val="bg1"/>
                </a:solidFill>
              </a:defRPr>
            </a:lvl5pPr>
          </a:lstStyle>
          <a:p>
            <a:pPr lvl="0"/>
            <a:r>
              <a:rPr lang="pt-PT" err="1"/>
              <a:t>Click</a:t>
            </a:r>
            <a:r>
              <a:rPr lang="pt-PT"/>
              <a:t> to </a:t>
            </a:r>
            <a:r>
              <a:rPr lang="pt-PT" err="1"/>
              <a:t>edit</a:t>
            </a:r>
            <a:r>
              <a:rPr lang="pt-PT"/>
              <a:t> </a:t>
            </a:r>
            <a:r>
              <a:rPr lang="pt-PT" err="1"/>
              <a:t>title</a:t>
            </a:r>
            <a:endParaRPr lang="pt-PT"/>
          </a:p>
        </p:txBody>
      </p:sp>
      <p:sp>
        <p:nvSpPr>
          <p:cNvPr id="7" name="Marcador de Posição do Texto 6">
            <a:extLst>
              <a:ext uri="{FF2B5EF4-FFF2-40B4-BE49-F238E27FC236}">
                <a16:creationId xmlns:a16="http://schemas.microsoft.com/office/drawing/2014/main" id="{993EB591-9A0E-46AA-9045-EB3008B3E087}"/>
              </a:ext>
            </a:extLst>
          </p:cNvPr>
          <p:cNvSpPr>
            <a:spLocks noGrp="1"/>
          </p:cNvSpPr>
          <p:nvPr>
            <p:ph type="body" sz="quarter" idx="13" hasCustomPrompt="1"/>
          </p:nvPr>
        </p:nvSpPr>
        <p:spPr>
          <a:xfrm>
            <a:off x="1028388" y="3165423"/>
            <a:ext cx="3569013" cy="2290997"/>
          </a:xfrm>
        </p:spPr>
        <p:txBody>
          <a:bodyPr>
            <a:normAutofit/>
          </a:bodyPr>
          <a:lstStyle>
            <a:lvl1pPr>
              <a:defRPr sz="1600"/>
            </a:lvl1pPr>
            <a:lvl2pPr>
              <a:defRPr sz="1200"/>
            </a:lvl2pPr>
            <a:lvl3pPr>
              <a:defRPr sz="1200"/>
            </a:lvl3pPr>
            <a:lvl4pPr>
              <a:defRPr sz="1200"/>
            </a:lvl4pPr>
            <a:lvl5pPr>
              <a:defRPr sz="1200"/>
            </a:lvl5pPr>
          </a:lstStyle>
          <a:p>
            <a:pPr lvl="0"/>
            <a:r>
              <a:rPr lang="pt-PT" err="1"/>
              <a:t>Click</a:t>
            </a:r>
            <a:r>
              <a:rPr lang="pt-PT"/>
              <a:t> to </a:t>
            </a:r>
            <a:r>
              <a:rPr lang="pt-PT" err="1"/>
              <a:t>edit</a:t>
            </a:r>
            <a:r>
              <a:rPr lang="pt-PT"/>
              <a:t> </a:t>
            </a:r>
            <a:r>
              <a:rPr lang="pt-PT" err="1"/>
              <a:t>text</a:t>
            </a:r>
            <a:endParaRPr lang="pt-PT"/>
          </a:p>
          <a:p>
            <a:pPr lvl="4"/>
            <a:endParaRPr lang="pt-PT"/>
          </a:p>
        </p:txBody>
      </p:sp>
      <p:sp>
        <p:nvSpPr>
          <p:cNvPr id="8" name="Marcador de Posição do Texto 6">
            <a:extLst>
              <a:ext uri="{FF2B5EF4-FFF2-40B4-BE49-F238E27FC236}">
                <a16:creationId xmlns:a16="http://schemas.microsoft.com/office/drawing/2014/main" id="{2BDE4001-201A-47E3-8090-A0810CB9DAAC}"/>
              </a:ext>
            </a:extLst>
          </p:cNvPr>
          <p:cNvSpPr>
            <a:spLocks noGrp="1"/>
          </p:cNvSpPr>
          <p:nvPr>
            <p:ph type="body" sz="quarter" idx="14" hasCustomPrompt="1"/>
          </p:nvPr>
        </p:nvSpPr>
        <p:spPr>
          <a:xfrm>
            <a:off x="5075452" y="3165423"/>
            <a:ext cx="3569013" cy="2290997"/>
          </a:xfrm>
        </p:spPr>
        <p:txBody>
          <a:bodyPr>
            <a:normAutofit/>
          </a:bodyPr>
          <a:lstStyle>
            <a:lvl1pPr>
              <a:defRPr sz="1600"/>
            </a:lvl1pPr>
            <a:lvl2pPr>
              <a:defRPr sz="1200"/>
            </a:lvl2pPr>
            <a:lvl3pPr>
              <a:defRPr sz="1200"/>
            </a:lvl3pPr>
            <a:lvl4pPr>
              <a:defRPr sz="1200"/>
            </a:lvl4pPr>
            <a:lvl5pPr>
              <a:defRPr sz="1200"/>
            </a:lvl5pPr>
          </a:lstStyle>
          <a:p>
            <a:pPr lvl="0"/>
            <a:r>
              <a:rPr lang="pt-PT" err="1"/>
              <a:t>Click</a:t>
            </a:r>
            <a:r>
              <a:rPr lang="pt-PT"/>
              <a:t> to </a:t>
            </a:r>
            <a:r>
              <a:rPr lang="pt-PT" err="1"/>
              <a:t>edit</a:t>
            </a:r>
            <a:r>
              <a:rPr lang="pt-PT"/>
              <a:t> </a:t>
            </a:r>
            <a:r>
              <a:rPr lang="pt-PT" err="1"/>
              <a:t>text</a:t>
            </a:r>
            <a:endParaRPr lang="pt-PT"/>
          </a:p>
          <a:p>
            <a:pPr lvl="4"/>
            <a:endParaRPr lang="pt-PT"/>
          </a:p>
        </p:txBody>
      </p:sp>
    </p:spTree>
    <p:extLst>
      <p:ext uri="{BB962C8B-B14F-4D97-AF65-F5344CB8AC3E}">
        <p14:creationId xmlns:p14="http://schemas.microsoft.com/office/powerpoint/2010/main" val="408273901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01_SmartArt">
    <p:spTree>
      <p:nvGrpSpPr>
        <p:cNvPr id="1" name=""/>
        <p:cNvGrpSpPr/>
        <p:nvPr/>
      </p:nvGrpSpPr>
      <p:grpSpPr>
        <a:xfrm>
          <a:off x="0" y="0"/>
          <a:ext cx="0" cy="0"/>
          <a:chOff x="0" y="0"/>
          <a:chExt cx="0" cy="0"/>
        </a:xfrm>
      </p:grpSpPr>
      <p:sp>
        <p:nvSpPr>
          <p:cNvPr id="8" name="Marcador de Posição do SmartArt 7">
            <a:extLst>
              <a:ext uri="{FF2B5EF4-FFF2-40B4-BE49-F238E27FC236}">
                <a16:creationId xmlns:a16="http://schemas.microsoft.com/office/drawing/2014/main" id="{47434D48-6DBF-4A18-AFC2-0416287AC32E}"/>
              </a:ext>
            </a:extLst>
          </p:cNvPr>
          <p:cNvSpPr>
            <a:spLocks noGrp="1"/>
          </p:cNvSpPr>
          <p:nvPr>
            <p:ph type="dgm" sz="quarter" idx="11"/>
          </p:nvPr>
        </p:nvSpPr>
        <p:spPr>
          <a:xfrm>
            <a:off x="692259" y="1693836"/>
            <a:ext cx="10807484" cy="3715072"/>
          </a:xfrm>
        </p:spPr>
        <p:txBody>
          <a:bodyPr anchor="ctr">
            <a:normAutofit/>
          </a:bodyPr>
          <a:lstStyle>
            <a:lvl1pPr algn="ctr">
              <a:defRPr sz="2400" b="1"/>
            </a:lvl1pPr>
          </a:lstStyle>
          <a:p>
            <a:r>
              <a:rPr lang="es-ES"/>
              <a:t>Haga clic en el icono para agregar un elemento gráfico SmartArt</a:t>
            </a:r>
            <a:endParaRPr lang="pt-PT"/>
          </a:p>
        </p:txBody>
      </p:sp>
      <p:sp>
        <p:nvSpPr>
          <p:cNvPr id="16" name="Título 1">
            <a:extLst>
              <a:ext uri="{FF2B5EF4-FFF2-40B4-BE49-F238E27FC236}">
                <a16:creationId xmlns:a16="http://schemas.microsoft.com/office/drawing/2014/main" id="{685866D5-220C-4EFD-8466-BB12CD6648EA}"/>
              </a:ext>
            </a:extLst>
          </p:cNvPr>
          <p:cNvSpPr>
            <a:spLocks noGrp="1"/>
          </p:cNvSpPr>
          <p:nvPr>
            <p:ph type="title" hasCustomPrompt="1"/>
          </p:nvPr>
        </p:nvSpPr>
        <p:spPr>
          <a:xfrm>
            <a:off x="323849" y="408223"/>
            <a:ext cx="11338499" cy="473076"/>
          </a:xfrm>
        </p:spPr>
        <p:txBody>
          <a:bodyPr/>
          <a:lstStyle>
            <a:lvl1pPr>
              <a:defRPr/>
            </a:lvl1pPr>
          </a:lstStyle>
          <a:p>
            <a:r>
              <a:rPr lang="pt-PT" err="1"/>
              <a:t>Click</a:t>
            </a:r>
            <a:r>
              <a:rPr lang="pt-PT"/>
              <a:t> to </a:t>
            </a:r>
            <a:r>
              <a:rPr lang="pt-PT" err="1"/>
              <a:t>edit</a:t>
            </a:r>
            <a:r>
              <a:rPr lang="pt-PT"/>
              <a:t> </a:t>
            </a:r>
            <a:r>
              <a:rPr lang="pt-PT" err="1"/>
              <a:t>title</a:t>
            </a:r>
            <a:endParaRPr lang="pt-PT"/>
          </a:p>
        </p:txBody>
      </p:sp>
      <p:sp>
        <p:nvSpPr>
          <p:cNvPr id="17" name="Marcador de Posição do Texto 15">
            <a:extLst>
              <a:ext uri="{FF2B5EF4-FFF2-40B4-BE49-F238E27FC236}">
                <a16:creationId xmlns:a16="http://schemas.microsoft.com/office/drawing/2014/main" id="{7020BC6D-C4C7-47DB-AAE9-331951ECE4EE}"/>
              </a:ext>
            </a:extLst>
          </p:cNvPr>
          <p:cNvSpPr>
            <a:spLocks noGrp="1"/>
          </p:cNvSpPr>
          <p:nvPr>
            <p:ph type="body" sz="quarter" idx="10" hasCustomPrompt="1"/>
          </p:nvPr>
        </p:nvSpPr>
        <p:spPr>
          <a:xfrm>
            <a:off x="323850" y="901909"/>
            <a:ext cx="11338497" cy="282315"/>
          </a:xfrm>
        </p:spPr>
        <p:txBody>
          <a:bodyPr>
            <a:noAutofit/>
          </a:bodyPr>
          <a:lstStyle>
            <a:lvl1pPr>
              <a:defRPr sz="1600" b="1">
                <a:solidFill>
                  <a:srgbClr val="1B3548"/>
                </a:solidFill>
              </a:defRPr>
            </a:lvl1pPr>
            <a:lvl2pPr>
              <a:defRPr sz="4000" b="1">
                <a:solidFill>
                  <a:schemeClr val="bg1"/>
                </a:solidFill>
              </a:defRPr>
            </a:lvl2pPr>
            <a:lvl3pPr>
              <a:defRPr sz="4000" b="1">
                <a:solidFill>
                  <a:schemeClr val="bg1"/>
                </a:solidFill>
              </a:defRPr>
            </a:lvl3pPr>
            <a:lvl4pPr>
              <a:defRPr sz="4000" b="1">
                <a:solidFill>
                  <a:schemeClr val="bg1"/>
                </a:solidFill>
              </a:defRPr>
            </a:lvl4pPr>
            <a:lvl5pPr>
              <a:defRPr sz="4000" b="1">
                <a:solidFill>
                  <a:schemeClr val="bg1"/>
                </a:solidFill>
              </a:defRPr>
            </a:lvl5pPr>
          </a:lstStyle>
          <a:p>
            <a:pPr lvl="0"/>
            <a:r>
              <a:rPr lang="pt-PT" err="1"/>
              <a:t>Click</a:t>
            </a:r>
            <a:r>
              <a:rPr lang="pt-PT"/>
              <a:t> to </a:t>
            </a:r>
            <a:r>
              <a:rPr lang="pt-PT" err="1"/>
              <a:t>edit</a:t>
            </a:r>
            <a:r>
              <a:rPr lang="pt-PT"/>
              <a:t> </a:t>
            </a:r>
            <a:r>
              <a:rPr lang="pt-PT" err="1"/>
              <a:t>title</a:t>
            </a:r>
            <a:endParaRPr lang="pt-PT"/>
          </a:p>
        </p:txBody>
      </p:sp>
    </p:spTree>
    <p:extLst>
      <p:ext uri="{BB962C8B-B14F-4D97-AF65-F5344CB8AC3E}">
        <p14:creationId xmlns:p14="http://schemas.microsoft.com/office/powerpoint/2010/main" val="3976642531"/>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182607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Basic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7" y="2436813"/>
            <a:ext cx="10965600"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220188256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Contenido">
    <p:spTree>
      <p:nvGrpSpPr>
        <p:cNvPr id="1" name=""/>
        <p:cNvGrpSpPr/>
        <p:nvPr/>
      </p:nvGrpSpPr>
      <p:grpSpPr>
        <a:xfrm>
          <a:off x="0" y="0"/>
          <a:ext cx="0" cy="0"/>
          <a:chOff x="0" y="0"/>
          <a:chExt cx="0" cy="0"/>
        </a:xfrm>
      </p:grpSpPr>
      <p:sp>
        <p:nvSpPr>
          <p:cNvPr id="8" name="Subtitle 2"/>
          <p:cNvSpPr>
            <a:spLocks noGrp="1"/>
          </p:cNvSpPr>
          <p:nvPr>
            <p:ph type="subTitle" idx="13"/>
          </p:nvPr>
        </p:nvSpPr>
        <p:spPr bwMode="gray">
          <a:xfrm>
            <a:off x="981949" y="1138299"/>
            <a:ext cx="10799867" cy="252000"/>
          </a:xfrm>
        </p:spPr>
        <p:txBody>
          <a:bodyPr anchor="t"/>
          <a:lstStyle>
            <a:lvl1pPr marL="0" indent="0" algn="l">
              <a:buNone/>
              <a:defRPr sz="1800">
                <a:solidFill>
                  <a:schemeClr val="accent1"/>
                </a:solidFill>
              </a:defRPr>
            </a:lvl1pPr>
            <a:lvl2pPr marL="0" indent="0" algn="l">
              <a:buNone/>
              <a:defRPr sz="1800">
                <a:solidFill>
                  <a:schemeClr val="accent1"/>
                </a:solidFill>
              </a:defRPr>
            </a:lvl2pPr>
            <a:lvl3pPr marL="0" indent="0" algn="l">
              <a:buNone/>
              <a:defRPr sz="1800">
                <a:solidFill>
                  <a:schemeClr val="accent1"/>
                </a:solidFill>
              </a:defRPr>
            </a:lvl3pPr>
            <a:lvl4pPr marL="0" indent="0" algn="l">
              <a:buNone/>
              <a:defRPr sz="1800">
                <a:solidFill>
                  <a:schemeClr val="accent1"/>
                </a:solidFill>
              </a:defRPr>
            </a:lvl4pPr>
            <a:lvl5pPr marL="0" indent="0" algn="l">
              <a:buNone/>
              <a:defRPr sz="1800">
                <a:solidFill>
                  <a:schemeClr val="accent1"/>
                </a:solidFill>
              </a:defRPr>
            </a:lvl5pPr>
            <a:lvl6pPr marL="0" indent="0" algn="l">
              <a:buNone/>
              <a:defRPr sz="1800">
                <a:solidFill>
                  <a:schemeClr val="accent1"/>
                </a:solidFill>
              </a:defRPr>
            </a:lvl6pPr>
            <a:lvl7pPr marL="0" indent="0" algn="l">
              <a:buNone/>
              <a:defRPr sz="1800">
                <a:solidFill>
                  <a:schemeClr val="accent1"/>
                </a:solidFill>
              </a:defRPr>
            </a:lvl7pPr>
            <a:lvl8pPr marL="0" indent="0" algn="l">
              <a:buNone/>
              <a:defRPr sz="1800">
                <a:solidFill>
                  <a:schemeClr val="accent1"/>
                </a:solidFill>
              </a:defRPr>
            </a:lvl8pPr>
            <a:lvl9pPr marL="0" indent="0" algn="l">
              <a:buNone/>
              <a:defRPr sz="1800">
                <a:solidFill>
                  <a:schemeClr val="accent1"/>
                </a:solidFill>
              </a:defRPr>
            </a:lvl9pPr>
          </a:lstStyle>
          <a:p>
            <a:pPr lvl="0"/>
            <a:r>
              <a:rPr lang="es-ES"/>
              <a:t>Haga clic para modificar el estilo de subtítulo del patrón</a:t>
            </a:r>
            <a:endParaRPr lang="en-US"/>
          </a:p>
        </p:txBody>
      </p:sp>
      <p:sp>
        <p:nvSpPr>
          <p:cNvPr id="2" name="Title 1"/>
          <p:cNvSpPr>
            <a:spLocks noGrp="1"/>
          </p:cNvSpPr>
          <p:nvPr>
            <p:ph type="title"/>
          </p:nvPr>
        </p:nvSpPr>
        <p:spPr bwMode="gray"/>
        <p:txBody>
          <a:bodyPr/>
          <a:lstStyle/>
          <a:p>
            <a:r>
              <a:rPr lang="es-ES"/>
              <a:t>Haga clic para modificar el estilo de título del patrón</a:t>
            </a:r>
            <a:endParaRPr lang="en-US"/>
          </a:p>
        </p:txBody>
      </p:sp>
      <p:sp>
        <p:nvSpPr>
          <p:cNvPr id="4" name="Date Placeholder 3"/>
          <p:cNvSpPr>
            <a:spLocks noGrp="1"/>
          </p:cNvSpPr>
          <p:nvPr>
            <p:ph type="dt" sz="half" idx="10"/>
          </p:nvPr>
        </p:nvSpPr>
        <p:spPr bwMode="gray"/>
        <p:txBody>
          <a:bodyPr/>
          <a:lstStyle/>
          <a:p>
            <a:endParaRPr lang="en-US"/>
          </a:p>
        </p:txBody>
      </p:sp>
      <p:sp>
        <p:nvSpPr>
          <p:cNvPr id="5" name="Footer Placeholder 4"/>
          <p:cNvSpPr>
            <a:spLocks noGrp="1"/>
          </p:cNvSpPr>
          <p:nvPr>
            <p:ph type="ftr" sz="quarter" idx="11"/>
          </p:nvPr>
        </p:nvSpPr>
        <p:spPr bwMode="gray"/>
        <p:txBody>
          <a:bodyPr/>
          <a:lstStyle/>
          <a:p>
            <a:r>
              <a:rPr lang="en-US"/>
              <a:t>Source: </a:t>
            </a:r>
          </a:p>
        </p:txBody>
      </p:sp>
      <p:sp>
        <p:nvSpPr>
          <p:cNvPr id="6" name="Slide Number Placeholder 5"/>
          <p:cNvSpPr>
            <a:spLocks noGrp="1"/>
          </p:cNvSpPr>
          <p:nvPr>
            <p:ph type="sldNum" sz="quarter" idx="12"/>
          </p:nvPr>
        </p:nvSpPr>
        <p:spPr bwMode="gray"/>
        <p:txBody>
          <a:bodyPr/>
          <a:lstStyle/>
          <a:p>
            <a:fld id="{EEAD9179-7A6B-4268-BEB2-F3B8EB06115B}" type="slidenum">
              <a:rPr lang="en-US" smtClean="0"/>
              <a:t>‹Nº›</a:t>
            </a:fld>
            <a:endParaRPr lang="en-US"/>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gray">
          <a:xfrm>
            <a:off x="196131" y="617155"/>
            <a:ext cx="399652" cy="399600"/>
          </a:xfrm>
          <a:prstGeom prst="rect">
            <a:avLst/>
          </a:prstGeom>
          <a:noFill/>
          <a:extLst>
            <a:ext uri="{909E8E84-426E-40DD-AFC4-6F175D3DCCD1}">
              <a14:hiddenFill xmlns:a14="http://schemas.microsoft.com/office/drawing/2010/main">
                <a:solidFill>
                  <a:srgbClr val="FFFFFF"/>
                </a:solidFill>
              </a14:hiddenFill>
            </a:ext>
          </a:extLst>
        </p:spPr>
      </p:pic>
      <p:sp>
        <p:nvSpPr>
          <p:cNvPr id="7" name="Inhaltsplatzhalter 6"/>
          <p:cNvSpPr>
            <a:spLocks noGrp="1"/>
          </p:cNvSpPr>
          <p:nvPr>
            <p:ph sz="quarter" idx="14"/>
          </p:nvPr>
        </p:nvSpPr>
        <p:spPr>
          <a:xfrm>
            <a:off x="981949" y="1732753"/>
            <a:ext cx="10799867" cy="475199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de-DE"/>
          </a:p>
        </p:txBody>
      </p:sp>
      <p:sp>
        <p:nvSpPr>
          <p:cNvPr id="10" name="Logoschutz" hidden="1"/>
          <p:cNvSpPr/>
          <p:nvPr>
            <p:custDataLst>
              <p:tags r:id="rId1"/>
            </p:custDataLst>
          </p:nvPr>
        </p:nvSpPr>
        <p:spPr bwMode="gray">
          <a:xfrm>
            <a:off x="86017" y="509323"/>
            <a:ext cx="612080" cy="612000"/>
          </a:xfrm>
          <a:prstGeom prst="rect">
            <a:avLst/>
          </a:prstGeom>
          <a:solidFill>
            <a:srgbClr val="00BC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900">
                <a:solidFill>
                  <a:schemeClr val="tx1"/>
                </a:solidFill>
              </a:rPr>
              <a:t>Logo</a:t>
            </a:r>
          </a:p>
          <a:p>
            <a:pPr algn="ctr"/>
            <a:r>
              <a:rPr lang="de-DE" sz="900">
                <a:solidFill>
                  <a:schemeClr val="tx1"/>
                </a:solidFill>
              </a:rPr>
              <a:t>Schutz</a:t>
            </a:r>
          </a:p>
        </p:txBody>
      </p:sp>
    </p:spTree>
    <p:extLst>
      <p:ext uri="{BB962C8B-B14F-4D97-AF65-F5344CB8AC3E}">
        <p14:creationId xmlns:p14="http://schemas.microsoft.com/office/powerpoint/2010/main" val="594389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619">
          <p15:clr>
            <a:srgbClr val="FBAE40"/>
          </p15:clr>
        </p15:guide>
        <p15:guide id="2" pos="7423">
          <p15:clr>
            <a:srgbClr val="FBAE40"/>
          </p15:clr>
        </p15:guide>
        <p15:guide id="3" orient="horz" pos="1094">
          <p15:clr>
            <a:srgbClr val="FBAE40"/>
          </p15:clr>
        </p15:guide>
        <p15:guide id="4" orient="horz" pos="4085">
          <p15:clr>
            <a:srgbClr val="FBAE40"/>
          </p15:clr>
        </p15:guide>
      </p15:sldGuideLst>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Title + Content">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10769600" cy="403914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3" name="Rounded Rectangle 2">
            <a:extLst>
              <a:ext uri="{FF2B5EF4-FFF2-40B4-BE49-F238E27FC236}">
                <a16:creationId xmlns:a16="http://schemas.microsoft.com/office/drawing/2014/main" id="{C28614B1-F0A0-489A-3AAD-33E68C546680}"/>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91221238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Title + Content - image bg">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98C29CC-6571-16C4-0A5E-9E0F6D8748FC}"/>
              </a:ext>
            </a:extLst>
          </p:cNvPr>
          <p:cNvSpPr>
            <a:spLocks noGrp="1"/>
          </p:cNvSpPr>
          <p:nvPr>
            <p:ph type="pic" sz="quarter" idx="14"/>
          </p:nvPr>
        </p:nvSpPr>
        <p:spPr>
          <a:xfrm>
            <a:off x="0" y="0"/>
            <a:ext cx="12192000" cy="615549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0" name="Text Placeholder 10">
            <a:extLst>
              <a:ext uri="{FF2B5EF4-FFF2-40B4-BE49-F238E27FC236}">
                <a16:creationId xmlns:a16="http://schemas.microsoft.com/office/drawing/2014/main" id="{A9841F99-C985-AB78-6849-672E7971F56E}"/>
              </a:ext>
            </a:extLst>
          </p:cNvPr>
          <p:cNvSpPr>
            <a:spLocks noGrp="1"/>
          </p:cNvSpPr>
          <p:nvPr>
            <p:ph type="body" sz="quarter" idx="27" hasCustomPrompt="1"/>
          </p:nvPr>
        </p:nvSpPr>
        <p:spPr>
          <a:xfrm>
            <a:off x="0" y="4106"/>
            <a:ext cx="12192000" cy="6151390"/>
          </a:xfrm>
          <a:blipFill>
            <a:blip r:embed="rId2">
              <a:alphaModFix amt="50000"/>
            </a:blip>
            <a:stretch>
              <a:fillRect t="-1" b="-11486"/>
            </a:stretch>
          </a:blipFill>
        </p:spPr>
        <p:txBody>
          <a:bodyPr anchor="ctr"/>
          <a:lstStyle>
            <a:lvl1pPr algn="ctr">
              <a:defRPr sz="100"/>
            </a:lvl1pPr>
          </a:lstStyle>
          <a:p>
            <a:pPr lvl="0"/>
            <a:r>
              <a:rPr lang="en-US"/>
              <a:t> </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lvl1pPr>
              <a:defRPr>
                <a:solidFill>
                  <a:schemeClr val="bg1"/>
                </a:solidFill>
              </a:defRPr>
            </a:lvl1p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10769600" cy="4039142"/>
          </a:xfrm>
        </p:spPr>
        <p:txBody>
          <a:bodyPr/>
          <a:lstStyle>
            <a:lvl1pPr>
              <a:defRPr>
                <a:solidFill>
                  <a:schemeClr val="bg1"/>
                </a:solidFill>
              </a:defRPr>
            </a:lvl1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3" name="Rounded Rectangle 2">
            <a:extLst>
              <a:ext uri="{FF2B5EF4-FFF2-40B4-BE49-F238E27FC236}">
                <a16:creationId xmlns:a16="http://schemas.microsoft.com/office/drawing/2014/main" id="{C28614B1-F0A0-489A-3AAD-33E68C546680}"/>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7" name="Text Placeholder 9">
            <a:extLst>
              <a:ext uri="{FF2B5EF4-FFF2-40B4-BE49-F238E27FC236}">
                <a16:creationId xmlns:a16="http://schemas.microsoft.com/office/drawing/2014/main" id="{C81CFAAB-8D25-A525-5A66-7CC1F8C51AE0}"/>
              </a:ext>
            </a:extLst>
          </p:cNvPr>
          <p:cNvSpPr>
            <a:spLocks noGrp="1"/>
          </p:cNvSpPr>
          <p:nvPr>
            <p:ph type="body" sz="quarter" idx="17"/>
          </p:nvPr>
        </p:nvSpPr>
        <p:spPr>
          <a:xfrm>
            <a:off x="634266" y="0"/>
            <a:ext cx="18000" cy="687600"/>
          </a:xfrm>
          <a:solidFill>
            <a:schemeClr val="bg1"/>
          </a:solidFill>
        </p:spPr>
        <p:txBody>
          <a:bodyPr lIns="0" tIns="0" rIns="0" bIns="0"/>
          <a:lstStyle>
            <a:lvl1pPr>
              <a:defRPr sz="100">
                <a:noFill/>
              </a:defRPr>
            </a:lvl1pPr>
          </a:lstStyle>
          <a:p>
            <a:pPr lvl="0"/>
            <a:r>
              <a:rPr lang="es-ES"/>
              <a:t>Haga clic para modificar los estilos de texto del patrón</a:t>
            </a:r>
          </a:p>
        </p:txBody>
      </p:sp>
      <p:sp>
        <p:nvSpPr>
          <p:cNvPr id="9" name="Rounded Rectangle 8">
            <a:extLst>
              <a:ext uri="{FF2B5EF4-FFF2-40B4-BE49-F238E27FC236}">
                <a16:creationId xmlns:a16="http://schemas.microsoft.com/office/drawing/2014/main" id="{81BC34C1-86ED-B6CD-4FA1-BFE76FBC98BF}"/>
              </a:ext>
            </a:extLst>
          </p:cNvPr>
          <p:cNvSpPr/>
          <p:nvPr/>
        </p:nvSpPr>
        <p:spPr>
          <a:xfrm>
            <a:off x="0" y="-490506"/>
            <a:ext cx="2731089" cy="369442"/>
          </a:xfrm>
          <a:prstGeom prst="roundRect">
            <a:avLst>
              <a:gd name="adj" fmla="val 23242"/>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NB: </a:t>
            </a:r>
            <a:r>
              <a:rPr lang="en-GB" sz="900">
                <a:solidFill>
                  <a:schemeClr val="tx1"/>
                </a:solidFill>
              </a:rPr>
              <a:t>Headline line to be used over imagery on this slide. Not to be used on statement text</a:t>
            </a:r>
            <a:endParaRPr lang="en-GB" sz="900" b="0">
              <a:solidFill>
                <a:schemeClr val="tx1"/>
              </a:solidFill>
            </a:endParaRPr>
          </a:p>
        </p:txBody>
      </p:sp>
    </p:spTree>
    <p:extLst>
      <p:ext uri="{BB962C8B-B14F-4D97-AF65-F5344CB8AC3E}">
        <p14:creationId xmlns:p14="http://schemas.microsoft.com/office/powerpoint/2010/main" val="3617977305"/>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Image right">
    <p:bg>
      <p:bgPr>
        <a:solidFill>
          <a:schemeClr val="bg1"/>
        </a:solidFill>
        <a:effectLst/>
      </p:bgPr>
    </p:bg>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6096000" y="6354"/>
            <a:ext cx="6096000" cy="615549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1" y="279724"/>
            <a:ext cx="4990063"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2" y="2060575"/>
            <a:ext cx="4990063"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3" name="Rounded Rectangle 12">
            <a:extLst>
              <a:ext uri="{FF2B5EF4-FFF2-40B4-BE49-F238E27FC236}">
                <a16:creationId xmlns:a16="http://schemas.microsoft.com/office/drawing/2014/main" id="{A0763B5E-38DF-023F-E8B2-FB8239862B58}"/>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Text Placeholder 10">
            <a:extLst>
              <a:ext uri="{FF2B5EF4-FFF2-40B4-BE49-F238E27FC236}">
                <a16:creationId xmlns:a16="http://schemas.microsoft.com/office/drawing/2014/main" id="{5CD65030-0296-E4D2-FE4E-25C29457A878}"/>
              </a:ext>
            </a:extLst>
          </p:cNvPr>
          <p:cNvSpPr>
            <a:spLocks noGrp="1"/>
          </p:cNvSpPr>
          <p:nvPr>
            <p:ph type="body" sz="quarter" idx="27" hasCustomPrompt="1"/>
          </p:nvPr>
        </p:nvSpPr>
        <p:spPr>
          <a:xfrm>
            <a:off x="6095448" y="4106"/>
            <a:ext cx="6096551" cy="6151390"/>
          </a:xfrm>
          <a:blipFill>
            <a:blip r:embed="rId2">
              <a:alphaModFix amt="50000"/>
            </a:blip>
            <a:stretch>
              <a:fillRect l="-74102" t="-1" r="-25880" b="-11486"/>
            </a:stretch>
          </a:blipFill>
        </p:spPr>
        <p:txBody>
          <a:bodyPr anchor="ctr"/>
          <a:lstStyle>
            <a:lvl1pPr algn="ctr">
              <a:defRPr sz="100"/>
            </a:lvl1pPr>
          </a:lstStyle>
          <a:p>
            <a:pPr lvl="0"/>
            <a:r>
              <a:rPr lang="en-US"/>
              <a:t> </a:t>
            </a:r>
          </a:p>
        </p:txBody>
      </p:sp>
    </p:spTree>
    <p:extLst>
      <p:ext uri="{BB962C8B-B14F-4D97-AF65-F5344CB8AC3E}">
        <p14:creationId xmlns:p14="http://schemas.microsoft.com/office/powerpoint/2010/main" val="275352253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p:cSld name="Image left">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25B551D-5B5A-829C-5115-39B1928DFEB9}"/>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0" y="0"/>
            <a:ext cx="6096000" cy="6161850"/>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6564799" y="279724"/>
            <a:ext cx="4990063"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565350" y="2060575"/>
            <a:ext cx="4990063"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3" name="Rounded Rectangle 12">
            <a:extLst>
              <a:ext uri="{FF2B5EF4-FFF2-40B4-BE49-F238E27FC236}">
                <a16:creationId xmlns:a16="http://schemas.microsoft.com/office/drawing/2014/main" id="{A0763B5E-38DF-023F-E8B2-FB8239862B58}"/>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9" name="Text Placeholder 10">
            <a:extLst>
              <a:ext uri="{FF2B5EF4-FFF2-40B4-BE49-F238E27FC236}">
                <a16:creationId xmlns:a16="http://schemas.microsoft.com/office/drawing/2014/main" id="{7B7409F4-0564-A47F-1F56-9D4E290E7DBC}"/>
              </a:ext>
            </a:extLst>
          </p:cNvPr>
          <p:cNvSpPr>
            <a:spLocks noGrp="1"/>
          </p:cNvSpPr>
          <p:nvPr>
            <p:ph type="body" sz="quarter" idx="27" hasCustomPrompt="1"/>
          </p:nvPr>
        </p:nvSpPr>
        <p:spPr>
          <a:xfrm>
            <a:off x="-551" y="4106"/>
            <a:ext cx="6096551" cy="6151390"/>
          </a:xfrm>
          <a:blipFill>
            <a:blip r:embed="rId2">
              <a:alphaModFix amt="50000"/>
            </a:blip>
            <a:stretch>
              <a:fillRect l="-74102" t="-1" r="-25880" b="-11486"/>
            </a:stretch>
          </a:blipFill>
        </p:spPr>
        <p:txBody>
          <a:bodyPr anchor="ctr"/>
          <a:lstStyle>
            <a:lvl1pPr algn="ctr">
              <a:defRPr sz="100"/>
            </a:lvl1pPr>
          </a:lstStyle>
          <a:p>
            <a:pPr lvl="0"/>
            <a:r>
              <a:rPr lang="en-US"/>
              <a:t> </a:t>
            </a:r>
          </a:p>
        </p:txBody>
      </p:sp>
      <p:pic>
        <p:nvPicPr>
          <p:cNvPr id="10" name="Picture 9">
            <a:extLst>
              <a:ext uri="{FF2B5EF4-FFF2-40B4-BE49-F238E27FC236}">
                <a16:creationId xmlns:a16="http://schemas.microsoft.com/office/drawing/2014/main" id="{72830AFF-C79F-8066-8CFD-9D1BBE86F850}"/>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24243269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m Slide">
    <p:bg>
      <p:bgPr>
        <a:solidFill>
          <a:schemeClr val="tx1"/>
        </a:solidFill>
        <a:effectLst/>
      </p:bgPr>
    </p:bg>
    <p:spTree>
      <p:nvGrpSpPr>
        <p:cNvPr id="1" name=""/>
        <p:cNvGrpSpPr/>
        <p:nvPr/>
      </p:nvGrpSpPr>
      <p:grpSpPr>
        <a:xfrm>
          <a:off x="0" y="0"/>
          <a:ext cx="0" cy="0"/>
          <a:chOff x="0" y="0"/>
          <a:chExt cx="0" cy="0"/>
        </a:xfrm>
      </p:grpSpPr>
      <p:sp>
        <p:nvSpPr>
          <p:cNvPr id="82" name="Text Placeholder 81">
            <a:extLst>
              <a:ext uri="{FF2B5EF4-FFF2-40B4-BE49-F238E27FC236}">
                <a16:creationId xmlns:a16="http://schemas.microsoft.com/office/drawing/2014/main" id="{D798BC00-B01A-E343-A0B1-922D76DDE8A7}"/>
              </a:ext>
            </a:extLst>
          </p:cNvPr>
          <p:cNvSpPr>
            <a:spLocks noGrp="1"/>
          </p:cNvSpPr>
          <p:nvPr>
            <p:ph type="body" sz="quarter" idx="13" hasCustomPrompt="1"/>
          </p:nvPr>
        </p:nvSpPr>
        <p:spPr>
          <a:xfrm>
            <a:off x="4460240" y="2880677"/>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85" name="Picture Placeholder 84">
            <a:extLst>
              <a:ext uri="{FF2B5EF4-FFF2-40B4-BE49-F238E27FC236}">
                <a16:creationId xmlns:a16="http://schemas.microsoft.com/office/drawing/2014/main" id="{0F7F3397-EEED-EA47-A2AD-81D57E9F24DB}"/>
              </a:ext>
            </a:extLst>
          </p:cNvPr>
          <p:cNvSpPr>
            <a:spLocks noGrp="1"/>
          </p:cNvSpPr>
          <p:nvPr>
            <p:ph type="pic" sz="quarter" idx="14"/>
          </p:nvPr>
        </p:nvSpPr>
        <p:spPr>
          <a:xfrm>
            <a:off x="4525877" y="935943"/>
            <a:ext cx="2529522" cy="1758058"/>
          </a:xfrm>
          <a:prstGeom prst="parallelogram">
            <a:avLst/>
          </a:prstGeom>
          <a:solidFill>
            <a:schemeClr val="accent5">
              <a:lumMod val="90000"/>
            </a:schemeClr>
          </a:solidFill>
        </p:spPr>
        <p:txBody>
          <a:bodyPr anchor="ctr"/>
          <a:lstStyle>
            <a:lvl1pPr algn="ctr">
              <a:lnSpc>
                <a:spcPct val="100000"/>
              </a:lnSpc>
              <a:defRPr/>
            </a:lvl1pPr>
          </a:lstStyle>
          <a:p>
            <a:endParaRPr lang="en-US"/>
          </a:p>
        </p:txBody>
      </p:sp>
      <p:sp>
        <p:nvSpPr>
          <p:cNvPr id="109" name="Text Placeholder 108">
            <a:extLst>
              <a:ext uri="{FF2B5EF4-FFF2-40B4-BE49-F238E27FC236}">
                <a16:creationId xmlns:a16="http://schemas.microsoft.com/office/drawing/2014/main" id="{C166AB35-C896-6742-85BF-C7F487816820}"/>
              </a:ext>
            </a:extLst>
          </p:cNvPr>
          <p:cNvSpPr>
            <a:spLocks noGrp="1"/>
          </p:cNvSpPr>
          <p:nvPr>
            <p:ph type="body" sz="quarter" idx="15" hasCustomPrompt="1"/>
          </p:nvPr>
        </p:nvSpPr>
        <p:spPr>
          <a:xfrm>
            <a:off x="4476346" y="2694576"/>
            <a:ext cx="6987385" cy="193040"/>
          </a:xfrm>
          <a:custGeom>
            <a:avLst/>
            <a:gdLst>
              <a:gd name="connsiteX0" fmla="*/ 4893155 w 6987385"/>
              <a:gd name="connsiteY0" fmla="*/ 0 h 193040"/>
              <a:gd name="connsiteX1" fmla="*/ 6987385 w 6987385"/>
              <a:gd name="connsiteY1" fmla="*/ 0 h 193040"/>
              <a:gd name="connsiteX2" fmla="*/ 6939125 w 6987385"/>
              <a:gd name="connsiteY2" fmla="*/ 193040 h 193040"/>
              <a:gd name="connsiteX3" fmla="*/ 4844895 w 6987385"/>
              <a:gd name="connsiteY3" fmla="*/ 193040 h 193040"/>
              <a:gd name="connsiteX4" fmla="*/ 2482479 w 6987385"/>
              <a:gd name="connsiteY4" fmla="*/ 0 h 193040"/>
              <a:gd name="connsiteX5" fmla="*/ 4576709 w 6987385"/>
              <a:gd name="connsiteY5" fmla="*/ 0 h 193040"/>
              <a:gd name="connsiteX6" fmla="*/ 4528449 w 6987385"/>
              <a:gd name="connsiteY6" fmla="*/ 193040 h 193040"/>
              <a:gd name="connsiteX7" fmla="*/ 2434219 w 6987385"/>
              <a:gd name="connsiteY7" fmla="*/ 193040 h 193040"/>
              <a:gd name="connsiteX8" fmla="*/ 48260 w 6987385"/>
              <a:gd name="connsiteY8" fmla="*/ 0 h 193040"/>
              <a:gd name="connsiteX9" fmla="*/ 2142490 w 6987385"/>
              <a:gd name="connsiteY9" fmla="*/ 0 h 193040"/>
              <a:gd name="connsiteX10" fmla="*/ 2094230 w 6987385"/>
              <a:gd name="connsiteY10" fmla="*/ 193040 h 193040"/>
              <a:gd name="connsiteX11" fmla="*/ 0 w 6987385"/>
              <a:gd name="connsiteY11"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87385" h="193040">
                <a:moveTo>
                  <a:pt x="4893155" y="0"/>
                </a:moveTo>
                <a:lnTo>
                  <a:pt x="6987385" y="0"/>
                </a:lnTo>
                <a:lnTo>
                  <a:pt x="6939125" y="193040"/>
                </a:lnTo>
                <a:lnTo>
                  <a:pt x="4844895"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00"/>
            </a:lvl1pPr>
          </a:lstStyle>
          <a:p>
            <a:pPr lvl="0"/>
            <a:r>
              <a:rPr lang="en-US"/>
              <a:t> </a:t>
            </a:r>
          </a:p>
        </p:txBody>
      </p:sp>
      <p:sp>
        <p:nvSpPr>
          <p:cNvPr id="88" name="Text Placeholder 81">
            <a:extLst>
              <a:ext uri="{FF2B5EF4-FFF2-40B4-BE49-F238E27FC236}">
                <a16:creationId xmlns:a16="http://schemas.microsoft.com/office/drawing/2014/main" id="{1CED5A16-B463-314C-B456-97E3336C23D3}"/>
              </a:ext>
            </a:extLst>
          </p:cNvPr>
          <p:cNvSpPr>
            <a:spLocks noGrp="1"/>
          </p:cNvSpPr>
          <p:nvPr>
            <p:ph type="body" sz="quarter" idx="16" hasCustomPrompt="1"/>
          </p:nvPr>
        </p:nvSpPr>
        <p:spPr>
          <a:xfrm>
            <a:off x="6894459" y="2880677"/>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89" name="Picture Placeholder 84">
            <a:extLst>
              <a:ext uri="{FF2B5EF4-FFF2-40B4-BE49-F238E27FC236}">
                <a16:creationId xmlns:a16="http://schemas.microsoft.com/office/drawing/2014/main" id="{D1A6172D-643F-094E-B2AC-827DA7595FEC}"/>
              </a:ext>
            </a:extLst>
          </p:cNvPr>
          <p:cNvSpPr>
            <a:spLocks noGrp="1"/>
          </p:cNvSpPr>
          <p:nvPr>
            <p:ph type="pic" sz="quarter" idx="17"/>
          </p:nvPr>
        </p:nvSpPr>
        <p:spPr>
          <a:xfrm>
            <a:off x="6960096" y="935943"/>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91" name="Text Placeholder 81">
            <a:extLst>
              <a:ext uri="{FF2B5EF4-FFF2-40B4-BE49-F238E27FC236}">
                <a16:creationId xmlns:a16="http://schemas.microsoft.com/office/drawing/2014/main" id="{FD32CB0F-A61C-DE43-80D0-CC8EB9F2B951}"/>
              </a:ext>
            </a:extLst>
          </p:cNvPr>
          <p:cNvSpPr>
            <a:spLocks noGrp="1"/>
          </p:cNvSpPr>
          <p:nvPr>
            <p:ph type="body" sz="quarter" idx="19" hasCustomPrompt="1"/>
          </p:nvPr>
        </p:nvSpPr>
        <p:spPr>
          <a:xfrm>
            <a:off x="9305135" y="2880677"/>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92" name="Picture Placeholder 84">
            <a:extLst>
              <a:ext uri="{FF2B5EF4-FFF2-40B4-BE49-F238E27FC236}">
                <a16:creationId xmlns:a16="http://schemas.microsoft.com/office/drawing/2014/main" id="{C6A2E891-2A97-0549-B77E-A7A24D1452E9}"/>
              </a:ext>
            </a:extLst>
          </p:cNvPr>
          <p:cNvSpPr>
            <a:spLocks noGrp="1"/>
          </p:cNvSpPr>
          <p:nvPr>
            <p:ph type="pic" sz="quarter" idx="20"/>
          </p:nvPr>
        </p:nvSpPr>
        <p:spPr>
          <a:xfrm>
            <a:off x="9370772" y="935943"/>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94" name="Text Placeholder 81">
            <a:extLst>
              <a:ext uri="{FF2B5EF4-FFF2-40B4-BE49-F238E27FC236}">
                <a16:creationId xmlns:a16="http://schemas.microsoft.com/office/drawing/2014/main" id="{6DC82DE1-2EEB-5040-8A65-5E18D5B61A51}"/>
              </a:ext>
            </a:extLst>
          </p:cNvPr>
          <p:cNvSpPr>
            <a:spLocks noGrp="1"/>
          </p:cNvSpPr>
          <p:nvPr>
            <p:ph type="body" sz="quarter" idx="22" hasCustomPrompt="1"/>
          </p:nvPr>
        </p:nvSpPr>
        <p:spPr>
          <a:xfrm>
            <a:off x="3840620" y="5490318"/>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95" name="Picture Placeholder 84">
            <a:extLst>
              <a:ext uri="{FF2B5EF4-FFF2-40B4-BE49-F238E27FC236}">
                <a16:creationId xmlns:a16="http://schemas.microsoft.com/office/drawing/2014/main" id="{9864672D-59E2-1E4F-A74F-43D30EE2EFE3}"/>
              </a:ext>
            </a:extLst>
          </p:cNvPr>
          <p:cNvSpPr>
            <a:spLocks noGrp="1"/>
          </p:cNvSpPr>
          <p:nvPr>
            <p:ph type="pic" sz="quarter" idx="23"/>
          </p:nvPr>
        </p:nvSpPr>
        <p:spPr>
          <a:xfrm>
            <a:off x="3906257" y="354558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10" name="Text Placeholder 109">
            <a:extLst>
              <a:ext uri="{FF2B5EF4-FFF2-40B4-BE49-F238E27FC236}">
                <a16:creationId xmlns:a16="http://schemas.microsoft.com/office/drawing/2014/main" id="{DA3E9A29-365D-264C-AEDD-684F94EFF27F}"/>
              </a:ext>
            </a:extLst>
          </p:cNvPr>
          <p:cNvSpPr>
            <a:spLocks noGrp="1"/>
          </p:cNvSpPr>
          <p:nvPr>
            <p:ph type="body" sz="quarter" idx="24" hasCustomPrompt="1"/>
          </p:nvPr>
        </p:nvSpPr>
        <p:spPr>
          <a:xfrm>
            <a:off x="3856726" y="5304217"/>
            <a:ext cx="6987385" cy="193040"/>
          </a:xfrm>
          <a:custGeom>
            <a:avLst/>
            <a:gdLst>
              <a:gd name="connsiteX0" fmla="*/ 4893155 w 6987385"/>
              <a:gd name="connsiteY0" fmla="*/ 0 h 193040"/>
              <a:gd name="connsiteX1" fmla="*/ 6987385 w 6987385"/>
              <a:gd name="connsiteY1" fmla="*/ 0 h 193040"/>
              <a:gd name="connsiteX2" fmla="*/ 6939125 w 6987385"/>
              <a:gd name="connsiteY2" fmla="*/ 193040 h 193040"/>
              <a:gd name="connsiteX3" fmla="*/ 4844895 w 6987385"/>
              <a:gd name="connsiteY3" fmla="*/ 193040 h 193040"/>
              <a:gd name="connsiteX4" fmla="*/ 2482479 w 6987385"/>
              <a:gd name="connsiteY4" fmla="*/ 0 h 193040"/>
              <a:gd name="connsiteX5" fmla="*/ 4576709 w 6987385"/>
              <a:gd name="connsiteY5" fmla="*/ 0 h 193040"/>
              <a:gd name="connsiteX6" fmla="*/ 4528449 w 6987385"/>
              <a:gd name="connsiteY6" fmla="*/ 193040 h 193040"/>
              <a:gd name="connsiteX7" fmla="*/ 2434219 w 6987385"/>
              <a:gd name="connsiteY7" fmla="*/ 193040 h 193040"/>
              <a:gd name="connsiteX8" fmla="*/ 48260 w 6987385"/>
              <a:gd name="connsiteY8" fmla="*/ 0 h 193040"/>
              <a:gd name="connsiteX9" fmla="*/ 2142490 w 6987385"/>
              <a:gd name="connsiteY9" fmla="*/ 0 h 193040"/>
              <a:gd name="connsiteX10" fmla="*/ 2094230 w 6987385"/>
              <a:gd name="connsiteY10" fmla="*/ 193040 h 193040"/>
              <a:gd name="connsiteX11" fmla="*/ 0 w 6987385"/>
              <a:gd name="connsiteY11"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87385" h="193040">
                <a:moveTo>
                  <a:pt x="4893155" y="0"/>
                </a:moveTo>
                <a:lnTo>
                  <a:pt x="6987385" y="0"/>
                </a:lnTo>
                <a:lnTo>
                  <a:pt x="6939125" y="193040"/>
                </a:lnTo>
                <a:lnTo>
                  <a:pt x="4844895"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flip="none" rotWithShape="1">
            <a:gsLst>
              <a:gs pos="0">
                <a:schemeClr val="accent2"/>
              </a:gs>
              <a:gs pos="100000">
                <a:schemeClr val="accent3"/>
              </a:gs>
            </a:gsLst>
            <a:lin ang="0" scaled="1"/>
            <a:tileRect/>
          </a:gradFill>
        </p:spPr>
        <p:txBody>
          <a:bodyPr wrap="square">
            <a:noAutofit/>
          </a:bodyPr>
          <a:lstStyle>
            <a:lvl1pPr>
              <a:defRPr sz="100"/>
            </a:lvl1pPr>
          </a:lstStyle>
          <a:p>
            <a:pPr lvl="0"/>
            <a:r>
              <a:rPr lang="en-US"/>
              <a:t> </a:t>
            </a:r>
          </a:p>
        </p:txBody>
      </p:sp>
      <p:sp>
        <p:nvSpPr>
          <p:cNvPr id="97" name="Text Placeholder 81">
            <a:extLst>
              <a:ext uri="{FF2B5EF4-FFF2-40B4-BE49-F238E27FC236}">
                <a16:creationId xmlns:a16="http://schemas.microsoft.com/office/drawing/2014/main" id="{2F2F7D6C-5B5A-114D-8F3F-DA9C47FEC264}"/>
              </a:ext>
            </a:extLst>
          </p:cNvPr>
          <p:cNvSpPr>
            <a:spLocks noGrp="1"/>
          </p:cNvSpPr>
          <p:nvPr>
            <p:ph type="body" sz="quarter" idx="25" hasCustomPrompt="1"/>
          </p:nvPr>
        </p:nvSpPr>
        <p:spPr>
          <a:xfrm>
            <a:off x="6274839" y="5490318"/>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98" name="Picture Placeholder 84">
            <a:extLst>
              <a:ext uri="{FF2B5EF4-FFF2-40B4-BE49-F238E27FC236}">
                <a16:creationId xmlns:a16="http://schemas.microsoft.com/office/drawing/2014/main" id="{F41B96F4-97F1-6448-A093-4383407B9629}"/>
              </a:ext>
            </a:extLst>
          </p:cNvPr>
          <p:cNvSpPr>
            <a:spLocks noGrp="1"/>
          </p:cNvSpPr>
          <p:nvPr>
            <p:ph type="pic" sz="quarter" idx="26"/>
          </p:nvPr>
        </p:nvSpPr>
        <p:spPr>
          <a:xfrm>
            <a:off x="6340476" y="354558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00" name="Text Placeholder 81">
            <a:extLst>
              <a:ext uri="{FF2B5EF4-FFF2-40B4-BE49-F238E27FC236}">
                <a16:creationId xmlns:a16="http://schemas.microsoft.com/office/drawing/2014/main" id="{8C4E34AE-B57E-B541-8BD7-7CE5CA6D0729}"/>
              </a:ext>
            </a:extLst>
          </p:cNvPr>
          <p:cNvSpPr>
            <a:spLocks noGrp="1"/>
          </p:cNvSpPr>
          <p:nvPr>
            <p:ph type="body" sz="quarter" idx="28" hasCustomPrompt="1"/>
          </p:nvPr>
        </p:nvSpPr>
        <p:spPr>
          <a:xfrm>
            <a:off x="8685515" y="5490318"/>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101" name="Picture Placeholder 84">
            <a:extLst>
              <a:ext uri="{FF2B5EF4-FFF2-40B4-BE49-F238E27FC236}">
                <a16:creationId xmlns:a16="http://schemas.microsoft.com/office/drawing/2014/main" id="{7178C4D6-340E-FB4C-B20B-E218AAA6C0C3}"/>
              </a:ext>
            </a:extLst>
          </p:cNvPr>
          <p:cNvSpPr>
            <a:spLocks noGrp="1"/>
          </p:cNvSpPr>
          <p:nvPr>
            <p:ph type="pic" sz="quarter" idx="29"/>
          </p:nvPr>
        </p:nvSpPr>
        <p:spPr>
          <a:xfrm>
            <a:off x="8751152" y="354558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0"/>
            <a:ext cx="3120815" cy="6502400"/>
          </a:xfrm>
        </p:spPr>
        <p:txBody>
          <a:bodyPr anchor="ctr">
            <a:normAutofit/>
          </a:bodyPr>
          <a:lstStyle>
            <a:lvl1pPr>
              <a:defRPr sz="4500">
                <a:solidFill>
                  <a:schemeClr val="bg1"/>
                </a:solidFill>
              </a:defRPr>
            </a:lvl1pPr>
          </a:lstStyle>
          <a:p>
            <a:r>
              <a:rPr lang="en-GB"/>
              <a:t>Who’s in the room?</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3" name="Text Placeholder 81">
            <a:extLst>
              <a:ext uri="{FF2B5EF4-FFF2-40B4-BE49-F238E27FC236}">
                <a16:creationId xmlns:a16="http://schemas.microsoft.com/office/drawing/2014/main" id="{7E0D0B2A-74C6-F544-B979-122FB08EAB6C}"/>
              </a:ext>
            </a:extLst>
          </p:cNvPr>
          <p:cNvSpPr>
            <a:spLocks noGrp="1"/>
          </p:cNvSpPr>
          <p:nvPr>
            <p:ph type="body" sz="quarter" idx="31" hasCustomPrompt="1"/>
          </p:nvPr>
        </p:nvSpPr>
        <p:spPr>
          <a:xfrm>
            <a:off x="-2844492" y="-962970"/>
            <a:ext cx="2123440" cy="578485"/>
          </a:xfrm>
        </p:spPr>
        <p:txBody>
          <a:bodyPr>
            <a:noAutofit/>
          </a:bodyPr>
          <a:lstStyle>
            <a:lvl1pPr>
              <a:lnSpc>
                <a:spcPct val="100000"/>
              </a:lnSpc>
              <a:defRPr sz="1000"/>
            </a:lvl1pPr>
          </a:lstStyle>
          <a:p>
            <a:r>
              <a:rPr lang="en-US" sz="1600" b="1"/>
              <a:t>Name</a:t>
            </a:r>
            <a:br>
              <a:rPr lang="en-US" sz="1600" b="1"/>
            </a:br>
            <a:r>
              <a:rPr lang="en-US" sz="1600" b="0"/>
              <a:t>Job Title</a:t>
            </a:r>
            <a:endParaRPr lang="en-US" sz="1600"/>
          </a:p>
        </p:txBody>
      </p:sp>
      <p:sp>
        <p:nvSpPr>
          <p:cNvPr id="104" name="Picture Placeholder 84">
            <a:extLst>
              <a:ext uri="{FF2B5EF4-FFF2-40B4-BE49-F238E27FC236}">
                <a16:creationId xmlns:a16="http://schemas.microsoft.com/office/drawing/2014/main" id="{D0DB8D45-0BA0-7C45-AF18-2BF1AF60CCD8}"/>
              </a:ext>
            </a:extLst>
          </p:cNvPr>
          <p:cNvSpPr>
            <a:spLocks noGrp="1"/>
          </p:cNvSpPr>
          <p:nvPr>
            <p:ph type="pic" sz="quarter" idx="32"/>
          </p:nvPr>
        </p:nvSpPr>
        <p:spPr>
          <a:xfrm>
            <a:off x="-2778855" y="-2907704"/>
            <a:ext cx="2529522" cy="1758058"/>
          </a:xfrm>
          <a:prstGeom prst="parallelogram">
            <a:avLst/>
          </a:prstGeom>
          <a:solidFill>
            <a:schemeClr val="accent5">
              <a:lumMod val="90000"/>
            </a:schemeClr>
          </a:solidFill>
        </p:spPr>
        <p:txBody>
          <a:bodyPr anchor="ctr"/>
          <a:lstStyle>
            <a:lvl1pPr algn="ctr">
              <a:lnSpc>
                <a:spcPct val="100000"/>
              </a:lnSpc>
              <a:defRPr/>
            </a:lvl1pPr>
          </a:lstStyle>
          <a:p>
            <a:endParaRPr lang="en-US"/>
          </a:p>
        </p:txBody>
      </p:sp>
      <p:sp>
        <p:nvSpPr>
          <p:cNvPr id="106" name="Text Placeholder 81">
            <a:extLst>
              <a:ext uri="{FF2B5EF4-FFF2-40B4-BE49-F238E27FC236}">
                <a16:creationId xmlns:a16="http://schemas.microsoft.com/office/drawing/2014/main" id="{F19C58E5-3706-D849-B1FB-D04CCCFC09E9}"/>
              </a:ext>
            </a:extLst>
          </p:cNvPr>
          <p:cNvSpPr>
            <a:spLocks noGrp="1"/>
          </p:cNvSpPr>
          <p:nvPr>
            <p:ph type="body" sz="quarter" idx="34" hasCustomPrompt="1"/>
          </p:nvPr>
        </p:nvSpPr>
        <p:spPr>
          <a:xfrm>
            <a:off x="-410273"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07" name="Picture Placeholder 84">
            <a:extLst>
              <a:ext uri="{FF2B5EF4-FFF2-40B4-BE49-F238E27FC236}">
                <a16:creationId xmlns:a16="http://schemas.microsoft.com/office/drawing/2014/main" id="{DE1FF348-F469-484B-821E-0676CD8FC528}"/>
              </a:ext>
            </a:extLst>
          </p:cNvPr>
          <p:cNvSpPr>
            <a:spLocks noGrp="1"/>
          </p:cNvSpPr>
          <p:nvPr>
            <p:ph type="pic" sz="quarter" idx="35"/>
          </p:nvPr>
        </p:nvSpPr>
        <p:spPr>
          <a:xfrm>
            <a:off x="-344636" y="-290770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11" name="Text Placeholder 81">
            <a:extLst>
              <a:ext uri="{FF2B5EF4-FFF2-40B4-BE49-F238E27FC236}">
                <a16:creationId xmlns:a16="http://schemas.microsoft.com/office/drawing/2014/main" id="{76303C0A-F9BB-C94D-8821-CF7DC825DF8B}"/>
              </a:ext>
            </a:extLst>
          </p:cNvPr>
          <p:cNvSpPr>
            <a:spLocks noGrp="1"/>
          </p:cNvSpPr>
          <p:nvPr>
            <p:ph type="body" sz="quarter" idx="37" hasCustomPrompt="1"/>
          </p:nvPr>
        </p:nvSpPr>
        <p:spPr>
          <a:xfrm>
            <a:off x="2005444"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2" name="Picture Placeholder 84">
            <a:extLst>
              <a:ext uri="{FF2B5EF4-FFF2-40B4-BE49-F238E27FC236}">
                <a16:creationId xmlns:a16="http://schemas.microsoft.com/office/drawing/2014/main" id="{6E301ED4-7195-8946-8990-DA94FE5C8898}"/>
              </a:ext>
            </a:extLst>
          </p:cNvPr>
          <p:cNvSpPr>
            <a:spLocks noGrp="1"/>
          </p:cNvSpPr>
          <p:nvPr>
            <p:ph type="pic" sz="quarter" idx="38"/>
          </p:nvPr>
        </p:nvSpPr>
        <p:spPr>
          <a:xfrm>
            <a:off x="2071081" y="-2907704"/>
            <a:ext cx="2529522" cy="1758058"/>
          </a:xfrm>
          <a:prstGeom prst="parallelogram">
            <a:avLst/>
          </a:prstGeom>
          <a:solidFill>
            <a:schemeClr val="accent5">
              <a:lumMod val="90000"/>
            </a:schemeClr>
          </a:solidFill>
        </p:spPr>
        <p:txBody>
          <a:bodyPr anchor="ctr"/>
          <a:lstStyle>
            <a:lvl1pPr algn="ctr">
              <a:lnSpc>
                <a:spcPct val="100000"/>
              </a:lnSpc>
              <a:defRPr/>
            </a:lvl1pPr>
          </a:lstStyle>
          <a:p>
            <a:endParaRPr lang="en-US"/>
          </a:p>
        </p:txBody>
      </p:sp>
      <p:sp>
        <p:nvSpPr>
          <p:cNvPr id="114" name="Text Placeholder 81">
            <a:extLst>
              <a:ext uri="{FF2B5EF4-FFF2-40B4-BE49-F238E27FC236}">
                <a16:creationId xmlns:a16="http://schemas.microsoft.com/office/drawing/2014/main" id="{F283A561-8613-8D48-8F20-EF710CB0BFD0}"/>
              </a:ext>
            </a:extLst>
          </p:cNvPr>
          <p:cNvSpPr>
            <a:spLocks noGrp="1"/>
          </p:cNvSpPr>
          <p:nvPr>
            <p:ph type="body" sz="quarter" idx="40" hasCustomPrompt="1"/>
          </p:nvPr>
        </p:nvSpPr>
        <p:spPr>
          <a:xfrm>
            <a:off x="4439663"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5" name="Picture Placeholder 84">
            <a:extLst>
              <a:ext uri="{FF2B5EF4-FFF2-40B4-BE49-F238E27FC236}">
                <a16:creationId xmlns:a16="http://schemas.microsoft.com/office/drawing/2014/main" id="{E0462B2D-83BE-2742-B468-05908CC2B4C0}"/>
              </a:ext>
            </a:extLst>
          </p:cNvPr>
          <p:cNvSpPr>
            <a:spLocks noGrp="1"/>
          </p:cNvSpPr>
          <p:nvPr>
            <p:ph type="pic" sz="quarter" idx="41"/>
          </p:nvPr>
        </p:nvSpPr>
        <p:spPr>
          <a:xfrm>
            <a:off x="4505300" y="-290770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30" name="Text Placeholder 129">
            <a:extLst>
              <a:ext uri="{FF2B5EF4-FFF2-40B4-BE49-F238E27FC236}">
                <a16:creationId xmlns:a16="http://schemas.microsoft.com/office/drawing/2014/main" id="{50B106BD-3822-2A4D-B695-9372E8B077F2}"/>
              </a:ext>
            </a:extLst>
          </p:cNvPr>
          <p:cNvSpPr>
            <a:spLocks noGrp="1"/>
          </p:cNvSpPr>
          <p:nvPr>
            <p:ph type="body" sz="quarter" idx="42" hasCustomPrompt="1"/>
          </p:nvPr>
        </p:nvSpPr>
        <p:spPr>
          <a:xfrm>
            <a:off x="-2828386" y="-1149071"/>
            <a:ext cx="9426645" cy="193040"/>
          </a:xfrm>
          <a:custGeom>
            <a:avLst/>
            <a:gdLst>
              <a:gd name="connsiteX0" fmla="*/ 7332415 w 9426645"/>
              <a:gd name="connsiteY0" fmla="*/ 0 h 193040"/>
              <a:gd name="connsiteX1" fmla="*/ 9426645 w 9426645"/>
              <a:gd name="connsiteY1" fmla="*/ 0 h 193040"/>
              <a:gd name="connsiteX2" fmla="*/ 9378385 w 9426645"/>
              <a:gd name="connsiteY2" fmla="*/ 193040 h 193040"/>
              <a:gd name="connsiteX3" fmla="*/ 7284155 w 9426645"/>
              <a:gd name="connsiteY3" fmla="*/ 193040 h 193040"/>
              <a:gd name="connsiteX4" fmla="*/ 4898196 w 9426645"/>
              <a:gd name="connsiteY4" fmla="*/ 0 h 193040"/>
              <a:gd name="connsiteX5" fmla="*/ 6992426 w 9426645"/>
              <a:gd name="connsiteY5" fmla="*/ 0 h 193040"/>
              <a:gd name="connsiteX6" fmla="*/ 6944166 w 9426645"/>
              <a:gd name="connsiteY6" fmla="*/ 193040 h 193040"/>
              <a:gd name="connsiteX7" fmla="*/ 4849936 w 9426645"/>
              <a:gd name="connsiteY7" fmla="*/ 193040 h 193040"/>
              <a:gd name="connsiteX8" fmla="*/ 2482479 w 9426645"/>
              <a:gd name="connsiteY8" fmla="*/ 0 h 193040"/>
              <a:gd name="connsiteX9" fmla="*/ 4576709 w 9426645"/>
              <a:gd name="connsiteY9" fmla="*/ 0 h 193040"/>
              <a:gd name="connsiteX10" fmla="*/ 4528449 w 9426645"/>
              <a:gd name="connsiteY10" fmla="*/ 193040 h 193040"/>
              <a:gd name="connsiteX11" fmla="*/ 2434219 w 9426645"/>
              <a:gd name="connsiteY11" fmla="*/ 193040 h 193040"/>
              <a:gd name="connsiteX12" fmla="*/ 48260 w 9426645"/>
              <a:gd name="connsiteY12" fmla="*/ 0 h 193040"/>
              <a:gd name="connsiteX13" fmla="*/ 2142490 w 9426645"/>
              <a:gd name="connsiteY13" fmla="*/ 0 h 193040"/>
              <a:gd name="connsiteX14" fmla="*/ 2094230 w 9426645"/>
              <a:gd name="connsiteY14" fmla="*/ 193040 h 193040"/>
              <a:gd name="connsiteX15" fmla="*/ 0 w 9426645"/>
              <a:gd name="connsiteY15"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6645" h="193040">
                <a:moveTo>
                  <a:pt x="7332415" y="0"/>
                </a:moveTo>
                <a:lnTo>
                  <a:pt x="9426645" y="0"/>
                </a:lnTo>
                <a:lnTo>
                  <a:pt x="9378385" y="193040"/>
                </a:lnTo>
                <a:lnTo>
                  <a:pt x="7284155" y="193040"/>
                </a:lnTo>
                <a:close/>
                <a:moveTo>
                  <a:pt x="4898196" y="0"/>
                </a:moveTo>
                <a:lnTo>
                  <a:pt x="6992426" y="0"/>
                </a:lnTo>
                <a:lnTo>
                  <a:pt x="6944166" y="193040"/>
                </a:lnTo>
                <a:lnTo>
                  <a:pt x="4849936"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00"/>
            </a:lvl1pPr>
          </a:lstStyle>
          <a:p>
            <a:pPr lvl="0"/>
            <a:r>
              <a:rPr lang="en-US"/>
              <a:t> </a:t>
            </a:r>
          </a:p>
        </p:txBody>
      </p:sp>
      <p:sp>
        <p:nvSpPr>
          <p:cNvPr id="117" name="Text Placeholder 81">
            <a:extLst>
              <a:ext uri="{FF2B5EF4-FFF2-40B4-BE49-F238E27FC236}">
                <a16:creationId xmlns:a16="http://schemas.microsoft.com/office/drawing/2014/main" id="{3449C71E-0385-3546-96E4-0733A896EC9D}"/>
              </a:ext>
            </a:extLst>
          </p:cNvPr>
          <p:cNvSpPr>
            <a:spLocks noGrp="1"/>
          </p:cNvSpPr>
          <p:nvPr>
            <p:ph type="body" sz="quarter" idx="43" hasCustomPrompt="1"/>
          </p:nvPr>
        </p:nvSpPr>
        <p:spPr>
          <a:xfrm>
            <a:off x="7637100"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8" name="Picture Placeholder 84">
            <a:extLst>
              <a:ext uri="{FF2B5EF4-FFF2-40B4-BE49-F238E27FC236}">
                <a16:creationId xmlns:a16="http://schemas.microsoft.com/office/drawing/2014/main" id="{028147C7-EA5C-5948-B47C-5BDE1CFD9589}"/>
              </a:ext>
            </a:extLst>
          </p:cNvPr>
          <p:cNvSpPr>
            <a:spLocks noGrp="1"/>
          </p:cNvSpPr>
          <p:nvPr>
            <p:ph type="pic" sz="quarter" idx="44"/>
          </p:nvPr>
        </p:nvSpPr>
        <p:spPr>
          <a:xfrm>
            <a:off x="7702737" y="-2907704"/>
            <a:ext cx="2529522" cy="1758058"/>
          </a:xfrm>
          <a:prstGeom prst="parallelogram">
            <a:avLst/>
          </a:prstGeom>
          <a:solidFill>
            <a:schemeClr val="accent5">
              <a:lumMod val="90000"/>
            </a:schemeClr>
          </a:solidFill>
        </p:spPr>
        <p:txBody>
          <a:bodyPr anchor="ctr"/>
          <a:lstStyle>
            <a:lvl1pPr algn="ctr">
              <a:lnSpc>
                <a:spcPct val="100000"/>
              </a:lnSpc>
              <a:defRPr/>
            </a:lvl1pPr>
          </a:lstStyle>
          <a:p>
            <a:endParaRPr lang="en-US"/>
          </a:p>
        </p:txBody>
      </p:sp>
      <p:sp>
        <p:nvSpPr>
          <p:cNvPr id="120" name="Text Placeholder 81">
            <a:extLst>
              <a:ext uri="{FF2B5EF4-FFF2-40B4-BE49-F238E27FC236}">
                <a16:creationId xmlns:a16="http://schemas.microsoft.com/office/drawing/2014/main" id="{F57E074B-A28E-DD4E-B544-FEA023E9249E}"/>
              </a:ext>
            </a:extLst>
          </p:cNvPr>
          <p:cNvSpPr>
            <a:spLocks noGrp="1"/>
          </p:cNvSpPr>
          <p:nvPr>
            <p:ph type="body" sz="quarter" idx="46" hasCustomPrompt="1"/>
          </p:nvPr>
        </p:nvSpPr>
        <p:spPr>
          <a:xfrm>
            <a:off x="10071319"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21" name="Picture Placeholder 84">
            <a:extLst>
              <a:ext uri="{FF2B5EF4-FFF2-40B4-BE49-F238E27FC236}">
                <a16:creationId xmlns:a16="http://schemas.microsoft.com/office/drawing/2014/main" id="{2BC78A02-BEEC-7A45-905E-15B201C46999}"/>
              </a:ext>
            </a:extLst>
          </p:cNvPr>
          <p:cNvSpPr>
            <a:spLocks noGrp="1"/>
          </p:cNvSpPr>
          <p:nvPr>
            <p:ph type="pic" sz="quarter" idx="47"/>
          </p:nvPr>
        </p:nvSpPr>
        <p:spPr>
          <a:xfrm>
            <a:off x="10136956" y="-290770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29" name="Text Placeholder 128">
            <a:extLst>
              <a:ext uri="{FF2B5EF4-FFF2-40B4-BE49-F238E27FC236}">
                <a16:creationId xmlns:a16="http://schemas.microsoft.com/office/drawing/2014/main" id="{5AD38A9A-5E25-024C-A999-557AA4DC5988}"/>
              </a:ext>
            </a:extLst>
          </p:cNvPr>
          <p:cNvSpPr>
            <a:spLocks noGrp="1"/>
          </p:cNvSpPr>
          <p:nvPr>
            <p:ph type="body" sz="quarter" idx="48" hasCustomPrompt="1"/>
          </p:nvPr>
        </p:nvSpPr>
        <p:spPr>
          <a:xfrm>
            <a:off x="7653206" y="-1149071"/>
            <a:ext cx="4576709" cy="193040"/>
          </a:xfrm>
          <a:custGeom>
            <a:avLst/>
            <a:gdLst>
              <a:gd name="connsiteX0" fmla="*/ 2482479 w 4576709"/>
              <a:gd name="connsiteY0" fmla="*/ 0 h 193040"/>
              <a:gd name="connsiteX1" fmla="*/ 4576709 w 4576709"/>
              <a:gd name="connsiteY1" fmla="*/ 0 h 193040"/>
              <a:gd name="connsiteX2" fmla="*/ 4528449 w 4576709"/>
              <a:gd name="connsiteY2" fmla="*/ 193040 h 193040"/>
              <a:gd name="connsiteX3" fmla="*/ 2434219 w 4576709"/>
              <a:gd name="connsiteY3" fmla="*/ 193040 h 193040"/>
              <a:gd name="connsiteX4" fmla="*/ 48260 w 4576709"/>
              <a:gd name="connsiteY4" fmla="*/ 0 h 193040"/>
              <a:gd name="connsiteX5" fmla="*/ 2142490 w 4576709"/>
              <a:gd name="connsiteY5" fmla="*/ 0 h 193040"/>
              <a:gd name="connsiteX6" fmla="*/ 2094230 w 4576709"/>
              <a:gd name="connsiteY6" fmla="*/ 193040 h 193040"/>
              <a:gd name="connsiteX7" fmla="*/ 0 w 4576709"/>
              <a:gd name="connsiteY7"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6709" h="193040">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00"/>
            </a:lvl1pPr>
          </a:lstStyle>
          <a:p>
            <a:pPr lvl="0"/>
            <a:r>
              <a:rPr lang="en-US"/>
              <a:t> </a:t>
            </a:r>
          </a:p>
        </p:txBody>
      </p:sp>
    </p:spTree>
    <p:extLst>
      <p:ext uri="{BB962C8B-B14F-4D97-AF65-F5344CB8AC3E}">
        <p14:creationId xmlns:p14="http://schemas.microsoft.com/office/powerpoint/2010/main" val="199791632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2 col w/ black box ">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ED1FE6-CCD1-0F61-EEE3-77211EA183CB}"/>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8196262"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8196262" cy="4108450"/>
          </a:xfrm>
        </p:spPr>
        <p:txBody>
          <a:bodyPr numCol="2"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Text Placeholder 7">
            <a:extLst>
              <a:ext uri="{FF2B5EF4-FFF2-40B4-BE49-F238E27FC236}">
                <a16:creationId xmlns:a16="http://schemas.microsoft.com/office/drawing/2014/main" id="{66FB04FF-5BAC-2BD5-FC22-039F925B7ABB}"/>
              </a:ext>
            </a:extLst>
          </p:cNvPr>
          <p:cNvSpPr>
            <a:spLocks noGrp="1"/>
          </p:cNvSpPr>
          <p:nvPr>
            <p:ph type="body" sz="quarter" idx="13" hasCustomPrompt="1"/>
          </p:nvPr>
        </p:nvSpPr>
        <p:spPr>
          <a:xfrm>
            <a:off x="9623424" y="0"/>
            <a:ext cx="2568575" cy="6169025"/>
          </a:xfrm>
          <a:gradFill flip="none" rotWithShape="1">
            <a:gsLst>
              <a:gs pos="0">
                <a:schemeClr val="tx2"/>
              </a:gs>
              <a:gs pos="99000">
                <a:schemeClr val="accent1"/>
              </a:gs>
            </a:gsLst>
            <a:lin ang="5400000" scaled="1"/>
            <a:tileRect/>
          </a:gra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bg1"/>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sp>
        <p:nvSpPr>
          <p:cNvPr id="14" name="Rounded Rectangle 13">
            <a:extLst>
              <a:ext uri="{FF2B5EF4-FFF2-40B4-BE49-F238E27FC236}">
                <a16:creationId xmlns:a16="http://schemas.microsoft.com/office/drawing/2014/main" id="{30FD9022-2914-7F52-5A0E-72641AC75369}"/>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2" name="Picture 1">
            <a:extLst>
              <a:ext uri="{FF2B5EF4-FFF2-40B4-BE49-F238E27FC236}">
                <a16:creationId xmlns:a16="http://schemas.microsoft.com/office/drawing/2014/main" id="{1F5E32D8-CFDD-F631-47A3-76187F7EDAC0}"/>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477625171"/>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p:cSld name="1 col w/ colour + adjustable RH box">
    <p:bg>
      <p:bgPr>
        <a:solidFill>
          <a:srgbClr val="EDE9E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Text Placeholder 7">
            <a:extLst>
              <a:ext uri="{FF2B5EF4-FFF2-40B4-BE49-F238E27FC236}">
                <a16:creationId xmlns:a16="http://schemas.microsoft.com/office/drawing/2014/main" id="{BB7B82BD-D7C9-EA27-38C8-696390309C24}"/>
              </a:ext>
            </a:extLst>
          </p:cNvPr>
          <p:cNvSpPr>
            <a:spLocks noGrp="1"/>
          </p:cNvSpPr>
          <p:nvPr>
            <p:ph type="body" sz="quarter" idx="13" hasCustomPrompt="1"/>
          </p:nvPr>
        </p:nvSpPr>
        <p:spPr>
          <a:xfrm>
            <a:off x="9623424" y="-1"/>
            <a:ext cx="2568575" cy="6169028"/>
          </a:xfrm>
          <a:gradFill>
            <a:gsLst>
              <a:gs pos="0">
                <a:schemeClr val="tx2"/>
              </a:gs>
              <a:gs pos="99000">
                <a:schemeClr val="accent1"/>
              </a:gs>
            </a:gsLst>
            <a:lin ang="5400000" scaled="1"/>
          </a:gra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bg1"/>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cxnSp>
        <p:nvCxnSpPr>
          <p:cNvPr id="7" name="Straight Connector 6">
            <a:extLst>
              <a:ext uri="{FF2B5EF4-FFF2-40B4-BE49-F238E27FC236}">
                <a16:creationId xmlns:a16="http://schemas.microsoft.com/office/drawing/2014/main" id="{6520AFED-62E3-D680-8583-5024D77E7F21}"/>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A5F6F261-3084-02CA-45B7-471636DD7D0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092283777"/>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1 col w/ image">
    <p:bg>
      <p:bgPr>
        <a:solidFill>
          <a:srgbClr val="EDE9E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cxnSp>
        <p:nvCxnSpPr>
          <p:cNvPr id="6" name="Straight Connector 5">
            <a:extLst>
              <a:ext uri="{FF2B5EF4-FFF2-40B4-BE49-F238E27FC236}">
                <a16:creationId xmlns:a16="http://schemas.microsoft.com/office/drawing/2014/main" id="{1E512F60-D130-DB98-71CB-5C4FFFC9D2B4}"/>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33A3E4B8-D659-5EC6-927A-2121CE38D98B}"/>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2" name="Text Placeholder 20">
            <a:extLst>
              <a:ext uri="{FF2B5EF4-FFF2-40B4-BE49-F238E27FC236}">
                <a16:creationId xmlns:a16="http://schemas.microsoft.com/office/drawing/2014/main" id="{44B72F44-5AB1-E902-7CC4-B41BD904D93F}"/>
              </a:ext>
            </a:extLst>
          </p:cNvPr>
          <p:cNvSpPr>
            <a:spLocks noGrp="1"/>
          </p:cNvSpPr>
          <p:nvPr>
            <p:ph type="body" sz="quarter" idx="25"/>
          </p:nvPr>
        </p:nvSpPr>
        <p:spPr>
          <a:xfrm flipH="1">
            <a:off x="9623423" y="0"/>
            <a:ext cx="2568577" cy="6169024"/>
          </a:xfrm>
          <a:blipFill>
            <a:blip r:embed="rId2">
              <a:alphaModFix amt="50000"/>
            </a:blip>
            <a:stretch>
              <a:fillRect l="-175840" r="-198820" b="-11168"/>
            </a:stretch>
          </a:blipFill>
        </p:spPr>
        <p:txBody>
          <a:bodyPr anchor="ct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240596964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1 col w/ image + black box">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5131789" y="6354"/>
            <a:ext cx="4495800" cy="615549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Text Placeholder 7">
            <a:extLst>
              <a:ext uri="{FF2B5EF4-FFF2-40B4-BE49-F238E27FC236}">
                <a16:creationId xmlns:a16="http://schemas.microsoft.com/office/drawing/2014/main" id="{BB7B82BD-D7C9-EA27-38C8-696390309C24}"/>
              </a:ext>
            </a:extLst>
          </p:cNvPr>
          <p:cNvSpPr>
            <a:spLocks noGrp="1"/>
          </p:cNvSpPr>
          <p:nvPr>
            <p:ph type="body" sz="quarter" idx="13" hasCustomPrompt="1"/>
          </p:nvPr>
        </p:nvSpPr>
        <p:spPr>
          <a:xfrm>
            <a:off x="9623425" y="0"/>
            <a:ext cx="2568575" cy="6155496"/>
          </a:xfrm>
          <a:gradFill>
            <a:gsLst>
              <a:gs pos="0">
                <a:schemeClr val="tx2"/>
              </a:gs>
              <a:gs pos="99000">
                <a:schemeClr val="accent1"/>
              </a:gs>
            </a:gsLst>
            <a:lin ang="5400000" scaled="1"/>
          </a:gra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tx2"/>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sp>
        <p:nvSpPr>
          <p:cNvPr id="13" name="Rounded Rectangle 12">
            <a:extLst>
              <a:ext uri="{FF2B5EF4-FFF2-40B4-BE49-F238E27FC236}">
                <a16:creationId xmlns:a16="http://schemas.microsoft.com/office/drawing/2014/main" id="{72AE0620-5A7D-A48E-B01F-3591700519A5}"/>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2" name="Straight Connector 11">
            <a:extLst>
              <a:ext uri="{FF2B5EF4-FFF2-40B4-BE49-F238E27FC236}">
                <a16:creationId xmlns:a16="http://schemas.microsoft.com/office/drawing/2014/main" id="{D082DFB5-476D-FDB4-BD41-94507041659B}"/>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4" name="Text Placeholder 10">
            <a:extLst>
              <a:ext uri="{FF2B5EF4-FFF2-40B4-BE49-F238E27FC236}">
                <a16:creationId xmlns:a16="http://schemas.microsoft.com/office/drawing/2014/main" id="{5D5E23AB-5A3D-9739-B299-6AB5D2B5E24B}"/>
              </a:ext>
            </a:extLst>
          </p:cNvPr>
          <p:cNvSpPr>
            <a:spLocks noGrp="1"/>
          </p:cNvSpPr>
          <p:nvPr>
            <p:ph type="body" sz="quarter" idx="27" hasCustomPrompt="1"/>
          </p:nvPr>
        </p:nvSpPr>
        <p:spPr>
          <a:xfrm>
            <a:off x="5130800" y="4106"/>
            <a:ext cx="4491635" cy="6151390"/>
          </a:xfrm>
          <a:blipFill>
            <a:blip r:embed="rId2">
              <a:alphaModFix amt="50000"/>
            </a:blip>
            <a:stretch>
              <a:fillRect l="-114230" t="-1" r="-57208" b="-11486"/>
            </a:stretch>
          </a:blipFill>
        </p:spPr>
        <p:txBody>
          <a:bodyPr anchor="ctr"/>
          <a:lstStyle>
            <a:lvl1pPr algn="ctr">
              <a:defRPr sz="100"/>
            </a:lvl1pPr>
          </a:lstStyle>
          <a:p>
            <a:pPr lvl="0"/>
            <a:r>
              <a:rPr lang="en-US"/>
              <a:t> </a:t>
            </a:r>
          </a:p>
        </p:txBody>
      </p:sp>
    </p:spTree>
    <p:extLst>
      <p:ext uri="{BB962C8B-B14F-4D97-AF65-F5344CB8AC3E}">
        <p14:creationId xmlns:p14="http://schemas.microsoft.com/office/powerpoint/2010/main" val="128329449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p:cSld name="1/3 block colour RH">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1" name="Straight Connector 10">
            <a:extLst>
              <a:ext uri="{FF2B5EF4-FFF2-40B4-BE49-F238E27FC236}">
                <a16:creationId xmlns:a16="http://schemas.microsoft.com/office/drawing/2014/main" id="{2180F0D3-D3D2-FCBE-7CC6-8A24306B133B}"/>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185934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p:cSld name="2/3 block colour">
    <p:bg>
      <p:bgPr>
        <a:solidFill>
          <a:srgbClr val="EDE9E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55C62386-C2D0-5EC4-1719-ABF5CBCA155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1" name="Straight Connector 10">
            <a:extLst>
              <a:ext uri="{FF2B5EF4-FFF2-40B4-BE49-F238E27FC236}">
                <a16:creationId xmlns:a16="http://schemas.microsoft.com/office/drawing/2014/main" id="{DD0BA5EC-C268-31D2-8958-3C1653EDD954}"/>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D668BFB-7AE6-2B2A-0F1B-47040C06B974}"/>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455433699"/>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Creative layout">
    <p:bg>
      <p:bgPr>
        <a:solidFill>
          <a:schemeClr val="bg1"/>
        </a:solidFill>
        <a:effectLst/>
      </p:bgPr>
    </p:bg>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1924050" y="1901825"/>
            <a:ext cx="10267950" cy="4956175"/>
          </a:xfrm>
          <a:solidFill>
            <a:srgbClr val="EDE9E9"/>
          </a:solidFill>
        </p:spPr>
        <p:txBody>
          <a:bodyPr lIns="648000" tIns="503999" rIns="720000" bIns="360000"/>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416726" y="2409290"/>
            <a:ext cx="9138202" cy="3759735"/>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itle 10">
            <a:extLst>
              <a:ext uri="{FF2B5EF4-FFF2-40B4-BE49-F238E27FC236}">
                <a16:creationId xmlns:a16="http://schemas.microsoft.com/office/drawing/2014/main" id="{0BA130C7-4808-D37A-BE2C-C22372221C70}"/>
              </a:ext>
            </a:extLst>
          </p:cNvPr>
          <p:cNvSpPr>
            <a:spLocks noGrp="1"/>
          </p:cNvSpPr>
          <p:nvPr>
            <p:ph type="title"/>
          </p:nvPr>
        </p:nvSpPr>
        <p:spPr>
          <a:xfrm>
            <a:off x="785262" y="279724"/>
            <a:ext cx="7555463" cy="1615858"/>
          </a:xfrm>
        </p:spPr>
        <p:txBody>
          <a:bodyPr/>
          <a:lstStyle/>
          <a:p>
            <a:r>
              <a:rPr lang="es-ES"/>
              <a:t>Haga clic para modificar el estilo de título del patrón</a:t>
            </a:r>
            <a:endParaRPr lang="en-GB"/>
          </a:p>
        </p:txBody>
      </p:sp>
      <p:cxnSp>
        <p:nvCxnSpPr>
          <p:cNvPr id="4" name="Straight Connector 3">
            <a:extLst>
              <a:ext uri="{FF2B5EF4-FFF2-40B4-BE49-F238E27FC236}">
                <a16:creationId xmlns:a16="http://schemas.microsoft.com/office/drawing/2014/main" id="{BD089134-C6DB-9A9F-4DA0-0BCDAC24012B}"/>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AEF0978F-90E4-D76B-961C-72805ADE8C88}"/>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827041134"/>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p:cSld name="Creative layout w/ image bg">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387A65D-6D84-C023-E177-352907DB2C15}"/>
              </a:ext>
            </a:extLst>
          </p:cNvPr>
          <p:cNvSpPr>
            <a:spLocks noGrp="1"/>
          </p:cNvSpPr>
          <p:nvPr>
            <p:ph type="pic" sz="quarter" idx="14"/>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1825 h 6858000"/>
              <a:gd name="connsiteX3" fmla="*/ 1924050 w 12192000"/>
              <a:gd name="connsiteY3" fmla="*/ 1901825 h 6858000"/>
              <a:gd name="connsiteX4" fmla="*/ 1924050 w 12192000"/>
              <a:gd name="connsiteY4" fmla="*/ 6858000 h 6858000"/>
              <a:gd name="connsiteX5" fmla="*/ 0 w 12192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1901825"/>
                </a:lnTo>
                <a:lnTo>
                  <a:pt x="1924050" y="1901825"/>
                </a:lnTo>
                <a:lnTo>
                  <a:pt x="1924050" y="6858000"/>
                </a:lnTo>
                <a:lnTo>
                  <a:pt x="0" y="6858000"/>
                </a:lnTo>
                <a:close/>
              </a:path>
            </a:pathLst>
          </a:custGeom>
          <a:solidFill>
            <a:schemeClr val="bg1">
              <a:lumMod val="50000"/>
            </a:schemeClr>
          </a:solidFill>
        </p:spPr>
        <p:txBody>
          <a:bodyPr wrap="square" anchor="ctr">
            <a:noAutofit/>
          </a:bodyPr>
          <a:lstStyle>
            <a:lvl1pPr algn="l">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416726" y="2409290"/>
            <a:ext cx="9138202" cy="3759735"/>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itle 10">
            <a:extLst>
              <a:ext uri="{FF2B5EF4-FFF2-40B4-BE49-F238E27FC236}">
                <a16:creationId xmlns:a16="http://schemas.microsoft.com/office/drawing/2014/main" id="{0BA130C7-4808-D37A-BE2C-C22372221C70}"/>
              </a:ext>
            </a:extLst>
          </p:cNvPr>
          <p:cNvSpPr>
            <a:spLocks noGrp="1"/>
          </p:cNvSpPr>
          <p:nvPr>
            <p:ph type="title"/>
          </p:nvPr>
        </p:nvSpPr>
        <p:spPr>
          <a:xfrm>
            <a:off x="785262" y="279724"/>
            <a:ext cx="7555463" cy="1615858"/>
          </a:xfrm>
        </p:spPr>
        <p:txBody>
          <a:bodyPr/>
          <a:lstStyle>
            <a:lvl1pPr>
              <a:defRPr>
                <a:solidFill>
                  <a:schemeClr val="bg1"/>
                </a:solidFill>
              </a:defRPr>
            </a:lvl1pPr>
          </a:lstStyle>
          <a:p>
            <a:r>
              <a:rPr lang="es-ES"/>
              <a:t>Haga clic para modificar el estilo de título del patrón</a:t>
            </a:r>
            <a:endParaRPr lang="en-GB"/>
          </a:p>
        </p:txBody>
      </p:sp>
      <p:sp>
        <p:nvSpPr>
          <p:cNvPr id="4" name="Text Placeholder 9">
            <a:extLst>
              <a:ext uri="{FF2B5EF4-FFF2-40B4-BE49-F238E27FC236}">
                <a16:creationId xmlns:a16="http://schemas.microsoft.com/office/drawing/2014/main" id="{6133B677-29A5-A0EC-E6BD-A37065FD7863}"/>
              </a:ext>
            </a:extLst>
          </p:cNvPr>
          <p:cNvSpPr>
            <a:spLocks noGrp="1"/>
          </p:cNvSpPr>
          <p:nvPr>
            <p:ph type="body" sz="quarter" idx="17"/>
          </p:nvPr>
        </p:nvSpPr>
        <p:spPr>
          <a:xfrm>
            <a:off x="634266" y="0"/>
            <a:ext cx="18000" cy="687600"/>
          </a:xfrm>
          <a:solidFill>
            <a:schemeClr val="bg1"/>
          </a:solidFill>
        </p:spPr>
        <p:txBody>
          <a:bodyPr lIns="0" tIns="0" rIns="0" bIns="0"/>
          <a:lstStyle>
            <a:lvl1pPr>
              <a:defRPr sz="100">
                <a:noFill/>
              </a:defRPr>
            </a:lvl1pPr>
          </a:lstStyle>
          <a:p>
            <a:pPr lvl="0"/>
            <a:r>
              <a:rPr lang="es-ES"/>
              <a:t>Haga clic para modificar los estilos de texto del patrón</a:t>
            </a:r>
          </a:p>
        </p:txBody>
      </p:sp>
      <p:sp>
        <p:nvSpPr>
          <p:cNvPr id="7" name="Rounded Rectangle 6">
            <a:extLst>
              <a:ext uri="{FF2B5EF4-FFF2-40B4-BE49-F238E27FC236}">
                <a16:creationId xmlns:a16="http://schemas.microsoft.com/office/drawing/2014/main" id="{C574CA71-4FEB-E6F8-25A7-3AC9F40B9080}"/>
              </a:ext>
            </a:extLst>
          </p:cNvPr>
          <p:cNvSpPr/>
          <p:nvPr/>
        </p:nvSpPr>
        <p:spPr>
          <a:xfrm>
            <a:off x="0" y="-490506"/>
            <a:ext cx="2731089" cy="369442"/>
          </a:xfrm>
          <a:prstGeom prst="roundRect">
            <a:avLst>
              <a:gd name="adj" fmla="val 23242"/>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NB: </a:t>
            </a:r>
            <a:r>
              <a:rPr lang="en-GB" sz="900">
                <a:solidFill>
                  <a:schemeClr val="tx1"/>
                </a:solidFill>
              </a:rPr>
              <a:t>Headline line to be used over imagery on this slide. Not to be used on statement text</a:t>
            </a:r>
            <a:endParaRPr lang="en-GB" sz="900" b="0">
              <a:solidFill>
                <a:schemeClr val="tx1"/>
              </a:solidFill>
            </a:endParaRPr>
          </a:p>
        </p:txBody>
      </p:sp>
      <p:sp>
        <p:nvSpPr>
          <p:cNvPr id="15" name="Text Placeholder 14">
            <a:extLst>
              <a:ext uri="{FF2B5EF4-FFF2-40B4-BE49-F238E27FC236}">
                <a16:creationId xmlns:a16="http://schemas.microsoft.com/office/drawing/2014/main" id="{902F52FF-72A7-3296-FB5A-B30071B9366B}"/>
              </a:ext>
            </a:extLst>
          </p:cNvPr>
          <p:cNvSpPr>
            <a:spLocks noGrp="1"/>
          </p:cNvSpPr>
          <p:nvPr>
            <p:ph type="body" sz="quarter" idx="27"/>
          </p:nvPr>
        </p:nvSpPr>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1901825 h 6858000"/>
              <a:gd name="connsiteX3" fmla="*/ 10267950 w 12192000"/>
              <a:gd name="connsiteY3" fmla="*/ 1901825 h 6858000"/>
              <a:gd name="connsiteX4" fmla="*/ 10267950 w 12192000"/>
              <a:gd name="connsiteY4" fmla="*/ 6858000 h 6858000"/>
              <a:gd name="connsiteX5" fmla="*/ 12192000 w 12192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12192000" y="0"/>
                </a:moveTo>
                <a:lnTo>
                  <a:pt x="0" y="0"/>
                </a:lnTo>
                <a:lnTo>
                  <a:pt x="0" y="1901825"/>
                </a:lnTo>
                <a:lnTo>
                  <a:pt x="10267950" y="1901825"/>
                </a:lnTo>
                <a:lnTo>
                  <a:pt x="10267950" y="6858000"/>
                </a:lnTo>
                <a:lnTo>
                  <a:pt x="12192000" y="6858000"/>
                </a:lnTo>
                <a:close/>
              </a:path>
            </a:pathLst>
          </a:custGeom>
          <a:blipFill>
            <a:blip r:embed="rId2">
              <a:alphaModFix amt="75000"/>
            </a:blip>
            <a:stretch>
              <a:fillRect l="16936" r="-16936"/>
            </a:stretch>
          </a:blipFill>
        </p:spPr>
        <p:txBody>
          <a:bodyPr wrap="square" anchor="ctr">
            <a:noAutofit/>
          </a:bodyPr>
          <a:lstStyle>
            <a:lvl1pPr>
              <a:defRPr sz="100">
                <a:noFill/>
              </a:defRPr>
            </a:lvl1pPr>
          </a:lstStyle>
          <a:p>
            <a:pPr lvl="0"/>
            <a:r>
              <a:rPr lang="es-ES"/>
              <a:t>Haga clic para modificar los estilos de texto del patrón</a:t>
            </a:r>
          </a:p>
        </p:txBody>
      </p:sp>
      <p:pic>
        <p:nvPicPr>
          <p:cNvPr id="2" name="Picture 1">
            <a:extLst>
              <a:ext uri="{FF2B5EF4-FFF2-40B4-BE49-F238E27FC236}">
                <a16:creationId xmlns:a16="http://schemas.microsoft.com/office/drawing/2014/main" id="{1E63B53E-5502-7482-F8B9-A7C4C1E2D8F9}"/>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3976840929"/>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p:cSld name="1_1/3 block colour RH">
    <p:bg>
      <p:bgPr>
        <a:solidFill>
          <a:schemeClr val="bg1"/>
        </a:solidFill>
        <a:effectLst/>
      </p:bgPr>
    </p:bg>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6169CB28-1D52-DC01-A716-31468E22FE78}"/>
              </a:ext>
            </a:extLst>
          </p:cNvPr>
          <p:cNvSpPr>
            <a:spLocks noGrp="1"/>
          </p:cNvSpPr>
          <p:nvPr>
            <p:ph type="pic" sz="quarter" idx="14"/>
          </p:nvPr>
        </p:nvSpPr>
        <p:spPr>
          <a:xfrm>
            <a:off x="5131789" y="0"/>
            <a:ext cx="4495800" cy="6174000"/>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6" name="Text Placeholder 15">
            <a:extLst>
              <a:ext uri="{FF2B5EF4-FFF2-40B4-BE49-F238E27FC236}">
                <a16:creationId xmlns:a16="http://schemas.microsoft.com/office/drawing/2014/main" id="{B8A1BC5B-0CBD-4BA7-96DF-4842AE3F77A3}"/>
              </a:ext>
            </a:extLst>
          </p:cNvPr>
          <p:cNvSpPr>
            <a:spLocks noGrp="1"/>
          </p:cNvSpPr>
          <p:nvPr>
            <p:ph type="body" sz="quarter" idx="17"/>
          </p:nvPr>
        </p:nvSpPr>
        <p:spPr>
          <a:xfrm>
            <a:off x="9623425" y="0"/>
            <a:ext cx="2568575" cy="6169025"/>
          </a:xfrm>
          <a:solidFill>
            <a:schemeClr val="bg2">
              <a:lumMod val="20000"/>
              <a:lumOff val="80000"/>
            </a:schemeClr>
          </a:solidFill>
        </p:spPr>
        <p:txBody>
          <a:bodyPr/>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2" name="Rounded Rectangle 1">
            <a:extLst>
              <a:ext uri="{FF2B5EF4-FFF2-40B4-BE49-F238E27FC236}">
                <a16:creationId xmlns:a16="http://schemas.microsoft.com/office/drawing/2014/main" id="{706D0988-1731-EBBF-16FB-1BEAD56FBF6F}"/>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ext Placeholder 10">
            <a:extLst>
              <a:ext uri="{FF2B5EF4-FFF2-40B4-BE49-F238E27FC236}">
                <a16:creationId xmlns:a16="http://schemas.microsoft.com/office/drawing/2014/main" id="{32FD5D9B-38B1-026F-FD40-7983242F6124}"/>
              </a:ext>
            </a:extLst>
          </p:cNvPr>
          <p:cNvSpPr>
            <a:spLocks noGrp="1"/>
          </p:cNvSpPr>
          <p:nvPr>
            <p:ph type="body" sz="quarter" idx="27" hasCustomPrompt="1"/>
          </p:nvPr>
        </p:nvSpPr>
        <p:spPr>
          <a:xfrm>
            <a:off x="5130800" y="4106"/>
            <a:ext cx="4491635" cy="6151390"/>
          </a:xfrm>
          <a:blipFill>
            <a:blip r:embed="rId2">
              <a:alphaModFix amt="50000"/>
            </a:blip>
            <a:stretch>
              <a:fillRect l="-114230" t="-1" r="-57208" b="-11486"/>
            </a:stretch>
          </a:blipFill>
        </p:spPr>
        <p:txBody>
          <a:bodyPr anchor="ctr"/>
          <a:lstStyle>
            <a:lvl1pPr algn="ctr">
              <a:defRPr sz="100"/>
            </a:lvl1pPr>
          </a:lstStyle>
          <a:p>
            <a:pPr lvl="0"/>
            <a:r>
              <a:rPr lang="en-US"/>
              <a:t> </a:t>
            </a:r>
          </a:p>
        </p:txBody>
      </p:sp>
      <p:sp>
        <p:nvSpPr>
          <p:cNvPr id="13" name="Text Placeholder 12">
            <a:extLst>
              <a:ext uri="{FF2B5EF4-FFF2-40B4-BE49-F238E27FC236}">
                <a16:creationId xmlns:a16="http://schemas.microsoft.com/office/drawing/2014/main" id="{DEC772E9-69F2-44C7-EA22-CD86A7199668}"/>
              </a:ext>
            </a:extLst>
          </p:cNvPr>
          <p:cNvSpPr>
            <a:spLocks noGrp="1"/>
          </p:cNvSpPr>
          <p:nvPr>
            <p:ph type="body" sz="quarter" idx="16"/>
          </p:nvPr>
        </p:nvSpPr>
        <p:spPr>
          <a:xfrm>
            <a:off x="7699375" y="1368425"/>
            <a:ext cx="4492625" cy="3429000"/>
          </a:xfrm>
          <a:gradFill flip="none" rotWithShape="1">
            <a:gsLst>
              <a:gs pos="0">
                <a:schemeClr val="tx2"/>
              </a:gs>
              <a:gs pos="99000">
                <a:schemeClr val="accent1"/>
              </a:gs>
            </a:gsLst>
            <a:lin ang="0" scaled="1"/>
            <a:tileRect/>
          </a:gradFill>
        </p:spPr>
        <p:txBody>
          <a:bodyPr lIns="432000" tIns="360000" rIns="432000" bIns="360000" anchor="ctr"/>
          <a:lstStyle>
            <a:lvl1pPr>
              <a:lnSpc>
                <a:spcPct val="100000"/>
              </a:lnSpc>
              <a:spcAft>
                <a:spcPts val="0"/>
              </a:spcAft>
              <a:defRPr sz="14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164333871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p:cSld name="About us">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0E4B20-641F-3298-D4EA-BE9FF202FA64}"/>
              </a:ext>
            </a:extLst>
          </p:cNvPr>
          <p:cNvSpPr/>
          <p:nvPr/>
        </p:nvSpPr>
        <p:spPr>
          <a:xfrm>
            <a:off x="5129603" y="3428999"/>
            <a:ext cx="4496997" cy="274002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hasCustomPrompt="1"/>
          </p:nvPr>
        </p:nvSpPr>
        <p:spPr>
          <a:xfrm>
            <a:off x="785262" y="279725"/>
            <a:ext cx="4193133" cy="612098"/>
          </a:xfrm>
        </p:spPr>
        <p:txBody>
          <a:bodyPr/>
          <a:lstStyle/>
          <a:p>
            <a:r>
              <a:rPr lang="en-GB"/>
              <a:t>About us</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hasCustomPrompt="1"/>
          </p:nvPr>
        </p:nvSpPr>
        <p:spPr>
          <a:xfrm>
            <a:off x="785813" y="722138"/>
            <a:ext cx="4193133" cy="1236133"/>
          </a:xfrm>
        </p:spPr>
        <p:txBody>
          <a:bodyPr numCol="1" spcCol="360000"/>
          <a:lstStyle>
            <a:lvl1pPr>
              <a:lnSpc>
                <a:spcPct val="120000"/>
              </a:lnSpc>
              <a:spcAft>
                <a:spcPts val="0"/>
              </a:spcAft>
              <a:defRPr sz="2000" b="1"/>
            </a:lvl1pPr>
            <a:lvl2pPr>
              <a:lnSpc>
                <a:spcPct val="120000"/>
              </a:lnSpc>
              <a:spcAft>
                <a:spcPts val="0"/>
              </a:spcAft>
              <a:defRPr sz="1400">
                <a:solidFill>
                  <a:schemeClr val="tx1"/>
                </a:solidFill>
              </a:defRPr>
            </a:lvl2pPr>
            <a:lvl3pPr marL="0" indent="0">
              <a:lnSpc>
                <a:spcPct val="120000"/>
              </a:lnSpc>
              <a:spcAft>
                <a:spcPts val="0"/>
              </a:spcAft>
              <a:buNone/>
              <a:defRPr sz="1400" b="1">
                <a:solidFill>
                  <a:schemeClr val="tx2"/>
                </a:solidFill>
              </a:defRPr>
            </a:lvl3pPr>
          </a:lstStyle>
          <a:p>
            <a:pPr lvl="0"/>
            <a:r>
              <a:rPr lang="en-GB"/>
              <a:t>Name Surname</a:t>
            </a:r>
          </a:p>
          <a:p>
            <a:pPr marL="0" marR="0" lvl="1" indent="0" algn="l" defTabSz="363702" rtl="0" eaLnBrk="1" fontAlgn="auto" latinLnBrk="0" hangingPunct="1">
              <a:lnSpc>
                <a:spcPct val="100000"/>
              </a:lnSpc>
              <a:spcBef>
                <a:spcPts val="0"/>
              </a:spcBef>
              <a:spcAft>
                <a:spcPts val="0"/>
              </a:spcAft>
              <a:buClrTx/>
              <a:buSzTx/>
              <a:buFont typeface="Arial"/>
              <a:buNone/>
              <a:tabLst/>
              <a:defRPr/>
            </a:pPr>
            <a:r>
              <a:rPr lang="en-GB"/>
              <a:t>Personal Gender Pronouns</a:t>
            </a:r>
          </a:p>
          <a:p>
            <a:pPr lvl="2"/>
            <a:r>
              <a:rPr lang="en-GB"/>
              <a:t>Job Title</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1" name="Text Placeholder 10">
            <a:extLst>
              <a:ext uri="{FF2B5EF4-FFF2-40B4-BE49-F238E27FC236}">
                <a16:creationId xmlns:a16="http://schemas.microsoft.com/office/drawing/2014/main" id="{1FDF1546-854E-5AEA-B461-BEBE0FF2394B}"/>
              </a:ext>
            </a:extLst>
          </p:cNvPr>
          <p:cNvSpPr>
            <a:spLocks noGrp="1"/>
          </p:cNvSpPr>
          <p:nvPr>
            <p:ph type="body" sz="quarter" idx="16"/>
          </p:nvPr>
        </p:nvSpPr>
        <p:spPr>
          <a:xfrm>
            <a:off x="785813" y="2060576"/>
            <a:ext cx="4192601" cy="410845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3" name="Picture Placeholder 5">
            <a:extLst>
              <a:ext uri="{FF2B5EF4-FFF2-40B4-BE49-F238E27FC236}">
                <a16:creationId xmlns:a16="http://schemas.microsoft.com/office/drawing/2014/main" id="{B4A39F78-EBBB-48C6-FED1-4F6DF296DE4C}"/>
              </a:ext>
            </a:extLst>
          </p:cNvPr>
          <p:cNvSpPr>
            <a:spLocks noGrp="1"/>
          </p:cNvSpPr>
          <p:nvPr>
            <p:ph type="pic" sz="quarter" idx="17"/>
          </p:nvPr>
        </p:nvSpPr>
        <p:spPr>
          <a:xfrm>
            <a:off x="5130801" y="1"/>
            <a:ext cx="4492622" cy="3429000"/>
          </a:xfrm>
          <a:solidFill>
            <a:schemeClr val="bg1">
              <a:lumMod val="65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6" name="Text Placeholder 10">
            <a:extLst>
              <a:ext uri="{FF2B5EF4-FFF2-40B4-BE49-F238E27FC236}">
                <a16:creationId xmlns:a16="http://schemas.microsoft.com/office/drawing/2014/main" id="{E2F26926-A7AB-71E8-9853-4F38F51C8772}"/>
              </a:ext>
            </a:extLst>
          </p:cNvPr>
          <p:cNvSpPr>
            <a:spLocks noGrp="1"/>
          </p:cNvSpPr>
          <p:nvPr>
            <p:ph type="body" sz="quarter" idx="18"/>
          </p:nvPr>
        </p:nvSpPr>
        <p:spPr>
          <a:xfrm>
            <a:off x="5679547" y="3429000"/>
            <a:ext cx="3419298" cy="2740025"/>
          </a:xfrm>
        </p:spPr>
        <p:txBody>
          <a:bodyPr tIns="180000" bIns="180000" anchor="ctr"/>
          <a:lstStyle>
            <a:lvl1pPr>
              <a:spcAft>
                <a:spcPts val="0"/>
              </a:spcAft>
              <a:buClr>
                <a:schemeClr val="bg1"/>
              </a:buClr>
              <a:defRPr sz="1400" b="1">
                <a:solidFill>
                  <a:schemeClr val="bg1"/>
                </a:solidFill>
              </a:defRPr>
            </a:lvl1pPr>
            <a:lvl2pPr>
              <a:buClr>
                <a:schemeClr val="bg1"/>
              </a:buClr>
              <a:defRPr sz="1600">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Rounded Rectangle 5">
            <a:extLst>
              <a:ext uri="{FF2B5EF4-FFF2-40B4-BE49-F238E27FC236}">
                <a16:creationId xmlns:a16="http://schemas.microsoft.com/office/drawing/2014/main" id="{5871BA91-8C48-CB81-ED47-208A0F068404}"/>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0" name="Straight Connector 9">
            <a:extLst>
              <a:ext uri="{FF2B5EF4-FFF2-40B4-BE49-F238E27FC236}">
                <a16:creationId xmlns:a16="http://schemas.microsoft.com/office/drawing/2014/main" id="{A31CFDAA-393B-7D7A-F874-E9148C1E9D0C}"/>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0412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eam Slide">
    <p:bg>
      <p:bgPr>
        <a:solidFill>
          <a:schemeClr val="tx1"/>
        </a:solidFill>
        <a:effectLst/>
      </p:bgPr>
    </p:bg>
    <p:spTree>
      <p:nvGrpSpPr>
        <p:cNvPr id="1" name=""/>
        <p:cNvGrpSpPr/>
        <p:nvPr/>
      </p:nvGrpSpPr>
      <p:grpSpPr>
        <a:xfrm>
          <a:off x="0" y="0"/>
          <a:ext cx="0" cy="0"/>
          <a:chOff x="0" y="0"/>
          <a:chExt cx="0" cy="0"/>
        </a:xfrm>
      </p:grpSpPr>
      <p:sp>
        <p:nvSpPr>
          <p:cNvPr id="82" name="Text Placeholder 81">
            <a:extLst>
              <a:ext uri="{FF2B5EF4-FFF2-40B4-BE49-F238E27FC236}">
                <a16:creationId xmlns:a16="http://schemas.microsoft.com/office/drawing/2014/main" id="{D798BC00-B01A-E343-A0B1-922D76DDE8A7}"/>
              </a:ext>
            </a:extLst>
          </p:cNvPr>
          <p:cNvSpPr>
            <a:spLocks noGrp="1"/>
          </p:cNvSpPr>
          <p:nvPr>
            <p:ph type="body" sz="quarter" idx="13" hasCustomPrompt="1"/>
          </p:nvPr>
        </p:nvSpPr>
        <p:spPr>
          <a:xfrm>
            <a:off x="4460240" y="2880677"/>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85" name="Picture Placeholder 84">
            <a:extLst>
              <a:ext uri="{FF2B5EF4-FFF2-40B4-BE49-F238E27FC236}">
                <a16:creationId xmlns:a16="http://schemas.microsoft.com/office/drawing/2014/main" id="{0F7F3397-EEED-EA47-A2AD-81D57E9F24DB}"/>
              </a:ext>
            </a:extLst>
          </p:cNvPr>
          <p:cNvSpPr>
            <a:spLocks noGrp="1"/>
          </p:cNvSpPr>
          <p:nvPr>
            <p:ph type="pic" sz="quarter" idx="14"/>
          </p:nvPr>
        </p:nvSpPr>
        <p:spPr>
          <a:xfrm>
            <a:off x="4525877" y="935943"/>
            <a:ext cx="2529522" cy="1758058"/>
          </a:xfrm>
          <a:prstGeom prst="parallelogram">
            <a:avLst/>
          </a:prstGeom>
          <a:solidFill>
            <a:schemeClr val="accent5">
              <a:lumMod val="90000"/>
            </a:schemeClr>
          </a:solidFill>
        </p:spPr>
        <p:txBody>
          <a:bodyPr anchor="ctr"/>
          <a:lstStyle>
            <a:lvl1pPr algn="ctr">
              <a:lnSpc>
                <a:spcPct val="100000"/>
              </a:lnSpc>
              <a:defRPr/>
            </a:lvl1pPr>
          </a:lstStyle>
          <a:p>
            <a:r>
              <a:rPr lang="es-ES"/>
              <a:t>Haga clic en el icono para agregar una imagen</a:t>
            </a:r>
            <a:endParaRPr lang="en-US"/>
          </a:p>
        </p:txBody>
      </p:sp>
      <p:sp>
        <p:nvSpPr>
          <p:cNvPr id="109" name="Text Placeholder 108">
            <a:extLst>
              <a:ext uri="{FF2B5EF4-FFF2-40B4-BE49-F238E27FC236}">
                <a16:creationId xmlns:a16="http://schemas.microsoft.com/office/drawing/2014/main" id="{C166AB35-C896-6742-85BF-C7F487816820}"/>
              </a:ext>
            </a:extLst>
          </p:cNvPr>
          <p:cNvSpPr>
            <a:spLocks noGrp="1"/>
          </p:cNvSpPr>
          <p:nvPr>
            <p:ph type="body" sz="quarter" idx="15" hasCustomPrompt="1"/>
          </p:nvPr>
        </p:nvSpPr>
        <p:spPr>
          <a:xfrm>
            <a:off x="4476346" y="2694576"/>
            <a:ext cx="6987385" cy="193040"/>
          </a:xfrm>
          <a:custGeom>
            <a:avLst/>
            <a:gdLst>
              <a:gd name="connsiteX0" fmla="*/ 4893155 w 6987385"/>
              <a:gd name="connsiteY0" fmla="*/ 0 h 193040"/>
              <a:gd name="connsiteX1" fmla="*/ 6987385 w 6987385"/>
              <a:gd name="connsiteY1" fmla="*/ 0 h 193040"/>
              <a:gd name="connsiteX2" fmla="*/ 6939125 w 6987385"/>
              <a:gd name="connsiteY2" fmla="*/ 193040 h 193040"/>
              <a:gd name="connsiteX3" fmla="*/ 4844895 w 6987385"/>
              <a:gd name="connsiteY3" fmla="*/ 193040 h 193040"/>
              <a:gd name="connsiteX4" fmla="*/ 2482479 w 6987385"/>
              <a:gd name="connsiteY4" fmla="*/ 0 h 193040"/>
              <a:gd name="connsiteX5" fmla="*/ 4576709 w 6987385"/>
              <a:gd name="connsiteY5" fmla="*/ 0 h 193040"/>
              <a:gd name="connsiteX6" fmla="*/ 4528449 w 6987385"/>
              <a:gd name="connsiteY6" fmla="*/ 193040 h 193040"/>
              <a:gd name="connsiteX7" fmla="*/ 2434219 w 6987385"/>
              <a:gd name="connsiteY7" fmla="*/ 193040 h 193040"/>
              <a:gd name="connsiteX8" fmla="*/ 48260 w 6987385"/>
              <a:gd name="connsiteY8" fmla="*/ 0 h 193040"/>
              <a:gd name="connsiteX9" fmla="*/ 2142490 w 6987385"/>
              <a:gd name="connsiteY9" fmla="*/ 0 h 193040"/>
              <a:gd name="connsiteX10" fmla="*/ 2094230 w 6987385"/>
              <a:gd name="connsiteY10" fmla="*/ 193040 h 193040"/>
              <a:gd name="connsiteX11" fmla="*/ 0 w 6987385"/>
              <a:gd name="connsiteY11"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87385" h="193040">
                <a:moveTo>
                  <a:pt x="4893155" y="0"/>
                </a:moveTo>
                <a:lnTo>
                  <a:pt x="6987385" y="0"/>
                </a:lnTo>
                <a:lnTo>
                  <a:pt x="6939125" y="193040"/>
                </a:lnTo>
                <a:lnTo>
                  <a:pt x="4844895"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00"/>
            </a:lvl1pPr>
          </a:lstStyle>
          <a:p>
            <a:pPr lvl="0"/>
            <a:r>
              <a:rPr lang="en-US"/>
              <a:t> </a:t>
            </a:r>
          </a:p>
        </p:txBody>
      </p:sp>
      <p:sp>
        <p:nvSpPr>
          <p:cNvPr id="88" name="Text Placeholder 81">
            <a:extLst>
              <a:ext uri="{FF2B5EF4-FFF2-40B4-BE49-F238E27FC236}">
                <a16:creationId xmlns:a16="http://schemas.microsoft.com/office/drawing/2014/main" id="{1CED5A16-B463-314C-B456-97E3336C23D3}"/>
              </a:ext>
            </a:extLst>
          </p:cNvPr>
          <p:cNvSpPr>
            <a:spLocks noGrp="1"/>
          </p:cNvSpPr>
          <p:nvPr>
            <p:ph type="body" sz="quarter" idx="16" hasCustomPrompt="1"/>
          </p:nvPr>
        </p:nvSpPr>
        <p:spPr>
          <a:xfrm>
            <a:off x="6894459" y="2880677"/>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89" name="Picture Placeholder 84">
            <a:extLst>
              <a:ext uri="{FF2B5EF4-FFF2-40B4-BE49-F238E27FC236}">
                <a16:creationId xmlns:a16="http://schemas.microsoft.com/office/drawing/2014/main" id="{D1A6172D-643F-094E-B2AC-827DA7595FEC}"/>
              </a:ext>
            </a:extLst>
          </p:cNvPr>
          <p:cNvSpPr>
            <a:spLocks noGrp="1"/>
          </p:cNvSpPr>
          <p:nvPr>
            <p:ph type="pic" sz="quarter" idx="17"/>
          </p:nvPr>
        </p:nvSpPr>
        <p:spPr>
          <a:xfrm>
            <a:off x="6960096" y="935943"/>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91" name="Text Placeholder 81">
            <a:extLst>
              <a:ext uri="{FF2B5EF4-FFF2-40B4-BE49-F238E27FC236}">
                <a16:creationId xmlns:a16="http://schemas.microsoft.com/office/drawing/2014/main" id="{FD32CB0F-A61C-DE43-80D0-CC8EB9F2B951}"/>
              </a:ext>
            </a:extLst>
          </p:cNvPr>
          <p:cNvSpPr>
            <a:spLocks noGrp="1"/>
          </p:cNvSpPr>
          <p:nvPr>
            <p:ph type="body" sz="quarter" idx="19" hasCustomPrompt="1"/>
          </p:nvPr>
        </p:nvSpPr>
        <p:spPr>
          <a:xfrm>
            <a:off x="9305135" y="2880677"/>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92" name="Picture Placeholder 84">
            <a:extLst>
              <a:ext uri="{FF2B5EF4-FFF2-40B4-BE49-F238E27FC236}">
                <a16:creationId xmlns:a16="http://schemas.microsoft.com/office/drawing/2014/main" id="{C6A2E891-2A97-0549-B77E-A7A24D1452E9}"/>
              </a:ext>
            </a:extLst>
          </p:cNvPr>
          <p:cNvSpPr>
            <a:spLocks noGrp="1"/>
          </p:cNvSpPr>
          <p:nvPr>
            <p:ph type="pic" sz="quarter" idx="20"/>
          </p:nvPr>
        </p:nvSpPr>
        <p:spPr>
          <a:xfrm>
            <a:off x="9370772" y="935943"/>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94" name="Text Placeholder 81">
            <a:extLst>
              <a:ext uri="{FF2B5EF4-FFF2-40B4-BE49-F238E27FC236}">
                <a16:creationId xmlns:a16="http://schemas.microsoft.com/office/drawing/2014/main" id="{6DC82DE1-2EEB-5040-8A65-5E18D5B61A51}"/>
              </a:ext>
            </a:extLst>
          </p:cNvPr>
          <p:cNvSpPr>
            <a:spLocks noGrp="1"/>
          </p:cNvSpPr>
          <p:nvPr>
            <p:ph type="body" sz="quarter" idx="22" hasCustomPrompt="1"/>
          </p:nvPr>
        </p:nvSpPr>
        <p:spPr>
          <a:xfrm>
            <a:off x="3840620" y="5490318"/>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95" name="Picture Placeholder 84">
            <a:extLst>
              <a:ext uri="{FF2B5EF4-FFF2-40B4-BE49-F238E27FC236}">
                <a16:creationId xmlns:a16="http://schemas.microsoft.com/office/drawing/2014/main" id="{9864672D-59E2-1E4F-A74F-43D30EE2EFE3}"/>
              </a:ext>
            </a:extLst>
          </p:cNvPr>
          <p:cNvSpPr>
            <a:spLocks noGrp="1"/>
          </p:cNvSpPr>
          <p:nvPr>
            <p:ph type="pic" sz="quarter" idx="23"/>
          </p:nvPr>
        </p:nvSpPr>
        <p:spPr>
          <a:xfrm>
            <a:off x="3906257" y="354558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110" name="Text Placeholder 109">
            <a:extLst>
              <a:ext uri="{FF2B5EF4-FFF2-40B4-BE49-F238E27FC236}">
                <a16:creationId xmlns:a16="http://schemas.microsoft.com/office/drawing/2014/main" id="{DA3E9A29-365D-264C-AEDD-684F94EFF27F}"/>
              </a:ext>
            </a:extLst>
          </p:cNvPr>
          <p:cNvSpPr>
            <a:spLocks noGrp="1"/>
          </p:cNvSpPr>
          <p:nvPr>
            <p:ph type="body" sz="quarter" idx="24" hasCustomPrompt="1"/>
          </p:nvPr>
        </p:nvSpPr>
        <p:spPr>
          <a:xfrm>
            <a:off x="3856726" y="5304217"/>
            <a:ext cx="6987385" cy="193040"/>
          </a:xfrm>
          <a:custGeom>
            <a:avLst/>
            <a:gdLst>
              <a:gd name="connsiteX0" fmla="*/ 4893155 w 6987385"/>
              <a:gd name="connsiteY0" fmla="*/ 0 h 193040"/>
              <a:gd name="connsiteX1" fmla="*/ 6987385 w 6987385"/>
              <a:gd name="connsiteY1" fmla="*/ 0 h 193040"/>
              <a:gd name="connsiteX2" fmla="*/ 6939125 w 6987385"/>
              <a:gd name="connsiteY2" fmla="*/ 193040 h 193040"/>
              <a:gd name="connsiteX3" fmla="*/ 4844895 w 6987385"/>
              <a:gd name="connsiteY3" fmla="*/ 193040 h 193040"/>
              <a:gd name="connsiteX4" fmla="*/ 2482479 w 6987385"/>
              <a:gd name="connsiteY4" fmla="*/ 0 h 193040"/>
              <a:gd name="connsiteX5" fmla="*/ 4576709 w 6987385"/>
              <a:gd name="connsiteY5" fmla="*/ 0 h 193040"/>
              <a:gd name="connsiteX6" fmla="*/ 4528449 w 6987385"/>
              <a:gd name="connsiteY6" fmla="*/ 193040 h 193040"/>
              <a:gd name="connsiteX7" fmla="*/ 2434219 w 6987385"/>
              <a:gd name="connsiteY7" fmla="*/ 193040 h 193040"/>
              <a:gd name="connsiteX8" fmla="*/ 48260 w 6987385"/>
              <a:gd name="connsiteY8" fmla="*/ 0 h 193040"/>
              <a:gd name="connsiteX9" fmla="*/ 2142490 w 6987385"/>
              <a:gd name="connsiteY9" fmla="*/ 0 h 193040"/>
              <a:gd name="connsiteX10" fmla="*/ 2094230 w 6987385"/>
              <a:gd name="connsiteY10" fmla="*/ 193040 h 193040"/>
              <a:gd name="connsiteX11" fmla="*/ 0 w 6987385"/>
              <a:gd name="connsiteY11"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87385" h="193040">
                <a:moveTo>
                  <a:pt x="4893155" y="0"/>
                </a:moveTo>
                <a:lnTo>
                  <a:pt x="6987385" y="0"/>
                </a:lnTo>
                <a:lnTo>
                  <a:pt x="6939125" y="193040"/>
                </a:lnTo>
                <a:lnTo>
                  <a:pt x="4844895"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flip="none" rotWithShape="1">
            <a:gsLst>
              <a:gs pos="0">
                <a:schemeClr val="accent2"/>
              </a:gs>
              <a:gs pos="100000">
                <a:schemeClr val="accent3"/>
              </a:gs>
            </a:gsLst>
            <a:lin ang="0" scaled="1"/>
            <a:tileRect/>
          </a:gradFill>
        </p:spPr>
        <p:txBody>
          <a:bodyPr wrap="square">
            <a:noAutofit/>
          </a:bodyPr>
          <a:lstStyle>
            <a:lvl1pPr>
              <a:defRPr sz="100"/>
            </a:lvl1pPr>
          </a:lstStyle>
          <a:p>
            <a:pPr lvl="0"/>
            <a:r>
              <a:rPr lang="en-US"/>
              <a:t> </a:t>
            </a:r>
          </a:p>
        </p:txBody>
      </p:sp>
      <p:sp>
        <p:nvSpPr>
          <p:cNvPr id="97" name="Text Placeholder 81">
            <a:extLst>
              <a:ext uri="{FF2B5EF4-FFF2-40B4-BE49-F238E27FC236}">
                <a16:creationId xmlns:a16="http://schemas.microsoft.com/office/drawing/2014/main" id="{2F2F7D6C-5B5A-114D-8F3F-DA9C47FEC264}"/>
              </a:ext>
            </a:extLst>
          </p:cNvPr>
          <p:cNvSpPr>
            <a:spLocks noGrp="1"/>
          </p:cNvSpPr>
          <p:nvPr>
            <p:ph type="body" sz="quarter" idx="25" hasCustomPrompt="1"/>
          </p:nvPr>
        </p:nvSpPr>
        <p:spPr>
          <a:xfrm>
            <a:off x="6274839" y="5490318"/>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98" name="Picture Placeholder 84">
            <a:extLst>
              <a:ext uri="{FF2B5EF4-FFF2-40B4-BE49-F238E27FC236}">
                <a16:creationId xmlns:a16="http://schemas.microsoft.com/office/drawing/2014/main" id="{F41B96F4-97F1-6448-A093-4383407B9629}"/>
              </a:ext>
            </a:extLst>
          </p:cNvPr>
          <p:cNvSpPr>
            <a:spLocks noGrp="1"/>
          </p:cNvSpPr>
          <p:nvPr>
            <p:ph type="pic" sz="quarter" idx="26"/>
          </p:nvPr>
        </p:nvSpPr>
        <p:spPr>
          <a:xfrm>
            <a:off x="6340476" y="354558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100" name="Text Placeholder 81">
            <a:extLst>
              <a:ext uri="{FF2B5EF4-FFF2-40B4-BE49-F238E27FC236}">
                <a16:creationId xmlns:a16="http://schemas.microsoft.com/office/drawing/2014/main" id="{8C4E34AE-B57E-B541-8BD7-7CE5CA6D0729}"/>
              </a:ext>
            </a:extLst>
          </p:cNvPr>
          <p:cNvSpPr>
            <a:spLocks noGrp="1"/>
          </p:cNvSpPr>
          <p:nvPr>
            <p:ph type="body" sz="quarter" idx="28" hasCustomPrompt="1"/>
          </p:nvPr>
        </p:nvSpPr>
        <p:spPr>
          <a:xfrm>
            <a:off x="8685515" y="5490318"/>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101" name="Picture Placeholder 84">
            <a:extLst>
              <a:ext uri="{FF2B5EF4-FFF2-40B4-BE49-F238E27FC236}">
                <a16:creationId xmlns:a16="http://schemas.microsoft.com/office/drawing/2014/main" id="{7178C4D6-340E-FB4C-B20B-E218AAA6C0C3}"/>
              </a:ext>
            </a:extLst>
          </p:cNvPr>
          <p:cNvSpPr>
            <a:spLocks noGrp="1"/>
          </p:cNvSpPr>
          <p:nvPr>
            <p:ph type="pic" sz="quarter" idx="29"/>
          </p:nvPr>
        </p:nvSpPr>
        <p:spPr>
          <a:xfrm>
            <a:off x="8751152" y="354558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0"/>
            <a:ext cx="3120815" cy="6502400"/>
          </a:xfrm>
        </p:spPr>
        <p:txBody>
          <a:bodyPr anchor="ctr">
            <a:normAutofit/>
          </a:bodyPr>
          <a:lstStyle>
            <a:lvl1pPr>
              <a:defRPr sz="4500">
                <a:solidFill>
                  <a:schemeClr val="bg1"/>
                </a:solidFill>
              </a:defRPr>
            </a:lvl1pPr>
          </a:lstStyle>
          <a:p>
            <a:r>
              <a:rPr lang="en-GB"/>
              <a:t>Who’s in the room?</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s-MX"/>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103" name="Text Placeholder 81">
            <a:extLst>
              <a:ext uri="{FF2B5EF4-FFF2-40B4-BE49-F238E27FC236}">
                <a16:creationId xmlns:a16="http://schemas.microsoft.com/office/drawing/2014/main" id="{7E0D0B2A-74C6-F544-B979-122FB08EAB6C}"/>
              </a:ext>
            </a:extLst>
          </p:cNvPr>
          <p:cNvSpPr>
            <a:spLocks noGrp="1"/>
          </p:cNvSpPr>
          <p:nvPr>
            <p:ph type="body" sz="quarter" idx="31" hasCustomPrompt="1"/>
          </p:nvPr>
        </p:nvSpPr>
        <p:spPr>
          <a:xfrm>
            <a:off x="-2844492" y="-962970"/>
            <a:ext cx="2123440" cy="578485"/>
          </a:xfrm>
        </p:spPr>
        <p:txBody>
          <a:bodyPr>
            <a:noAutofit/>
          </a:bodyPr>
          <a:lstStyle>
            <a:lvl1pPr>
              <a:lnSpc>
                <a:spcPct val="100000"/>
              </a:lnSpc>
              <a:defRPr sz="1000"/>
            </a:lvl1pPr>
          </a:lstStyle>
          <a:p>
            <a:r>
              <a:rPr lang="en-US" sz="1600" b="1"/>
              <a:t>Name</a:t>
            </a:r>
            <a:br>
              <a:rPr lang="en-US" sz="1600" b="1"/>
            </a:br>
            <a:r>
              <a:rPr lang="en-US" sz="1600" b="0"/>
              <a:t>Job Title</a:t>
            </a:r>
            <a:endParaRPr lang="en-US" sz="1600"/>
          </a:p>
        </p:txBody>
      </p:sp>
      <p:sp>
        <p:nvSpPr>
          <p:cNvPr id="104" name="Picture Placeholder 84">
            <a:extLst>
              <a:ext uri="{FF2B5EF4-FFF2-40B4-BE49-F238E27FC236}">
                <a16:creationId xmlns:a16="http://schemas.microsoft.com/office/drawing/2014/main" id="{D0DB8D45-0BA0-7C45-AF18-2BF1AF60CCD8}"/>
              </a:ext>
            </a:extLst>
          </p:cNvPr>
          <p:cNvSpPr>
            <a:spLocks noGrp="1"/>
          </p:cNvSpPr>
          <p:nvPr>
            <p:ph type="pic" sz="quarter" idx="32"/>
          </p:nvPr>
        </p:nvSpPr>
        <p:spPr>
          <a:xfrm>
            <a:off x="-2778855" y="-2907704"/>
            <a:ext cx="2529522" cy="1758058"/>
          </a:xfrm>
          <a:prstGeom prst="parallelogram">
            <a:avLst/>
          </a:prstGeom>
          <a:solidFill>
            <a:schemeClr val="accent5">
              <a:lumMod val="90000"/>
            </a:schemeClr>
          </a:solidFill>
        </p:spPr>
        <p:txBody>
          <a:bodyPr anchor="ctr"/>
          <a:lstStyle>
            <a:lvl1pPr algn="ctr">
              <a:lnSpc>
                <a:spcPct val="100000"/>
              </a:lnSpc>
              <a:defRPr/>
            </a:lvl1pPr>
          </a:lstStyle>
          <a:p>
            <a:r>
              <a:rPr lang="es-ES"/>
              <a:t>Haga clic en el icono para agregar una imagen</a:t>
            </a:r>
            <a:endParaRPr lang="en-US"/>
          </a:p>
        </p:txBody>
      </p:sp>
      <p:sp>
        <p:nvSpPr>
          <p:cNvPr id="106" name="Text Placeholder 81">
            <a:extLst>
              <a:ext uri="{FF2B5EF4-FFF2-40B4-BE49-F238E27FC236}">
                <a16:creationId xmlns:a16="http://schemas.microsoft.com/office/drawing/2014/main" id="{F19C58E5-3706-D849-B1FB-D04CCCFC09E9}"/>
              </a:ext>
            </a:extLst>
          </p:cNvPr>
          <p:cNvSpPr>
            <a:spLocks noGrp="1"/>
          </p:cNvSpPr>
          <p:nvPr>
            <p:ph type="body" sz="quarter" idx="34" hasCustomPrompt="1"/>
          </p:nvPr>
        </p:nvSpPr>
        <p:spPr>
          <a:xfrm>
            <a:off x="-410273"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07" name="Picture Placeholder 84">
            <a:extLst>
              <a:ext uri="{FF2B5EF4-FFF2-40B4-BE49-F238E27FC236}">
                <a16:creationId xmlns:a16="http://schemas.microsoft.com/office/drawing/2014/main" id="{DE1FF348-F469-484B-821E-0676CD8FC528}"/>
              </a:ext>
            </a:extLst>
          </p:cNvPr>
          <p:cNvSpPr>
            <a:spLocks noGrp="1"/>
          </p:cNvSpPr>
          <p:nvPr>
            <p:ph type="pic" sz="quarter" idx="35"/>
          </p:nvPr>
        </p:nvSpPr>
        <p:spPr>
          <a:xfrm>
            <a:off x="-344636" y="-290770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111" name="Text Placeholder 81">
            <a:extLst>
              <a:ext uri="{FF2B5EF4-FFF2-40B4-BE49-F238E27FC236}">
                <a16:creationId xmlns:a16="http://schemas.microsoft.com/office/drawing/2014/main" id="{76303C0A-F9BB-C94D-8821-CF7DC825DF8B}"/>
              </a:ext>
            </a:extLst>
          </p:cNvPr>
          <p:cNvSpPr>
            <a:spLocks noGrp="1"/>
          </p:cNvSpPr>
          <p:nvPr>
            <p:ph type="body" sz="quarter" idx="37" hasCustomPrompt="1"/>
          </p:nvPr>
        </p:nvSpPr>
        <p:spPr>
          <a:xfrm>
            <a:off x="2005444"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2" name="Picture Placeholder 84">
            <a:extLst>
              <a:ext uri="{FF2B5EF4-FFF2-40B4-BE49-F238E27FC236}">
                <a16:creationId xmlns:a16="http://schemas.microsoft.com/office/drawing/2014/main" id="{6E301ED4-7195-8946-8990-DA94FE5C8898}"/>
              </a:ext>
            </a:extLst>
          </p:cNvPr>
          <p:cNvSpPr>
            <a:spLocks noGrp="1"/>
          </p:cNvSpPr>
          <p:nvPr>
            <p:ph type="pic" sz="quarter" idx="38"/>
          </p:nvPr>
        </p:nvSpPr>
        <p:spPr>
          <a:xfrm>
            <a:off x="2071081" y="-2907704"/>
            <a:ext cx="2529522" cy="1758058"/>
          </a:xfrm>
          <a:prstGeom prst="parallelogram">
            <a:avLst/>
          </a:prstGeom>
          <a:solidFill>
            <a:schemeClr val="accent5">
              <a:lumMod val="90000"/>
            </a:schemeClr>
          </a:solidFill>
        </p:spPr>
        <p:txBody>
          <a:bodyPr anchor="ctr"/>
          <a:lstStyle>
            <a:lvl1pPr algn="ctr">
              <a:lnSpc>
                <a:spcPct val="100000"/>
              </a:lnSpc>
              <a:defRPr/>
            </a:lvl1pPr>
          </a:lstStyle>
          <a:p>
            <a:r>
              <a:rPr lang="es-ES"/>
              <a:t>Haga clic en el icono para agregar una imagen</a:t>
            </a:r>
            <a:endParaRPr lang="en-US"/>
          </a:p>
        </p:txBody>
      </p:sp>
      <p:sp>
        <p:nvSpPr>
          <p:cNvPr id="114" name="Text Placeholder 81">
            <a:extLst>
              <a:ext uri="{FF2B5EF4-FFF2-40B4-BE49-F238E27FC236}">
                <a16:creationId xmlns:a16="http://schemas.microsoft.com/office/drawing/2014/main" id="{F283A561-8613-8D48-8F20-EF710CB0BFD0}"/>
              </a:ext>
            </a:extLst>
          </p:cNvPr>
          <p:cNvSpPr>
            <a:spLocks noGrp="1"/>
          </p:cNvSpPr>
          <p:nvPr>
            <p:ph type="body" sz="quarter" idx="40" hasCustomPrompt="1"/>
          </p:nvPr>
        </p:nvSpPr>
        <p:spPr>
          <a:xfrm>
            <a:off x="4439663"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5" name="Picture Placeholder 84">
            <a:extLst>
              <a:ext uri="{FF2B5EF4-FFF2-40B4-BE49-F238E27FC236}">
                <a16:creationId xmlns:a16="http://schemas.microsoft.com/office/drawing/2014/main" id="{E0462B2D-83BE-2742-B468-05908CC2B4C0}"/>
              </a:ext>
            </a:extLst>
          </p:cNvPr>
          <p:cNvSpPr>
            <a:spLocks noGrp="1"/>
          </p:cNvSpPr>
          <p:nvPr>
            <p:ph type="pic" sz="quarter" idx="41"/>
          </p:nvPr>
        </p:nvSpPr>
        <p:spPr>
          <a:xfrm>
            <a:off x="4505300" y="-290770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130" name="Text Placeholder 129">
            <a:extLst>
              <a:ext uri="{FF2B5EF4-FFF2-40B4-BE49-F238E27FC236}">
                <a16:creationId xmlns:a16="http://schemas.microsoft.com/office/drawing/2014/main" id="{50B106BD-3822-2A4D-B695-9372E8B077F2}"/>
              </a:ext>
            </a:extLst>
          </p:cNvPr>
          <p:cNvSpPr>
            <a:spLocks noGrp="1"/>
          </p:cNvSpPr>
          <p:nvPr>
            <p:ph type="body" sz="quarter" idx="42" hasCustomPrompt="1"/>
          </p:nvPr>
        </p:nvSpPr>
        <p:spPr>
          <a:xfrm>
            <a:off x="-2828386" y="-1149071"/>
            <a:ext cx="9426645" cy="193040"/>
          </a:xfrm>
          <a:custGeom>
            <a:avLst/>
            <a:gdLst>
              <a:gd name="connsiteX0" fmla="*/ 7332415 w 9426645"/>
              <a:gd name="connsiteY0" fmla="*/ 0 h 193040"/>
              <a:gd name="connsiteX1" fmla="*/ 9426645 w 9426645"/>
              <a:gd name="connsiteY1" fmla="*/ 0 h 193040"/>
              <a:gd name="connsiteX2" fmla="*/ 9378385 w 9426645"/>
              <a:gd name="connsiteY2" fmla="*/ 193040 h 193040"/>
              <a:gd name="connsiteX3" fmla="*/ 7284155 w 9426645"/>
              <a:gd name="connsiteY3" fmla="*/ 193040 h 193040"/>
              <a:gd name="connsiteX4" fmla="*/ 4898196 w 9426645"/>
              <a:gd name="connsiteY4" fmla="*/ 0 h 193040"/>
              <a:gd name="connsiteX5" fmla="*/ 6992426 w 9426645"/>
              <a:gd name="connsiteY5" fmla="*/ 0 h 193040"/>
              <a:gd name="connsiteX6" fmla="*/ 6944166 w 9426645"/>
              <a:gd name="connsiteY6" fmla="*/ 193040 h 193040"/>
              <a:gd name="connsiteX7" fmla="*/ 4849936 w 9426645"/>
              <a:gd name="connsiteY7" fmla="*/ 193040 h 193040"/>
              <a:gd name="connsiteX8" fmla="*/ 2482479 w 9426645"/>
              <a:gd name="connsiteY8" fmla="*/ 0 h 193040"/>
              <a:gd name="connsiteX9" fmla="*/ 4576709 w 9426645"/>
              <a:gd name="connsiteY9" fmla="*/ 0 h 193040"/>
              <a:gd name="connsiteX10" fmla="*/ 4528449 w 9426645"/>
              <a:gd name="connsiteY10" fmla="*/ 193040 h 193040"/>
              <a:gd name="connsiteX11" fmla="*/ 2434219 w 9426645"/>
              <a:gd name="connsiteY11" fmla="*/ 193040 h 193040"/>
              <a:gd name="connsiteX12" fmla="*/ 48260 w 9426645"/>
              <a:gd name="connsiteY12" fmla="*/ 0 h 193040"/>
              <a:gd name="connsiteX13" fmla="*/ 2142490 w 9426645"/>
              <a:gd name="connsiteY13" fmla="*/ 0 h 193040"/>
              <a:gd name="connsiteX14" fmla="*/ 2094230 w 9426645"/>
              <a:gd name="connsiteY14" fmla="*/ 193040 h 193040"/>
              <a:gd name="connsiteX15" fmla="*/ 0 w 9426645"/>
              <a:gd name="connsiteY15"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6645" h="193040">
                <a:moveTo>
                  <a:pt x="7332415" y="0"/>
                </a:moveTo>
                <a:lnTo>
                  <a:pt x="9426645" y="0"/>
                </a:lnTo>
                <a:lnTo>
                  <a:pt x="9378385" y="193040"/>
                </a:lnTo>
                <a:lnTo>
                  <a:pt x="7284155" y="193040"/>
                </a:lnTo>
                <a:close/>
                <a:moveTo>
                  <a:pt x="4898196" y="0"/>
                </a:moveTo>
                <a:lnTo>
                  <a:pt x="6992426" y="0"/>
                </a:lnTo>
                <a:lnTo>
                  <a:pt x="6944166" y="193040"/>
                </a:lnTo>
                <a:lnTo>
                  <a:pt x="4849936"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00"/>
            </a:lvl1pPr>
          </a:lstStyle>
          <a:p>
            <a:pPr lvl="0"/>
            <a:r>
              <a:rPr lang="en-US"/>
              <a:t> </a:t>
            </a:r>
          </a:p>
        </p:txBody>
      </p:sp>
      <p:sp>
        <p:nvSpPr>
          <p:cNvPr id="117" name="Text Placeholder 81">
            <a:extLst>
              <a:ext uri="{FF2B5EF4-FFF2-40B4-BE49-F238E27FC236}">
                <a16:creationId xmlns:a16="http://schemas.microsoft.com/office/drawing/2014/main" id="{3449C71E-0385-3546-96E4-0733A896EC9D}"/>
              </a:ext>
            </a:extLst>
          </p:cNvPr>
          <p:cNvSpPr>
            <a:spLocks noGrp="1"/>
          </p:cNvSpPr>
          <p:nvPr>
            <p:ph type="body" sz="quarter" idx="43" hasCustomPrompt="1"/>
          </p:nvPr>
        </p:nvSpPr>
        <p:spPr>
          <a:xfrm>
            <a:off x="7637100"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8" name="Picture Placeholder 84">
            <a:extLst>
              <a:ext uri="{FF2B5EF4-FFF2-40B4-BE49-F238E27FC236}">
                <a16:creationId xmlns:a16="http://schemas.microsoft.com/office/drawing/2014/main" id="{028147C7-EA5C-5948-B47C-5BDE1CFD9589}"/>
              </a:ext>
            </a:extLst>
          </p:cNvPr>
          <p:cNvSpPr>
            <a:spLocks noGrp="1"/>
          </p:cNvSpPr>
          <p:nvPr>
            <p:ph type="pic" sz="quarter" idx="44"/>
          </p:nvPr>
        </p:nvSpPr>
        <p:spPr>
          <a:xfrm>
            <a:off x="7702737" y="-2907704"/>
            <a:ext cx="2529522" cy="1758058"/>
          </a:xfrm>
          <a:prstGeom prst="parallelogram">
            <a:avLst/>
          </a:prstGeom>
          <a:solidFill>
            <a:schemeClr val="accent5">
              <a:lumMod val="90000"/>
            </a:schemeClr>
          </a:solidFill>
        </p:spPr>
        <p:txBody>
          <a:bodyPr anchor="ctr"/>
          <a:lstStyle>
            <a:lvl1pPr algn="ctr">
              <a:lnSpc>
                <a:spcPct val="100000"/>
              </a:lnSpc>
              <a:defRPr/>
            </a:lvl1pPr>
          </a:lstStyle>
          <a:p>
            <a:r>
              <a:rPr lang="es-ES"/>
              <a:t>Haga clic en el icono para agregar una imagen</a:t>
            </a:r>
            <a:endParaRPr lang="en-US"/>
          </a:p>
        </p:txBody>
      </p:sp>
      <p:sp>
        <p:nvSpPr>
          <p:cNvPr id="120" name="Text Placeholder 81">
            <a:extLst>
              <a:ext uri="{FF2B5EF4-FFF2-40B4-BE49-F238E27FC236}">
                <a16:creationId xmlns:a16="http://schemas.microsoft.com/office/drawing/2014/main" id="{F57E074B-A28E-DD4E-B544-FEA023E9249E}"/>
              </a:ext>
            </a:extLst>
          </p:cNvPr>
          <p:cNvSpPr>
            <a:spLocks noGrp="1"/>
          </p:cNvSpPr>
          <p:nvPr>
            <p:ph type="body" sz="quarter" idx="46" hasCustomPrompt="1"/>
          </p:nvPr>
        </p:nvSpPr>
        <p:spPr>
          <a:xfrm>
            <a:off x="10071319"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21" name="Picture Placeholder 84">
            <a:extLst>
              <a:ext uri="{FF2B5EF4-FFF2-40B4-BE49-F238E27FC236}">
                <a16:creationId xmlns:a16="http://schemas.microsoft.com/office/drawing/2014/main" id="{2BC78A02-BEEC-7A45-905E-15B201C46999}"/>
              </a:ext>
            </a:extLst>
          </p:cNvPr>
          <p:cNvSpPr>
            <a:spLocks noGrp="1"/>
          </p:cNvSpPr>
          <p:nvPr>
            <p:ph type="pic" sz="quarter" idx="47"/>
          </p:nvPr>
        </p:nvSpPr>
        <p:spPr>
          <a:xfrm>
            <a:off x="10136956" y="-290770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lang="es-ES"/>
              <a:t>Haga clic en el icono para agregar una imagen</a:t>
            </a:r>
            <a:endParaRPr lang="en-US"/>
          </a:p>
        </p:txBody>
      </p:sp>
      <p:sp>
        <p:nvSpPr>
          <p:cNvPr id="129" name="Text Placeholder 128">
            <a:extLst>
              <a:ext uri="{FF2B5EF4-FFF2-40B4-BE49-F238E27FC236}">
                <a16:creationId xmlns:a16="http://schemas.microsoft.com/office/drawing/2014/main" id="{5AD38A9A-5E25-024C-A999-557AA4DC5988}"/>
              </a:ext>
            </a:extLst>
          </p:cNvPr>
          <p:cNvSpPr>
            <a:spLocks noGrp="1"/>
          </p:cNvSpPr>
          <p:nvPr>
            <p:ph type="body" sz="quarter" idx="48" hasCustomPrompt="1"/>
          </p:nvPr>
        </p:nvSpPr>
        <p:spPr>
          <a:xfrm>
            <a:off x="7653206" y="-1149071"/>
            <a:ext cx="4576709" cy="193040"/>
          </a:xfrm>
          <a:custGeom>
            <a:avLst/>
            <a:gdLst>
              <a:gd name="connsiteX0" fmla="*/ 2482479 w 4576709"/>
              <a:gd name="connsiteY0" fmla="*/ 0 h 193040"/>
              <a:gd name="connsiteX1" fmla="*/ 4576709 w 4576709"/>
              <a:gd name="connsiteY1" fmla="*/ 0 h 193040"/>
              <a:gd name="connsiteX2" fmla="*/ 4528449 w 4576709"/>
              <a:gd name="connsiteY2" fmla="*/ 193040 h 193040"/>
              <a:gd name="connsiteX3" fmla="*/ 2434219 w 4576709"/>
              <a:gd name="connsiteY3" fmla="*/ 193040 h 193040"/>
              <a:gd name="connsiteX4" fmla="*/ 48260 w 4576709"/>
              <a:gd name="connsiteY4" fmla="*/ 0 h 193040"/>
              <a:gd name="connsiteX5" fmla="*/ 2142490 w 4576709"/>
              <a:gd name="connsiteY5" fmla="*/ 0 h 193040"/>
              <a:gd name="connsiteX6" fmla="*/ 2094230 w 4576709"/>
              <a:gd name="connsiteY6" fmla="*/ 193040 h 193040"/>
              <a:gd name="connsiteX7" fmla="*/ 0 w 4576709"/>
              <a:gd name="connsiteY7"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6709" h="193040">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00"/>
            </a:lvl1pPr>
          </a:lstStyle>
          <a:p>
            <a:pPr lvl="0"/>
            <a:r>
              <a:rPr lang="en-US"/>
              <a:t> </a:t>
            </a:r>
          </a:p>
        </p:txBody>
      </p:sp>
    </p:spTree>
    <p:extLst>
      <p:ext uri="{BB962C8B-B14F-4D97-AF65-F5344CB8AC3E}">
        <p14:creationId xmlns:p14="http://schemas.microsoft.com/office/powerpoint/2010/main" val="29798675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Slide">
    <p:bg>
      <p:bgPr>
        <a:solidFill>
          <a:schemeClr val="tx1"/>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EF1D07A6-4178-244F-A520-0414F302AC0A}"/>
              </a:ext>
            </a:extLst>
          </p:cNvPr>
          <p:cNvSpPr txBox="1">
            <a:spLocks/>
          </p:cNvSpPr>
          <p:nvPr userDrawn="1"/>
        </p:nvSpPr>
        <p:spPr>
          <a:xfrm>
            <a:off x="615017" y="606552"/>
            <a:ext cx="5740063" cy="1192742"/>
          </a:xfrm>
          <a:prstGeom prst="rect">
            <a:avLst/>
          </a:prstGeom>
        </p:spPr>
        <p:txBody>
          <a:bodyPr vert="horz" lIns="91440" tIns="45720" rIns="91440" bIns="45720" rtlCol="0" anchor="t">
            <a:normAutofit/>
          </a:bodyPr>
          <a:lstStyle>
            <a:lvl1pPr marL="0" indent="0" algn="l" defTabSz="914400" rtl="0" eaLnBrk="1" latinLnBrk="0" hangingPunct="1">
              <a:lnSpc>
                <a:spcPct val="80000"/>
              </a:lnSpc>
              <a:spcBef>
                <a:spcPct val="0"/>
              </a:spcBef>
              <a:buNone/>
              <a:tabLst>
                <a:tab pos="1778000" algn="l"/>
              </a:tabLst>
              <a:defRPr sz="2400" b="1" kern="1200">
                <a:solidFill>
                  <a:schemeClr val="tx1"/>
                </a:solidFill>
                <a:latin typeface="+mj-lt"/>
                <a:ea typeface="+mj-ea"/>
                <a:cs typeface="+mj-cs"/>
              </a:defRPr>
            </a:lvl1pPr>
          </a:lstStyle>
          <a:p>
            <a:r>
              <a:rPr lang="en-US" sz="4500">
                <a:solidFill>
                  <a:schemeClr val="bg1"/>
                </a:solidFill>
              </a:rPr>
              <a:t>Todays Agenda</a:t>
            </a:r>
          </a:p>
        </p:txBody>
      </p:sp>
      <p:sp>
        <p:nvSpPr>
          <p:cNvPr id="16" name="Freeform 15">
            <a:extLst>
              <a:ext uri="{FF2B5EF4-FFF2-40B4-BE49-F238E27FC236}">
                <a16:creationId xmlns:a16="http://schemas.microsoft.com/office/drawing/2014/main" id="{0BE3069A-510B-D547-99D1-B2517D804836}"/>
              </a:ext>
            </a:extLst>
          </p:cNvPr>
          <p:cNvSpPr/>
          <p:nvPr userDrawn="1"/>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3"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tx2">
              <a:lumMod val="20000"/>
              <a:lumOff val="80000"/>
            </a:schemeClr>
          </a:solidFill>
        </p:spPr>
        <p:txBody>
          <a:bodyPr wrap="square" anchor="ctr">
            <a:noAutofit/>
          </a:bodyPr>
          <a:lstStyle>
            <a:lvl1pPr algn="ctr">
              <a:defRPr/>
            </a:lvl1pPr>
          </a:lstStyle>
          <a:p>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7" name="Text Placeholder 46">
            <a:extLst>
              <a:ext uri="{FF2B5EF4-FFF2-40B4-BE49-F238E27FC236}">
                <a16:creationId xmlns:a16="http://schemas.microsoft.com/office/drawing/2014/main" id="{4B84F29C-D94D-954F-84AE-B2D3A9F3937B}"/>
              </a:ext>
            </a:extLst>
          </p:cNvPr>
          <p:cNvSpPr>
            <a:spLocks noGrp="1"/>
          </p:cNvSpPr>
          <p:nvPr>
            <p:ph type="body" sz="quarter" idx="15" hasCustomPrompt="1"/>
          </p:nvPr>
        </p:nvSpPr>
        <p:spPr>
          <a:xfrm>
            <a:off x="913636" y="1879600"/>
            <a:ext cx="10567928" cy="3085507"/>
          </a:xfrm>
          <a:custGeom>
            <a:avLst/>
            <a:gdLst>
              <a:gd name="connsiteX0" fmla="*/ 7621350 w 10567928"/>
              <a:gd name="connsiteY0" fmla="*/ 0 h 3085507"/>
              <a:gd name="connsiteX1" fmla="*/ 10567928 w 10567928"/>
              <a:gd name="connsiteY1" fmla="*/ 0 h 3085507"/>
              <a:gd name="connsiteX2" fmla="*/ 9796551 w 10567928"/>
              <a:gd name="connsiteY2" fmla="*/ 3085507 h 3085507"/>
              <a:gd name="connsiteX3" fmla="*/ 6849973 w 10567928"/>
              <a:gd name="connsiteY3" fmla="*/ 3085507 h 3085507"/>
              <a:gd name="connsiteX4" fmla="*/ 4185698 w 10567928"/>
              <a:gd name="connsiteY4" fmla="*/ 0 h 3085507"/>
              <a:gd name="connsiteX5" fmla="*/ 7132276 w 10567928"/>
              <a:gd name="connsiteY5" fmla="*/ 0 h 3085507"/>
              <a:gd name="connsiteX6" fmla="*/ 6360899 w 10567928"/>
              <a:gd name="connsiteY6" fmla="*/ 3085507 h 3085507"/>
              <a:gd name="connsiteX7" fmla="*/ 3414321 w 10567928"/>
              <a:gd name="connsiteY7" fmla="*/ 3085507 h 3085507"/>
              <a:gd name="connsiteX8" fmla="*/ 771377 w 10567928"/>
              <a:gd name="connsiteY8" fmla="*/ 0 h 3085507"/>
              <a:gd name="connsiteX9" fmla="*/ 3717955 w 10567928"/>
              <a:gd name="connsiteY9" fmla="*/ 0 h 3085507"/>
              <a:gd name="connsiteX10" fmla="*/ 2946578 w 10567928"/>
              <a:gd name="connsiteY10" fmla="*/ 3085507 h 3085507"/>
              <a:gd name="connsiteX11" fmla="*/ 0 w 10567928"/>
              <a:gd name="connsiteY11"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67928" h="3085507">
                <a:moveTo>
                  <a:pt x="7621350" y="0"/>
                </a:moveTo>
                <a:lnTo>
                  <a:pt x="10567928" y="0"/>
                </a:lnTo>
                <a:lnTo>
                  <a:pt x="9796551" y="3085507"/>
                </a:lnTo>
                <a:lnTo>
                  <a:pt x="6849973" y="3085507"/>
                </a:lnTo>
                <a:close/>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5" name="Text Placeholder 54">
            <a:extLst>
              <a:ext uri="{FF2B5EF4-FFF2-40B4-BE49-F238E27FC236}">
                <a16:creationId xmlns:a16="http://schemas.microsoft.com/office/drawing/2014/main" id="{6CBD5F40-1D90-DD4C-B6B7-B57D94A80127}"/>
              </a:ext>
            </a:extLst>
          </p:cNvPr>
          <p:cNvSpPr>
            <a:spLocks noGrp="1"/>
          </p:cNvSpPr>
          <p:nvPr>
            <p:ph type="body" sz="quarter" idx="18" hasCustomPrompt="1"/>
          </p:nvPr>
        </p:nvSpPr>
        <p:spPr>
          <a:xfrm>
            <a:off x="-4780221" y="-3701053"/>
            <a:ext cx="7132276" cy="3085507"/>
          </a:xfrm>
          <a:custGeom>
            <a:avLst/>
            <a:gdLst>
              <a:gd name="connsiteX0" fmla="*/ 4185698 w 7132276"/>
              <a:gd name="connsiteY0" fmla="*/ 0 h 3085507"/>
              <a:gd name="connsiteX1" fmla="*/ 7132276 w 7132276"/>
              <a:gd name="connsiteY1" fmla="*/ 0 h 3085507"/>
              <a:gd name="connsiteX2" fmla="*/ 6360899 w 7132276"/>
              <a:gd name="connsiteY2" fmla="*/ 3085507 h 3085507"/>
              <a:gd name="connsiteX3" fmla="*/ 3414321 w 7132276"/>
              <a:gd name="connsiteY3" fmla="*/ 3085507 h 3085507"/>
              <a:gd name="connsiteX4" fmla="*/ 771377 w 7132276"/>
              <a:gd name="connsiteY4" fmla="*/ 0 h 3085507"/>
              <a:gd name="connsiteX5" fmla="*/ 3717955 w 7132276"/>
              <a:gd name="connsiteY5" fmla="*/ 0 h 3085507"/>
              <a:gd name="connsiteX6" fmla="*/ 2946578 w 7132276"/>
              <a:gd name="connsiteY6" fmla="*/ 3085507 h 3085507"/>
              <a:gd name="connsiteX7" fmla="*/ 0 w 7132276"/>
              <a:gd name="connsiteY7"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32276" h="3085507">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4" name="Text Placeholder 53">
            <a:extLst>
              <a:ext uri="{FF2B5EF4-FFF2-40B4-BE49-F238E27FC236}">
                <a16:creationId xmlns:a16="http://schemas.microsoft.com/office/drawing/2014/main" id="{4E58788E-AC90-1745-BF47-05A11C6088B8}"/>
              </a:ext>
            </a:extLst>
          </p:cNvPr>
          <p:cNvSpPr>
            <a:spLocks noGrp="1"/>
          </p:cNvSpPr>
          <p:nvPr>
            <p:ph type="body" sz="quarter" idx="22" hasCustomPrompt="1"/>
          </p:nvPr>
        </p:nvSpPr>
        <p:spPr>
          <a:xfrm>
            <a:off x="3420351" y="-3701053"/>
            <a:ext cx="13944009" cy="3085507"/>
          </a:xfrm>
          <a:custGeom>
            <a:avLst/>
            <a:gdLst>
              <a:gd name="connsiteX0" fmla="*/ 10997431 w 13944009"/>
              <a:gd name="connsiteY0" fmla="*/ 0 h 3085507"/>
              <a:gd name="connsiteX1" fmla="*/ 13944009 w 13944009"/>
              <a:gd name="connsiteY1" fmla="*/ 0 h 3085507"/>
              <a:gd name="connsiteX2" fmla="*/ 13172632 w 13944009"/>
              <a:gd name="connsiteY2" fmla="*/ 3085507 h 3085507"/>
              <a:gd name="connsiteX3" fmla="*/ 10226054 w 13944009"/>
              <a:gd name="connsiteY3" fmla="*/ 3085507 h 3085507"/>
              <a:gd name="connsiteX4" fmla="*/ 7583110 w 13944009"/>
              <a:gd name="connsiteY4" fmla="*/ 0 h 3085507"/>
              <a:gd name="connsiteX5" fmla="*/ 10529688 w 13944009"/>
              <a:gd name="connsiteY5" fmla="*/ 0 h 3085507"/>
              <a:gd name="connsiteX6" fmla="*/ 9758311 w 13944009"/>
              <a:gd name="connsiteY6" fmla="*/ 3085507 h 3085507"/>
              <a:gd name="connsiteX7" fmla="*/ 6811733 w 13944009"/>
              <a:gd name="connsiteY7" fmla="*/ 3085507 h 3085507"/>
              <a:gd name="connsiteX8" fmla="*/ 4185698 w 13944009"/>
              <a:gd name="connsiteY8" fmla="*/ 0 h 3085507"/>
              <a:gd name="connsiteX9" fmla="*/ 7132276 w 13944009"/>
              <a:gd name="connsiteY9" fmla="*/ 0 h 3085507"/>
              <a:gd name="connsiteX10" fmla="*/ 6360899 w 13944009"/>
              <a:gd name="connsiteY10" fmla="*/ 3085507 h 3085507"/>
              <a:gd name="connsiteX11" fmla="*/ 3414321 w 13944009"/>
              <a:gd name="connsiteY11" fmla="*/ 3085507 h 3085507"/>
              <a:gd name="connsiteX12" fmla="*/ 771377 w 13944009"/>
              <a:gd name="connsiteY12" fmla="*/ 0 h 3085507"/>
              <a:gd name="connsiteX13" fmla="*/ 3717955 w 13944009"/>
              <a:gd name="connsiteY13" fmla="*/ 0 h 3085507"/>
              <a:gd name="connsiteX14" fmla="*/ 2946578 w 13944009"/>
              <a:gd name="connsiteY14" fmla="*/ 3085507 h 3085507"/>
              <a:gd name="connsiteX15" fmla="*/ 0 w 13944009"/>
              <a:gd name="connsiteY15"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44009" h="3085507">
                <a:moveTo>
                  <a:pt x="10997431" y="0"/>
                </a:moveTo>
                <a:lnTo>
                  <a:pt x="13944009" y="0"/>
                </a:lnTo>
                <a:lnTo>
                  <a:pt x="13172632" y="3085507"/>
                </a:lnTo>
                <a:lnTo>
                  <a:pt x="10226054" y="3085507"/>
                </a:lnTo>
                <a:close/>
                <a:moveTo>
                  <a:pt x="7583110" y="0"/>
                </a:moveTo>
                <a:lnTo>
                  <a:pt x="10529688" y="0"/>
                </a:lnTo>
                <a:lnTo>
                  <a:pt x="9758311" y="3085507"/>
                </a:lnTo>
                <a:lnTo>
                  <a:pt x="6811733" y="3085507"/>
                </a:lnTo>
                <a:close/>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7" name="Text Placeholder 56">
            <a:extLst>
              <a:ext uri="{FF2B5EF4-FFF2-40B4-BE49-F238E27FC236}">
                <a16:creationId xmlns:a16="http://schemas.microsoft.com/office/drawing/2014/main" id="{2E28E51D-7300-EC4D-A09B-64EA6E9FACE4}"/>
              </a:ext>
            </a:extLst>
          </p:cNvPr>
          <p:cNvSpPr>
            <a:spLocks noGrp="1"/>
          </p:cNvSpPr>
          <p:nvPr>
            <p:ph type="body" sz="quarter" idx="23" hasCustomPrompt="1"/>
          </p:nvPr>
        </p:nvSpPr>
        <p:spPr>
          <a:xfrm>
            <a:off x="1714500"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58" name="Text Placeholder 56">
            <a:extLst>
              <a:ext uri="{FF2B5EF4-FFF2-40B4-BE49-F238E27FC236}">
                <a16:creationId xmlns:a16="http://schemas.microsoft.com/office/drawing/2014/main" id="{F66483F3-8055-5347-A6FF-F7895E5E8E8C}"/>
              </a:ext>
            </a:extLst>
          </p:cNvPr>
          <p:cNvSpPr>
            <a:spLocks noGrp="1"/>
          </p:cNvSpPr>
          <p:nvPr>
            <p:ph type="body" sz="quarter" idx="24" hasCustomPrompt="1"/>
          </p:nvPr>
        </p:nvSpPr>
        <p:spPr>
          <a:xfrm>
            <a:off x="1714500"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
        <p:nvSpPr>
          <p:cNvPr id="59" name="Text Placeholder 56">
            <a:extLst>
              <a:ext uri="{FF2B5EF4-FFF2-40B4-BE49-F238E27FC236}">
                <a16:creationId xmlns:a16="http://schemas.microsoft.com/office/drawing/2014/main" id="{02FECF16-70BE-6C4F-BB2A-FD0693BFB3F4}"/>
              </a:ext>
            </a:extLst>
          </p:cNvPr>
          <p:cNvSpPr>
            <a:spLocks noGrp="1"/>
          </p:cNvSpPr>
          <p:nvPr>
            <p:ph type="body" sz="quarter" idx="25" hasCustomPrompt="1"/>
          </p:nvPr>
        </p:nvSpPr>
        <p:spPr>
          <a:xfrm>
            <a:off x="5159896"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60" name="Text Placeholder 56">
            <a:extLst>
              <a:ext uri="{FF2B5EF4-FFF2-40B4-BE49-F238E27FC236}">
                <a16:creationId xmlns:a16="http://schemas.microsoft.com/office/drawing/2014/main" id="{289D0B76-0415-2D4E-87A4-9E58C0035441}"/>
              </a:ext>
            </a:extLst>
          </p:cNvPr>
          <p:cNvSpPr>
            <a:spLocks noGrp="1"/>
          </p:cNvSpPr>
          <p:nvPr>
            <p:ph type="body" sz="quarter" idx="26" hasCustomPrompt="1"/>
          </p:nvPr>
        </p:nvSpPr>
        <p:spPr>
          <a:xfrm>
            <a:off x="5159896"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
        <p:nvSpPr>
          <p:cNvPr id="61" name="Text Placeholder 56">
            <a:extLst>
              <a:ext uri="{FF2B5EF4-FFF2-40B4-BE49-F238E27FC236}">
                <a16:creationId xmlns:a16="http://schemas.microsoft.com/office/drawing/2014/main" id="{6D87313E-EBF1-684A-82D4-D26EE269429D}"/>
              </a:ext>
            </a:extLst>
          </p:cNvPr>
          <p:cNvSpPr>
            <a:spLocks noGrp="1"/>
          </p:cNvSpPr>
          <p:nvPr>
            <p:ph type="body" sz="quarter" idx="27" hasCustomPrompt="1"/>
          </p:nvPr>
        </p:nvSpPr>
        <p:spPr>
          <a:xfrm>
            <a:off x="8616280"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62" name="Text Placeholder 56">
            <a:extLst>
              <a:ext uri="{FF2B5EF4-FFF2-40B4-BE49-F238E27FC236}">
                <a16:creationId xmlns:a16="http://schemas.microsoft.com/office/drawing/2014/main" id="{007DF5D0-3E64-3646-BDF1-66B9275404B5}"/>
              </a:ext>
            </a:extLst>
          </p:cNvPr>
          <p:cNvSpPr>
            <a:spLocks noGrp="1"/>
          </p:cNvSpPr>
          <p:nvPr>
            <p:ph type="body" sz="quarter" idx="28" hasCustomPrompt="1"/>
          </p:nvPr>
        </p:nvSpPr>
        <p:spPr>
          <a:xfrm>
            <a:off x="8616280"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Tree>
    <p:extLst>
      <p:ext uri="{BB962C8B-B14F-4D97-AF65-F5344CB8AC3E}">
        <p14:creationId xmlns:p14="http://schemas.microsoft.com/office/powerpoint/2010/main" val="3760796223"/>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p:cSld name="About us alternativ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1"/>
            <a:ext cx="5130800" cy="3429000"/>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hasCustomPrompt="1"/>
          </p:nvPr>
        </p:nvSpPr>
        <p:spPr>
          <a:xfrm>
            <a:off x="785262" y="279725"/>
            <a:ext cx="4193133" cy="612098"/>
          </a:xfrm>
        </p:spPr>
        <p:txBody>
          <a:bodyPr/>
          <a:lstStyle/>
          <a:p>
            <a:r>
              <a:rPr lang="en-GB"/>
              <a:t>About us</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hasCustomPrompt="1"/>
          </p:nvPr>
        </p:nvSpPr>
        <p:spPr>
          <a:xfrm>
            <a:off x="785813" y="722138"/>
            <a:ext cx="4193133" cy="1236133"/>
          </a:xfrm>
        </p:spPr>
        <p:txBody>
          <a:bodyPr numCol="1" spcCol="360000"/>
          <a:lstStyle>
            <a:lvl1pPr>
              <a:lnSpc>
                <a:spcPct val="120000"/>
              </a:lnSpc>
              <a:spcAft>
                <a:spcPts val="0"/>
              </a:spcAft>
              <a:defRPr sz="2000" b="1"/>
            </a:lvl1pPr>
            <a:lvl2pPr>
              <a:lnSpc>
                <a:spcPct val="120000"/>
              </a:lnSpc>
              <a:spcAft>
                <a:spcPts val="0"/>
              </a:spcAft>
              <a:defRPr sz="1400">
                <a:solidFill>
                  <a:schemeClr val="tx1"/>
                </a:solidFill>
              </a:defRPr>
            </a:lvl2pPr>
            <a:lvl3pPr marL="0" indent="0">
              <a:lnSpc>
                <a:spcPct val="120000"/>
              </a:lnSpc>
              <a:spcAft>
                <a:spcPts val="0"/>
              </a:spcAft>
              <a:buNone/>
              <a:defRPr sz="1400" b="1">
                <a:solidFill>
                  <a:schemeClr val="tx2"/>
                </a:solidFill>
              </a:defRPr>
            </a:lvl3pPr>
          </a:lstStyle>
          <a:p>
            <a:pPr lvl="0"/>
            <a:r>
              <a:rPr lang="en-GB"/>
              <a:t>Name Surname</a:t>
            </a:r>
          </a:p>
          <a:p>
            <a:pPr marL="0" marR="0" lvl="1" indent="0" algn="l" defTabSz="363702" rtl="0" eaLnBrk="1" fontAlgn="auto" latinLnBrk="0" hangingPunct="1">
              <a:lnSpc>
                <a:spcPct val="100000"/>
              </a:lnSpc>
              <a:spcBef>
                <a:spcPts val="0"/>
              </a:spcBef>
              <a:spcAft>
                <a:spcPts val="0"/>
              </a:spcAft>
              <a:buClrTx/>
              <a:buSzTx/>
              <a:buFont typeface="Arial"/>
              <a:buNone/>
              <a:tabLst/>
              <a:defRPr/>
            </a:pPr>
            <a:r>
              <a:rPr lang="en-GB"/>
              <a:t>Personal Gender Pronouns</a:t>
            </a:r>
          </a:p>
          <a:p>
            <a:pPr lvl="2"/>
            <a:r>
              <a:rPr lang="en-GB"/>
              <a:t>Job Title</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1" name="Text Placeholder 10">
            <a:extLst>
              <a:ext uri="{FF2B5EF4-FFF2-40B4-BE49-F238E27FC236}">
                <a16:creationId xmlns:a16="http://schemas.microsoft.com/office/drawing/2014/main" id="{1FDF1546-854E-5AEA-B461-BEBE0FF2394B}"/>
              </a:ext>
            </a:extLst>
          </p:cNvPr>
          <p:cNvSpPr>
            <a:spLocks noGrp="1"/>
          </p:cNvSpPr>
          <p:nvPr>
            <p:ph type="body" sz="quarter" idx="16"/>
          </p:nvPr>
        </p:nvSpPr>
        <p:spPr>
          <a:xfrm>
            <a:off x="785813" y="3871414"/>
            <a:ext cx="8196262" cy="2297612"/>
          </a:xfrm>
        </p:spPr>
        <p:txBody>
          <a:bodyPr numCol="2"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3" name="Picture Placeholder 5">
            <a:extLst>
              <a:ext uri="{FF2B5EF4-FFF2-40B4-BE49-F238E27FC236}">
                <a16:creationId xmlns:a16="http://schemas.microsoft.com/office/drawing/2014/main" id="{B4A39F78-EBBB-48C6-FED1-4F6DF296DE4C}"/>
              </a:ext>
            </a:extLst>
          </p:cNvPr>
          <p:cNvSpPr>
            <a:spLocks noGrp="1"/>
          </p:cNvSpPr>
          <p:nvPr>
            <p:ph type="pic" sz="quarter" idx="17"/>
          </p:nvPr>
        </p:nvSpPr>
        <p:spPr>
          <a:xfrm>
            <a:off x="5122306" y="1"/>
            <a:ext cx="4501117" cy="3429000"/>
          </a:xfrm>
          <a:solidFill>
            <a:schemeClr val="bg1">
              <a:lumMod val="65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6" name="Text Placeholder 10">
            <a:extLst>
              <a:ext uri="{FF2B5EF4-FFF2-40B4-BE49-F238E27FC236}">
                <a16:creationId xmlns:a16="http://schemas.microsoft.com/office/drawing/2014/main" id="{8E295680-BBDD-4439-F9C1-7D05EDD12424}"/>
              </a:ext>
            </a:extLst>
          </p:cNvPr>
          <p:cNvSpPr>
            <a:spLocks noGrp="1"/>
          </p:cNvSpPr>
          <p:nvPr>
            <p:ph type="body" sz="quarter" idx="18"/>
          </p:nvPr>
        </p:nvSpPr>
        <p:spPr>
          <a:xfrm>
            <a:off x="785813" y="2066362"/>
            <a:ext cx="4192582" cy="1368990"/>
          </a:xfrm>
        </p:spPr>
        <p:txBody>
          <a:bodyPr numCol="1" spcCol="360000"/>
          <a:lstStyle>
            <a:lvl1pPr>
              <a:spcAft>
                <a:spcPts val="600"/>
              </a:spcAft>
              <a:defRPr sz="2000">
                <a:solidFill>
                  <a:schemeClr val="tx2"/>
                </a:solidFill>
              </a:defRPr>
            </a:lvl1pPr>
            <a:lvl2pPr>
              <a:spcAft>
                <a:spcPts val="600"/>
              </a:spcAft>
              <a:defRPr sz="1600">
                <a:solidFill>
                  <a:schemeClr val="tx1"/>
                </a:solidFill>
              </a:defRPr>
            </a:lvl2pPr>
          </a:lstStyle>
          <a:p>
            <a:pPr lvl="0"/>
            <a:r>
              <a:rPr lang="es-ES"/>
              <a:t>Haga clic para modificar los estilos de texto del patrón</a:t>
            </a:r>
          </a:p>
          <a:p>
            <a:pPr lvl="1"/>
            <a:r>
              <a:rPr lang="es-ES"/>
              <a:t>Segundo nivel</a:t>
            </a:r>
          </a:p>
          <a:p>
            <a:pPr lvl="2"/>
            <a:r>
              <a:rPr lang="es-ES"/>
              <a:t>Tercer nivel</a:t>
            </a:r>
          </a:p>
        </p:txBody>
      </p:sp>
      <p:sp>
        <p:nvSpPr>
          <p:cNvPr id="10" name="Rounded Rectangle 9">
            <a:extLst>
              <a:ext uri="{FF2B5EF4-FFF2-40B4-BE49-F238E27FC236}">
                <a16:creationId xmlns:a16="http://schemas.microsoft.com/office/drawing/2014/main" id="{2AECFDEA-E3D1-5065-AAFE-4D2554A70741}"/>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2" name="Straight Connector 11">
            <a:extLst>
              <a:ext uri="{FF2B5EF4-FFF2-40B4-BE49-F238E27FC236}">
                <a16:creationId xmlns:a16="http://schemas.microsoft.com/office/drawing/2014/main" id="{EC995EDD-691D-B5E3-2A28-A2393A22F194}"/>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9371276"/>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p:cSld name="3 big point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E38E8F08-EAE3-3623-1104-E02DF475418F}"/>
              </a:ext>
            </a:extLst>
          </p:cNvPr>
          <p:cNvSpPr>
            <a:spLocks noGrp="1"/>
          </p:cNvSpPr>
          <p:nvPr>
            <p:ph type="pic" sz="quarter" idx="13"/>
          </p:nvPr>
        </p:nvSpPr>
        <p:spPr>
          <a:xfrm>
            <a:off x="-1" y="3429000"/>
            <a:ext cx="12193200" cy="2740026"/>
          </a:xfrm>
          <a:solidFill>
            <a:schemeClr val="bg1">
              <a:lumMod val="50000"/>
            </a:schemeClr>
          </a:solidFill>
        </p:spPr>
        <p:txBody>
          <a:bodyPr anchor="b"/>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s-ES"/>
              <a:t>Haga clic para modificar el estilo de título del patrón</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1" name="Rounded Rectangle 10">
            <a:extLst>
              <a:ext uri="{FF2B5EF4-FFF2-40B4-BE49-F238E27FC236}">
                <a16:creationId xmlns:a16="http://schemas.microsoft.com/office/drawing/2014/main" id="{3D33C581-B6B9-DC60-BD58-9247567D9C8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9" name="Text Placeholder 20">
            <a:extLst>
              <a:ext uri="{FF2B5EF4-FFF2-40B4-BE49-F238E27FC236}">
                <a16:creationId xmlns:a16="http://schemas.microsoft.com/office/drawing/2014/main" id="{CD565C36-C22C-DCBB-DA43-FE673C201C69}"/>
              </a:ext>
            </a:extLst>
          </p:cNvPr>
          <p:cNvSpPr>
            <a:spLocks noGrp="1"/>
          </p:cNvSpPr>
          <p:nvPr>
            <p:ph type="body" sz="quarter" idx="25"/>
          </p:nvPr>
        </p:nvSpPr>
        <p:spPr>
          <a:xfrm flipH="1">
            <a:off x="0" y="3428996"/>
            <a:ext cx="12192000" cy="2740027"/>
          </a:xfrm>
          <a:blipFill>
            <a:blip r:embed="rId2">
              <a:alphaModFix/>
            </a:blip>
            <a:stretch>
              <a:fillRect t="-50534" b="-99755"/>
            </a:stretch>
          </a:blipFill>
        </p:spPr>
        <p:txBody>
          <a:bodyPr anchor="ctr"/>
          <a:lstStyle>
            <a:lvl1pPr>
              <a:defRPr sz="100">
                <a:noFill/>
              </a:defRPr>
            </a:lvl1pPr>
          </a:lstStyle>
          <a:p>
            <a:pPr lvl="0"/>
            <a:r>
              <a:rPr lang="es-ES"/>
              <a:t>Haga clic para modificar los estilos de texto del patrón</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279525"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Text Placeholder 7">
            <a:extLst>
              <a:ext uri="{FF2B5EF4-FFF2-40B4-BE49-F238E27FC236}">
                <a16:creationId xmlns:a16="http://schemas.microsoft.com/office/drawing/2014/main" id="{033334E3-4F05-ECF6-2E02-F55F1E7274D9}"/>
              </a:ext>
            </a:extLst>
          </p:cNvPr>
          <p:cNvSpPr>
            <a:spLocks noGrp="1"/>
          </p:cNvSpPr>
          <p:nvPr>
            <p:ph type="body" sz="quarter" idx="14"/>
          </p:nvPr>
        </p:nvSpPr>
        <p:spPr>
          <a:xfrm>
            <a:off x="4811713"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7" name="Text Placeholder 7">
            <a:extLst>
              <a:ext uri="{FF2B5EF4-FFF2-40B4-BE49-F238E27FC236}">
                <a16:creationId xmlns:a16="http://schemas.microsoft.com/office/drawing/2014/main" id="{543A0CCB-11D5-E8CA-53B5-294042D27A8D}"/>
              </a:ext>
            </a:extLst>
          </p:cNvPr>
          <p:cNvSpPr>
            <a:spLocks noGrp="1"/>
          </p:cNvSpPr>
          <p:nvPr>
            <p:ph type="body" sz="quarter" idx="15"/>
          </p:nvPr>
        </p:nvSpPr>
        <p:spPr>
          <a:xfrm>
            <a:off x="8350780"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3403144206"/>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p:cSld name="3 big points black">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E38E8F08-EAE3-3623-1104-E02DF475418F}"/>
              </a:ext>
            </a:extLst>
          </p:cNvPr>
          <p:cNvSpPr>
            <a:spLocks noGrp="1"/>
          </p:cNvSpPr>
          <p:nvPr>
            <p:ph type="pic" sz="quarter" idx="13"/>
          </p:nvPr>
        </p:nvSpPr>
        <p:spPr>
          <a:xfrm>
            <a:off x="-1" y="3429000"/>
            <a:ext cx="12193200" cy="2740026"/>
          </a:xfrm>
          <a:solidFill>
            <a:schemeClr val="bg1">
              <a:lumMod val="50000"/>
            </a:schemeClr>
          </a:solidFill>
        </p:spPr>
        <p:txBody>
          <a:bodyPr anchor="b"/>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s-ES"/>
              <a:t>Haga clic para modificar el estilo de título del patrón</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1" name="Rounded Rectangle 10">
            <a:extLst>
              <a:ext uri="{FF2B5EF4-FFF2-40B4-BE49-F238E27FC236}">
                <a16:creationId xmlns:a16="http://schemas.microsoft.com/office/drawing/2014/main" id="{C8DEB7F9-27FF-E5EF-B365-24F2EE393EFD}"/>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0" name="Text Placeholder 20">
            <a:extLst>
              <a:ext uri="{FF2B5EF4-FFF2-40B4-BE49-F238E27FC236}">
                <a16:creationId xmlns:a16="http://schemas.microsoft.com/office/drawing/2014/main" id="{9E7D8793-B38F-20CB-7EE2-69DA969D183B}"/>
              </a:ext>
            </a:extLst>
          </p:cNvPr>
          <p:cNvSpPr>
            <a:spLocks noGrp="1"/>
          </p:cNvSpPr>
          <p:nvPr>
            <p:ph type="body" sz="quarter" idx="25"/>
          </p:nvPr>
        </p:nvSpPr>
        <p:spPr>
          <a:xfrm flipH="1">
            <a:off x="0" y="3428996"/>
            <a:ext cx="12192000" cy="2740027"/>
          </a:xfrm>
          <a:blipFill>
            <a:blip r:embed="rId2">
              <a:alphaModFix/>
            </a:blip>
            <a:stretch>
              <a:fillRect t="-50534" b="-99755"/>
            </a:stretch>
          </a:blipFill>
        </p:spPr>
        <p:txBody>
          <a:bodyPr anchor="ctr"/>
          <a:lstStyle>
            <a:lvl1pPr>
              <a:defRPr sz="100">
                <a:noFill/>
              </a:defRPr>
            </a:lvl1pPr>
          </a:lstStyle>
          <a:p>
            <a:pPr lvl="0"/>
            <a:r>
              <a:rPr lang="es-ES"/>
              <a:t>Haga clic para modificar los estilos de texto del patrón</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279525" y="2060576"/>
            <a:ext cx="2568575" cy="2740026"/>
          </a:xfrm>
          <a:gradFill flip="none" rotWithShape="1">
            <a:gsLst>
              <a:gs pos="0">
                <a:schemeClr val="tx2"/>
              </a:gs>
              <a:gs pos="99000">
                <a:schemeClr val="accent1"/>
              </a:gs>
            </a:gsLst>
            <a:lin ang="0" scaled="1"/>
            <a:tileRect/>
          </a:gradFill>
        </p:spPr>
        <p:txBody>
          <a:bodyPr lIns="180000" tIns="72000" rIns="180000" bIns="72000" anchor="ctr"/>
          <a:lstStyle>
            <a:lvl1pPr algn="ctr">
              <a:lnSpc>
                <a:spcPct val="100000"/>
              </a:lnSpc>
              <a:spcAft>
                <a:spcPts val="0"/>
              </a:spcAft>
              <a:buClr>
                <a:schemeClr val="bg1"/>
              </a:buClr>
              <a:defRPr sz="2000" b="1">
                <a:solidFill>
                  <a:schemeClr val="bg1"/>
                </a:solidFill>
              </a:defRPr>
            </a:lvl1pPr>
            <a:lvl2pPr algn="ctr">
              <a:lnSpc>
                <a:spcPct val="110000"/>
              </a:lnSpc>
              <a:spcAft>
                <a:spcPts val="600"/>
              </a:spcAft>
              <a:buClr>
                <a:schemeClr val="bg1"/>
              </a:buClr>
              <a:defRPr sz="1600">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Text Placeholder 7">
            <a:extLst>
              <a:ext uri="{FF2B5EF4-FFF2-40B4-BE49-F238E27FC236}">
                <a16:creationId xmlns:a16="http://schemas.microsoft.com/office/drawing/2014/main" id="{033334E3-4F05-ECF6-2E02-F55F1E7274D9}"/>
              </a:ext>
            </a:extLst>
          </p:cNvPr>
          <p:cNvSpPr>
            <a:spLocks noGrp="1"/>
          </p:cNvSpPr>
          <p:nvPr>
            <p:ph type="body" sz="quarter" idx="14"/>
          </p:nvPr>
        </p:nvSpPr>
        <p:spPr>
          <a:xfrm>
            <a:off x="4811713" y="2060576"/>
            <a:ext cx="2568575" cy="2740026"/>
          </a:xfrm>
          <a:gradFill flip="none" rotWithShape="1">
            <a:gsLst>
              <a:gs pos="0">
                <a:schemeClr val="tx2"/>
              </a:gs>
              <a:gs pos="99000">
                <a:schemeClr val="accent1"/>
              </a:gs>
            </a:gsLst>
            <a:lin ang="0" scaled="1"/>
            <a:tileRect/>
          </a:gradFill>
        </p:spPr>
        <p:txBody>
          <a:bodyPr lIns="180000" tIns="72000" rIns="180000" bIns="72000" anchor="ctr"/>
          <a:lstStyle>
            <a:lvl1pPr algn="ctr">
              <a:lnSpc>
                <a:spcPct val="100000"/>
              </a:lnSpc>
              <a:spcAft>
                <a:spcPts val="0"/>
              </a:spcAft>
              <a:buClr>
                <a:schemeClr val="bg1"/>
              </a:buClr>
              <a:defRPr sz="2000" b="1">
                <a:solidFill>
                  <a:schemeClr val="bg1"/>
                </a:solidFill>
              </a:defRPr>
            </a:lvl1pPr>
            <a:lvl2pPr algn="ctr">
              <a:lnSpc>
                <a:spcPct val="110000"/>
              </a:lnSpc>
              <a:spcAft>
                <a:spcPts val="600"/>
              </a:spcAft>
              <a:buClr>
                <a:schemeClr val="bg1"/>
              </a:buClr>
              <a:defRPr sz="1600">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7" name="Text Placeholder 7">
            <a:extLst>
              <a:ext uri="{FF2B5EF4-FFF2-40B4-BE49-F238E27FC236}">
                <a16:creationId xmlns:a16="http://schemas.microsoft.com/office/drawing/2014/main" id="{543A0CCB-11D5-E8CA-53B5-294042D27A8D}"/>
              </a:ext>
            </a:extLst>
          </p:cNvPr>
          <p:cNvSpPr>
            <a:spLocks noGrp="1"/>
          </p:cNvSpPr>
          <p:nvPr>
            <p:ph type="body" sz="quarter" idx="15"/>
          </p:nvPr>
        </p:nvSpPr>
        <p:spPr>
          <a:xfrm>
            <a:off x="8350780" y="2060576"/>
            <a:ext cx="2568575" cy="2740026"/>
          </a:xfrm>
          <a:gradFill flip="none" rotWithShape="1">
            <a:gsLst>
              <a:gs pos="0">
                <a:schemeClr val="tx2"/>
              </a:gs>
              <a:gs pos="99000">
                <a:schemeClr val="accent1"/>
              </a:gs>
            </a:gsLst>
            <a:lin ang="0" scaled="1"/>
            <a:tileRect/>
          </a:gradFill>
        </p:spPr>
        <p:txBody>
          <a:bodyPr lIns="180000" tIns="72000" rIns="180000" bIns="72000" anchor="ctr"/>
          <a:lstStyle>
            <a:lvl1pPr algn="ctr">
              <a:lnSpc>
                <a:spcPct val="100000"/>
              </a:lnSpc>
              <a:spcAft>
                <a:spcPts val="0"/>
              </a:spcAft>
              <a:buClr>
                <a:schemeClr val="bg1"/>
              </a:buClr>
              <a:defRPr sz="2000" b="1">
                <a:solidFill>
                  <a:schemeClr val="bg1"/>
                </a:solidFill>
              </a:defRPr>
            </a:lvl1pPr>
            <a:lvl2pPr algn="ctr">
              <a:lnSpc>
                <a:spcPct val="110000"/>
              </a:lnSpc>
              <a:spcAft>
                <a:spcPts val="600"/>
              </a:spcAft>
              <a:buClr>
                <a:schemeClr val="bg1"/>
              </a:buClr>
              <a:defRPr sz="1600">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408700120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Cover_2">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A44B275-69D4-B04B-1870-AF3F8C3B4212}"/>
              </a:ext>
            </a:extLst>
          </p:cNvPr>
          <p:cNvSpPr/>
          <p:nvPr/>
        </p:nvSpPr>
        <p:spPr>
          <a:xfrm>
            <a:off x="0" y="0"/>
            <a:ext cx="12192000" cy="6868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7" name="Picture Placeholder 6">
            <a:extLst>
              <a:ext uri="{FF2B5EF4-FFF2-40B4-BE49-F238E27FC236}">
                <a16:creationId xmlns:a16="http://schemas.microsoft.com/office/drawing/2014/main" id="{E5EEAFF0-3BA8-91BA-47CC-5622E7098BDE}"/>
              </a:ext>
            </a:extLst>
          </p:cNvPr>
          <p:cNvSpPr>
            <a:spLocks noGrp="1"/>
          </p:cNvSpPr>
          <p:nvPr>
            <p:ph type="pic" sz="quarter" idx="12"/>
          </p:nvPr>
        </p:nvSpPr>
        <p:spPr>
          <a:xfrm flipH="1">
            <a:off x="4552950" y="0"/>
            <a:ext cx="7345434" cy="6858000"/>
          </a:xfrm>
          <a:custGeom>
            <a:avLst/>
            <a:gdLst>
              <a:gd name="connsiteX0" fmla="*/ 6139838 w 7345434"/>
              <a:gd name="connsiteY0" fmla="*/ 0 h 6858000"/>
              <a:gd name="connsiteX1" fmla="*/ 0 w 7345434"/>
              <a:gd name="connsiteY1" fmla="*/ 0 h 6858000"/>
              <a:gd name="connsiteX2" fmla="*/ 0 w 7345434"/>
              <a:gd name="connsiteY2" fmla="*/ 6858000 h 6858000"/>
              <a:gd name="connsiteX3" fmla="*/ 6139838 w 7345434"/>
              <a:gd name="connsiteY3" fmla="*/ 6858000 h 6858000"/>
              <a:gd name="connsiteX4" fmla="*/ 2710838 w 7345434"/>
              <a:gd name="connsiteY4" fmla="*/ 3429000 h 6858000"/>
              <a:gd name="connsiteX5" fmla="*/ 7345434 w 7345434"/>
              <a:gd name="connsiteY5" fmla="*/ 0 h 6858000"/>
              <a:gd name="connsiteX6" fmla="*/ 6911252 w 7345434"/>
              <a:gd name="connsiteY6" fmla="*/ 0 h 6858000"/>
              <a:gd name="connsiteX7" fmla="*/ 3483292 w 7345434"/>
              <a:gd name="connsiteY7" fmla="*/ 3429000 h 6858000"/>
              <a:gd name="connsiteX8" fmla="*/ 6911252 w 7345434"/>
              <a:gd name="connsiteY8" fmla="*/ 6858000 h 6858000"/>
              <a:gd name="connsiteX9" fmla="*/ 7345434 w 7345434"/>
              <a:gd name="connsiteY9" fmla="*/ 6858000 h 6858000"/>
              <a:gd name="connsiteX10" fmla="*/ 3917474 w 7345434"/>
              <a:gd name="connsiteY10" fmla="*/ 34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45434" h="6858000">
                <a:moveTo>
                  <a:pt x="6139838" y="0"/>
                </a:moveTo>
                <a:lnTo>
                  <a:pt x="0" y="0"/>
                </a:lnTo>
                <a:lnTo>
                  <a:pt x="0" y="6858000"/>
                </a:lnTo>
                <a:lnTo>
                  <a:pt x="6139838" y="6858000"/>
                </a:lnTo>
                <a:lnTo>
                  <a:pt x="2710838" y="3429000"/>
                </a:lnTo>
                <a:close/>
                <a:moveTo>
                  <a:pt x="7345434" y="0"/>
                </a:moveTo>
                <a:lnTo>
                  <a:pt x="6911252" y="0"/>
                </a:lnTo>
                <a:lnTo>
                  <a:pt x="3483292" y="3429000"/>
                </a:lnTo>
                <a:lnTo>
                  <a:pt x="6911252" y="6858000"/>
                </a:lnTo>
                <a:lnTo>
                  <a:pt x="7345434" y="6858000"/>
                </a:lnTo>
                <a:lnTo>
                  <a:pt x="3917474" y="3429000"/>
                </a:lnTo>
                <a:close/>
              </a:path>
            </a:pathLst>
          </a:custGeom>
          <a:solidFill>
            <a:schemeClr val="bg1">
              <a:lumMod val="50000"/>
            </a:schemeClr>
          </a:solidFill>
        </p:spPr>
        <p:txBody>
          <a:bodyPr wrap="square" anchor="ctr">
            <a:noAutofit/>
          </a:bodyPr>
          <a:lstStyle>
            <a:lvl1pPr algn="l">
              <a:defRPr>
                <a:solidFill>
                  <a:schemeClr val="bg1"/>
                </a:solidFill>
              </a:defRPr>
            </a:lvl1pPr>
          </a:lstStyle>
          <a:p>
            <a:r>
              <a:rPr lang="es-ES"/>
              <a:t>Haga clic en el icono para agregar una imagen</a:t>
            </a:r>
            <a:endParaRPr lang="en-GB"/>
          </a:p>
        </p:txBody>
      </p:sp>
      <p:sp>
        <p:nvSpPr>
          <p:cNvPr id="47" name="Text Placeholder 14">
            <a:extLst>
              <a:ext uri="{FF2B5EF4-FFF2-40B4-BE49-F238E27FC236}">
                <a16:creationId xmlns:a16="http://schemas.microsoft.com/office/drawing/2014/main" id="{6A846FCB-399B-21A4-32EC-0FE3577ECA83}"/>
              </a:ext>
            </a:extLst>
          </p:cNvPr>
          <p:cNvSpPr>
            <a:spLocks noGrp="1"/>
          </p:cNvSpPr>
          <p:nvPr>
            <p:ph type="body" sz="quarter" idx="16" hasCustomPrompt="1"/>
          </p:nvPr>
        </p:nvSpPr>
        <p:spPr>
          <a:xfrm>
            <a:off x="943214" y="2819935"/>
            <a:ext cx="5482521" cy="2021006"/>
          </a:xfrm>
        </p:spPr>
        <p:txBody>
          <a:bodyPr/>
          <a:lstStyle>
            <a:lvl1pPr algn="l">
              <a:lnSpc>
                <a:spcPct val="80000"/>
              </a:lnSpc>
              <a:spcAft>
                <a:spcPts val="600"/>
              </a:spcAft>
              <a:defRPr sz="5400" b="0">
                <a:solidFill>
                  <a:schemeClr val="tx1"/>
                </a:solid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Presentation title goes here</a:t>
            </a:r>
          </a:p>
        </p:txBody>
      </p:sp>
      <p:sp>
        <p:nvSpPr>
          <p:cNvPr id="17" name="Text Placeholder 17">
            <a:extLst>
              <a:ext uri="{FF2B5EF4-FFF2-40B4-BE49-F238E27FC236}">
                <a16:creationId xmlns:a16="http://schemas.microsoft.com/office/drawing/2014/main" id="{C209F012-97B9-34AE-5B30-9A5B209B7B07}"/>
              </a:ext>
            </a:extLst>
          </p:cNvPr>
          <p:cNvSpPr>
            <a:spLocks noGrp="1"/>
          </p:cNvSpPr>
          <p:nvPr>
            <p:ph type="body" sz="quarter" idx="21" hasCustomPrompt="1"/>
          </p:nvPr>
        </p:nvSpPr>
        <p:spPr>
          <a:xfrm>
            <a:off x="559913" y="2872189"/>
            <a:ext cx="19800" cy="3996000"/>
          </a:xfrm>
          <a:gradFill>
            <a:gsLst>
              <a:gs pos="100000">
                <a:schemeClr val="tx2"/>
              </a:gs>
              <a:gs pos="0">
                <a:schemeClr val="accent1"/>
              </a:gs>
            </a:gsLst>
            <a:lin ang="5400000" scaled="1"/>
          </a:gradFill>
        </p:spPr>
        <p:txBody>
          <a:bodyPr/>
          <a:lstStyle>
            <a:lvl1pPr>
              <a:defRPr>
                <a:noFill/>
              </a:defRPr>
            </a:lvl1pPr>
          </a:lstStyle>
          <a:p>
            <a:r>
              <a:rPr lang="en-GB"/>
              <a:t> </a:t>
            </a:r>
          </a:p>
        </p:txBody>
      </p:sp>
      <p:sp>
        <p:nvSpPr>
          <p:cNvPr id="18" name="Text Placeholder 17">
            <a:extLst>
              <a:ext uri="{FF2B5EF4-FFF2-40B4-BE49-F238E27FC236}">
                <a16:creationId xmlns:a16="http://schemas.microsoft.com/office/drawing/2014/main" id="{B450166F-B005-6513-0B87-C30ACE4F3517}"/>
              </a:ext>
            </a:extLst>
          </p:cNvPr>
          <p:cNvSpPr>
            <a:spLocks noGrp="1"/>
          </p:cNvSpPr>
          <p:nvPr>
            <p:ph type="body" sz="quarter" idx="24" hasCustomPrompt="1"/>
          </p:nvPr>
        </p:nvSpPr>
        <p:spPr>
          <a:xfrm>
            <a:off x="943214" y="5603593"/>
            <a:ext cx="3547585" cy="862012"/>
          </a:xfrm>
          <a:ln>
            <a:noFill/>
          </a:ln>
        </p:spPr>
        <p:txBody>
          <a:bodyPr anchor="b"/>
          <a:lstStyle>
            <a:lvl1pPr algn="l">
              <a:defRPr sz="3200">
                <a:ln w="12700">
                  <a:solidFill>
                    <a:schemeClr val="bg1"/>
                  </a:solidFill>
                </a:ln>
              </a:defRPr>
            </a:lvl1pPr>
          </a:lstStyle>
          <a:p>
            <a:pPr lvl="0"/>
            <a:r>
              <a:rPr lang="en-US"/>
              <a:t>00 00 2022</a:t>
            </a:r>
          </a:p>
        </p:txBody>
      </p:sp>
      <p:sp>
        <p:nvSpPr>
          <p:cNvPr id="5" name="Text Placeholder 4">
            <a:extLst>
              <a:ext uri="{FF2B5EF4-FFF2-40B4-BE49-F238E27FC236}">
                <a16:creationId xmlns:a16="http://schemas.microsoft.com/office/drawing/2014/main" id="{4899FFD4-FA9E-70DC-9160-F5259E5DC45B}"/>
              </a:ext>
            </a:extLst>
          </p:cNvPr>
          <p:cNvSpPr>
            <a:spLocks noGrp="1"/>
          </p:cNvSpPr>
          <p:nvPr>
            <p:ph type="body" sz="quarter" idx="27"/>
          </p:nvPr>
        </p:nvSpPr>
        <p:spPr>
          <a:xfrm flipH="1">
            <a:off x="5758546" y="0"/>
            <a:ext cx="6139838" cy="6858000"/>
          </a:xfrm>
          <a:custGeom>
            <a:avLst/>
            <a:gdLst>
              <a:gd name="connsiteX0" fmla="*/ 6139838 w 6139838"/>
              <a:gd name="connsiteY0" fmla="*/ 0 h 6858000"/>
              <a:gd name="connsiteX1" fmla="*/ 0 w 6139838"/>
              <a:gd name="connsiteY1" fmla="*/ 0 h 6858000"/>
              <a:gd name="connsiteX2" fmla="*/ 0 w 6139838"/>
              <a:gd name="connsiteY2" fmla="*/ 6858000 h 6858000"/>
              <a:gd name="connsiteX3" fmla="*/ 6139838 w 6139838"/>
              <a:gd name="connsiteY3" fmla="*/ 6858000 h 6858000"/>
              <a:gd name="connsiteX4" fmla="*/ 2710838 w 6139838"/>
              <a:gd name="connsiteY4" fmla="*/ 3429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9838" h="6858000">
                <a:moveTo>
                  <a:pt x="6139838" y="0"/>
                </a:moveTo>
                <a:lnTo>
                  <a:pt x="0" y="0"/>
                </a:lnTo>
                <a:lnTo>
                  <a:pt x="0" y="6858000"/>
                </a:lnTo>
                <a:lnTo>
                  <a:pt x="6139838" y="6858000"/>
                </a:lnTo>
                <a:lnTo>
                  <a:pt x="2710838" y="3429000"/>
                </a:lnTo>
                <a:close/>
              </a:path>
            </a:pathLst>
          </a:custGeom>
          <a:blipFill>
            <a:blip r:embed="rId2"/>
            <a:stretch>
              <a:fillRect l="-80576" r="-12412"/>
            </a:stretch>
          </a:blipFill>
        </p:spPr>
        <p:txBody>
          <a:bodyPr wrap="square" anchor="ctr">
            <a:noAutofit/>
          </a:bodyPr>
          <a:lstStyle>
            <a:lvl1pPr>
              <a:defRPr sz="100">
                <a:noFill/>
              </a:defRPr>
            </a:lvl1pPr>
          </a:lstStyle>
          <a:p>
            <a:pPr lvl="0"/>
            <a:r>
              <a:rPr lang="es-ES"/>
              <a:t>Haga clic para modificar los estilos de texto del patrón</a:t>
            </a:r>
          </a:p>
        </p:txBody>
      </p:sp>
      <p:sp>
        <p:nvSpPr>
          <p:cNvPr id="4" name="Rectangle 3">
            <a:extLst>
              <a:ext uri="{FF2B5EF4-FFF2-40B4-BE49-F238E27FC236}">
                <a16:creationId xmlns:a16="http://schemas.microsoft.com/office/drawing/2014/main" id="{0C373FF0-5F44-89E3-17F1-2080738C163E}"/>
              </a:ext>
            </a:extLst>
          </p:cNvPr>
          <p:cNvSpPr/>
          <p:nvPr/>
        </p:nvSpPr>
        <p:spPr>
          <a:xfrm rot="5400000">
            <a:off x="8616191" y="3282192"/>
            <a:ext cx="6858002"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pic>
        <p:nvPicPr>
          <p:cNvPr id="2" name="Picture 1" descr="Shape&#10;&#10;Description automatically generated with medium confidence">
            <a:extLst>
              <a:ext uri="{FF2B5EF4-FFF2-40B4-BE49-F238E27FC236}">
                <a16:creationId xmlns:a16="http://schemas.microsoft.com/office/drawing/2014/main" id="{041999A7-1D87-CEC6-2CB8-D328257B7161}"/>
              </a:ext>
            </a:extLst>
          </p:cNvPr>
          <p:cNvPicPr>
            <a:picLocks noChangeAspect="1"/>
          </p:cNvPicPr>
          <p:nvPr/>
        </p:nvPicPr>
        <p:blipFill>
          <a:blip r:embed="rId3"/>
          <a:stretch>
            <a:fillRect/>
          </a:stretch>
        </p:blipFill>
        <p:spPr>
          <a:xfrm>
            <a:off x="1086556" y="792687"/>
            <a:ext cx="2993493" cy="790361"/>
          </a:xfrm>
          <a:prstGeom prst="rect">
            <a:avLst/>
          </a:prstGeom>
        </p:spPr>
      </p:pic>
    </p:spTree>
    <p:extLst>
      <p:ext uri="{BB962C8B-B14F-4D97-AF65-F5344CB8AC3E}">
        <p14:creationId xmlns:p14="http://schemas.microsoft.com/office/powerpoint/2010/main" val="313328684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p:cSld name="Cover">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CA69199-CD81-3AE8-8664-40164A4480E5}"/>
              </a:ext>
            </a:extLst>
          </p:cNvPr>
          <p:cNvSpPr/>
          <p:nvPr/>
        </p:nvSpPr>
        <p:spPr>
          <a:xfrm>
            <a:off x="0" y="-4102"/>
            <a:ext cx="12192000" cy="6862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6" name="Picture Placeholder 15">
            <a:extLst>
              <a:ext uri="{FF2B5EF4-FFF2-40B4-BE49-F238E27FC236}">
                <a16:creationId xmlns:a16="http://schemas.microsoft.com/office/drawing/2014/main" id="{94A38477-3147-8640-60A1-8D159D48FB58}"/>
              </a:ext>
            </a:extLst>
          </p:cNvPr>
          <p:cNvSpPr>
            <a:spLocks noGrp="1"/>
          </p:cNvSpPr>
          <p:nvPr>
            <p:ph type="pic" sz="quarter" idx="12"/>
          </p:nvPr>
        </p:nvSpPr>
        <p:spPr>
          <a:xfrm>
            <a:off x="0" y="0"/>
            <a:ext cx="9334042" cy="6858000"/>
          </a:xfrm>
          <a:custGeom>
            <a:avLst/>
            <a:gdLst>
              <a:gd name="connsiteX0" fmla="*/ 0 w 9334042"/>
              <a:gd name="connsiteY0" fmla="*/ 0 h 6858000"/>
              <a:gd name="connsiteX1" fmla="*/ 9334042 w 9334042"/>
              <a:gd name="connsiteY1" fmla="*/ 0 h 6858000"/>
              <a:gd name="connsiteX2" fmla="*/ 9334042 w 9334042"/>
              <a:gd name="connsiteY2" fmla="*/ 6858000 h 6858000"/>
              <a:gd name="connsiteX3" fmla="*/ 7699375 w 9334042"/>
              <a:gd name="connsiteY3" fmla="*/ 6858000 h 6858000"/>
              <a:gd name="connsiteX4" fmla="*/ 7699375 w 9334042"/>
              <a:gd name="connsiteY4" fmla="*/ 2060575 h 6858000"/>
              <a:gd name="connsiteX5" fmla="*/ 0 w 9334042"/>
              <a:gd name="connsiteY5" fmla="*/ 20605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4042" h="6858000">
                <a:moveTo>
                  <a:pt x="0" y="0"/>
                </a:moveTo>
                <a:lnTo>
                  <a:pt x="9334042" y="0"/>
                </a:lnTo>
                <a:lnTo>
                  <a:pt x="9334042" y="6858000"/>
                </a:lnTo>
                <a:lnTo>
                  <a:pt x="7699375" y="6858000"/>
                </a:lnTo>
                <a:lnTo>
                  <a:pt x="7699375" y="2060575"/>
                </a:lnTo>
                <a:lnTo>
                  <a:pt x="0" y="2060575"/>
                </a:lnTo>
                <a:close/>
              </a:path>
            </a:pathLst>
          </a:custGeom>
          <a:solidFill>
            <a:schemeClr val="bg1">
              <a:lumMod val="50000"/>
            </a:schemeClr>
          </a:solidFill>
        </p:spPr>
        <p:txBody>
          <a:bodyPr wrap="square">
            <a:noAutofit/>
          </a:bodyPr>
          <a:lstStyle>
            <a:lvl1pPr algn="ctr">
              <a:defRPr>
                <a:solidFill>
                  <a:schemeClr val="bg1"/>
                </a:solidFill>
              </a:defRPr>
            </a:lvl1pPr>
          </a:lstStyle>
          <a:p>
            <a:r>
              <a:rPr lang="es-ES"/>
              <a:t>Haga clic en el icono para agregar una imagen</a:t>
            </a:r>
            <a:endParaRPr lang="en-GB"/>
          </a:p>
        </p:txBody>
      </p:sp>
      <p:sp>
        <p:nvSpPr>
          <p:cNvPr id="11" name="Rectangle 10">
            <a:extLst>
              <a:ext uri="{FF2B5EF4-FFF2-40B4-BE49-F238E27FC236}">
                <a16:creationId xmlns:a16="http://schemas.microsoft.com/office/drawing/2014/main" id="{980C02F7-7386-FF76-B2DD-EDFBCC9D07CF}"/>
              </a:ext>
            </a:extLst>
          </p:cNvPr>
          <p:cNvSpPr/>
          <p:nvPr/>
        </p:nvSpPr>
        <p:spPr>
          <a:xfrm>
            <a:off x="9334042" y="3429000"/>
            <a:ext cx="2857957" cy="3429000"/>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13" name="Text Placeholder 12">
            <a:extLst>
              <a:ext uri="{FF2B5EF4-FFF2-40B4-BE49-F238E27FC236}">
                <a16:creationId xmlns:a16="http://schemas.microsoft.com/office/drawing/2014/main" id="{DFF8CB4C-8678-4A3C-7D3C-466A9CBDAC4C}"/>
              </a:ext>
            </a:extLst>
          </p:cNvPr>
          <p:cNvSpPr>
            <a:spLocks noGrp="1"/>
          </p:cNvSpPr>
          <p:nvPr>
            <p:ph type="body" sz="quarter" idx="14" hasCustomPrompt="1"/>
          </p:nvPr>
        </p:nvSpPr>
        <p:spPr>
          <a:xfrm>
            <a:off x="10010693" y="184229"/>
            <a:ext cx="2002578" cy="2581275"/>
          </a:xfrm>
        </p:spPr>
        <p:txBody>
          <a:bodyPr/>
          <a:lstStyle>
            <a:lvl1pPr algn="r">
              <a:lnSpc>
                <a:spcPts val="5500"/>
              </a:lnSpc>
              <a:spcAft>
                <a:spcPts val="0"/>
              </a:spcAft>
              <a:defRPr sz="6000">
                <a:ln w="19050">
                  <a:solidFill>
                    <a:schemeClr val="bg1"/>
                  </a:solidFill>
                </a:ln>
              </a:defRPr>
            </a:lvl1pPr>
          </a:lstStyle>
          <a:p>
            <a:pPr lvl="0"/>
            <a:r>
              <a:rPr lang="en-GB"/>
              <a:t>02 03 23</a:t>
            </a:r>
          </a:p>
        </p:txBody>
      </p:sp>
      <p:sp>
        <p:nvSpPr>
          <p:cNvPr id="15" name="Text Placeholder 14">
            <a:extLst>
              <a:ext uri="{FF2B5EF4-FFF2-40B4-BE49-F238E27FC236}">
                <a16:creationId xmlns:a16="http://schemas.microsoft.com/office/drawing/2014/main" id="{D1B5A42E-81C0-743F-F7F1-74B73C934CDE}"/>
              </a:ext>
            </a:extLst>
          </p:cNvPr>
          <p:cNvSpPr>
            <a:spLocks noGrp="1"/>
          </p:cNvSpPr>
          <p:nvPr>
            <p:ph type="body" sz="quarter" idx="15" hasCustomPrompt="1"/>
          </p:nvPr>
        </p:nvSpPr>
        <p:spPr>
          <a:xfrm>
            <a:off x="10010692" y="3635296"/>
            <a:ext cx="2013730" cy="3038475"/>
          </a:xfrm>
        </p:spPr>
        <p:txBody>
          <a:bodyPr/>
          <a:lstStyle>
            <a:lvl1pPr algn="r">
              <a:lnSpc>
                <a:spcPct val="80000"/>
              </a:lnSpc>
              <a:spcAft>
                <a:spcPts val="600"/>
              </a:spcAft>
              <a:defRPr sz="2000" b="1">
                <a:gradFill>
                  <a:gsLst>
                    <a:gs pos="0">
                      <a:schemeClr val="tx2"/>
                    </a:gs>
                    <a:gs pos="99000">
                      <a:schemeClr val="accent1"/>
                    </a:gs>
                  </a:gsLst>
                  <a:lin ang="0" scaled="1"/>
                </a:gradFill>
              </a:defRPr>
            </a:lvl1pPr>
            <a:lvl2pPr algn="r">
              <a:lnSpc>
                <a:spcPct val="80000"/>
              </a:lnSpc>
              <a:spcAft>
                <a:spcPts val="600"/>
              </a:spcAft>
              <a:defRPr sz="3600">
                <a:solidFill>
                  <a:schemeClr val="tx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Subtitle</a:t>
            </a:r>
          </a:p>
          <a:p>
            <a:pPr lvl="1"/>
            <a:r>
              <a:rPr lang="en-GB"/>
              <a:t>Title</a:t>
            </a:r>
          </a:p>
        </p:txBody>
      </p:sp>
      <p:sp>
        <p:nvSpPr>
          <p:cNvPr id="47" name="Text Placeholder 14">
            <a:extLst>
              <a:ext uri="{FF2B5EF4-FFF2-40B4-BE49-F238E27FC236}">
                <a16:creationId xmlns:a16="http://schemas.microsoft.com/office/drawing/2014/main" id="{6A846FCB-399B-21A4-32EC-0FE3577ECA83}"/>
              </a:ext>
            </a:extLst>
          </p:cNvPr>
          <p:cNvSpPr>
            <a:spLocks noGrp="1"/>
          </p:cNvSpPr>
          <p:nvPr>
            <p:ph type="body" sz="quarter" idx="16" hasCustomPrompt="1"/>
          </p:nvPr>
        </p:nvSpPr>
        <p:spPr>
          <a:xfrm>
            <a:off x="880869" y="3959750"/>
            <a:ext cx="5535806" cy="2209275"/>
          </a:xfrm>
        </p:spPr>
        <p:txBody>
          <a:bodyPr/>
          <a:lstStyle>
            <a:lvl1pPr algn="l">
              <a:lnSpc>
                <a:spcPct val="80000"/>
              </a:lnSpc>
              <a:spcAft>
                <a:spcPts val="600"/>
              </a:spcAft>
              <a:defRPr sz="5400" b="0">
                <a:solidFill>
                  <a:schemeClr val="tx1"/>
                </a:solid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Presentation title goes here</a:t>
            </a:r>
          </a:p>
        </p:txBody>
      </p:sp>
      <p:sp>
        <p:nvSpPr>
          <p:cNvPr id="48" name="Text Placeholder 9">
            <a:extLst>
              <a:ext uri="{FF2B5EF4-FFF2-40B4-BE49-F238E27FC236}">
                <a16:creationId xmlns:a16="http://schemas.microsoft.com/office/drawing/2014/main" id="{F5F3F589-F9C1-DEA1-DC92-7F395BA1E7D2}"/>
              </a:ext>
            </a:extLst>
          </p:cNvPr>
          <p:cNvSpPr>
            <a:spLocks noGrp="1"/>
          </p:cNvSpPr>
          <p:nvPr>
            <p:ph type="body" sz="quarter" idx="17"/>
          </p:nvPr>
        </p:nvSpPr>
        <p:spPr>
          <a:xfrm>
            <a:off x="640797" y="2743200"/>
            <a:ext cx="18000" cy="4114800"/>
          </a:xfrm>
          <a:gradFill flip="none" rotWithShape="1">
            <a:gsLst>
              <a:gs pos="0">
                <a:schemeClr val="tx2"/>
              </a:gs>
              <a:gs pos="99000">
                <a:schemeClr val="accent1"/>
              </a:gs>
            </a:gsLst>
            <a:lin ang="5400000" scaled="1"/>
            <a:tileRect/>
          </a:gradFill>
        </p:spPr>
        <p:txBody>
          <a:bodyPr lIns="0" tIns="0" rIns="0" bIns="0"/>
          <a:lstStyle>
            <a:lvl1pPr>
              <a:defRPr sz="100">
                <a:noFill/>
              </a:defRPr>
            </a:lvl1pPr>
          </a:lstStyle>
          <a:p>
            <a:pPr lvl="0"/>
            <a:r>
              <a:rPr lang="es-ES"/>
              <a:t>Haga clic para modificar los estilos de texto del patrón</a:t>
            </a:r>
          </a:p>
        </p:txBody>
      </p:sp>
      <p:sp>
        <p:nvSpPr>
          <p:cNvPr id="17" name="Rectangle 16">
            <a:extLst>
              <a:ext uri="{FF2B5EF4-FFF2-40B4-BE49-F238E27FC236}">
                <a16:creationId xmlns:a16="http://schemas.microsoft.com/office/drawing/2014/main" id="{0F4F7150-D1AC-26A5-634F-D2D5E4501534}"/>
              </a:ext>
            </a:extLst>
          </p:cNvPr>
          <p:cNvSpPr/>
          <p:nvPr/>
        </p:nvSpPr>
        <p:spPr>
          <a:xfrm rot="5400000">
            <a:off x="6049798" y="3280141"/>
            <a:ext cx="6862101"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20" name="Text Placeholder 19">
            <a:extLst>
              <a:ext uri="{FF2B5EF4-FFF2-40B4-BE49-F238E27FC236}">
                <a16:creationId xmlns:a16="http://schemas.microsoft.com/office/drawing/2014/main" id="{55D96883-B78C-1832-A07E-53817D111FE0}"/>
              </a:ext>
            </a:extLst>
          </p:cNvPr>
          <p:cNvSpPr>
            <a:spLocks noGrp="1"/>
          </p:cNvSpPr>
          <p:nvPr>
            <p:ph type="body" sz="quarter" idx="27" hasCustomPrompt="1"/>
          </p:nvPr>
        </p:nvSpPr>
        <p:spPr>
          <a:xfrm>
            <a:off x="1" y="4106"/>
            <a:ext cx="9334042" cy="6853894"/>
          </a:xfrm>
          <a:custGeom>
            <a:avLst/>
            <a:gdLst>
              <a:gd name="connsiteX0" fmla="*/ 0 w 9334042"/>
              <a:gd name="connsiteY0" fmla="*/ 0 h 6853894"/>
              <a:gd name="connsiteX1" fmla="*/ 9334042 w 9334042"/>
              <a:gd name="connsiteY1" fmla="*/ 0 h 6853894"/>
              <a:gd name="connsiteX2" fmla="*/ 9334042 w 9334042"/>
              <a:gd name="connsiteY2" fmla="*/ 6853894 h 6853894"/>
              <a:gd name="connsiteX3" fmla="*/ 7696199 w 9334042"/>
              <a:gd name="connsiteY3" fmla="*/ 6853894 h 6853894"/>
              <a:gd name="connsiteX4" fmla="*/ 7696199 w 9334042"/>
              <a:gd name="connsiteY4" fmla="*/ 2053294 h 6853894"/>
              <a:gd name="connsiteX5" fmla="*/ 0 w 9334042"/>
              <a:gd name="connsiteY5" fmla="*/ 2053294 h 685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4042" h="6853894">
                <a:moveTo>
                  <a:pt x="0" y="0"/>
                </a:moveTo>
                <a:lnTo>
                  <a:pt x="9334042" y="0"/>
                </a:lnTo>
                <a:lnTo>
                  <a:pt x="9334042" y="6853894"/>
                </a:lnTo>
                <a:lnTo>
                  <a:pt x="7696199" y="6853894"/>
                </a:lnTo>
                <a:lnTo>
                  <a:pt x="7696199" y="2053294"/>
                </a:lnTo>
                <a:lnTo>
                  <a:pt x="0" y="2053294"/>
                </a:lnTo>
                <a:close/>
              </a:path>
            </a:pathLst>
          </a:custGeom>
          <a:blipFill>
            <a:blip r:embed="rId2">
              <a:alphaModFix amt="50000"/>
            </a:blip>
            <a:stretch>
              <a:fillRect l="-1796" r="-28823" b="-60"/>
            </a:stretch>
          </a:blipFill>
        </p:spPr>
        <p:txBody>
          <a:bodyPr wrap="square" anchor="ctr">
            <a:noAutofit/>
          </a:bodyPr>
          <a:lstStyle>
            <a:lvl1pPr algn="ctr">
              <a:defRPr sz="100"/>
            </a:lvl1pPr>
          </a:lstStyle>
          <a:p>
            <a:pPr lvl="0"/>
            <a:r>
              <a:rPr lang="en-US"/>
              <a:t> </a:t>
            </a:r>
          </a:p>
        </p:txBody>
      </p:sp>
      <p:pic>
        <p:nvPicPr>
          <p:cNvPr id="4" name="Picture 3" descr="Shape&#10;&#10;Description automatically generated with medium confidence">
            <a:extLst>
              <a:ext uri="{FF2B5EF4-FFF2-40B4-BE49-F238E27FC236}">
                <a16:creationId xmlns:a16="http://schemas.microsoft.com/office/drawing/2014/main" id="{D1511A32-0E34-883E-0899-FBFC82E98FDF}"/>
              </a:ext>
            </a:extLst>
          </p:cNvPr>
          <p:cNvPicPr>
            <a:picLocks noChangeAspect="1"/>
          </p:cNvPicPr>
          <p:nvPr/>
        </p:nvPicPr>
        <p:blipFill>
          <a:blip r:embed="rId3"/>
          <a:stretch>
            <a:fillRect/>
          </a:stretch>
        </p:blipFill>
        <p:spPr>
          <a:xfrm>
            <a:off x="980707" y="2739678"/>
            <a:ext cx="2993493" cy="790361"/>
          </a:xfrm>
          <a:prstGeom prst="rect">
            <a:avLst/>
          </a:prstGeom>
        </p:spPr>
      </p:pic>
    </p:spTree>
    <p:extLst>
      <p:ext uri="{BB962C8B-B14F-4D97-AF65-F5344CB8AC3E}">
        <p14:creationId xmlns:p14="http://schemas.microsoft.com/office/powerpoint/2010/main" val="3145321017"/>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6891BD-BBF2-859D-FF8B-5090A5DC798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23" name="Picture Placeholder 22">
            <a:extLst>
              <a:ext uri="{FF2B5EF4-FFF2-40B4-BE49-F238E27FC236}">
                <a16:creationId xmlns:a16="http://schemas.microsoft.com/office/drawing/2014/main" id="{377C7D6C-0B03-2151-AB26-18A9DA82F708}"/>
              </a:ext>
            </a:extLst>
          </p:cNvPr>
          <p:cNvSpPr>
            <a:spLocks noGrp="1"/>
          </p:cNvSpPr>
          <p:nvPr>
            <p:ph type="pic" sz="quarter" idx="12"/>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8002136 w 12192000"/>
              <a:gd name="connsiteY3" fmla="*/ 6858000 h 6858000"/>
              <a:gd name="connsiteX4" fmla="*/ 8002136 w 12192000"/>
              <a:gd name="connsiteY4" fmla="*/ 1757081 h 6858000"/>
              <a:gd name="connsiteX5" fmla="*/ 0 w 12192000"/>
              <a:gd name="connsiteY5" fmla="*/ 17570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6858000"/>
                </a:lnTo>
                <a:lnTo>
                  <a:pt x="8002136" y="6858000"/>
                </a:lnTo>
                <a:lnTo>
                  <a:pt x="8002136" y="1757081"/>
                </a:lnTo>
                <a:lnTo>
                  <a:pt x="0" y="1757081"/>
                </a:lnTo>
                <a:close/>
              </a:path>
            </a:pathLst>
          </a:custGeom>
          <a:solidFill>
            <a:schemeClr val="bg1">
              <a:lumMod val="50000"/>
            </a:schemeClr>
          </a:solidFill>
        </p:spPr>
        <p:txBody>
          <a:bodyPr wrap="square">
            <a:noAutofit/>
          </a:bodyPr>
          <a:lstStyle>
            <a:lvl1pPr algn="ctr">
              <a:defRPr>
                <a:solidFill>
                  <a:schemeClr val="bg1"/>
                </a:solidFill>
              </a:defRPr>
            </a:lvl1pPr>
          </a:lstStyle>
          <a:p>
            <a:r>
              <a:rPr lang="es-ES"/>
              <a:t>Haga clic en el icono para agregar una imagen</a:t>
            </a:r>
            <a:endParaRPr lang="en-GB"/>
          </a:p>
        </p:txBody>
      </p:sp>
      <p:sp>
        <p:nvSpPr>
          <p:cNvPr id="21" name="Text Placeholder 20">
            <a:extLst>
              <a:ext uri="{FF2B5EF4-FFF2-40B4-BE49-F238E27FC236}">
                <a16:creationId xmlns:a16="http://schemas.microsoft.com/office/drawing/2014/main" id="{E0342835-76CA-EF1B-C6A6-EBD88D5B9D40}"/>
              </a:ext>
            </a:extLst>
          </p:cNvPr>
          <p:cNvSpPr>
            <a:spLocks noGrp="1"/>
          </p:cNvSpPr>
          <p:nvPr>
            <p:ph type="body" sz="quarter" idx="26"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8002136 w 12192000"/>
              <a:gd name="connsiteY3" fmla="*/ 6858000 h 6858000"/>
              <a:gd name="connsiteX4" fmla="*/ 8002136 w 12192000"/>
              <a:gd name="connsiteY4" fmla="*/ 1757081 h 6858000"/>
              <a:gd name="connsiteX5" fmla="*/ 0 w 12192000"/>
              <a:gd name="connsiteY5" fmla="*/ 17570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6858000"/>
                </a:lnTo>
                <a:lnTo>
                  <a:pt x="8002136" y="6858000"/>
                </a:lnTo>
                <a:lnTo>
                  <a:pt x="8002136" y="1757081"/>
                </a:lnTo>
                <a:lnTo>
                  <a:pt x="0" y="1757081"/>
                </a:lnTo>
                <a:close/>
              </a:path>
            </a:pathLst>
          </a:custGeom>
          <a:blipFill>
            <a:blip r:embed="rId2">
              <a:alphaModFix amt="75000"/>
            </a:blip>
            <a:stretch>
              <a:fillRect/>
            </a:stretch>
          </a:blipFill>
        </p:spPr>
        <p:txBody>
          <a:bodyPr wrap="square" anchor="ctr">
            <a:noAutofit/>
          </a:bodyPr>
          <a:lstStyle>
            <a:lvl1pPr algn="ctr">
              <a:defRPr sz="100"/>
            </a:lvl1pPr>
          </a:lstStyle>
          <a:p>
            <a:pPr lvl="0"/>
            <a:r>
              <a:rPr lang="en-US"/>
              <a:t> </a:t>
            </a:r>
          </a:p>
        </p:txBody>
      </p:sp>
      <p:sp>
        <p:nvSpPr>
          <p:cNvPr id="48" name="Text Placeholder 9">
            <a:extLst>
              <a:ext uri="{FF2B5EF4-FFF2-40B4-BE49-F238E27FC236}">
                <a16:creationId xmlns:a16="http://schemas.microsoft.com/office/drawing/2014/main" id="{F5F3F589-F9C1-DEA1-DC92-7F395BA1E7D2}"/>
              </a:ext>
            </a:extLst>
          </p:cNvPr>
          <p:cNvSpPr>
            <a:spLocks noGrp="1"/>
          </p:cNvSpPr>
          <p:nvPr>
            <p:ph type="body" sz="quarter" idx="17"/>
          </p:nvPr>
        </p:nvSpPr>
        <p:spPr>
          <a:xfrm>
            <a:off x="640797" y="2743200"/>
            <a:ext cx="18000" cy="4114800"/>
          </a:xfrm>
          <a:gradFill>
            <a:gsLst>
              <a:gs pos="0">
                <a:schemeClr val="tx2"/>
              </a:gs>
              <a:gs pos="100000">
                <a:schemeClr val="accent1"/>
              </a:gs>
            </a:gsLst>
            <a:lin ang="5400000" scaled="1"/>
          </a:gradFill>
        </p:spPr>
        <p:txBody>
          <a:bodyPr lIns="0" tIns="0" rIns="0" bIns="0"/>
          <a:lstStyle>
            <a:lvl1pPr>
              <a:defRPr sz="100">
                <a:noFill/>
              </a:defRPr>
            </a:lvl1pPr>
          </a:lstStyle>
          <a:p>
            <a:pPr lvl="0"/>
            <a:r>
              <a:rPr lang="es-ES"/>
              <a:t>Haga clic para modificar los estilos de texto del patrón</a:t>
            </a:r>
          </a:p>
        </p:txBody>
      </p:sp>
      <p:sp>
        <p:nvSpPr>
          <p:cNvPr id="4" name="Text Placeholder 14">
            <a:extLst>
              <a:ext uri="{FF2B5EF4-FFF2-40B4-BE49-F238E27FC236}">
                <a16:creationId xmlns:a16="http://schemas.microsoft.com/office/drawing/2014/main" id="{3E3857DA-45E2-E593-E020-122BE12AB60D}"/>
              </a:ext>
            </a:extLst>
          </p:cNvPr>
          <p:cNvSpPr>
            <a:spLocks noGrp="1"/>
          </p:cNvSpPr>
          <p:nvPr>
            <p:ph type="body" sz="quarter" idx="16" hasCustomPrompt="1"/>
          </p:nvPr>
        </p:nvSpPr>
        <p:spPr>
          <a:xfrm>
            <a:off x="880869" y="3917320"/>
            <a:ext cx="6316536" cy="2528155"/>
          </a:xfrm>
        </p:spPr>
        <p:txBody>
          <a:bodyPr/>
          <a:lstStyle>
            <a:lvl1pPr algn="l">
              <a:lnSpc>
                <a:spcPct val="80000"/>
              </a:lnSpc>
              <a:spcAft>
                <a:spcPts val="600"/>
              </a:spcAft>
              <a:defRPr sz="8800" b="0">
                <a:solidFill>
                  <a:schemeClr val="tx1"/>
                </a:solid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Thank you</a:t>
            </a:r>
          </a:p>
        </p:txBody>
      </p:sp>
      <p:sp>
        <p:nvSpPr>
          <p:cNvPr id="19" name="Rectangle 18">
            <a:extLst>
              <a:ext uri="{FF2B5EF4-FFF2-40B4-BE49-F238E27FC236}">
                <a16:creationId xmlns:a16="http://schemas.microsoft.com/office/drawing/2014/main" id="{E04F3135-DD22-391A-0ED3-CEEF04756149}"/>
              </a:ext>
            </a:extLst>
          </p:cNvPr>
          <p:cNvSpPr/>
          <p:nvPr/>
        </p:nvSpPr>
        <p:spPr>
          <a:xfrm rot="5400000">
            <a:off x="5308294" y="4160733"/>
            <a:ext cx="5100918"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pic>
        <p:nvPicPr>
          <p:cNvPr id="3" name="Picture 2" descr="Shape&#10;&#10;Description automatically generated with medium confidence">
            <a:extLst>
              <a:ext uri="{FF2B5EF4-FFF2-40B4-BE49-F238E27FC236}">
                <a16:creationId xmlns:a16="http://schemas.microsoft.com/office/drawing/2014/main" id="{41F152FB-AC11-B954-3CEB-99F2B3090CE1}"/>
              </a:ext>
            </a:extLst>
          </p:cNvPr>
          <p:cNvPicPr>
            <a:picLocks noChangeAspect="1"/>
          </p:cNvPicPr>
          <p:nvPr/>
        </p:nvPicPr>
        <p:blipFill>
          <a:blip r:embed="rId3"/>
          <a:stretch>
            <a:fillRect/>
          </a:stretch>
        </p:blipFill>
        <p:spPr>
          <a:xfrm>
            <a:off x="980707" y="2739678"/>
            <a:ext cx="2993493" cy="790361"/>
          </a:xfrm>
          <a:prstGeom prst="rect">
            <a:avLst/>
          </a:prstGeom>
        </p:spPr>
      </p:pic>
    </p:spTree>
    <p:extLst>
      <p:ext uri="{BB962C8B-B14F-4D97-AF65-F5344CB8AC3E}">
        <p14:creationId xmlns:p14="http://schemas.microsoft.com/office/powerpoint/2010/main" val="3354494749"/>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p:cSld name="Agenda">
    <p:bg>
      <p:bgPr>
        <a:solidFill>
          <a:srgbClr val="EDE9E9"/>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C0A0410-718F-647E-2293-D8ADDF4C8482}"/>
              </a:ext>
            </a:extLst>
          </p:cNvPr>
          <p:cNvSpPr>
            <a:spLocks noGrp="1"/>
          </p:cNvSpPr>
          <p:nvPr>
            <p:ph type="pic" sz="quarter" idx="12"/>
          </p:nvPr>
        </p:nvSpPr>
        <p:spPr>
          <a:xfrm>
            <a:off x="3206751" y="0"/>
            <a:ext cx="3848100" cy="6858000"/>
          </a:xfrm>
          <a:solidFill>
            <a:schemeClr val="bg1">
              <a:lumMod val="50000"/>
            </a:schemeClr>
          </a:solidFill>
        </p:spPr>
        <p:txBody>
          <a:bodyPr/>
          <a:lstStyle>
            <a:lvl1pPr algn="ctr">
              <a:defRPr>
                <a:solidFill>
                  <a:schemeClr val="bg1"/>
                </a:solidFill>
              </a:defRPr>
            </a:lvl1pPr>
          </a:lstStyle>
          <a:p>
            <a:r>
              <a:rPr lang="es-ES"/>
              <a:t>Haga clic en el icono para agregar una imagen</a:t>
            </a:r>
            <a:endParaRPr lang="en-GB"/>
          </a:p>
        </p:txBody>
      </p:sp>
      <p:sp>
        <p:nvSpPr>
          <p:cNvPr id="3" name="Text Placeholder 10">
            <a:extLst>
              <a:ext uri="{FF2B5EF4-FFF2-40B4-BE49-F238E27FC236}">
                <a16:creationId xmlns:a16="http://schemas.microsoft.com/office/drawing/2014/main" id="{6D612525-6838-411E-0B94-027DE0BC2148}"/>
              </a:ext>
            </a:extLst>
          </p:cNvPr>
          <p:cNvSpPr>
            <a:spLocks noGrp="1"/>
          </p:cNvSpPr>
          <p:nvPr>
            <p:ph type="body" sz="quarter" idx="27" hasCustomPrompt="1"/>
          </p:nvPr>
        </p:nvSpPr>
        <p:spPr>
          <a:xfrm>
            <a:off x="3206749" y="-2"/>
            <a:ext cx="3848102" cy="6858000"/>
          </a:xfrm>
          <a:blipFill>
            <a:blip r:embed="rId2">
              <a:alphaModFix amt="75000"/>
            </a:blip>
            <a:stretch>
              <a:fillRect l="-108416" r="-108416"/>
            </a:stretch>
          </a:blipFill>
        </p:spPr>
        <p:txBody>
          <a:bodyPr anchor="ctr"/>
          <a:lstStyle>
            <a:lvl1pPr algn="ctr">
              <a:defRPr sz="100"/>
            </a:lvl1pPr>
          </a:lstStyle>
          <a:p>
            <a:pPr lvl="0"/>
            <a:r>
              <a:rPr lang="en-US"/>
              <a:t> </a:t>
            </a:r>
          </a:p>
        </p:txBody>
      </p:sp>
      <p:sp>
        <p:nvSpPr>
          <p:cNvPr id="5" name="Rectangle 4">
            <a:extLst>
              <a:ext uri="{FF2B5EF4-FFF2-40B4-BE49-F238E27FC236}">
                <a16:creationId xmlns:a16="http://schemas.microsoft.com/office/drawing/2014/main" id="{33E2D861-3CBF-27C2-8E2B-DED3EDFB82BA}"/>
              </a:ext>
            </a:extLst>
          </p:cNvPr>
          <p:cNvSpPr/>
          <p:nvPr/>
        </p:nvSpPr>
        <p:spPr>
          <a:xfrm>
            <a:off x="0" y="-1"/>
            <a:ext cx="32067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4" name="Slide Number Placeholder 3">
            <a:extLst>
              <a:ext uri="{FF2B5EF4-FFF2-40B4-BE49-F238E27FC236}">
                <a16:creationId xmlns:a16="http://schemas.microsoft.com/office/drawing/2014/main" id="{CC3AF39E-76CB-396B-E689-B646697B6C2B}"/>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0" name="Text Placeholder 9">
            <a:extLst>
              <a:ext uri="{FF2B5EF4-FFF2-40B4-BE49-F238E27FC236}">
                <a16:creationId xmlns:a16="http://schemas.microsoft.com/office/drawing/2014/main" id="{E26C92EE-3BFD-03D8-7F01-5532E462A69B}"/>
              </a:ext>
            </a:extLst>
          </p:cNvPr>
          <p:cNvSpPr>
            <a:spLocks noGrp="1"/>
          </p:cNvSpPr>
          <p:nvPr>
            <p:ph type="body" sz="quarter" idx="17"/>
          </p:nvPr>
        </p:nvSpPr>
        <p:spPr>
          <a:xfrm>
            <a:off x="635382" y="2743200"/>
            <a:ext cx="18000" cy="4114800"/>
          </a:xfrm>
          <a:gradFill>
            <a:gsLst>
              <a:gs pos="0">
                <a:schemeClr val="tx2"/>
              </a:gs>
              <a:gs pos="100000">
                <a:schemeClr val="accent1"/>
              </a:gs>
            </a:gsLst>
            <a:lin ang="5400000" scaled="1"/>
          </a:gradFill>
        </p:spPr>
        <p:txBody>
          <a:bodyPr lIns="0" tIns="0" rIns="0" bIns="0"/>
          <a:lstStyle>
            <a:lvl1pPr>
              <a:defRPr sz="100">
                <a:noFill/>
              </a:defRPr>
            </a:lvl1pPr>
          </a:lstStyle>
          <a:p>
            <a:pPr lvl="0"/>
            <a:r>
              <a:rPr lang="es-ES"/>
              <a:t>Haga clic para modificar los estilos de texto del patrón</a:t>
            </a:r>
          </a:p>
        </p:txBody>
      </p:sp>
      <p:sp>
        <p:nvSpPr>
          <p:cNvPr id="7" name="Rectangle 6">
            <a:extLst>
              <a:ext uri="{FF2B5EF4-FFF2-40B4-BE49-F238E27FC236}">
                <a16:creationId xmlns:a16="http://schemas.microsoft.com/office/drawing/2014/main" id="{3C813DF5-3330-9FF9-F36C-EE2A88A47019}"/>
              </a:ext>
            </a:extLst>
          </p:cNvPr>
          <p:cNvSpPr/>
          <p:nvPr/>
        </p:nvSpPr>
        <p:spPr>
          <a:xfrm rot="5400000">
            <a:off x="3772658" y="3282193"/>
            <a:ext cx="6858002"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8" name="Text Placeholder 7">
            <a:extLst>
              <a:ext uri="{FF2B5EF4-FFF2-40B4-BE49-F238E27FC236}">
                <a16:creationId xmlns:a16="http://schemas.microsoft.com/office/drawing/2014/main" id="{A7734993-CF7B-54A0-5959-C84728AA0A35}"/>
              </a:ext>
            </a:extLst>
          </p:cNvPr>
          <p:cNvSpPr>
            <a:spLocks noGrp="1"/>
          </p:cNvSpPr>
          <p:nvPr>
            <p:ph type="body" sz="quarter" idx="13" hasCustomPrompt="1"/>
          </p:nvPr>
        </p:nvSpPr>
        <p:spPr>
          <a:xfrm>
            <a:off x="1151285" y="2743200"/>
            <a:ext cx="4624039" cy="2743200"/>
          </a:xfrm>
          <a:solidFill>
            <a:schemeClr val="bg1"/>
          </a:solidFill>
        </p:spPr>
        <p:txBody>
          <a:bodyPr anchor="ctr"/>
          <a:lstStyle>
            <a:lvl1pPr>
              <a:lnSpc>
                <a:spcPct val="80000"/>
              </a:lnSpc>
              <a:spcAft>
                <a:spcPts val="0"/>
              </a:spcAft>
              <a:defRPr sz="7200">
                <a:solidFill>
                  <a:schemeClr val="tx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Today’s agenda</a:t>
            </a:r>
          </a:p>
        </p:txBody>
      </p:sp>
      <p:pic>
        <p:nvPicPr>
          <p:cNvPr id="9" name="Picture 8">
            <a:extLst>
              <a:ext uri="{FF2B5EF4-FFF2-40B4-BE49-F238E27FC236}">
                <a16:creationId xmlns:a16="http://schemas.microsoft.com/office/drawing/2014/main" id="{1A47C7E3-6F65-C6E0-1009-5B494C296405}"/>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245250448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p:cSld name="Statement slide #1">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8700F36-2416-7D9C-6314-B610679C7916}"/>
              </a:ext>
            </a:extLst>
          </p:cNvPr>
          <p:cNvSpPr/>
          <p:nvPr/>
        </p:nvSpPr>
        <p:spPr>
          <a:xfrm rot="5400000">
            <a:off x="9992555" y="1912183"/>
            <a:ext cx="4105274"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2" y="4111626"/>
            <a:ext cx="12192001" cy="2746374"/>
          </a:xfrm>
          <a:solidFill>
            <a:schemeClr val="bg1">
              <a:lumMod val="50000"/>
            </a:schemeClr>
          </a:solidFill>
        </p:spPr>
        <p:txBody>
          <a:bodyPr/>
          <a:lstStyle>
            <a:lvl1pPr algn="ctr">
              <a:defRPr>
                <a:solidFill>
                  <a:schemeClr val="bg1"/>
                </a:solidFill>
              </a:defRPr>
            </a:lvl1pPr>
          </a:lstStyle>
          <a:p>
            <a:r>
              <a:rPr lang="es-ES"/>
              <a:t>Haga clic en el icono para agregar una imagen</a:t>
            </a:r>
            <a:endParaRPr lang="en-GB"/>
          </a:p>
        </p:txBody>
      </p:sp>
      <p:sp>
        <p:nvSpPr>
          <p:cNvPr id="7" name="Text Placeholder 20">
            <a:extLst>
              <a:ext uri="{FF2B5EF4-FFF2-40B4-BE49-F238E27FC236}">
                <a16:creationId xmlns:a16="http://schemas.microsoft.com/office/drawing/2014/main" id="{2E42AB59-0006-B148-D9C7-AB38AE4AAEC9}"/>
              </a:ext>
            </a:extLst>
          </p:cNvPr>
          <p:cNvSpPr>
            <a:spLocks noGrp="1"/>
          </p:cNvSpPr>
          <p:nvPr>
            <p:ph type="body" sz="quarter" idx="25"/>
          </p:nvPr>
        </p:nvSpPr>
        <p:spPr>
          <a:xfrm flipH="1">
            <a:off x="0" y="6352"/>
            <a:ext cx="12192000" cy="6858000"/>
          </a:xfrm>
          <a:blipFill>
            <a:blip r:embed="rId2">
              <a:alphaModFix amt="75000"/>
            </a:blip>
            <a:stretch>
              <a:fillRect/>
            </a:stretch>
          </a:blipFill>
        </p:spPr>
        <p:txBody>
          <a:bodyPr anchor="ctr"/>
          <a:lstStyle>
            <a:lvl1pPr>
              <a:defRPr sz="100">
                <a:noFill/>
              </a:defRPr>
            </a:lvl1pPr>
          </a:lstStyle>
          <a:p>
            <a:pPr lvl="0"/>
            <a:r>
              <a:rPr lang="es-ES"/>
              <a:t>Haga clic para modificar los estilos de texto del patrón</a:t>
            </a:r>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41350" y="565535"/>
            <a:ext cx="8340725" cy="3546090"/>
          </a:xfrm>
        </p:spPr>
        <p:txBody>
          <a:bodyPr/>
          <a:lstStyle>
            <a:lvl1pPr>
              <a:lnSpc>
                <a:spcPct val="90000"/>
              </a:lnSpc>
              <a:defRPr sz="5400">
                <a:solidFill>
                  <a:schemeClr val="tx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sp>
        <p:nvSpPr>
          <p:cNvPr id="9" name="Rounded Rectangle 8">
            <a:extLst>
              <a:ext uri="{FF2B5EF4-FFF2-40B4-BE49-F238E27FC236}">
                <a16:creationId xmlns:a16="http://schemas.microsoft.com/office/drawing/2014/main" id="{F809670F-B8FC-84F8-7947-249DE69D7406}"/>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8" name="Picture 7">
            <a:extLst>
              <a:ext uri="{FF2B5EF4-FFF2-40B4-BE49-F238E27FC236}">
                <a16:creationId xmlns:a16="http://schemas.microsoft.com/office/drawing/2014/main" id="{AB46AFC3-49DA-CB60-1E4D-C6242C7D9C72}"/>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155808005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p:cSld name="Statement slide #2 - no line">
    <p:bg>
      <p:bgPr>
        <a:solidFill>
          <a:schemeClr val="tx1"/>
        </a:solidFill>
        <a:effectLst/>
      </p:bgPr>
    </p:bg>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0" y="6352"/>
            <a:ext cx="12193199" cy="6851647"/>
          </a:xfrm>
          <a:solidFill>
            <a:schemeClr val="bg1">
              <a:lumMod val="50000"/>
            </a:schemeClr>
          </a:solidFill>
        </p:spPr>
        <p:txBody>
          <a:bodyPr/>
          <a:lstStyle>
            <a:lvl1pPr algn="ctr">
              <a:defRPr>
                <a:solidFill>
                  <a:schemeClr val="bg1"/>
                </a:solidFill>
              </a:defRPr>
            </a:lvl1pPr>
          </a:lstStyle>
          <a:p>
            <a:r>
              <a:rPr lang="es-ES"/>
              <a:t>Haga clic en el icono para agregar una imagen</a:t>
            </a:r>
            <a:endParaRPr lang="en-GB"/>
          </a:p>
        </p:txBody>
      </p:sp>
      <p:sp>
        <p:nvSpPr>
          <p:cNvPr id="2" name="Text Placeholder 20">
            <a:extLst>
              <a:ext uri="{FF2B5EF4-FFF2-40B4-BE49-F238E27FC236}">
                <a16:creationId xmlns:a16="http://schemas.microsoft.com/office/drawing/2014/main" id="{252FC420-28B5-7ACA-60C1-4F782DB6F9A0}"/>
              </a:ext>
            </a:extLst>
          </p:cNvPr>
          <p:cNvSpPr>
            <a:spLocks noGrp="1"/>
          </p:cNvSpPr>
          <p:nvPr>
            <p:ph type="body" sz="quarter" idx="25"/>
          </p:nvPr>
        </p:nvSpPr>
        <p:spPr>
          <a:xfrm flipH="1">
            <a:off x="0" y="6352"/>
            <a:ext cx="12192000" cy="6858000"/>
          </a:xfrm>
          <a:blipFill>
            <a:blip r:embed="rId2">
              <a:alphaModFix amt="75000"/>
            </a:blip>
            <a:stretch>
              <a:fillRect l="24" r="-24"/>
            </a:stretch>
          </a:blipFill>
        </p:spPr>
        <p:txBody>
          <a:bodyPr anchor="ctr"/>
          <a:lstStyle>
            <a:lvl1pPr>
              <a:defRPr sz="100">
                <a:noFill/>
              </a:defRPr>
            </a:lvl1pPr>
          </a:lstStyle>
          <a:p>
            <a:pPr lvl="0"/>
            <a:r>
              <a:rPr lang="es-ES"/>
              <a:t>Haga clic para modificar los estilos de texto del patrón</a:t>
            </a:r>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41350" y="914400"/>
            <a:ext cx="8340725" cy="4572003"/>
          </a:xfrm>
        </p:spPr>
        <p:txBody>
          <a:bodyPr/>
          <a:lstStyle>
            <a:lvl1pPr>
              <a:lnSpc>
                <a:spcPct val="90000"/>
              </a:lnSpc>
              <a:defRPr sz="5400">
                <a:solidFill>
                  <a:schemeClr val="bg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pic>
        <p:nvPicPr>
          <p:cNvPr id="6" name="Picture 5">
            <a:extLst>
              <a:ext uri="{FF2B5EF4-FFF2-40B4-BE49-F238E27FC236}">
                <a16:creationId xmlns:a16="http://schemas.microsoft.com/office/drawing/2014/main" id="{E289095F-CBA9-0776-ED0A-FAB03D735178}"/>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395255529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p:cSld name="Statement slide - fullbleed">
    <p:bg>
      <p:bgPr>
        <a:solidFill>
          <a:schemeClr val="tx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00" y="-6353"/>
            <a:ext cx="12193200" cy="6858000"/>
          </a:xfrm>
          <a:gradFill flip="none" rotWithShape="1">
            <a:gsLst>
              <a:gs pos="0">
                <a:schemeClr val="tx1">
                  <a:alpha val="73000"/>
                </a:schemeClr>
              </a:gs>
              <a:gs pos="100000">
                <a:schemeClr val="tx1">
                  <a:alpha val="20000"/>
                </a:schemeClr>
              </a:gs>
            </a:gsLst>
            <a:lin ang="0" scaled="1"/>
            <a:tileRect/>
          </a:gradFill>
        </p:spPr>
        <p:txBody>
          <a:bodyPr lIns="756000" tIns="612000" rIns="2520000" bIns="1152000" anchor="ctr"/>
          <a:lstStyle>
            <a:lvl1pPr algn="l">
              <a:lnSpc>
                <a:spcPct val="90000"/>
              </a:lnSpc>
              <a:defRPr sz="5400">
                <a:solidFill>
                  <a:schemeClr val="bg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600" y="3176"/>
            <a:ext cx="12193200" cy="6858000"/>
          </a:xfrm>
          <a:gradFill>
            <a:gsLst>
              <a:gs pos="0">
                <a:schemeClr val="tx1">
                  <a:alpha val="73000"/>
                </a:schemeClr>
              </a:gs>
              <a:gs pos="100000">
                <a:schemeClr val="tx1">
                  <a:alpha val="0"/>
                </a:schemeClr>
              </a:gs>
            </a:gsLst>
            <a:lin ang="16200000" scaled="1"/>
          </a:gradFill>
        </p:spPr>
        <p:txBody>
          <a:bodyPr/>
          <a:lstStyle>
            <a:lvl1pPr algn="ctr">
              <a:defRPr>
                <a:solidFill>
                  <a:schemeClr val="bg1"/>
                </a:solidFill>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6" name="Text Placeholder 20">
            <a:extLst>
              <a:ext uri="{FF2B5EF4-FFF2-40B4-BE49-F238E27FC236}">
                <a16:creationId xmlns:a16="http://schemas.microsoft.com/office/drawing/2014/main" id="{E8A1264F-301A-E736-9F01-1DEF9B53F7AE}"/>
              </a:ext>
            </a:extLst>
          </p:cNvPr>
          <p:cNvSpPr>
            <a:spLocks noGrp="1"/>
          </p:cNvSpPr>
          <p:nvPr>
            <p:ph type="body" sz="quarter" idx="25"/>
          </p:nvPr>
        </p:nvSpPr>
        <p:spPr>
          <a:xfrm flipH="1">
            <a:off x="0" y="6352"/>
            <a:ext cx="12192000" cy="6858000"/>
          </a:xfrm>
          <a:blipFill>
            <a:blip r:embed="rId2">
              <a:alphaModFix amt="75000"/>
            </a:blip>
            <a:stretch>
              <a:fillRect l="24" r="-24"/>
            </a:stretch>
          </a:blipFill>
        </p:spPr>
        <p:txBody>
          <a:bodyPr anchor="ctr"/>
          <a:lstStyle>
            <a:lvl1pPr>
              <a:defRPr sz="100">
                <a:noFill/>
              </a:defRPr>
            </a:lvl1pPr>
          </a:lstStyle>
          <a:p>
            <a:pPr lvl="0"/>
            <a:r>
              <a:rPr lang="es-ES"/>
              <a:t>Haga clic para modificar los estilos de texto del patrón</a:t>
            </a:r>
          </a:p>
        </p:txBody>
      </p:sp>
      <p:pic>
        <p:nvPicPr>
          <p:cNvPr id="2" name="Picture 1">
            <a:extLst>
              <a:ext uri="{FF2B5EF4-FFF2-40B4-BE49-F238E27FC236}">
                <a16:creationId xmlns:a16="http://schemas.microsoft.com/office/drawing/2014/main" id="{DA5B50F6-35F7-718C-1F0C-C5B564CDF9E5}"/>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40489171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reaker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18752497-0F11-A148-BE64-4764721D9502}"/>
              </a:ext>
            </a:extLst>
          </p:cNvPr>
          <p:cNvGrpSpPr/>
          <p:nvPr userDrawn="1"/>
        </p:nvGrpSpPr>
        <p:grpSpPr>
          <a:xfrm>
            <a:off x="-8238" y="609600"/>
            <a:ext cx="6245994" cy="5635625"/>
            <a:chOff x="-8238" y="355600"/>
            <a:chExt cx="6815438" cy="6149422"/>
          </a:xfrm>
        </p:grpSpPr>
        <p:sp>
          <p:nvSpPr>
            <p:cNvPr id="8" name="Freeform 7">
              <a:extLst>
                <a:ext uri="{FF2B5EF4-FFF2-40B4-BE49-F238E27FC236}">
                  <a16:creationId xmlns:a16="http://schemas.microsoft.com/office/drawing/2014/main" id="{26968DDD-2381-424F-9723-F5F32594F556}"/>
                </a:ext>
              </a:extLst>
            </p:cNvPr>
            <p:cNvSpPr/>
            <p:nvPr/>
          </p:nvSpPr>
          <p:spPr>
            <a:xfrm>
              <a:off x="-8238" y="355600"/>
              <a:ext cx="6815438" cy="6149422"/>
            </a:xfrm>
            <a:custGeom>
              <a:avLst/>
              <a:gdLst>
                <a:gd name="connsiteX0" fmla="*/ 0 w 6815438"/>
                <a:gd name="connsiteY0" fmla="*/ 0 h 6149422"/>
                <a:gd name="connsiteX1" fmla="*/ 6815438 w 6815438"/>
                <a:gd name="connsiteY1" fmla="*/ 0 h 6149422"/>
                <a:gd name="connsiteX2" fmla="*/ 5278083 w 6815438"/>
                <a:gd name="connsiteY2" fmla="*/ 6149422 h 6149422"/>
                <a:gd name="connsiteX3" fmla="*/ 0 w 6815438"/>
                <a:gd name="connsiteY3" fmla="*/ 6149422 h 6149422"/>
              </a:gdLst>
              <a:ahLst/>
              <a:cxnLst>
                <a:cxn ang="0">
                  <a:pos x="connsiteX0" y="connsiteY0"/>
                </a:cxn>
                <a:cxn ang="0">
                  <a:pos x="connsiteX1" y="connsiteY1"/>
                </a:cxn>
                <a:cxn ang="0">
                  <a:pos x="connsiteX2" y="connsiteY2"/>
                </a:cxn>
                <a:cxn ang="0">
                  <a:pos x="connsiteX3" y="connsiteY3"/>
                </a:cxn>
              </a:cxnLst>
              <a:rect l="l" t="t" r="r" b="b"/>
              <a:pathLst>
                <a:path w="6815438" h="6149422">
                  <a:moveTo>
                    <a:pt x="0" y="0"/>
                  </a:moveTo>
                  <a:lnTo>
                    <a:pt x="6815438" y="0"/>
                  </a:lnTo>
                  <a:lnTo>
                    <a:pt x="5278083" y="6149422"/>
                  </a:lnTo>
                  <a:lnTo>
                    <a:pt x="0" y="614942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8">
              <a:extLst>
                <a:ext uri="{FF2B5EF4-FFF2-40B4-BE49-F238E27FC236}">
                  <a16:creationId xmlns:a16="http://schemas.microsoft.com/office/drawing/2014/main" id="{26C0937F-23EA-194F-8642-BEB28670398B}"/>
                </a:ext>
              </a:extLst>
            </p:cNvPr>
            <p:cNvSpPr/>
            <p:nvPr/>
          </p:nvSpPr>
          <p:spPr>
            <a:xfrm>
              <a:off x="-8238" y="6327405"/>
              <a:ext cx="5326364" cy="177617"/>
            </a:xfrm>
            <a:custGeom>
              <a:avLst/>
              <a:gdLst>
                <a:gd name="connsiteX0" fmla="*/ 0 w 5326364"/>
                <a:gd name="connsiteY0" fmla="*/ 0 h 177617"/>
                <a:gd name="connsiteX1" fmla="*/ 5326364 w 5326364"/>
                <a:gd name="connsiteY1" fmla="*/ 0 h 177617"/>
                <a:gd name="connsiteX2" fmla="*/ 5281960 w 5326364"/>
                <a:gd name="connsiteY2" fmla="*/ 177617 h 177617"/>
                <a:gd name="connsiteX3" fmla="*/ 0 w 5326364"/>
                <a:gd name="connsiteY3" fmla="*/ 177617 h 177617"/>
              </a:gdLst>
              <a:ahLst/>
              <a:cxnLst>
                <a:cxn ang="0">
                  <a:pos x="connsiteX0" y="connsiteY0"/>
                </a:cxn>
                <a:cxn ang="0">
                  <a:pos x="connsiteX1" y="connsiteY1"/>
                </a:cxn>
                <a:cxn ang="0">
                  <a:pos x="connsiteX2" y="connsiteY2"/>
                </a:cxn>
                <a:cxn ang="0">
                  <a:pos x="connsiteX3" y="connsiteY3"/>
                </a:cxn>
              </a:cxnLst>
              <a:rect l="l" t="t" r="r" b="b"/>
              <a:pathLst>
                <a:path w="5326364" h="177617">
                  <a:moveTo>
                    <a:pt x="0" y="0"/>
                  </a:moveTo>
                  <a:lnTo>
                    <a:pt x="5326364" y="0"/>
                  </a:lnTo>
                  <a:lnTo>
                    <a:pt x="5281960" y="177617"/>
                  </a:lnTo>
                  <a:lnTo>
                    <a:pt x="0" y="177617"/>
                  </a:lnTo>
                  <a:close/>
                </a:path>
              </a:pathLst>
            </a:custGeom>
            <a:gradFill>
              <a:gsLst>
                <a:gs pos="0">
                  <a:schemeClr val="accent2"/>
                </a:gs>
                <a:gs pos="100000">
                  <a:schemeClr val="accent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 name="Text Placeholder 3">
            <a:extLst>
              <a:ext uri="{FF2B5EF4-FFF2-40B4-BE49-F238E27FC236}">
                <a16:creationId xmlns:a16="http://schemas.microsoft.com/office/drawing/2014/main" id="{15518AE9-A1AC-884F-94E4-FD7CF5C5894C}"/>
              </a:ext>
            </a:extLst>
          </p:cNvPr>
          <p:cNvSpPr>
            <a:spLocks noGrp="1"/>
          </p:cNvSpPr>
          <p:nvPr>
            <p:ph type="body" sz="quarter" idx="11" hasCustomPrompt="1"/>
          </p:nvPr>
        </p:nvSpPr>
        <p:spPr>
          <a:xfrm>
            <a:off x="804863" y="4261866"/>
            <a:ext cx="4023169" cy="1379538"/>
          </a:xfrm>
        </p:spPr>
        <p:txBody>
          <a:bodyPr>
            <a:normAutofit/>
          </a:bodyPr>
          <a:lstStyle>
            <a:lvl1pPr>
              <a:lnSpc>
                <a:spcPct val="100000"/>
              </a:lnSpc>
              <a:defRPr sz="4200" b="1">
                <a:solidFill>
                  <a:schemeClr val="bg1"/>
                </a:solidFill>
              </a:defRPr>
            </a:lvl1pPr>
          </a:lstStyle>
          <a:p>
            <a:pPr lvl="0"/>
            <a:r>
              <a:rPr lang="en-GB"/>
              <a:t>Section Title </a:t>
            </a:r>
            <a:br>
              <a:rPr lang="en-GB"/>
            </a:br>
            <a:r>
              <a:rPr lang="en-GB"/>
              <a:t>Goes Here</a:t>
            </a:r>
            <a:endParaRPr lang="en-US"/>
          </a:p>
        </p:txBody>
      </p:sp>
      <p:sp>
        <p:nvSpPr>
          <p:cNvPr id="17" name="Picture Placeholder 16">
            <a:extLst>
              <a:ext uri="{FF2B5EF4-FFF2-40B4-BE49-F238E27FC236}">
                <a16:creationId xmlns:a16="http://schemas.microsoft.com/office/drawing/2014/main" id="{51C856C7-5A9E-5B4F-8F15-13A5000A0696}"/>
              </a:ext>
            </a:extLst>
          </p:cNvPr>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245225 h 6858000"/>
              <a:gd name="connsiteX5" fmla="*/ 4837088 w 12192000"/>
              <a:gd name="connsiteY5" fmla="*/ 6245225 h 6858000"/>
              <a:gd name="connsiteX6" fmla="*/ 6245994 w 12192000"/>
              <a:gd name="connsiteY6" fmla="*/ 609600 h 6858000"/>
              <a:gd name="connsiteX7" fmla="*/ 0 w 12192000"/>
              <a:gd name="connsiteY7" fmla="*/ 609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58000"/>
                </a:lnTo>
                <a:lnTo>
                  <a:pt x="0" y="6858000"/>
                </a:lnTo>
                <a:lnTo>
                  <a:pt x="0" y="6245225"/>
                </a:lnTo>
                <a:lnTo>
                  <a:pt x="4837088" y="6245225"/>
                </a:lnTo>
                <a:lnTo>
                  <a:pt x="6245994" y="609600"/>
                </a:lnTo>
                <a:lnTo>
                  <a:pt x="0" y="609600"/>
                </a:lnTo>
                <a:close/>
              </a:path>
            </a:pathLst>
          </a:custGeom>
          <a:solidFill>
            <a:schemeClr val="bg1">
              <a:lumMod val="95000"/>
            </a:schemeClr>
          </a:solidFill>
          <a:ln>
            <a:noFill/>
          </a:ln>
        </p:spPr>
        <p:txBody>
          <a:bodyPr wrap="square" anchor="ctr">
            <a:noAutofit/>
          </a:bodyPr>
          <a:lstStyle>
            <a:lvl1pPr algn="r">
              <a:defRPr/>
            </a:lvl1pPr>
          </a:lstStyle>
          <a:p>
            <a:endParaRPr lang="en-GB"/>
          </a:p>
        </p:txBody>
      </p:sp>
      <p:sp>
        <p:nvSpPr>
          <p:cNvPr id="20" name="Text Placeholder 19">
            <a:extLst>
              <a:ext uri="{FF2B5EF4-FFF2-40B4-BE49-F238E27FC236}">
                <a16:creationId xmlns:a16="http://schemas.microsoft.com/office/drawing/2014/main" id="{F6748681-CB1E-D146-9743-66693C1EA6DC}"/>
              </a:ext>
            </a:extLst>
          </p:cNvPr>
          <p:cNvSpPr>
            <a:spLocks noGrp="1"/>
          </p:cNvSpPr>
          <p:nvPr>
            <p:ph type="body" sz="quarter" idx="12" hasCustomPrompt="1"/>
          </p:nvPr>
        </p:nvSpPr>
        <p:spPr>
          <a:xfrm>
            <a:off x="692727" y="887413"/>
            <a:ext cx="4655128" cy="2922587"/>
          </a:xfrm>
        </p:spPr>
        <p:txBody>
          <a:bodyPr anchor="ctr">
            <a:noAutofit/>
          </a:bodyPr>
          <a:lstStyle>
            <a:lvl1pPr>
              <a:defRPr sz="30000" b="1">
                <a:gradFill>
                  <a:gsLst>
                    <a:gs pos="12000">
                      <a:schemeClr val="accent2"/>
                    </a:gs>
                    <a:gs pos="93000">
                      <a:schemeClr val="accent3"/>
                    </a:gs>
                  </a:gsLst>
                  <a:lin ang="0" scaled="1"/>
                </a:gradFill>
              </a:defRPr>
            </a:lvl1pPr>
          </a:lstStyle>
          <a:p>
            <a:pPr lvl="0"/>
            <a:r>
              <a:rPr lang="en-GB"/>
              <a:t>00</a:t>
            </a:r>
            <a:endParaRPr lang="en-US"/>
          </a:p>
        </p:txBody>
      </p:sp>
    </p:spTree>
    <p:extLst>
      <p:ext uri="{BB962C8B-B14F-4D97-AF65-F5344CB8AC3E}">
        <p14:creationId xmlns:p14="http://schemas.microsoft.com/office/powerpoint/2010/main" val="3148346407"/>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p:cSld name="Quote black - no line">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0" y="0"/>
            <a:ext cx="6096000"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6" name="Text Placeholder 5">
            <a:extLst>
              <a:ext uri="{FF2B5EF4-FFF2-40B4-BE49-F238E27FC236}">
                <a16:creationId xmlns:a16="http://schemas.microsoft.com/office/drawing/2014/main" id="{22332F8C-B815-6103-1445-DCD4B5213EE0}"/>
              </a:ext>
            </a:extLst>
          </p:cNvPr>
          <p:cNvSpPr>
            <a:spLocks noGrp="1"/>
          </p:cNvSpPr>
          <p:nvPr>
            <p:ph type="body" sz="quarter" idx="19"/>
          </p:nvPr>
        </p:nvSpPr>
        <p:spPr>
          <a:xfrm>
            <a:off x="6947275" y="682625"/>
            <a:ext cx="4608137" cy="4803775"/>
          </a:xfrm>
        </p:spPr>
        <p:txBody>
          <a:bodyPr/>
          <a:lstStyle>
            <a:lvl1pPr>
              <a:lnSpc>
                <a:spcPct val="100000"/>
              </a:lnSpc>
              <a:defRPr sz="3600">
                <a:solidFill>
                  <a:schemeClr val="tx1"/>
                </a:solidFill>
              </a:defRPr>
            </a:lvl1pPr>
            <a:lvl2pPr>
              <a:spcBef>
                <a:spcPts val="1200"/>
              </a:spcBef>
              <a:spcAft>
                <a:spcPts val="0"/>
              </a:spcAft>
              <a:defRPr sz="1400" b="1">
                <a:solidFill>
                  <a:schemeClr val="tx2"/>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p:txBody>
      </p:sp>
      <p:sp>
        <p:nvSpPr>
          <p:cNvPr id="2" name="Rounded Rectangle 1">
            <a:extLst>
              <a:ext uri="{FF2B5EF4-FFF2-40B4-BE49-F238E27FC236}">
                <a16:creationId xmlns:a16="http://schemas.microsoft.com/office/drawing/2014/main" id="{958816A0-7F4C-A0E8-E5DF-4FE91345C726}"/>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7" name="Text Placeholder 20">
            <a:extLst>
              <a:ext uri="{FF2B5EF4-FFF2-40B4-BE49-F238E27FC236}">
                <a16:creationId xmlns:a16="http://schemas.microsoft.com/office/drawing/2014/main" id="{3140AC83-22C5-763A-64A5-8A28D0B0709F}"/>
              </a:ext>
            </a:extLst>
          </p:cNvPr>
          <p:cNvSpPr>
            <a:spLocks noGrp="1"/>
          </p:cNvSpPr>
          <p:nvPr>
            <p:ph type="body" sz="quarter" idx="25"/>
          </p:nvPr>
        </p:nvSpPr>
        <p:spPr>
          <a:xfrm flipH="1">
            <a:off x="0" y="0"/>
            <a:ext cx="6096000" cy="6169024"/>
          </a:xfrm>
          <a:blipFill>
            <a:blip r:embed="rId2">
              <a:alphaModFix amt="50000"/>
            </a:blip>
            <a:stretch>
              <a:fillRect l="-74091" r="-25909" b="-11168"/>
            </a:stretch>
          </a:blipFill>
        </p:spPr>
        <p:txBody>
          <a:bodyPr anchor="ct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1380253169"/>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p:cSld name="Section divider">
    <p:bg>
      <p:bgPr>
        <a:solidFill>
          <a:schemeClr val="bg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443CF3E-D757-B9D5-2707-CDF11C456435}"/>
              </a:ext>
            </a:extLst>
          </p:cNvPr>
          <p:cNvSpPr/>
          <p:nvPr/>
        </p:nvSpPr>
        <p:spPr>
          <a:xfrm>
            <a:off x="6416677" y="3419474"/>
            <a:ext cx="5775322" cy="3432173"/>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2" name="Rectangle 11">
            <a:extLst>
              <a:ext uri="{FF2B5EF4-FFF2-40B4-BE49-F238E27FC236}">
                <a16:creationId xmlns:a16="http://schemas.microsoft.com/office/drawing/2014/main" id="{1041E472-8863-8385-9109-667D51109C7F}"/>
              </a:ext>
            </a:extLst>
          </p:cNvPr>
          <p:cNvSpPr/>
          <p:nvPr/>
        </p:nvSpPr>
        <p:spPr>
          <a:xfrm>
            <a:off x="0" y="0"/>
            <a:ext cx="320674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3" name="Footer Placeholder 2">
            <a:extLst>
              <a:ext uri="{FF2B5EF4-FFF2-40B4-BE49-F238E27FC236}">
                <a16:creationId xmlns:a16="http://schemas.microsoft.com/office/drawing/2014/main" id="{638A935D-BA3E-0738-5972-5C2279612DB9}"/>
              </a:ext>
            </a:extLst>
          </p:cNvPr>
          <p:cNvSpPr>
            <a:spLocks noGrp="1"/>
          </p:cNvSpPr>
          <p:nvPr>
            <p:ph type="ftr" sz="quarter" idx="10"/>
          </p:nvPr>
        </p:nvSpPr>
        <p:spPr/>
        <p:txBody>
          <a:bodyPr/>
          <a:lstStyle/>
          <a:p>
            <a:r>
              <a:rPr lang="en-GB"/>
              <a:t>Source: </a:t>
            </a:r>
          </a:p>
        </p:txBody>
      </p:sp>
      <p:sp>
        <p:nvSpPr>
          <p:cNvPr id="5" name="Picture Placeholder 5">
            <a:extLst>
              <a:ext uri="{FF2B5EF4-FFF2-40B4-BE49-F238E27FC236}">
                <a16:creationId xmlns:a16="http://schemas.microsoft.com/office/drawing/2014/main" id="{F8F76B5F-DF92-A4B6-51C3-14FF64323A4A}"/>
              </a:ext>
            </a:extLst>
          </p:cNvPr>
          <p:cNvSpPr>
            <a:spLocks noGrp="1"/>
          </p:cNvSpPr>
          <p:nvPr>
            <p:ph type="pic" sz="quarter" idx="12"/>
          </p:nvPr>
        </p:nvSpPr>
        <p:spPr>
          <a:xfrm>
            <a:off x="3206749" y="0"/>
            <a:ext cx="8986449" cy="3430800"/>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B3A808CE-512E-DE29-9C19-6468B8F5F328}"/>
              </a:ext>
            </a:extLst>
          </p:cNvPr>
          <p:cNvSpPr>
            <a:spLocks noGrp="1"/>
          </p:cNvSpPr>
          <p:nvPr>
            <p:ph type="pic" sz="quarter" idx="13"/>
          </p:nvPr>
        </p:nvSpPr>
        <p:spPr>
          <a:xfrm>
            <a:off x="-1" y="3425827"/>
            <a:ext cx="6418800" cy="3432173"/>
          </a:xfrm>
          <a:solidFill>
            <a:schemeClr val="bg1">
              <a:lumMod val="65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8" name="Text Placeholder 14">
            <a:extLst>
              <a:ext uri="{FF2B5EF4-FFF2-40B4-BE49-F238E27FC236}">
                <a16:creationId xmlns:a16="http://schemas.microsoft.com/office/drawing/2014/main" id="{A4CBBB61-1CA3-AE90-FB7E-57CF0C1E3650}"/>
              </a:ext>
            </a:extLst>
          </p:cNvPr>
          <p:cNvSpPr>
            <a:spLocks noGrp="1"/>
          </p:cNvSpPr>
          <p:nvPr>
            <p:ph type="body" sz="quarter" idx="15" hasCustomPrompt="1"/>
          </p:nvPr>
        </p:nvSpPr>
        <p:spPr>
          <a:xfrm>
            <a:off x="6958361" y="3435353"/>
            <a:ext cx="4938723" cy="3422647"/>
          </a:xfrm>
        </p:spPr>
        <p:txBody>
          <a:bodyPr anchor="ctr"/>
          <a:lstStyle>
            <a:lvl1pPr algn="l">
              <a:lnSpc>
                <a:spcPct val="80000"/>
              </a:lnSpc>
              <a:spcAft>
                <a:spcPts val="600"/>
              </a:spcAft>
              <a:defRPr sz="2000" b="1">
                <a:solidFill>
                  <a:schemeClr val="bg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Section two</a:t>
            </a:r>
          </a:p>
          <a:p>
            <a:pPr lvl="1"/>
            <a:r>
              <a:rPr lang="en-GB"/>
              <a:t>Title goes here</a:t>
            </a:r>
          </a:p>
        </p:txBody>
      </p:sp>
      <p:sp>
        <p:nvSpPr>
          <p:cNvPr id="9" name="Text Placeholder 9">
            <a:extLst>
              <a:ext uri="{FF2B5EF4-FFF2-40B4-BE49-F238E27FC236}">
                <a16:creationId xmlns:a16="http://schemas.microsoft.com/office/drawing/2014/main" id="{37C266FA-1092-3E8A-D45B-11D08E3F2BEA}"/>
              </a:ext>
            </a:extLst>
          </p:cNvPr>
          <p:cNvSpPr>
            <a:spLocks noGrp="1"/>
          </p:cNvSpPr>
          <p:nvPr>
            <p:ph type="body" sz="quarter" idx="17"/>
          </p:nvPr>
        </p:nvSpPr>
        <p:spPr>
          <a:xfrm>
            <a:off x="635379" y="682626"/>
            <a:ext cx="18000" cy="2752728"/>
          </a:xfrm>
          <a:gradFill>
            <a:gsLst>
              <a:gs pos="0">
                <a:schemeClr val="tx2"/>
              </a:gs>
              <a:gs pos="100000">
                <a:schemeClr val="accent1"/>
              </a:gs>
            </a:gsLst>
            <a:lin ang="5400000" scaled="1"/>
          </a:gradFill>
        </p:spPr>
        <p:txBody>
          <a:bodyPr lIns="0" tIns="0" rIns="0" bIns="0"/>
          <a:lstStyle>
            <a:lvl1pPr>
              <a:defRPr sz="100">
                <a:gradFill>
                  <a:gsLst>
                    <a:gs pos="0">
                      <a:schemeClr val="tx2"/>
                    </a:gs>
                    <a:gs pos="100000">
                      <a:schemeClr val="accent1"/>
                    </a:gs>
                  </a:gsLst>
                  <a:lin ang="5400000" scaled="1"/>
                </a:gradFill>
              </a:defRPr>
            </a:lvl1pPr>
          </a:lstStyle>
          <a:p>
            <a:pPr lvl="0"/>
            <a:r>
              <a:rPr lang="es-ES"/>
              <a:t>Haga clic para modificar los estilos de texto del patrón</a:t>
            </a:r>
          </a:p>
        </p:txBody>
      </p:sp>
      <p:sp>
        <p:nvSpPr>
          <p:cNvPr id="11" name="Text Placeholder 14">
            <a:extLst>
              <a:ext uri="{FF2B5EF4-FFF2-40B4-BE49-F238E27FC236}">
                <a16:creationId xmlns:a16="http://schemas.microsoft.com/office/drawing/2014/main" id="{2ABFC6FF-FB5C-1258-B6C6-DF37BD2EB3E9}"/>
              </a:ext>
            </a:extLst>
          </p:cNvPr>
          <p:cNvSpPr>
            <a:spLocks noGrp="1"/>
          </p:cNvSpPr>
          <p:nvPr>
            <p:ph type="body" sz="quarter" idx="19" hasCustomPrompt="1"/>
          </p:nvPr>
        </p:nvSpPr>
        <p:spPr>
          <a:xfrm>
            <a:off x="775011" y="638795"/>
            <a:ext cx="2431738" cy="2104406"/>
          </a:xfrm>
        </p:spPr>
        <p:txBody>
          <a:bodyPr anchor="t"/>
          <a:lstStyle>
            <a:lvl1pPr algn="l">
              <a:lnSpc>
                <a:spcPct val="80000"/>
              </a:lnSpc>
              <a:spcAft>
                <a:spcPts val="600"/>
              </a:spcAft>
              <a:defRPr sz="9600" b="0">
                <a:ln w="31750">
                  <a:solidFill>
                    <a:schemeClr val="bg1"/>
                  </a:solidFill>
                </a:ln>
                <a:solidFill>
                  <a:schemeClr val="tx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01</a:t>
            </a:r>
          </a:p>
        </p:txBody>
      </p:sp>
      <p:sp>
        <p:nvSpPr>
          <p:cNvPr id="4" name="Slide Number Placeholder 3">
            <a:extLst>
              <a:ext uri="{FF2B5EF4-FFF2-40B4-BE49-F238E27FC236}">
                <a16:creationId xmlns:a16="http://schemas.microsoft.com/office/drawing/2014/main" id="{94A2D383-0134-29F6-11D1-C077B02EEF5F}"/>
              </a:ext>
            </a:extLst>
          </p:cNvPr>
          <p:cNvSpPr>
            <a:spLocks noGrp="1"/>
          </p:cNvSpPr>
          <p:nvPr>
            <p:ph type="sldNum" sz="quarter" idx="11"/>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7" name="Text Placeholder 20">
            <a:extLst>
              <a:ext uri="{FF2B5EF4-FFF2-40B4-BE49-F238E27FC236}">
                <a16:creationId xmlns:a16="http://schemas.microsoft.com/office/drawing/2014/main" id="{E2802ACB-3856-F244-645E-E23C64C6FCA1}"/>
              </a:ext>
            </a:extLst>
          </p:cNvPr>
          <p:cNvSpPr>
            <a:spLocks noGrp="1"/>
          </p:cNvSpPr>
          <p:nvPr>
            <p:ph type="body" sz="quarter" idx="25"/>
          </p:nvPr>
        </p:nvSpPr>
        <p:spPr>
          <a:xfrm>
            <a:off x="3205550" y="0"/>
            <a:ext cx="8986449" cy="3435353"/>
          </a:xfrm>
          <a:blipFill>
            <a:blip r:embed="rId2"/>
            <a:stretch>
              <a:fillRect l="32291" r="-32291" b="-47142"/>
            </a:stretch>
          </a:blipFill>
        </p:spPr>
        <p:txBody>
          <a:bodyPr anchor="ctr"/>
          <a:lstStyle>
            <a:lvl1pPr>
              <a:defRPr sz="100">
                <a:noFill/>
              </a:defRPr>
            </a:lvl1pPr>
          </a:lstStyle>
          <a:p>
            <a:pPr lvl="0"/>
            <a:r>
              <a:rPr lang="es-ES"/>
              <a:t>Haga clic para modificar los estilos de texto del patrón</a:t>
            </a:r>
          </a:p>
        </p:txBody>
      </p:sp>
      <p:sp>
        <p:nvSpPr>
          <p:cNvPr id="10" name="Text Placeholder 20">
            <a:extLst>
              <a:ext uri="{FF2B5EF4-FFF2-40B4-BE49-F238E27FC236}">
                <a16:creationId xmlns:a16="http://schemas.microsoft.com/office/drawing/2014/main" id="{16430D9A-EF9F-962F-9999-D0D6E25183DA}"/>
              </a:ext>
            </a:extLst>
          </p:cNvPr>
          <p:cNvSpPr>
            <a:spLocks noGrp="1"/>
          </p:cNvSpPr>
          <p:nvPr>
            <p:ph type="body" sz="quarter" idx="26"/>
          </p:nvPr>
        </p:nvSpPr>
        <p:spPr>
          <a:xfrm flipH="1">
            <a:off x="-2" y="3435353"/>
            <a:ext cx="6418799" cy="3435353"/>
          </a:xfrm>
          <a:blipFill>
            <a:blip r:embed="rId2">
              <a:alphaModFix/>
            </a:blip>
            <a:stretch>
              <a:fillRect l="-2416" r="-37586" b="-47142"/>
            </a:stretch>
          </a:blipFill>
        </p:spPr>
        <p:txBody>
          <a:bodyPr anchor="ct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1820359512"/>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p:cSld name="Section divider - creative">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526B21-1954-B741-453F-D6276E65753F}"/>
              </a:ext>
            </a:extLst>
          </p:cNvPr>
          <p:cNvSpPr/>
          <p:nvPr/>
        </p:nvSpPr>
        <p:spPr>
          <a:xfrm>
            <a:off x="8340725" y="0"/>
            <a:ext cx="3851274" cy="6851647"/>
          </a:xfrm>
          <a:prstGeom prst="rect">
            <a:avLst/>
          </a:prstGeom>
          <a:gradFill flip="none" rotWithShape="1">
            <a:gsLst>
              <a:gs pos="0">
                <a:schemeClr val="tx2"/>
              </a:gs>
              <a:gs pos="9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7" name="Text Placeholder 16">
            <a:extLst>
              <a:ext uri="{FF2B5EF4-FFF2-40B4-BE49-F238E27FC236}">
                <a16:creationId xmlns:a16="http://schemas.microsoft.com/office/drawing/2014/main" id="{287434F8-0B19-5D62-5DC7-46461B2E2194}"/>
              </a:ext>
            </a:extLst>
          </p:cNvPr>
          <p:cNvSpPr>
            <a:spLocks noGrp="1"/>
          </p:cNvSpPr>
          <p:nvPr>
            <p:ph type="body" sz="quarter" idx="20"/>
          </p:nvPr>
        </p:nvSpPr>
        <p:spPr>
          <a:xfrm>
            <a:off x="0" y="-1"/>
            <a:ext cx="8340725" cy="6858000"/>
          </a:xfrm>
          <a:solidFill>
            <a:srgbClr val="EDE9E9"/>
          </a:solidFill>
        </p:spPr>
        <p:txBody>
          <a:bodyPr/>
          <a:lstStyle>
            <a:lvl1pPr>
              <a:defRPr sz="100">
                <a:noFill/>
              </a:defRPr>
            </a:lvl1pPr>
          </a:lstStyle>
          <a:p>
            <a:pPr lvl="0"/>
            <a:r>
              <a:rPr lang="es-ES"/>
              <a:t>Haga clic para modificar los estilos de texto del patrón</a:t>
            </a:r>
          </a:p>
        </p:txBody>
      </p:sp>
      <p:sp>
        <p:nvSpPr>
          <p:cNvPr id="3" name="Footer Placeholder 2">
            <a:extLst>
              <a:ext uri="{FF2B5EF4-FFF2-40B4-BE49-F238E27FC236}">
                <a16:creationId xmlns:a16="http://schemas.microsoft.com/office/drawing/2014/main" id="{638A935D-BA3E-0738-5972-5C2279612DB9}"/>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94A2D383-0134-29F6-11D1-C077B02EEF5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0" name="Picture Placeholder 5">
            <a:extLst>
              <a:ext uri="{FF2B5EF4-FFF2-40B4-BE49-F238E27FC236}">
                <a16:creationId xmlns:a16="http://schemas.microsoft.com/office/drawing/2014/main" id="{BD7371F5-C9C3-C0B3-BFD0-5D46E8192771}"/>
              </a:ext>
            </a:extLst>
          </p:cNvPr>
          <p:cNvSpPr>
            <a:spLocks noGrp="1"/>
          </p:cNvSpPr>
          <p:nvPr>
            <p:ph type="pic" sz="quarter" idx="12"/>
          </p:nvPr>
        </p:nvSpPr>
        <p:spPr>
          <a:xfrm>
            <a:off x="1924051" y="1368425"/>
            <a:ext cx="8340725" cy="4117975"/>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3" name="Text Placeholder 14">
            <a:extLst>
              <a:ext uri="{FF2B5EF4-FFF2-40B4-BE49-F238E27FC236}">
                <a16:creationId xmlns:a16="http://schemas.microsoft.com/office/drawing/2014/main" id="{5C096FAA-7ED7-A6E1-95EF-4FBA05013D04}"/>
              </a:ext>
            </a:extLst>
          </p:cNvPr>
          <p:cNvSpPr>
            <a:spLocks noGrp="1"/>
          </p:cNvSpPr>
          <p:nvPr>
            <p:ph type="body" sz="quarter" idx="16" hasCustomPrompt="1"/>
          </p:nvPr>
        </p:nvSpPr>
        <p:spPr>
          <a:xfrm>
            <a:off x="6321287" y="3886199"/>
            <a:ext cx="5234127" cy="2965447"/>
          </a:xfrm>
        </p:spPr>
        <p:txBody>
          <a:bodyPr anchor="t"/>
          <a:lstStyle>
            <a:lvl1pPr algn="l">
              <a:lnSpc>
                <a:spcPct val="80000"/>
              </a:lnSpc>
              <a:spcAft>
                <a:spcPts val="600"/>
              </a:spcAft>
              <a:defRPr sz="2000" b="1">
                <a:solidFill>
                  <a:schemeClr val="bg1"/>
                </a:solidFill>
                <a:effectLst>
                  <a:outerShdw blurRad="254000" algn="ctr" rotWithShape="0">
                    <a:prstClr val="black">
                      <a:alpha val="85000"/>
                    </a:prstClr>
                  </a:outerShdw>
                </a:effectLst>
              </a:defRPr>
            </a:lvl1pPr>
            <a:lvl2pPr algn="l">
              <a:lnSpc>
                <a:spcPct val="80000"/>
              </a:lnSpc>
              <a:spcAft>
                <a:spcPts val="600"/>
              </a:spcAft>
              <a:defRPr sz="4400">
                <a:solidFill>
                  <a:schemeClr val="bg1"/>
                </a:solidFill>
                <a:effectLst>
                  <a:outerShdw blurRad="254000" algn="ctr" rotWithShape="0">
                    <a:prstClr val="black">
                      <a:alpha val="85000"/>
                    </a:prstClr>
                  </a:outerShdw>
                </a:effectLst>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Section one</a:t>
            </a:r>
          </a:p>
          <a:p>
            <a:pPr lvl="1"/>
            <a:r>
              <a:rPr lang="en-GB"/>
              <a:t>Title goes here</a:t>
            </a:r>
          </a:p>
        </p:txBody>
      </p:sp>
      <p:sp>
        <p:nvSpPr>
          <p:cNvPr id="14" name="Text Placeholder 9">
            <a:extLst>
              <a:ext uri="{FF2B5EF4-FFF2-40B4-BE49-F238E27FC236}">
                <a16:creationId xmlns:a16="http://schemas.microsoft.com/office/drawing/2014/main" id="{C3E5F0D1-7835-B64B-31A3-EF47ADE9A0CE}"/>
              </a:ext>
            </a:extLst>
          </p:cNvPr>
          <p:cNvSpPr>
            <a:spLocks noGrp="1"/>
          </p:cNvSpPr>
          <p:nvPr>
            <p:ph type="body" sz="quarter" idx="17"/>
          </p:nvPr>
        </p:nvSpPr>
        <p:spPr>
          <a:xfrm>
            <a:off x="635379" y="682625"/>
            <a:ext cx="18000" cy="6169025"/>
          </a:xfrm>
          <a:gradFill>
            <a:gsLst>
              <a:gs pos="0">
                <a:schemeClr val="tx2"/>
              </a:gs>
              <a:gs pos="100000">
                <a:schemeClr val="accent1"/>
              </a:gs>
            </a:gsLst>
            <a:lin ang="5400000" scaled="1"/>
          </a:gradFill>
        </p:spPr>
        <p:txBody>
          <a:bodyPr lIns="0" tIns="0" rIns="0" bIns="0"/>
          <a:lstStyle>
            <a:lvl1pPr>
              <a:defRPr sz="100">
                <a:noFill/>
              </a:defRPr>
            </a:lvl1pPr>
          </a:lstStyle>
          <a:p>
            <a:pPr lvl="0"/>
            <a:r>
              <a:rPr lang="es-ES"/>
              <a:t>Haga clic para modificar los estilos de texto del patrón</a:t>
            </a:r>
          </a:p>
        </p:txBody>
      </p:sp>
      <p:sp>
        <p:nvSpPr>
          <p:cNvPr id="15" name="Text Placeholder 14">
            <a:extLst>
              <a:ext uri="{FF2B5EF4-FFF2-40B4-BE49-F238E27FC236}">
                <a16:creationId xmlns:a16="http://schemas.microsoft.com/office/drawing/2014/main" id="{1B46FEEB-5D4C-2B09-7615-1FF398890E1F}"/>
              </a:ext>
            </a:extLst>
          </p:cNvPr>
          <p:cNvSpPr>
            <a:spLocks noGrp="1"/>
          </p:cNvSpPr>
          <p:nvPr>
            <p:ph type="body" sz="quarter" idx="19" hasCustomPrompt="1"/>
          </p:nvPr>
        </p:nvSpPr>
        <p:spPr>
          <a:xfrm>
            <a:off x="1116274" y="638794"/>
            <a:ext cx="4014526" cy="2790205"/>
          </a:xfrm>
        </p:spPr>
        <p:txBody>
          <a:bodyPr anchor="t"/>
          <a:lstStyle>
            <a:lvl1pPr algn="l">
              <a:lnSpc>
                <a:spcPct val="80000"/>
              </a:lnSpc>
              <a:spcAft>
                <a:spcPts val="600"/>
              </a:spcAft>
              <a:defRPr sz="19900" b="0">
                <a:ln w="31750">
                  <a:noFill/>
                </a:ln>
                <a:solidFill>
                  <a:schemeClr val="bg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01</a:t>
            </a:r>
          </a:p>
        </p:txBody>
      </p:sp>
      <p:sp>
        <p:nvSpPr>
          <p:cNvPr id="21" name="Rounded Rectangle 20">
            <a:extLst>
              <a:ext uri="{FF2B5EF4-FFF2-40B4-BE49-F238E27FC236}">
                <a16:creationId xmlns:a16="http://schemas.microsoft.com/office/drawing/2014/main" id="{8063FE6B-2770-5C5A-3C6B-DE0C34A3ED10}"/>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6" name="Picture 5">
            <a:extLst>
              <a:ext uri="{FF2B5EF4-FFF2-40B4-BE49-F238E27FC236}">
                <a16:creationId xmlns:a16="http://schemas.microsoft.com/office/drawing/2014/main" id="{B3EF41C1-FAFA-0CC5-16FE-9D109EF98914}"/>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2349268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Mobile device">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8" name="Text Placeholder 7">
            <a:extLst>
              <a:ext uri="{FF2B5EF4-FFF2-40B4-BE49-F238E27FC236}">
                <a16:creationId xmlns:a16="http://schemas.microsoft.com/office/drawing/2014/main" id="{8E086495-536E-5EDB-1A79-275F3445CDA9}"/>
              </a:ext>
            </a:extLst>
          </p:cNvPr>
          <p:cNvSpPr>
            <a:spLocks noGrp="1"/>
          </p:cNvSpPr>
          <p:nvPr>
            <p:ph type="body" sz="quarter" idx="14"/>
          </p:nvPr>
        </p:nvSpPr>
        <p:spPr>
          <a:xfrm>
            <a:off x="7831671" y="335508"/>
            <a:ext cx="2620800" cy="5503863"/>
          </a:xfrm>
          <a:prstGeom prst="roundRect">
            <a:avLst>
              <a:gd name="adj" fmla="val 12251"/>
            </a:avLst>
          </a:prstGeom>
          <a:solidFill>
            <a:schemeClr val="tx1"/>
          </a:solidFill>
        </p:spPr>
        <p:txBody>
          <a:bodyPr/>
          <a:lstStyle>
            <a:lvl1pPr>
              <a:defRPr sz="1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4793736" cy="1088701"/>
          </a:xfrm>
        </p:spPr>
        <p:txBody>
          <a:bodyPr/>
          <a:lstStyle/>
          <a:p>
            <a:r>
              <a:rPr lang="en-GB"/>
              <a:t>Mobile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6" name="Picture Placeholder 5">
            <a:extLst>
              <a:ext uri="{FF2B5EF4-FFF2-40B4-BE49-F238E27FC236}">
                <a16:creationId xmlns:a16="http://schemas.microsoft.com/office/drawing/2014/main" id="{21939156-7FA2-DACC-E1CA-89BB520E83D9}"/>
              </a:ext>
            </a:extLst>
          </p:cNvPr>
          <p:cNvSpPr>
            <a:spLocks noGrp="1"/>
          </p:cNvSpPr>
          <p:nvPr>
            <p:ph type="pic" sz="quarter" idx="12"/>
          </p:nvPr>
        </p:nvSpPr>
        <p:spPr>
          <a:xfrm>
            <a:off x="7914865" y="407983"/>
            <a:ext cx="2454413" cy="5358912"/>
          </a:xfrm>
          <a:custGeom>
            <a:avLst/>
            <a:gdLst>
              <a:gd name="connsiteX0" fmla="*/ 256226 w 2454413"/>
              <a:gd name="connsiteY0" fmla="*/ 84 h 5358912"/>
              <a:gd name="connsiteX1" fmla="*/ 409999 w 2454413"/>
              <a:gd name="connsiteY1" fmla="*/ 833 h 5358912"/>
              <a:gd name="connsiteX2" fmla="*/ 532204 w 2454413"/>
              <a:gd name="connsiteY2" fmla="*/ 84 h 5358912"/>
              <a:gd name="connsiteX3" fmla="*/ 646470 w 2454413"/>
              <a:gd name="connsiteY3" fmla="*/ 1020 h 5358912"/>
              <a:gd name="connsiteX4" fmla="*/ 875098 w 2454413"/>
              <a:gd name="connsiteY4" fmla="*/ 84 h 5358912"/>
              <a:gd name="connsiteX5" fmla="*/ 1086808 w 2454413"/>
              <a:gd name="connsiteY5" fmla="*/ 84 h 5358912"/>
              <a:gd name="connsiteX6" fmla="*/ 1287080 w 2454413"/>
              <a:gd name="connsiteY6" fmla="*/ 84 h 5358912"/>
              <a:gd name="connsiteX7" fmla="*/ 1497562 w 2454413"/>
              <a:gd name="connsiteY7" fmla="*/ 739 h 5358912"/>
              <a:gd name="connsiteX8" fmla="*/ 1686588 w 2454413"/>
              <a:gd name="connsiteY8" fmla="*/ 84 h 5358912"/>
              <a:gd name="connsiteX9" fmla="*/ 1900472 w 2454413"/>
              <a:gd name="connsiteY9" fmla="*/ 84 h 5358912"/>
              <a:gd name="connsiteX10" fmla="*/ 2071446 w 2454413"/>
              <a:gd name="connsiteY10" fmla="*/ 177 h 5358912"/>
              <a:gd name="connsiteX11" fmla="*/ 2198189 w 2454413"/>
              <a:gd name="connsiteY11" fmla="*/ 84 h 5358912"/>
              <a:gd name="connsiteX12" fmla="*/ 2446853 w 2454413"/>
              <a:gd name="connsiteY12" fmla="*/ 189884 h 5358912"/>
              <a:gd name="connsiteX13" fmla="*/ 2453941 w 2454413"/>
              <a:gd name="connsiteY13" fmla="*/ 259959 h 5358912"/>
              <a:gd name="connsiteX14" fmla="*/ 2454225 w 2454413"/>
              <a:gd name="connsiteY14" fmla="*/ 1370190 h 5358912"/>
              <a:gd name="connsiteX15" fmla="*/ 2454225 w 2454413"/>
              <a:gd name="connsiteY15" fmla="*/ 2680434 h 5358912"/>
              <a:gd name="connsiteX16" fmla="*/ 2454413 w 2454413"/>
              <a:gd name="connsiteY16" fmla="*/ 5106531 h 5358912"/>
              <a:gd name="connsiteX17" fmla="*/ 2379181 w 2454413"/>
              <a:gd name="connsiteY17" fmla="*/ 5287151 h 5358912"/>
              <a:gd name="connsiteX18" fmla="*/ 2196865 w 2454413"/>
              <a:gd name="connsiteY18" fmla="*/ 5358912 h 5358912"/>
              <a:gd name="connsiteX19" fmla="*/ 1017340 w 2454413"/>
              <a:gd name="connsiteY19" fmla="*/ 5358724 h 5358912"/>
              <a:gd name="connsiteX20" fmla="*/ 254714 w 2454413"/>
              <a:gd name="connsiteY20" fmla="*/ 5358912 h 5358912"/>
              <a:gd name="connsiteX21" fmla="*/ 104249 w 2454413"/>
              <a:gd name="connsiteY21" fmla="*/ 5311227 h 5358912"/>
              <a:gd name="connsiteX22" fmla="*/ 95 w 2454413"/>
              <a:gd name="connsiteY22" fmla="*/ 5103345 h 5358912"/>
              <a:gd name="connsiteX23" fmla="*/ 284 w 2454413"/>
              <a:gd name="connsiteY23" fmla="*/ 4192002 h 5358912"/>
              <a:gd name="connsiteX24" fmla="*/ 0 w 2454413"/>
              <a:gd name="connsiteY24" fmla="*/ 261271 h 5358912"/>
              <a:gd name="connsiteX25" fmla="*/ 117669 w 2454413"/>
              <a:gd name="connsiteY25" fmla="*/ 39149 h 5358912"/>
              <a:gd name="connsiteX26" fmla="*/ 256226 w 2454413"/>
              <a:gd name="connsiteY26" fmla="*/ 84 h 53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54413" h="5358912">
                <a:moveTo>
                  <a:pt x="256226" y="84"/>
                </a:moveTo>
                <a:cubicBezTo>
                  <a:pt x="307451" y="84"/>
                  <a:pt x="358772" y="833"/>
                  <a:pt x="409999" y="833"/>
                </a:cubicBezTo>
                <a:cubicBezTo>
                  <a:pt x="450733" y="833"/>
                  <a:pt x="491469" y="84"/>
                  <a:pt x="532204" y="84"/>
                </a:cubicBezTo>
                <a:cubicBezTo>
                  <a:pt x="570293" y="84"/>
                  <a:pt x="608381" y="1020"/>
                  <a:pt x="646470" y="1020"/>
                </a:cubicBezTo>
                <a:cubicBezTo>
                  <a:pt x="722649" y="927"/>
                  <a:pt x="798920" y="271"/>
                  <a:pt x="875098" y="84"/>
                </a:cubicBezTo>
                <a:cubicBezTo>
                  <a:pt x="945700" y="-104"/>
                  <a:pt x="1016206" y="84"/>
                  <a:pt x="1086808" y="84"/>
                </a:cubicBezTo>
                <a:cubicBezTo>
                  <a:pt x="1153534" y="84"/>
                  <a:pt x="1220355" y="-11"/>
                  <a:pt x="1287080" y="84"/>
                </a:cubicBezTo>
                <a:cubicBezTo>
                  <a:pt x="1357210" y="177"/>
                  <a:pt x="1427433" y="739"/>
                  <a:pt x="1497562" y="739"/>
                </a:cubicBezTo>
                <a:cubicBezTo>
                  <a:pt x="1560602" y="739"/>
                  <a:pt x="1623548" y="177"/>
                  <a:pt x="1686588" y="84"/>
                </a:cubicBezTo>
                <a:cubicBezTo>
                  <a:pt x="1757851" y="-11"/>
                  <a:pt x="1829208" y="84"/>
                  <a:pt x="1900472" y="84"/>
                </a:cubicBezTo>
                <a:cubicBezTo>
                  <a:pt x="1957463" y="84"/>
                  <a:pt x="2014455" y="177"/>
                  <a:pt x="2071446" y="177"/>
                </a:cubicBezTo>
                <a:cubicBezTo>
                  <a:pt x="2113693" y="177"/>
                  <a:pt x="2155941" y="-11"/>
                  <a:pt x="2198189" y="84"/>
                </a:cubicBezTo>
                <a:cubicBezTo>
                  <a:pt x="2317936" y="458"/>
                  <a:pt x="2419160" y="76997"/>
                  <a:pt x="2446853" y="189884"/>
                </a:cubicBezTo>
                <a:cubicBezTo>
                  <a:pt x="2452429" y="212461"/>
                  <a:pt x="2453847" y="236538"/>
                  <a:pt x="2453941" y="259959"/>
                </a:cubicBezTo>
                <a:cubicBezTo>
                  <a:pt x="2454319" y="630005"/>
                  <a:pt x="2454225" y="1000144"/>
                  <a:pt x="2454225" y="1370190"/>
                </a:cubicBezTo>
                <a:cubicBezTo>
                  <a:pt x="2454225" y="1806939"/>
                  <a:pt x="2454225" y="2243686"/>
                  <a:pt x="2454225" y="2680434"/>
                </a:cubicBezTo>
                <a:cubicBezTo>
                  <a:pt x="2454225" y="3489102"/>
                  <a:pt x="2454225" y="4297863"/>
                  <a:pt x="2454413" y="5106531"/>
                </a:cubicBezTo>
                <a:cubicBezTo>
                  <a:pt x="2454413" y="5177448"/>
                  <a:pt x="2429651" y="5237780"/>
                  <a:pt x="2379181" y="5287151"/>
                </a:cubicBezTo>
                <a:cubicBezTo>
                  <a:pt x="2328900" y="5336241"/>
                  <a:pt x="2267750" y="5359005"/>
                  <a:pt x="2196865" y="5358912"/>
                </a:cubicBezTo>
                <a:cubicBezTo>
                  <a:pt x="1803690" y="5358537"/>
                  <a:pt x="1410515" y="5358724"/>
                  <a:pt x="1017340" y="5358724"/>
                </a:cubicBezTo>
                <a:cubicBezTo>
                  <a:pt x="763100" y="5358724"/>
                  <a:pt x="508954" y="5358537"/>
                  <a:pt x="254714" y="5358912"/>
                </a:cubicBezTo>
                <a:cubicBezTo>
                  <a:pt x="199140" y="5358912"/>
                  <a:pt x="148481" y="5344203"/>
                  <a:pt x="104249" y="5311227"/>
                </a:cubicBezTo>
                <a:cubicBezTo>
                  <a:pt x="34781" y="5259421"/>
                  <a:pt x="0" y="5190189"/>
                  <a:pt x="95" y="5103345"/>
                </a:cubicBezTo>
                <a:cubicBezTo>
                  <a:pt x="473" y="4799534"/>
                  <a:pt x="284" y="4495814"/>
                  <a:pt x="284" y="4192002"/>
                </a:cubicBezTo>
                <a:cubicBezTo>
                  <a:pt x="284" y="2881758"/>
                  <a:pt x="378" y="1571514"/>
                  <a:pt x="0" y="261271"/>
                </a:cubicBezTo>
                <a:cubicBezTo>
                  <a:pt x="0" y="165808"/>
                  <a:pt x="37900" y="91798"/>
                  <a:pt x="117669" y="39149"/>
                </a:cubicBezTo>
                <a:cubicBezTo>
                  <a:pt x="159350" y="11606"/>
                  <a:pt x="206417" y="177"/>
                  <a:pt x="256226" y="84"/>
                </a:cubicBez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4793736"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78C1AECD-4AA3-C9BB-0755-10EDD8848048}"/>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709724196"/>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p:cSld name="Mobile device zoomed in">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12" name="Text Placeholder 11">
            <a:extLst>
              <a:ext uri="{FF2B5EF4-FFF2-40B4-BE49-F238E27FC236}">
                <a16:creationId xmlns:a16="http://schemas.microsoft.com/office/drawing/2014/main" id="{BBC042C6-1D2E-BA18-C088-8D1487D36329}"/>
              </a:ext>
            </a:extLst>
          </p:cNvPr>
          <p:cNvSpPr>
            <a:spLocks noGrp="1"/>
          </p:cNvSpPr>
          <p:nvPr>
            <p:ph type="body" sz="quarter" idx="14"/>
          </p:nvPr>
        </p:nvSpPr>
        <p:spPr>
          <a:xfrm>
            <a:off x="7054850" y="333375"/>
            <a:ext cx="4130603" cy="5835649"/>
          </a:xfrm>
          <a:custGeom>
            <a:avLst/>
            <a:gdLst>
              <a:gd name="connsiteX0" fmla="*/ 506040 w 4130603"/>
              <a:gd name="connsiteY0" fmla="*/ 0 h 5835649"/>
              <a:gd name="connsiteX1" fmla="*/ 3624563 w 4130603"/>
              <a:gd name="connsiteY1" fmla="*/ 0 h 5835649"/>
              <a:gd name="connsiteX2" fmla="*/ 4130603 w 4130603"/>
              <a:gd name="connsiteY2" fmla="*/ 506040 h 5835649"/>
              <a:gd name="connsiteX3" fmla="*/ 4130603 w 4130603"/>
              <a:gd name="connsiteY3" fmla="*/ 5835649 h 5835649"/>
              <a:gd name="connsiteX4" fmla="*/ 0 w 4130603"/>
              <a:gd name="connsiteY4" fmla="*/ 5835649 h 5835649"/>
              <a:gd name="connsiteX5" fmla="*/ 0 w 4130603"/>
              <a:gd name="connsiteY5" fmla="*/ 506040 h 5835649"/>
              <a:gd name="connsiteX6" fmla="*/ 506040 w 4130603"/>
              <a:gd name="connsiteY6" fmla="*/ 0 h 583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603" h="5835649">
                <a:moveTo>
                  <a:pt x="506040" y="0"/>
                </a:moveTo>
                <a:lnTo>
                  <a:pt x="3624563" y="0"/>
                </a:lnTo>
                <a:cubicBezTo>
                  <a:pt x="3904041" y="0"/>
                  <a:pt x="4130603" y="226562"/>
                  <a:pt x="4130603" y="506040"/>
                </a:cubicBezTo>
                <a:lnTo>
                  <a:pt x="4130603" y="5835649"/>
                </a:lnTo>
                <a:lnTo>
                  <a:pt x="0" y="5835649"/>
                </a:lnTo>
                <a:lnTo>
                  <a:pt x="0" y="506040"/>
                </a:lnTo>
                <a:cubicBezTo>
                  <a:pt x="0" y="226562"/>
                  <a:pt x="226562" y="0"/>
                  <a:pt x="506040" y="0"/>
                </a:cubicBezTo>
                <a:close/>
              </a:path>
            </a:pathLst>
          </a:custGeom>
          <a:solidFill>
            <a:schemeClr val="tx1"/>
          </a:solidFill>
        </p:spPr>
        <p:txBody>
          <a:bodyPr wrap="square">
            <a:noAutofit/>
          </a:bodyPr>
          <a:lstStyle>
            <a:lvl1pPr>
              <a:defRPr sz="1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4793736" cy="1088701"/>
          </a:xfrm>
        </p:spPr>
        <p:txBody>
          <a:bodyPr/>
          <a:lstStyle/>
          <a:p>
            <a:r>
              <a:rPr lang="en-GB"/>
              <a:t>Mobile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7" name="Picture Placeholder 6">
            <a:extLst>
              <a:ext uri="{FF2B5EF4-FFF2-40B4-BE49-F238E27FC236}">
                <a16:creationId xmlns:a16="http://schemas.microsoft.com/office/drawing/2014/main" id="{0174A84C-18FA-502E-A356-C0C337637CC8}"/>
              </a:ext>
            </a:extLst>
          </p:cNvPr>
          <p:cNvSpPr>
            <a:spLocks noGrp="1"/>
          </p:cNvSpPr>
          <p:nvPr>
            <p:ph type="pic" sz="quarter" idx="12"/>
          </p:nvPr>
        </p:nvSpPr>
        <p:spPr>
          <a:xfrm>
            <a:off x="7185970" y="447604"/>
            <a:ext cx="3868183" cy="5721421"/>
          </a:xfrm>
          <a:custGeom>
            <a:avLst/>
            <a:gdLst>
              <a:gd name="connsiteX0" fmla="*/ 403834 w 3868183"/>
              <a:gd name="connsiteY0" fmla="*/ 132 h 5721421"/>
              <a:gd name="connsiteX1" fmla="*/ 646193 w 3868183"/>
              <a:gd name="connsiteY1" fmla="*/ 1312 h 5721421"/>
              <a:gd name="connsiteX2" fmla="*/ 838799 w 3868183"/>
              <a:gd name="connsiteY2" fmla="*/ 132 h 5721421"/>
              <a:gd name="connsiteX3" fmla="*/ 1018892 w 3868183"/>
              <a:gd name="connsiteY3" fmla="*/ 1607 h 5721421"/>
              <a:gd name="connsiteX4" fmla="*/ 1379229 w 3868183"/>
              <a:gd name="connsiteY4" fmla="*/ 132 h 5721421"/>
              <a:gd name="connsiteX5" fmla="*/ 1712902 w 3868183"/>
              <a:gd name="connsiteY5" fmla="*/ 132 h 5721421"/>
              <a:gd name="connsiteX6" fmla="*/ 2028547 w 3868183"/>
              <a:gd name="connsiteY6" fmla="*/ 132 h 5721421"/>
              <a:gd name="connsiteX7" fmla="*/ 2360285 w 3868183"/>
              <a:gd name="connsiteY7" fmla="*/ 1164 h 5721421"/>
              <a:gd name="connsiteX8" fmla="*/ 2658206 w 3868183"/>
              <a:gd name="connsiteY8" fmla="*/ 132 h 5721421"/>
              <a:gd name="connsiteX9" fmla="*/ 2995305 w 3868183"/>
              <a:gd name="connsiteY9" fmla="*/ 132 h 5721421"/>
              <a:gd name="connsiteX10" fmla="*/ 3264774 w 3868183"/>
              <a:gd name="connsiteY10" fmla="*/ 278 h 5721421"/>
              <a:gd name="connsiteX11" fmla="*/ 3464532 w 3868183"/>
              <a:gd name="connsiteY11" fmla="*/ 132 h 5721421"/>
              <a:gd name="connsiteX12" fmla="*/ 3856448 w 3868183"/>
              <a:gd name="connsiteY12" fmla="*/ 299272 h 5721421"/>
              <a:gd name="connsiteX13" fmla="*/ 3867619 w 3868183"/>
              <a:gd name="connsiteY13" fmla="*/ 409717 h 5721421"/>
              <a:gd name="connsiteX14" fmla="*/ 3868067 w 3868183"/>
              <a:gd name="connsiteY14" fmla="*/ 2159535 h 5721421"/>
              <a:gd name="connsiteX15" fmla="*/ 3868067 w 3868183"/>
              <a:gd name="connsiteY15" fmla="*/ 4224591 h 5721421"/>
              <a:gd name="connsiteX16" fmla="*/ 3868183 w 3868183"/>
              <a:gd name="connsiteY16" fmla="*/ 5721421 h 5721421"/>
              <a:gd name="connsiteX17" fmla="*/ 384 w 3868183"/>
              <a:gd name="connsiteY17" fmla="*/ 5721421 h 5721421"/>
              <a:gd name="connsiteX18" fmla="*/ 0 w 3868183"/>
              <a:gd name="connsiteY18" fmla="*/ 411784 h 5721421"/>
              <a:gd name="connsiteX19" fmla="*/ 185457 w 3868183"/>
              <a:gd name="connsiteY19" fmla="*/ 61701 h 5721421"/>
              <a:gd name="connsiteX20" fmla="*/ 403834 w 3868183"/>
              <a:gd name="connsiteY20" fmla="*/ 132 h 5721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68183" h="5721421">
                <a:moveTo>
                  <a:pt x="403834" y="132"/>
                </a:moveTo>
                <a:cubicBezTo>
                  <a:pt x="484569" y="132"/>
                  <a:pt x="565455" y="1312"/>
                  <a:pt x="646193" y="1312"/>
                </a:cubicBezTo>
                <a:cubicBezTo>
                  <a:pt x="710394" y="1312"/>
                  <a:pt x="774597" y="132"/>
                  <a:pt x="838799" y="132"/>
                </a:cubicBezTo>
                <a:cubicBezTo>
                  <a:pt x="898830" y="132"/>
                  <a:pt x="958860" y="1607"/>
                  <a:pt x="1018892" y="1607"/>
                </a:cubicBezTo>
                <a:cubicBezTo>
                  <a:pt x="1138956" y="1460"/>
                  <a:pt x="1259166" y="426"/>
                  <a:pt x="1379229" y="132"/>
                </a:cubicBezTo>
                <a:cubicBezTo>
                  <a:pt x="1490503" y="-165"/>
                  <a:pt x="1601627" y="132"/>
                  <a:pt x="1712902" y="132"/>
                </a:cubicBezTo>
                <a:cubicBezTo>
                  <a:pt x="1818067" y="132"/>
                  <a:pt x="1923383" y="-18"/>
                  <a:pt x="2028547" y="132"/>
                </a:cubicBezTo>
                <a:cubicBezTo>
                  <a:pt x="2139078" y="278"/>
                  <a:pt x="2249756" y="1164"/>
                  <a:pt x="2360285" y="1164"/>
                </a:cubicBezTo>
                <a:cubicBezTo>
                  <a:pt x="2459641" y="1164"/>
                  <a:pt x="2558849" y="278"/>
                  <a:pt x="2658206" y="132"/>
                </a:cubicBezTo>
                <a:cubicBezTo>
                  <a:pt x="2770522" y="-18"/>
                  <a:pt x="2882987" y="132"/>
                  <a:pt x="2995305" y="132"/>
                </a:cubicBezTo>
                <a:cubicBezTo>
                  <a:pt x="3085128" y="132"/>
                  <a:pt x="3174952" y="278"/>
                  <a:pt x="3264774" y="278"/>
                </a:cubicBezTo>
                <a:cubicBezTo>
                  <a:pt x="3331360" y="278"/>
                  <a:pt x="3397946" y="-18"/>
                  <a:pt x="3464532" y="132"/>
                </a:cubicBezTo>
                <a:cubicBezTo>
                  <a:pt x="3653264" y="721"/>
                  <a:pt x="3812801" y="121353"/>
                  <a:pt x="3856448" y="299272"/>
                </a:cubicBezTo>
                <a:cubicBezTo>
                  <a:pt x="3865236" y="334856"/>
                  <a:pt x="3867471" y="372803"/>
                  <a:pt x="3867619" y="409717"/>
                </a:cubicBezTo>
                <a:cubicBezTo>
                  <a:pt x="3868215" y="992940"/>
                  <a:pt x="3868067" y="1576311"/>
                  <a:pt x="3868067" y="2159535"/>
                </a:cubicBezTo>
                <a:cubicBezTo>
                  <a:pt x="3868067" y="2847889"/>
                  <a:pt x="3868067" y="3536239"/>
                  <a:pt x="3868067" y="4224591"/>
                </a:cubicBezTo>
                <a:lnTo>
                  <a:pt x="3868183" y="5721421"/>
                </a:lnTo>
                <a:lnTo>
                  <a:pt x="384" y="5721421"/>
                </a:lnTo>
                <a:lnTo>
                  <a:pt x="0" y="411784"/>
                </a:lnTo>
                <a:cubicBezTo>
                  <a:pt x="0" y="261327"/>
                  <a:pt x="59734" y="144681"/>
                  <a:pt x="185457" y="61701"/>
                </a:cubicBezTo>
                <a:cubicBezTo>
                  <a:pt x="251149" y="18291"/>
                  <a:pt x="325331" y="278"/>
                  <a:pt x="403834" y="132"/>
                </a:cubicBez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4793736"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5" name="Straight Connector 4">
            <a:extLst>
              <a:ext uri="{FF2B5EF4-FFF2-40B4-BE49-F238E27FC236}">
                <a16:creationId xmlns:a16="http://schemas.microsoft.com/office/drawing/2014/main" id="{D71EB229-33B3-3BDD-3665-B596587470DA}"/>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1026272"/>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Desktop device">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pic>
        <p:nvPicPr>
          <p:cNvPr id="12" name="Picture 11">
            <a:extLst>
              <a:ext uri="{FF2B5EF4-FFF2-40B4-BE49-F238E27FC236}">
                <a16:creationId xmlns:a16="http://schemas.microsoft.com/office/drawing/2014/main" id="{6C93688E-1263-9D36-62A7-80F8CE19F9AF}"/>
              </a:ext>
            </a:extLst>
          </p:cNvPr>
          <p:cNvPicPr>
            <a:picLocks noChangeAspect="1"/>
          </p:cNvPicPr>
          <p:nvPr/>
        </p:nvPicPr>
        <p:blipFill rotWithShape="1">
          <a:blip r:embed="rId2"/>
          <a:srcRect b="8569"/>
          <a:stretch/>
        </p:blipFill>
        <p:spPr>
          <a:xfrm>
            <a:off x="4395996" y="787399"/>
            <a:ext cx="7310205" cy="5381626"/>
          </a:xfrm>
          <a:prstGeom prst="rect">
            <a:avLst/>
          </a:prstGeom>
        </p:spPr>
      </p:pic>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3440570" cy="1780851"/>
          </a:xfrm>
        </p:spPr>
        <p:txBody>
          <a:bodyPr/>
          <a:lstStyle/>
          <a:p>
            <a:r>
              <a:rPr lang="en-GB"/>
              <a:t>Desktop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3440570"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4602504" y="1018903"/>
            <a:ext cx="6897188" cy="3879668"/>
          </a:xfrm>
          <a:prstGeom prst="rect">
            <a:avLst/>
          </a:pr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cxnSp>
        <p:nvCxnSpPr>
          <p:cNvPr id="5" name="Straight Connector 4">
            <a:extLst>
              <a:ext uri="{FF2B5EF4-FFF2-40B4-BE49-F238E27FC236}">
                <a16:creationId xmlns:a16="http://schemas.microsoft.com/office/drawing/2014/main" id="{DC6D4FFF-6DE6-820F-0E9F-1A81798A3547}"/>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0536896"/>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Surface Book device">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pic>
        <p:nvPicPr>
          <p:cNvPr id="8" name="Picture 7">
            <a:extLst>
              <a:ext uri="{FF2B5EF4-FFF2-40B4-BE49-F238E27FC236}">
                <a16:creationId xmlns:a16="http://schemas.microsoft.com/office/drawing/2014/main" id="{D474F642-B459-8F68-4149-D4B99668EAFB}"/>
              </a:ext>
            </a:extLst>
          </p:cNvPr>
          <p:cNvPicPr>
            <a:picLocks noChangeAspect="1"/>
          </p:cNvPicPr>
          <p:nvPr/>
        </p:nvPicPr>
        <p:blipFill>
          <a:blip r:embed="rId2"/>
          <a:srcRect/>
          <a:stretch/>
        </p:blipFill>
        <p:spPr>
          <a:xfrm>
            <a:off x="3796217" y="862978"/>
            <a:ext cx="8795602" cy="5208488"/>
          </a:xfrm>
          <a:prstGeom prst="rect">
            <a:avLst/>
          </a:prstGeom>
        </p:spPr>
      </p:pic>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3440570" cy="1780851"/>
          </a:xfrm>
        </p:spPr>
        <p:txBody>
          <a:bodyPr/>
          <a:lstStyle/>
          <a:p>
            <a:r>
              <a:rPr lang="en-GB"/>
              <a:t>Surface Book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3440570"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4991501" y="1247502"/>
            <a:ext cx="6395644" cy="4258492"/>
          </a:xfrm>
          <a:prstGeom prst="rect">
            <a:avLst/>
          </a:pr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cxnSp>
        <p:nvCxnSpPr>
          <p:cNvPr id="5" name="Straight Connector 4">
            <a:extLst>
              <a:ext uri="{FF2B5EF4-FFF2-40B4-BE49-F238E27FC236}">
                <a16:creationId xmlns:a16="http://schemas.microsoft.com/office/drawing/2014/main" id="{C0DB4169-0D80-8388-80E4-661FD080C19E}"/>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5011144"/>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Team x6">
    <p:bg>
      <p:bgPr>
        <a:solidFill>
          <a:schemeClr val="bg1"/>
        </a:solidFill>
        <a:effectLst/>
      </p:bgPr>
    </p:bg>
    <p:spTree>
      <p:nvGrpSpPr>
        <p:cNvPr id="1" name=""/>
        <p:cNvGrpSpPr/>
        <p:nvPr/>
      </p:nvGrpSpPr>
      <p:grpSpPr>
        <a:xfrm>
          <a:off x="0" y="0"/>
          <a:ext cx="0" cy="0"/>
          <a:chOff x="0" y="0"/>
          <a:chExt cx="0" cy="0"/>
        </a:xfrm>
      </p:grpSpPr>
      <p:pic>
        <p:nvPicPr>
          <p:cNvPr id="9" name="Picture 8" descr="A picture containing indoor, dark&#10;&#10;Description automatically generated">
            <a:extLst>
              <a:ext uri="{FF2B5EF4-FFF2-40B4-BE49-F238E27FC236}">
                <a16:creationId xmlns:a16="http://schemas.microsoft.com/office/drawing/2014/main" id="{E2D5563B-EAC6-EC73-04A7-6FF3483C94CE}"/>
              </a:ext>
            </a:extLst>
          </p:cNvPr>
          <p:cNvPicPr>
            <a:picLocks noChangeAspect="1"/>
          </p:cNvPicPr>
          <p:nvPr/>
        </p:nvPicPr>
        <p:blipFill rotWithShape="1">
          <a:blip r:embed="rId2"/>
          <a:srcRect b="8641"/>
          <a:stretch/>
        </p:blipFill>
        <p:spPr>
          <a:xfrm>
            <a:off x="1" y="0"/>
            <a:ext cx="12192000" cy="6169025"/>
          </a:xfrm>
          <a:prstGeom prst="rect">
            <a:avLst/>
          </a:prstGeom>
        </p:spPr>
      </p:pic>
      <p:sp>
        <p:nvSpPr>
          <p:cNvPr id="2" name="Title 1">
            <a:extLst>
              <a:ext uri="{FF2B5EF4-FFF2-40B4-BE49-F238E27FC236}">
                <a16:creationId xmlns:a16="http://schemas.microsoft.com/office/drawing/2014/main" id="{32D93BE3-A2EF-45BD-52EE-BE0CE5704C32}"/>
              </a:ext>
            </a:extLst>
          </p:cNvPr>
          <p:cNvSpPr>
            <a:spLocks noGrp="1"/>
          </p:cNvSpPr>
          <p:nvPr>
            <p:ph type="title"/>
          </p:nvPr>
        </p:nvSpPr>
        <p:spPr/>
        <p:txBody>
          <a:bodyPr/>
          <a:lstStyle/>
          <a:p>
            <a:r>
              <a:rPr lang="es-ES"/>
              <a:t>Haga clic para modificar el estilo de título del patrón</a:t>
            </a:r>
            <a:endParaRPr lang="en-GB"/>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643615" y="136842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0" name="Text Placeholder 9">
            <a:extLst>
              <a:ext uri="{FF2B5EF4-FFF2-40B4-BE49-F238E27FC236}">
                <a16:creationId xmlns:a16="http://schemas.microsoft.com/office/drawing/2014/main" id="{8BA2C4E4-7F5F-67A3-0215-4AD932BDA96A}"/>
              </a:ext>
            </a:extLst>
          </p:cNvPr>
          <p:cNvSpPr>
            <a:spLocks noGrp="1"/>
          </p:cNvSpPr>
          <p:nvPr>
            <p:ph type="body" sz="quarter" idx="13" hasCustomPrompt="1"/>
          </p:nvPr>
        </p:nvSpPr>
        <p:spPr>
          <a:xfrm>
            <a:off x="1925215" y="136842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1" name="Picture Placeholder 7">
            <a:extLst>
              <a:ext uri="{FF2B5EF4-FFF2-40B4-BE49-F238E27FC236}">
                <a16:creationId xmlns:a16="http://schemas.microsoft.com/office/drawing/2014/main" id="{6A1D9D11-B1DC-A8D1-7FEA-B26C35399BA2}"/>
              </a:ext>
            </a:extLst>
          </p:cNvPr>
          <p:cNvSpPr>
            <a:spLocks noGrp="1" noChangeAspect="1"/>
          </p:cNvSpPr>
          <p:nvPr>
            <p:ph type="pic" sz="quarter" idx="14"/>
          </p:nvPr>
        </p:nvSpPr>
        <p:spPr>
          <a:xfrm>
            <a:off x="6166505" y="136842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2" name="Text Placeholder 9">
            <a:extLst>
              <a:ext uri="{FF2B5EF4-FFF2-40B4-BE49-F238E27FC236}">
                <a16:creationId xmlns:a16="http://schemas.microsoft.com/office/drawing/2014/main" id="{16DD9963-9B5A-10CD-A0EE-68235B7C27C2}"/>
              </a:ext>
            </a:extLst>
          </p:cNvPr>
          <p:cNvSpPr>
            <a:spLocks noGrp="1"/>
          </p:cNvSpPr>
          <p:nvPr>
            <p:ph type="body" sz="quarter" idx="15" hasCustomPrompt="1"/>
          </p:nvPr>
        </p:nvSpPr>
        <p:spPr>
          <a:xfrm>
            <a:off x="7443577" y="136842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3" name="Picture Placeholder 7">
            <a:extLst>
              <a:ext uri="{FF2B5EF4-FFF2-40B4-BE49-F238E27FC236}">
                <a16:creationId xmlns:a16="http://schemas.microsoft.com/office/drawing/2014/main" id="{E0E9982E-86E4-21ED-9386-2BE8F31125AA}"/>
              </a:ext>
            </a:extLst>
          </p:cNvPr>
          <p:cNvSpPr>
            <a:spLocks noGrp="1" noChangeAspect="1"/>
          </p:cNvSpPr>
          <p:nvPr>
            <p:ph type="pic" sz="quarter" idx="16"/>
          </p:nvPr>
        </p:nvSpPr>
        <p:spPr>
          <a:xfrm>
            <a:off x="643615" y="2751314"/>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4" name="Text Placeholder 9">
            <a:extLst>
              <a:ext uri="{FF2B5EF4-FFF2-40B4-BE49-F238E27FC236}">
                <a16:creationId xmlns:a16="http://schemas.microsoft.com/office/drawing/2014/main" id="{ABD159C3-2532-3562-792C-4F5CDC66EC58}"/>
              </a:ext>
            </a:extLst>
          </p:cNvPr>
          <p:cNvSpPr>
            <a:spLocks noGrp="1"/>
          </p:cNvSpPr>
          <p:nvPr>
            <p:ph type="body" sz="quarter" idx="17" hasCustomPrompt="1"/>
          </p:nvPr>
        </p:nvSpPr>
        <p:spPr>
          <a:xfrm>
            <a:off x="1925215" y="2751314"/>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5" name="Picture Placeholder 7">
            <a:extLst>
              <a:ext uri="{FF2B5EF4-FFF2-40B4-BE49-F238E27FC236}">
                <a16:creationId xmlns:a16="http://schemas.microsoft.com/office/drawing/2014/main" id="{ADF1BC7D-9E9D-7CD1-E8AA-262A162599E5}"/>
              </a:ext>
            </a:extLst>
          </p:cNvPr>
          <p:cNvSpPr>
            <a:spLocks noGrp="1" noChangeAspect="1"/>
          </p:cNvSpPr>
          <p:nvPr>
            <p:ph type="pic" sz="quarter" idx="18"/>
          </p:nvPr>
        </p:nvSpPr>
        <p:spPr>
          <a:xfrm>
            <a:off x="6166505" y="2751314"/>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6" name="Text Placeholder 9">
            <a:extLst>
              <a:ext uri="{FF2B5EF4-FFF2-40B4-BE49-F238E27FC236}">
                <a16:creationId xmlns:a16="http://schemas.microsoft.com/office/drawing/2014/main" id="{A0399768-6B14-D79E-5238-274950F97DC3}"/>
              </a:ext>
            </a:extLst>
          </p:cNvPr>
          <p:cNvSpPr>
            <a:spLocks noGrp="1"/>
          </p:cNvSpPr>
          <p:nvPr>
            <p:ph type="body" sz="quarter" idx="19" hasCustomPrompt="1"/>
          </p:nvPr>
        </p:nvSpPr>
        <p:spPr>
          <a:xfrm>
            <a:off x="7443577" y="2751314"/>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7" name="Picture Placeholder 7">
            <a:extLst>
              <a:ext uri="{FF2B5EF4-FFF2-40B4-BE49-F238E27FC236}">
                <a16:creationId xmlns:a16="http://schemas.microsoft.com/office/drawing/2014/main" id="{98348947-C76D-9C8F-348B-51A873307250}"/>
              </a:ext>
            </a:extLst>
          </p:cNvPr>
          <p:cNvSpPr>
            <a:spLocks noGrp="1" noChangeAspect="1"/>
          </p:cNvSpPr>
          <p:nvPr>
            <p:ph type="pic" sz="quarter" idx="20"/>
          </p:nvPr>
        </p:nvSpPr>
        <p:spPr>
          <a:xfrm>
            <a:off x="643615" y="412244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8" name="Text Placeholder 9">
            <a:extLst>
              <a:ext uri="{FF2B5EF4-FFF2-40B4-BE49-F238E27FC236}">
                <a16:creationId xmlns:a16="http://schemas.microsoft.com/office/drawing/2014/main" id="{EAEC67F7-F65C-17F4-BF5F-DAF9447AEC48}"/>
              </a:ext>
            </a:extLst>
          </p:cNvPr>
          <p:cNvSpPr>
            <a:spLocks noGrp="1"/>
          </p:cNvSpPr>
          <p:nvPr>
            <p:ph type="body" sz="quarter" idx="21" hasCustomPrompt="1"/>
          </p:nvPr>
        </p:nvSpPr>
        <p:spPr>
          <a:xfrm>
            <a:off x="1925215" y="412244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9" name="Picture Placeholder 7">
            <a:extLst>
              <a:ext uri="{FF2B5EF4-FFF2-40B4-BE49-F238E27FC236}">
                <a16:creationId xmlns:a16="http://schemas.microsoft.com/office/drawing/2014/main" id="{814B2C35-0E8C-3EF5-DFBB-4A646E3A6373}"/>
              </a:ext>
            </a:extLst>
          </p:cNvPr>
          <p:cNvSpPr>
            <a:spLocks noGrp="1" noChangeAspect="1"/>
          </p:cNvSpPr>
          <p:nvPr>
            <p:ph type="pic" sz="quarter" idx="22"/>
          </p:nvPr>
        </p:nvSpPr>
        <p:spPr>
          <a:xfrm>
            <a:off x="6166505" y="412244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0" name="Text Placeholder 9">
            <a:extLst>
              <a:ext uri="{FF2B5EF4-FFF2-40B4-BE49-F238E27FC236}">
                <a16:creationId xmlns:a16="http://schemas.microsoft.com/office/drawing/2014/main" id="{65F261BA-EC3A-97AD-184F-EED4ACE0DBFC}"/>
              </a:ext>
            </a:extLst>
          </p:cNvPr>
          <p:cNvSpPr>
            <a:spLocks noGrp="1"/>
          </p:cNvSpPr>
          <p:nvPr>
            <p:ph type="body" sz="quarter" idx="23" hasCustomPrompt="1"/>
          </p:nvPr>
        </p:nvSpPr>
        <p:spPr>
          <a:xfrm>
            <a:off x="7443577" y="412244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21" name="Rounded Rectangle 20">
            <a:extLst>
              <a:ext uri="{FF2B5EF4-FFF2-40B4-BE49-F238E27FC236}">
                <a16:creationId xmlns:a16="http://schemas.microsoft.com/office/drawing/2014/main" id="{A8800C4D-7BD6-C1AC-7F00-EFB865A171B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7" name="Text Placeholder 9">
            <a:extLst>
              <a:ext uri="{FF2B5EF4-FFF2-40B4-BE49-F238E27FC236}">
                <a16:creationId xmlns:a16="http://schemas.microsoft.com/office/drawing/2014/main" id="{0EABD2C7-A8C3-9823-FDCE-816BF7F9D0CC}"/>
              </a:ext>
            </a:extLst>
          </p:cNvPr>
          <p:cNvSpPr>
            <a:spLocks noGrp="1"/>
          </p:cNvSpPr>
          <p:nvPr>
            <p:ph type="body" sz="quarter" idx="24" hasCustomPrompt="1"/>
          </p:nvPr>
        </p:nvSpPr>
        <p:spPr>
          <a:xfrm>
            <a:off x="5895164" y="1368425"/>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2" name="Text Placeholder 9">
            <a:extLst>
              <a:ext uri="{FF2B5EF4-FFF2-40B4-BE49-F238E27FC236}">
                <a16:creationId xmlns:a16="http://schemas.microsoft.com/office/drawing/2014/main" id="{61260E68-B2AB-427A-F261-14A361BD3695}"/>
              </a:ext>
            </a:extLst>
          </p:cNvPr>
          <p:cNvSpPr>
            <a:spLocks noGrp="1"/>
          </p:cNvSpPr>
          <p:nvPr>
            <p:ph type="body" sz="quarter" idx="25" hasCustomPrompt="1"/>
          </p:nvPr>
        </p:nvSpPr>
        <p:spPr>
          <a:xfrm>
            <a:off x="5895164" y="2735555"/>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3" name="Text Placeholder 9">
            <a:extLst>
              <a:ext uri="{FF2B5EF4-FFF2-40B4-BE49-F238E27FC236}">
                <a16:creationId xmlns:a16="http://schemas.microsoft.com/office/drawing/2014/main" id="{3F42BED2-F821-EE86-C2E9-3F49F56FAC2D}"/>
              </a:ext>
            </a:extLst>
          </p:cNvPr>
          <p:cNvSpPr>
            <a:spLocks noGrp="1"/>
          </p:cNvSpPr>
          <p:nvPr>
            <p:ph type="body" sz="quarter" idx="26" hasCustomPrompt="1"/>
          </p:nvPr>
        </p:nvSpPr>
        <p:spPr>
          <a:xfrm>
            <a:off x="5895164" y="4118444"/>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4" name="Text Placeholder 9">
            <a:extLst>
              <a:ext uri="{FF2B5EF4-FFF2-40B4-BE49-F238E27FC236}">
                <a16:creationId xmlns:a16="http://schemas.microsoft.com/office/drawing/2014/main" id="{02189B91-0856-76B7-5F4E-2DE9DC947D13}"/>
              </a:ext>
            </a:extLst>
          </p:cNvPr>
          <p:cNvSpPr>
            <a:spLocks noGrp="1"/>
          </p:cNvSpPr>
          <p:nvPr>
            <p:ph type="body" sz="quarter" idx="27" hasCustomPrompt="1"/>
          </p:nvPr>
        </p:nvSpPr>
        <p:spPr>
          <a:xfrm>
            <a:off x="11413526" y="4118444"/>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5" name="Text Placeholder 9">
            <a:extLst>
              <a:ext uri="{FF2B5EF4-FFF2-40B4-BE49-F238E27FC236}">
                <a16:creationId xmlns:a16="http://schemas.microsoft.com/office/drawing/2014/main" id="{A4E9967A-1D0C-D284-E664-44C13B2C7CA1}"/>
              </a:ext>
            </a:extLst>
          </p:cNvPr>
          <p:cNvSpPr>
            <a:spLocks noGrp="1"/>
          </p:cNvSpPr>
          <p:nvPr>
            <p:ph type="body" sz="quarter" idx="28" hasCustomPrompt="1"/>
          </p:nvPr>
        </p:nvSpPr>
        <p:spPr>
          <a:xfrm>
            <a:off x="11413526" y="2751314"/>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6" name="Text Placeholder 9">
            <a:extLst>
              <a:ext uri="{FF2B5EF4-FFF2-40B4-BE49-F238E27FC236}">
                <a16:creationId xmlns:a16="http://schemas.microsoft.com/office/drawing/2014/main" id="{8440828E-D46C-2E94-6611-975B2A0D3B04}"/>
              </a:ext>
            </a:extLst>
          </p:cNvPr>
          <p:cNvSpPr>
            <a:spLocks noGrp="1"/>
          </p:cNvSpPr>
          <p:nvPr>
            <p:ph type="body" sz="quarter" idx="29" hasCustomPrompt="1"/>
          </p:nvPr>
        </p:nvSpPr>
        <p:spPr>
          <a:xfrm>
            <a:off x="11413526" y="1368425"/>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Tree>
    <p:extLst>
      <p:ext uri="{BB962C8B-B14F-4D97-AF65-F5344CB8AC3E}">
        <p14:creationId xmlns:p14="http://schemas.microsoft.com/office/powerpoint/2010/main" val="123263971"/>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Team x8">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indoor, dark&#10;&#10;Description automatically generated">
            <a:extLst>
              <a:ext uri="{FF2B5EF4-FFF2-40B4-BE49-F238E27FC236}">
                <a16:creationId xmlns:a16="http://schemas.microsoft.com/office/drawing/2014/main" id="{C25B6C92-9C54-0C08-414D-5ED5438CB217}"/>
              </a:ext>
            </a:extLst>
          </p:cNvPr>
          <p:cNvPicPr>
            <a:picLocks noChangeAspect="1"/>
          </p:cNvPicPr>
          <p:nvPr/>
        </p:nvPicPr>
        <p:blipFill rotWithShape="1">
          <a:blip r:embed="rId2"/>
          <a:srcRect b="8641"/>
          <a:stretch/>
        </p:blipFill>
        <p:spPr>
          <a:xfrm>
            <a:off x="1" y="0"/>
            <a:ext cx="12192000" cy="6169025"/>
          </a:xfrm>
          <a:prstGeom prst="rect">
            <a:avLst/>
          </a:prstGeom>
        </p:spPr>
      </p:pic>
      <p:sp>
        <p:nvSpPr>
          <p:cNvPr id="26" name="Picture Placeholder 7">
            <a:extLst>
              <a:ext uri="{FF2B5EF4-FFF2-40B4-BE49-F238E27FC236}">
                <a16:creationId xmlns:a16="http://schemas.microsoft.com/office/drawing/2014/main" id="{EDCD066B-62F2-1A43-3B79-0734FE86A4F0}"/>
              </a:ext>
            </a:extLst>
          </p:cNvPr>
          <p:cNvSpPr>
            <a:spLocks noGrp="1" noChangeAspect="1"/>
          </p:cNvSpPr>
          <p:nvPr>
            <p:ph type="pic" sz="quarter" idx="23"/>
          </p:nvPr>
        </p:nvSpPr>
        <p:spPr>
          <a:xfrm>
            <a:off x="6680956"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7" name="Picture Placeholder 7">
            <a:extLst>
              <a:ext uri="{FF2B5EF4-FFF2-40B4-BE49-F238E27FC236}">
                <a16:creationId xmlns:a16="http://schemas.microsoft.com/office/drawing/2014/main" id="{AC1E1BEF-7CEE-8011-71B0-68F0F7ED3DBB}"/>
              </a:ext>
            </a:extLst>
          </p:cNvPr>
          <p:cNvSpPr>
            <a:spLocks noGrp="1" noChangeAspect="1"/>
          </p:cNvSpPr>
          <p:nvPr>
            <p:ph type="pic" sz="quarter" idx="24"/>
          </p:nvPr>
        </p:nvSpPr>
        <p:spPr>
          <a:xfrm>
            <a:off x="9388132"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32D93BE3-A2EF-45BD-52EE-BE0CE5704C32}"/>
              </a:ext>
            </a:extLst>
          </p:cNvPr>
          <p:cNvSpPr>
            <a:spLocks noGrp="1"/>
          </p:cNvSpPr>
          <p:nvPr>
            <p:ph type="title"/>
          </p:nvPr>
        </p:nvSpPr>
        <p:spPr/>
        <p:txBody>
          <a:bodyPr/>
          <a:lstStyle/>
          <a:p>
            <a:r>
              <a:rPr lang="es-ES"/>
              <a:t>Haga clic para modificar el estilo de título del patrón</a:t>
            </a:r>
            <a:endParaRPr lang="en-GB"/>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1266606"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1" name="Picture Placeholder 7">
            <a:extLst>
              <a:ext uri="{FF2B5EF4-FFF2-40B4-BE49-F238E27FC236}">
                <a16:creationId xmlns:a16="http://schemas.microsoft.com/office/drawing/2014/main" id="{6A1D9D11-B1DC-A8D1-7FEA-B26C35399BA2}"/>
              </a:ext>
            </a:extLst>
          </p:cNvPr>
          <p:cNvSpPr>
            <a:spLocks noGrp="1" noChangeAspect="1"/>
          </p:cNvSpPr>
          <p:nvPr>
            <p:ph type="pic" sz="quarter" idx="14"/>
          </p:nvPr>
        </p:nvSpPr>
        <p:spPr>
          <a:xfrm>
            <a:off x="3973781"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3" name="Picture Placeholder 7">
            <a:extLst>
              <a:ext uri="{FF2B5EF4-FFF2-40B4-BE49-F238E27FC236}">
                <a16:creationId xmlns:a16="http://schemas.microsoft.com/office/drawing/2014/main" id="{E0E9982E-86E4-21ED-9386-2BE8F31125AA}"/>
              </a:ext>
            </a:extLst>
          </p:cNvPr>
          <p:cNvSpPr>
            <a:spLocks noGrp="1" noChangeAspect="1"/>
          </p:cNvSpPr>
          <p:nvPr>
            <p:ph type="pic" sz="quarter" idx="16"/>
          </p:nvPr>
        </p:nvSpPr>
        <p:spPr>
          <a:xfrm>
            <a:off x="6680956"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5" name="Picture Placeholder 7">
            <a:extLst>
              <a:ext uri="{FF2B5EF4-FFF2-40B4-BE49-F238E27FC236}">
                <a16:creationId xmlns:a16="http://schemas.microsoft.com/office/drawing/2014/main" id="{ADF1BC7D-9E9D-7CD1-E8AA-262A162599E5}"/>
              </a:ext>
            </a:extLst>
          </p:cNvPr>
          <p:cNvSpPr>
            <a:spLocks noGrp="1" noChangeAspect="1"/>
          </p:cNvSpPr>
          <p:nvPr>
            <p:ph type="pic" sz="quarter" idx="18"/>
          </p:nvPr>
        </p:nvSpPr>
        <p:spPr>
          <a:xfrm>
            <a:off x="9388132"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7" name="Picture Placeholder 7">
            <a:extLst>
              <a:ext uri="{FF2B5EF4-FFF2-40B4-BE49-F238E27FC236}">
                <a16:creationId xmlns:a16="http://schemas.microsoft.com/office/drawing/2014/main" id="{98348947-C76D-9C8F-348B-51A873307250}"/>
              </a:ext>
            </a:extLst>
          </p:cNvPr>
          <p:cNvSpPr>
            <a:spLocks noGrp="1" noChangeAspect="1"/>
          </p:cNvSpPr>
          <p:nvPr>
            <p:ph type="pic" sz="quarter" idx="20"/>
          </p:nvPr>
        </p:nvSpPr>
        <p:spPr>
          <a:xfrm>
            <a:off x="1266606"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9" name="Picture Placeholder 7">
            <a:extLst>
              <a:ext uri="{FF2B5EF4-FFF2-40B4-BE49-F238E27FC236}">
                <a16:creationId xmlns:a16="http://schemas.microsoft.com/office/drawing/2014/main" id="{814B2C35-0E8C-3EF5-DFBB-4A646E3A6373}"/>
              </a:ext>
            </a:extLst>
          </p:cNvPr>
          <p:cNvSpPr>
            <a:spLocks noGrp="1" noChangeAspect="1"/>
          </p:cNvSpPr>
          <p:nvPr>
            <p:ph type="pic" sz="quarter" idx="22"/>
          </p:nvPr>
        </p:nvSpPr>
        <p:spPr>
          <a:xfrm>
            <a:off x="3973781"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1" name="Rounded Rectangle 20">
            <a:extLst>
              <a:ext uri="{FF2B5EF4-FFF2-40B4-BE49-F238E27FC236}">
                <a16:creationId xmlns:a16="http://schemas.microsoft.com/office/drawing/2014/main" id="{A8800C4D-7BD6-C1AC-7F00-EFB865A171B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29" name="Text Placeholder 28">
            <a:extLst>
              <a:ext uri="{FF2B5EF4-FFF2-40B4-BE49-F238E27FC236}">
                <a16:creationId xmlns:a16="http://schemas.microsoft.com/office/drawing/2014/main" id="{47CA8422-1D2B-55E1-7CC5-FA76891B1DDA}"/>
              </a:ext>
            </a:extLst>
          </p:cNvPr>
          <p:cNvSpPr>
            <a:spLocks noGrp="1"/>
          </p:cNvSpPr>
          <p:nvPr>
            <p:ph type="body" sz="quarter" idx="25" hasCustomPrompt="1"/>
          </p:nvPr>
        </p:nvSpPr>
        <p:spPr>
          <a:xfrm>
            <a:off x="770887"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0" name="Text Placeholder 28">
            <a:extLst>
              <a:ext uri="{FF2B5EF4-FFF2-40B4-BE49-F238E27FC236}">
                <a16:creationId xmlns:a16="http://schemas.microsoft.com/office/drawing/2014/main" id="{B1D750A3-997C-117C-3671-CF7A3758AF20}"/>
              </a:ext>
            </a:extLst>
          </p:cNvPr>
          <p:cNvSpPr>
            <a:spLocks noGrp="1"/>
          </p:cNvSpPr>
          <p:nvPr>
            <p:ph type="body" sz="quarter" idx="26" hasCustomPrompt="1"/>
          </p:nvPr>
        </p:nvSpPr>
        <p:spPr>
          <a:xfrm>
            <a:off x="3478063"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1" name="Text Placeholder 28">
            <a:extLst>
              <a:ext uri="{FF2B5EF4-FFF2-40B4-BE49-F238E27FC236}">
                <a16:creationId xmlns:a16="http://schemas.microsoft.com/office/drawing/2014/main" id="{E5AC6BD1-147E-35E8-0B05-716817234140}"/>
              </a:ext>
            </a:extLst>
          </p:cNvPr>
          <p:cNvSpPr>
            <a:spLocks noGrp="1"/>
          </p:cNvSpPr>
          <p:nvPr>
            <p:ph type="body" sz="quarter" idx="27" hasCustomPrompt="1"/>
          </p:nvPr>
        </p:nvSpPr>
        <p:spPr>
          <a:xfrm>
            <a:off x="6185239"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2" name="Text Placeholder 28">
            <a:extLst>
              <a:ext uri="{FF2B5EF4-FFF2-40B4-BE49-F238E27FC236}">
                <a16:creationId xmlns:a16="http://schemas.microsoft.com/office/drawing/2014/main" id="{CF663DAB-E3A8-8E89-61F7-20DFA620D01B}"/>
              </a:ext>
            </a:extLst>
          </p:cNvPr>
          <p:cNvSpPr>
            <a:spLocks noGrp="1"/>
          </p:cNvSpPr>
          <p:nvPr>
            <p:ph type="body" sz="quarter" idx="28" hasCustomPrompt="1"/>
          </p:nvPr>
        </p:nvSpPr>
        <p:spPr>
          <a:xfrm>
            <a:off x="8892413"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3" name="Text Placeholder 28">
            <a:extLst>
              <a:ext uri="{FF2B5EF4-FFF2-40B4-BE49-F238E27FC236}">
                <a16:creationId xmlns:a16="http://schemas.microsoft.com/office/drawing/2014/main" id="{9EA348E3-0BA0-AB18-D019-848DA1B4F3F9}"/>
              </a:ext>
            </a:extLst>
          </p:cNvPr>
          <p:cNvSpPr>
            <a:spLocks noGrp="1"/>
          </p:cNvSpPr>
          <p:nvPr>
            <p:ph type="body" sz="quarter" idx="29" hasCustomPrompt="1"/>
          </p:nvPr>
        </p:nvSpPr>
        <p:spPr>
          <a:xfrm>
            <a:off x="770887"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4" name="Text Placeholder 28">
            <a:extLst>
              <a:ext uri="{FF2B5EF4-FFF2-40B4-BE49-F238E27FC236}">
                <a16:creationId xmlns:a16="http://schemas.microsoft.com/office/drawing/2014/main" id="{607FE6B0-A2D9-C718-2193-A841C6CA052E}"/>
              </a:ext>
            </a:extLst>
          </p:cNvPr>
          <p:cNvSpPr>
            <a:spLocks noGrp="1"/>
          </p:cNvSpPr>
          <p:nvPr>
            <p:ph type="body" sz="quarter" idx="30" hasCustomPrompt="1"/>
          </p:nvPr>
        </p:nvSpPr>
        <p:spPr>
          <a:xfrm>
            <a:off x="3478063"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5" name="Text Placeholder 28">
            <a:extLst>
              <a:ext uri="{FF2B5EF4-FFF2-40B4-BE49-F238E27FC236}">
                <a16:creationId xmlns:a16="http://schemas.microsoft.com/office/drawing/2014/main" id="{E3216F32-B415-75E5-A176-3355725AB2C5}"/>
              </a:ext>
            </a:extLst>
          </p:cNvPr>
          <p:cNvSpPr>
            <a:spLocks noGrp="1"/>
          </p:cNvSpPr>
          <p:nvPr>
            <p:ph type="body" sz="quarter" idx="31" hasCustomPrompt="1"/>
          </p:nvPr>
        </p:nvSpPr>
        <p:spPr>
          <a:xfrm>
            <a:off x="6167952"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6" name="Text Placeholder 28">
            <a:extLst>
              <a:ext uri="{FF2B5EF4-FFF2-40B4-BE49-F238E27FC236}">
                <a16:creationId xmlns:a16="http://schemas.microsoft.com/office/drawing/2014/main" id="{35ACE380-9E86-AB7F-35A9-F1C0E8040B05}"/>
              </a:ext>
            </a:extLst>
          </p:cNvPr>
          <p:cNvSpPr>
            <a:spLocks noGrp="1"/>
          </p:cNvSpPr>
          <p:nvPr>
            <p:ph type="body" sz="quarter" idx="32" hasCustomPrompt="1"/>
          </p:nvPr>
        </p:nvSpPr>
        <p:spPr>
          <a:xfrm>
            <a:off x="8857841"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Tree>
    <p:extLst>
      <p:ext uri="{BB962C8B-B14F-4D97-AF65-F5344CB8AC3E}">
        <p14:creationId xmlns:p14="http://schemas.microsoft.com/office/powerpoint/2010/main" val="2249587038"/>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p:cSld name="Team x8 alt">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indoor, dark&#10;&#10;Description automatically generated">
            <a:extLst>
              <a:ext uri="{FF2B5EF4-FFF2-40B4-BE49-F238E27FC236}">
                <a16:creationId xmlns:a16="http://schemas.microsoft.com/office/drawing/2014/main" id="{7FDA4DC1-7852-78AA-4819-510C1CBFAFB7}"/>
              </a:ext>
            </a:extLst>
          </p:cNvPr>
          <p:cNvPicPr>
            <a:picLocks noChangeAspect="1"/>
          </p:cNvPicPr>
          <p:nvPr/>
        </p:nvPicPr>
        <p:blipFill rotWithShape="1">
          <a:blip r:embed="rId2"/>
          <a:srcRect b="8641"/>
          <a:stretch/>
        </p:blipFill>
        <p:spPr>
          <a:xfrm>
            <a:off x="1" y="0"/>
            <a:ext cx="12192000" cy="6169025"/>
          </a:xfrm>
          <a:prstGeom prst="rect">
            <a:avLst/>
          </a:prstGeom>
        </p:spPr>
      </p:pic>
      <p:sp>
        <p:nvSpPr>
          <p:cNvPr id="24" name="Picture Placeholder 7">
            <a:extLst>
              <a:ext uri="{FF2B5EF4-FFF2-40B4-BE49-F238E27FC236}">
                <a16:creationId xmlns:a16="http://schemas.microsoft.com/office/drawing/2014/main" id="{2FE7D91B-1563-CEA3-1FF8-3F546AD5B839}"/>
              </a:ext>
            </a:extLst>
          </p:cNvPr>
          <p:cNvSpPr>
            <a:spLocks noGrp="1" noChangeAspect="1"/>
          </p:cNvSpPr>
          <p:nvPr>
            <p:ph type="pic" sz="quarter" idx="27"/>
          </p:nvPr>
        </p:nvSpPr>
        <p:spPr>
          <a:xfrm>
            <a:off x="4241032"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5" name="Text Placeholder 28">
            <a:extLst>
              <a:ext uri="{FF2B5EF4-FFF2-40B4-BE49-F238E27FC236}">
                <a16:creationId xmlns:a16="http://schemas.microsoft.com/office/drawing/2014/main" id="{283449E4-2863-B781-158C-C0932DEE17B2}"/>
              </a:ext>
            </a:extLst>
          </p:cNvPr>
          <p:cNvSpPr>
            <a:spLocks noGrp="1"/>
          </p:cNvSpPr>
          <p:nvPr>
            <p:ph type="body" sz="quarter" idx="28" hasCustomPrompt="1"/>
          </p:nvPr>
        </p:nvSpPr>
        <p:spPr>
          <a:xfrm>
            <a:off x="4241032"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1731627"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3" name="Text Placeholder 22">
            <a:extLst>
              <a:ext uri="{FF2B5EF4-FFF2-40B4-BE49-F238E27FC236}">
                <a16:creationId xmlns:a16="http://schemas.microsoft.com/office/drawing/2014/main" id="{203A57B8-E234-CD88-D11C-D1DFE37ADDB4}"/>
              </a:ext>
            </a:extLst>
          </p:cNvPr>
          <p:cNvSpPr>
            <a:spLocks noGrp="1"/>
          </p:cNvSpPr>
          <p:nvPr>
            <p:ph type="body" sz="quarter" idx="26" hasCustomPrompt="1"/>
          </p:nvPr>
        </p:nvSpPr>
        <p:spPr>
          <a:xfrm rot="16200000">
            <a:off x="-1415473" y="3470854"/>
            <a:ext cx="4113646" cy="1282700"/>
          </a:xfrm>
        </p:spPr>
        <p:txBody>
          <a:bodyPr anchor="ctr"/>
          <a:lstStyle>
            <a:lvl1pPr algn="r">
              <a:lnSpc>
                <a:spcPct val="80000"/>
              </a:lnSpc>
              <a:defRPr sz="3600"/>
            </a:lvl1pPr>
          </a:lstStyle>
          <a:p>
            <a:pPr lvl="0"/>
            <a:r>
              <a:rPr lang="en-GB"/>
              <a:t>Meet the team</a:t>
            </a:r>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21" name="Rounded Rectangle 20">
            <a:extLst>
              <a:ext uri="{FF2B5EF4-FFF2-40B4-BE49-F238E27FC236}">
                <a16:creationId xmlns:a16="http://schemas.microsoft.com/office/drawing/2014/main" id="{A8800C4D-7BD6-C1AC-7F00-EFB865A171B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29" name="Text Placeholder 28">
            <a:extLst>
              <a:ext uri="{FF2B5EF4-FFF2-40B4-BE49-F238E27FC236}">
                <a16:creationId xmlns:a16="http://schemas.microsoft.com/office/drawing/2014/main" id="{47CA8422-1D2B-55E1-7CC5-FA76891B1DDA}"/>
              </a:ext>
            </a:extLst>
          </p:cNvPr>
          <p:cNvSpPr>
            <a:spLocks noGrp="1"/>
          </p:cNvSpPr>
          <p:nvPr>
            <p:ph type="body" sz="quarter" idx="25" hasCustomPrompt="1"/>
          </p:nvPr>
        </p:nvSpPr>
        <p:spPr>
          <a:xfrm>
            <a:off x="1731627"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cxnSp>
        <p:nvCxnSpPr>
          <p:cNvPr id="18" name="Straight Connector 17">
            <a:extLst>
              <a:ext uri="{FF2B5EF4-FFF2-40B4-BE49-F238E27FC236}">
                <a16:creationId xmlns:a16="http://schemas.microsoft.com/office/drawing/2014/main" id="{8C787E02-54B7-34DE-48AF-51442EB2B509}"/>
              </a:ext>
            </a:extLst>
          </p:cNvPr>
          <p:cNvCxnSpPr>
            <a:cxnSpLocks/>
          </p:cNvCxnSpPr>
          <p:nvPr/>
        </p:nvCxnSpPr>
        <p:spPr>
          <a:xfrm>
            <a:off x="641350" y="0"/>
            <a:ext cx="0" cy="2012762"/>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38" name="Picture Placeholder 7">
            <a:extLst>
              <a:ext uri="{FF2B5EF4-FFF2-40B4-BE49-F238E27FC236}">
                <a16:creationId xmlns:a16="http://schemas.microsoft.com/office/drawing/2014/main" id="{384A9924-D9B5-F558-4446-770722C9E658}"/>
              </a:ext>
            </a:extLst>
          </p:cNvPr>
          <p:cNvSpPr>
            <a:spLocks noGrp="1" noChangeAspect="1"/>
          </p:cNvSpPr>
          <p:nvPr>
            <p:ph type="pic" sz="quarter" idx="29"/>
          </p:nvPr>
        </p:nvSpPr>
        <p:spPr>
          <a:xfrm>
            <a:off x="6750437"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39" name="Text Placeholder 28">
            <a:extLst>
              <a:ext uri="{FF2B5EF4-FFF2-40B4-BE49-F238E27FC236}">
                <a16:creationId xmlns:a16="http://schemas.microsoft.com/office/drawing/2014/main" id="{13B4A43A-7C48-6830-0A71-84B2AA8D5BC0}"/>
              </a:ext>
            </a:extLst>
          </p:cNvPr>
          <p:cNvSpPr>
            <a:spLocks noGrp="1"/>
          </p:cNvSpPr>
          <p:nvPr>
            <p:ph type="body" sz="quarter" idx="30" hasCustomPrompt="1"/>
          </p:nvPr>
        </p:nvSpPr>
        <p:spPr>
          <a:xfrm>
            <a:off x="6750437"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0" name="Picture Placeholder 7">
            <a:extLst>
              <a:ext uri="{FF2B5EF4-FFF2-40B4-BE49-F238E27FC236}">
                <a16:creationId xmlns:a16="http://schemas.microsoft.com/office/drawing/2014/main" id="{09A357F1-DCB0-AAA1-FF7C-579CD51579A1}"/>
              </a:ext>
            </a:extLst>
          </p:cNvPr>
          <p:cNvSpPr>
            <a:spLocks noGrp="1" noChangeAspect="1"/>
          </p:cNvSpPr>
          <p:nvPr>
            <p:ph type="pic" sz="quarter" idx="31"/>
          </p:nvPr>
        </p:nvSpPr>
        <p:spPr>
          <a:xfrm>
            <a:off x="9259842"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1" name="Text Placeholder 28">
            <a:extLst>
              <a:ext uri="{FF2B5EF4-FFF2-40B4-BE49-F238E27FC236}">
                <a16:creationId xmlns:a16="http://schemas.microsoft.com/office/drawing/2014/main" id="{CFA284AE-D574-E303-87B5-B8731F5B3D55}"/>
              </a:ext>
            </a:extLst>
          </p:cNvPr>
          <p:cNvSpPr>
            <a:spLocks noGrp="1"/>
          </p:cNvSpPr>
          <p:nvPr>
            <p:ph type="body" sz="quarter" idx="32" hasCustomPrompt="1"/>
          </p:nvPr>
        </p:nvSpPr>
        <p:spPr>
          <a:xfrm>
            <a:off x="9259842"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2" name="Picture Placeholder 7">
            <a:extLst>
              <a:ext uri="{FF2B5EF4-FFF2-40B4-BE49-F238E27FC236}">
                <a16:creationId xmlns:a16="http://schemas.microsoft.com/office/drawing/2014/main" id="{D8C052A2-B328-B532-B588-0344982F0D3F}"/>
              </a:ext>
            </a:extLst>
          </p:cNvPr>
          <p:cNvSpPr>
            <a:spLocks noGrp="1" noChangeAspect="1"/>
          </p:cNvSpPr>
          <p:nvPr>
            <p:ph type="pic" sz="quarter" idx="33"/>
          </p:nvPr>
        </p:nvSpPr>
        <p:spPr>
          <a:xfrm>
            <a:off x="1731627"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3" name="Text Placeholder 28">
            <a:extLst>
              <a:ext uri="{FF2B5EF4-FFF2-40B4-BE49-F238E27FC236}">
                <a16:creationId xmlns:a16="http://schemas.microsoft.com/office/drawing/2014/main" id="{CBB72990-AB1D-E7C4-6B75-0DB3F2E4BD4F}"/>
              </a:ext>
            </a:extLst>
          </p:cNvPr>
          <p:cNvSpPr>
            <a:spLocks noGrp="1"/>
          </p:cNvSpPr>
          <p:nvPr>
            <p:ph type="body" sz="quarter" idx="34" hasCustomPrompt="1"/>
          </p:nvPr>
        </p:nvSpPr>
        <p:spPr>
          <a:xfrm>
            <a:off x="1731627"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4" name="Picture Placeholder 7">
            <a:extLst>
              <a:ext uri="{FF2B5EF4-FFF2-40B4-BE49-F238E27FC236}">
                <a16:creationId xmlns:a16="http://schemas.microsoft.com/office/drawing/2014/main" id="{FD171AC2-82E6-C5F7-9D8F-179C5045CD7E}"/>
              </a:ext>
            </a:extLst>
          </p:cNvPr>
          <p:cNvSpPr>
            <a:spLocks noGrp="1" noChangeAspect="1"/>
          </p:cNvSpPr>
          <p:nvPr>
            <p:ph type="pic" sz="quarter" idx="35"/>
          </p:nvPr>
        </p:nvSpPr>
        <p:spPr>
          <a:xfrm>
            <a:off x="4241032"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5" name="Text Placeholder 28">
            <a:extLst>
              <a:ext uri="{FF2B5EF4-FFF2-40B4-BE49-F238E27FC236}">
                <a16:creationId xmlns:a16="http://schemas.microsoft.com/office/drawing/2014/main" id="{0AB05AEC-005A-3F1B-0C4D-64752EE8955B}"/>
              </a:ext>
            </a:extLst>
          </p:cNvPr>
          <p:cNvSpPr>
            <a:spLocks noGrp="1"/>
          </p:cNvSpPr>
          <p:nvPr>
            <p:ph type="body" sz="quarter" idx="36" hasCustomPrompt="1"/>
          </p:nvPr>
        </p:nvSpPr>
        <p:spPr>
          <a:xfrm>
            <a:off x="4241032"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6" name="Picture Placeholder 7">
            <a:extLst>
              <a:ext uri="{FF2B5EF4-FFF2-40B4-BE49-F238E27FC236}">
                <a16:creationId xmlns:a16="http://schemas.microsoft.com/office/drawing/2014/main" id="{0EE26C2E-7158-576F-1378-CA79415AEBD0}"/>
              </a:ext>
            </a:extLst>
          </p:cNvPr>
          <p:cNvSpPr>
            <a:spLocks noGrp="1" noChangeAspect="1"/>
          </p:cNvSpPr>
          <p:nvPr>
            <p:ph type="pic" sz="quarter" idx="37"/>
          </p:nvPr>
        </p:nvSpPr>
        <p:spPr>
          <a:xfrm>
            <a:off x="6750437"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7" name="Text Placeholder 28">
            <a:extLst>
              <a:ext uri="{FF2B5EF4-FFF2-40B4-BE49-F238E27FC236}">
                <a16:creationId xmlns:a16="http://schemas.microsoft.com/office/drawing/2014/main" id="{C5BD386D-E6DA-D6A7-A9E3-7D2E78533E12}"/>
              </a:ext>
            </a:extLst>
          </p:cNvPr>
          <p:cNvSpPr>
            <a:spLocks noGrp="1"/>
          </p:cNvSpPr>
          <p:nvPr>
            <p:ph type="body" sz="quarter" idx="38" hasCustomPrompt="1"/>
          </p:nvPr>
        </p:nvSpPr>
        <p:spPr>
          <a:xfrm>
            <a:off x="6750437"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8" name="Picture Placeholder 7">
            <a:extLst>
              <a:ext uri="{FF2B5EF4-FFF2-40B4-BE49-F238E27FC236}">
                <a16:creationId xmlns:a16="http://schemas.microsoft.com/office/drawing/2014/main" id="{06E30288-6192-C4BC-6B0F-03332A53846C}"/>
              </a:ext>
            </a:extLst>
          </p:cNvPr>
          <p:cNvSpPr>
            <a:spLocks noGrp="1" noChangeAspect="1"/>
          </p:cNvSpPr>
          <p:nvPr>
            <p:ph type="pic" sz="quarter" idx="39"/>
          </p:nvPr>
        </p:nvSpPr>
        <p:spPr>
          <a:xfrm>
            <a:off x="9258613"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9" name="Text Placeholder 28">
            <a:extLst>
              <a:ext uri="{FF2B5EF4-FFF2-40B4-BE49-F238E27FC236}">
                <a16:creationId xmlns:a16="http://schemas.microsoft.com/office/drawing/2014/main" id="{80096700-6812-294E-0C3E-E5CC7858FD6E}"/>
              </a:ext>
            </a:extLst>
          </p:cNvPr>
          <p:cNvSpPr>
            <a:spLocks noGrp="1"/>
          </p:cNvSpPr>
          <p:nvPr>
            <p:ph type="body" sz="quarter" idx="40" hasCustomPrompt="1"/>
          </p:nvPr>
        </p:nvSpPr>
        <p:spPr>
          <a:xfrm>
            <a:off x="9258613"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Tree>
    <p:extLst>
      <p:ext uri="{BB962C8B-B14F-4D97-AF65-F5344CB8AC3E}">
        <p14:creationId xmlns:p14="http://schemas.microsoft.com/office/powerpoint/2010/main" val="34651840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and Image Slide">
    <p:bg>
      <p:bgPr>
        <a:solidFill>
          <a:schemeClr val="accent5"/>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505168"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3"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accent5">
              <a:lumMod val="90000"/>
            </a:schemeClr>
          </a:solidFill>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0"/>
            <a:ext cx="5875868" cy="1467212"/>
          </a:xfrm>
        </p:spPr>
        <p:txBody>
          <a:bodyPr/>
          <a:lstStyle/>
          <a:p>
            <a:r>
              <a:rPr lang="en-GB"/>
              <a:t>Click to edit Master title style</a:t>
            </a:r>
          </a:p>
        </p:txBody>
      </p:sp>
    </p:spTree>
    <p:extLst>
      <p:ext uri="{BB962C8B-B14F-4D97-AF65-F5344CB8AC3E}">
        <p14:creationId xmlns:p14="http://schemas.microsoft.com/office/powerpoint/2010/main" val="2149544736"/>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p:cSld name="Bios x3">
    <p:bg>
      <p:bgPr>
        <a:solidFill>
          <a:schemeClr val="bg1"/>
        </a:solidFill>
        <a:effectLst/>
      </p:bgPr>
    </p:bg>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5815C96E-6900-B6B5-815D-4D8E8D008112}"/>
              </a:ext>
            </a:extLst>
          </p:cNvPr>
          <p:cNvSpPr/>
          <p:nvPr/>
        </p:nvSpPr>
        <p:spPr>
          <a:xfrm>
            <a:off x="4063800" y="0"/>
            <a:ext cx="4064400" cy="6169024"/>
          </a:xfrm>
          <a:custGeom>
            <a:avLst/>
            <a:gdLst>
              <a:gd name="connsiteX0" fmla="*/ 0 w 4064400"/>
              <a:gd name="connsiteY0" fmla="*/ 0 h 6169024"/>
              <a:gd name="connsiteX1" fmla="*/ 4064400 w 4064400"/>
              <a:gd name="connsiteY1" fmla="*/ 0 h 6169024"/>
              <a:gd name="connsiteX2" fmla="*/ 4064400 w 4064400"/>
              <a:gd name="connsiteY2" fmla="*/ 6169024 h 6169024"/>
              <a:gd name="connsiteX3" fmla="*/ 0 w 4064400"/>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4064400" h="6169024">
                <a:moveTo>
                  <a:pt x="0" y="0"/>
                </a:moveTo>
                <a:lnTo>
                  <a:pt x="4064400" y="0"/>
                </a:lnTo>
                <a:lnTo>
                  <a:pt x="4064400" y="6169024"/>
                </a:lnTo>
                <a:lnTo>
                  <a:pt x="0" y="6169024"/>
                </a:lnTo>
                <a:close/>
              </a:path>
            </a:pathLst>
          </a:cu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rIns="72000" rtlCol="0" anchor="ctr">
            <a:noAutofit/>
          </a:bodyPr>
          <a:lstStyle/>
          <a:p>
            <a:pPr algn="ctr"/>
            <a:endParaRPr lang="en-GB" sz="1400"/>
          </a:p>
        </p:txBody>
      </p:sp>
      <p:sp>
        <p:nvSpPr>
          <p:cNvPr id="3" name="Footer Placeholder 2">
            <a:extLst>
              <a:ext uri="{FF2B5EF4-FFF2-40B4-BE49-F238E27FC236}">
                <a16:creationId xmlns:a16="http://schemas.microsoft.com/office/drawing/2014/main" id="{32CC0C5C-99D1-99BB-CABB-CC6FB255B26D}"/>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D0E00792-06FC-7E14-8396-F27E3154E3A4}"/>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9" name="Picture Placeholder 8">
            <a:extLst>
              <a:ext uri="{FF2B5EF4-FFF2-40B4-BE49-F238E27FC236}">
                <a16:creationId xmlns:a16="http://schemas.microsoft.com/office/drawing/2014/main" id="{935B2C59-8A37-64E6-6CBA-C5AECEC501B2}"/>
              </a:ext>
            </a:extLst>
          </p:cNvPr>
          <p:cNvSpPr>
            <a:spLocks noGrp="1"/>
          </p:cNvSpPr>
          <p:nvPr>
            <p:ph type="pic" sz="quarter" idx="12"/>
          </p:nvPr>
        </p:nvSpPr>
        <p:spPr>
          <a:xfrm>
            <a:off x="0" y="0"/>
            <a:ext cx="4064400" cy="267017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0" name="Picture Placeholder 8">
            <a:extLst>
              <a:ext uri="{FF2B5EF4-FFF2-40B4-BE49-F238E27FC236}">
                <a16:creationId xmlns:a16="http://schemas.microsoft.com/office/drawing/2014/main" id="{D272F750-99B3-124C-D8D3-F1286B3773D4}"/>
              </a:ext>
            </a:extLst>
          </p:cNvPr>
          <p:cNvSpPr>
            <a:spLocks noGrp="1"/>
          </p:cNvSpPr>
          <p:nvPr>
            <p:ph type="pic" sz="quarter" idx="13"/>
          </p:nvPr>
        </p:nvSpPr>
        <p:spPr>
          <a:xfrm>
            <a:off x="4063800" y="0"/>
            <a:ext cx="4064400" cy="2670175"/>
          </a:xfrm>
          <a:solidFill>
            <a:schemeClr val="bg1">
              <a:lumMod val="65000"/>
            </a:schemeClr>
          </a:solidFill>
        </p:spPr>
        <p:txBody>
          <a:bodyPr anchor="ctr"/>
          <a:lstStyle>
            <a:lvl1pPr algn="ctr">
              <a:defRPr/>
            </a:lvl1pPr>
          </a:lstStyle>
          <a:p>
            <a:r>
              <a:rPr lang="es-ES"/>
              <a:t>Haga clic en el icono para agregar una imagen</a:t>
            </a:r>
            <a:endParaRPr lang="en-GB"/>
          </a:p>
        </p:txBody>
      </p:sp>
      <p:sp>
        <p:nvSpPr>
          <p:cNvPr id="12" name="Picture Placeholder 8">
            <a:extLst>
              <a:ext uri="{FF2B5EF4-FFF2-40B4-BE49-F238E27FC236}">
                <a16:creationId xmlns:a16="http://schemas.microsoft.com/office/drawing/2014/main" id="{F7023C7E-EF93-8C6E-835A-939EDCF96292}"/>
              </a:ext>
            </a:extLst>
          </p:cNvPr>
          <p:cNvSpPr>
            <a:spLocks noGrp="1"/>
          </p:cNvSpPr>
          <p:nvPr>
            <p:ph type="pic" sz="quarter" idx="14"/>
          </p:nvPr>
        </p:nvSpPr>
        <p:spPr>
          <a:xfrm>
            <a:off x="8127600" y="0"/>
            <a:ext cx="4064400" cy="267017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9" name="Text Placeholder 18">
            <a:extLst>
              <a:ext uri="{FF2B5EF4-FFF2-40B4-BE49-F238E27FC236}">
                <a16:creationId xmlns:a16="http://schemas.microsoft.com/office/drawing/2014/main" id="{7365F35F-7775-B95E-825A-60563DB58AA6}"/>
              </a:ext>
            </a:extLst>
          </p:cNvPr>
          <p:cNvSpPr>
            <a:spLocks noGrp="1"/>
          </p:cNvSpPr>
          <p:nvPr>
            <p:ph type="body" sz="quarter" idx="15" hasCustomPrompt="1"/>
          </p:nvPr>
        </p:nvSpPr>
        <p:spPr>
          <a:xfrm>
            <a:off x="411163"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1" name="Text Placeholder 20">
            <a:extLst>
              <a:ext uri="{FF2B5EF4-FFF2-40B4-BE49-F238E27FC236}">
                <a16:creationId xmlns:a16="http://schemas.microsoft.com/office/drawing/2014/main" id="{BD75C35C-A936-78DA-A517-9B8EF3CF101E}"/>
              </a:ext>
            </a:extLst>
          </p:cNvPr>
          <p:cNvSpPr>
            <a:spLocks noGrp="1"/>
          </p:cNvSpPr>
          <p:nvPr>
            <p:ph type="body" sz="quarter" idx="16"/>
          </p:nvPr>
        </p:nvSpPr>
        <p:spPr>
          <a:xfrm>
            <a:off x="411163" y="3644821"/>
            <a:ext cx="3257550" cy="2007842"/>
          </a:xfrm>
        </p:spPr>
        <p:txBody>
          <a:bodyPr/>
          <a:lstStyle>
            <a:lvl1pPr>
              <a:defRPr sz="1100"/>
            </a:lvl1pPr>
            <a:lvl2pPr>
              <a:defRPr sz="1400"/>
            </a:lvl2pPr>
            <a:lvl3pPr>
              <a:defRPr sz="1100"/>
            </a:lvl3pPr>
            <a:lvl4pPr>
              <a:defRPr sz="1100"/>
            </a:lvl4pPr>
            <a:lvl5pPr>
              <a:defRPr sz="11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2" name="Text Placeholder 18">
            <a:extLst>
              <a:ext uri="{FF2B5EF4-FFF2-40B4-BE49-F238E27FC236}">
                <a16:creationId xmlns:a16="http://schemas.microsoft.com/office/drawing/2014/main" id="{D6471E19-8CCC-B0DF-8C3F-7CB2503D5D13}"/>
              </a:ext>
            </a:extLst>
          </p:cNvPr>
          <p:cNvSpPr>
            <a:spLocks noGrp="1"/>
          </p:cNvSpPr>
          <p:nvPr>
            <p:ph type="body" sz="quarter" idx="17" hasCustomPrompt="1"/>
          </p:nvPr>
        </p:nvSpPr>
        <p:spPr>
          <a:xfrm>
            <a:off x="4470184"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3" name="Text Placeholder 20">
            <a:extLst>
              <a:ext uri="{FF2B5EF4-FFF2-40B4-BE49-F238E27FC236}">
                <a16:creationId xmlns:a16="http://schemas.microsoft.com/office/drawing/2014/main" id="{014B1B71-F74A-A303-FC3B-F4A8195843F0}"/>
              </a:ext>
            </a:extLst>
          </p:cNvPr>
          <p:cNvSpPr>
            <a:spLocks noGrp="1"/>
          </p:cNvSpPr>
          <p:nvPr>
            <p:ph type="body" sz="quarter" idx="18"/>
          </p:nvPr>
        </p:nvSpPr>
        <p:spPr>
          <a:xfrm>
            <a:off x="4467225" y="3644821"/>
            <a:ext cx="3257550" cy="2007842"/>
          </a:xfrm>
        </p:spPr>
        <p:txBody>
          <a:bodyPr/>
          <a:lstStyle>
            <a:lvl1pPr>
              <a:defRPr sz="1100"/>
            </a:lvl1pPr>
            <a:lvl2pPr>
              <a:defRPr sz="1400"/>
            </a:lvl2pPr>
            <a:lvl3pPr>
              <a:defRPr sz="1100"/>
            </a:lvl3pPr>
            <a:lvl4pPr>
              <a:defRPr sz="1100"/>
            </a:lvl4pPr>
            <a:lvl5pPr>
              <a:defRPr sz="11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4" name="Text Placeholder 18">
            <a:extLst>
              <a:ext uri="{FF2B5EF4-FFF2-40B4-BE49-F238E27FC236}">
                <a16:creationId xmlns:a16="http://schemas.microsoft.com/office/drawing/2014/main" id="{4A48D3C2-9B59-84FE-83E7-B0F97C9E71D9}"/>
              </a:ext>
            </a:extLst>
          </p:cNvPr>
          <p:cNvSpPr>
            <a:spLocks noGrp="1"/>
          </p:cNvSpPr>
          <p:nvPr>
            <p:ph type="body" sz="quarter" idx="19" hasCustomPrompt="1"/>
          </p:nvPr>
        </p:nvSpPr>
        <p:spPr>
          <a:xfrm>
            <a:off x="8553811"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5" name="Text Placeholder 20">
            <a:extLst>
              <a:ext uri="{FF2B5EF4-FFF2-40B4-BE49-F238E27FC236}">
                <a16:creationId xmlns:a16="http://schemas.microsoft.com/office/drawing/2014/main" id="{A7224203-3DFE-E8BA-9C78-241EA5FF8CA4}"/>
              </a:ext>
            </a:extLst>
          </p:cNvPr>
          <p:cNvSpPr>
            <a:spLocks noGrp="1"/>
          </p:cNvSpPr>
          <p:nvPr>
            <p:ph type="body" sz="quarter" idx="20"/>
          </p:nvPr>
        </p:nvSpPr>
        <p:spPr>
          <a:xfrm>
            <a:off x="8550852" y="3644821"/>
            <a:ext cx="3257550" cy="2007842"/>
          </a:xfrm>
        </p:spPr>
        <p:txBody>
          <a:bodyPr/>
          <a:lstStyle>
            <a:lvl1pPr>
              <a:defRPr sz="1100"/>
            </a:lvl1pPr>
            <a:lvl2pPr>
              <a:defRPr sz="1400"/>
            </a:lvl2pPr>
            <a:lvl3pPr>
              <a:defRPr sz="1100"/>
            </a:lvl3pPr>
            <a:lvl4pPr>
              <a:defRPr sz="1100"/>
            </a:lvl4pPr>
            <a:lvl5pPr>
              <a:defRPr sz="11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290959865"/>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p:cSld name="Mosaic #1">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500C5C-55A0-3C8A-0687-A33E321F6869}"/>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Title 1">
            <a:extLst>
              <a:ext uri="{FF2B5EF4-FFF2-40B4-BE49-F238E27FC236}">
                <a16:creationId xmlns:a16="http://schemas.microsoft.com/office/drawing/2014/main" id="{9560B1CD-282B-07A4-3E89-E1D0C76CC900}"/>
              </a:ext>
            </a:extLst>
          </p:cNvPr>
          <p:cNvSpPr>
            <a:spLocks noGrp="1"/>
          </p:cNvSpPr>
          <p:nvPr>
            <p:ph type="title"/>
          </p:nvPr>
        </p:nvSpPr>
        <p:spPr>
          <a:xfrm>
            <a:off x="785261" y="1368426"/>
            <a:ext cx="3704189" cy="3432174"/>
          </a:xfrm>
        </p:spPr>
        <p:txBody>
          <a:bodyPr anchor="ctr"/>
          <a:lstStyle/>
          <a:p>
            <a:r>
              <a:rPr lang="es-ES"/>
              <a:t>Haga clic para modificar el estilo de título del patrón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7699375" y="682625"/>
            <a:ext cx="3856038" cy="5486398"/>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9" name="Picture Placeholder 8">
            <a:extLst>
              <a:ext uri="{FF2B5EF4-FFF2-40B4-BE49-F238E27FC236}">
                <a16:creationId xmlns:a16="http://schemas.microsoft.com/office/drawing/2014/main" id="{BAD7BE90-3BDC-F609-DA85-653C974727EC}"/>
              </a:ext>
            </a:extLst>
          </p:cNvPr>
          <p:cNvSpPr>
            <a:spLocks noGrp="1"/>
          </p:cNvSpPr>
          <p:nvPr>
            <p:ph type="pic" sz="quarter" idx="13"/>
          </p:nvPr>
        </p:nvSpPr>
        <p:spPr>
          <a:xfrm>
            <a:off x="6413500" y="2060575"/>
            <a:ext cx="2568575" cy="2730498"/>
          </a:xfrm>
          <a:solidFill>
            <a:schemeClr val="bg1">
              <a:lumMod val="65000"/>
            </a:schemeClr>
          </a:solidFill>
        </p:spPr>
        <p:txBody>
          <a:bodyPr anchor="ctr"/>
          <a:lstStyle>
            <a:lvl1pPr algn="ctr">
              <a:defRPr/>
            </a:lvl1pPr>
          </a:lstStyle>
          <a:p>
            <a:r>
              <a:rPr lang="es-ES"/>
              <a:t>Haga clic en el icono para agregar una imagen</a:t>
            </a:r>
            <a:endParaRPr lang="en-GB"/>
          </a:p>
        </p:txBody>
      </p:sp>
      <p:sp>
        <p:nvSpPr>
          <p:cNvPr id="5" name="Rounded Rectangle 4">
            <a:extLst>
              <a:ext uri="{FF2B5EF4-FFF2-40B4-BE49-F238E27FC236}">
                <a16:creationId xmlns:a16="http://schemas.microsoft.com/office/drawing/2014/main" id="{B4643C89-D039-12D0-AD23-86C897EB3177}"/>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7" name="Picture 6">
            <a:extLst>
              <a:ext uri="{FF2B5EF4-FFF2-40B4-BE49-F238E27FC236}">
                <a16:creationId xmlns:a16="http://schemas.microsoft.com/office/drawing/2014/main" id="{3AE04968-7379-7B69-6FE0-4E0FCE33709E}"/>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437130328"/>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p:cSld name="Mosaic #2">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6096000" y="0"/>
            <a:ext cx="6096000" cy="308090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2463476"/>
          </a:xfrm>
        </p:spPr>
        <p:txBody>
          <a:bodyPr/>
          <a:lstStyle/>
          <a:p>
            <a:r>
              <a:rPr lang="es-ES"/>
              <a:t>Haga clic para modificar el estilo de título del patrón</a:t>
            </a:r>
            <a:endParaRPr lang="en-GB"/>
          </a:p>
        </p:txBody>
      </p:sp>
      <p:sp>
        <p:nvSpPr>
          <p:cNvPr id="11" name="Picture Placeholder 8">
            <a:extLst>
              <a:ext uri="{FF2B5EF4-FFF2-40B4-BE49-F238E27FC236}">
                <a16:creationId xmlns:a16="http://schemas.microsoft.com/office/drawing/2014/main" id="{1F82C0E6-ABEE-E744-BED6-3CF463ACD28F}"/>
              </a:ext>
            </a:extLst>
          </p:cNvPr>
          <p:cNvSpPr>
            <a:spLocks noGrp="1"/>
          </p:cNvSpPr>
          <p:nvPr>
            <p:ph type="pic" sz="quarter" idx="13"/>
          </p:nvPr>
        </p:nvSpPr>
        <p:spPr>
          <a:xfrm>
            <a:off x="0" y="3088118"/>
            <a:ext cx="6096000" cy="308090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6416675" y="3080906"/>
            <a:ext cx="5138738" cy="308090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Rounded Rectangle 1">
            <a:extLst>
              <a:ext uri="{FF2B5EF4-FFF2-40B4-BE49-F238E27FC236}">
                <a16:creationId xmlns:a16="http://schemas.microsoft.com/office/drawing/2014/main" id="{B661CDCE-8667-108C-D192-8D82B9BCDBC4}"/>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66575357"/>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p:cSld name="Mosaic #3">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0" y="0"/>
            <a:ext cx="12192000" cy="34290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3429000"/>
            <a:ext cx="4345538" cy="2740024"/>
          </a:xfrm>
        </p:spPr>
        <p:txBody>
          <a:bodyPr anchor="ctr"/>
          <a:lstStyle/>
          <a:p>
            <a:r>
              <a:rPr lang="es-ES"/>
              <a:t>Haga clic para modificar el estilo de título del patrón</a:t>
            </a:r>
            <a:endParaRPr lang="en-GB"/>
          </a:p>
        </p:txBody>
      </p:sp>
      <p:sp>
        <p:nvSpPr>
          <p:cNvPr id="10" name="Text Placeholder 9">
            <a:extLst>
              <a:ext uri="{FF2B5EF4-FFF2-40B4-BE49-F238E27FC236}">
                <a16:creationId xmlns:a16="http://schemas.microsoft.com/office/drawing/2014/main" id="{7BD4F01D-E5FA-8B13-BDAA-28E7F353DE30}"/>
              </a:ext>
            </a:extLst>
          </p:cNvPr>
          <p:cNvSpPr>
            <a:spLocks noGrp="1"/>
          </p:cNvSpPr>
          <p:nvPr>
            <p:ph type="body" sz="quarter" idx="14"/>
          </p:nvPr>
        </p:nvSpPr>
        <p:spPr>
          <a:xfrm>
            <a:off x="6096000" y="3429000"/>
            <a:ext cx="5459413" cy="274002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Rounded Rectangle 1">
            <a:extLst>
              <a:ext uri="{FF2B5EF4-FFF2-40B4-BE49-F238E27FC236}">
                <a16:creationId xmlns:a16="http://schemas.microsoft.com/office/drawing/2014/main" id="{E7251E75-5D43-155E-9EF9-2835F16A02AA}"/>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316893570"/>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p:cSld name="Mosaic #4">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0" y="0"/>
            <a:ext cx="6096000" cy="34290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3429000"/>
            <a:ext cx="4345538" cy="2740024"/>
          </a:xfrm>
        </p:spPr>
        <p:txBody>
          <a:bodyPr anchor="ctr"/>
          <a:lstStyle/>
          <a:p>
            <a:r>
              <a:rPr lang="es-ES"/>
              <a:t>Haga clic para modificar el estilo de título del patrón</a:t>
            </a:r>
            <a:endParaRPr lang="en-GB"/>
          </a:p>
        </p:txBody>
      </p:sp>
      <p:sp>
        <p:nvSpPr>
          <p:cNvPr id="2" name="Picture Placeholder 8">
            <a:extLst>
              <a:ext uri="{FF2B5EF4-FFF2-40B4-BE49-F238E27FC236}">
                <a16:creationId xmlns:a16="http://schemas.microsoft.com/office/drawing/2014/main" id="{B5F49B39-D9E3-959B-708D-6A74A51B6E56}"/>
              </a:ext>
            </a:extLst>
          </p:cNvPr>
          <p:cNvSpPr>
            <a:spLocks noGrp="1"/>
          </p:cNvSpPr>
          <p:nvPr>
            <p:ph type="pic" sz="quarter" idx="13"/>
          </p:nvPr>
        </p:nvSpPr>
        <p:spPr>
          <a:xfrm>
            <a:off x="6096000" y="0"/>
            <a:ext cx="6096000" cy="3429000"/>
          </a:xfrm>
          <a:solidFill>
            <a:schemeClr val="bg1">
              <a:lumMod val="65000"/>
            </a:schemeClr>
          </a:solidFill>
        </p:spPr>
        <p:txBody>
          <a:bodyPr anchor="ctr"/>
          <a:lstStyle>
            <a:lvl1pPr algn="ctr">
              <a:defRPr/>
            </a:lvl1pPr>
          </a:lstStyle>
          <a:p>
            <a:r>
              <a:rPr lang="es-ES"/>
              <a:t>Haga clic en el icono para agregar una imagen</a:t>
            </a:r>
            <a:endParaRPr lang="en-GB"/>
          </a:p>
        </p:txBody>
      </p:sp>
      <p:sp>
        <p:nvSpPr>
          <p:cNvPr id="10" name="Text Placeholder 9">
            <a:extLst>
              <a:ext uri="{FF2B5EF4-FFF2-40B4-BE49-F238E27FC236}">
                <a16:creationId xmlns:a16="http://schemas.microsoft.com/office/drawing/2014/main" id="{7BD4F01D-E5FA-8B13-BDAA-28E7F353DE30}"/>
              </a:ext>
            </a:extLst>
          </p:cNvPr>
          <p:cNvSpPr>
            <a:spLocks noGrp="1"/>
          </p:cNvSpPr>
          <p:nvPr>
            <p:ph type="body" sz="quarter" idx="14"/>
          </p:nvPr>
        </p:nvSpPr>
        <p:spPr>
          <a:xfrm>
            <a:off x="6096000" y="3429000"/>
            <a:ext cx="5459413" cy="274002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Rounded Rectangle 5">
            <a:extLst>
              <a:ext uri="{FF2B5EF4-FFF2-40B4-BE49-F238E27FC236}">
                <a16:creationId xmlns:a16="http://schemas.microsoft.com/office/drawing/2014/main" id="{37DA4BE3-56CF-7014-FEAC-F83276D7734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468448687"/>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p:cSld name="Mosaic #5">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9" name="Picture Placeholder 8">
            <a:extLst>
              <a:ext uri="{FF2B5EF4-FFF2-40B4-BE49-F238E27FC236}">
                <a16:creationId xmlns:a16="http://schemas.microsoft.com/office/drawing/2014/main" id="{19C604F0-B5CD-0F0A-9FCD-FB9A1EF29C33}"/>
              </a:ext>
            </a:extLst>
          </p:cNvPr>
          <p:cNvSpPr>
            <a:spLocks noGrp="1"/>
          </p:cNvSpPr>
          <p:nvPr>
            <p:ph type="pic" sz="quarter" idx="15"/>
          </p:nvPr>
        </p:nvSpPr>
        <p:spPr>
          <a:xfrm>
            <a:off x="5772149" y="0"/>
            <a:ext cx="3209925"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Rounded Rectangle 5">
            <a:extLst>
              <a:ext uri="{FF2B5EF4-FFF2-40B4-BE49-F238E27FC236}">
                <a16:creationId xmlns:a16="http://schemas.microsoft.com/office/drawing/2014/main" id="{34E08D6B-F466-16BC-3391-106E8FFF117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019326242"/>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p:cSld name="Mosaic #6">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5775326" y="0"/>
            <a:ext cx="6416674"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5775326" y="3080906"/>
            <a:ext cx="6416674"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Rounded Rectangle 5">
            <a:extLst>
              <a:ext uri="{FF2B5EF4-FFF2-40B4-BE49-F238E27FC236}">
                <a16:creationId xmlns:a16="http://schemas.microsoft.com/office/drawing/2014/main" id="{6940F16F-80F7-0DAF-13F8-888A58AA174A}"/>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085884062"/>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Mosaic #7">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8982074" y="3080906"/>
            <a:ext cx="3209925"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5772149" y="0"/>
            <a:ext cx="3209925"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5772149" y="3080906"/>
            <a:ext cx="3209925"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9" name="Rounded Rectangle 8">
            <a:extLst>
              <a:ext uri="{FF2B5EF4-FFF2-40B4-BE49-F238E27FC236}">
                <a16:creationId xmlns:a16="http://schemas.microsoft.com/office/drawing/2014/main" id="{7553B5CB-779B-F9C8-9782-2B3EFD9A5A7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503879885"/>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p:cSld name="Mosaic #8">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8982074" y="3429000"/>
            <a:ext cx="3209925" cy="274002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5772149" y="0"/>
            <a:ext cx="3209925" cy="206057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5772149" y="2067788"/>
            <a:ext cx="3209925" cy="410123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r>
              <a:rPr lang="es-ES"/>
              <a:t>Haga clic en el icono para agregar una imagen</a:t>
            </a:r>
            <a:endParaRPr lang="en-GB"/>
          </a:p>
        </p:txBody>
      </p:sp>
      <p:sp>
        <p:nvSpPr>
          <p:cNvPr id="9" name="Rounded Rectangle 8">
            <a:extLst>
              <a:ext uri="{FF2B5EF4-FFF2-40B4-BE49-F238E27FC236}">
                <a16:creationId xmlns:a16="http://schemas.microsoft.com/office/drawing/2014/main" id="{F56B88C7-709E-7FB2-AB08-704E04F89CDD}"/>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00758845"/>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p:cSld name="Mosaic #9">
    <p:bg>
      <p:bgPr>
        <a:solidFill>
          <a:schemeClr val="bg2"/>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96000" y="0"/>
            <a:ext cx="6095999"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6096000" y="3429000"/>
            <a:ext cx="6095999" cy="342264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0" y="0"/>
            <a:ext cx="6096000"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0" y="3429000"/>
            <a:ext cx="6096000" cy="342264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pic>
        <p:nvPicPr>
          <p:cNvPr id="9" name="Picture 8">
            <a:extLst>
              <a:ext uri="{FF2B5EF4-FFF2-40B4-BE49-F238E27FC236}">
                <a16:creationId xmlns:a16="http://schemas.microsoft.com/office/drawing/2014/main" id="{B530B91A-AC76-0D0B-3122-59AC3FE7DF08}"/>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6674739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asic Slid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10965600"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3575175485"/>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p:cSld name="Mosaic #10">
    <p:bg>
      <p:bgPr>
        <a:solidFill>
          <a:srgbClr val="EDE9E9"/>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96001" y="0"/>
            <a:ext cx="6095999"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0" y="1"/>
            <a:ext cx="6096000" cy="6169022"/>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pic>
        <p:nvPicPr>
          <p:cNvPr id="7" name="Picture 6">
            <a:extLst>
              <a:ext uri="{FF2B5EF4-FFF2-40B4-BE49-F238E27FC236}">
                <a16:creationId xmlns:a16="http://schemas.microsoft.com/office/drawing/2014/main" id="{E6680901-742F-9F90-E2BD-3071E5352F3C}"/>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982016360"/>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preserve="1">
  <p:cSld name="Mosaic #11">
    <p:bg>
      <p:bgPr>
        <a:solidFill>
          <a:srgbClr val="EDE9E9"/>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416675" y="0"/>
            <a:ext cx="2565400"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1" y="0"/>
            <a:ext cx="6416675" cy="27432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Picture Placeholder 4">
            <a:extLst>
              <a:ext uri="{FF2B5EF4-FFF2-40B4-BE49-F238E27FC236}">
                <a16:creationId xmlns:a16="http://schemas.microsoft.com/office/drawing/2014/main" id="{B5946053-E62C-3605-EB68-E7DEC59EE045}"/>
              </a:ext>
            </a:extLst>
          </p:cNvPr>
          <p:cNvSpPr>
            <a:spLocks noGrp="1"/>
          </p:cNvSpPr>
          <p:nvPr>
            <p:ph type="pic" sz="quarter" idx="17"/>
          </p:nvPr>
        </p:nvSpPr>
        <p:spPr>
          <a:xfrm>
            <a:off x="0" y="2743200"/>
            <a:ext cx="3206750" cy="34258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8EDF04BE-2ED7-E23F-7734-81C214CCA853}"/>
              </a:ext>
            </a:extLst>
          </p:cNvPr>
          <p:cNvSpPr>
            <a:spLocks noGrp="1"/>
          </p:cNvSpPr>
          <p:nvPr>
            <p:ph type="pic" sz="quarter" idx="18"/>
          </p:nvPr>
        </p:nvSpPr>
        <p:spPr>
          <a:xfrm>
            <a:off x="3206749" y="2743200"/>
            <a:ext cx="3209925" cy="34258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8" name="Picture Placeholder 7">
            <a:extLst>
              <a:ext uri="{FF2B5EF4-FFF2-40B4-BE49-F238E27FC236}">
                <a16:creationId xmlns:a16="http://schemas.microsoft.com/office/drawing/2014/main" id="{DFC2092C-D564-C5A9-C97F-348F2ECB44D2}"/>
              </a:ext>
            </a:extLst>
          </p:cNvPr>
          <p:cNvSpPr>
            <a:spLocks noGrp="1"/>
          </p:cNvSpPr>
          <p:nvPr>
            <p:ph type="pic" sz="quarter" idx="19"/>
          </p:nvPr>
        </p:nvSpPr>
        <p:spPr>
          <a:xfrm>
            <a:off x="8982075" y="0"/>
            <a:ext cx="3209925"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9" name="Picture Placeholder 8">
            <a:extLst>
              <a:ext uri="{FF2B5EF4-FFF2-40B4-BE49-F238E27FC236}">
                <a16:creationId xmlns:a16="http://schemas.microsoft.com/office/drawing/2014/main" id="{75EB5095-7804-C3E6-7402-3C7A63C0BA76}"/>
              </a:ext>
            </a:extLst>
          </p:cNvPr>
          <p:cNvSpPr>
            <a:spLocks noGrp="1"/>
          </p:cNvSpPr>
          <p:nvPr>
            <p:ph type="pic" sz="quarter" idx="20"/>
          </p:nvPr>
        </p:nvSpPr>
        <p:spPr>
          <a:xfrm>
            <a:off x="8982075" y="3082924"/>
            <a:ext cx="3209925"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pic>
        <p:nvPicPr>
          <p:cNvPr id="11" name="Picture 10">
            <a:extLst>
              <a:ext uri="{FF2B5EF4-FFF2-40B4-BE49-F238E27FC236}">
                <a16:creationId xmlns:a16="http://schemas.microsoft.com/office/drawing/2014/main" id="{6835C606-E1D6-1462-9E0B-EF1BA51DB003}"/>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4029466252"/>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p:cSld name="Mosaic #12">
    <p:bg>
      <p:bgPr>
        <a:solidFill>
          <a:srgbClr val="EDE9E9"/>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0" y="0"/>
            <a:ext cx="3044848"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7">
            <a:extLst>
              <a:ext uri="{FF2B5EF4-FFF2-40B4-BE49-F238E27FC236}">
                <a16:creationId xmlns:a16="http://schemas.microsoft.com/office/drawing/2014/main" id="{BBB13102-A20D-BCDF-666A-2DBE1AC13C07}"/>
              </a:ext>
            </a:extLst>
          </p:cNvPr>
          <p:cNvSpPr>
            <a:spLocks noGrp="1"/>
          </p:cNvSpPr>
          <p:nvPr>
            <p:ph type="pic" sz="quarter" idx="13"/>
          </p:nvPr>
        </p:nvSpPr>
        <p:spPr>
          <a:xfrm>
            <a:off x="-600" y="3086100"/>
            <a:ext cx="3044848"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2" name="Picture Placeholder 21">
            <a:extLst>
              <a:ext uri="{FF2B5EF4-FFF2-40B4-BE49-F238E27FC236}">
                <a16:creationId xmlns:a16="http://schemas.microsoft.com/office/drawing/2014/main" id="{6F490869-D1DC-C579-A316-10A2245BB8A2}"/>
              </a:ext>
            </a:extLst>
          </p:cNvPr>
          <p:cNvSpPr>
            <a:spLocks noGrp="1"/>
          </p:cNvSpPr>
          <p:nvPr>
            <p:ph type="pic" sz="quarter" idx="14"/>
          </p:nvPr>
        </p:nvSpPr>
        <p:spPr>
          <a:xfrm>
            <a:off x="3044248" y="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3" name="Picture Placeholder 22">
            <a:extLst>
              <a:ext uri="{FF2B5EF4-FFF2-40B4-BE49-F238E27FC236}">
                <a16:creationId xmlns:a16="http://schemas.microsoft.com/office/drawing/2014/main" id="{AED58FB9-EF60-89EE-C72E-92CE23001F82}"/>
              </a:ext>
            </a:extLst>
          </p:cNvPr>
          <p:cNvSpPr>
            <a:spLocks noGrp="1"/>
          </p:cNvSpPr>
          <p:nvPr>
            <p:ph type="pic" sz="quarter" idx="15"/>
          </p:nvPr>
        </p:nvSpPr>
        <p:spPr>
          <a:xfrm>
            <a:off x="3044248" y="308610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24" name="Picture Placeholder 23">
            <a:extLst>
              <a:ext uri="{FF2B5EF4-FFF2-40B4-BE49-F238E27FC236}">
                <a16:creationId xmlns:a16="http://schemas.microsoft.com/office/drawing/2014/main" id="{4823CF1B-0C04-D7AF-5C5C-1F72BEB334B2}"/>
              </a:ext>
            </a:extLst>
          </p:cNvPr>
          <p:cNvSpPr>
            <a:spLocks noGrp="1"/>
          </p:cNvSpPr>
          <p:nvPr>
            <p:ph type="pic" sz="quarter" idx="16"/>
          </p:nvPr>
        </p:nvSpPr>
        <p:spPr>
          <a:xfrm>
            <a:off x="6096000" y="0"/>
            <a:ext cx="3046114"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25" name="Picture Placeholder 24">
            <a:extLst>
              <a:ext uri="{FF2B5EF4-FFF2-40B4-BE49-F238E27FC236}">
                <a16:creationId xmlns:a16="http://schemas.microsoft.com/office/drawing/2014/main" id="{3DB2B6A3-4F93-8812-1A03-1B748F6B2AE9}"/>
              </a:ext>
            </a:extLst>
          </p:cNvPr>
          <p:cNvSpPr>
            <a:spLocks noGrp="1"/>
          </p:cNvSpPr>
          <p:nvPr>
            <p:ph type="pic" sz="quarter" idx="17"/>
          </p:nvPr>
        </p:nvSpPr>
        <p:spPr>
          <a:xfrm>
            <a:off x="6096000" y="3086100"/>
            <a:ext cx="3046114"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6" name="Picture Placeholder 25">
            <a:extLst>
              <a:ext uri="{FF2B5EF4-FFF2-40B4-BE49-F238E27FC236}">
                <a16:creationId xmlns:a16="http://schemas.microsoft.com/office/drawing/2014/main" id="{66B79E47-FA84-B264-D708-BEA6E7FE3727}"/>
              </a:ext>
            </a:extLst>
          </p:cNvPr>
          <p:cNvSpPr>
            <a:spLocks noGrp="1"/>
          </p:cNvSpPr>
          <p:nvPr>
            <p:ph type="pic" sz="quarter" idx="18"/>
          </p:nvPr>
        </p:nvSpPr>
        <p:spPr>
          <a:xfrm>
            <a:off x="9142114" y="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7" name="Picture Placeholder 26">
            <a:extLst>
              <a:ext uri="{FF2B5EF4-FFF2-40B4-BE49-F238E27FC236}">
                <a16:creationId xmlns:a16="http://schemas.microsoft.com/office/drawing/2014/main" id="{3BB89B72-822F-BF1F-3F86-589507872696}"/>
              </a:ext>
            </a:extLst>
          </p:cNvPr>
          <p:cNvSpPr>
            <a:spLocks noGrp="1"/>
          </p:cNvSpPr>
          <p:nvPr>
            <p:ph type="pic" sz="quarter" idx="19"/>
          </p:nvPr>
        </p:nvSpPr>
        <p:spPr>
          <a:xfrm>
            <a:off x="9142114" y="308610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Tree>
    <p:extLst>
      <p:ext uri="{BB962C8B-B14F-4D97-AF65-F5344CB8AC3E}">
        <p14:creationId xmlns:p14="http://schemas.microsoft.com/office/powerpoint/2010/main" val="2160344701"/>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p:cSld name="Media - desktop">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C93688E-1263-9D36-62A7-80F8CE19F9AF}"/>
              </a:ext>
            </a:extLst>
          </p:cNvPr>
          <p:cNvPicPr>
            <a:picLocks noChangeAspect="1"/>
          </p:cNvPicPr>
          <p:nvPr/>
        </p:nvPicPr>
        <p:blipFill rotWithShape="1">
          <a:blip r:embed="rId2"/>
          <a:srcRect b="8569"/>
          <a:stretch/>
        </p:blipFill>
        <p:spPr>
          <a:xfrm>
            <a:off x="6845670" y="2590799"/>
            <a:ext cx="4860531" cy="3578225"/>
          </a:xfrm>
          <a:prstGeom prst="rect">
            <a:avLst/>
          </a:prstGeom>
        </p:spPr>
      </p:pic>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3206750" y="2060575"/>
            <a:ext cx="3209925"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6982977" y="2742325"/>
            <a:ext cx="4585917" cy="2579578"/>
          </a:xfrm>
          <a:prstGeom prst="rect">
            <a:avLst/>
          </a:pr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85FC0EE2-F2F1-F95E-5296-A4799BF2E1CC}"/>
              </a:ext>
            </a:extLst>
          </p:cNvPr>
          <p:cNvSpPr>
            <a:spLocks noGrp="1"/>
          </p:cNvSpPr>
          <p:nvPr>
            <p:ph type="title"/>
          </p:nvPr>
        </p:nvSpPr>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912326832"/>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p:cSld name="Media - mobile">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3206750" y="2060575"/>
            <a:ext cx="3209925"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5" name="Title 4">
            <a:extLst>
              <a:ext uri="{FF2B5EF4-FFF2-40B4-BE49-F238E27FC236}">
                <a16:creationId xmlns:a16="http://schemas.microsoft.com/office/drawing/2014/main" id="{85FC0EE2-F2F1-F95E-5296-A4799BF2E1CC}"/>
              </a:ext>
            </a:extLst>
          </p:cNvPr>
          <p:cNvSpPr>
            <a:spLocks noGrp="1"/>
          </p:cNvSpPr>
          <p:nvPr>
            <p:ph type="title"/>
          </p:nvPr>
        </p:nvSpPr>
        <p:spPr/>
        <p:txBody>
          <a:bodyPr/>
          <a:lstStyle/>
          <a:p>
            <a:r>
              <a:rPr lang="es-ES"/>
              <a:t>Haga clic para modificar el estilo de título del patrón</a:t>
            </a:r>
            <a:endParaRPr lang="en-GB"/>
          </a:p>
        </p:txBody>
      </p:sp>
      <p:sp>
        <p:nvSpPr>
          <p:cNvPr id="2" name="Text Placeholder 7">
            <a:extLst>
              <a:ext uri="{FF2B5EF4-FFF2-40B4-BE49-F238E27FC236}">
                <a16:creationId xmlns:a16="http://schemas.microsoft.com/office/drawing/2014/main" id="{F3C9BFFC-B4D9-44A6-1923-855BB7D10B9A}"/>
              </a:ext>
            </a:extLst>
          </p:cNvPr>
          <p:cNvSpPr>
            <a:spLocks noGrp="1"/>
          </p:cNvSpPr>
          <p:nvPr>
            <p:ph type="body" sz="quarter" idx="14"/>
          </p:nvPr>
        </p:nvSpPr>
        <p:spPr>
          <a:xfrm>
            <a:off x="9313541" y="1283759"/>
            <a:ext cx="2239057" cy="4702175"/>
          </a:xfrm>
          <a:prstGeom prst="roundRect">
            <a:avLst>
              <a:gd name="adj" fmla="val 12251"/>
            </a:avLst>
          </a:prstGeom>
          <a:solidFill>
            <a:schemeClr val="tx1"/>
          </a:solidFill>
        </p:spPr>
        <p:txBody>
          <a:bodyPr/>
          <a:lstStyle>
            <a:lvl1pPr>
              <a:defRPr sz="100">
                <a:noFill/>
              </a:defRPr>
            </a:lvl1pPr>
          </a:lstStyle>
          <a:p>
            <a:pPr lvl="0"/>
            <a:r>
              <a:rPr lang="es-ES"/>
              <a:t>Haga clic para modificar los estilos de texto del patrón</a:t>
            </a:r>
          </a:p>
        </p:txBody>
      </p:sp>
      <p:sp>
        <p:nvSpPr>
          <p:cNvPr id="7" name="Picture Placeholder 5">
            <a:extLst>
              <a:ext uri="{FF2B5EF4-FFF2-40B4-BE49-F238E27FC236}">
                <a16:creationId xmlns:a16="http://schemas.microsoft.com/office/drawing/2014/main" id="{D9883130-8A5B-7D6C-2C29-C580C41FDA04}"/>
              </a:ext>
            </a:extLst>
          </p:cNvPr>
          <p:cNvSpPr>
            <a:spLocks noGrp="1"/>
          </p:cNvSpPr>
          <p:nvPr>
            <p:ph type="pic" sz="quarter" idx="12"/>
          </p:nvPr>
        </p:nvSpPr>
        <p:spPr>
          <a:xfrm>
            <a:off x="9384617" y="1345678"/>
            <a:ext cx="2096905" cy="4578337"/>
          </a:xfrm>
          <a:custGeom>
            <a:avLst/>
            <a:gdLst>
              <a:gd name="connsiteX0" fmla="*/ 256226 w 2454413"/>
              <a:gd name="connsiteY0" fmla="*/ 84 h 5358912"/>
              <a:gd name="connsiteX1" fmla="*/ 409999 w 2454413"/>
              <a:gd name="connsiteY1" fmla="*/ 833 h 5358912"/>
              <a:gd name="connsiteX2" fmla="*/ 532204 w 2454413"/>
              <a:gd name="connsiteY2" fmla="*/ 84 h 5358912"/>
              <a:gd name="connsiteX3" fmla="*/ 646470 w 2454413"/>
              <a:gd name="connsiteY3" fmla="*/ 1020 h 5358912"/>
              <a:gd name="connsiteX4" fmla="*/ 875098 w 2454413"/>
              <a:gd name="connsiteY4" fmla="*/ 84 h 5358912"/>
              <a:gd name="connsiteX5" fmla="*/ 1086808 w 2454413"/>
              <a:gd name="connsiteY5" fmla="*/ 84 h 5358912"/>
              <a:gd name="connsiteX6" fmla="*/ 1287080 w 2454413"/>
              <a:gd name="connsiteY6" fmla="*/ 84 h 5358912"/>
              <a:gd name="connsiteX7" fmla="*/ 1497562 w 2454413"/>
              <a:gd name="connsiteY7" fmla="*/ 739 h 5358912"/>
              <a:gd name="connsiteX8" fmla="*/ 1686588 w 2454413"/>
              <a:gd name="connsiteY8" fmla="*/ 84 h 5358912"/>
              <a:gd name="connsiteX9" fmla="*/ 1900472 w 2454413"/>
              <a:gd name="connsiteY9" fmla="*/ 84 h 5358912"/>
              <a:gd name="connsiteX10" fmla="*/ 2071446 w 2454413"/>
              <a:gd name="connsiteY10" fmla="*/ 177 h 5358912"/>
              <a:gd name="connsiteX11" fmla="*/ 2198189 w 2454413"/>
              <a:gd name="connsiteY11" fmla="*/ 84 h 5358912"/>
              <a:gd name="connsiteX12" fmla="*/ 2446853 w 2454413"/>
              <a:gd name="connsiteY12" fmla="*/ 189884 h 5358912"/>
              <a:gd name="connsiteX13" fmla="*/ 2453941 w 2454413"/>
              <a:gd name="connsiteY13" fmla="*/ 259959 h 5358912"/>
              <a:gd name="connsiteX14" fmla="*/ 2454225 w 2454413"/>
              <a:gd name="connsiteY14" fmla="*/ 1370190 h 5358912"/>
              <a:gd name="connsiteX15" fmla="*/ 2454225 w 2454413"/>
              <a:gd name="connsiteY15" fmla="*/ 2680434 h 5358912"/>
              <a:gd name="connsiteX16" fmla="*/ 2454413 w 2454413"/>
              <a:gd name="connsiteY16" fmla="*/ 5106531 h 5358912"/>
              <a:gd name="connsiteX17" fmla="*/ 2379181 w 2454413"/>
              <a:gd name="connsiteY17" fmla="*/ 5287151 h 5358912"/>
              <a:gd name="connsiteX18" fmla="*/ 2196865 w 2454413"/>
              <a:gd name="connsiteY18" fmla="*/ 5358912 h 5358912"/>
              <a:gd name="connsiteX19" fmla="*/ 1017340 w 2454413"/>
              <a:gd name="connsiteY19" fmla="*/ 5358724 h 5358912"/>
              <a:gd name="connsiteX20" fmla="*/ 254714 w 2454413"/>
              <a:gd name="connsiteY20" fmla="*/ 5358912 h 5358912"/>
              <a:gd name="connsiteX21" fmla="*/ 104249 w 2454413"/>
              <a:gd name="connsiteY21" fmla="*/ 5311227 h 5358912"/>
              <a:gd name="connsiteX22" fmla="*/ 95 w 2454413"/>
              <a:gd name="connsiteY22" fmla="*/ 5103345 h 5358912"/>
              <a:gd name="connsiteX23" fmla="*/ 284 w 2454413"/>
              <a:gd name="connsiteY23" fmla="*/ 4192002 h 5358912"/>
              <a:gd name="connsiteX24" fmla="*/ 0 w 2454413"/>
              <a:gd name="connsiteY24" fmla="*/ 261271 h 5358912"/>
              <a:gd name="connsiteX25" fmla="*/ 117669 w 2454413"/>
              <a:gd name="connsiteY25" fmla="*/ 39149 h 5358912"/>
              <a:gd name="connsiteX26" fmla="*/ 256226 w 2454413"/>
              <a:gd name="connsiteY26" fmla="*/ 84 h 53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54413" h="5358912">
                <a:moveTo>
                  <a:pt x="256226" y="84"/>
                </a:moveTo>
                <a:cubicBezTo>
                  <a:pt x="307451" y="84"/>
                  <a:pt x="358772" y="833"/>
                  <a:pt x="409999" y="833"/>
                </a:cubicBezTo>
                <a:cubicBezTo>
                  <a:pt x="450733" y="833"/>
                  <a:pt x="491469" y="84"/>
                  <a:pt x="532204" y="84"/>
                </a:cubicBezTo>
                <a:cubicBezTo>
                  <a:pt x="570293" y="84"/>
                  <a:pt x="608381" y="1020"/>
                  <a:pt x="646470" y="1020"/>
                </a:cubicBezTo>
                <a:cubicBezTo>
                  <a:pt x="722649" y="927"/>
                  <a:pt x="798920" y="271"/>
                  <a:pt x="875098" y="84"/>
                </a:cubicBezTo>
                <a:cubicBezTo>
                  <a:pt x="945700" y="-104"/>
                  <a:pt x="1016206" y="84"/>
                  <a:pt x="1086808" y="84"/>
                </a:cubicBezTo>
                <a:cubicBezTo>
                  <a:pt x="1153534" y="84"/>
                  <a:pt x="1220355" y="-11"/>
                  <a:pt x="1287080" y="84"/>
                </a:cubicBezTo>
                <a:cubicBezTo>
                  <a:pt x="1357210" y="177"/>
                  <a:pt x="1427433" y="739"/>
                  <a:pt x="1497562" y="739"/>
                </a:cubicBezTo>
                <a:cubicBezTo>
                  <a:pt x="1560602" y="739"/>
                  <a:pt x="1623548" y="177"/>
                  <a:pt x="1686588" y="84"/>
                </a:cubicBezTo>
                <a:cubicBezTo>
                  <a:pt x="1757851" y="-11"/>
                  <a:pt x="1829208" y="84"/>
                  <a:pt x="1900472" y="84"/>
                </a:cubicBezTo>
                <a:cubicBezTo>
                  <a:pt x="1957463" y="84"/>
                  <a:pt x="2014455" y="177"/>
                  <a:pt x="2071446" y="177"/>
                </a:cubicBezTo>
                <a:cubicBezTo>
                  <a:pt x="2113693" y="177"/>
                  <a:pt x="2155941" y="-11"/>
                  <a:pt x="2198189" y="84"/>
                </a:cubicBezTo>
                <a:cubicBezTo>
                  <a:pt x="2317936" y="458"/>
                  <a:pt x="2419160" y="76997"/>
                  <a:pt x="2446853" y="189884"/>
                </a:cubicBezTo>
                <a:cubicBezTo>
                  <a:pt x="2452429" y="212461"/>
                  <a:pt x="2453847" y="236538"/>
                  <a:pt x="2453941" y="259959"/>
                </a:cubicBezTo>
                <a:cubicBezTo>
                  <a:pt x="2454319" y="630005"/>
                  <a:pt x="2454225" y="1000144"/>
                  <a:pt x="2454225" y="1370190"/>
                </a:cubicBezTo>
                <a:cubicBezTo>
                  <a:pt x="2454225" y="1806939"/>
                  <a:pt x="2454225" y="2243686"/>
                  <a:pt x="2454225" y="2680434"/>
                </a:cubicBezTo>
                <a:cubicBezTo>
                  <a:pt x="2454225" y="3489102"/>
                  <a:pt x="2454225" y="4297863"/>
                  <a:pt x="2454413" y="5106531"/>
                </a:cubicBezTo>
                <a:cubicBezTo>
                  <a:pt x="2454413" y="5177448"/>
                  <a:pt x="2429651" y="5237780"/>
                  <a:pt x="2379181" y="5287151"/>
                </a:cubicBezTo>
                <a:cubicBezTo>
                  <a:pt x="2328900" y="5336241"/>
                  <a:pt x="2267750" y="5359005"/>
                  <a:pt x="2196865" y="5358912"/>
                </a:cubicBezTo>
                <a:cubicBezTo>
                  <a:pt x="1803690" y="5358537"/>
                  <a:pt x="1410515" y="5358724"/>
                  <a:pt x="1017340" y="5358724"/>
                </a:cubicBezTo>
                <a:cubicBezTo>
                  <a:pt x="763100" y="5358724"/>
                  <a:pt x="508954" y="5358537"/>
                  <a:pt x="254714" y="5358912"/>
                </a:cubicBezTo>
                <a:cubicBezTo>
                  <a:pt x="199140" y="5358912"/>
                  <a:pt x="148481" y="5344203"/>
                  <a:pt x="104249" y="5311227"/>
                </a:cubicBezTo>
                <a:cubicBezTo>
                  <a:pt x="34781" y="5259421"/>
                  <a:pt x="0" y="5190189"/>
                  <a:pt x="95" y="5103345"/>
                </a:cubicBezTo>
                <a:cubicBezTo>
                  <a:pt x="473" y="4799534"/>
                  <a:pt x="284" y="4495814"/>
                  <a:pt x="284" y="4192002"/>
                </a:cubicBezTo>
                <a:cubicBezTo>
                  <a:pt x="284" y="2881758"/>
                  <a:pt x="378" y="1571514"/>
                  <a:pt x="0" y="261271"/>
                </a:cubicBezTo>
                <a:cubicBezTo>
                  <a:pt x="0" y="165808"/>
                  <a:pt x="37900" y="91798"/>
                  <a:pt x="117669" y="39149"/>
                </a:cubicBezTo>
                <a:cubicBezTo>
                  <a:pt x="159350" y="11606"/>
                  <a:pt x="206417" y="177"/>
                  <a:pt x="256226" y="84"/>
                </a:cubicBez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Tree>
    <p:extLst>
      <p:ext uri="{BB962C8B-B14F-4D97-AF65-F5344CB8AC3E}">
        <p14:creationId xmlns:p14="http://schemas.microsoft.com/office/powerpoint/2010/main" val="2046129199"/>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preserve="1">
  <p:cSld name="Statement extra #1">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68E667D-CFE0-A488-E675-27CFF1F3407B}"/>
              </a:ext>
            </a:extLst>
          </p:cNvPr>
          <p:cNvSpPr>
            <a:spLocks noGrp="1"/>
          </p:cNvSpPr>
          <p:nvPr>
            <p:ph type="pic" sz="quarter" idx="14"/>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1825 h 6858000"/>
              <a:gd name="connsiteX3" fmla="*/ 1924050 w 12192000"/>
              <a:gd name="connsiteY3" fmla="*/ 1901825 h 6858000"/>
              <a:gd name="connsiteX4" fmla="*/ 1924050 w 12192000"/>
              <a:gd name="connsiteY4" fmla="*/ 6858000 h 6858000"/>
              <a:gd name="connsiteX5" fmla="*/ 0 w 12192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1901825"/>
                </a:lnTo>
                <a:lnTo>
                  <a:pt x="1924050" y="1901825"/>
                </a:lnTo>
                <a:lnTo>
                  <a:pt x="1924050" y="6858000"/>
                </a:lnTo>
                <a:lnTo>
                  <a:pt x="0" y="6858000"/>
                </a:lnTo>
                <a:close/>
              </a:path>
            </a:pathLst>
          </a:custGeom>
          <a:solidFill>
            <a:schemeClr val="bg1">
              <a:lumMod val="50000"/>
            </a:schemeClr>
          </a:solidFill>
        </p:spPr>
        <p:txBody>
          <a:bodyPr wrap="square" anchor="ctr">
            <a:noAutofit/>
          </a:bodyPr>
          <a:lstStyle>
            <a:lvl1pPr algn="l">
              <a:defRPr>
                <a:solidFill>
                  <a:schemeClr val="bg1"/>
                </a:solidFill>
              </a:defRPr>
            </a:lvl1pPr>
          </a:lstStyle>
          <a:p>
            <a:r>
              <a:rPr lang="es-ES"/>
              <a:t>Haga clic en el icono para agregar una imagen</a:t>
            </a:r>
            <a:endParaRPr lang="en-GB"/>
          </a:p>
        </p:txBody>
      </p:sp>
      <p:sp>
        <p:nvSpPr>
          <p:cNvPr id="7" name="Text Placeholder 6">
            <a:extLst>
              <a:ext uri="{FF2B5EF4-FFF2-40B4-BE49-F238E27FC236}">
                <a16:creationId xmlns:a16="http://schemas.microsoft.com/office/drawing/2014/main" id="{0DCC1F04-2D61-5744-2A72-F3F09FDDE44A}"/>
              </a:ext>
            </a:extLst>
          </p:cNvPr>
          <p:cNvSpPr>
            <a:spLocks noGrp="1"/>
          </p:cNvSpPr>
          <p:nvPr>
            <p:ph type="body" sz="quarter" idx="27" hasCustomPrompt="1"/>
          </p:nvPr>
        </p:nvSpPr>
        <p:spPr>
          <a:xfrm>
            <a:off x="0" y="12706"/>
            <a:ext cx="12192000" cy="6845294"/>
          </a:xfrm>
          <a:custGeom>
            <a:avLst/>
            <a:gdLst>
              <a:gd name="connsiteX0" fmla="*/ 0 w 12192000"/>
              <a:gd name="connsiteY0" fmla="*/ 0 h 6845294"/>
              <a:gd name="connsiteX1" fmla="*/ 12192000 w 12192000"/>
              <a:gd name="connsiteY1" fmla="*/ 0 h 6845294"/>
              <a:gd name="connsiteX2" fmla="*/ 12192000 w 12192000"/>
              <a:gd name="connsiteY2" fmla="*/ 1895472 h 6845294"/>
              <a:gd name="connsiteX3" fmla="*/ 1924050 w 12192000"/>
              <a:gd name="connsiteY3" fmla="*/ 1895472 h 6845294"/>
              <a:gd name="connsiteX4" fmla="*/ 1924050 w 12192000"/>
              <a:gd name="connsiteY4" fmla="*/ 6845294 h 6845294"/>
              <a:gd name="connsiteX5" fmla="*/ 0 w 12192000"/>
              <a:gd name="connsiteY5" fmla="*/ 6845294 h 6845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45294">
                <a:moveTo>
                  <a:pt x="0" y="0"/>
                </a:moveTo>
                <a:lnTo>
                  <a:pt x="12192000" y="0"/>
                </a:lnTo>
                <a:lnTo>
                  <a:pt x="12192000" y="1895472"/>
                </a:lnTo>
                <a:lnTo>
                  <a:pt x="1924050" y="1895472"/>
                </a:lnTo>
                <a:lnTo>
                  <a:pt x="1924050" y="6845294"/>
                </a:lnTo>
                <a:lnTo>
                  <a:pt x="0" y="6845294"/>
                </a:lnTo>
                <a:close/>
              </a:path>
            </a:pathLst>
          </a:custGeom>
          <a:blipFill>
            <a:blip r:embed="rId2">
              <a:alphaModFix amt="50000"/>
            </a:blip>
            <a:stretch>
              <a:fillRect l="-19822" r="19822" b="-186"/>
            </a:stretch>
          </a:blipFill>
        </p:spPr>
        <p:txBody>
          <a:bodyPr wrap="square" anchor="ctr">
            <a:noAutofit/>
          </a:bodyPr>
          <a:lstStyle>
            <a:lvl1pPr algn="ctr">
              <a:defRPr sz="100"/>
            </a:lvl1pPr>
          </a:lstStyle>
          <a:p>
            <a:pPr lvl="0"/>
            <a:r>
              <a:rPr lang="en-US"/>
              <a:t>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719346" y="2409290"/>
            <a:ext cx="8835582" cy="3759735"/>
          </a:xfrm>
        </p:spPr>
        <p:txBody>
          <a:bodyPr numCol="1" spcCol="360000"/>
          <a:lstStyle>
            <a:lvl1pPr>
              <a:lnSpc>
                <a:spcPct val="90000"/>
              </a:lnSpc>
              <a:defRPr sz="5400"/>
            </a:lvl1pPr>
          </a:lstStyle>
          <a:p>
            <a:pPr lvl="0"/>
            <a:r>
              <a:rPr lang="es-ES"/>
              <a:t>Haga clic para modificar los estilos de texto del patrón</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2" name="Rectangle 1">
            <a:extLst>
              <a:ext uri="{FF2B5EF4-FFF2-40B4-BE49-F238E27FC236}">
                <a16:creationId xmlns:a16="http://schemas.microsoft.com/office/drawing/2014/main" id="{3EE571A3-652C-2AF1-3341-D2EC2BED1EDB}"/>
              </a:ext>
            </a:extLst>
          </p:cNvPr>
          <p:cNvSpPr/>
          <p:nvPr/>
        </p:nvSpPr>
        <p:spPr>
          <a:xfrm rot="5400000">
            <a:off x="-414034" y="4232375"/>
            <a:ext cx="4957639"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pic>
        <p:nvPicPr>
          <p:cNvPr id="5" name="Picture 4">
            <a:extLst>
              <a:ext uri="{FF2B5EF4-FFF2-40B4-BE49-F238E27FC236}">
                <a16:creationId xmlns:a16="http://schemas.microsoft.com/office/drawing/2014/main" id="{9AFF024E-B5F9-77F7-53E6-08A4BE4FFD88}"/>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2880262441"/>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preserve="1">
  <p:cSld name="Statement extra #2">
    <p:bg>
      <p:bgPr>
        <a:solidFill>
          <a:schemeClr val="bg2"/>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68580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0" y="0"/>
            <a:ext cx="12193200" cy="68580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pic>
        <p:nvPicPr>
          <p:cNvPr id="6" name="Picture 5">
            <a:extLst>
              <a:ext uri="{FF2B5EF4-FFF2-40B4-BE49-F238E27FC236}">
                <a16:creationId xmlns:a16="http://schemas.microsoft.com/office/drawing/2014/main" id="{94ABA5A0-51B8-4818-9374-54259B4E4736}"/>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1858275355"/>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preserve="1">
  <p:cSld name="Statement extra #3">
    <p:bg>
      <p:bgPr>
        <a:solidFill>
          <a:srgbClr val="EDE9E9"/>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42000" y="680400"/>
            <a:ext cx="10908000" cy="54972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41350" y="680400"/>
            <a:ext cx="10909300" cy="54972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4" name="Picture 3">
            <a:extLst>
              <a:ext uri="{FF2B5EF4-FFF2-40B4-BE49-F238E27FC236}">
                <a16:creationId xmlns:a16="http://schemas.microsoft.com/office/drawing/2014/main" id="{889C0D61-332A-349D-DFB5-C11361A208CD}"/>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41054683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preserve="1">
  <p:cSld name="Statement extra #4">
    <p:bg>
      <p:bgPr>
        <a:solidFill>
          <a:srgbClr val="EDE9E9"/>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68580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36587" y="682625"/>
            <a:ext cx="10918826" cy="5492750"/>
          </a:xfrm>
          <a:solidFill>
            <a:srgbClr val="EDE9E9"/>
          </a:solidFill>
        </p:spPr>
        <p:txBody>
          <a:bodyPr lIns="1980000" tIns="900000" rIns="1980000" bIns="900000" numCol="1" spcCol="360000" anchor="ctr"/>
          <a:lstStyle>
            <a:lvl1pPr algn="ctr">
              <a:lnSpc>
                <a:spcPct val="90000"/>
              </a:lnSpc>
              <a:defRPr sz="5400">
                <a:solidFill>
                  <a:schemeClr val="tx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pic>
        <p:nvPicPr>
          <p:cNvPr id="6" name="Picture 5">
            <a:extLst>
              <a:ext uri="{FF2B5EF4-FFF2-40B4-BE49-F238E27FC236}">
                <a16:creationId xmlns:a16="http://schemas.microsoft.com/office/drawing/2014/main" id="{795D1678-4E58-3A7B-1F8A-65B93C05F775}"/>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4221153181"/>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preserve="1">
  <p:cSld name="Statement extra #5">
    <p:bg>
      <p:bgPr>
        <a:solidFill>
          <a:schemeClr val="bg2"/>
        </a:solidFill>
        <a:effectLst/>
      </p:bgPr>
    </p:bg>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C94CDDFE-B808-A462-BF7C-15A9ACEEE893}"/>
              </a:ext>
            </a:extLst>
          </p:cNvPr>
          <p:cNvSpPr>
            <a:spLocks noGrp="1"/>
          </p:cNvSpPr>
          <p:nvPr>
            <p:ph type="pic" sz="quarter" idx="22"/>
          </p:nvPr>
        </p:nvSpPr>
        <p:spPr>
          <a:xfrm>
            <a:off x="6095400" y="0"/>
            <a:ext cx="6096600" cy="6858000"/>
          </a:xfrm>
          <a:solidFill>
            <a:schemeClr val="bg1">
              <a:lumMod val="65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6096600" cy="68580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00" y="0"/>
            <a:ext cx="12193200" cy="68580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pic>
        <p:nvPicPr>
          <p:cNvPr id="7" name="Picture 6">
            <a:extLst>
              <a:ext uri="{FF2B5EF4-FFF2-40B4-BE49-F238E27FC236}">
                <a16:creationId xmlns:a16="http://schemas.microsoft.com/office/drawing/2014/main" id="{775B96F7-4A7C-DFEC-C1D3-76CA93197CFE}"/>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5611281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and Chart Slide">
    <p:bg>
      <p:bgPr>
        <a:solidFill>
          <a:schemeClr val="tx1"/>
        </a:solidFill>
        <a:effectLst/>
      </p:bgPr>
    </p:bg>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0BE3069A-510B-D547-99D1-B2517D804836}"/>
              </a:ext>
            </a:extLst>
          </p:cNvPr>
          <p:cNvSpPr/>
          <p:nvPr userDrawn="1"/>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505168" cy="381152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Picture Placeholder 8">
            <a:extLst>
              <a:ext uri="{FF2B5EF4-FFF2-40B4-BE49-F238E27FC236}">
                <a16:creationId xmlns:a16="http://schemas.microsoft.com/office/drawing/2014/main" id="{047BDA6D-F005-5D4D-96DF-0CD620081975}"/>
              </a:ext>
            </a:extLst>
          </p:cNvPr>
          <p:cNvSpPr>
            <a:spLocks noGrp="1"/>
          </p:cNvSpPr>
          <p:nvPr>
            <p:ph type="pic" sz="quarter" idx="14"/>
          </p:nvPr>
        </p:nvSpPr>
        <p:spPr>
          <a:xfrm>
            <a:off x="5452534"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 name="connsiteX9" fmla="*/ 127472 w 6739467"/>
              <a:gd name="connsiteY9" fmla="*/ 5988112 h 6497999"/>
              <a:gd name="connsiteX10" fmla="*/ 6265014 w 6739467"/>
              <a:gd name="connsiteY10" fmla="*/ 5988112 h 6497999"/>
              <a:gd name="connsiteX11" fmla="*/ 6265014 w 6739467"/>
              <a:gd name="connsiteY11" fmla="*/ 509887 h 6497999"/>
              <a:gd name="connsiteX12" fmla="*/ 1497029 w 6739467"/>
              <a:gd name="connsiteY12" fmla="*/ 509887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lnTo>
                  <a:pt x="127472" y="5988112"/>
                </a:lnTo>
                <a:lnTo>
                  <a:pt x="6265014" y="5988112"/>
                </a:lnTo>
                <a:lnTo>
                  <a:pt x="6265014" y="509887"/>
                </a:lnTo>
                <a:lnTo>
                  <a:pt x="1497029" y="509887"/>
                </a:lnTo>
                <a:close/>
              </a:path>
            </a:pathLst>
          </a:custGeom>
          <a:solidFill>
            <a:schemeClr val="accent5">
              <a:lumMod val="90000"/>
            </a:schemeClr>
          </a:solidFill>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0"/>
            <a:ext cx="5187648" cy="1467212"/>
          </a:xfrm>
        </p:spPr>
        <p:txBody>
          <a:bodyPr/>
          <a:lstStyle>
            <a:lvl1pPr>
              <a:defRPr>
                <a:solidFill>
                  <a:schemeClr val="bg1"/>
                </a:solidFill>
              </a:defRPr>
            </a:lvl1pPr>
          </a:lstStyle>
          <a:p>
            <a:r>
              <a:rPr lang="en-GB"/>
              <a:t>Click to edit Master title style</a:t>
            </a:r>
          </a:p>
        </p:txBody>
      </p:sp>
      <p:sp>
        <p:nvSpPr>
          <p:cNvPr id="10" name="Freeform 9">
            <a:extLst>
              <a:ext uri="{FF2B5EF4-FFF2-40B4-BE49-F238E27FC236}">
                <a16:creationId xmlns:a16="http://schemas.microsoft.com/office/drawing/2014/main" id="{76045233-382C-5544-B7F4-FF91B32A01D9}"/>
              </a:ext>
            </a:extLst>
          </p:cNvPr>
          <p:cNvSpPr/>
          <p:nvPr userDrawn="1"/>
        </p:nvSpPr>
        <p:spPr>
          <a:xfrm>
            <a:off x="5181118" y="509887"/>
            <a:ext cx="6536430" cy="5478225"/>
          </a:xfrm>
          <a:custGeom>
            <a:avLst/>
            <a:gdLst>
              <a:gd name="connsiteX0" fmla="*/ 1369556 w 6536430"/>
              <a:gd name="connsiteY0" fmla="*/ 0 h 5478225"/>
              <a:gd name="connsiteX1" fmla="*/ 6536430 w 6536430"/>
              <a:gd name="connsiteY1" fmla="*/ 0 h 5478225"/>
              <a:gd name="connsiteX2" fmla="*/ 6536430 w 6536430"/>
              <a:gd name="connsiteY2" fmla="*/ 5478225 h 5478225"/>
              <a:gd name="connsiteX3" fmla="*/ 0 w 6536430"/>
              <a:gd name="connsiteY3" fmla="*/ 5478225 h 5478225"/>
            </a:gdLst>
            <a:ahLst/>
            <a:cxnLst>
              <a:cxn ang="0">
                <a:pos x="connsiteX0" y="connsiteY0"/>
              </a:cxn>
              <a:cxn ang="0">
                <a:pos x="connsiteX1" y="connsiteY1"/>
              </a:cxn>
              <a:cxn ang="0">
                <a:pos x="connsiteX2" y="connsiteY2"/>
              </a:cxn>
              <a:cxn ang="0">
                <a:pos x="connsiteX3" y="connsiteY3"/>
              </a:cxn>
            </a:cxnLst>
            <a:rect l="l" t="t" r="r" b="b"/>
            <a:pathLst>
              <a:path w="6536430" h="5478225">
                <a:moveTo>
                  <a:pt x="1369556" y="0"/>
                </a:moveTo>
                <a:lnTo>
                  <a:pt x="6536430" y="0"/>
                </a:lnTo>
                <a:lnTo>
                  <a:pt x="6536430" y="5478225"/>
                </a:lnTo>
                <a:lnTo>
                  <a:pt x="0" y="547822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914358292"/>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preserve="1">
  <p:cSld name="Statement extra #6">
    <p:bg>
      <p:bgPr>
        <a:solidFill>
          <a:srgbClr val="EDE9E9"/>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D03372D-29D0-283E-9B2D-20EC828BD07A}"/>
              </a:ext>
            </a:extLst>
          </p:cNvPr>
          <p:cNvSpPr/>
          <p:nvPr/>
        </p:nvSpPr>
        <p:spPr>
          <a:xfrm rot="5400000">
            <a:off x="6337009" y="3282193"/>
            <a:ext cx="6858002"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0" y="0"/>
            <a:ext cx="9619200" cy="6858000"/>
          </a:xfrm>
          <a:solidFill>
            <a:schemeClr val="bg1">
              <a:lumMod val="50000"/>
            </a:schemeClr>
          </a:solidFill>
        </p:spPr>
        <p:txBody>
          <a:bodyPr anchor="ctr"/>
          <a:lstStyle>
            <a:lvl1pPr algn="l">
              <a:defRPr>
                <a:solidFill>
                  <a:schemeClr val="bg1"/>
                </a:solidFill>
              </a:defRPr>
            </a:lvl1pPr>
          </a:lstStyle>
          <a:p>
            <a:r>
              <a:rPr lang="es-ES"/>
              <a:t>Haga clic en el icono para agregar una imagen</a:t>
            </a:r>
            <a:endParaRPr lang="en-GB"/>
          </a:p>
        </p:txBody>
      </p:sp>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3206750" y="682625"/>
            <a:ext cx="8985250" cy="5492752"/>
          </a:xfrm>
          <a:solidFill>
            <a:schemeClr val="bg1"/>
          </a:solidFill>
        </p:spPr>
        <p:txBody>
          <a:bodyPr lIns="648000" tIns="503999" rIns="720000" bIns="360000"/>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3848100" y="682625"/>
            <a:ext cx="7706828" cy="5492750"/>
          </a:xfrm>
        </p:spPr>
        <p:txBody>
          <a:bodyPr numCol="1" spcCol="360000" anchor="ctr"/>
          <a:lstStyle>
            <a:lvl1pPr>
              <a:lnSpc>
                <a:spcPct val="90000"/>
              </a:lnSpc>
              <a:defRPr sz="5400"/>
            </a:lvl1pPr>
          </a:lstStyle>
          <a:p>
            <a:pPr lvl="0"/>
            <a:r>
              <a:rPr lang="es-ES"/>
              <a:t>Haga clic para modificar los estilos de texto del patrón</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4" name="Rounded Rectangle 3">
            <a:extLst>
              <a:ext uri="{FF2B5EF4-FFF2-40B4-BE49-F238E27FC236}">
                <a16:creationId xmlns:a16="http://schemas.microsoft.com/office/drawing/2014/main" id="{078752AD-89EB-4103-B2A4-8FFD72F2DDBD}"/>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9" name="Picture 8">
            <a:extLst>
              <a:ext uri="{FF2B5EF4-FFF2-40B4-BE49-F238E27FC236}">
                <a16:creationId xmlns:a16="http://schemas.microsoft.com/office/drawing/2014/main" id="{3EE651DD-8F8C-C327-83EE-5DF5D228E2B9}"/>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1081902698"/>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preserve="1">
  <p:cSld name="Statement extra #7">
    <p:bg>
      <p:bgPr>
        <a:solidFill>
          <a:schemeClr val="bg2"/>
        </a:solidFill>
        <a:effectLst/>
      </p:bgPr>
    </p:bg>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B3A5AB9B-F36D-C97A-851D-0C3C055F8AB9}"/>
              </a:ext>
            </a:extLst>
          </p:cNvPr>
          <p:cNvSpPr>
            <a:spLocks noGrp="1"/>
          </p:cNvSpPr>
          <p:nvPr>
            <p:ph type="pic" sz="quarter" idx="24"/>
          </p:nvPr>
        </p:nvSpPr>
        <p:spPr>
          <a:xfrm>
            <a:off x="-600" y="4572001"/>
            <a:ext cx="12193200" cy="2286000"/>
          </a:xfrm>
          <a:solidFill>
            <a:schemeClr val="bg1">
              <a:lumMod val="50000"/>
            </a:schemeClr>
          </a:solidFill>
        </p:spPr>
        <p:txBody>
          <a:bodyPr anchor="ctr"/>
          <a:lstStyle>
            <a:lvl1pPr algn="l">
              <a:defRPr>
                <a:solidFill>
                  <a:schemeClr val="bg1"/>
                </a:solidFill>
              </a:defRPr>
            </a:lvl1pPr>
          </a:lstStyle>
          <a:p>
            <a:r>
              <a:rPr lang="es-ES"/>
              <a:t>Haga clic en el icono para agregar una imagen</a:t>
            </a:r>
            <a:endParaRPr lang="en-GB"/>
          </a:p>
        </p:txBody>
      </p:sp>
      <p:sp>
        <p:nvSpPr>
          <p:cNvPr id="10" name="Text Placeholder 7">
            <a:extLst>
              <a:ext uri="{FF2B5EF4-FFF2-40B4-BE49-F238E27FC236}">
                <a16:creationId xmlns:a16="http://schemas.microsoft.com/office/drawing/2014/main" id="{95A686A2-DB4A-4300-3D5B-A3EBF888B49E}"/>
              </a:ext>
            </a:extLst>
          </p:cNvPr>
          <p:cNvSpPr>
            <a:spLocks noGrp="1"/>
          </p:cNvSpPr>
          <p:nvPr>
            <p:ph type="body" sz="quarter" idx="25"/>
          </p:nvPr>
        </p:nvSpPr>
        <p:spPr>
          <a:xfrm>
            <a:off x="1923450" y="4572001"/>
            <a:ext cx="10268550" cy="2286000"/>
          </a:xfrm>
          <a:gradFill flip="none" rotWithShape="1">
            <a:gsLst>
              <a:gs pos="0">
                <a:schemeClr val="tx1">
                  <a:alpha val="0"/>
                </a:schemeClr>
              </a:gs>
              <a:gs pos="100000">
                <a:schemeClr val="tx1">
                  <a:alpha val="70000"/>
                </a:schemeClr>
              </a:gs>
            </a:gsLst>
            <a:lin ang="0" scaled="1"/>
            <a:tileRect/>
          </a:gradFill>
        </p:spPr>
        <p:txBody>
          <a:bodyPr lIns="360000" tIns="0" rIns="1260000" bIns="0" numCol="1" spcCol="360000" anchor="ctr"/>
          <a:lstStyle>
            <a:lvl1pPr algn="r">
              <a:lnSpc>
                <a:spcPct val="90000"/>
              </a:lnSpc>
              <a:defRPr sz="4800">
                <a:solidFill>
                  <a:schemeClr val="bg1"/>
                </a:solidFill>
              </a:defRPr>
            </a:lvl1pPr>
          </a:lstStyle>
          <a:p>
            <a:pPr lvl="0"/>
            <a:r>
              <a:rPr lang="es-ES"/>
              <a:t>Haga clic para modificar los estilos de texto del patrón</a:t>
            </a:r>
          </a:p>
        </p:txBody>
      </p:sp>
      <p:sp>
        <p:nvSpPr>
          <p:cNvPr id="6" name="Picture Placeholder 5">
            <a:extLst>
              <a:ext uri="{FF2B5EF4-FFF2-40B4-BE49-F238E27FC236}">
                <a16:creationId xmlns:a16="http://schemas.microsoft.com/office/drawing/2014/main" id="{09F4806A-5A04-4F83-1383-BACACC67A7C7}"/>
              </a:ext>
            </a:extLst>
          </p:cNvPr>
          <p:cNvSpPr>
            <a:spLocks noGrp="1"/>
          </p:cNvSpPr>
          <p:nvPr>
            <p:ph type="pic" sz="quarter" idx="22"/>
          </p:nvPr>
        </p:nvSpPr>
        <p:spPr>
          <a:xfrm>
            <a:off x="-600" y="2286001"/>
            <a:ext cx="12193200" cy="2286000"/>
          </a:xfrm>
          <a:solidFill>
            <a:schemeClr val="bg1">
              <a:lumMod val="65000"/>
            </a:schemeClr>
          </a:solidFill>
        </p:spPr>
        <p:txBody>
          <a:bodyPr anchor="ctr"/>
          <a:lstStyle>
            <a:lvl1pPr algn="r">
              <a:defRPr>
                <a:solidFill>
                  <a:schemeClr val="bg1"/>
                </a:solidFill>
              </a:defRPr>
            </a:lvl1pPr>
          </a:lstStyle>
          <a:p>
            <a:r>
              <a:rPr lang="es-ES"/>
              <a:t>Haga clic en el icono para agregar una imagen</a:t>
            </a:r>
            <a:endParaRPr lang="en-GB"/>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2286000"/>
          </a:xfrm>
          <a:solidFill>
            <a:schemeClr val="bg1">
              <a:lumMod val="50000"/>
            </a:schemeClr>
          </a:solidFill>
        </p:spPr>
        <p:txBody>
          <a:bodyPr anchor="ctr"/>
          <a:lstStyle>
            <a:lvl1pPr algn="l">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923450" y="0"/>
            <a:ext cx="10268550" cy="2286000"/>
          </a:xfrm>
          <a:gradFill flip="none" rotWithShape="1">
            <a:gsLst>
              <a:gs pos="0">
                <a:schemeClr val="tx1">
                  <a:alpha val="0"/>
                </a:schemeClr>
              </a:gs>
              <a:gs pos="100000">
                <a:schemeClr val="tx1">
                  <a:alpha val="70000"/>
                </a:schemeClr>
              </a:gs>
            </a:gsLst>
            <a:lin ang="0" scaled="1"/>
            <a:tileRect/>
          </a:gradFill>
        </p:spPr>
        <p:txBody>
          <a:bodyPr lIns="360000" tIns="0" rIns="1260000" bIns="0" numCol="1" spcCol="360000" anchor="ctr"/>
          <a:lstStyle>
            <a:lvl1pPr algn="r">
              <a:lnSpc>
                <a:spcPct val="90000"/>
              </a:lnSpc>
              <a:defRPr sz="48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7" name="Text Placeholder 7">
            <a:extLst>
              <a:ext uri="{FF2B5EF4-FFF2-40B4-BE49-F238E27FC236}">
                <a16:creationId xmlns:a16="http://schemas.microsoft.com/office/drawing/2014/main" id="{A57C6F1D-0082-D95A-B441-BCB17D238378}"/>
              </a:ext>
            </a:extLst>
          </p:cNvPr>
          <p:cNvSpPr>
            <a:spLocks noGrp="1"/>
          </p:cNvSpPr>
          <p:nvPr>
            <p:ph type="body" sz="quarter" idx="23"/>
          </p:nvPr>
        </p:nvSpPr>
        <p:spPr>
          <a:xfrm>
            <a:off x="0" y="2286001"/>
            <a:ext cx="10268550" cy="2286000"/>
          </a:xfrm>
          <a:gradFill flip="none" rotWithShape="1">
            <a:gsLst>
              <a:gs pos="0">
                <a:schemeClr val="tx1">
                  <a:alpha val="70000"/>
                </a:schemeClr>
              </a:gs>
              <a:gs pos="100000">
                <a:schemeClr val="tx1">
                  <a:alpha val="0"/>
                </a:schemeClr>
              </a:gs>
            </a:gsLst>
            <a:lin ang="0" scaled="1"/>
            <a:tileRect/>
          </a:gradFill>
        </p:spPr>
        <p:txBody>
          <a:bodyPr lIns="1260000" tIns="0" rIns="360000" bIns="0" numCol="1" spcCol="360000" anchor="ctr"/>
          <a:lstStyle>
            <a:lvl1pPr algn="l">
              <a:lnSpc>
                <a:spcPct val="90000"/>
              </a:lnSpc>
              <a:defRPr sz="4800">
                <a:solidFill>
                  <a:schemeClr val="bg1"/>
                </a:solidFill>
              </a:defRPr>
            </a:lvl1pPr>
          </a:lstStyle>
          <a:p>
            <a:pPr lvl="0"/>
            <a:r>
              <a:rPr lang="es-ES"/>
              <a:t>Haga clic para modificar los estilos de texto del patrón</a:t>
            </a:r>
          </a:p>
        </p:txBody>
      </p:sp>
      <p:pic>
        <p:nvPicPr>
          <p:cNvPr id="11" name="Picture 10">
            <a:extLst>
              <a:ext uri="{FF2B5EF4-FFF2-40B4-BE49-F238E27FC236}">
                <a16:creationId xmlns:a16="http://schemas.microsoft.com/office/drawing/2014/main" id="{733DFD3D-D3FB-B36C-9D33-9A5E2CABEA3B}"/>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393192348"/>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p:cSld name="Title + Content">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10769600" cy="403914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3" name="Rounded Rectangle 2">
            <a:extLst>
              <a:ext uri="{FF2B5EF4-FFF2-40B4-BE49-F238E27FC236}">
                <a16:creationId xmlns:a16="http://schemas.microsoft.com/office/drawing/2014/main" id="{C28614B1-F0A0-489A-3AAD-33E68C546680}"/>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748617988"/>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p:cSld name="Title + Content - image bg">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98C29CC-6571-16C4-0A5E-9E0F6D8748FC}"/>
              </a:ext>
            </a:extLst>
          </p:cNvPr>
          <p:cNvSpPr>
            <a:spLocks noGrp="1"/>
          </p:cNvSpPr>
          <p:nvPr>
            <p:ph type="pic" sz="quarter" idx="14"/>
          </p:nvPr>
        </p:nvSpPr>
        <p:spPr>
          <a:xfrm>
            <a:off x="0" y="0"/>
            <a:ext cx="12192000" cy="615549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0" name="Text Placeholder 10">
            <a:extLst>
              <a:ext uri="{FF2B5EF4-FFF2-40B4-BE49-F238E27FC236}">
                <a16:creationId xmlns:a16="http://schemas.microsoft.com/office/drawing/2014/main" id="{A9841F99-C985-AB78-6849-672E7971F56E}"/>
              </a:ext>
            </a:extLst>
          </p:cNvPr>
          <p:cNvSpPr>
            <a:spLocks noGrp="1"/>
          </p:cNvSpPr>
          <p:nvPr>
            <p:ph type="body" sz="quarter" idx="27" hasCustomPrompt="1"/>
          </p:nvPr>
        </p:nvSpPr>
        <p:spPr>
          <a:xfrm>
            <a:off x="0" y="4106"/>
            <a:ext cx="12192000" cy="6151390"/>
          </a:xfrm>
          <a:blipFill>
            <a:blip r:embed="rId2">
              <a:alphaModFix amt="50000"/>
            </a:blip>
            <a:stretch>
              <a:fillRect t="-1" b="-11486"/>
            </a:stretch>
          </a:blipFill>
        </p:spPr>
        <p:txBody>
          <a:bodyPr anchor="ctr"/>
          <a:lstStyle>
            <a:lvl1pPr algn="ctr">
              <a:defRPr sz="100"/>
            </a:lvl1pPr>
          </a:lstStyle>
          <a:p>
            <a:pPr lvl="0"/>
            <a:r>
              <a:rPr lang="en-US"/>
              <a:t> </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lvl1pPr>
              <a:defRPr>
                <a:solidFill>
                  <a:schemeClr val="bg1"/>
                </a:solidFill>
              </a:defRPr>
            </a:lvl1p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10769600" cy="4039142"/>
          </a:xfrm>
        </p:spPr>
        <p:txBody>
          <a:bodyPr/>
          <a:lstStyle>
            <a:lvl1pPr>
              <a:defRPr>
                <a:solidFill>
                  <a:schemeClr val="bg1"/>
                </a:solidFill>
              </a:defRPr>
            </a:lvl1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3" name="Rounded Rectangle 2">
            <a:extLst>
              <a:ext uri="{FF2B5EF4-FFF2-40B4-BE49-F238E27FC236}">
                <a16:creationId xmlns:a16="http://schemas.microsoft.com/office/drawing/2014/main" id="{C28614B1-F0A0-489A-3AAD-33E68C546680}"/>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7" name="Text Placeholder 9">
            <a:extLst>
              <a:ext uri="{FF2B5EF4-FFF2-40B4-BE49-F238E27FC236}">
                <a16:creationId xmlns:a16="http://schemas.microsoft.com/office/drawing/2014/main" id="{C81CFAAB-8D25-A525-5A66-7CC1F8C51AE0}"/>
              </a:ext>
            </a:extLst>
          </p:cNvPr>
          <p:cNvSpPr>
            <a:spLocks noGrp="1"/>
          </p:cNvSpPr>
          <p:nvPr>
            <p:ph type="body" sz="quarter" idx="17"/>
          </p:nvPr>
        </p:nvSpPr>
        <p:spPr>
          <a:xfrm>
            <a:off x="634266" y="0"/>
            <a:ext cx="18000" cy="687600"/>
          </a:xfrm>
          <a:solidFill>
            <a:schemeClr val="bg1"/>
          </a:solidFill>
        </p:spPr>
        <p:txBody>
          <a:bodyPr lIns="0" tIns="0" rIns="0" bIns="0"/>
          <a:lstStyle>
            <a:lvl1pPr>
              <a:defRPr sz="100">
                <a:noFill/>
              </a:defRPr>
            </a:lvl1pPr>
          </a:lstStyle>
          <a:p>
            <a:pPr lvl="0"/>
            <a:r>
              <a:rPr lang="es-ES"/>
              <a:t>Haga clic para modificar los estilos de texto del patrón</a:t>
            </a:r>
          </a:p>
        </p:txBody>
      </p:sp>
      <p:sp>
        <p:nvSpPr>
          <p:cNvPr id="9" name="Rounded Rectangle 8">
            <a:extLst>
              <a:ext uri="{FF2B5EF4-FFF2-40B4-BE49-F238E27FC236}">
                <a16:creationId xmlns:a16="http://schemas.microsoft.com/office/drawing/2014/main" id="{81BC34C1-86ED-B6CD-4FA1-BFE76FBC98BF}"/>
              </a:ext>
            </a:extLst>
          </p:cNvPr>
          <p:cNvSpPr/>
          <p:nvPr/>
        </p:nvSpPr>
        <p:spPr>
          <a:xfrm>
            <a:off x="0" y="-490506"/>
            <a:ext cx="2731089" cy="369442"/>
          </a:xfrm>
          <a:prstGeom prst="roundRect">
            <a:avLst>
              <a:gd name="adj" fmla="val 23242"/>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NB: </a:t>
            </a:r>
            <a:r>
              <a:rPr lang="en-GB" sz="900">
                <a:solidFill>
                  <a:schemeClr val="tx1"/>
                </a:solidFill>
              </a:rPr>
              <a:t>Headline line to be used over imagery on this slide. Not to be used on statement text</a:t>
            </a:r>
            <a:endParaRPr lang="en-GB" sz="900" b="0">
              <a:solidFill>
                <a:schemeClr val="tx1"/>
              </a:solidFill>
            </a:endParaRPr>
          </a:p>
        </p:txBody>
      </p:sp>
    </p:spTree>
    <p:extLst>
      <p:ext uri="{BB962C8B-B14F-4D97-AF65-F5344CB8AC3E}">
        <p14:creationId xmlns:p14="http://schemas.microsoft.com/office/powerpoint/2010/main" val="601242605"/>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p:cSld name="Image right">
    <p:bg>
      <p:bgPr>
        <a:solidFill>
          <a:schemeClr val="bg1"/>
        </a:solidFill>
        <a:effectLst/>
      </p:bgPr>
    </p:bg>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6096000" y="6354"/>
            <a:ext cx="6096000" cy="615549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1" y="279724"/>
            <a:ext cx="4990063"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2" y="2060575"/>
            <a:ext cx="4990063"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3" name="Rounded Rectangle 12">
            <a:extLst>
              <a:ext uri="{FF2B5EF4-FFF2-40B4-BE49-F238E27FC236}">
                <a16:creationId xmlns:a16="http://schemas.microsoft.com/office/drawing/2014/main" id="{A0763B5E-38DF-023F-E8B2-FB8239862B58}"/>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Text Placeholder 10">
            <a:extLst>
              <a:ext uri="{FF2B5EF4-FFF2-40B4-BE49-F238E27FC236}">
                <a16:creationId xmlns:a16="http://schemas.microsoft.com/office/drawing/2014/main" id="{5CD65030-0296-E4D2-FE4E-25C29457A878}"/>
              </a:ext>
            </a:extLst>
          </p:cNvPr>
          <p:cNvSpPr>
            <a:spLocks noGrp="1"/>
          </p:cNvSpPr>
          <p:nvPr>
            <p:ph type="body" sz="quarter" idx="27" hasCustomPrompt="1"/>
          </p:nvPr>
        </p:nvSpPr>
        <p:spPr>
          <a:xfrm>
            <a:off x="6095448" y="4106"/>
            <a:ext cx="6096551" cy="6151390"/>
          </a:xfrm>
          <a:blipFill>
            <a:blip r:embed="rId2">
              <a:alphaModFix amt="50000"/>
            </a:blip>
            <a:stretch>
              <a:fillRect l="-74102" t="-1" r="-25880" b="-11486"/>
            </a:stretch>
          </a:blipFill>
        </p:spPr>
        <p:txBody>
          <a:bodyPr anchor="ctr"/>
          <a:lstStyle>
            <a:lvl1pPr algn="ctr">
              <a:defRPr sz="100"/>
            </a:lvl1pPr>
          </a:lstStyle>
          <a:p>
            <a:pPr lvl="0"/>
            <a:r>
              <a:rPr lang="en-US"/>
              <a:t> </a:t>
            </a:r>
          </a:p>
        </p:txBody>
      </p:sp>
    </p:spTree>
    <p:extLst>
      <p:ext uri="{BB962C8B-B14F-4D97-AF65-F5344CB8AC3E}">
        <p14:creationId xmlns:p14="http://schemas.microsoft.com/office/powerpoint/2010/main" val="1170935434"/>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preserve="1">
  <p:cSld name="Image left">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25B551D-5B5A-829C-5115-39B1928DFEB9}"/>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0" y="0"/>
            <a:ext cx="6096000" cy="6161850"/>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6564799" y="279724"/>
            <a:ext cx="4990063"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565350" y="2060575"/>
            <a:ext cx="4990063"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3" name="Rounded Rectangle 12">
            <a:extLst>
              <a:ext uri="{FF2B5EF4-FFF2-40B4-BE49-F238E27FC236}">
                <a16:creationId xmlns:a16="http://schemas.microsoft.com/office/drawing/2014/main" id="{A0763B5E-38DF-023F-E8B2-FB8239862B58}"/>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9" name="Text Placeholder 10">
            <a:extLst>
              <a:ext uri="{FF2B5EF4-FFF2-40B4-BE49-F238E27FC236}">
                <a16:creationId xmlns:a16="http://schemas.microsoft.com/office/drawing/2014/main" id="{7B7409F4-0564-A47F-1F56-9D4E290E7DBC}"/>
              </a:ext>
            </a:extLst>
          </p:cNvPr>
          <p:cNvSpPr>
            <a:spLocks noGrp="1"/>
          </p:cNvSpPr>
          <p:nvPr>
            <p:ph type="body" sz="quarter" idx="27" hasCustomPrompt="1"/>
          </p:nvPr>
        </p:nvSpPr>
        <p:spPr>
          <a:xfrm>
            <a:off x="-551" y="4106"/>
            <a:ext cx="6096551" cy="6151390"/>
          </a:xfrm>
          <a:blipFill>
            <a:blip r:embed="rId2">
              <a:alphaModFix amt="50000"/>
            </a:blip>
            <a:stretch>
              <a:fillRect l="-74102" t="-1" r="-25880" b="-11486"/>
            </a:stretch>
          </a:blipFill>
        </p:spPr>
        <p:txBody>
          <a:bodyPr anchor="ctr"/>
          <a:lstStyle>
            <a:lvl1pPr algn="ctr">
              <a:defRPr sz="100"/>
            </a:lvl1pPr>
          </a:lstStyle>
          <a:p>
            <a:pPr lvl="0"/>
            <a:r>
              <a:rPr lang="en-US"/>
              <a:t> </a:t>
            </a:r>
          </a:p>
        </p:txBody>
      </p:sp>
      <p:pic>
        <p:nvPicPr>
          <p:cNvPr id="10" name="Picture 9">
            <a:extLst>
              <a:ext uri="{FF2B5EF4-FFF2-40B4-BE49-F238E27FC236}">
                <a16:creationId xmlns:a16="http://schemas.microsoft.com/office/drawing/2014/main" id="{D49F85BC-4DBE-B406-B57B-AF66F410C89C}"/>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3489348401"/>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p:cSld name="2 col w/ black box ">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ED1FE6-CCD1-0F61-EEE3-77211EA183CB}"/>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8196262"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8196262" cy="4108450"/>
          </a:xfrm>
        </p:spPr>
        <p:txBody>
          <a:bodyPr numCol="2"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Text Placeholder 7">
            <a:extLst>
              <a:ext uri="{FF2B5EF4-FFF2-40B4-BE49-F238E27FC236}">
                <a16:creationId xmlns:a16="http://schemas.microsoft.com/office/drawing/2014/main" id="{66FB04FF-5BAC-2BD5-FC22-039F925B7ABB}"/>
              </a:ext>
            </a:extLst>
          </p:cNvPr>
          <p:cNvSpPr>
            <a:spLocks noGrp="1"/>
          </p:cNvSpPr>
          <p:nvPr>
            <p:ph type="body" sz="quarter" idx="13" hasCustomPrompt="1"/>
          </p:nvPr>
        </p:nvSpPr>
        <p:spPr>
          <a:xfrm>
            <a:off x="9623424" y="0"/>
            <a:ext cx="2568575" cy="6169025"/>
          </a:xfrm>
          <a:gradFill flip="none" rotWithShape="1">
            <a:gsLst>
              <a:gs pos="0">
                <a:schemeClr val="tx2"/>
              </a:gs>
              <a:gs pos="99000">
                <a:schemeClr val="accent1"/>
              </a:gs>
            </a:gsLst>
            <a:lin ang="5400000" scaled="1"/>
            <a:tileRect/>
          </a:gra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bg1"/>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sp>
        <p:nvSpPr>
          <p:cNvPr id="14" name="Rounded Rectangle 13">
            <a:extLst>
              <a:ext uri="{FF2B5EF4-FFF2-40B4-BE49-F238E27FC236}">
                <a16:creationId xmlns:a16="http://schemas.microsoft.com/office/drawing/2014/main" id="{30FD9022-2914-7F52-5A0E-72641AC75369}"/>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2" name="Picture 1">
            <a:extLst>
              <a:ext uri="{FF2B5EF4-FFF2-40B4-BE49-F238E27FC236}">
                <a16:creationId xmlns:a16="http://schemas.microsoft.com/office/drawing/2014/main" id="{03668483-4313-0757-44B1-0DAF434D9D04}"/>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925959739"/>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p:cSld name="1 col w/ colour + adjustable RH box">
    <p:bg>
      <p:bgPr>
        <a:solidFill>
          <a:srgbClr val="EDE9E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Text Placeholder 7">
            <a:extLst>
              <a:ext uri="{FF2B5EF4-FFF2-40B4-BE49-F238E27FC236}">
                <a16:creationId xmlns:a16="http://schemas.microsoft.com/office/drawing/2014/main" id="{BB7B82BD-D7C9-EA27-38C8-696390309C24}"/>
              </a:ext>
            </a:extLst>
          </p:cNvPr>
          <p:cNvSpPr>
            <a:spLocks noGrp="1"/>
          </p:cNvSpPr>
          <p:nvPr>
            <p:ph type="body" sz="quarter" idx="13" hasCustomPrompt="1"/>
          </p:nvPr>
        </p:nvSpPr>
        <p:spPr>
          <a:xfrm>
            <a:off x="9623424" y="-1"/>
            <a:ext cx="2568575" cy="6169028"/>
          </a:xfrm>
          <a:gradFill>
            <a:gsLst>
              <a:gs pos="0">
                <a:schemeClr val="tx2"/>
              </a:gs>
              <a:gs pos="99000">
                <a:schemeClr val="accent1"/>
              </a:gs>
            </a:gsLst>
            <a:lin ang="5400000" scaled="1"/>
          </a:gra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bg1"/>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cxnSp>
        <p:nvCxnSpPr>
          <p:cNvPr id="7" name="Straight Connector 6">
            <a:extLst>
              <a:ext uri="{FF2B5EF4-FFF2-40B4-BE49-F238E27FC236}">
                <a16:creationId xmlns:a16="http://schemas.microsoft.com/office/drawing/2014/main" id="{6520AFED-62E3-D680-8583-5024D77E7F21}"/>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A5F6F261-3084-02CA-45B7-471636DD7D0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658672459"/>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p:cSld name="1 col w/ image">
    <p:bg>
      <p:bgPr>
        <a:solidFill>
          <a:srgbClr val="EDE9E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cxnSp>
        <p:nvCxnSpPr>
          <p:cNvPr id="6" name="Straight Connector 5">
            <a:extLst>
              <a:ext uri="{FF2B5EF4-FFF2-40B4-BE49-F238E27FC236}">
                <a16:creationId xmlns:a16="http://schemas.microsoft.com/office/drawing/2014/main" id="{1E512F60-D130-DB98-71CB-5C4FFFC9D2B4}"/>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33A3E4B8-D659-5EC6-927A-2121CE38D98B}"/>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2" name="Text Placeholder 20">
            <a:extLst>
              <a:ext uri="{FF2B5EF4-FFF2-40B4-BE49-F238E27FC236}">
                <a16:creationId xmlns:a16="http://schemas.microsoft.com/office/drawing/2014/main" id="{44B72F44-5AB1-E902-7CC4-B41BD904D93F}"/>
              </a:ext>
            </a:extLst>
          </p:cNvPr>
          <p:cNvSpPr>
            <a:spLocks noGrp="1"/>
          </p:cNvSpPr>
          <p:nvPr>
            <p:ph type="body" sz="quarter" idx="25"/>
          </p:nvPr>
        </p:nvSpPr>
        <p:spPr>
          <a:xfrm flipH="1">
            <a:off x="9623423" y="0"/>
            <a:ext cx="2568577" cy="6169024"/>
          </a:xfrm>
          <a:blipFill>
            <a:blip r:embed="rId2">
              <a:alphaModFix amt="50000"/>
            </a:blip>
            <a:stretch>
              <a:fillRect l="-175840" r="-198820" b="-11168"/>
            </a:stretch>
          </a:blipFill>
        </p:spPr>
        <p:txBody>
          <a:bodyPr anchor="ct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3672245802"/>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p:cSld name="1 col w/ image + black box">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5131789" y="6354"/>
            <a:ext cx="4495800" cy="615549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Text Placeholder 7">
            <a:extLst>
              <a:ext uri="{FF2B5EF4-FFF2-40B4-BE49-F238E27FC236}">
                <a16:creationId xmlns:a16="http://schemas.microsoft.com/office/drawing/2014/main" id="{BB7B82BD-D7C9-EA27-38C8-696390309C24}"/>
              </a:ext>
            </a:extLst>
          </p:cNvPr>
          <p:cNvSpPr>
            <a:spLocks noGrp="1"/>
          </p:cNvSpPr>
          <p:nvPr>
            <p:ph type="body" sz="quarter" idx="13" hasCustomPrompt="1"/>
          </p:nvPr>
        </p:nvSpPr>
        <p:spPr>
          <a:xfrm>
            <a:off x="9623425" y="0"/>
            <a:ext cx="2568575" cy="6155496"/>
          </a:xfrm>
          <a:gradFill>
            <a:gsLst>
              <a:gs pos="0">
                <a:schemeClr val="tx2"/>
              </a:gs>
              <a:gs pos="99000">
                <a:schemeClr val="accent1"/>
              </a:gs>
            </a:gsLst>
            <a:lin ang="5400000" scaled="1"/>
          </a:gra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tx2"/>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sp>
        <p:nvSpPr>
          <p:cNvPr id="13" name="Rounded Rectangle 12">
            <a:extLst>
              <a:ext uri="{FF2B5EF4-FFF2-40B4-BE49-F238E27FC236}">
                <a16:creationId xmlns:a16="http://schemas.microsoft.com/office/drawing/2014/main" id="{72AE0620-5A7D-A48E-B01F-3591700519A5}"/>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2" name="Straight Connector 11">
            <a:extLst>
              <a:ext uri="{FF2B5EF4-FFF2-40B4-BE49-F238E27FC236}">
                <a16:creationId xmlns:a16="http://schemas.microsoft.com/office/drawing/2014/main" id="{D082DFB5-476D-FDB4-BD41-94507041659B}"/>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4" name="Text Placeholder 10">
            <a:extLst>
              <a:ext uri="{FF2B5EF4-FFF2-40B4-BE49-F238E27FC236}">
                <a16:creationId xmlns:a16="http://schemas.microsoft.com/office/drawing/2014/main" id="{5D5E23AB-5A3D-9739-B299-6AB5D2B5E24B}"/>
              </a:ext>
            </a:extLst>
          </p:cNvPr>
          <p:cNvSpPr>
            <a:spLocks noGrp="1"/>
          </p:cNvSpPr>
          <p:nvPr>
            <p:ph type="body" sz="quarter" idx="27" hasCustomPrompt="1"/>
          </p:nvPr>
        </p:nvSpPr>
        <p:spPr>
          <a:xfrm>
            <a:off x="5130800" y="4106"/>
            <a:ext cx="4491635" cy="6151390"/>
          </a:xfrm>
          <a:blipFill>
            <a:blip r:embed="rId2">
              <a:alphaModFix amt="50000"/>
            </a:blip>
            <a:stretch>
              <a:fillRect l="-114230" t="-1" r="-57208" b="-11486"/>
            </a:stretch>
          </a:blipFill>
        </p:spPr>
        <p:txBody>
          <a:bodyPr anchor="ctr"/>
          <a:lstStyle>
            <a:lvl1pPr algn="ctr">
              <a:defRPr sz="100"/>
            </a:lvl1pPr>
          </a:lstStyle>
          <a:p>
            <a:pPr lvl="0"/>
            <a:r>
              <a:rPr lang="en-US"/>
              <a:t> </a:t>
            </a:r>
          </a:p>
        </p:txBody>
      </p:sp>
    </p:spTree>
    <p:extLst>
      <p:ext uri="{BB962C8B-B14F-4D97-AF65-F5344CB8AC3E}">
        <p14:creationId xmlns:p14="http://schemas.microsoft.com/office/powerpoint/2010/main" val="40914518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 Chart Slide">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DCCA77-93B5-3F4D-89F5-D55DB5E62F69}"/>
              </a:ext>
            </a:extLst>
          </p:cNvPr>
          <p:cNvSpPr/>
          <p:nvPr userDrawn="1"/>
        </p:nvSpPr>
        <p:spPr>
          <a:xfrm>
            <a:off x="444843" y="415925"/>
            <a:ext cx="11392930" cy="5711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356EBECB-C5D1-6548-B42C-A9EE50EB1D13}"/>
              </a:ext>
            </a:extLst>
          </p:cNvPr>
          <p:cNvSpPr>
            <a:spLocks noGrp="1"/>
          </p:cNvSpPr>
          <p:nvPr>
            <p:ph type="pic" sz="quarter" idx="14"/>
          </p:nvPr>
        </p:nvSpPr>
        <p:spPr>
          <a:xfrm>
            <a:off x="1637219" y="0"/>
            <a:ext cx="10554781" cy="6498000"/>
          </a:xfrm>
          <a:custGeom>
            <a:avLst/>
            <a:gdLst>
              <a:gd name="connsiteX0" fmla="*/ 1624501 w 10554781"/>
              <a:gd name="connsiteY0" fmla="*/ 0 h 6498000"/>
              <a:gd name="connsiteX1" fmla="*/ 3540583 w 10554781"/>
              <a:gd name="connsiteY1" fmla="*/ 0 h 6498000"/>
              <a:gd name="connsiteX2" fmla="*/ 4060849 w 10554781"/>
              <a:gd name="connsiteY2" fmla="*/ 0 h 6498000"/>
              <a:gd name="connsiteX3" fmla="*/ 10554781 w 10554781"/>
              <a:gd name="connsiteY3" fmla="*/ 0 h 6498000"/>
              <a:gd name="connsiteX4" fmla="*/ 10554781 w 10554781"/>
              <a:gd name="connsiteY4" fmla="*/ 6498000 h 6498000"/>
              <a:gd name="connsiteX5" fmla="*/ 4710388 w 10554781"/>
              <a:gd name="connsiteY5" fmla="*/ 6498000 h 6498000"/>
              <a:gd name="connsiteX6" fmla="*/ 4710781 w 10554781"/>
              <a:gd name="connsiteY6" fmla="*/ 6496050 h 6498000"/>
              <a:gd name="connsiteX7" fmla="*/ 4458781 w 10554781"/>
              <a:gd name="connsiteY7" fmla="*/ 6244050 h 6498000"/>
              <a:gd name="connsiteX8" fmla="*/ 4206781 w 10554781"/>
              <a:gd name="connsiteY8" fmla="*/ 6496050 h 6498000"/>
              <a:gd name="connsiteX9" fmla="*/ 4207175 w 10554781"/>
              <a:gd name="connsiteY9" fmla="*/ 6498000 h 6498000"/>
              <a:gd name="connsiteX10" fmla="*/ 4060849 w 10554781"/>
              <a:gd name="connsiteY10" fmla="*/ 6498000 h 6498000"/>
              <a:gd name="connsiteX11" fmla="*/ 3540583 w 10554781"/>
              <a:gd name="connsiteY11" fmla="*/ 6498000 h 6498000"/>
              <a:gd name="connsiteX12" fmla="*/ 0 w 10554781"/>
              <a:gd name="connsiteY12" fmla="*/ 6498000 h 6498000"/>
              <a:gd name="connsiteX13" fmla="*/ 94043 w 10554781"/>
              <a:gd name="connsiteY13" fmla="*/ 6121831 h 6498000"/>
              <a:gd name="connsiteX14" fmla="*/ 10192831 w 10554781"/>
              <a:gd name="connsiteY14" fmla="*/ 6121831 h 6498000"/>
              <a:gd name="connsiteX15" fmla="*/ 10192831 w 10554781"/>
              <a:gd name="connsiteY15" fmla="*/ 418454 h 6498000"/>
              <a:gd name="connsiteX16" fmla="*/ 1519888 w 10554781"/>
              <a:gd name="connsiteY16" fmla="*/ 41845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54781" h="6498000">
                <a:moveTo>
                  <a:pt x="1624501" y="0"/>
                </a:moveTo>
                <a:lnTo>
                  <a:pt x="3540583" y="0"/>
                </a:lnTo>
                <a:lnTo>
                  <a:pt x="4060849" y="0"/>
                </a:lnTo>
                <a:lnTo>
                  <a:pt x="10554781" y="0"/>
                </a:lnTo>
                <a:lnTo>
                  <a:pt x="10554781" y="6498000"/>
                </a:lnTo>
                <a:lnTo>
                  <a:pt x="4710388" y="6498000"/>
                </a:lnTo>
                <a:lnTo>
                  <a:pt x="4710781" y="6496050"/>
                </a:lnTo>
                <a:cubicBezTo>
                  <a:pt x="4710781" y="6356874"/>
                  <a:pt x="4597957" y="6244050"/>
                  <a:pt x="4458781" y="6244050"/>
                </a:cubicBezTo>
                <a:cubicBezTo>
                  <a:pt x="4319605" y="6244050"/>
                  <a:pt x="4206781" y="6356874"/>
                  <a:pt x="4206781" y="6496050"/>
                </a:cubicBezTo>
                <a:lnTo>
                  <a:pt x="4207175" y="6498000"/>
                </a:lnTo>
                <a:lnTo>
                  <a:pt x="4060849" y="6498000"/>
                </a:lnTo>
                <a:lnTo>
                  <a:pt x="3540583" y="6498000"/>
                </a:lnTo>
                <a:lnTo>
                  <a:pt x="0" y="6498000"/>
                </a:lnTo>
                <a:lnTo>
                  <a:pt x="94043" y="6121831"/>
                </a:lnTo>
                <a:lnTo>
                  <a:pt x="10192831" y="6121831"/>
                </a:lnTo>
                <a:lnTo>
                  <a:pt x="10192831" y="418454"/>
                </a:lnTo>
                <a:lnTo>
                  <a:pt x="1519888" y="418454"/>
                </a:lnTo>
                <a:close/>
              </a:path>
            </a:pathLst>
          </a:custGeom>
          <a:solidFill>
            <a:schemeClr val="accent5">
              <a:lumMod val="90000"/>
            </a:schemeClr>
          </a:solidFill>
        </p:spPr>
        <p:txBody>
          <a:bodyPr wrap="square" anchor="ctr">
            <a:noAutofit/>
          </a:bodyPr>
          <a:lstStyle>
            <a:lvl1pPr algn="ctr">
              <a:defRPr/>
            </a:lvl1pPr>
          </a:lstStyle>
          <a:p>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5" y="2436813"/>
            <a:ext cx="10928171" cy="351651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28172" cy="1467212"/>
          </a:xfrm>
        </p:spPr>
        <p:txBody>
          <a:bodyPr/>
          <a:lstStyle/>
          <a:p>
            <a:r>
              <a:rPr lang="en-GB"/>
              <a:t>Click to edit Master title style</a:t>
            </a:r>
          </a:p>
        </p:txBody>
      </p:sp>
    </p:spTree>
    <p:extLst>
      <p:ext uri="{BB962C8B-B14F-4D97-AF65-F5344CB8AC3E}">
        <p14:creationId xmlns:p14="http://schemas.microsoft.com/office/powerpoint/2010/main" val="2781445742"/>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p:cSld name="1/3 block colour RH">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1" name="Straight Connector 10">
            <a:extLst>
              <a:ext uri="{FF2B5EF4-FFF2-40B4-BE49-F238E27FC236}">
                <a16:creationId xmlns:a16="http://schemas.microsoft.com/office/drawing/2014/main" id="{2180F0D3-D3D2-FCBE-7CC6-8A24306B133B}"/>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7106497"/>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preserve="1">
  <p:cSld name="2/3 block colour">
    <p:bg>
      <p:bgPr>
        <a:solidFill>
          <a:srgbClr val="EDE9E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55C62386-C2D0-5EC4-1719-ABF5CBCA155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1" name="Straight Connector 10">
            <a:extLst>
              <a:ext uri="{FF2B5EF4-FFF2-40B4-BE49-F238E27FC236}">
                <a16:creationId xmlns:a16="http://schemas.microsoft.com/office/drawing/2014/main" id="{DD0BA5EC-C268-31D2-8958-3C1653EDD954}"/>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1E04E838-2183-E3BB-3141-D1926AC0B6D9}"/>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570608354"/>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preserve="1">
  <p:cSld name="Creative layout">
    <p:bg>
      <p:bgPr>
        <a:solidFill>
          <a:schemeClr val="bg1"/>
        </a:solidFill>
        <a:effectLst/>
      </p:bgPr>
    </p:bg>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1924050" y="1901825"/>
            <a:ext cx="10267950" cy="4956175"/>
          </a:xfrm>
          <a:solidFill>
            <a:srgbClr val="EDE9E9"/>
          </a:solidFill>
        </p:spPr>
        <p:txBody>
          <a:bodyPr lIns="648000" tIns="503999" rIns="720000" bIns="360000"/>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416726" y="2409290"/>
            <a:ext cx="9138202" cy="3759735"/>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itle 10">
            <a:extLst>
              <a:ext uri="{FF2B5EF4-FFF2-40B4-BE49-F238E27FC236}">
                <a16:creationId xmlns:a16="http://schemas.microsoft.com/office/drawing/2014/main" id="{0BA130C7-4808-D37A-BE2C-C22372221C70}"/>
              </a:ext>
            </a:extLst>
          </p:cNvPr>
          <p:cNvSpPr>
            <a:spLocks noGrp="1"/>
          </p:cNvSpPr>
          <p:nvPr>
            <p:ph type="title"/>
          </p:nvPr>
        </p:nvSpPr>
        <p:spPr>
          <a:xfrm>
            <a:off x="785262" y="279724"/>
            <a:ext cx="7555463" cy="1615858"/>
          </a:xfrm>
        </p:spPr>
        <p:txBody>
          <a:bodyPr/>
          <a:lstStyle/>
          <a:p>
            <a:r>
              <a:rPr lang="es-ES"/>
              <a:t>Haga clic para modificar el estilo de título del patrón</a:t>
            </a:r>
            <a:endParaRPr lang="en-GB"/>
          </a:p>
        </p:txBody>
      </p:sp>
      <p:cxnSp>
        <p:nvCxnSpPr>
          <p:cNvPr id="4" name="Straight Connector 3">
            <a:extLst>
              <a:ext uri="{FF2B5EF4-FFF2-40B4-BE49-F238E27FC236}">
                <a16:creationId xmlns:a16="http://schemas.microsoft.com/office/drawing/2014/main" id="{BD089134-C6DB-9A9F-4DA0-0BCDAC24012B}"/>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4B2EC7E2-CD96-FF88-9EF9-74E3EA4B2268}"/>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459659605"/>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preserve="1">
  <p:cSld name="Creative layout w/ image bg">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387A65D-6D84-C023-E177-352907DB2C15}"/>
              </a:ext>
            </a:extLst>
          </p:cNvPr>
          <p:cNvSpPr>
            <a:spLocks noGrp="1"/>
          </p:cNvSpPr>
          <p:nvPr>
            <p:ph type="pic" sz="quarter" idx="14"/>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1825 h 6858000"/>
              <a:gd name="connsiteX3" fmla="*/ 1924050 w 12192000"/>
              <a:gd name="connsiteY3" fmla="*/ 1901825 h 6858000"/>
              <a:gd name="connsiteX4" fmla="*/ 1924050 w 12192000"/>
              <a:gd name="connsiteY4" fmla="*/ 6858000 h 6858000"/>
              <a:gd name="connsiteX5" fmla="*/ 0 w 12192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1901825"/>
                </a:lnTo>
                <a:lnTo>
                  <a:pt x="1924050" y="1901825"/>
                </a:lnTo>
                <a:lnTo>
                  <a:pt x="1924050" y="6858000"/>
                </a:lnTo>
                <a:lnTo>
                  <a:pt x="0" y="6858000"/>
                </a:lnTo>
                <a:close/>
              </a:path>
            </a:pathLst>
          </a:custGeom>
          <a:solidFill>
            <a:schemeClr val="bg1">
              <a:lumMod val="50000"/>
            </a:schemeClr>
          </a:solidFill>
        </p:spPr>
        <p:txBody>
          <a:bodyPr wrap="square" anchor="ctr">
            <a:noAutofit/>
          </a:bodyPr>
          <a:lstStyle>
            <a:lvl1pPr algn="l">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416726" y="2409290"/>
            <a:ext cx="9138202" cy="3759735"/>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itle 10">
            <a:extLst>
              <a:ext uri="{FF2B5EF4-FFF2-40B4-BE49-F238E27FC236}">
                <a16:creationId xmlns:a16="http://schemas.microsoft.com/office/drawing/2014/main" id="{0BA130C7-4808-D37A-BE2C-C22372221C70}"/>
              </a:ext>
            </a:extLst>
          </p:cNvPr>
          <p:cNvSpPr>
            <a:spLocks noGrp="1"/>
          </p:cNvSpPr>
          <p:nvPr>
            <p:ph type="title"/>
          </p:nvPr>
        </p:nvSpPr>
        <p:spPr>
          <a:xfrm>
            <a:off x="785262" y="279724"/>
            <a:ext cx="7555463" cy="1615858"/>
          </a:xfrm>
        </p:spPr>
        <p:txBody>
          <a:bodyPr/>
          <a:lstStyle>
            <a:lvl1pPr>
              <a:defRPr>
                <a:solidFill>
                  <a:schemeClr val="bg1"/>
                </a:solidFill>
              </a:defRPr>
            </a:lvl1pPr>
          </a:lstStyle>
          <a:p>
            <a:r>
              <a:rPr lang="es-ES"/>
              <a:t>Haga clic para modificar el estilo de título del patrón</a:t>
            </a:r>
            <a:endParaRPr lang="en-GB"/>
          </a:p>
        </p:txBody>
      </p:sp>
      <p:sp>
        <p:nvSpPr>
          <p:cNvPr id="4" name="Text Placeholder 9">
            <a:extLst>
              <a:ext uri="{FF2B5EF4-FFF2-40B4-BE49-F238E27FC236}">
                <a16:creationId xmlns:a16="http://schemas.microsoft.com/office/drawing/2014/main" id="{6133B677-29A5-A0EC-E6BD-A37065FD7863}"/>
              </a:ext>
            </a:extLst>
          </p:cNvPr>
          <p:cNvSpPr>
            <a:spLocks noGrp="1"/>
          </p:cNvSpPr>
          <p:nvPr>
            <p:ph type="body" sz="quarter" idx="17"/>
          </p:nvPr>
        </p:nvSpPr>
        <p:spPr>
          <a:xfrm>
            <a:off x="634266" y="0"/>
            <a:ext cx="18000" cy="687600"/>
          </a:xfrm>
          <a:solidFill>
            <a:schemeClr val="bg1"/>
          </a:solidFill>
        </p:spPr>
        <p:txBody>
          <a:bodyPr lIns="0" tIns="0" rIns="0" bIns="0"/>
          <a:lstStyle>
            <a:lvl1pPr>
              <a:defRPr sz="100">
                <a:noFill/>
              </a:defRPr>
            </a:lvl1pPr>
          </a:lstStyle>
          <a:p>
            <a:pPr lvl="0"/>
            <a:r>
              <a:rPr lang="es-ES"/>
              <a:t>Haga clic para modificar los estilos de texto del patrón</a:t>
            </a:r>
          </a:p>
        </p:txBody>
      </p:sp>
      <p:sp>
        <p:nvSpPr>
          <p:cNvPr id="7" name="Rounded Rectangle 6">
            <a:extLst>
              <a:ext uri="{FF2B5EF4-FFF2-40B4-BE49-F238E27FC236}">
                <a16:creationId xmlns:a16="http://schemas.microsoft.com/office/drawing/2014/main" id="{C574CA71-4FEB-E6F8-25A7-3AC9F40B9080}"/>
              </a:ext>
            </a:extLst>
          </p:cNvPr>
          <p:cNvSpPr/>
          <p:nvPr/>
        </p:nvSpPr>
        <p:spPr>
          <a:xfrm>
            <a:off x="0" y="-490506"/>
            <a:ext cx="2731089" cy="369442"/>
          </a:xfrm>
          <a:prstGeom prst="roundRect">
            <a:avLst>
              <a:gd name="adj" fmla="val 23242"/>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NB: </a:t>
            </a:r>
            <a:r>
              <a:rPr lang="en-GB" sz="900">
                <a:solidFill>
                  <a:schemeClr val="tx1"/>
                </a:solidFill>
              </a:rPr>
              <a:t>Headline line to be used over imagery on this slide. Not to be used on statement text</a:t>
            </a:r>
            <a:endParaRPr lang="en-GB" sz="900" b="0">
              <a:solidFill>
                <a:schemeClr val="tx1"/>
              </a:solidFill>
            </a:endParaRPr>
          </a:p>
        </p:txBody>
      </p:sp>
      <p:sp>
        <p:nvSpPr>
          <p:cNvPr id="15" name="Text Placeholder 14">
            <a:extLst>
              <a:ext uri="{FF2B5EF4-FFF2-40B4-BE49-F238E27FC236}">
                <a16:creationId xmlns:a16="http://schemas.microsoft.com/office/drawing/2014/main" id="{902F52FF-72A7-3296-FB5A-B30071B9366B}"/>
              </a:ext>
            </a:extLst>
          </p:cNvPr>
          <p:cNvSpPr>
            <a:spLocks noGrp="1"/>
          </p:cNvSpPr>
          <p:nvPr>
            <p:ph type="body" sz="quarter" idx="27"/>
          </p:nvPr>
        </p:nvSpPr>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1901825 h 6858000"/>
              <a:gd name="connsiteX3" fmla="*/ 10267950 w 12192000"/>
              <a:gd name="connsiteY3" fmla="*/ 1901825 h 6858000"/>
              <a:gd name="connsiteX4" fmla="*/ 10267950 w 12192000"/>
              <a:gd name="connsiteY4" fmla="*/ 6858000 h 6858000"/>
              <a:gd name="connsiteX5" fmla="*/ 12192000 w 12192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12192000" y="0"/>
                </a:moveTo>
                <a:lnTo>
                  <a:pt x="0" y="0"/>
                </a:lnTo>
                <a:lnTo>
                  <a:pt x="0" y="1901825"/>
                </a:lnTo>
                <a:lnTo>
                  <a:pt x="10267950" y="1901825"/>
                </a:lnTo>
                <a:lnTo>
                  <a:pt x="10267950" y="6858000"/>
                </a:lnTo>
                <a:lnTo>
                  <a:pt x="12192000" y="6858000"/>
                </a:lnTo>
                <a:close/>
              </a:path>
            </a:pathLst>
          </a:custGeom>
          <a:blipFill>
            <a:blip r:embed="rId2">
              <a:alphaModFix amt="75000"/>
            </a:blip>
            <a:stretch>
              <a:fillRect l="16936" r="-16936"/>
            </a:stretch>
          </a:blipFill>
        </p:spPr>
        <p:txBody>
          <a:bodyPr wrap="square" anchor="ctr">
            <a:noAutofit/>
          </a:bodyPr>
          <a:lstStyle>
            <a:lvl1pPr>
              <a:defRPr sz="100">
                <a:noFill/>
              </a:defRPr>
            </a:lvl1pPr>
          </a:lstStyle>
          <a:p>
            <a:pPr lvl="0"/>
            <a:r>
              <a:rPr lang="es-ES"/>
              <a:t>Haga clic para modificar los estilos de texto del patrón</a:t>
            </a:r>
          </a:p>
        </p:txBody>
      </p:sp>
      <p:pic>
        <p:nvPicPr>
          <p:cNvPr id="2" name="Picture 1">
            <a:extLst>
              <a:ext uri="{FF2B5EF4-FFF2-40B4-BE49-F238E27FC236}">
                <a16:creationId xmlns:a16="http://schemas.microsoft.com/office/drawing/2014/main" id="{210A644E-33FA-503E-CB70-FE394514D05E}"/>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2412041636"/>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p:cSld name="1_1/3 block colour RH">
    <p:bg>
      <p:bgPr>
        <a:solidFill>
          <a:schemeClr val="bg1"/>
        </a:solidFill>
        <a:effectLst/>
      </p:bgPr>
    </p:bg>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6169CB28-1D52-DC01-A716-31468E22FE78}"/>
              </a:ext>
            </a:extLst>
          </p:cNvPr>
          <p:cNvSpPr>
            <a:spLocks noGrp="1"/>
          </p:cNvSpPr>
          <p:nvPr>
            <p:ph type="pic" sz="quarter" idx="14"/>
          </p:nvPr>
        </p:nvSpPr>
        <p:spPr>
          <a:xfrm>
            <a:off x="5131789" y="0"/>
            <a:ext cx="4495800" cy="6174000"/>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6" name="Text Placeholder 15">
            <a:extLst>
              <a:ext uri="{FF2B5EF4-FFF2-40B4-BE49-F238E27FC236}">
                <a16:creationId xmlns:a16="http://schemas.microsoft.com/office/drawing/2014/main" id="{B8A1BC5B-0CBD-4BA7-96DF-4842AE3F77A3}"/>
              </a:ext>
            </a:extLst>
          </p:cNvPr>
          <p:cNvSpPr>
            <a:spLocks noGrp="1"/>
          </p:cNvSpPr>
          <p:nvPr>
            <p:ph type="body" sz="quarter" idx="17"/>
          </p:nvPr>
        </p:nvSpPr>
        <p:spPr>
          <a:xfrm>
            <a:off x="9623425" y="0"/>
            <a:ext cx="2568575" cy="6169025"/>
          </a:xfrm>
          <a:solidFill>
            <a:schemeClr val="bg2">
              <a:lumMod val="20000"/>
              <a:lumOff val="80000"/>
            </a:schemeClr>
          </a:solidFill>
        </p:spPr>
        <p:txBody>
          <a:bodyPr/>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2" name="Rounded Rectangle 1">
            <a:extLst>
              <a:ext uri="{FF2B5EF4-FFF2-40B4-BE49-F238E27FC236}">
                <a16:creationId xmlns:a16="http://schemas.microsoft.com/office/drawing/2014/main" id="{706D0988-1731-EBBF-16FB-1BEAD56FBF6F}"/>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ext Placeholder 10">
            <a:extLst>
              <a:ext uri="{FF2B5EF4-FFF2-40B4-BE49-F238E27FC236}">
                <a16:creationId xmlns:a16="http://schemas.microsoft.com/office/drawing/2014/main" id="{32FD5D9B-38B1-026F-FD40-7983242F6124}"/>
              </a:ext>
            </a:extLst>
          </p:cNvPr>
          <p:cNvSpPr>
            <a:spLocks noGrp="1"/>
          </p:cNvSpPr>
          <p:nvPr>
            <p:ph type="body" sz="quarter" idx="27" hasCustomPrompt="1"/>
          </p:nvPr>
        </p:nvSpPr>
        <p:spPr>
          <a:xfrm>
            <a:off x="5130800" y="4106"/>
            <a:ext cx="4491635" cy="6151390"/>
          </a:xfrm>
          <a:blipFill>
            <a:blip r:embed="rId2">
              <a:alphaModFix amt="50000"/>
            </a:blip>
            <a:stretch>
              <a:fillRect l="-114230" t="-1" r="-57208" b="-11486"/>
            </a:stretch>
          </a:blipFill>
        </p:spPr>
        <p:txBody>
          <a:bodyPr anchor="ctr"/>
          <a:lstStyle>
            <a:lvl1pPr algn="ctr">
              <a:defRPr sz="100"/>
            </a:lvl1pPr>
          </a:lstStyle>
          <a:p>
            <a:pPr lvl="0"/>
            <a:r>
              <a:rPr lang="en-US"/>
              <a:t> </a:t>
            </a:r>
          </a:p>
        </p:txBody>
      </p:sp>
      <p:sp>
        <p:nvSpPr>
          <p:cNvPr id="13" name="Text Placeholder 12">
            <a:extLst>
              <a:ext uri="{FF2B5EF4-FFF2-40B4-BE49-F238E27FC236}">
                <a16:creationId xmlns:a16="http://schemas.microsoft.com/office/drawing/2014/main" id="{DEC772E9-69F2-44C7-EA22-CD86A7199668}"/>
              </a:ext>
            </a:extLst>
          </p:cNvPr>
          <p:cNvSpPr>
            <a:spLocks noGrp="1"/>
          </p:cNvSpPr>
          <p:nvPr>
            <p:ph type="body" sz="quarter" idx="16"/>
          </p:nvPr>
        </p:nvSpPr>
        <p:spPr>
          <a:xfrm>
            <a:off x="7699375" y="1368425"/>
            <a:ext cx="4492625" cy="3429000"/>
          </a:xfrm>
          <a:gradFill flip="none" rotWithShape="1">
            <a:gsLst>
              <a:gs pos="0">
                <a:schemeClr val="tx2"/>
              </a:gs>
              <a:gs pos="99000">
                <a:schemeClr val="accent1"/>
              </a:gs>
            </a:gsLst>
            <a:lin ang="0" scaled="1"/>
            <a:tileRect/>
          </a:gradFill>
        </p:spPr>
        <p:txBody>
          <a:bodyPr lIns="432000" tIns="360000" rIns="432000" bIns="360000" anchor="ctr"/>
          <a:lstStyle>
            <a:lvl1pPr>
              <a:lnSpc>
                <a:spcPct val="100000"/>
              </a:lnSpc>
              <a:spcAft>
                <a:spcPts val="0"/>
              </a:spcAft>
              <a:defRPr sz="14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46572581"/>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p:cSld name="About us">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0E4B20-641F-3298-D4EA-BE9FF202FA64}"/>
              </a:ext>
            </a:extLst>
          </p:cNvPr>
          <p:cNvSpPr/>
          <p:nvPr/>
        </p:nvSpPr>
        <p:spPr>
          <a:xfrm>
            <a:off x="5129603" y="3428999"/>
            <a:ext cx="4496997" cy="274002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hasCustomPrompt="1"/>
          </p:nvPr>
        </p:nvSpPr>
        <p:spPr>
          <a:xfrm>
            <a:off x="785262" y="279725"/>
            <a:ext cx="4193133" cy="612098"/>
          </a:xfrm>
        </p:spPr>
        <p:txBody>
          <a:bodyPr/>
          <a:lstStyle/>
          <a:p>
            <a:r>
              <a:rPr lang="en-GB"/>
              <a:t>About us</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hasCustomPrompt="1"/>
          </p:nvPr>
        </p:nvSpPr>
        <p:spPr>
          <a:xfrm>
            <a:off x="785813" y="722138"/>
            <a:ext cx="4193133" cy="1236133"/>
          </a:xfrm>
        </p:spPr>
        <p:txBody>
          <a:bodyPr numCol="1" spcCol="360000"/>
          <a:lstStyle>
            <a:lvl1pPr>
              <a:lnSpc>
                <a:spcPct val="120000"/>
              </a:lnSpc>
              <a:spcAft>
                <a:spcPts val="0"/>
              </a:spcAft>
              <a:defRPr sz="2000" b="1"/>
            </a:lvl1pPr>
            <a:lvl2pPr>
              <a:lnSpc>
                <a:spcPct val="120000"/>
              </a:lnSpc>
              <a:spcAft>
                <a:spcPts val="0"/>
              </a:spcAft>
              <a:defRPr sz="1400">
                <a:solidFill>
                  <a:schemeClr val="tx1"/>
                </a:solidFill>
              </a:defRPr>
            </a:lvl2pPr>
            <a:lvl3pPr marL="0" indent="0">
              <a:lnSpc>
                <a:spcPct val="120000"/>
              </a:lnSpc>
              <a:spcAft>
                <a:spcPts val="0"/>
              </a:spcAft>
              <a:buNone/>
              <a:defRPr sz="1400" b="1">
                <a:solidFill>
                  <a:schemeClr val="tx2"/>
                </a:solidFill>
              </a:defRPr>
            </a:lvl3pPr>
          </a:lstStyle>
          <a:p>
            <a:pPr lvl="0"/>
            <a:r>
              <a:rPr lang="en-GB"/>
              <a:t>Name Surname</a:t>
            </a:r>
          </a:p>
          <a:p>
            <a:pPr marL="0" marR="0" lvl="1" indent="0" algn="l" defTabSz="363702" rtl="0" eaLnBrk="1" fontAlgn="auto" latinLnBrk="0" hangingPunct="1">
              <a:lnSpc>
                <a:spcPct val="100000"/>
              </a:lnSpc>
              <a:spcBef>
                <a:spcPts val="0"/>
              </a:spcBef>
              <a:spcAft>
                <a:spcPts val="0"/>
              </a:spcAft>
              <a:buClrTx/>
              <a:buSzTx/>
              <a:buFont typeface="Arial"/>
              <a:buNone/>
              <a:tabLst/>
              <a:defRPr/>
            </a:pPr>
            <a:r>
              <a:rPr lang="en-GB"/>
              <a:t>Personal Gender Pronouns</a:t>
            </a:r>
          </a:p>
          <a:p>
            <a:pPr lvl="2"/>
            <a:r>
              <a:rPr lang="en-GB"/>
              <a:t>Job Title</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1" name="Text Placeholder 10">
            <a:extLst>
              <a:ext uri="{FF2B5EF4-FFF2-40B4-BE49-F238E27FC236}">
                <a16:creationId xmlns:a16="http://schemas.microsoft.com/office/drawing/2014/main" id="{1FDF1546-854E-5AEA-B461-BEBE0FF2394B}"/>
              </a:ext>
            </a:extLst>
          </p:cNvPr>
          <p:cNvSpPr>
            <a:spLocks noGrp="1"/>
          </p:cNvSpPr>
          <p:nvPr>
            <p:ph type="body" sz="quarter" idx="16"/>
          </p:nvPr>
        </p:nvSpPr>
        <p:spPr>
          <a:xfrm>
            <a:off x="785813" y="2060576"/>
            <a:ext cx="4192601" cy="410845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3" name="Picture Placeholder 5">
            <a:extLst>
              <a:ext uri="{FF2B5EF4-FFF2-40B4-BE49-F238E27FC236}">
                <a16:creationId xmlns:a16="http://schemas.microsoft.com/office/drawing/2014/main" id="{B4A39F78-EBBB-48C6-FED1-4F6DF296DE4C}"/>
              </a:ext>
            </a:extLst>
          </p:cNvPr>
          <p:cNvSpPr>
            <a:spLocks noGrp="1"/>
          </p:cNvSpPr>
          <p:nvPr>
            <p:ph type="pic" sz="quarter" idx="17"/>
          </p:nvPr>
        </p:nvSpPr>
        <p:spPr>
          <a:xfrm>
            <a:off x="5130801" y="1"/>
            <a:ext cx="4492622" cy="3429000"/>
          </a:xfrm>
          <a:solidFill>
            <a:schemeClr val="bg1">
              <a:lumMod val="65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6" name="Text Placeholder 10">
            <a:extLst>
              <a:ext uri="{FF2B5EF4-FFF2-40B4-BE49-F238E27FC236}">
                <a16:creationId xmlns:a16="http://schemas.microsoft.com/office/drawing/2014/main" id="{E2F26926-A7AB-71E8-9853-4F38F51C8772}"/>
              </a:ext>
            </a:extLst>
          </p:cNvPr>
          <p:cNvSpPr>
            <a:spLocks noGrp="1"/>
          </p:cNvSpPr>
          <p:nvPr>
            <p:ph type="body" sz="quarter" idx="18"/>
          </p:nvPr>
        </p:nvSpPr>
        <p:spPr>
          <a:xfrm>
            <a:off x="5679547" y="3429000"/>
            <a:ext cx="3419298" cy="2740025"/>
          </a:xfrm>
        </p:spPr>
        <p:txBody>
          <a:bodyPr tIns="180000" bIns="180000" anchor="ctr"/>
          <a:lstStyle>
            <a:lvl1pPr>
              <a:spcAft>
                <a:spcPts val="0"/>
              </a:spcAft>
              <a:buClr>
                <a:schemeClr val="bg1"/>
              </a:buClr>
              <a:defRPr sz="1400" b="1">
                <a:solidFill>
                  <a:schemeClr val="bg1"/>
                </a:solidFill>
              </a:defRPr>
            </a:lvl1pPr>
            <a:lvl2pPr>
              <a:buClr>
                <a:schemeClr val="bg1"/>
              </a:buClr>
              <a:defRPr sz="1600">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Rounded Rectangle 5">
            <a:extLst>
              <a:ext uri="{FF2B5EF4-FFF2-40B4-BE49-F238E27FC236}">
                <a16:creationId xmlns:a16="http://schemas.microsoft.com/office/drawing/2014/main" id="{5871BA91-8C48-CB81-ED47-208A0F068404}"/>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0" name="Straight Connector 9">
            <a:extLst>
              <a:ext uri="{FF2B5EF4-FFF2-40B4-BE49-F238E27FC236}">
                <a16:creationId xmlns:a16="http://schemas.microsoft.com/office/drawing/2014/main" id="{A31CFDAA-393B-7D7A-F874-E9148C1E9D0C}"/>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73724"/>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p:cSld name="About us alternativ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1"/>
            <a:ext cx="5130800" cy="3429000"/>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hasCustomPrompt="1"/>
          </p:nvPr>
        </p:nvSpPr>
        <p:spPr>
          <a:xfrm>
            <a:off x="785262" y="279725"/>
            <a:ext cx="4193133" cy="612098"/>
          </a:xfrm>
        </p:spPr>
        <p:txBody>
          <a:bodyPr/>
          <a:lstStyle/>
          <a:p>
            <a:r>
              <a:rPr lang="en-GB"/>
              <a:t>About us</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hasCustomPrompt="1"/>
          </p:nvPr>
        </p:nvSpPr>
        <p:spPr>
          <a:xfrm>
            <a:off x="785813" y="722138"/>
            <a:ext cx="4193133" cy="1236133"/>
          </a:xfrm>
        </p:spPr>
        <p:txBody>
          <a:bodyPr numCol="1" spcCol="360000"/>
          <a:lstStyle>
            <a:lvl1pPr>
              <a:lnSpc>
                <a:spcPct val="120000"/>
              </a:lnSpc>
              <a:spcAft>
                <a:spcPts val="0"/>
              </a:spcAft>
              <a:defRPr sz="2000" b="1"/>
            </a:lvl1pPr>
            <a:lvl2pPr>
              <a:lnSpc>
                <a:spcPct val="120000"/>
              </a:lnSpc>
              <a:spcAft>
                <a:spcPts val="0"/>
              </a:spcAft>
              <a:defRPr sz="1400">
                <a:solidFill>
                  <a:schemeClr val="tx1"/>
                </a:solidFill>
              </a:defRPr>
            </a:lvl2pPr>
            <a:lvl3pPr marL="0" indent="0">
              <a:lnSpc>
                <a:spcPct val="120000"/>
              </a:lnSpc>
              <a:spcAft>
                <a:spcPts val="0"/>
              </a:spcAft>
              <a:buNone/>
              <a:defRPr sz="1400" b="1">
                <a:solidFill>
                  <a:schemeClr val="tx2"/>
                </a:solidFill>
              </a:defRPr>
            </a:lvl3pPr>
          </a:lstStyle>
          <a:p>
            <a:pPr lvl="0"/>
            <a:r>
              <a:rPr lang="en-GB"/>
              <a:t>Name Surname</a:t>
            </a:r>
          </a:p>
          <a:p>
            <a:pPr marL="0" marR="0" lvl="1" indent="0" algn="l" defTabSz="363702" rtl="0" eaLnBrk="1" fontAlgn="auto" latinLnBrk="0" hangingPunct="1">
              <a:lnSpc>
                <a:spcPct val="100000"/>
              </a:lnSpc>
              <a:spcBef>
                <a:spcPts val="0"/>
              </a:spcBef>
              <a:spcAft>
                <a:spcPts val="0"/>
              </a:spcAft>
              <a:buClrTx/>
              <a:buSzTx/>
              <a:buFont typeface="Arial"/>
              <a:buNone/>
              <a:tabLst/>
              <a:defRPr/>
            </a:pPr>
            <a:r>
              <a:rPr lang="en-GB"/>
              <a:t>Personal Gender Pronouns</a:t>
            </a:r>
          </a:p>
          <a:p>
            <a:pPr lvl="2"/>
            <a:r>
              <a:rPr lang="en-GB"/>
              <a:t>Job Title</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1" name="Text Placeholder 10">
            <a:extLst>
              <a:ext uri="{FF2B5EF4-FFF2-40B4-BE49-F238E27FC236}">
                <a16:creationId xmlns:a16="http://schemas.microsoft.com/office/drawing/2014/main" id="{1FDF1546-854E-5AEA-B461-BEBE0FF2394B}"/>
              </a:ext>
            </a:extLst>
          </p:cNvPr>
          <p:cNvSpPr>
            <a:spLocks noGrp="1"/>
          </p:cNvSpPr>
          <p:nvPr>
            <p:ph type="body" sz="quarter" idx="16"/>
          </p:nvPr>
        </p:nvSpPr>
        <p:spPr>
          <a:xfrm>
            <a:off x="785813" y="3871414"/>
            <a:ext cx="8196262" cy="2297612"/>
          </a:xfrm>
        </p:spPr>
        <p:txBody>
          <a:bodyPr numCol="2"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3" name="Picture Placeholder 5">
            <a:extLst>
              <a:ext uri="{FF2B5EF4-FFF2-40B4-BE49-F238E27FC236}">
                <a16:creationId xmlns:a16="http://schemas.microsoft.com/office/drawing/2014/main" id="{B4A39F78-EBBB-48C6-FED1-4F6DF296DE4C}"/>
              </a:ext>
            </a:extLst>
          </p:cNvPr>
          <p:cNvSpPr>
            <a:spLocks noGrp="1"/>
          </p:cNvSpPr>
          <p:nvPr>
            <p:ph type="pic" sz="quarter" idx="17"/>
          </p:nvPr>
        </p:nvSpPr>
        <p:spPr>
          <a:xfrm>
            <a:off x="5122306" y="1"/>
            <a:ext cx="4501117" cy="3429000"/>
          </a:xfrm>
          <a:solidFill>
            <a:schemeClr val="bg1">
              <a:lumMod val="65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6" name="Text Placeholder 10">
            <a:extLst>
              <a:ext uri="{FF2B5EF4-FFF2-40B4-BE49-F238E27FC236}">
                <a16:creationId xmlns:a16="http://schemas.microsoft.com/office/drawing/2014/main" id="{8E295680-BBDD-4439-F9C1-7D05EDD12424}"/>
              </a:ext>
            </a:extLst>
          </p:cNvPr>
          <p:cNvSpPr>
            <a:spLocks noGrp="1"/>
          </p:cNvSpPr>
          <p:nvPr>
            <p:ph type="body" sz="quarter" idx="18"/>
          </p:nvPr>
        </p:nvSpPr>
        <p:spPr>
          <a:xfrm>
            <a:off x="785813" y="2066362"/>
            <a:ext cx="4192582" cy="1368990"/>
          </a:xfrm>
        </p:spPr>
        <p:txBody>
          <a:bodyPr numCol="1" spcCol="360000"/>
          <a:lstStyle>
            <a:lvl1pPr>
              <a:spcAft>
                <a:spcPts val="600"/>
              </a:spcAft>
              <a:defRPr sz="2000">
                <a:solidFill>
                  <a:schemeClr val="tx2"/>
                </a:solidFill>
              </a:defRPr>
            </a:lvl1pPr>
            <a:lvl2pPr>
              <a:spcAft>
                <a:spcPts val="600"/>
              </a:spcAft>
              <a:defRPr sz="1600">
                <a:solidFill>
                  <a:schemeClr val="tx1"/>
                </a:solidFill>
              </a:defRPr>
            </a:lvl2pPr>
          </a:lstStyle>
          <a:p>
            <a:pPr lvl="0"/>
            <a:r>
              <a:rPr lang="es-ES"/>
              <a:t>Haga clic para modificar los estilos de texto del patrón</a:t>
            </a:r>
          </a:p>
          <a:p>
            <a:pPr lvl="1"/>
            <a:r>
              <a:rPr lang="es-ES"/>
              <a:t>Segundo nivel</a:t>
            </a:r>
          </a:p>
          <a:p>
            <a:pPr lvl="2"/>
            <a:r>
              <a:rPr lang="es-ES"/>
              <a:t>Tercer nivel</a:t>
            </a:r>
          </a:p>
        </p:txBody>
      </p:sp>
      <p:sp>
        <p:nvSpPr>
          <p:cNvPr id="10" name="Rounded Rectangle 9">
            <a:extLst>
              <a:ext uri="{FF2B5EF4-FFF2-40B4-BE49-F238E27FC236}">
                <a16:creationId xmlns:a16="http://schemas.microsoft.com/office/drawing/2014/main" id="{2AECFDEA-E3D1-5065-AAFE-4D2554A70741}"/>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2" name="Straight Connector 11">
            <a:extLst>
              <a:ext uri="{FF2B5EF4-FFF2-40B4-BE49-F238E27FC236}">
                <a16:creationId xmlns:a16="http://schemas.microsoft.com/office/drawing/2014/main" id="{EC995EDD-691D-B5E3-2A28-A2393A22F194}"/>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8555794"/>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p:cSld name="3 big point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E38E8F08-EAE3-3623-1104-E02DF475418F}"/>
              </a:ext>
            </a:extLst>
          </p:cNvPr>
          <p:cNvSpPr>
            <a:spLocks noGrp="1"/>
          </p:cNvSpPr>
          <p:nvPr>
            <p:ph type="pic" sz="quarter" idx="13"/>
          </p:nvPr>
        </p:nvSpPr>
        <p:spPr>
          <a:xfrm>
            <a:off x="-1" y="3429000"/>
            <a:ext cx="12193200" cy="2740026"/>
          </a:xfrm>
          <a:solidFill>
            <a:schemeClr val="bg1">
              <a:lumMod val="50000"/>
            </a:schemeClr>
          </a:solidFill>
        </p:spPr>
        <p:txBody>
          <a:bodyPr anchor="b"/>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s-ES"/>
              <a:t>Haga clic para modificar el estilo de título del patrón</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1" name="Rounded Rectangle 10">
            <a:extLst>
              <a:ext uri="{FF2B5EF4-FFF2-40B4-BE49-F238E27FC236}">
                <a16:creationId xmlns:a16="http://schemas.microsoft.com/office/drawing/2014/main" id="{3D33C581-B6B9-DC60-BD58-9247567D9C8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9" name="Text Placeholder 20">
            <a:extLst>
              <a:ext uri="{FF2B5EF4-FFF2-40B4-BE49-F238E27FC236}">
                <a16:creationId xmlns:a16="http://schemas.microsoft.com/office/drawing/2014/main" id="{CD565C36-C22C-DCBB-DA43-FE673C201C69}"/>
              </a:ext>
            </a:extLst>
          </p:cNvPr>
          <p:cNvSpPr>
            <a:spLocks noGrp="1"/>
          </p:cNvSpPr>
          <p:nvPr>
            <p:ph type="body" sz="quarter" idx="25"/>
          </p:nvPr>
        </p:nvSpPr>
        <p:spPr>
          <a:xfrm flipH="1">
            <a:off x="0" y="3428996"/>
            <a:ext cx="12192000" cy="2740027"/>
          </a:xfrm>
          <a:blipFill>
            <a:blip r:embed="rId2">
              <a:alphaModFix/>
            </a:blip>
            <a:stretch>
              <a:fillRect t="-50534" b="-99755"/>
            </a:stretch>
          </a:blipFill>
        </p:spPr>
        <p:txBody>
          <a:bodyPr anchor="ctr"/>
          <a:lstStyle>
            <a:lvl1pPr>
              <a:defRPr sz="100">
                <a:noFill/>
              </a:defRPr>
            </a:lvl1pPr>
          </a:lstStyle>
          <a:p>
            <a:pPr lvl="0"/>
            <a:r>
              <a:rPr lang="es-ES"/>
              <a:t>Haga clic para modificar los estilos de texto del patrón</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279525"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Text Placeholder 7">
            <a:extLst>
              <a:ext uri="{FF2B5EF4-FFF2-40B4-BE49-F238E27FC236}">
                <a16:creationId xmlns:a16="http://schemas.microsoft.com/office/drawing/2014/main" id="{033334E3-4F05-ECF6-2E02-F55F1E7274D9}"/>
              </a:ext>
            </a:extLst>
          </p:cNvPr>
          <p:cNvSpPr>
            <a:spLocks noGrp="1"/>
          </p:cNvSpPr>
          <p:nvPr>
            <p:ph type="body" sz="quarter" idx="14"/>
          </p:nvPr>
        </p:nvSpPr>
        <p:spPr>
          <a:xfrm>
            <a:off x="4811713"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7" name="Text Placeholder 7">
            <a:extLst>
              <a:ext uri="{FF2B5EF4-FFF2-40B4-BE49-F238E27FC236}">
                <a16:creationId xmlns:a16="http://schemas.microsoft.com/office/drawing/2014/main" id="{543A0CCB-11D5-E8CA-53B5-294042D27A8D}"/>
              </a:ext>
            </a:extLst>
          </p:cNvPr>
          <p:cNvSpPr>
            <a:spLocks noGrp="1"/>
          </p:cNvSpPr>
          <p:nvPr>
            <p:ph type="body" sz="quarter" idx="15"/>
          </p:nvPr>
        </p:nvSpPr>
        <p:spPr>
          <a:xfrm>
            <a:off x="8350780"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2958001443"/>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p:cSld name="3 big points black">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E38E8F08-EAE3-3623-1104-E02DF475418F}"/>
              </a:ext>
            </a:extLst>
          </p:cNvPr>
          <p:cNvSpPr>
            <a:spLocks noGrp="1"/>
          </p:cNvSpPr>
          <p:nvPr>
            <p:ph type="pic" sz="quarter" idx="13"/>
          </p:nvPr>
        </p:nvSpPr>
        <p:spPr>
          <a:xfrm>
            <a:off x="-1" y="3429000"/>
            <a:ext cx="12193200" cy="2740026"/>
          </a:xfrm>
          <a:solidFill>
            <a:schemeClr val="bg1">
              <a:lumMod val="50000"/>
            </a:schemeClr>
          </a:solidFill>
        </p:spPr>
        <p:txBody>
          <a:bodyPr anchor="b"/>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s-ES"/>
              <a:t>Haga clic para modificar el estilo de título del patrón</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11" name="Rounded Rectangle 10">
            <a:extLst>
              <a:ext uri="{FF2B5EF4-FFF2-40B4-BE49-F238E27FC236}">
                <a16:creationId xmlns:a16="http://schemas.microsoft.com/office/drawing/2014/main" id="{C8DEB7F9-27FF-E5EF-B365-24F2EE393EFD}"/>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0" name="Text Placeholder 20">
            <a:extLst>
              <a:ext uri="{FF2B5EF4-FFF2-40B4-BE49-F238E27FC236}">
                <a16:creationId xmlns:a16="http://schemas.microsoft.com/office/drawing/2014/main" id="{9E7D8793-B38F-20CB-7EE2-69DA969D183B}"/>
              </a:ext>
            </a:extLst>
          </p:cNvPr>
          <p:cNvSpPr>
            <a:spLocks noGrp="1"/>
          </p:cNvSpPr>
          <p:nvPr>
            <p:ph type="body" sz="quarter" idx="25"/>
          </p:nvPr>
        </p:nvSpPr>
        <p:spPr>
          <a:xfrm flipH="1">
            <a:off x="0" y="3428996"/>
            <a:ext cx="12192000" cy="2740027"/>
          </a:xfrm>
          <a:blipFill>
            <a:blip r:embed="rId2">
              <a:alphaModFix/>
            </a:blip>
            <a:stretch>
              <a:fillRect t="-50534" b="-99755"/>
            </a:stretch>
          </a:blipFill>
        </p:spPr>
        <p:txBody>
          <a:bodyPr anchor="ctr"/>
          <a:lstStyle>
            <a:lvl1pPr>
              <a:defRPr sz="100">
                <a:noFill/>
              </a:defRPr>
            </a:lvl1pPr>
          </a:lstStyle>
          <a:p>
            <a:pPr lvl="0"/>
            <a:r>
              <a:rPr lang="es-ES"/>
              <a:t>Haga clic para modificar los estilos de texto del patrón</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279525" y="2060576"/>
            <a:ext cx="2568575" cy="2740026"/>
          </a:xfrm>
          <a:gradFill flip="none" rotWithShape="1">
            <a:gsLst>
              <a:gs pos="0">
                <a:schemeClr val="tx2"/>
              </a:gs>
              <a:gs pos="99000">
                <a:schemeClr val="accent1"/>
              </a:gs>
            </a:gsLst>
            <a:lin ang="0" scaled="1"/>
            <a:tileRect/>
          </a:gradFill>
        </p:spPr>
        <p:txBody>
          <a:bodyPr lIns="180000" tIns="72000" rIns="180000" bIns="72000" anchor="ctr"/>
          <a:lstStyle>
            <a:lvl1pPr algn="ctr">
              <a:lnSpc>
                <a:spcPct val="100000"/>
              </a:lnSpc>
              <a:spcAft>
                <a:spcPts val="0"/>
              </a:spcAft>
              <a:buClr>
                <a:schemeClr val="bg1"/>
              </a:buClr>
              <a:defRPr sz="2000" b="1">
                <a:solidFill>
                  <a:schemeClr val="bg1"/>
                </a:solidFill>
              </a:defRPr>
            </a:lvl1pPr>
            <a:lvl2pPr algn="ctr">
              <a:lnSpc>
                <a:spcPct val="110000"/>
              </a:lnSpc>
              <a:spcAft>
                <a:spcPts val="600"/>
              </a:spcAft>
              <a:buClr>
                <a:schemeClr val="bg1"/>
              </a:buClr>
              <a:defRPr sz="1600">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Text Placeholder 7">
            <a:extLst>
              <a:ext uri="{FF2B5EF4-FFF2-40B4-BE49-F238E27FC236}">
                <a16:creationId xmlns:a16="http://schemas.microsoft.com/office/drawing/2014/main" id="{033334E3-4F05-ECF6-2E02-F55F1E7274D9}"/>
              </a:ext>
            </a:extLst>
          </p:cNvPr>
          <p:cNvSpPr>
            <a:spLocks noGrp="1"/>
          </p:cNvSpPr>
          <p:nvPr>
            <p:ph type="body" sz="quarter" idx="14"/>
          </p:nvPr>
        </p:nvSpPr>
        <p:spPr>
          <a:xfrm>
            <a:off x="4811713" y="2060576"/>
            <a:ext cx="2568575" cy="2740026"/>
          </a:xfrm>
          <a:gradFill flip="none" rotWithShape="1">
            <a:gsLst>
              <a:gs pos="0">
                <a:schemeClr val="tx2"/>
              </a:gs>
              <a:gs pos="99000">
                <a:schemeClr val="accent1"/>
              </a:gs>
            </a:gsLst>
            <a:lin ang="0" scaled="1"/>
            <a:tileRect/>
          </a:gradFill>
        </p:spPr>
        <p:txBody>
          <a:bodyPr lIns="180000" tIns="72000" rIns="180000" bIns="72000" anchor="ctr"/>
          <a:lstStyle>
            <a:lvl1pPr algn="ctr">
              <a:lnSpc>
                <a:spcPct val="100000"/>
              </a:lnSpc>
              <a:spcAft>
                <a:spcPts val="0"/>
              </a:spcAft>
              <a:buClr>
                <a:schemeClr val="bg1"/>
              </a:buClr>
              <a:defRPr sz="2000" b="1">
                <a:solidFill>
                  <a:schemeClr val="bg1"/>
                </a:solidFill>
              </a:defRPr>
            </a:lvl1pPr>
            <a:lvl2pPr algn="ctr">
              <a:lnSpc>
                <a:spcPct val="110000"/>
              </a:lnSpc>
              <a:spcAft>
                <a:spcPts val="600"/>
              </a:spcAft>
              <a:buClr>
                <a:schemeClr val="bg1"/>
              </a:buClr>
              <a:defRPr sz="1600">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7" name="Text Placeholder 7">
            <a:extLst>
              <a:ext uri="{FF2B5EF4-FFF2-40B4-BE49-F238E27FC236}">
                <a16:creationId xmlns:a16="http://schemas.microsoft.com/office/drawing/2014/main" id="{543A0CCB-11D5-E8CA-53B5-294042D27A8D}"/>
              </a:ext>
            </a:extLst>
          </p:cNvPr>
          <p:cNvSpPr>
            <a:spLocks noGrp="1"/>
          </p:cNvSpPr>
          <p:nvPr>
            <p:ph type="body" sz="quarter" idx="15"/>
          </p:nvPr>
        </p:nvSpPr>
        <p:spPr>
          <a:xfrm>
            <a:off x="8350780" y="2060576"/>
            <a:ext cx="2568575" cy="2740026"/>
          </a:xfrm>
          <a:gradFill flip="none" rotWithShape="1">
            <a:gsLst>
              <a:gs pos="0">
                <a:schemeClr val="tx2"/>
              </a:gs>
              <a:gs pos="99000">
                <a:schemeClr val="accent1"/>
              </a:gs>
            </a:gsLst>
            <a:lin ang="0" scaled="1"/>
            <a:tileRect/>
          </a:gradFill>
        </p:spPr>
        <p:txBody>
          <a:bodyPr lIns="180000" tIns="72000" rIns="180000" bIns="72000" anchor="ctr"/>
          <a:lstStyle>
            <a:lvl1pPr algn="ctr">
              <a:lnSpc>
                <a:spcPct val="100000"/>
              </a:lnSpc>
              <a:spcAft>
                <a:spcPts val="0"/>
              </a:spcAft>
              <a:buClr>
                <a:schemeClr val="bg1"/>
              </a:buClr>
              <a:defRPr sz="2000" b="1">
                <a:solidFill>
                  <a:schemeClr val="bg1"/>
                </a:solidFill>
              </a:defRPr>
            </a:lvl1pPr>
            <a:lvl2pPr algn="ctr">
              <a:lnSpc>
                <a:spcPct val="110000"/>
              </a:lnSpc>
              <a:spcAft>
                <a:spcPts val="600"/>
              </a:spcAft>
              <a:buClr>
                <a:schemeClr val="bg1"/>
              </a:buClr>
              <a:defRPr sz="1600">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2581307979"/>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p:cSld name="Cover_2">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A44B275-69D4-B04B-1870-AF3F8C3B4212}"/>
              </a:ext>
            </a:extLst>
          </p:cNvPr>
          <p:cNvSpPr/>
          <p:nvPr/>
        </p:nvSpPr>
        <p:spPr>
          <a:xfrm>
            <a:off x="0" y="0"/>
            <a:ext cx="12192000" cy="6868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7" name="Picture Placeholder 6">
            <a:extLst>
              <a:ext uri="{FF2B5EF4-FFF2-40B4-BE49-F238E27FC236}">
                <a16:creationId xmlns:a16="http://schemas.microsoft.com/office/drawing/2014/main" id="{E5EEAFF0-3BA8-91BA-47CC-5622E7098BDE}"/>
              </a:ext>
            </a:extLst>
          </p:cNvPr>
          <p:cNvSpPr>
            <a:spLocks noGrp="1"/>
          </p:cNvSpPr>
          <p:nvPr>
            <p:ph type="pic" sz="quarter" idx="12"/>
          </p:nvPr>
        </p:nvSpPr>
        <p:spPr>
          <a:xfrm flipH="1">
            <a:off x="4552950" y="0"/>
            <a:ext cx="7345434" cy="6858000"/>
          </a:xfrm>
          <a:custGeom>
            <a:avLst/>
            <a:gdLst>
              <a:gd name="connsiteX0" fmla="*/ 6139838 w 7345434"/>
              <a:gd name="connsiteY0" fmla="*/ 0 h 6858000"/>
              <a:gd name="connsiteX1" fmla="*/ 0 w 7345434"/>
              <a:gd name="connsiteY1" fmla="*/ 0 h 6858000"/>
              <a:gd name="connsiteX2" fmla="*/ 0 w 7345434"/>
              <a:gd name="connsiteY2" fmla="*/ 6858000 h 6858000"/>
              <a:gd name="connsiteX3" fmla="*/ 6139838 w 7345434"/>
              <a:gd name="connsiteY3" fmla="*/ 6858000 h 6858000"/>
              <a:gd name="connsiteX4" fmla="*/ 2710838 w 7345434"/>
              <a:gd name="connsiteY4" fmla="*/ 3429000 h 6858000"/>
              <a:gd name="connsiteX5" fmla="*/ 7345434 w 7345434"/>
              <a:gd name="connsiteY5" fmla="*/ 0 h 6858000"/>
              <a:gd name="connsiteX6" fmla="*/ 6911252 w 7345434"/>
              <a:gd name="connsiteY6" fmla="*/ 0 h 6858000"/>
              <a:gd name="connsiteX7" fmla="*/ 3483292 w 7345434"/>
              <a:gd name="connsiteY7" fmla="*/ 3429000 h 6858000"/>
              <a:gd name="connsiteX8" fmla="*/ 6911252 w 7345434"/>
              <a:gd name="connsiteY8" fmla="*/ 6858000 h 6858000"/>
              <a:gd name="connsiteX9" fmla="*/ 7345434 w 7345434"/>
              <a:gd name="connsiteY9" fmla="*/ 6858000 h 6858000"/>
              <a:gd name="connsiteX10" fmla="*/ 3917474 w 7345434"/>
              <a:gd name="connsiteY10" fmla="*/ 34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45434" h="6858000">
                <a:moveTo>
                  <a:pt x="6139838" y="0"/>
                </a:moveTo>
                <a:lnTo>
                  <a:pt x="0" y="0"/>
                </a:lnTo>
                <a:lnTo>
                  <a:pt x="0" y="6858000"/>
                </a:lnTo>
                <a:lnTo>
                  <a:pt x="6139838" y="6858000"/>
                </a:lnTo>
                <a:lnTo>
                  <a:pt x="2710838" y="3429000"/>
                </a:lnTo>
                <a:close/>
                <a:moveTo>
                  <a:pt x="7345434" y="0"/>
                </a:moveTo>
                <a:lnTo>
                  <a:pt x="6911252" y="0"/>
                </a:lnTo>
                <a:lnTo>
                  <a:pt x="3483292" y="3429000"/>
                </a:lnTo>
                <a:lnTo>
                  <a:pt x="6911252" y="6858000"/>
                </a:lnTo>
                <a:lnTo>
                  <a:pt x="7345434" y="6858000"/>
                </a:lnTo>
                <a:lnTo>
                  <a:pt x="3917474" y="3429000"/>
                </a:lnTo>
                <a:close/>
              </a:path>
            </a:pathLst>
          </a:custGeom>
          <a:solidFill>
            <a:schemeClr val="bg1">
              <a:lumMod val="50000"/>
            </a:schemeClr>
          </a:solidFill>
        </p:spPr>
        <p:txBody>
          <a:bodyPr wrap="square" anchor="ctr">
            <a:noAutofit/>
          </a:bodyPr>
          <a:lstStyle>
            <a:lvl1pPr algn="l">
              <a:defRPr>
                <a:solidFill>
                  <a:schemeClr val="bg1"/>
                </a:solidFill>
              </a:defRPr>
            </a:lvl1pPr>
          </a:lstStyle>
          <a:p>
            <a:r>
              <a:rPr lang="es-ES"/>
              <a:t>Haga clic en el icono para agregar una imagen</a:t>
            </a:r>
            <a:endParaRPr lang="en-GB"/>
          </a:p>
        </p:txBody>
      </p:sp>
      <p:sp>
        <p:nvSpPr>
          <p:cNvPr id="47" name="Text Placeholder 14">
            <a:extLst>
              <a:ext uri="{FF2B5EF4-FFF2-40B4-BE49-F238E27FC236}">
                <a16:creationId xmlns:a16="http://schemas.microsoft.com/office/drawing/2014/main" id="{6A846FCB-399B-21A4-32EC-0FE3577ECA83}"/>
              </a:ext>
            </a:extLst>
          </p:cNvPr>
          <p:cNvSpPr>
            <a:spLocks noGrp="1"/>
          </p:cNvSpPr>
          <p:nvPr>
            <p:ph type="body" sz="quarter" idx="16" hasCustomPrompt="1"/>
          </p:nvPr>
        </p:nvSpPr>
        <p:spPr>
          <a:xfrm>
            <a:off x="943214" y="2819935"/>
            <a:ext cx="5482521" cy="2021006"/>
          </a:xfrm>
        </p:spPr>
        <p:txBody>
          <a:bodyPr/>
          <a:lstStyle>
            <a:lvl1pPr algn="l">
              <a:lnSpc>
                <a:spcPct val="80000"/>
              </a:lnSpc>
              <a:spcAft>
                <a:spcPts val="600"/>
              </a:spcAft>
              <a:defRPr sz="5400" b="0">
                <a:solidFill>
                  <a:schemeClr val="tx1"/>
                </a:solid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Presentation title goes here</a:t>
            </a:r>
          </a:p>
        </p:txBody>
      </p:sp>
      <p:sp>
        <p:nvSpPr>
          <p:cNvPr id="17" name="Text Placeholder 17">
            <a:extLst>
              <a:ext uri="{FF2B5EF4-FFF2-40B4-BE49-F238E27FC236}">
                <a16:creationId xmlns:a16="http://schemas.microsoft.com/office/drawing/2014/main" id="{C209F012-97B9-34AE-5B30-9A5B209B7B07}"/>
              </a:ext>
            </a:extLst>
          </p:cNvPr>
          <p:cNvSpPr>
            <a:spLocks noGrp="1"/>
          </p:cNvSpPr>
          <p:nvPr>
            <p:ph type="body" sz="quarter" idx="21" hasCustomPrompt="1"/>
          </p:nvPr>
        </p:nvSpPr>
        <p:spPr>
          <a:xfrm>
            <a:off x="559913" y="2872189"/>
            <a:ext cx="19800" cy="3996000"/>
          </a:xfrm>
          <a:gradFill>
            <a:gsLst>
              <a:gs pos="100000">
                <a:schemeClr val="tx2"/>
              </a:gs>
              <a:gs pos="0">
                <a:schemeClr val="accent1"/>
              </a:gs>
            </a:gsLst>
            <a:lin ang="5400000" scaled="1"/>
          </a:gradFill>
        </p:spPr>
        <p:txBody>
          <a:bodyPr/>
          <a:lstStyle>
            <a:lvl1pPr>
              <a:defRPr>
                <a:noFill/>
              </a:defRPr>
            </a:lvl1pPr>
          </a:lstStyle>
          <a:p>
            <a:r>
              <a:rPr lang="en-GB"/>
              <a:t> </a:t>
            </a:r>
          </a:p>
        </p:txBody>
      </p:sp>
      <p:sp>
        <p:nvSpPr>
          <p:cNvPr id="18" name="Text Placeholder 17">
            <a:extLst>
              <a:ext uri="{FF2B5EF4-FFF2-40B4-BE49-F238E27FC236}">
                <a16:creationId xmlns:a16="http://schemas.microsoft.com/office/drawing/2014/main" id="{B450166F-B005-6513-0B87-C30ACE4F3517}"/>
              </a:ext>
            </a:extLst>
          </p:cNvPr>
          <p:cNvSpPr>
            <a:spLocks noGrp="1"/>
          </p:cNvSpPr>
          <p:nvPr>
            <p:ph type="body" sz="quarter" idx="24" hasCustomPrompt="1"/>
          </p:nvPr>
        </p:nvSpPr>
        <p:spPr>
          <a:xfrm>
            <a:off x="943214" y="5603593"/>
            <a:ext cx="3547585" cy="862012"/>
          </a:xfrm>
          <a:ln>
            <a:noFill/>
          </a:ln>
        </p:spPr>
        <p:txBody>
          <a:bodyPr anchor="b"/>
          <a:lstStyle>
            <a:lvl1pPr algn="l">
              <a:defRPr sz="3200">
                <a:ln w="12700">
                  <a:solidFill>
                    <a:schemeClr val="bg1"/>
                  </a:solidFill>
                </a:ln>
              </a:defRPr>
            </a:lvl1pPr>
          </a:lstStyle>
          <a:p>
            <a:pPr lvl="0"/>
            <a:r>
              <a:rPr lang="en-US"/>
              <a:t>00 00 2022</a:t>
            </a:r>
          </a:p>
        </p:txBody>
      </p:sp>
      <p:sp>
        <p:nvSpPr>
          <p:cNvPr id="5" name="Text Placeholder 4">
            <a:extLst>
              <a:ext uri="{FF2B5EF4-FFF2-40B4-BE49-F238E27FC236}">
                <a16:creationId xmlns:a16="http://schemas.microsoft.com/office/drawing/2014/main" id="{4899FFD4-FA9E-70DC-9160-F5259E5DC45B}"/>
              </a:ext>
            </a:extLst>
          </p:cNvPr>
          <p:cNvSpPr>
            <a:spLocks noGrp="1"/>
          </p:cNvSpPr>
          <p:nvPr>
            <p:ph type="body" sz="quarter" idx="27"/>
          </p:nvPr>
        </p:nvSpPr>
        <p:spPr>
          <a:xfrm flipH="1">
            <a:off x="5758546" y="0"/>
            <a:ext cx="6139838" cy="6858000"/>
          </a:xfrm>
          <a:custGeom>
            <a:avLst/>
            <a:gdLst>
              <a:gd name="connsiteX0" fmla="*/ 6139838 w 6139838"/>
              <a:gd name="connsiteY0" fmla="*/ 0 h 6858000"/>
              <a:gd name="connsiteX1" fmla="*/ 0 w 6139838"/>
              <a:gd name="connsiteY1" fmla="*/ 0 h 6858000"/>
              <a:gd name="connsiteX2" fmla="*/ 0 w 6139838"/>
              <a:gd name="connsiteY2" fmla="*/ 6858000 h 6858000"/>
              <a:gd name="connsiteX3" fmla="*/ 6139838 w 6139838"/>
              <a:gd name="connsiteY3" fmla="*/ 6858000 h 6858000"/>
              <a:gd name="connsiteX4" fmla="*/ 2710838 w 6139838"/>
              <a:gd name="connsiteY4" fmla="*/ 3429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9838" h="6858000">
                <a:moveTo>
                  <a:pt x="6139838" y="0"/>
                </a:moveTo>
                <a:lnTo>
                  <a:pt x="0" y="0"/>
                </a:lnTo>
                <a:lnTo>
                  <a:pt x="0" y="6858000"/>
                </a:lnTo>
                <a:lnTo>
                  <a:pt x="6139838" y="6858000"/>
                </a:lnTo>
                <a:lnTo>
                  <a:pt x="2710838" y="3429000"/>
                </a:lnTo>
                <a:close/>
              </a:path>
            </a:pathLst>
          </a:custGeom>
          <a:blipFill>
            <a:blip r:embed="rId2"/>
            <a:stretch>
              <a:fillRect l="-80576" r="-12412"/>
            </a:stretch>
          </a:blipFill>
        </p:spPr>
        <p:txBody>
          <a:bodyPr wrap="square" anchor="ctr">
            <a:noAutofit/>
          </a:bodyPr>
          <a:lstStyle>
            <a:lvl1pPr>
              <a:defRPr sz="100">
                <a:noFill/>
              </a:defRPr>
            </a:lvl1pPr>
          </a:lstStyle>
          <a:p>
            <a:pPr lvl="0"/>
            <a:r>
              <a:rPr lang="es-ES"/>
              <a:t>Haga clic para modificar los estilos de texto del patrón</a:t>
            </a:r>
          </a:p>
        </p:txBody>
      </p:sp>
      <p:sp>
        <p:nvSpPr>
          <p:cNvPr id="4" name="Rectangle 3">
            <a:extLst>
              <a:ext uri="{FF2B5EF4-FFF2-40B4-BE49-F238E27FC236}">
                <a16:creationId xmlns:a16="http://schemas.microsoft.com/office/drawing/2014/main" id="{0C373FF0-5F44-89E3-17F1-2080738C163E}"/>
              </a:ext>
            </a:extLst>
          </p:cNvPr>
          <p:cNvSpPr/>
          <p:nvPr/>
        </p:nvSpPr>
        <p:spPr>
          <a:xfrm rot="5400000">
            <a:off x="8616191" y="3282192"/>
            <a:ext cx="6858002"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pic>
        <p:nvPicPr>
          <p:cNvPr id="2" name="Picture 1" descr="Shape&#10;&#10;Description automatically generated with medium confidence">
            <a:extLst>
              <a:ext uri="{FF2B5EF4-FFF2-40B4-BE49-F238E27FC236}">
                <a16:creationId xmlns:a16="http://schemas.microsoft.com/office/drawing/2014/main" id="{041999A7-1D87-CEC6-2CB8-D328257B7161}"/>
              </a:ext>
            </a:extLst>
          </p:cNvPr>
          <p:cNvPicPr>
            <a:picLocks noChangeAspect="1"/>
          </p:cNvPicPr>
          <p:nvPr/>
        </p:nvPicPr>
        <p:blipFill>
          <a:blip r:embed="rId3"/>
          <a:stretch>
            <a:fillRect/>
          </a:stretch>
        </p:blipFill>
        <p:spPr>
          <a:xfrm>
            <a:off x="1086556" y="792687"/>
            <a:ext cx="2993493" cy="790361"/>
          </a:xfrm>
          <a:prstGeom prst="rect">
            <a:avLst/>
          </a:prstGeom>
        </p:spPr>
      </p:pic>
    </p:spTree>
    <p:extLst>
      <p:ext uri="{BB962C8B-B14F-4D97-AF65-F5344CB8AC3E}">
        <p14:creationId xmlns:p14="http://schemas.microsoft.com/office/powerpoint/2010/main" val="14456979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ase Study Slide">
    <p:bg>
      <p:bgPr>
        <a:solidFill>
          <a:schemeClr val="accent5"/>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4D6D3A19-B41C-5A47-AF82-CCA882BCAB92}"/>
              </a:ext>
            </a:extLst>
          </p:cNvPr>
          <p:cNvSpPr>
            <a:spLocks noGrp="1"/>
          </p:cNvSpPr>
          <p:nvPr>
            <p:ph type="body" sz="quarter" idx="13" hasCustomPrompt="1"/>
          </p:nvPr>
        </p:nvSpPr>
        <p:spPr>
          <a:xfrm>
            <a:off x="609600" y="2941638"/>
            <a:ext cx="10969625" cy="3170237"/>
          </a:xfrm>
          <a:solidFill>
            <a:schemeClr val="bg1"/>
          </a:solidFill>
        </p:spPr>
        <p:txBody>
          <a:bodyPr anchor="ctr">
            <a:normAutofit/>
          </a:bodyPr>
          <a:lstStyle>
            <a:lvl1pPr algn="ctr">
              <a:defRPr sz="100"/>
            </a:lvl1pPr>
          </a:lstStyle>
          <a:p>
            <a:pPr lvl="0"/>
            <a:r>
              <a:rPr lang="en-US"/>
              <a:t> </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609600"/>
            <a:ext cx="10965600" cy="777240"/>
          </a:xfrm>
        </p:spPr>
        <p:txBody>
          <a:bodyPr/>
          <a:lstStyle/>
          <a:p>
            <a:r>
              <a:rPr lang="en-GB"/>
              <a:t>Case Study Title Goes Here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7" name="Text Placeholder 8">
            <a:extLst>
              <a:ext uri="{FF2B5EF4-FFF2-40B4-BE49-F238E27FC236}">
                <a16:creationId xmlns:a16="http://schemas.microsoft.com/office/drawing/2014/main" id="{E27557F0-1BBA-6647-9998-DCEAAFB33B64}"/>
              </a:ext>
            </a:extLst>
          </p:cNvPr>
          <p:cNvSpPr>
            <a:spLocks noGrp="1"/>
          </p:cNvSpPr>
          <p:nvPr>
            <p:ph type="body" sz="quarter" idx="14" hasCustomPrompt="1"/>
          </p:nvPr>
        </p:nvSpPr>
        <p:spPr>
          <a:xfrm>
            <a:off x="619531"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20" name="Text Placeholder 8">
            <a:extLst>
              <a:ext uri="{FF2B5EF4-FFF2-40B4-BE49-F238E27FC236}">
                <a16:creationId xmlns:a16="http://schemas.microsoft.com/office/drawing/2014/main" id="{53948A59-8AF0-DE4F-8535-2F0B40648D11}"/>
              </a:ext>
            </a:extLst>
          </p:cNvPr>
          <p:cNvSpPr>
            <a:spLocks noGrp="1"/>
          </p:cNvSpPr>
          <p:nvPr>
            <p:ph type="body" sz="quarter" idx="15" hasCustomPrompt="1"/>
          </p:nvPr>
        </p:nvSpPr>
        <p:spPr>
          <a:xfrm>
            <a:off x="7991068"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21" name="Text Placeholder 8">
            <a:extLst>
              <a:ext uri="{FF2B5EF4-FFF2-40B4-BE49-F238E27FC236}">
                <a16:creationId xmlns:a16="http://schemas.microsoft.com/office/drawing/2014/main" id="{18F82DBF-EC05-BD45-B722-B564A053E9EB}"/>
              </a:ext>
            </a:extLst>
          </p:cNvPr>
          <p:cNvSpPr>
            <a:spLocks noGrp="1"/>
          </p:cNvSpPr>
          <p:nvPr>
            <p:ph type="body" sz="quarter" idx="16" hasCustomPrompt="1"/>
          </p:nvPr>
        </p:nvSpPr>
        <p:spPr>
          <a:xfrm>
            <a:off x="4305300"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33" name="Text Placeholder 32">
            <a:extLst>
              <a:ext uri="{FF2B5EF4-FFF2-40B4-BE49-F238E27FC236}">
                <a16:creationId xmlns:a16="http://schemas.microsoft.com/office/drawing/2014/main" id="{75B94588-F5B7-004F-AF61-113E2169F510}"/>
              </a:ext>
            </a:extLst>
          </p:cNvPr>
          <p:cNvSpPr>
            <a:spLocks noGrp="1"/>
          </p:cNvSpPr>
          <p:nvPr>
            <p:ph type="body" sz="quarter" idx="17" hasCustomPrompt="1"/>
          </p:nvPr>
        </p:nvSpPr>
        <p:spPr>
          <a:xfrm>
            <a:off x="619530" y="1531620"/>
            <a:ext cx="10966590" cy="542176"/>
          </a:xfrm>
          <a:custGeom>
            <a:avLst/>
            <a:gdLst>
              <a:gd name="connsiteX0" fmla="*/ 7371537 w 10966590"/>
              <a:gd name="connsiteY0" fmla="*/ 0 h 542176"/>
              <a:gd name="connsiteX1" fmla="*/ 10966590 w 10966590"/>
              <a:gd name="connsiteY1" fmla="*/ 0 h 542176"/>
              <a:gd name="connsiteX2" fmla="*/ 10966590 w 10966590"/>
              <a:gd name="connsiteY2" fmla="*/ 542176 h 542176"/>
              <a:gd name="connsiteX3" fmla="*/ 7371537 w 10966590"/>
              <a:gd name="connsiteY3" fmla="*/ 542176 h 542176"/>
              <a:gd name="connsiteX4" fmla="*/ 3685769 w 10966590"/>
              <a:gd name="connsiteY4" fmla="*/ 0 h 542176"/>
              <a:gd name="connsiteX5" fmla="*/ 7280822 w 10966590"/>
              <a:gd name="connsiteY5" fmla="*/ 0 h 542176"/>
              <a:gd name="connsiteX6" fmla="*/ 7280822 w 10966590"/>
              <a:gd name="connsiteY6" fmla="*/ 542176 h 542176"/>
              <a:gd name="connsiteX7" fmla="*/ 3685769 w 10966590"/>
              <a:gd name="connsiteY7" fmla="*/ 542176 h 542176"/>
              <a:gd name="connsiteX8" fmla="*/ 0 w 10966590"/>
              <a:gd name="connsiteY8" fmla="*/ 0 h 542176"/>
              <a:gd name="connsiteX9" fmla="*/ 3595053 w 10966590"/>
              <a:gd name="connsiteY9" fmla="*/ 0 h 542176"/>
              <a:gd name="connsiteX10" fmla="*/ 3595053 w 10966590"/>
              <a:gd name="connsiteY10" fmla="*/ 542176 h 542176"/>
              <a:gd name="connsiteX11" fmla="*/ 0 w 10966590"/>
              <a:gd name="connsiteY11" fmla="*/ 542176 h 5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66590" h="542176">
                <a:moveTo>
                  <a:pt x="7371537" y="0"/>
                </a:moveTo>
                <a:lnTo>
                  <a:pt x="10966590" y="0"/>
                </a:lnTo>
                <a:lnTo>
                  <a:pt x="10966590" y="542176"/>
                </a:lnTo>
                <a:lnTo>
                  <a:pt x="7371537" y="542176"/>
                </a:lnTo>
                <a:close/>
                <a:moveTo>
                  <a:pt x="3685769" y="0"/>
                </a:moveTo>
                <a:lnTo>
                  <a:pt x="7280822" y="0"/>
                </a:lnTo>
                <a:lnTo>
                  <a:pt x="7280822" y="542176"/>
                </a:lnTo>
                <a:lnTo>
                  <a:pt x="3685769" y="542176"/>
                </a:lnTo>
                <a:close/>
                <a:moveTo>
                  <a:pt x="0" y="0"/>
                </a:moveTo>
                <a:lnTo>
                  <a:pt x="3595053" y="0"/>
                </a:lnTo>
                <a:lnTo>
                  <a:pt x="3595053" y="542176"/>
                </a:lnTo>
                <a:lnTo>
                  <a:pt x="0" y="542176"/>
                </a:lnTo>
                <a:close/>
              </a:path>
            </a:pathLst>
          </a:custGeom>
          <a:gradFill>
            <a:gsLst>
              <a:gs pos="0">
                <a:schemeClr val="accent2"/>
              </a:gs>
              <a:gs pos="100000">
                <a:schemeClr val="accent3"/>
              </a:gs>
            </a:gsLst>
            <a:lin ang="0" scaled="1"/>
          </a:gradFill>
        </p:spPr>
        <p:txBody>
          <a:bodyPr wrap="square" anchor="ctr">
            <a:noAutofit/>
          </a:bodyPr>
          <a:lstStyle>
            <a:lvl1pPr algn="ctr">
              <a:defRPr sz="100" b="1">
                <a:solidFill>
                  <a:schemeClr val="bg1"/>
                </a:solidFill>
              </a:defRPr>
            </a:lvl1pPr>
          </a:lstStyle>
          <a:p>
            <a:pPr lvl="0"/>
            <a:r>
              <a:rPr lang="en-US"/>
              <a:t> </a:t>
            </a:r>
          </a:p>
        </p:txBody>
      </p:sp>
      <p:sp>
        <p:nvSpPr>
          <p:cNvPr id="30" name="Text Placeholder 8">
            <a:extLst>
              <a:ext uri="{FF2B5EF4-FFF2-40B4-BE49-F238E27FC236}">
                <a16:creationId xmlns:a16="http://schemas.microsoft.com/office/drawing/2014/main" id="{5F798D50-4CE4-F447-87F8-15FF8A1658CF}"/>
              </a:ext>
            </a:extLst>
          </p:cNvPr>
          <p:cNvSpPr>
            <a:spLocks noGrp="1"/>
          </p:cNvSpPr>
          <p:nvPr>
            <p:ph type="body" sz="quarter" idx="20" hasCustomPrompt="1"/>
          </p:nvPr>
        </p:nvSpPr>
        <p:spPr>
          <a:xfrm>
            <a:off x="619531"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
        <p:nvSpPr>
          <p:cNvPr id="31" name="Text Placeholder 8">
            <a:extLst>
              <a:ext uri="{FF2B5EF4-FFF2-40B4-BE49-F238E27FC236}">
                <a16:creationId xmlns:a16="http://schemas.microsoft.com/office/drawing/2014/main" id="{DD283EE5-3BA3-874C-A54B-C4EDCBEDDAC1}"/>
              </a:ext>
            </a:extLst>
          </p:cNvPr>
          <p:cNvSpPr>
            <a:spLocks noGrp="1"/>
          </p:cNvSpPr>
          <p:nvPr>
            <p:ph type="body" sz="quarter" idx="21" hasCustomPrompt="1"/>
          </p:nvPr>
        </p:nvSpPr>
        <p:spPr>
          <a:xfrm>
            <a:off x="7991068"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
        <p:nvSpPr>
          <p:cNvPr id="32" name="Text Placeholder 8">
            <a:extLst>
              <a:ext uri="{FF2B5EF4-FFF2-40B4-BE49-F238E27FC236}">
                <a16:creationId xmlns:a16="http://schemas.microsoft.com/office/drawing/2014/main" id="{E5589F9A-A53F-A84C-B850-BA74F7670512}"/>
              </a:ext>
            </a:extLst>
          </p:cNvPr>
          <p:cNvSpPr>
            <a:spLocks noGrp="1"/>
          </p:cNvSpPr>
          <p:nvPr>
            <p:ph type="body" sz="quarter" idx="22" hasCustomPrompt="1"/>
          </p:nvPr>
        </p:nvSpPr>
        <p:spPr>
          <a:xfrm>
            <a:off x="4305300"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Tree>
    <p:extLst>
      <p:ext uri="{BB962C8B-B14F-4D97-AF65-F5344CB8AC3E}">
        <p14:creationId xmlns:p14="http://schemas.microsoft.com/office/powerpoint/2010/main" val="2452224754"/>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p:cSld name="Cover">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CA69199-CD81-3AE8-8664-40164A4480E5}"/>
              </a:ext>
            </a:extLst>
          </p:cNvPr>
          <p:cNvSpPr/>
          <p:nvPr/>
        </p:nvSpPr>
        <p:spPr>
          <a:xfrm>
            <a:off x="0" y="-4102"/>
            <a:ext cx="12192000" cy="6862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6" name="Picture Placeholder 15">
            <a:extLst>
              <a:ext uri="{FF2B5EF4-FFF2-40B4-BE49-F238E27FC236}">
                <a16:creationId xmlns:a16="http://schemas.microsoft.com/office/drawing/2014/main" id="{94A38477-3147-8640-60A1-8D159D48FB58}"/>
              </a:ext>
            </a:extLst>
          </p:cNvPr>
          <p:cNvSpPr>
            <a:spLocks noGrp="1"/>
          </p:cNvSpPr>
          <p:nvPr>
            <p:ph type="pic" sz="quarter" idx="12"/>
          </p:nvPr>
        </p:nvSpPr>
        <p:spPr>
          <a:xfrm>
            <a:off x="0" y="0"/>
            <a:ext cx="9334042" cy="6858000"/>
          </a:xfrm>
          <a:custGeom>
            <a:avLst/>
            <a:gdLst>
              <a:gd name="connsiteX0" fmla="*/ 0 w 9334042"/>
              <a:gd name="connsiteY0" fmla="*/ 0 h 6858000"/>
              <a:gd name="connsiteX1" fmla="*/ 9334042 w 9334042"/>
              <a:gd name="connsiteY1" fmla="*/ 0 h 6858000"/>
              <a:gd name="connsiteX2" fmla="*/ 9334042 w 9334042"/>
              <a:gd name="connsiteY2" fmla="*/ 6858000 h 6858000"/>
              <a:gd name="connsiteX3" fmla="*/ 7699375 w 9334042"/>
              <a:gd name="connsiteY3" fmla="*/ 6858000 h 6858000"/>
              <a:gd name="connsiteX4" fmla="*/ 7699375 w 9334042"/>
              <a:gd name="connsiteY4" fmla="*/ 2060575 h 6858000"/>
              <a:gd name="connsiteX5" fmla="*/ 0 w 9334042"/>
              <a:gd name="connsiteY5" fmla="*/ 20605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4042" h="6858000">
                <a:moveTo>
                  <a:pt x="0" y="0"/>
                </a:moveTo>
                <a:lnTo>
                  <a:pt x="9334042" y="0"/>
                </a:lnTo>
                <a:lnTo>
                  <a:pt x="9334042" y="6858000"/>
                </a:lnTo>
                <a:lnTo>
                  <a:pt x="7699375" y="6858000"/>
                </a:lnTo>
                <a:lnTo>
                  <a:pt x="7699375" y="2060575"/>
                </a:lnTo>
                <a:lnTo>
                  <a:pt x="0" y="2060575"/>
                </a:lnTo>
                <a:close/>
              </a:path>
            </a:pathLst>
          </a:custGeom>
          <a:solidFill>
            <a:schemeClr val="bg1">
              <a:lumMod val="50000"/>
            </a:schemeClr>
          </a:solidFill>
        </p:spPr>
        <p:txBody>
          <a:bodyPr wrap="square">
            <a:noAutofit/>
          </a:bodyPr>
          <a:lstStyle>
            <a:lvl1pPr algn="ctr">
              <a:defRPr>
                <a:solidFill>
                  <a:schemeClr val="bg1"/>
                </a:solidFill>
              </a:defRPr>
            </a:lvl1pPr>
          </a:lstStyle>
          <a:p>
            <a:r>
              <a:rPr lang="es-ES"/>
              <a:t>Haga clic en el icono para agregar una imagen</a:t>
            </a:r>
            <a:endParaRPr lang="en-GB"/>
          </a:p>
        </p:txBody>
      </p:sp>
      <p:sp>
        <p:nvSpPr>
          <p:cNvPr id="11" name="Rectangle 10">
            <a:extLst>
              <a:ext uri="{FF2B5EF4-FFF2-40B4-BE49-F238E27FC236}">
                <a16:creationId xmlns:a16="http://schemas.microsoft.com/office/drawing/2014/main" id="{980C02F7-7386-FF76-B2DD-EDFBCC9D07CF}"/>
              </a:ext>
            </a:extLst>
          </p:cNvPr>
          <p:cNvSpPr/>
          <p:nvPr/>
        </p:nvSpPr>
        <p:spPr>
          <a:xfrm>
            <a:off x="9334042" y="3429000"/>
            <a:ext cx="2857957" cy="3429000"/>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13" name="Text Placeholder 12">
            <a:extLst>
              <a:ext uri="{FF2B5EF4-FFF2-40B4-BE49-F238E27FC236}">
                <a16:creationId xmlns:a16="http://schemas.microsoft.com/office/drawing/2014/main" id="{DFF8CB4C-8678-4A3C-7D3C-466A9CBDAC4C}"/>
              </a:ext>
            </a:extLst>
          </p:cNvPr>
          <p:cNvSpPr>
            <a:spLocks noGrp="1"/>
          </p:cNvSpPr>
          <p:nvPr>
            <p:ph type="body" sz="quarter" idx="14" hasCustomPrompt="1"/>
          </p:nvPr>
        </p:nvSpPr>
        <p:spPr>
          <a:xfrm>
            <a:off x="10010693" y="184229"/>
            <a:ext cx="2002578" cy="2581275"/>
          </a:xfrm>
        </p:spPr>
        <p:txBody>
          <a:bodyPr/>
          <a:lstStyle>
            <a:lvl1pPr algn="r">
              <a:lnSpc>
                <a:spcPts val="5500"/>
              </a:lnSpc>
              <a:spcAft>
                <a:spcPts val="0"/>
              </a:spcAft>
              <a:defRPr sz="6000">
                <a:ln w="19050">
                  <a:solidFill>
                    <a:schemeClr val="bg1"/>
                  </a:solidFill>
                </a:ln>
              </a:defRPr>
            </a:lvl1pPr>
          </a:lstStyle>
          <a:p>
            <a:pPr lvl="0"/>
            <a:r>
              <a:rPr lang="en-GB"/>
              <a:t>02 03 23</a:t>
            </a:r>
          </a:p>
        </p:txBody>
      </p:sp>
      <p:sp>
        <p:nvSpPr>
          <p:cNvPr id="15" name="Text Placeholder 14">
            <a:extLst>
              <a:ext uri="{FF2B5EF4-FFF2-40B4-BE49-F238E27FC236}">
                <a16:creationId xmlns:a16="http://schemas.microsoft.com/office/drawing/2014/main" id="{D1B5A42E-81C0-743F-F7F1-74B73C934CDE}"/>
              </a:ext>
            </a:extLst>
          </p:cNvPr>
          <p:cNvSpPr>
            <a:spLocks noGrp="1"/>
          </p:cNvSpPr>
          <p:nvPr>
            <p:ph type="body" sz="quarter" idx="15" hasCustomPrompt="1"/>
          </p:nvPr>
        </p:nvSpPr>
        <p:spPr>
          <a:xfrm>
            <a:off x="10010692" y="3635296"/>
            <a:ext cx="2013730" cy="3038475"/>
          </a:xfrm>
        </p:spPr>
        <p:txBody>
          <a:bodyPr/>
          <a:lstStyle>
            <a:lvl1pPr algn="r">
              <a:lnSpc>
                <a:spcPct val="80000"/>
              </a:lnSpc>
              <a:spcAft>
                <a:spcPts val="600"/>
              </a:spcAft>
              <a:defRPr sz="2000" b="1">
                <a:gradFill>
                  <a:gsLst>
                    <a:gs pos="0">
                      <a:schemeClr val="tx2"/>
                    </a:gs>
                    <a:gs pos="99000">
                      <a:schemeClr val="accent1"/>
                    </a:gs>
                  </a:gsLst>
                  <a:lin ang="0" scaled="1"/>
                </a:gradFill>
              </a:defRPr>
            </a:lvl1pPr>
            <a:lvl2pPr algn="r">
              <a:lnSpc>
                <a:spcPct val="80000"/>
              </a:lnSpc>
              <a:spcAft>
                <a:spcPts val="600"/>
              </a:spcAft>
              <a:defRPr sz="3600">
                <a:solidFill>
                  <a:schemeClr val="tx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Subtitle</a:t>
            </a:r>
          </a:p>
          <a:p>
            <a:pPr lvl="1"/>
            <a:r>
              <a:rPr lang="en-GB"/>
              <a:t>Title</a:t>
            </a:r>
          </a:p>
        </p:txBody>
      </p:sp>
      <p:sp>
        <p:nvSpPr>
          <p:cNvPr id="47" name="Text Placeholder 14">
            <a:extLst>
              <a:ext uri="{FF2B5EF4-FFF2-40B4-BE49-F238E27FC236}">
                <a16:creationId xmlns:a16="http://schemas.microsoft.com/office/drawing/2014/main" id="{6A846FCB-399B-21A4-32EC-0FE3577ECA83}"/>
              </a:ext>
            </a:extLst>
          </p:cNvPr>
          <p:cNvSpPr>
            <a:spLocks noGrp="1"/>
          </p:cNvSpPr>
          <p:nvPr>
            <p:ph type="body" sz="quarter" idx="16" hasCustomPrompt="1"/>
          </p:nvPr>
        </p:nvSpPr>
        <p:spPr>
          <a:xfrm>
            <a:off x="880869" y="3959750"/>
            <a:ext cx="5535806" cy="2209275"/>
          </a:xfrm>
        </p:spPr>
        <p:txBody>
          <a:bodyPr/>
          <a:lstStyle>
            <a:lvl1pPr algn="l">
              <a:lnSpc>
                <a:spcPct val="80000"/>
              </a:lnSpc>
              <a:spcAft>
                <a:spcPts val="600"/>
              </a:spcAft>
              <a:defRPr sz="5400" b="0">
                <a:solidFill>
                  <a:schemeClr val="tx1"/>
                </a:solid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Presentation title goes here</a:t>
            </a:r>
          </a:p>
        </p:txBody>
      </p:sp>
      <p:sp>
        <p:nvSpPr>
          <p:cNvPr id="48" name="Text Placeholder 9">
            <a:extLst>
              <a:ext uri="{FF2B5EF4-FFF2-40B4-BE49-F238E27FC236}">
                <a16:creationId xmlns:a16="http://schemas.microsoft.com/office/drawing/2014/main" id="{F5F3F589-F9C1-DEA1-DC92-7F395BA1E7D2}"/>
              </a:ext>
            </a:extLst>
          </p:cNvPr>
          <p:cNvSpPr>
            <a:spLocks noGrp="1"/>
          </p:cNvSpPr>
          <p:nvPr>
            <p:ph type="body" sz="quarter" idx="17"/>
          </p:nvPr>
        </p:nvSpPr>
        <p:spPr>
          <a:xfrm>
            <a:off x="640797" y="2743200"/>
            <a:ext cx="18000" cy="4114800"/>
          </a:xfrm>
          <a:gradFill flip="none" rotWithShape="1">
            <a:gsLst>
              <a:gs pos="0">
                <a:schemeClr val="tx2"/>
              </a:gs>
              <a:gs pos="99000">
                <a:schemeClr val="accent1"/>
              </a:gs>
            </a:gsLst>
            <a:lin ang="5400000" scaled="1"/>
            <a:tileRect/>
          </a:gradFill>
        </p:spPr>
        <p:txBody>
          <a:bodyPr lIns="0" tIns="0" rIns="0" bIns="0"/>
          <a:lstStyle>
            <a:lvl1pPr>
              <a:defRPr sz="100">
                <a:noFill/>
              </a:defRPr>
            </a:lvl1pPr>
          </a:lstStyle>
          <a:p>
            <a:pPr lvl="0"/>
            <a:r>
              <a:rPr lang="es-ES"/>
              <a:t>Haga clic para modificar los estilos de texto del patrón</a:t>
            </a:r>
          </a:p>
        </p:txBody>
      </p:sp>
      <p:sp>
        <p:nvSpPr>
          <p:cNvPr id="17" name="Rectangle 16">
            <a:extLst>
              <a:ext uri="{FF2B5EF4-FFF2-40B4-BE49-F238E27FC236}">
                <a16:creationId xmlns:a16="http://schemas.microsoft.com/office/drawing/2014/main" id="{0F4F7150-D1AC-26A5-634F-D2D5E4501534}"/>
              </a:ext>
            </a:extLst>
          </p:cNvPr>
          <p:cNvSpPr/>
          <p:nvPr/>
        </p:nvSpPr>
        <p:spPr>
          <a:xfrm rot="5400000">
            <a:off x="6049798" y="3280141"/>
            <a:ext cx="6862101"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20" name="Text Placeholder 19">
            <a:extLst>
              <a:ext uri="{FF2B5EF4-FFF2-40B4-BE49-F238E27FC236}">
                <a16:creationId xmlns:a16="http://schemas.microsoft.com/office/drawing/2014/main" id="{55D96883-B78C-1832-A07E-53817D111FE0}"/>
              </a:ext>
            </a:extLst>
          </p:cNvPr>
          <p:cNvSpPr>
            <a:spLocks noGrp="1"/>
          </p:cNvSpPr>
          <p:nvPr>
            <p:ph type="body" sz="quarter" idx="27" hasCustomPrompt="1"/>
          </p:nvPr>
        </p:nvSpPr>
        <p:spPr>
          <a:xfrm>
            <a:off x="1" y="4106"/>
            <a:ext cx="9334042" cy="6853894"/>
          </a:xfrm>
          <a:custGeom>
            <a:avLst/>
            <a:gdLst>
              <a:gd name="connsiteX0" fmla="*/ 0 w 9334042"/>
              <a:gd name="connsiteY0" fmla="*/ 0 h 6853894"/>
              <a:gd name="connsiteX1" fmla="*/ 9334042 w 9334042"/>
              <a:gd name="connsiteY1" fmla="*/ 0 h 6853894"/>
              <a:gd name="connsiteX2" fmla="*/ 9334042 w 9334042"/>
              <a:gd name="connsiteY2" fmla="*/ 6853894 h 6853894"/>
              <a:gd name="connsiteX3" fmla="*/ 7696199 w 9334042"/>
              <a:gd name="connsiteY3" fmla="*/ 6853894 h 6853894"/>
              <a:gd name="connsiteX4" fmla="*/ 7696199 w 9334042"/>
              <a:gd name="connsiteY4" fmla="*/ 2053294 h 6853894"/>
              <a:gd name="connsiteX5" fmla="*/ 0 w 9334042"/>
              <a:gd name="connsiteY5" fmla="*/ 2053294 h 685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4042" h="6853894">
                <a:moveTo>
                  <a:pt x="0" y="0"/>
                </a:moveTo>
                <a:lnTo>
                  <a:pt x="9334042" y="0"/>
                </a:lnTo>
                <a:lnTo>
                  <a:pt x="9334042" y="6853894"/>
                </a:lnTo>
                <a:lnTo>
                  <a:pt x="7696199" y="6853894"/>
                </a:lnTo>
                <a:lnTo>
                  <a:pt x="7696199" y="2053294"/>
                </a:lnTo>
                <a:lnTo>
                  <a:pt x="0" y="2053294"/>
                </a:lnTo>
                <a:close/>
              </a:path>
            </a:pathLst>
          </a:custGeom>
          <a:blipFill>
            <a:blip r:embed="rId2">
              <a:alphaModFix amt="50000"/>
            </a:blip>
            <a:stretch>
              <a:fillRect l="-1796" r="-28823" b="-60"/>
            </a:stretch>
          </a:blipFill>
        </p:spPr>
        <p:txBody>
          <a:bodyPr wrap="square" anchor="ctr">
            <a:noAutofit/>
          </a:bodyPr>
          <a:lstStyle>
            <a:lvl1pPr algn="ctr">
              <a:defRPr sz="100"/>
            </a:lvl1pPr>
          </a:lstStyle>
          <a:p>
            <a:pPr lvl="0"/>
            <a:r>
              <a:rPr lang="en-US"/>
              <a:t> </a:t>
            </a:r>
          </a:p>
        </p:txBody>
      </p:sp>
      <p:pic>
        <p:nvPicPr>
          <p:cNvPr id="4" name="Picture 3" descr="Shape&#10;&#10;Description automatically generated with medium confidence">
            <a:extLst>
              <a:ext uri="{FF2B5EF4-FFF2-40B4-BE49-F238E27FC236}">
                <a16:creationId xmlns:a16="http://schemas.microsoft.com/office/drawing/2014/main" id="{D1511A32-0E34-883E-0899-FBFC82E98FDF}"/>
              </a:ext>
            </a:extLst>
          </p:cNvPr>
          <p:cNvPicPr>
            <a:picLocks noChangeAspect="1"/>
          </p:cNvPicPr>
          <p:nvPr/>
        </p:nvPicPr>
        <p:blipFill>
          <a:blip r:embed="rId3"/>
          <a:stretch>
            <a:fillRect/>
          </a:stretch>
        </p:blipFill>
        <p:spPr>
          <a:xfrm>
            <a:off x="980707" y="2739678"/>
            <a:ext cx="2993493" cy="790361"/>
          </a:xfrm>
          <a:prstGeom prst="rect">
            <a:avLst/>
          </a:prstGeom>
        </p:spPr>
      </p:pic>
    </p:spTree>
    <p:extLst>
      <p:ext uri="{BB962C8B-B14F-4D97-AF65-F5344CB8AC3E}">
        <p14:creationId xmlns:p14="http://schemas.microsoft.com/office/powerpoint/2010/main" val="501782254"/>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6891BD-BBF2-859D-FF8B-5090A5DC798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23" name="Picture Placeholder 22">
            <a:extLst>
              <a:ext uri="{FF2B5EF4-FFF2-40B4-BE49-F238E27FC236}">
                <a16:creationId xmlns:a16="http://schemas.microsoft.com/office/drawing/2014/main" id="{377C7D6C-0B03-2151-AB26-18A9DA82F708}"/>
              </a:ext>
            </a:extLst>
          </p:cNvPr>
          <p:cNvSpPr>
            <a:spLocks noGrp="1"/>
          </p:cNvSpPr>
          <p:nvPr>
            <p:ph type="pic" sz="quarter" idx="12"/>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8002136 w 12192000"/>
              <a:gd name="connsiteY3" fmla="*/ 6858000 h 6858000"/>
              <a:gd name="connsiteX4" fmla="*/ 8002136 w 12192000"/>
              <a:gd name="connsiteY4" fmla="*/ 1757081 h 6858000"/>
              <a:gd name="connsiteX5" fmla="*/ 0 w 12192000"/>
              <a:gd name="connsiteY5" fmla="*/ 17570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6858000"/>
                </a:lnTo>
                <a:lnTo>
                  <a:pt x="8002136" y="6858000"/>
                </a:lnTo>
                <a:lnTo>
                  <a:pt x="8002136" y="1757081"/>
                </a:lnTo>
                <a:lnTo>
                  <a:pt x="0" y="1757081"/>
                </a:lnTo>
                <a:close/>
              </a:path>
            </a:pathLst>
          </a:custGeom>
          <a:solidFill>
            <a:schemeClr val="bg1">
              <a:lumMod val="50000"/>
            </a:schemeClr>
          </a:solidFill>
        </p:spPr>
        <p:txBody>
          <a:bodyPr wrap="square">
            <a:noAutofit/>
          </a:bodyPr>
          <a:lstStyle>
            <a:lvl1pPr algn="ctr">
              <a:defRPr>
                <a:solidFill>
                  <a:schemeClr val="bg1"/>
                </a:solidFill>
              </a:defRPr>
            </a:lvl1pPr>
          </a:lstStyle>
          <a:p>
            <a:r>
              <a:rPr lang="es-ES"/>
              <a:t>Haga clic en el icono para agregar una imagen</a:t>
            </a:r>
            <a:endParaRPr lang="en-GB"/>
          </a:p>
        </p:txBody>
      </p:sp>
      <p:sp>
        <p:nvSpPr>
          <p:cNvPr id="21" name="Text Placeholder 20">
            <a:extLst>
              <a:ext uri="{FF2B5EF4-FFF2-40B4-BE49-F238E27FC236}">
                <a16:creationId xmlns:a16="http://schemas.microsoft.com/office/drawing/2014/main" id="{E0342835-76CA-EF1B-C6A6-EBD88D5B9D40}"/>
              </a:ext>
            </a:extLst>
          </p:cNvPr>
          <p:cNvSpPr>
            <a:spLocks noGrp="1"/>
          </p:cNvSpPr>
          <p:nvPr>
            <p:ph type="body" sz="quarter" idx="26"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8002136 w 12192000"/>
              <a:gd name="connsiteY3" fmla="*/ 6858000 h 6858000"/>
              <a:gd name="connsiteX4" fmla="*/ 8002136 w 12192000"/>
              <a:gd name="connsiteY4" fmla="*/ 1757081 h 6858000"/>
              <a:gd name="connsiteX5" fmla="*/ 0 w 12192000"/>
              <a:gd name="connsiteY5" fmla="*/ 17570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6858000"/>
                </a:lnTo>
                <a:lnTo>
                  <a:pt x="8002136" y="6858000"/>
                </a:lnTo>
                <a:lnTo>
                  <a:pt x="8002136" y="1757081"/>
                </a:lnTo>
                <a:lnTo>
                  <a:pt x="0" y="1757081"/>
                </a:lnTo>
                <a:close/>
              </a:path>
            </a:pathLst>
          </a:custGeom>
          <a:blipFill>
            <a:blip r:embed="rId2">
              <a:alphaModFix amt="75000"/>
            </a:blip>
            <a:stretch>
              <a:fillRect/>
            </a:stretch>
          </a:blipFill>
        </p:spPr>
        <p:txBody>
          <a:bodyPr wrap="square" anchor="ctr">
            <a:noAutofit/>
          </a:bodyPr>
          <a:lstStyle>
            <a:lvl1pPr algn="ctr">
              <a:defRPr sz="100"/>
            </a:lvl1pPr>
          </a:lstStyle>
          <a:p>
            <a:pPr lvl="0"/>
            <a:r>
              <a:rPr lang="en-US"/>
              <a:t> </a:t>
            </a:r>
          </a:p>
        </p:txBody>
      </p:sp>
      <p:sp>
        <p:nvSpPr>
          <p:cNvPr id="48" name="Text Placeholder 9">
            <a:extLst>
              <a:ext uri="{FF2B5EF4-FFF2-40B4-BE49-F238E27FC236}">
                <a16:creationId xmlns:a16="http://schemas.microsoft.com/office/drawing/2014/main" id="{F5F3F589-F9C1-DEA1-DC92-7F395BA1E7D2}"/>
              </a:ext>
            </a:extLst>
          </p:cNvPr>
          <p:cNvSpPr>
            <a:spLocks noGrp="1"/>
          </p:cNvSpPr>
          <p:nvPr>
            <p:ph type="body" sz="quarter" idx="17"/>
          </p:nvPr>
        </p:nvSpPr>
        <p:spPr>
          <a:xfrm>
            <a:off x="640797" y="2743200"/>
            <a:ext cx="18000" cy="4114800"/>
          </a:xfrm>
          <a:gradFill>
            <a:gsLst>
              <a:gs pos="0">
                <a:schemeClr val="tx2"/>
              </a:gs>
              <a:gs pos="100000">
                <a:schemeClr val="accent1"/>
              </a:gs>
            </a:gsLst>
            <a:lin ang="5400000" scaled="1"/>
          </a:gradFill>
        </p:spPr>
        <p:txBody>
          <a:bodyPr lIns="0" tIns="0" rIns="0" bIns="0"/>
          <a:lstStyle>
            <a:lvl1pPr>
              <a:defRPr sz="100">
                <a:noFill/>
              </a:defRPr>
            </a:lvl1pPr>
          </a:lstStyle>
          <a:p>
            <a:pPr lvl="0"/>
            <a:r>
              <a:rPr lang="es-ES"/>
              <a:t>Haga clic para modificar los estilos de texto del patrón</a:t>
            </a:r>
          </a:p>
        </p:txBody>
      </p:sp>
      <p:sp>
        <p:nvSpPr>
          <p:cNvPr id="4" name="Text Placeholder 14">
            <a:extLst>
              <a:ext uri="{FF2B5EF4-FFF2-40B4-BE49-F238E27FC236}">
                <a16:creationId xmlns:a16="http://schemas.microsoft.com/office/drawing/2014/main" id="{3E3857DA-45E2-E593-E020-122BE12AB60D}"/>
              </a:ext>
            </a:extLst>
          </p:cNvPr>
          <p:cNvSpPr>
            <a:spLocks noGrp="1"/>
          </p:cNvSpPr>
          <p:nvPr>
            <p:ph type="body" sz="quarter" idx="16" hasCustomPrompt="1"/>
          </p:nvPr>
        </p:nvSpPr>
        <p:spPr>
          <a:xfrm>
            <a:off x="880869" y="3917320"/>
            <a:ext cx="6316536" cy="2528155"/>
          </a:xfrm>
        </p:spPr>
        <p:txBody>
          <a:bodyPr/>
          <a:lstStyle>
            <a:lvl1pPr algn="l">
              <a:lnSpc>
                <a:spcPct val="80000"/>
              </a:lnSpc>
              <a:spcAft>
                <a:spcPts val="600"/>
              </a:spcAft>
              <a:defRPr sz="8800" b="0">
                <a:solidFill>
                  <a:schemeClr val="tx1"/>
                </a:solid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Thank you</a:t>
            </a:r>
          </a:p>
        </p:txBody>
      </p:sp>
      <p:sp>
        <p:nvSpPr>
          <p:cNvPr id="19" name="Rectangle 18">
            <a:extLst>
              <a:ext uri="{FF2B5EF4-FFF2-40B4-BE49-F238E27FC236}">
                <a16:creationId xmlns:a16="http://schemas.microsoft.com/office/drawing/2014/main" id="{E04F3135-DD22-391A-0ED3-CEEF04756149}"/>
              </a:ext>
            </a:extLst>
          </p:cNvPr>
          <p:cNvSpPr/>
          <p:nvPr/>
        </p:nvSpPr>
        <p:spPr>
          <a:xfrm rot="5400000">
            <a:off x="5308294" y="4160733"/>
            <a:ext cx="5100918"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pic>
        <p:nvPicPr>
          <p:cNvPr id="3" name="Picture 2" descr="Shape&#10;&#10;Description automatically generated with medium confidence">
            <a:extLst>
              <a:ext uri="{FF2B5EF4-FFF2-40B4-BE49-F238E27FC236}">
                <a16:creationId xmlns:a16="http://schemas.microsoft.com/office/drawing/2014/main" id="{41F152FB-AC11-B954-3CEB-99F2B3090CE1}"/>
              </a:ext>
            </a:extLst>
          </p:cNvPr>
          <p:cNvPicPr>
            <a:picLocks noChangeAspect="1"/>
          </p:cNvPicPr>
          <p:nvPr/>
        </p:nvPicPr>
        <p:blipFill>
          <a:blip r:embed="rId3"/>
          <a:stretch>
            <a:fillRect/>
          </a:stretch>
        </p:blipFill>
        <p:spPr>
          <a:xfrm>
            <a:off x="980707" y="2739678"/>
            <a:ext cx="2993493" cy="790361"/>
          </a:xfrm>
          <a:prstGeom prst="rect">
            <a:avLst/>
          </a:prstGeom>
        </p:spPr>
      </p:pic>
    </p:spTree>
    <p:extLst>
      <p:ext uri="{BB962C8B-B14F-4D97-AF65-F5344CB8AC3E}">
        <p14:creationId xmlns:p14="http://schemas.microsoft.com/office/powerpoint/2010/main" val="2770753638"/>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preserve="1">
  <p:cSld name="Agenda">
    <p:bg>
      <p:bgPr>
        <a:solidFill>
          <a:srgbClr val="EDE9E9"/>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C0A0410-718F-647E-2293-D8ADDF4C8482}"/>
              </a:ext>
            </a:extLst>
          </p:cNvPr>
          <p:cNvSpPr>
            <a:spLocks noGrp="1"/>
          </p:cNvSpPr>
          <p:nvPr>
            <p:ph type="pic" sz="quarter" idx="12"/>
          </p:nvPr>
        </p:nvSpPr>
        <p:spPr>
          <a:xfrm>
            <a:off x="3206751" y="0"/>
            <a:ext cx="3848100" cy="6858000"/>
          </a:xfrm>
          <a:solidFill>
            <a:schemeClr val="bg1">
              <a:lumMod val="50000"/>
            </a:schemeClr>
          </a:solidFill>
        </p:spPr>
        <p:txBody>
          <a:bodyPr/>
          <a:lstStyle>
            <a:lvl1pPr algn="ctr">
              <a:defRPr>
                <a:solidFill>
                  <a:schemeClr val="bg1"/>
                </a:solidFill>
              </a:defRPr>
            </a:lvl1pPr>
          </a:lstStyle>
          <a:p>
            <a:r>
              <a:rPr lang="es-ES"/>
              <a:t>Haga clic en el icono para agregar una imagen</a:t>
            </a:r>
            <a:endParaRPr lang="en-GB"/>
          </a:p>
        </p:txBody>
      </p:sp>
      <p:sp>
        <p:nvSpPr>
          <p:cNvPr id="3" name="Text Placeholder 10">
            <a:extLst>
              <a:ext uri="{FF2B5EF4-FFF2-40B4-BE49-F238E27FC236}">
                <a16:creationId xmlns:a16="http://schemas.microsoft.com/office/drawing/2014/main" id="{6D612525-6838-411E-0B94-027DE0BC2148}"/>
              </a:ext>
            </a:extLst>
          </p:cNvPr>
          <p:cNvSpPr>
            <a:spLocks noGrp="1"/>
          </p:cNvSpPr>
          <p:nvPr>
            <p:ph type="body" sz="quarter" idx="27" hasCustomPrompt="1"/>
          </p:nvPr>
        </p:nvSpPr>
        <p:spPr>
          <a:xfrm>
            <a:off x="3206749" y="-2"/>
            <a:ext cx="3848102" cy="6858000"/>
          </a:xfrm>
          <a:blipFill>
            <a:blip r:embed="rId2">
              <a:alphaModFix amt="75000"/>
            </a:blip>
            <a:stretch>
              <a:fillRect l="-108416" r="-108416"/>
            </a:stretch>
          </a:blipFill>
        </p:spPr>
        <p:txBody>
          <a:bodyPr anchor="ctr"/>
          <a:lstStyle>
            <a:lvl1pPr algn="ctr">
              <a:defRPr sz="100"/>
            </a:lvl1pPr>
          </a:lstStyle>
          <a:p>
            <a:pPr lvl="0"/>
            <a:r>
              <a:rPr lang="en-US"/>
              <a:t> </a:t>
            </a:r>
          </a:p>
        </p:txBody>
      </p:sp>
      <p:sp>
        <p:nvSpPr>
          <p:cNvPr id="5" name="Rectangle 4">
            <a:extLst>
              <a:ext uri="{FF2B5EF4-FFF2-40B4-BE49-F238E27FC236}">
                <a16:creationId xmlns:a16="http://schemas.microsoft.com/office/drawing/2014/main" id="{33E2D861-3CBF-27C2-8E2B-DED3EDFB82BA}"/>
              </a:ext>
            </a:extLst>
          </p:cNvPr>
          <p:cNvSpPr/>
          <p:nvPr/>
        </p:nvSpPr>
        <p:spPr>
          <a:xfrm>
            <a:off x="0" y="-1"/>
            <a:ext cx="32067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4" name="Slide Number Placeholder 3">
            <a:extLst>
              <a:ext uri="{FF2B5EF4-FFF2-40B4-BE49-F238E27FC236}">
                <a16:creationId xmlns:a16="http://schemas.microsoft.com/office/drawing/2014/main" id="{CC3AF39E-76CB-396B-E689-B646697B6C2B}"/>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0" name="Text Placeholder 9">
            <a:extLst>
              <a:ext uri="{FF2B5EF4-FFF2-40B4-BE49-F238E27FC236}">
                <a16:creationId xmlns:a16="http://schemas.microsoft.com/office/drawing/2014/main" id="{E26C92EE-3BFD-03D8-7F01-5532E462A69B}"/>
              </a:ext>
            </a:extLst>
          </p:cNvPr>
          <p:cNvSpPr>
            <a:spLocks noGrp="1"/>
          </p:cNvSpPr>
          <p:nvPr>
            <p:ph type="body" sz="quarter" idx="17"/>
          </p:nvPr>
        </p:nvSpPr>
        <p:spPr>
          <a:xfrm>
            <a:off x="635382" y="2743200"/>
            <a:ext cx="18000" cy="4114800"/>
          </a:xfrm>
          <a:gradFill>
            <a:gsLst>
              <a:gs pos="0">
                <a:schemeClr val="tx2"/>
              </a:gs>
              <a:gs pos="100000">
                <a:schemeClr val="accent1"/>
              </a:gs>
            </a:gsLst>
            <a:lin ang="5400000" scaled="1"/>
          </a:gradFill>
        </p:spPr>
        <p:txBody>
          <a:bodyPr lIns="0" tIns="0" rIns="0" bIns="0"/>
          <a:lstStyle>
            <a:lvl1pPr>
              <a:defRPr sz="100">
                <a:noFill/>
              </a:defRPr>
            </a:lvl1pPr>
          </a:lstStyle>
          <a:p>
            <a:pPr lvl="0"/>
            <a:r>
              <a:rPr lang="es-ES"/>
              <a:t>Haga clic para modificar los estilos de texto del patrón</a:t>
            </a:r>
          </a:p>
        </p:txBody>
      </p:sp>
      <p:sp>
        <p:nvSpPr>
          <p:cNvPr id="7" name="Rectangle 6">
            <a:extLst>
              <a:ext uri="{FF2B5EF4-FFF2-40B4-BE49-F238E27FC236}">
                <a16:creationId xmlns:a16="http://schemas.microsoft.com/office/drawing/2014/main" id="{3C813DF5-3330-9FF9-F36C-EE2A88A47019}"/>
              </a:ext>
            </a:extLst>
          </p:cNvPr>
          <p:cNvSpPr/>
          <p:nvPr/>
        </p:nvSpPr>
        <p:spPr>
          <a:xfrm rot="5400000">
            <a:off x="3772658" y="3282193"/>
            <a:ext cx="6858002"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8" name="Text Placeholder 7">
            <a:extLst>
              <a:ext uri="{FF2B5EF4-FFF2-40B4-BE49-F238E27FC236}">
                <a16:creationId xmlns:a16="http://schemas.microsoft.com/office/drawing/2014/main" id="{A7734993-CF7B-54A0-5959-C84728AA0A35}"/>
              </a:ext>
            </a:extLst>
          </p:cNvPr>
          <p:cNvSpPr>
            <a:spLocks noGrp="1"/>
          </p:cNvSpPr>
          <p:nvPr>
            <p:ph type="body" sz="quarter" idx="13" hasCustomPrompt="1"/>
          </p:nvPr>
        </p:nvSpPr>
        <p:spPr>
          <a:xfrm>
            <a:off x="1151285" y="2743200"/>
            <a:ext cx="4624039" cy="2743200"/>
          </a:xfrm>
          <a:solidFill>
            <a:schemeClr val="bg1"/>
          </a:solidFill>
        </p:spPr>
        <p:txBody>
          <a:bodyPr anchor="ctr"/>
          <a:lstStyle>
            <a:lvl1pPr>
              <a:lnSpc>
                <a:spcPct val="80000"/>
              </a:lnSpc>
              <a:spcAft>
                <a:spcPts val="0"/>
              </a:spcAft>
              <a:defRPr sz="7200">
                <a:solidFill>
                  <a:schemeClr val="tx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Today’s agenda</a:t>
            </a:r>
          </a:p>
        </p:txBody>
      </p:sp>
      <p:pic>
        <p:nvPicPr>
          <p:cNvPr id="9" name="Picture 8">
            <a:extLst>
              <a:ext uri="{FF2B5EF4-FFF2-40B4-BE49-F238E27FC236}">
                <a16:creationId xmlns:a16="http://schemas.microsoft.com/office/drawing/2014/main" id="{D7CC7DDB-16E2-0D42-A085-BFE5DAC44CE7}"/>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1665717000"/>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preserve="1">
  <p:cSld name="Statement slide #1">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8700F36-2416-7D9C-6314-B610679C7916}"/>
              </a:ext>
            </a:extLst>
          </p:cNvPr>
          <p:cNvSpPr/>
          <p:nvPr/>
        </p:nvSpPr>
        <p:spPr>
          <a:xfrm rot="5400000">
            <a:off x="9992555" y="1912183"/>
            <a:ext cx="4105274"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2" y="4111626"/>
            <a:ext cx="12192001" cy="2746374"/>
          </a:xfrm>
          <a:solidFill>
            <a:schemeClr val="bg1">
              <a:lumMod val="50000"/>
            </a:schemeClr>
          </a:solidFill>
        </p:spPr>
        <p:txBody>
          <a:bodyPr/>
          <a:lstStyle>
            <a:lvl1pPr algn="ctr">
              <a:defRPr>
                <a:solidFill>
                  <a:schemeClr val="bg1"/>
                </a:solidFill>
              </a:defRPr>
            </a:lvl1pPr>
          </a:lstStyle>
          <a:p>
            <a:r>
              <a:rPr lang="es-ES"/>
              <a:t>Haga clic en el icono para agregar una imagen</a:t>
            </a:r>
            <a:endParaRPr lang="en-GB"/>
          </a:p>
        </p:txBody>
      </p:sp>
      <p:sp>
        <p:nvSpPr>
          <p:cNvPr id="7" name="Text Placeholder 20">
            <a:extLst>
              <a:ext uri="{FF2B5EF4-FFF2-40B4-BE49-F238E27FC236}">
                <a16:creationId xmlns:a16="http://schemas.microsoft.com/office/drawing/2014/main" id="{2E42AB59-0006-B148-D9C7-AB38AE4AAEC9}"/>
              </a:ext>
            </a:extLst>
          </p:cNvPr>
          <p:cNvSpPr>
            <a:spLocks noGrp="1"/>
          </p:cNvSpPr>
          <p:nvPr>
            <p:ph type="body" sz="quarter" idx="25"/>
          </p:nvPr>
        </p:nvSpPr>
        <p:spPr>
          <a:xfrm flipH="1">
            <a:off x="0" y="6352"/>
            <a:ext cx="12192000" cy="6858000"/>
          </a:xfrm>
          <a:blipFill>
            <a:blip r:embed="rId2">
              <a:alphaModFix amt="75000"/>
            </a:blip>
            <a:stretch>
              <a:fillRect/>
            </a:stretch>
          </a:blipFill>
        </p:spPr>
        <p:txBody>
          <a:bodyPr anchor="ctr"/>
          <a:lstStyle>
            <a:lvl1pPr>
              <a:defRPr sz="100">
                <a:noFill/>
              </a:defRPr>
            </a:lvl1pPr>
          </a:lstStyle>
          <a:p>
            <a:pPr lvl="0"/>
            <a:r>
              <a:rPr lang="es-ES"/>
              <a:t>Haga clic para modificar los estilos de texto del patrón</a:t>
            </a:r>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41350" y="565535"/>
            <a:ext cx="8340725" cy="3546090"/>
          </a:xfrm>
        </p:spPr>
        <p:txBody>
          <a:bodyPr/>
          <a:lstStyle>
            <a:lvl1pPr>
              <a:lnSpc>
                <a:spcPct val="90000"/>
              </a:lnSpc>
              <a:defRPr sz="5400">
                <a:solidFill>
                  <a:schemeClr val="tx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sp>
        <p:nvSpPr>
          <p:cNvPr id="9" name="Rounded Rectangle 8">
            <a:extLst>
              <a:ext uri="{FF2B5EF4-FFF2-40B4-BE49-F238E27FC236}">
                <a16:creationId xmlns:a16="http://schemas.microsoft.com/office/drawing/2014/main" id="{F809670F-B8FC-84F8-7947-249DE69D7406}"/>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8" name="Picture 7">
            <a:extLst>
              <a:ext uri="{FF2B5EF4-FFF2-40B4-BE49-F238E27FC236}">
                <a16:creationId xmlns:a16="http://schemas.microsoft.com/office/drawing/2014/main" id="{6A3F0558-20AC-62FE-D179-EB93B962AC18}"/>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3975292828"/>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showMasterSp="0" preserve="1">
  <p:cSld name="Statement slide #2 - no line">
    <p:bg>
      <p:bgPr>
        <a:solidFill>
          <a:schemeClr val="tx1"/>
        </a:solidFill>
        <a:effectLst/>
      </p:bgPr>
    </p:bg>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0" y="6352"/>
            <a:ext cx="12193199" cy="6851647"/>
          </a:xfrm>
          <a:solidFill>
            <a:schemeClr val="bg1">
              <a:lumMod val="50000"/>
            </a:schemeClr>
          </a:solidFill>
        </p:spPr>
        <p:txBody>
          <a:bodyPr/>
          <a:lstStyle>
            <a:lvl1pPr algn="ctr">
              <a:defRPr>
                <a:solidFill>
                  <a:schemeClr val="bg1"/>
                </a:solidFill>
              </a:defRPr>
            </a:lvl1pPr>
          </a:lstStyle>
          <a:p>
            <a:r>
              <a:rPr lang="es-ES"/>
              <a:t>Haga clic en el icono para agregar una imagen</a:t>
            </a:r>
            <a:endParaRPr lang="en-GB"/>
          </a:p>
        </p:txBody>
      </p:sp>
      <p:sp>
        <p:nvSpPr>
          <p:cNvPr id="2" name="Text Placeholder 20">
            <a:extLst>
              <a:ext uri="{FF2B5EF4-FFF2-40B4-BE49-F238E27FC236}">
                <a16:creationId xmlns:a16="http://schemas.microsoft.com/office/drawing/2014/main" id="{252FC420-28B5-7ACA-60C1-4F782DB6F9A0}"/>
              </a:ext>
            </a:extLst>
          </p:cNvPr>
          <p:cNvSpPr>
            <a:spLocks noGrp="1"/>
          </p:cNvSpPr>
          <p:nvPr>
            <p:ph type="body" sz="quarter" idx="25"/>
          </p:nvPr>
        </p:nvSpPr>
        <p:spPr>
          <a:xfrm flipH="1">
            <a:off x="0" y="6352"/>
            <a:ext cx="12192000" cy="6858000"/>
          </a:xfrm>
          <a:blipFill>
            <a:blip r:embed="rId2">
              <a:alphaModFix amt="75000"/>
            </a:blip>
            <a:stretch>
              <a:fillRect l="24" r="-24"/>
            </a:stretch>
          </a:blipFill>
        </p:spPr>
        <p:txBody>
          <a:bodyPr anchor="ctr"/>
          <a:lstStyle>
            <a:lvl1pPr>
              <a:defRPr sz="100">
                <a:noFill/>
              </a:defRPr>
            </a:lvl1pPr>
          </a:lstStyle>
          <a:p>
            <a:pPr lvl="0"/>
            <a:r>
              <a:rPr lang="es-ES"/>
              <a:t>Haga clic para modificar los estilos de texto del patrón</a:t>
            </a:r>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41350" y="914400"/>
            <a:ext cx="8340725" cy="4572003"/>
          </a:xfrm>
        </p:spPr>
        <p:txBody>
          <a:bodyPr/>
          <a:lstStyle>
            <a:lvl1pPr>
              <a:lnSpc>
                <a:spcPct val="90000"/>
              </a:lnSpc>
              <a:defRPr sz="5400">
                <a:solidFill>
                  <a:schemeClr val="bg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pic>
        <p:nvPicPr>
          <p:cNvPr id="6" name="Picture 5">
            <a:extLst>
              <a:ext uri="{FF2B5EF4-FFF2-40B4-BE49-F238E27FC236}">
                <a16:creationId xmlns:a16="http://schemas.microsoft.com/office/drawing/2014/main" id="{AD208470-F61B-2568-6792-D8CA1F5C14DD}"/>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3519136047"/>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preserve="1">
  <p:cSld name="Statement slide - fullbleed">
    <p:bg>
      <p:bgPr>
        <a:solidFill>
          <a:schemeClr val="tx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00" y="-6353"/>
            <a:ext cx="12193200" cy="6858000"/>
          </a:xfrm>
          <a:gradFill flip="none" rotWithShape="1">
            <a:gsLst>
              <a:gs pos="0">
                <a:schemeClr val="tx1">
                  <a:alpha val="73000"/>
                </a:schemeClr>
              </a:gs>
              <a:gs pos="100000">
                <a:schemeClr val="tx1">
                  <a:alpha val="20000"/>
                </a:schemeClr>
              </a:gs>
            </a:gsLst>
            <a:lin ang="0" scaled="1"/>
            <a:tileRect/>
          </a:gradFill>
        </p:spPr>
        <p:txBody>
          <a:bodyPr lIns="756000" tIns="612000" rIns="2520000" bIns="1152000" anchor="ctr"/>
          <a:lstStyle>
            <a:lvl1pPr algn="l">
              <a:lnSpc>
                <a:spcPct val="90000"/>
              </a:lnSpc>
              <a:defRPr sz="5400">
                <a:solidFill>
                  <a:schemeClr val="bg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600" y="3176"/>
            <a:ext cx="12193200" cy="6858000"/>
          </a:xfrm>
          <a:gradFill>
            <a:gsLst>
              <a:gs pos="0">
                <a:schemeClr val="tx1">
                  <a:alpha val="73000"/>
                </a:schemeClr>
              </a:gs>
              <a:gs pos="100000">
                <a:schemeClr val="tx1">
                  <a:alpha val="0"/>
                </a:schemeClr>
              </a:gs>
            </a:gsLst>
            <a:lin ang="16200000" scaled="1"/>
          </a:gradFill>
        </p:spPr>
        <p:txBody>
          <a:bodyPr/>
          <a:lstStyle>
            <a:lvl1pPr algn="ctr">
              <a:defRPr>
                <a:solidFill>
                  <a:schemeClr val="bg1"/>
                </a:solidFill>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6" name="Text Placeholder 20">
            <a:extLst>
              <a:ext uri="{FF2B5EF4-FFF2-40B4-BE49-F238E27FC236}">
                <a16:creationId xmlns:a16="http://schemas.microsoft.com/office/drawing/2014/main" id="{E8A1264F-301A-E736-9F01-1DEF9B53F7AE}"/>
              </a:ext>
            </a:extLst>
          </p:cNvPr>
          <p:cNvSpPr>
            <a:spLocks noGrp="1"/>
          </p:cNvSpPr>
          <p:nvPr>
            <p:ph type="body" sz="quarter" idx="25"/>
          </p:nvPr>
        </p:nvSpPr>
        <p:spPr>
          <a:xfrm flipH="1">
            <a:off x="0" y="6352"/>
            <a:ext cx="12192000" cy="6858000"/>
          </a:xfrm>
          <a:blipFill>
            <a:blip r:embed="rId2">
              <a:alphaModFix amt="75000"/>
            </a:blip>
            <a:stretch>
              <a:fillRect l="24" r="-24"/>
            </a:stretch>
          </a:blipFill>
        </p:spPr>
        <p:txBody>
          <a:bodyPr anchor="ctr"/>
          <a:lstStyle>
            <a:lvl1pPr>
              <a:defRPr sz="100">
                <a:noFill/>
              </a:defRPr>
            </a:lvl1pPr>
          </a:lstStyle>
          <a:p>
            <a:pPr lvl="0"/>
            <a:r>
              <a:rPr lang="es-ES"/>
              <a:t>Haga clic para modificar los estilos de texto del patrón</a:t>
            </a:r>
          </a:p>
        </p:txBody>
      </p:sp>
      <p:pic>
        <p:nvPicPr>
          <p:cNvPr id="2" name="Picture 1">
            <a:extLst>
              <a:ext uri="{FF2B5EF4-FFF2-40B4-BE49-F238E27FC236}">
                <a16:creationId xmlns:a16="http://schemas.microsoft.com/office/drawing/2014/main" id="{863C2B2C-6344-257A-328C-7A1145A5E23B}"/>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4038723305"/>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p:cSld name="Quote black - no line">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0" y="0"/>
            <a:ext cx="6096000"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6" name="Text Placeholder 5">
            <a:extLst>
              <a:ext uri="{FF2B5EF4-FFF2-40B4-BE49-F238E27FC236}">
                <a16:creationId xmlns:a16="http://schemas.microsoft.com/office/drawing/2014/main" id="{22332F8C-B815-6103-1445-DCD4B5213EE0}"/>
              </a:ext>
            </a:extLst>
          </p:cNvPr>
          <p:cNvSpPr>
            <a:spLocks noGrp="1"/>
          </p:cNvSpPr>
          <p:nvPr>
            <p:ph type="body" sz="quarter" idx="19"/>
          </p:nvPr>
        </p:nvSpPr>
        <p:spPr>
          <a:xfrm>
            <a:off x="6947275" y="682625"/>
            <a:ext cx="4608137" cy="4803775"/>
          </a:xfrm>
        </p:spPr>
        <p:txBody>
          <a:bodyPr/>
          <a:lstStyle>
            <a:lvl1pPr>
              <a:lnSpc>
                <a:spcPct val="100000"/>
              </a:lnSpc>
              <a:defRPr sz="3600">
                <a:solidFill>
                  <a:schemeClr val="tx1"/>
                </a:solidFill>
              </a:defRPr>
            </a:lvl1pPr>
            <a:lvl2pPr>
              <a:spcBef>
                <a:spcPts val="1200"/>
              </a:spcBef>
              <a:spcAft>
                <a:spcPts val="0"/>
              </a:spcAft>
              <a:defRPr sz="1400" b="1">
                <a:solidFill>
                  <a:schemeClr val="tx2"/>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p:txBody>
      </p:sp>
      <p:sp>
        <p:nvSpPr>
          <p:cNvPr id="2" name="Rounded Rectangle 1">
            <a:extLst>
              <a:ext uri="{FF2B5EF4-FFF2-40B4-BE49-F238E27FC236}">
                <a16:creationId xmlns:a16="http://schemas.microsoft.com/office/drawing/2014/main" id="{958816A0-7F4C-A0E8-E5DF-4FE91345C726}"/>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7" name="Text Placeholder 20">
            <a:extLst>
              <a:ext uri="{FF2B5EF4-FFF2-40B4-BE49-F238E27FC236}">
                <a16:creationId xmlns:a16="http://schemas.microsoft.com/office/drawing/2014/main" id="{3140AC83-22C5-763A-64A5-8A28D0B0709F}"/>
              </a:ext>
            </a:extLst>
          </p:cNvPr>
          <p:cNvSpPr>
            <a:spLocks noGrp="1"/>
          </p:cNvSpPr>
          <p:nvPr>
            <p:ph type="body" sz="quarter" idx="25"/>
          </p:nvPr>
        </p:nvSpPr>
        <p:spPr>
          <a:xfrm flipH="1">
            <a:off x="0" y="0"/>
            <a:ext cx="6096000" cy="6169024"/>
          </a:xfrm>
          <a:blipFill>
            <a:blip r:embed="rId2">
              <a:alphaModFix amt="50000"/>
            </a:blip>
            <a:stretch>
              <a:fillRect l="-74091" r="-25909" b="-11168"/>
            </a:stretch>
          </a:blipFill>
        </p:spPr>
        <p:txBody>
          <a:bodyPr anchor="ct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1017858841"/>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preserve="1">
  <p:cSld name="Section divider">
    <p:bg>
      <p:bgPr>
        <a:solidFill>
          <a:schemeClr val="bg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443CF3E-D757-B9D5-2707-CDF11C456435}"/>
              </a:ext>
            </a:extLst>
          </p:cNvPr>
          <p:cNvSpPr/>
          <p:nvPr/>
        </p:nvSpPr>
        <p:spPr>
          <a:xfrm>
            <a:off x="6416677" y="3419474"/>
            <a:ext cx="5775322" cy="3432173"/>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2" name="Rectangle 11">
            <a:extLst>
              <a:ext uri="{FF2B5EF4-FFF2-40B4-BE49-F238E27FC236}">
                <a16:creationId xmlns:a16="http://schemas.microsoft.com/office/drawing/2014/main" id="{1041E472-8863-8385-9109-667D51109C7F}"/>
              </a:ext>
            </a:extLst>
          </p:cNvPr>
          <p:cNvSpPr/>
          <p:nvPr/>
        </p:nvSpPr>
        <p:spPr>
          <a:xfrm>
            <a:off x="0" y="0"/>
            <a:ext cx="320674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3" name="Footer Placeholder 2">
            <a:extLst>
              <a:ext uri="{FF2B5EF4-FFF2-40B4-BE49-F238E27FC236}">
                <a16:creationId xmlns:a16="http://schemas.microsoft.com/office/drawing/2014/main" id="{638A935D-BA3E-0738-5972-5C2279612DB9}"/>
              </a:ext>
            </a:extLst>
          </p:cNvPr>
          <p:cNvSpPr>
            <a:spLocks noGrp="1"/>
          </p:cNvSpPr>
          <p:nvPr>
            <p:ph type="ftr" sz="quarter" idx="10"/>
          </p:nvPr>
        </p:nvSpPr>
        <p:spPr/>
        <p:txBody>
          <a:bodyPr/>
          <a:lstStyle/>
          <a:p>
            <a:r>
              <a:rPr lang="en-GB"/>
              <a:t>Source: </a:t>
            </a:r>
          </a:p>
        </p:txBody>
      </p:sp>
      <p:sp>
        <p:nvSpPr>
          <p:cNvPr id="5" name="Picture Placeholder 5">
            <a:extLst>
              <a:ext uri="{FF2B5EF4-FFF2-40B4-BE49-F238E27FC236}">
                <a16:creationId xmlns:a16="http://schemas.microsoft.com/office/drawing/2014/main" id="{F8F76B5F-DF92-A4B6-51C3-14FF64323A4A}"/>
              </a:ext>
            </a:extLst>
          </p:cNvPr>
          <p:cNvSpPr>
            <a:spLocks noGrp="1"/>
          </p:cNvSpPr>
          <p:nvPr>
            <p:ph type="pic" sz="quarter" idx="12"/>
          </p:nvPr>
        </p:nvSpPr>
        <p:spPr>
          <a:xfrm>
            <a:off x="3206749" y="0"/>
            <a:ext cx="8986449" cy="3430800"/>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B3A808CE-512E-DE29-9C19-6468B8F5F328}"/>
              </a:ext>
            </a:extLst>
          </p:cNvPr>
          <p:cNvSpPr>
            <a:spLocks noGrp="1"/>
          </p:cNvSpPr>
          <p:nvPr>
            <p:ph type="pic" sz="quarter" idx="13"/>
          </p:nvPr>
        </p:nvSpPr>
        <p:spPr>
          <a:xfrm>
            <a:off x="-1" y="3425827"/>
            <a:ext cx="6418800" cy="3432173"/>
          </a:xfrm>
          <a:solidFill>
            <a:schemeClr val="bg1">
              <a:lumMod val="65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8" name="Text Placeholder 14">
            <a:extLst>
              <a:ext uri="{FF2B5EF4-FFF2-40B4-BE49-F238E27FC236}">
                <a16:creationId xmlns:a16="http://schemas.microsoft.com/office/drawing/2014/main" id="{A4CBBB61-1CA3-AE90-FB7E-57CF0C1E3650}"/>
              </a:ext>
            </a:extLst>
          </p:cNvPr>
          <p:cNvSpPr>
            <a:spLocks noGrp="1"/>
          </p:cNvSpPr>
          <p:nvPr>
            <p:ph type="body" sz="quarter" idx="15" hasCustomPrompt="1"/>
          </p:nvPr>
        </p:nvSpPr>
        <p:spPr>
          <a:xfrm>
            <a:off x="6958361" y="3435353"/>
            <a:ext cx="4938723" cy="3422647"/>
          </a:xfrm>
        </p:spPr>
        <p:txBody>
          <a:bodyPr anchor="ctr"/>
          <a:lstStyle>
            <a:lvl1pPr algn="l">
              <a:lnSpc>
                <a:spcPct val="80000"/>
              </a:lnSpc>
              <a:spcAft>
                <a:spcPts val="600"/>
              </a:spcAft>
              <a:defRPr sz="2000" b="1">
                <a:solidFill>
                  <a:schemeClr val="bg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Section two</a:t>
            </a:r>
          </a:p>
          <a:p>
            <a:pPr lvl="1"/>
            <a:r>
              <a:rPr lang="en-GB"/>
              <a:t>Title goes here</a:t>
            </a:r>
          </a:p>
        </p:txBody>
      </p:sp>
      <p:sp>
        <p:nvSpPr>
          <p:cNvPr id="9" name="Text Placeholder 9">
            <a:extLst>
              <a:ext uri="{FF2B5EF4-FFF2-40B4-BE49-F238E27FC236}">
                <a16:creationId xmlns:a16="http://schemas.microsoft.com/office/drawing/2014/main" id="{37C266FA-1092-3E8A-D45B-11D08E3F2BEA}"/>
              </a:ext>
            </a:extLst>
          </p:cNvPr>
          <p:cNvSpPr>
            <a:spLocks noGrp="1"/>
          </p:cNvSpPr>
          <p:nvPr>
            <p:ph type="body" sz="quarter" idx="17"/>
          </p:nvPr>
        </p:nvSpPr>
        <p:spPr>
          <a:xfrm>
            <a:off x="635379" y="682626"/>
            <a:ext cx="18000" cy="2752728"/>
          </a:xfrm>
          <a:gradFill>
            <a:gsLst>
              <a:gs pos="0">
                <a:schemeClr val="tx2"/>
              </a:gs>
              <a:gs pos="100000">
                <a:schemeClr val="accent1"/>
              </a:gs>
            </a:gsLst>
            <a:lin ang="5400000" scaled="1"/>
          </a:gradFill>
        </p:spPr>
        <p:txBody>
          <a:bodyPr lIns="0" tIns="0" rIns="0" bIns="0"/>
          <a:lstStyle>
            <a:lvl1pPr>
              <a:defRPr sz="100">
                <a:gradFill>
                  <a:gsLst>
                    <a:gs pos="0">
                      <a:schemeClr val="tx2"/>
                    </a:gs>
                    <a:gs pos="100000">
                      <a:schemeClr val="accent1"/>
                    </a:gs>
                  </a:gsLst>
                  <a:lin ang="5400000" scaled="1"/>
                </a:gradFill>
              </a:defRPr>
            </a:lvl1pPr>
          </a:lstStyle>
          <a:p>
            <a:pPr lvl="0"/>
            <a:r>
              <a:rPr lang="es-ES"/>
              <a:t>Haga clic para modificar los estilos de texto del patrón</a:t>
            </a:r>
          </a:p>
        </p:txBody>
      </p:sp>
      <p:sp>
        <p:nvSpPr>
          <p:cNvPr id="11" name="Text Placeholder 14">
            <a:extLst>
              <a:ext uri="{FF2B5EF4-FFF2-40B4-BE49-F238E27FC236}">
                <a16:creationId xmlns:a16="http://schemas.microsoft.com/office/drawing/2014/main" id="{2ABFC6FF-FB5C-1258-B6C6-DF37BD2EB3E9}"/>
              </a:ext>
            </a:extLst>
          </p:cNvPr>
          <p:cNvSpPr>
            <a:spLocks noGrp="1"/>
          </p:cNvSpPr>
          <p:nvPr>
            <p:ph type="body" sz="quarter" idx="19" hasCustomPrompt="1"/>
          </p:nvPr>
        </p:nvSpPr>
        <p:spPr>
          <a:xfrm>
            <a:off x="775011" y="638795"/>
            <a:ext cx="2431738" cy="2104406"/>
          </a:xfrm>
        </p:spPr>
        <p:txBody>
          <a:bodyPr anchor="t"/>
          <a:lstStyle>
            <a:lvl1pPr algn="l">
              <a:lnSpc>
                <a:spcPct val="80000"/>
              </a:lnSpc>
              <a:spcAft>
                <a:spcPts val="600"/>
              </a:spcAft>
              <a:defRPr sz="9600" b="0">
                <a:ln w="31750">
                  <a:solidFill>
                    <a:schemeClr val="bg1"/>
                  </a:solidFill>
                </a:ln>
                <a:solidFill>
                  <a:schemeClr val="tx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01</a:t>
            </a:r>
          </a:p>
        </p:txBody>
      </p:sp>
      <p:sp>
        <p:nvSpPr>
          <p:cNvPr id="4" name="Slide Number Placeholder 3">
            <a:extLst>
              <a:ext uri="{FF2B5EF4-FFF2-40B4-BE49-F238E27FC236}">
                <a16:creationId xmlns:a16="http://schemas.microsoft.com/office/drawing/2014/main" id="{94A2D383-0134-29F6-11D1-C077B02EEF5F}"/>
              </a:ext>
            </a:extLst>
          </p:cNvPr>
          <p:cNvSpPr>
            <a:spLocks noGrp="1"/>
          </p:cNvSpPr>
          <p:nvPr>
            <p:ph type="sldNum" sz="quarter" idx="11"/>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7" name="Text Placeholder 20">
            <a:extLst>
              <a:ext uri="{FF2B5EF4-FFF2-40B4-BE49-F238E27FC236}">
                <a16:creationId xmlns:a16="http://schemas.microsoft.com/office/drawing/2014/main" id="{E2802ACB-3856-F244-645E-E23C64C6FCA1}"/>
              </a:ext>
            </a:extLst>
          </p:cNvPr>
          <p:cNvSpPr>
            <a:spLocks noGrp="1"/>
          </p:cNvSpPr>
          <p:nvPr>
            <p:ph type="body" sz="quarter" idx="25"/>
          </p:nvPr>
        </p:nvSpPr>
        <p:spPr>
          <a:xfrm>
            <a:off x="3205550" y="0"/>
            <a:ext cx="8986449" cy="3435353"/>
          </a:xfrm>
          <a:blipFill>
            <a:blip r:embed="rId2"/>
            <a:stretch>
              <a:fillRect l="32291" r="-32291" b="-47142"/>
            </a:stretch>
          </a:blipFill>
        </p:spPr>
        <p:txBody>
          <a:bodyPr anchor="ctr"/>
          <a:lstStyle>
            <a:lvl1pPr>
              <a:defRPr sz="100">
                <a:noFill/>
              </a:defRPr>
            </a:lvl1pPr>
          </a:lstStyle>
          <a:p>
            <a:pPr lvl="0"/>
            <a:r>
              <a:rPr lang="es-ES"/>
              <a:t>Haga clic para modificar los estilos de texto del patrón</a:t>
            </a:r>
          </a:p>
        </p:txBody>
      </p:sp>
      <p:sp>
        <p:nvSpPr>
          <p:cNvPr id="10" name="Text Placeholder 20">
            <a:extLst>
              <a:ext uri="{FF2B5EF4-FFF2-40B4-BE49-F238E27FC236}">
                <a16:creationId xmlns:a16="http://schemas.microsoft.com/office/drawing/2014/main" id="{16430D9A-EF9F-962F-9999-D0D6E25183DA}"/>
              </a:ext>
            </a:extLst>
          </p:cNvPr>
          <p:cNvSpPr>
            <a:spLocks noGrp="1"/>
          </p:cNvSpPr>
          <p:nvPr>
            <p:ph type="body" sz="quarter" idx="26"/>
          </p:nvPr>
        </p:nvSpPr>
        <p:spPr>
          <a:xfrm flipH="1">
            <a:off x="-2" y="3435353"/>
            <a:ext cx="6418799" cy="3435353"/>
          </a:xfrm>
          <a:blipFill>
            <a:blip r:embed="rId2">
              <a:alphaModFix/>
            </a:blip>
            <a:stretch>
              <a:fillRect l="-2416" r="-37586" b="-47142"/>
            </a:stretch>
          </a:blipFill>
        </p:spPr>
        <p:txBody>
          <a:bodyPr anchor="ct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3152393038"/>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showMasterSp="0" preserve="1">
  <p:cSld name="1_Section divider">
    <p:bg>
      <p:bgPr>
        <a:solidFill>
          <a:schemeClr val="bg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443CF3E-D757-B9D5-2707-CDF11C456435}"/>
              </a:ext>
            </a:extLst>
          </p:cNvPr>
          <p:cNvSpPr/>
          <p:nvPr/>
        </p:nvSpPr>
        <p:spPr>
          <a:xfrm>
            <a:off x="0" y="6354"/>
            <a:ext cx="12191999" cy="6845294"/>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3" name="Footer Placeholder 2">
            <a:extLst>
              <a:ext uri="{FF2B5EF4-FFF2-40B4-BE49-F238E27FC236}">
                <a16:creationId xmlns:a16="http://schemas.microsoft.com/office/drawing/2014/main" id="{638A935D-BA3E-0738-5972-5C2279612DB9}"/>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94A2D383-0134-29F6-11D1-C077B02EEF5F}"/>
              </a:ext>
            </a:extLst>
          </p:cNvPr>
          <p:cNvSpPr>
            <a:spLocks noGrp="1"/>
          </p:cNvSpPr>
          <p:nvPr>
            <p:ph type="sldNum" sz="quarter" idx="11"/>
          </p:nvPr>
        </p:nvSpPr>
        <p:spPr/>
        <p:txBody>
          <a:bodyPr/>
          <a:lstStyle>
            <a:lvl1pPr>
              <a:defRPr>
                <a:solidFill>
                  <a:schemeClr val="bg1"/>
                </a:solidFill>
              </a:defRPr>
            </a:lvl1pPr>
          </a:lstStyle>
          <a:p>
            <a:fld id="{41E71DB5-5680-5541-BB1B-1B8E18C31C82}" type="slidenum">
              <a:rPr lang="en-GB" smtClean="0"/>
              <a:pPr/>
              <a:t>‹Nº›</a:t>
            </a:fld>
            <a:endParaRPr lang="en-GB"/>
          </a:p>
        </p:txBody>
      </p:sp>
    </p:spTree>
    <p:extLst>
      <p:ext uri="{BB962C8B-B14F-4D97-AF65-F5344CB8AC3E}">
        <p14:creationId xmlns:p14="http://schemas.microsoft.com/office/powerpoint/2010/main" val="1206901212"/>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preserve="1">
  <p:cSld name="Section divider - creative">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526B21-1954-B741-453F-D6276E65753F}"/>
              </a:ext>
            </a:extLst>
          </p:cNvPr>
          <p:cNvSpPr/>
          <p:nvPr/>
        </p:nvSpPr>
        <p:spPr>
          <a:xfrm>
            <a:off x="8340725" y="0"/>
            <a:ext cx="3851274" cy="6851647"/>
          </a:xfrm>
          <a:prstGeom prst="rect">
            <a:avLst/>
          </a:prstGeom>
          <a:gradFill flip="none" rotWithShape="1">
            <a:gsLst>
              <a:gs pos="0">
                <a:schemeClr val="tx2"/>
              </a:gs>
              <a:gs pos="9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7" name="Text Placeholder 16">
            <a:extLst>
              <a:ext uri="{FF2B5EF4-FFF2-40B4-BE49-F238E27FC236}">
                <a16:creationId xmlns:a16="http://schemas.microsoft.com/office/drawing/2014/main" id="{287434F8-0B19-5D62-5DC7-46461B2E2194}"/>
              </a:ext>
            </a:extLst>
          </p:cNvPr>
          <p:cNvSpPr>
            <a:spLocks noGrp="1"/>
          </p:cNvSpPr>
          <p:nvPr>
            <p:ph type="body" sz="quarter" idx="20"/>
          </p:nvPr>
        </p:nvSpPr>
        <p:spPr>
          <a:xfrm>
            <a:off x="0" y="-1"/>
            <a:ext cx="8340725" cy="6858000"/>
          </a:xfrm>
          <a:solidFill>
            <a:srgbClr val="EDE9E9"/>
          </a:solidFill>
        </p:spPr>
        <p:txBody>
          <a:bodyPr/>
          <a:lstStyle>
            <a:lvl1pPr>
              <a:defRPr sz="100">
                <a:noFill/>
              </a:defRPr>
            </a:lvl1pPr>
          </a:lstStyle>
          <a:p>
            <a:pPr lvl="0"/>
            <a:r>
              <a:rPr lang="es-ES"/>
              <a:t>Haga clic para modificar los estilos de texto del patrón</a:t>
            </a:r>
          </a:p>
        </p:txBody>
      </p:sp>
      <p:sp>
        <p:nvSpPr>
          <p:cNvPr id="3" name="Footer Placeholder 2">
            <a:extLst>
              <a:ext uri="{FF2B5EF4-FFF2-40B4-BE49-F238E27FC236}">
                <a16:creationId xmlns:a16="http://schemas.microsoft.com/office/drawing/2014/main" id="{638A935D-BA3E-0738-5972-5C2279612DB9}"/>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94A2D383-0134-29F6-11D1-C077B02EEF5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0" name="Picture Placeholder 5">
            <a:extLst>
              <a:ext uri="{FF2B5EF4-FFF2-40B4-BE49-F238E27FC236}">
                <a16:creationId xmlns:a16="http://schemas.microsoft.com/office/drawing/2014/main" id="{BD7371F5-C9C3-C0B3-BFD0-5D46E8192771}"/>
              </a:ext>
            </a:extLst>
          </p:cNvPr>
          <p:cNvSpPr>
            <a:spLocks noGrp="1"/>
          </p:cNvSpPr>
          <p:nvPr>
            <p:ph type="pic" sz="quarter" idx="12"/>
          </p:nvPr>
        </p:nvSpPr>
        <p:spPr>
          <a:xfrm>
            <a:off x="1924051" y="1368425"/>
            <a:ext cx="8340725" cy="4117975"/>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3" name="Text Placeholder 14">
            <a:extLst>
              <a:ext uri="{FF2B5EF4-FFF2-40B4-BE49-F238E27FC236}">
                <a16:creationId xmlns:a16="http://schemas.microsoft.com/office/drawing/2014/main" id="{5C096FAA-7ED7-A6E1-95EF-4FBA05013D04}"/>
              </a:ext>
            </a:extLst>
          </p:cNvPr>
          <p:cNvSpPr>
            <a:spLocks noGrp="1"/>
          </p:cNvSpPr>
          <p:nvPr>
            <p:ph type="body" sz="quarter" idx="16" hasCustomPrompt="1"/>
          </p:nvPr>
        </p:nvSpPr>
        <p:spPr>
          <a:xfrm>
            <a:off x="6321287" y="3886199"/>
            <a:ext cx="5234127" cy="2965447"/>
          </a:xfrm>
        </p:spPr>
        <p:txBody>
          <a:bodyPr anchor="t"/>
          <a:lstStyle>
            <a:lvl1pPr algn="l">
              <a:lnSpc>
                <a:spcPct val="80000"/>
              </a:lnSpc>
              <a:spcAft>
                <a:spcPts val="600"/>
              </a:spcAft>
              <a:defRPr sz="2000" b="1">
                <a:solidFill>
                  <a:schemeClr val="bg1"/>
                </a:solidFill>
                <a:effectLst>
                  <a:outerShdw blurRad="254000" algn="ctr" rotWithShape="0">
                    <a:prstClr val="black">
                      <a:alpha val="85000"/>
                    </a:prstClr>
                  </a:outerShdw>
                </a:effectLst>
              </a:defRPr>
            </a:lvl1pPr>
            <a:lvl2pPr algn="l">
              <a:lnSpc>
                <a:spcPct val="80000"/>
              </a:lnSpc>
              <a:spcAft>
                <a:spcPts val="600"/>
              </a:spcAft>
              <a:defRPr sz="4400">
                <a:solidFill>
                  <a:schemeClr val="bg1"/>
                </a:solidFill>
                <a:effectLst>
                  <a:outerShdw blurRad="254000" algn="ctr" rotWithShape="0">
                    <a:prstClr val="black">
                      <a:alpha val="85000"/>
                    </a:prstClr>
                  </a:outerShdw>
                </a:effectLst>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Section one</a:t>
            </a:r>
          </a:p>
          <a:p>
            <a:pPr lvl="1"/>
            <a:r>
              <a:rPr lang="en-GB"/>
              <a:t>Title goes here</a:t>
            </a:r>
          </a:p>
        </p:txBody>
      </p:sp>
      <p:sp>
        <p:nvSpPr>
          <p:cNvPr id="14" name="Text Placeholder 9">
            <a:extLst>
              <a:ext uri="{FF2B5EF4-FFF2-40B4-BE49-F238E27FC236}">
                <a16:creationId xmlns:a16="http://schemas.microsoft.com/office/drawing/2014/main" id="{C3E5F0D1-7835-B64B-31A3-EF47ADE9A0CE}"/>
              </a:ext>
            </a:extLst>
          </p:cNvPr>
          <p:cNvSpPr>
            <a:spLocks noGrp="1"/>
          </p:cNvSpPr>
          <p:nvPr>
            <p:ph type="body" sz="quarter" idx="17"/>
          </p:nvPr>
        </p:nvSpPr>
        <p:spPr>
          <a:xfrm>
            <a:off x="635379" y="682625"/>
            <a:ext cx="18000" cy="6169025"/>
          </a:xfrm>
          <a:gradFill>
            <a:gsLst>
              <a:gs pos="0">
                <a:schemeClr val="tx2"/>
              </a:gs>
              <a:gs pos="100000">
                <a:schemeClr val="accent1"/>
              </a:gs>
            </a:gsLst>
            <a:lin ang="5400000" scaled="1"/>
          </a:gradFill>
        </p:spPr>
        <p:txBody>
          <a:bodyPr lIns="0" tIns="0" rIns="0" bIns="0"/>
          <a:lstStyle>
            <a:lvl1pPr>
              <a:defRPr sz="100">
                <a:noFill/>
              </a:defRPr>
            </a:lvl1pPr>
          </a:lstStyle>
          <a:p>
            <a:pPr lvl="0"/>
            <a:r>
              <a:rPr lang="es-ES"/>
              <a:t>Haga clic para modificar los estilos de texto del patrón</a:t>
            </a:r>
          </a:p>
        </p:txBody>
      </p:sp>
      <p:sp>
        <p:nvSpPr>
          <p:cNvPr id="15" name="Text Placeholder 14">
            <a:extLst>
              <a:ext uri="{FF2B5EF4-FFF2-40B4-BE49-F238E27FC236}">
                <a16:creationId xmlns:a16="http://schemas.microsoft.com/office/drawing/2014/main" id="{1B46FEEB-5D4C-2B09-7615-1FF398890E1F}"/>
              </a:ext>
            </a:extLst>
          </p:cNvPr>
          <p:cNvSpPr>
            <a:spLocks noGrp="1"/>
          </p:cNvSpPr>
          <p:nvPr>
            <p:ph type="body" sz="quarter" idx="19" hasCustomPrompt="1"/>
          </p:nvPr>
        </p:nvSpPr>
        <p:spPr>
          <a:xfrm>
            <a:off x="1116274" y="638794"/>
            <a:ext cx="4014526" cy="2790205"/>
          </a:xfrm>
        </p:spPr>
        <p:txBody>
          <a:bodyPr anchor="t"/>
          <a:lstStyle>
            <a:lvl1pPr algn="l">
              <a:lnSpc>
                <a:spcPct val="80000"/>
              </a:lnSpc>
              <a:spcAft>
                <a:spcPts val="600"/>
              </a:spcAft>
              <a:defRPr sz="19900" b="0">
                <a:ln w="31750">
                  <a:noFill/>
                </a:ln>
                <a:solidFill>
                  <a:schemeClr val="bg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01</a:t>
            </a:r>
          </a:p>
        </p:txBody>
      </p:sp>
      <p:sp>
        <p:nvSpPr>
          <p:cNvPr id="21" name="Rounded Rectangle 20">
            <a:extLst>
              <a:ext uri="{FF2B5EF4-FFF2-40B4-BE49-F238E27FC236}">
                <a16:creationId xmlns:a16="http://schemas.microsoft.com/office/drawing/2014/main" id="{8063FE6B-2770-5C5A-3C6B-DE0C34A3ED10}"/>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6" name="Picture 5">
            <a:extLst>
              <a:ext uri="{FF2B5EF4-FFF2-40B4-BE49-F238E27FC236}">
                <a16:creationId xmlns:a16="http://schemas.microsoft.com/office/drawing/2014/main" id="{1E82AF44-AC54-90DF-5CE3-6A79F822413D}"/>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003496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1104900" y="1363980"/>
            <a:ext cx="10043159" cy="4130040"/>
          </a:xfrm>
          <a:prstGeom prst="parallelogram">
            <a:avLst/>
          </a:prstGeom>
          <a:solidFill>
            <a:schemeClr val="tx1"/>
          </a:solidFill>
        </p:spPr>
        <p:txBody>
          <a:bodyPr anchor="ctr"/>
          <a:lstStyle>
            <a:lvl1pPr algn="ctr">
              <a:lnSpc>
                <a:spcPct val="80000"/>
              </a:lnSpc>
              <a:spcAft>
                <a:spcPts val="600"/>
              </a:spcAft>
              <a:defRPr sz="2400" b="1">
                <a:solidFill>
                  <a:schemeClr val="bg1"/>
                </a:solidFill>
              </a:defRPr>
            </a:lvl1pPr>
            <a:lvl2pPr algn="ctr">
              <a:lnSpc>
                <a:spcPct val="80000"/>
              </a:lnSpc>
              <a:spcAft>
                <a:spcPts val="600"/>
              </a:spcAft>
              <a:defRPr sz="6000">
                <a:solidFill>
                  <a:schemeClr val="bg1"/>
                </a:solidFill>
              </a:defRPr>
            </a:lvl2pPr>
            <a:lvl3pPr marL="7938" indent="0" algn="ctr">
              <a:lnSpc>
                <a:spcPct val="80000"/>
              </a:lnSpc>
              <a:spcAft>
                <a:spcPts val="600"/>
              </a:spcAft>
              <a:buNone/>
              <a:defRPr sz="2400" b="1">
                <a:solidFill>
                  <a:schemeClr val="bg1"/>
                </a:solidFill>
              </a:defRPr>
            </a:lvl3pPr>
            <a:lvl4pPr algn="ctr">
              <a:lnSpc>
                <a:spcPct val="80000"/>
              </a:lnSpc>
              <a:spcAft>
                <a:spcPts val="600"/>
              </a:spcAft>
              <a:defRPr sz="4800">
                <a:solidFill>
                  <a:schemeClr val="bg1"/>
                </a:solidFill>
              </a:defRPr>
            </a:lvl4pPr>
            <a:lvl5pPr algn="ctr">
              <a:lnSpc>
                <a:spcPct val="80000"/>
              </a:lnSpc>
              <a:spcAft>
                <a:spcPts val="600"/>
              </a:spcAft>
              <a:defRPr sz="2400" b="1">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1908309546"/>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p:cSld name="Mobile device">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8" name="Text Placeholder 7">
            <a:extLst>
              <a:ext uri="{FF2B5EF4-FFF2-40B4-BE49-F238E27FC236}">
                <a16:creationId xmlns:a16="http://schemas.microsoft.com/office/drawing/2014/main" id="{8E086495-536E-5EDB-1A79-275F3445CDA9}"/>
              </a:ext>
            </a:extLst>
          </p:cNvPr>
          <p:cNvSpPr>
            <a:spLocks noGrp="1"/>
          </p:cNvSpPr>
          <p:nvPr>
            <p:ph type="body" sz="quarter" idx="14"/>
          </p:nvPr>
        </p:nvSpPr>
        <p:spPr>
          <a:xfrm>
            <a:off x="7831671" y="335508"/>
            <a:ext cx="2620800" cy="5503863"/>
          </a:xfrm>
          <a:prstGeom prst="roundRect">
            <a:avLst>
              <a:gd name="adj" fmla="val 12251"/>
            </a:avLst>
          </a:prstGeom>
          <a:solidFill>
            <a:schemeClr val="tx1"/>
          </a:solidFill>
        </p:spPr>
        <p:txBody>
          <a:bodyPr/>
          <a:lstStyle>
            <a:lvl1pPr>
              <a:defRPr sz="1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4793736" cy="1088701"/>
          </a:xfrm>
        </p:spPr>
        <p:txBody>
          <a:bodyPr/>
          <a:lstStyle/>
          <a:p>
            <a:r>
              <a:rPr lang="en-GB"/>
              <a:t>Mobile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6" name="Picture Placeholder 5">
            <a:extLst>
              <a:ext uri="{FF2B5EF4-FFF2-40B4-BE49-F238E27FC236}">
                <a16:creationId xmlns:a16="http://schemas.microsoft.com/office/drawing/2014/main" id="{21939156-7FA2-DACC-E1CA-89BB520E83D9}"/>
              </a:ext>
            </a:extLst>
          </p:cNvPr>
          <p:cNvSpPr>
            <a:spLocks noGrp="1"/>
          </p:cNvSpPr>
          <p:nvPr>
            <p:ph type="pic" sz="quarter" idx="12"/>
          </p:nvPr>
        </p:nvSpPr>
        <p:spPr>
          <a:xfrm>
            <a:off x="7914865" y="407983"/>
            <a:ext cx="2454413" cy="5358912"/>
          </a:xfrm>
          <a:custGeom>
            <a:avLst/>
            <a:gdLst>
              <a:gd name="connsiteX0" fmla="*/ 256226 w 2454413"/>
              <a:gd name="connsiteY0" fmla="*/ 84 h 5358912"/>
              <a:gd name="connsiteX1" fmla="*/ 409999 w 2454413"/>
              <a:gd name="connsiteY1" fmla="*/ 833 h 5358912"/>
              <a:gd name="connsiteX2" fmla="*/ 532204 w 2454413"/>
              <a:gd name="connsiteY2" fmla="*/ 84 h 5358912"/>
              <a:gd name="connsiteX3" fmla="*/ 646470 w 2454413"/>
              <a:gd name="connsiteY3" fmla="*/ 1020 h 5358912"/>
              <a:gd name="connsiteX4" fmla="*/ 875098 w 2454413"/>
              <a:gd name="connsiteY4" fmla="*/ 84 h 5358912"/>
              <a:gd name="connsiteX5" fmla="*/ 1086808 w 2454413"/>
              <a:gd name="connsiteY5" fmla="*/ 84 h 5358912"/>
              <a:gd name="connsiteX6" fmla="*/ 1287080 w 2454413"/>
              <a:gd name="connsiteY6" fmla="*/ 84 h 5358912"/>
              <a:gd name="connsiteX7" fmla="*/ 1497562 w 2454413"/>
              <a:gd name="connsiteY7" fmla="*/ 739 h 5358912"/>
              <a:gd name="connsiteX8" fmla="*/ 1686588 w 2454413"/>
              <a:gd name="connsiteY8" fmla="*/ 84 h 5358912"/>
              <a:gd name="connsiteX9" fmla="*/ 1900472 w 2454413"/>
              <a:gd name="connsiteY9" fmla="*/ 84 h 5358912"/>
              <a:gd name="connsiteX10" fmla="*/ 2071446 w 2454413"/>
              <a:gd name="connsiteY10" fmla="*/ 177 h 5358912"/>
              <a:gd name="connsiteX11" fmla="*/ 2198189 w 2454413"/>
              <a:gd name="connsiteY11" fmla="*/ 84 h 5358912"/>
              <a:gd name="connsiteX12" fmla="*/ 2446853 w 2454413"/>
              <a:gd name="connsiteY12" fmla="*/ 189884 h 5358912"/>
              <a:gd name="connsiteX13" fmla="*/ 2453941 w 2454413"/>
              <a:gd name="connsiteY13" fmla="*/ 259959 h 5358912"/>
              <a:gd name="connsiteX14" fmla="*/ 2454225 w 2454413"/>
              <a:gd name="connsiteY14" fmla="*/ 1370190 h 5358912"/>
              <a:gd name="connsiteX15" fmla="*/ 2454225 w 2454413"/>
              <a:gd name="connsiteY15" fmla="*/ 2680434 h 5358912"/>
              <a:gd name="connsiteX16" fmla="*/ 2454413 w 2454413"/>
              <a:gd name="connsiteY16" fmla="*/ 5106531 h 5358912"/>
              <a:gd name="connsiteX17" fmla="*/ 2379181 w 2454413"/>
              <a:gd name="connsiteY17" fmla="*/ 5287151 h 5358912"/>
              <a:gd name="connsiteX18" fmla="*/ 2196865 w 2454413"/>
              <a:gd name="connsiteY18" fmla="*/ 5358912 h 5358912"/>
              <a:gd name="connsiteX19" fmla="*/ 1017340 w 2454413"/>
              <a:gd name="connsiteY19" fmla="*/ 5358724 h 5358912"/>
              <a:gd name="connsiteX20" fmla="*/ 254714 w 2454413"/>
              <a:gd name="connsiteY20" fmla="*/ 5358912 h 5358912"/>
              <a:gd name="connsiteX21" fmla="*/ 104249 w 2454413"/>
              <a:gd name="connsiteY21" fmla="*/ 5311227 h 5358912"/>
              <a:gd name="connsiteX22" fmla="*/ 95 w 2454413"/>
              <a:gd name="connsiteY22" fmla="*/ 5103345 h 5358912"/>
              <a:gd name="connsiteX23" fmla="*/ 284 w 2454413"/>
              <a:gd name="connsiteY23" fmla="*/ 4192002 h 5358912"/>
              <a:gd name="connsiteX24" fmla="*/ 0 w 2454413"/>
              <a:gd name="connsiteY24" fmla="*/ 261271 h 5358912"/>
              <a:gd name="connsiteX25" fmla="*/ 117669 w 2454413"/>
              <a:gd name="connsiteY25" fmla="*/ 39149 h 5358912"/>
              <a:gd name="connsiteX26" fmla="*/ 256226 w 2454413"/>
              <a:gd name="connsiteY26" fmla="*/ 84 h 53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54413" h="5358912">
                <a:moveTo>
                  <a:pt x="256226" y="84"/>
                </a:moveTo>
                <a:cubicBezTo>
                  <a:pt x="307451" y="84"/>
                  <a:pt x="358772" y="833"/>
                  <a:pt x="409999" y="833"/>
                </a:cubicBezTo>
                <a:cubicBezTo>
                  <a:pt x="450733" y="833"/>
                  <a:pt x="491469" y="84"/>
                  <a:pt x="532204" y="84"/>
                </a:cubicBezTo>
                <a:cubicBezTo>
                  <a:pt x="570293" y="84"/>
                  <a:pt x="608381" y="1020"/>
                  <a:pt x="646470" y="1020"/>
                </a:cubicBezTo>
                <a:cubicBezTo>
                  <a:pt x="722649" y="927"/>
                  <a:pt x="798920" y="271"/>
                  <a:pt x="875098" y="84"/>
                </a:cubicBezTo>
                <a:cubicBezTo>
                  <a:pt x="945700" y="-104"/>
                  <a:pt x="1016206" y="84"/>
                  <a:pt x="1086808" y="84"/>
                </a:cubicBezTo>
                <a:cubicBezTo>
                  <a:pt x="1153534" y="84"/>
                  <a:pt x="1220355" y="-11"/>
                  <a:pt x="1287080" y="84"/>
                </a:cubicBezTo>
                <a:cubicBezTo>
                  <a:pt x="1357210" y="177"/>
                  <a:pt x="1427433" y="739"/>
                  <a:pt x="1497562" y="739"/>
                </a:cubicBezTo>
                <a:cubicBezTo>
                  <a:pt x="1560602" y="739"/>
                  <a:pt x="1623548" y="177"/>
                  <a:pt x="1686588" y="84"/>
                </a:cubicBezTo>
                <a:cubicBezTo>
                  <a:pt x="1757851" y="-11"/>
                  <a:pt x="1829208" y="84"/>
                  <a:pt x="1900472" y="84"/>
                </a:cubicBezTo>
                <a:cubicBezTo>
                  <a:pt x="1957463" y="84"/>
                  <a:pt x="2014455" y="177"/>
                  <a:pt x="2071446" y="177"/>
                </a:cubicBezTo>
                <a:cubicBezTo>
                  <a:pt x="2113693" y="177"/>
                  <a:pt x="2155941" y="-11"/>
                  <a:pt x="2198189" y="84"/>
                </a:cubicBezTo>
                <a:cubicBezTo>
                  <a:pt x="2317936" y="458"/>
                  <a:pt x="2419160" y="76997"/>
                  <a:pt x="2446853" y="189884"/>
                </a:cubicBezTo>
                <a:cubicBezTo>
                  <a:pt x="2452429" y="212461"/>
                  <a:pt x="2453847" y="236538"/>
                  <a:pt x="2453941" y="259959"/>
                </a:cubicBezTo>
                <a:cubicBezTo>
                  <a:pt x="2454319" y="630005"/>
                  <a:pt x="2454225" y="1000144"/>
                  <a:pt x="2454225" y="1370190"/>
                </a:cubicBezTo>
                <a:cubicBezTo>
                  <a:pt x="2454225" y="1806939"/>
                  <a:pt x="2454225" y="2243686"/>
                  <a:pt x="2454225" y="2680434"/>
                </a:cubicBezTo>
                <a:cubicBezTo>
                  <a:pt x="2454225" y="3489102"/>
                  <a:pt x="2454225" y="4297863"/>
                  <a:pt x="2454413" y="5106531"/>
                </a:cubicBezTo>
                <a:cubicBezTo>
                  <a:pt x="2454413" y="5177448"/>
                  <a:pt x="2429651" y="5237780"/>
                  <a:pt x="2379181" y="5287151"/>
                </a:cubicBezTo>
                <a:cubicBezTo>
                  <a:pt x="2328900" y="5336241"/>
                  <a:pt x="2267750" y="5359005"/>
                  <a:pt x="2196865" y="5358912"/>
                </a:cubicBezTo>
                <a:cubicBezTo>
                  <a:pt x="1803690" y="5358537"/>
                  <a:pt x="1410515" y="5358724"/>
                  <a:pt x="1017340" y="5358724"/>
                </a:cubicBezTo>
                <a:cubicBezTo>
                  <a:pt x="763100" y="5358724"/>
                  <a:pt x="508954" y="5358537"/>
                  <a:pt x="254714" y="5358912"/>
                </a:cubicBezTo>
                <a:cubicBezTo>
                  <a:pt x="199140" y="5358912"/>
                  <a:pt x="148481" y="5344203"/>
                  <a:pt x="104249" y="5311227"/>
                </a:cubicBezTo>
                <a:cubicBezTo>
                  <a:pt x="34781" y="5259421"/>
                  <a:pt x="0" y="5190189"/>
                  <a:pt x="95" y="5103345"/>
                </a:cubicBezTo>
                <a:cubicBezTo>
                  <a:pt x="473" y="4799534"/>
                  <a:pt x="284" y="4495814"/>
                  <a:pt x="284" y="4192002"/>
                </a:cubicBezTo>
                <a:cubicBezTo>
                  <a:pt x="284" y="2881758"/>
                  <a:pt x="378" y="1571514"/>
                  <a:pt x="0" y="261271"/>
                </a:cubicBezTo>
                <a:cubicBezTo>
                  <a:pt x="0" y="165808"/>
                  <a:pt x="37900" y="91798"/>
                  <a:pt x="117669" y="39149"/>
                </a:cubicBezTo>
                <a:cubicBezTo>
                  <a:pt x="159350" y="11606"/>
                  <a:pt x="206417" y="177"/>
                  <a:pt x="256226" y="84"/>
                </a:cubicBez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4793736"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78C1AECD-4AA3-C9BB-0755-10EDD8848048}"/>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521915852"/>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p:cSld name="Mobile device zoomed in">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12" name="Text Placeholder 11">
            <a:extLst>
              <a:ext uri="{FF2B5EF4-FFF2-40B4-BE49-F238E27FC236}">
                <a16:creationId xmlns:a16="http://schemas.microsoft.com/office/drawing/2014/main" id="{BBC042C6-1D2E-BA18-C088-8D1487D36329}"/>
              </a:ext>
            </a:extLst>
          </p:cNvPr>
          <p:cNvSpPr>
            <a:spLocks noGrp="1"/>
          </p:cNvSpPr>
          <p:nvPr>
            <p:ph type="body" sz="quarter" idx="14"/>
          </p:nvPr>
        </p:nvSpPr>
        <p:spPr>
          <a:xfrm>
            <a:off x="7054850" y="333375"/>
            <a:ext cx="4130603" cy="5835649"/>
          </a:xfrm>
          <a:custGeom>
            <a:avLst/>
            <a:gdLst>
              <a:gd name="connsiteX0" fmla="*/ 506040 w 4130603"/>
              <a:gd name="connsiteY0" fmla="*/ 0 h 5835649"/>
              <a:gd name="connsiteX1" fmla="*/ 3624563 w 4130603"/>
              <a:gd name="connsiteY1" fmla="*/ 0 h 5835649"/>
              <a:gd name="connsiteX2" fmla="*/ 4130603 w 4130603"/>
              <a:gd name="connsiteY2" fmla="*/ 506040 h 5835649"/>
              <a:gd name="connsiteX3" fmla="*/ 4130603 w 4130603"/>
              <a:gd name="connsiteY3" fmla="*/ 5835649 h 5835649"/>
              <a:gd name="connsiteX4" fmla="*/ 0 w 4130603"/>
              <a:gd name="connsiteY4" fmla="*/ 5835649 h 5835649"/>
              <a:gd name="connsiteX5" fmla="*/ 0 w 4130603"/>
              <a:gd name="connsiteY5" fmla="*/ 506040 h 5835649"/>
              <a:gd name="connsiteX6" fmla="*/ 506040 w 4130603"/>
              <a:gd name="connsiteY6" fmla="*/ 0 h 583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603" h="5835649">
                <a:moveTo>
                  <a:pt x="506040" y="0"/>
                </a:moveTo>
                <a:lnTo>
                  <a:pt x="3624563" y="0"/>
                </a:lnTo>
                <a:cubicBezTo>
                  <a:pt x="3904041" y="0"/>
                  <a:pt x="4130603" y="226562"/>
                  <a:pt x="4130603" y="506040"/>
                </a:cubicBezTo>
                <a:lnTo>
                  <a:pt x="4130603" y="5835649"/>
                </a:lnTo>
                <a:lnTo>
                  <a:pt x="0" y="5835649"/>
                </a:lnTo>
                <a:lnTo>
                  <a:pt x="0" y="506040"/>
                </a:lnTo>
                <a:cubicBezTo>
                  <a:pt x="0" y="226562"/>
                  <a:pt x="226562" y="0"/>
                  <a:pt x="506040" y="0"/>
                </a:cubicBezTo>
                <a:close/>
              </a:path>
            </a:pathLst>
          </a:custGeom>
          <a:solidFill>
            <a:schemeClr val="tx1"/>
          </a:solidFill>
        </p:spPr>
        <p:txBody>
          <a:bodyPr wrap="square">
            <a:noAutofit/>
          </a:bodyPr>
          <a:lstStyle>
            <a:lvl1pPr>
              <a:defRPr sz="1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4793736" cy="1088701"/>
          </a:xfrm>
        </p:spPr>
        <p:txBody>
          <a:bodyPr/>
          <a:lstStyle/>
          <a:p>
            <a:r>
              <a:rPr lang="en-GB"/>
              <a:t>Mobile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7" name="Picture Placeholder 6">
            <a:extLst>
              <a:ext uri="{FF2B5EF4-FFF2-40B4-BE49-F238E27FC236}">
                <a16:creationId xmlns:a16="http://schemas.microsoft.com/office/drawing/2014/main" id="{0174A84C-18FA-502E-A356-C0C337637CC8}"/>
              </a:ext>
            </a:extLst>
          </p:cNvPr>
          <p:cNvSpPr>
            <a:spLocks noGrp="1"/>
          </p:cNvSpPr>
          <p:nvPr>
            <p:ph type="pic" sz="quarter" idx="12"/>
          </p:nvPr>
        </p:nvSpPr>
        <p:spPr>
          <a:xfrm>
            <a:off x="7185970" y="447604"/>
            <a:ext cx="3868183" cy="5721421"/>
          </a:xfrm>
          <a:custGeom>
            <a:avLst/>
            <a:gdLst>
              <a:gd name="connsiteX0" fmla="*/ 403834 w 3868183"/>
              <a:gd name="connsiteY0" fmla="*/ 132 h 5721421"/>
              <a:gd name="connsiteX1" fmla="*/ 646193 w 3868183"/>
              <a:gd name="connsiteY1" fmla="*/ 1312 h 5721421"/>
              <a:gd name="connsiteX2" fmla="*/ 838799 w 3868183"/>
              <a:gd name="connsiteY2" fmla="*/ 132 h 5721421"/>
              <a:gd name="connsiteX3" fmla="*/ 1018892 w 3868183"/>
              <a:gd name="connsiteY3" fmla="*/ 1607 h 5721421"/>
              <a:gd name="connsiteX4" fmla="*/ 1379229 w 3868183"/>
              <a:gd name="connsiteY4" fmla="*/ 132 h 5721421"/>
              <a:gd name="connsiteX5" fmla="*/ 1712902 w 3868183"/>
              <a:gd name="connsiteY5" fmla="*/ 132 h 5721421"/>
              <a:gd name="connsiteX6" fmla="*/ 2028547 w 3868183"/>
              <a:gd name="connsiteY6" fmla="*/ 132 h 5721421"/>
              <a:gd name="connsiteX7" fmla="*/ 2360285 w 3868183"/>
              <a:gd name="connsiteY7" fmla="*/ 1164 h 5721421"/>
              <a:gd name="connsiteX8" fmla="*/ 2658206 w 3868183"/>
              <a:gd name="connsiteY8" fmla="*/ 132 h 5721421"/>
              <a:gd name="connsiteX9" fmla="*/ 2995305 w 3868183"/>
              <a:gd name="connsiteY9" fmla="*/ 132 h 5721421"/>
              <a:gd name="connsiteX10" fmla="*/ 3264774 w 3868183"/>
              <a:gd name="connsiteY10" fmla="*/ 278 h 5721421"/>
              <a:gd name="connsiteX11" fmla="*/ 3464532 w 3868183"/>
              <a:gd name="connsiteY11" fmla="*/ 132 h 5721421"/>
              <a:gd name="connsiteX12" fmla="*/ 3856448 w 3868183"/>
              <a:gd name="connsiteY12" fmla="*/ 299272 h 5721421"/>
              <a:gd name="connsiteX13" fmla="*/ 3867619 w 3868183"/>
              <a:gd name="connsiteY13" fmla="*/ 409717 h 5721421"/>
              <a:gd name="connsiteX14" fmla="*/ 3868067 w 3868183"/>
              <a:gd name="connsiteY14" fmla="*/ 2159535 h 5721421"/>
              <a:gd name="connsiteX15" fmla="*/ 3868067 w 3868183"/>
              <a:gd name="connsiteY15" fmla="*/ 4224591 h 5721421"/>
              <a:gd name="connsiteX16" fmla="*/ 3868183 w 3868183"/>
              <a:gd name="connsiteY16" fmla="*/ 5721421 h 5721421"/>
              <a:gd name="connsiteX17" fmla="*/ 384 w 3868183"/>
              <a:gd name="connsiteY17" fmla="*/ 5721421 h 5721421"/>
              <a:gd name="connsiteX18" fmla="*/ 0 w 3868183"/>
              <a:gd name="connsiteY18" fmla="*/ 411784 h 5721421"/>
              <a:gd name="connsiteX19" fmla="*/ 185457 w 3868183"/>
              <a:gd name="connsiteY19" fmla="*/ 61701 h 5721421"/>
              <a:gd name="connsiteX20" fmla="*/ 403834 w 3868183"/>
              <a:gd name="connsiteY20" fmla="*/ 132 h 5721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68183" h="5721421">
                <a:moveTo>
                  <a:pt x="403834" y="132"/>
                </a:moveTo>
                <a:cubicBezTo>
                  <a:pt x="484569" y="132"/>
                  <a:pt x="565455" y="1312"/>
                  <a:pt x="646193" y="1312"/>
                </a:cubicBezTo>
                <a:cubicBezTo>
                  <a:pt x="710394" y="1312"/>
                  <a:pt x="774597" y="132"/>
                  <a:pt x="838799" y="132"/>
                </a:cubicBezTo>
                <a:cubicBezTo>
                  <a:pt x="898830" y="132"/>
                  <a:pt x="958860" y="1607"/>
                  <a:pt x="1018892" y="1607"/>
                </a:cubicBezTo>
                <a:cubicBezTo>
                  <a:pt x="1138956" y="1460"/>
                  <a:pt x="1259166" y="426"/>
                  <a:pt x="1379229" y="132"/>
                </a:cubicBezTo>
                <a:cubicBezTo>
                  <a:pt x="1490503" y="-165"/>
                  <a:pt x="1601627" y="132"/>
                  <a:pt x="1712902" y="132"/>
                </a:cubicBezTo>
                <a:cubicBezTo>
                  <a:pt x="1818067" y="132"/>
                  <a:pt x="1923383" y="-18"/>
                  <a:pt x="2028547" y="132"/>
                </a:cubicBezTo>
                <a:cubicBezTo>
                  <a:pt x="2139078" y="278"/>
                  <a:pt x="2249756" y="1164"/>
                  <a:pt x="2360285" y="1164"/>
                </a:cubicBezTo>
                <a:cubicBezTo>
                  <a:pt x="2459641" y="1164"/>
                  <a:pt x="2558849" y="278"/>
                  <a:pt x="2658206" y="132"/>
                </a:cubicBezTo>
                <a:cubicBezTo>
                  <a:pt x="2770522" y="-18"/>
                  <a:pt x="2882987" y="132"/>
                  <a:pt x="2995305" y="132"/>
                </a:cubicBezTo>
                <a:cubicBezTo>
                  <a:pt x="3085128" y="132"/>
                  <a:pt x="3174952" y="278"/>
                  <a:pt x="3264774" y="278"/>
                </a:cubicBezTo>
                <a:cubicBezTo>
                  <a:pt x="3331360" y="278"/>
                  <a:pt x="3397946" y="-18"/>
                  <a:pt x="3464532" y="132"/>
                </a:cubicBezTo>
                <a:cubicBezTo>
                  <a:pt x="3653264" y="721"/>
                  <a:pt x="3812801" y="121353"/>
                  <a:pt x="3856448" y="299272"/>
                </a:cubicBezTo>
                <a:cubicBezTo>
                  <a:pt x="3865236" y="334856"/>
                  <a:pt x="3867471" y="372803"/>
                  <a:pt x="3867619" y="409717"/>
                </a:cubicBezTo>
                <a:cubicBezTo>
                  <a:pt x="3868215" y="992940"/>
                  <a:pt x="3868067" y="1576311"/>
                  <a:pt x="3868067" y="2159535"/>
                </a:cubicBezTo>
                <a:cubicBezTo>
                  <a:pt x="3868067" y="2847889"/>
                  <a:pt x="3868067" y="3536239"/>
                  <a:pt x="3868067" y="4224591"/>
                </a:cubicBezTo>
                <a:lnTo>
                  <a:pt x="3868183" y="5721421"/>
                </a:lnTo>
                <a:lnTo>
                  <a:pt x="384" y="5721421"/>
                </a:lnTo>
                <a:lnTo>
                  <a:pt x="0" y="411784"/>
                </a:lnTo>
                <a:cubicBezTo>
                  <a:pt x="0" y="261327"/>
                  <a:pt x="59734" y="144681"/>
                  <a:pt x="185457" y="61701"/>
                </a:cubicBezTo>
                <a:cubicBezTo>
                  <a:pt x="251149" y="18291"/>
                  <a:pt x="325331" y="278"/>
                  <a:pt x="403834" y="132"/>
                </a:cubicBez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4793736"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5" name="Straight Connector 4">
            <a:extLst>
              <a:ext uri="{FF2B5EF4-FFF2-40B4-BE49-F238E27FC236}">
                <a16:creationId xmlns:a16="http://schemas.microsoft.com/office/drawing/2014/main" id="{D71EB229-33B3-3BDD-3665-B596587470DA}"/>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1897823"/>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p:cSld name="Desktop device">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pic>
        <p:nvPicPr>
          <p:cNvPr id="12" name="Picture 11">
            <a:extLst>
              <a:ext uri="{FF2B5EF4-FFF2-40B4-BE49-F238E27FC236}">
                <a16:creationId xmlns:a16="http://schemas.microsoft.com/office/drawing/2014/main" id="{6C93688E-1263-9D36-62A7-80F8CE19F9AF}"/>
              </a:ext>
            </a:extLst>
          </p:cNvPr>
          <p:cNvPicPr>
            <a:picLocks noChangeAspect="1"/>
          </p:cNvPicPr>
          <p:nvPr/>
        </p:nvPicPr>
        <p:blipFill rotWithShape="1">
          <a:blip r:embed="rId2"/>
          <a:srcRect b="8569"/>
          <a:stretch/>
        </p:blipFill>
        <p:spPr>
          <a:xfrm>
            <a:off x="4395996" y="787399"/>
            <a:ext cx="7310205" cy="5381626"/>
          </a:xfrm>
          <a:prstGeom prst="rect">
            <a:avLst/>
          </a:prstGeom>
        </p:spPr>
      </p:pic>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3440570" cy="1780851"/>
          </a:xfrm>
        </p:spPr>
        <p:txBody>
          <a:bodyPr/>
          <a:lstStyle/>
          <a:p>
            <a:r>
              <a:rPr lang="en-GB"/>
              <a:t>Desktop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3440570"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4602504" y="1018903"/>
            <a:ext cx="6897188" cy="3879668"/>
          </a:xfrm>
          <a:prstGeom prst="rect">
            <a:avLst/>
          </a:pr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cxnSp>
        <p:nvCxnSpPr>
          <p:cNvPr id="5" name="Straight Connector 4">
            <a:extLst>
              <a:ext uri="{FF2B5EF4-FFF2-40B4-BE49-F238E27FC236}">
                <a16:creationId xmlns:a16="http://schemas.microsoft.com/office/drawing/2014/main" id="{DC6D4FFF-6DE6-820F-0E9F-1A81798A3547}"/>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971237"/>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p:cSld name="Surface Book device">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pic>
        <p:nvPicPr>
          <p:cNvPr id="8" name="Picture 7">
            <a:extLst>
              <a:ext uri="{FF2B5EF4-FFF2-40B4-BE49-F238E27FC236}">
                <a16:creationId xmlns:a16="http://schemas.microsoft.com/office/drawing/2014/main" id="{D474F642-B459-8F68-4149-D4B99668EAFB}"/>
              </a:ext>
            </a:extLst>
          </p:cNvPr>
          <p:cNvPicPr>
            <a:picLocks noChangeAspect="1"/>
          </p:cNvPicPr>
          <p:nvPr/>
        </p:nvPicPr>
        <p:blipFill>
          <a:blip r:embed="rId2"/>
          <a:srcRect/>
          <a:stretch/>
        </p:blipFill>
        <p:spPr>
          <a:xfrm>
            <a:off x="3796217" y="862978"/>
            <a:ext cx="8795602" cy="5208488"/>
          </a:xfrm>
          <a:prstGeom prst="rect">
            <a:avLst/>
          </a:prstGeom>
        </p:spPr>
      </p:pic>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3440570" cy="1780851"/>
          </a:xfrm>
        </p:spPr>
        <p:txBody>
          <a:bodyPr/>
          <a:lstStyle/>
          <a:p>
            <a:r>
              <a:rPr lang="en-GB"/>
              <a:t>Surface Book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3440570"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4991501" y="1247502"/>
            <a:ext cx="6395644" cy="4258492"/>
          </a:xfrm>
          <a:prstGeom prst="rect">
            <a:avLst/>
          </a:pr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cxnSp>
        <p:nvCxnSpPr>
          <p:cNvPr id="5" name="Straight Connector 4">
            <a:extLst>
              <a:ext uri="{FF2B5EF4-FFF2-40B4-BE49-F238E27FC236}">
                <a16:creationId xmlns:a16="http://schemas.microsoft.com/office/drawing/2014/main" id="{C0DB4169-0D80-8388-80E4-661FD080C19E}"/>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4699238"/>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p:cSld name="Team x6">
    <p:bg>
      <p:bgPr>
        <a:solidFill>
          <a:schemeClr val="bg1"/>
        </a:solidFill>
        <a:effectLst/>
      </p:bgPr>
    </p:bg>
    <p:spTree>
      <p:nvGrpSpPr>
        <p:cNvPr id="1" name=""/>
        <p:cNvGrpSpPr/>
        <p:nvPr/>
      </p:nvGrpSpPr>
      <p:grpSpPr>
        <a:xfrm>
          <a:off x="0" y="0"/>
          <a:ext cx="0" cy="0"/>
          <a:chOff x="0" y="0"/>
          <a:chExt cx="0" cy="0"/>
        </a:xfrm>
      </p:grpSpPr>
      <p:pic>
        <p:nvPicPr>
          <p:cNvPr id="9" name="Picture 8" descr="A picture containing indoor, dark&#10;&#10;Description automatically generated">
            <a:extLst>
              <a:ext uri="{FF2B5EF4-FFF2-40B4-BE49-F238E27FC236}">
                <a16:creationId xmlns:a16="http://schemas.microsoft.com/office/drawing/2014/main" id="{E2D5563B-EAC6-EC73-04A7-6FF3483C94CE}"/>
              </a:ext>
            </a:extLst>
          </p:cNvPr>
          <p:cNvPicPr>
            <a:picLocks noChangeAspect="1"/>
          </p:cNvPicPr>
          <p:nvPr/>
        </p:nvPicPr>
        <p:blipFill rotWithShape="1">
          <a:blip r:embed="rId2"/>
          <a:srcRect b="8641"/>
          <a:stretch/>
        </p:blipFill>
        <p:spPr>
          <a:xfrm>
            <a:off x="1" y="0"/>
            <a:ext cx="12192000" cy="6169025"/>
          </a:xfrm>
          <a:prstGeom prst="rect">
            <a:avLst/>
          </a:prstGeom>
        </p:spPr>
      </p:pic>
      <p:sp>
        <p:nvSpPr>
          <p:cNvPr id="2" name="Title 1">
            <a:extLst>
              <a:ext uri="{FF2B5EF4-FFF2-40B4-BE49-F238E27FC236}">
                <a16:creationId xmlns:a16="http://schemas.microsoft.com/office/drawing/2014/main" id="{32D93BE3-A2EF-45BD-52EE-BE0CE5704C32}"/>
              </a:ext>
            </a:extLst>
          </p:cNvPr>
          <p:cNvSpPr>
            <a:spLocks noGrp="1"/>
          </p:cNvSpPr>
          <p:nvPr>
            <p:ph type="title"/>
          </p:nvPr>
        </p:nvSpPr>
        <p:spPr/>
        <p:txBody>
          <a:bodyPr/>
          <a:lstStyle/>
          <a:p>
            <a:r>
              <a:rPr lang="es-ES"/>
              <a:t>Haga clic para modificar el estilo de título del patrón</a:t>
            </a:r>
            <a:endParaRPr lang="en-GB"/>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643615" y="136842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0" name="Text Placeholder 9">
            <a:extLst>
              <a:ext uri="{FF2B5EF4-FFF2-40B4-BE49-F238E27FC236}">
                <a16:creationId xmlns:a16="http://schemas.microsoft.com/office/drawing/2014/main" id="{8BA2C4E4-7F5F-67A3-0215-4AD932BDA96A}"/>
              </a:ext>
            </a:extLst>
          </p:cNvPr>
          <p:cNvSpPr>
            <a:spLocks noGrp="1"/>
          </p:cNvSpPr>
          <p:nvPr>
            <p:ph type="body" sz="quarter" idx="13" hasCustomPrompt="1"/>
          </p:nvPr>
        </p:nvSpPr>
        <p:spPr>
          <a:xfrm>
            <a:off x="1925215" y="136842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1" name="Picture Placeholder 7">
            <a:extLst>
              <a:ext uri="{FF2B5EF4-FFF2-40B4-BE49-F238E27FC236}">
                <a16:creationId xmlns:a16="http://schemas.microsoft.com/office/drawing/2014/main" id="{6A1D9D11-B1DC-A8D1-7FEA-B26C35399BA2}"/>
              </a:ext>
            </a:extLst>
          </p:cNvPr>
          <p:cNvSpPr>
            <a:spLocks noGrp="1" noChangeAspect="1"/>
          </p:cNvSpPr>
          <p:nvPr>
            <p:ph type="pic" sz="quarter" idx="14"/>
          </p:nvPr>
        </p:nvSpPr>
        <p:spPr>
          <a:xfrm>
            <a:off x="6166505" y="136842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2" name="Text Placeholder 9">
            <a:extLst>
              <a:ext uri="{FF2B5EF4-FFF2-40B4-BE49-F238E27FC236}">
                <a16:creationId xmlns:a16="http://schemas.microsoft.com/office/drawing/2014/main" id="{16DD9963-9B5A-10CD-A0EE-68235B7C27C2}"/>
              </a:ext>
            </a:extLst>
          </p:cNvPr>
          <p:cNvSpPr>
            <a:spLocks noGrp="1"/>
          </p:cNvSpPr>
          <p:nvPr>
            <p:ph type="body" sz="quarter" idx="15" hasCustomPrompt="1"/>
          </p:nvPr>
        </p:nvSpPr>
        <p:spPr>
          <a:xfrm>
            <a:off x="7443577" y="136842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3" name="Picture Placeholder 7">
            <a:extLst>
              <a:ext uri="{FF2B5EF4-FFF2-40B4-BE49-F238E27FC236}">
                <a16:creationId xmlns:a16="http://schemas.microsoft.com/office/drawing/2014/main" id="{E0E9982E-86E4-21ED-9386-2BE8F31125AA}"/>
              </a:ext>
            </a:extLst>
          </p:cNvPr>
          <p:cNvSpPr>
            <a:spLocks noGrp="1" noChangeAspect="1"/>
          </p:cNvSpPr>
          <p:nvPr>
            <p:ph type="pic" sz="quarter" idx="16"/>
          </p:nvPr>
        </p:nvSpPr>
        <p:spPr>
          <a:xfrm>
            <a:off x="643615" y="2751314"/>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4" name="Text Placeholder 9">
            <a:extLst>
              <a:ext uri="{FF2B5EF4-FFF2-40B4-BE49-F238E27FC236}">
                <a16:creationId xmlns:a16="http://schemas.microsoft.com/office/drawing/2014/main" id="{ABD159C3-2532-3562-792C-4F5CDC66EC58}"/>
              </a:ext>
            </a:extLst>
          </p:cNvPr>
          <p:cNvSpPr>
            <a:spLocks noGrp="1"/>
          </p:cNvSpPr>
          <p:nvPr>
            <p:ph type="body" sz="quarter" idx="17" hasCustomPrompt="1"/>
          </p:nvPr>
        </p:nvSpPr>
        <p:spPr>
          <a:xfrm>
            <a:off x="1925215" y="2751314"/>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5" name="Picture Placeholder 7">
            <a:extLst>
              <a:ext uri="{FF2B5EF4-FFF2-40B4-BE49-F238E27FC236}">
                <a16:creationId xmlns:a16="http://schemas.microsoft.com/office/drawing/2014/main" id="{ADF1BC7D-9E9D-7CD1-E8AA-262A162599E5}"/>
              </a:ext>
            </a:extLst>
          </p:cNvPr>
          <p:cNvSpPr>
            <a:spLocks noGrp="1" noChangeAspect="1"/>
          </p:cNvSpPr>
          <p:nvPr>
            <p:ph type="pic" sz="quarter" idx="18"/>
          </p:nvPr>
        </p:nvSpPr>
        <p:spPr>
          <a:xfrm>
            <a:off x="6166505" y="2751314"/>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6" name="Text Placeholder 9">
            <a:extLst>
              <a:ext uri="{FF2B5EF4-FFF2-40B4-BE49-F238E27FC236}">
                <a16:creationId xmlns:a16="http://schemas.microsoft.com/office/drawing/2014/main" id="{A0399768-6B14-D79E-5238-274950F97DC3}"/>
              </a:ext>
            </a:extLst>
          </p:cNvPr>
          <p:cNvSpPr>
            <a:spLocks noGrp="1"/>
          </p:cNvSpPr>
          <p:nvPr>
            <p:ph type="body" sz="quarter" idx="19" hasCustomPrompt="1"/>
          </p:nvPr>
        </p:nvSpPr>
        <p:spPr>
          <a:xfrm>
            <a:off x="7443577" y="2751314"/>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7" name="Picture Placeholder 7">
            <a:extLst>
              <a:ext uri="{FF2B5EF4-FFF2-40B4-BE49-F238E27FC236}">
                <a16:creationId xmlns:a16="http://schemas.microsoft.com/office/drawing/2014/main" id="{98348947-C76D-9C8F-348B-51A873307250}"/>
              </a:ext>
            </a:extLst>
          </p:cNvPr>
          <p:cNvSpPr>
            <a:spLocks noGrp="1" noChangeAspect="1"/>
          </p:cNvSpPr>
          <p:nvPr>
            <p:ph type="pic" sz="quarter" idx="20"/>
          </p:nvPr>
        </p:nvSpPr>
        <p:spPr>
          <a:xfrm>
            <a:off x="643615" y="412244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8" name="Text Placeholder 9">
            <a:extLst>
              <a:ext uri="{FF2B5EF4-FFF2-40B4-BE49-F238E27FC236}">
                <a16:creationId xmlns:a16="http://schemas.microsoft.com/office/drawing/2014/main" id="{EAEC67F7-F65C-17F4-BF5F-DAF9447AEC48}"/>
              </a:ext>
            </a:extLst>
          </p:cNvPr>
          <p:cNvSpPr>
            <a:spLocks noGrp="1"/>
          </p:cNvSpPr>
          <p:nvPr>
            <p:ph type="body" sz="quarter" idx="21" hasCustomPrompt="1"/>
          </p:nvPr>
        </p:nvSpPr>
        <p:spPr>
          <a:xfrm>
            <a:off x="1925215" y="412244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9" name="Picture Placeholder 7">
            <a:extLst>
              <a:ext uri="{FF2B5EF4-FFF2-40B4-BE49-F238E27FC236}">
                <a16:creationId xmlns:a16="http://schemas.microsoft.com/office/drawing/2014/main" id="{814B2C35-0E8C-3EF5-DFBB-4A646E3A6373}"/>
              </a:ext>
            </a:extLst>
          </p:cNvPr>
          <p:cNvSpPr>
            <a:spLocks noGrp="1" noChangeAspect="1"/>
          </p:cNvSpPr>
          <p:nvPr>
            <p:ph type="pic" sz="quarter" idx="22"/>
          </p:nvPr>
        </p:nvSpPr>
        <p:spPr>
          <a:xfrm>
            <a:off x="6166505" y="412244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0" name="Text Placeholder 9">
            <a:extLst>
              <a:ext uri="{FF2B5EF4-FFF2-40B4-BE49-F238E27FC236}">
                <a16:creationId xmlns:a16="http://schemas.microsoft.com/office/drawing/2014/main" id="{65F261BA-EC3A-97AD-184F-EED4ACE0DBFC}"/>
              </a:ext>
            </a:extLst>
          </p:cNvPr>
          <p:cNvSpPr>
            <a:spLocks noGrp="1"/>
          </p:cNvSpPr>
          <p:nvPr>
            <p:ph type="body" sz="quarter" idx="23" hasCustomPrompt="1"/>
          </p:nvPr>
        </p:nvSpPr>
        <p:spPr>
          <a:xfrm>
            <a:off x="7443577" y="412244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21" name="Rounded Rectangle 20">
            <a:extLst>
              <a:ext uri="{FF2B5EF4-FFF2-40B4-BE49-F238E27FC236}">
                <a16:creationId xmlns:a16="http://schemas.microsoft.com/office/drawing/2014/main" id="{A8800C4D-7BD6-C1AC-7F00-EFB865A171B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7" name="Text Placeholder 9">
            <a:extLst>
              <a:ext uri="{FF2B5EF4-FFF2-40B4-BE49-F238E27FC236}">
                <a16:creationId xmlns:a16="http://schemas.microsoft.com/office/drawing/2014/main" id="{0EABD2C7-A8C3-9823-FDCE-816BF7F9D0CC}"/>
              </a:ext>
            </a:extLst>
          </p:cNvPr>
          <p:cNvSpPr>
            <a:spLocks noGrp="1"/>
          </p:cNvSpPr>
          <p:nvPr>
            <p:ph type="body" sz="quarter" idx="24" hasCustomPrompt="1"/>
          </p:nvPr>
        </p:nvSpPr>
        <p:spPr>
          <a:xfrm>
            <a:off x="5895164" y="1368425"/>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2" name="Text Placeholder 9">
            <a:extLst>
              <a:ext uri="{FF2B5EF4-FFF2-40B4-BE49-F238E27FC236}">
                <a16:creationId xmlns:a16="http://schemas.microsoft.com/office/drawing/2014/main" id="{61260E68-B2AB-427A-F261-14A361BD3695}"/>
              </a:ext>
            </a:extLst>
          </p:cNvPr>
          <p:cNvSpPr>
            <a:spLocks noGrp="1"/>
          </p:cNvSpPr>
          <p:nvPr>
            <p:ph type="body" sz="quarter" idx="25" hasCustomPrompt="1"/>
          </p:nvPr>
        </p:nvSpPr>
        <p:spPr>
          <a:xfrm>
            <a:off x="5895164" y="2735555"/>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3" name="Text Placeholder 9">
            <a:extLst>
              <a:ext uri="{FF2B5EF4-FFF2-40B4-BE49-F238E27FC236}">
                <a16:creationId xmlns:a16="http://schemas.microsoft.com/office/drawing/2014/main" id="{3F42BED2-F821-EE86-C2E9-3F49F56FAC2D}"/>
              </a:ext>
            </a:extLst>
          </p:cNvPr>
          <p:cNvSpPr>
            <a:spLocks noGrp="1"/>
          </p:cNvSpPr>
          <p:nvPr>
            <p:ph type="body" sz="quarter" idx="26" hasCustomPrompt="1"/>
          </p:nvPr>
        </p:nvSpPr>
        <p:spPr>
          <a:xfrm>
            <a:off x="5895164" y="4118444"/>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4" name="Text Placeholder 9">
            <a:extLst>
              <a:ext uri="{FF2B5EF4-FFF2-40B4-BE49-F238E27FC236}">
                <a16:creationId xmlns:a16="http://schemas.microsoft.com/office/drawing/2014/main" id="{02189B91-0856-76B7-5F4E-2DE9DC947D13}"/>
              </a:ext>
            </a:extLst>
          </p:cNvPr>
          <p:cNvSpPr>
            <a:spLocks noGrp="1"/>
          </p:cNvSpPr>
          <p:nvPr>
            <p:ph type="body" sz="quarter" idx="27" hasCustomPrompt="1"/>
          </p:nvPr>
        </p:nvSpPr>
        <p:spPr>
          <a:xfrm>
            <a:off x="11413526" y="4118444"/>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5" name="Text Placeholder 9">
            <a:extLst>
              <a:ext uri="{FF2B5EF4-FFF2-40B4-BE49-F238E27FC236}">
                <a16:creationId xmlns:a16="http://schemas.microsoft.com/office/drawing/2014/main" id="{A4E9967A-1D0C-D284-E664-44C13B2C7CA1}"/>
              </a:ext>
            </a:extLst>
          </p:cNvPr>
          <p:cNvSpPr>
            <a:spLocks noGrp="1"/>
          </p:cNvSpPr>
          <p:nvPr>
            <p:ph type="body" sz="quarter" idx="28" hasCustomPrompt="1"/>
          </p:nvPr>
        </p:nvSpPr>
        <p:spPr>
          <a:xfrm>
            <a:off x="11413526" y="2751314"/>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6" name="Text Placeholder 9">
            <a:extLst>
              <a:ext uri="{FF2B5EF4-FFF2-40B4-BE49-F238E27FC236}">
                <a16:creationId xmlns:a16="http://schemas.microsoft.com/office/drawing/2014/main" id="{8440828E-D46C-2E94-6611-975B2A0D3B04}"/>
              </a:ext>
            </a:extLst>
          </p:cNvPr>
          <p:cNvSpPr>
            <a:spLocks noGrp="1"/>
          </p:cNvSpPr>
          <p:nvPr>
            <p:ph type="body" sz="quarter" idx="29" hasCustomPrompt="1"/>
          </p:nvPr>
        </p:nvSpPr>
        <p:spPr>
          <a:xfrm>
            <a:off x="11413526" y="1368425"/>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Tree>
    <p:extLst>
      <p:ext uri="{BB962C8B-B14F-4D97-AF65-F5344CB8AC3E}">
        <p14:creationId xmlns:p14="http://schemas.microsoft.com/office/powerpoint/2010/main" val="2211685988"/>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p:cSld name="Team x8">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indoor, dark&#10;&#10;Description automatically generated">
            <a:extLst>
              <a:ext uri="{FF2B5EF4-FFF2-40B4-BE49-F238E27FC236}">
                <a16:creationId xmlns:a16="http://schemas.microsoft.com/office/drawing/2014/main" id="{C25B6C92-9C54-0C08-414D-5ED5438CB217}"/>
              </a:ext>
            </a:extLst>
          </p:cNvPr>
          <p:cNvPicPr>
            <a:picLocks noChangeAspect="1"/>
          </p:cNvPicPr>
          <p:nvPr/>
        </p:nvPicPr>
        <p:blipFill rotWithShape="1">
          <a:blip r:embed="rId2"/>
          <a:srcRect b="8641"/>
          <a:stretch/>
        </p:blipFill>
        <p:spPr>
          <a:xfrm>
            <a:off x="1" y="0"/>
            <a:ext cx="12192000" cy="6169025"/>
          </a:xfrm>
          <a:prstGeom prst="rect">
            <a:avLst/>
          </a:prstGeom>
        </p:spPr>
      </p:pic>
      <p:sp>
        <p:nvSpPr>
          <p:cNvPr id="26" name="Picture Placeholder 7">
            <a:extLst>
              <a:ext uri="{FF2B5EF4-FFF2-40B4-BE49-F238E27FC236}">
                <a16:creationId xmlns:a16="http://schemas.microsoft.com/office/drawing/2014/main" id="{EDCD066B-62F2-1A43-3B79-0734FE86A4F0}"/>
              </a:ext>
            </a:extLst>
          </p:cNvPr>
          <p:cNvSpPr>
            <a:spLocks noGrp="1" noChangeAspect="1"/>
          </p:cNvSpPr>
          <p:nvPr>
            <p:ph type="pic" sz="quarter" idx="23"/>
          </p:nvPr>
        </p:nvSpPr>
        <p:spPr>
          <a:xfrm>
            <a:off x="6680956"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7" name="Picture Placeholder 7">
            <a:extLst>
              <a:ext uri="{FF2B5EF4-FFF2-40B4-BE49-F238E27FC236}">
                <a16:creationId xmlns:a16="http://schemas.microsoft.com/office/drawing/2014/main" id="{AC1E1BEF-7CEE-8011-71B0-68F0F7ED3DBB}"/>
              </a:ext>
            </a:extLst>
          </p:cNvPr>
          <p:cNvSpPr>
            <a:spLocks noGrp="1" noChangeAspect="1"/>
          </p:cNvSpPr>
          <p:nvPr>
            <p:ph type="pic" sz="quarter" idx="24"/>
          </p:nvPr>
        </p:nvSpPr>
        <p:spPr>
          <a:xfrm>
            <a:off x="9388132"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32D93BE3-A2EF-45BD-52EE-BE0CE5704C32}"/>
              </a:ext>
            </a:extLst>
          </p:cNvPr>
          <p:cNvSpPr>
            <a:spLocks noGrp="1"/>
          </p:cNvSpPr>
          <p:nvPr>
            <p:ph type="title"/>
          </p:nvPr>
        </p:nvSpPr>
        <p:spPr/>
        <p:txBody>
          <a:bodyPr/>
          <a:lstStyle/>
          <a:p>
            <a:r>
              <a:rPr lang="es-ES"/>
              <a:t>Haga clic para modificar el estilo de título del patrón</a:t>
            </a:r>
            <a:endParaRPr lang="en-GB"/>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1266606"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1" name="Picture Placeholder 7">
            <a:extLst>
              <a:ext uri="{FF2B5EF4-FFF2-40B4-BE49-F238E27FC236}">
                <a16:creationId xmlns:a16="http://schemas.microsoft.com/office/drawing/2014/main" id="{6A1D9D11-B1DC-A8D1-7FEA-B26C35399BA2}"/>
              </a:ext>
            </a:extLst>
          </p:cNvPr>
          <p:cNvSpPr>
            <a:spLocks noGrp="1" noChangeAspect="1"/>
          </p:cNvSpPr>
          <p:nvPr>
            <p:ph type="pic" sz="quarter" idx="14"/>
          </p:nvPr>
        </p:nvSpPr>
        <p:spPr>
          <a:xfrm>
            <a:off x="3973781"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3" name="Picture Placeholder 7">
            <a:extLst>
              <a:ext uri="{FF2B5EF4-FFF2-40B4-BE49-F238E27FC236}">
                <a16:creationId xmlns:a16="http://schemas.microsoft.com/office/drawing/2014/main" id="{E0E9982E-86E4-21ED-9386-2BE8F31125AA}"/>
              </a:ext>
            </a:extLst>
          </p:cNvPr>
          <p:cNvSpPr>
            <a:spLocks noGrp="1" noChangeAspect="1"/>
          </p:cNvSpPr>
          <p:nvPr>
            <p:ph type="pic" sz="quarter" idx="16"/>
          </p:nvPr>
        </p:nvSpPr>
        <p:spPr>
          <a:xfrm>
            <a:off x="6680956"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5" name="Picture Placeholder 7">
            <a:extLst>
              <a:ext uri="{FF2B5EF4-FFF2-40B4-BE49-F238E27FC236}">
                <a16:creationId xmlns:a16="http://schemas.microsoft.com/office/drawing/2014/main" id="{ADF1BC7D-9E9D-7CD1-E8AA-262A162599E5}"/>
              </a:ext>
            </a:extLst>
          </p:cNvPr>
          <p:cNvSpPr>
            <a:spLocks noGrp="1" noChangeAspect="1"/>
          </p:cNvSpPr>
          <p:nvPr>
            <p:ph type="pic" sz="quarter" idx="18"/>
          </p:nvPr>
        </p:nvSpPr>
        <p:spPr>
          <a:xfrm>
            <a:off x="9388132"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7" name="Picture Placeholder 7">
            <a:extLst>
              <a:ext uri="{FF2B5EF4-FFF2-40B4-BE49-F238E27FC236}">
                <a16:creationId xmlns:a16="http://schemas.microsoft.com/office/drawing/2014/main" id="{98348947-C76D-9C8F-348B-51A873307250}"/>
              </a:ext>
            </a:extLst>
          </p:cNvPr>
          <p:cNvSpPr>
            <a:spLocks noGrp="1" noChangeAspect="1"/>
          </p:cNvSpPr>
          <p:nvPr>
            <p:ph type="pic" sz="quarter" idx="20"/>
          </p:nvPr>
        </p:nvSpPr>
        <p:spPr>
          <a:xfrm>
            <a:off x="1266606"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9" name="Picture Placeholder 7">
            <a:extLst>
              <a:ext uri="{FF2B5EF4-FFF2-40B4-BE49-F238E27FC236}">
                <a16:creationId xmlns:a16="http://schemas.microsoft.com/office/drawing/2014/main" id="{814B2C35-0E8C-3EF5-DFBB-4A646E3A6373}"/>
              </a:ext>
            </a:extLst>
          </p:cNvPr>
          <p:cNvSpPr>
            <a:spLocks noGrp="1" noChangeAspect="1"/>
          </p:cNvSpPr>
          <p:nvPr>
            <p:ph type="pic" sz="quarter" idx="22"/>
          </p:nvPr>
        </p:nvSpPr>
        <p:spPr>
          <a:xfrm>
            <a:off x="3973781"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1" name="Rounded Rectangle 20">
            <a:extLst>
              <a:ext uri="{FF2B5EF4-FFF2-40B4-BE49-F238E27FC236}">
                <a16:creationId xmlns:a16="http://schemas.microsoft.com/office/drawing/2014/main" id="{A8800C4D-7BD6-C1AC-7F00-EFB865A171B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29" name="Text Placeholder 28">
            <a:extLst>
              <a:ext uri="{FF2B5EF4-FFF2-40B4-BE49-F238E27FC236}">
                <a16:creationId xmlns:a16="http://schemas.microsoft.com/office/drawing/2014/main" id="{47CA8422-1D2B-55E1-7CC5-FA76891B1DDA}"/>
              </a:ext>
            </a:extLst>
          </p:cNvPr>
          <p:cNvSpPr>
            <a:spLocks noGrp="1"/>
          </p:cNvSpPr>
          <p:nvPr>
            <p:ph type="body" sz="quarter" idx="25" hasCustomPrompt="1"/>
          </p:nvPr>
        </p:nvSpPr>
        <p:spPr>
          <a:xfrm>
            <a:off x="770887"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0" name="Text Placeholder 28">
            <a:extLst>
              <a:ext uri="{FF2B5EF4-FFF2-40B4-BE49-F238E27FC236}">
                <a16:creationId xmlns:a16="http://schemas.microsoft.com/office/drawing/2014/main" id="{B1D750A3-997C-117C-3671-CF7A3758AF20}"/>
              </a:ext>
            </a:extLst>
          </p:cNvPr>
          <p:cNvSpPr>
            <a:spLocks noGrp="1"/>
          </p:cNvSpPr>
          <p:nvPr>
            <p:ph type="body" sz="quarter" idx="26" hasCustomPrompt="1"/>
          </p:nvPr>
        </p:nvSpPr>
        <p:spPr>
          <a:xfrm>
            <a:off x="3478063"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1" name="Text Placeholder 28">
            <a:extLst>
              <a:ext uri="{FF2B5EF4-FFF2-40B4-BE49-F238E27FC236}">
                <a16:creationId xmlns:a16="http://schemas.microsoft.com/office/drawing/2014/main" id="{E5AC6BD1-147E-35E8-0B05-716817234140}"/>
              </a:ext>
            </a:extLst>
          </p:cNvPr>
          <p:cNvSpPr>
            <a:spLocks noGrp="1"/>
          </p:cNvSpPr>
          <p:nvPr>
            <p:ph type="body" sz="quarter" idx="27" hasCustomPrompt="1"/>
          </p:nvPr>
        </p:nvSpPr>
        <p:spPr>
          <a:xfrm>
            <a:off x="6185239"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2" name="Text Placeholder 28">
            <a:extLst>
              <a:ext uri="{FF2B5EF4-FFF2-40B4-BE49-F238E27FC236}">
                <a16:creationId xmlns:a16="http://schemas.microsoft.com/office/drawing/2014/main" id="{CF663DAB-E3A8-8E89-61F7-20DFA620D01B}"/>
              </a:ext>
            </a:extLst>
          </p:cNvPr>
          <p:cNvSpPr>
            <a:spLocks noGrp="1"/>
          </p:cNvSpPr>
          <p:nvPr>
            <p:ph type="body" sz="quarter" idx="28" hasCustomPrompt="1"/>
          </p:nvPr>
        </p:nvSpPr>
        <p:spPr>
          <a:xfrm>
            <a:off x="8892413"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3" name="Text Placeholder 28">
            <a:extLst>
              <a:ext uri="{FF2B5EF4-FFF2-40B4-BE49-F238E27FC236}">
                <a16:creationId xmlns:a16="http://schemas.microsoft.com/office/drawing/2014/main" id="{9EA348E3-0BA0-AB18-D019-848DA1B4F3F9}"/>
              </a:ext>
            </a:extLst>
          </p:cNvPr>
          <p:cNvSpPr>
            <a:spLocks noGrp="1"/>
          </p:cNvSpPr>
          <p:nvPr>
            <p:ph type="body" sz="quarter" idx="29" hasCustomPrompt="1"/>
          </p:nvPr>
        </p:nvSpPr>
        <p:spPr>
          <a:xfrm>
            <a:off x="770887"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4" name="Text Placeholder 28">
            <a:extLst>
              <a:ext uri="{FF2B5EF4-FFF2-40B4-BE49-F238E27FC236}">
                <a16:creationId xmlns:a16="http://schemas.microsoft.com/office/drawing/2014/main" id="{607FE6B0-A2D9-C718-2193-A841C6CA052E}"/>
              </a:ext>
            </a:extLst>
          </p:cNvPr>
          <p:cNvSpPr>
            <a:spLocks noGrp="1"/>
          </p:cNvSpPr>
          <p:nvPr>
            <p:ph type="body" sz="quarter" idx="30" hasCustomPrompt="1"/>
          </p:nvPr>
        </p:nvSpPr>
        <p:spPr>
          <a:xfrm>
            <a:off x="3478063"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5" name="Text Placeholder 28">
            <a:extLst>
              <a:ext uri="{FF2B5EF4-FFF2-40B4-BE49-F238E27FC236}">
                <a16:creationId xmlns:a16="http://schemas.microsoft.com/office/drawing/2014/main" id="{E3216F32-B415-75E5-A176-3355725AB2C5}"/>
              </a:ext>
            </a:extLst>
          </p:cNvPr>
          <p:cNvSpPr>
            <a:spLocks noGrp="1"/>
          </p:cNvSpPr>
          <p:nvPr>
            <p:ph type="body" sz="quarter" idx="31" hasCustomPrompt="1"/>
          </p:nvPr>
        </p:nvSpPr>
        <p:spPr>
          <a:xfrm>
            <a:off x="6167952"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6" name="Text Placeholder 28">
            <a:extLst>
              <a:ext uri="{FF2B5EF4-FFF2-40B4-BE49-F238E27FC236}">
                <a16:creationId xmlns:a16="http://schemas.microsoft.com/office/drawing/2014/main" id="{35ACE380-9E86-AB7F-35A9-F1C0E8040B05}"/>
              </a:ext>
            </a:extLst>
          </p:cNvPr>
          <p:cNvSpPr>
            <a:spLocks noGrp="1"/>
          </p:cNvSpPr>
          <p:nvPr>
            <p:ph type="body" sz="quarter" idx="32" hasCustomPrompt="1"/>
          </p:nvPr>
        </p:nvSpPr>
        <p:spPr>
          <a:xfrm>
            <a:off x="8857841"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Tree>
    <p:extLst>
      <p:ext uri="{BB962C8B-B14F-4D97-AF65-F5344CB8AC3E}">
        <p14:creationId xmlns:p14="http://schemas.microsoft.com/office/powerpoint/2010/main" val="2309482011"/>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p:cSld name="Team x8 alt">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indoor, dark&#10;&#10;Description automatically generated">
            <a:extLst>
              <a:ext uri="{FF2B5EF4-FFF2-40B4-BE49-F238E27FC236}">
                <a16:creationId xmlns:a16="http://schemas.microsoft.com/office/drawing/2014/main" id="{7FDA4DC1-7852-78AA-4819-510C1CBFAFB7}"/>
              </a:ext>
            </a:extLst>
          </p:cNvPr>
          <p:cNvPicPr>
            <a:picLocks noChangeAspect="1"/>
          </p:cNvPicPr>
          <p:nvPr/>
        </p:nvPicPr>
        <p:blipFill rotWithShape="1">
          <a:blip r:embed="rId2"/>
          <a:srcRect b="8641"/>
          <a:stretch/>
        </p:blipFill>
        <p:spPr>
          <a:xfrm>
            <a:off x="1" y="0"/>
            <a:ext cx="12192000" cy="6169025"/>
          </a:xfrm>
          <a:prstGeom prst="rect">
            <a:avLst/>
          </a:prstGeom>
        </p:spPr>
      </p:pic>
      <p:sp>
        <p:nvSpPr>
          <p:cNvPr id="24" name="Picture Placeholder 7">
            <a:extLst>
              <a:ext uri="{FF2B5EF4-FFF2-40B4-BE49-F238E27FC236}">
                <a16:creationId xmlns:a16="http://schemas.microsoft.com/office/drawing/2014/main" id="{2FE7D91B-1563-CEA3-1FF8-3F546AD5B839}"/>
              </a:ext>
            </a:extLst>
          </p:cNvPr>
          <p:cNvSpPr>
            <a:spLocks noGrp="1" noChangeAspect="1"/>
          </p:cNvSpPr>
          <p:nvPr>
            <p:ph type="pic" sz="quarter" idx="27"/>
          </p:nvPr>
        </p:nvSpPr>
        <p:spPr>
          <a:xfrm>
            <a:off x="4241032"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5" name="Text Placeholder 28">
            <a:extLst>
              <a:ext uri="{FF2B5EF4-FFF2-40B4-BE49-F238E27FC236}">
                <a16:creationId xmlns:a16="http://schemas.microsoft.com/office/drawing/2014/main" id="{283449E4-2863-B781-158C-C0932DEE17B2}"/>
              </a:ext>
            </a:extLst>
          </p:cNvPr>
          <p:cNvSpPr>
            <a:spLocks noGrp="1"/>
          </p:cNvSpPr>
          <p:nvPr>
            <p:ph type="body" sz="quarter" idx="28" hasCustomPrompt="1"/>
          </p:nvPr>
        </p:nvSpPr>
        <p:spPr>
          <a:xfrm>
            <a:off x="4241032"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1731627"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3" name="Text Placeholder 22">
            <a:extLst>
              <a:ext uri="{FF2B5EF4-FFF2-40B4-BE49-F238E27FC236}">
                <a16:creationId xmlns:a16="http://schemas.microsoft.com/office/drawing/2014/main" id="{203A57B8-E234-CD88-D11C-D1DFE37ADDB4}"/>
              </a:ext>
            </a:extLst>
          </p:cNvPr>
          <p:cNvSpPr>
            <a:spLocks noGrp="1"/>
          </p:cNvSpPr>
          <p:nvPr>
            <p:ph type="body" sz="quarter" idx="26" hasCustomPrompt="1"/>
          </p:nvPr>
        </p:nvSpPr>
        <p:spPr>
          <a:xfrm rot="16200000">
            <a:off x="-1415473" y="3470854"/>
            <a:ext cx="4113646" cy="1282700"/>
          </a:xfrm>
        </p:spPr>
        <p:txBody>
          <a:bodyPr anchor="ctr"/>
          <a:lstStyle>
            <a:lvl1pPr algn="r">
              <a:lnSpc>
                <a:spcPct val="80000"/>
              </a:lnSpc>
              <a:defRPr sz="3600"/>
            </a:lvl1pPr>
          </a:lstStyle>
          <a:p>
            <a:pPr lvl="0"/>
            <a:r>
              <a:rPr lang="en-GB"/>
              <a:t>Meet the team</a:t>
            </a:r>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21" name="Rounded Rectangle 20">
            <a:extLst>
              <a:ext uri="{FF2B5EF4-FFF2-40B4-BE49-F238E27FC236}">
                <a16:creationId xmlns:a16="http://schemas.microsoft.com/office/drawing/2014/main" id="{A8800C4D-7BD6-C1AC-7F00-EFB865A171B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29" name="Text Placeholder 28">
            <a:extLst>
              <a:ext uri="{FF2B5EF4-FFF2-40B4-BE49-F238E27FC236}">
                <a16:creationId xmlns:a16="http://schemas.microsoft.com/office/drawing/2014/main" id="{47CA8422-1D2B-55E1-7CC5-FA76891B1DDA}"/>
              </a:ext>
            </a:extLst>
          </p:cNvPr>
          <p:cNvSpPr>
            <a:spLocks noGrp="1"/>
          </p:cNvSpPr>
          <p:nvPr>
            <p:ph type="body" sz="quarter" idx="25" hasCustomPrompt="1"/>
          </p:nvPr>
        </p:nvSpPr>
        <p:spPr>
          <a:xfrm>
            <a:off x="1731627"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cxnSp>
        <p:nvCxnSpPr>
          <p:cNvPr id="18" name="Straight Connector 17">
            <a:extLst>
              <a:ext uri="{FF2B5EF4-FFF2-40B4-BE49-F238E27FC236}">
                <a16:creationId xmlns:a16="http://schemas.microsoft.com/office/drawing/2014/main" id="{8C787E02-54B7-34DE-48AF-51442EB2B509}"/>
              </a:ext>
            </a:extLst>
          </p:cNvPr>
          <p:cNvCxnSpPr>
            <a:cxnSpLocks/>
          </p:cNvCxnSpPr>
          <p:nvPr/>
        </p:nvCxnSpPr>
        <p:spPr>
          <a:xfrm>
            <a:off x="641350" y="0"/>
            <a:ext cx="0" cy="2012762"/>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38" name="Picture Placeholder 7">
            <a:extLst>
              <a:ext uri="{FF2B5EF4-FFF2-40B4-BE49-F238E27FC236}">
                <a16:creationId xmlns:a16="http://schemas.microsoft.com/office/drawing/2014/main" id="{384A9924-D9B5-F558-4446-770722C9E658}"/>
              </a:ext>
            </a:extLst>
          </p:cNvPr>
          <p:cNvSpPr>
            <a:spLocks noGrp="1" noChangeAspect="1"/>
          </p:cNvSpPr>
          <p:nvPr>
            <p:ph type="pic" sz="quarter" idx="29"/>
          </p:nvPr>
        </p:nvSpPr>
        <p:spPr>
          <a:xfrm>
            <a:off x="6750437"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39" name="Text Placeholder 28">
            <a:extLst>
              <a:ext uri="{FF2B5EF4-FFF2-40B4-BE49-F238E27FC236}">
                <a16:creationId xmlns:a16="http://schemas.microsoft.com/office/drawing/2014/main" id="{13B4A43A-7C48-6830-0A71-84B2AA8D5BC0}"/>
              </a:ext>
            </a:extLst>
          </p:cNvPr>
          <p:cNvSpPr>
            <a:spLocks noGrp="1"/>
          </p:cNvSpPr>
          <p:nvPr>
            <p:ph type="body" sz="quarter" idx="30" hasCustomPrompt="1"/>
          </p:nvPr>
        </p:nvSpPr>
        <p:spPr>
          <a:xfrm>
            <a:off x="6750437"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0" name="Picture Placeholder 7">
            <a:extLst>
              <a:ext uri="{FF2B5EF4-FFF2-40B4-BE49-F238E27FC236}">
                <a16:creationId xmlns:a16="http://schemas.microsoft.com/office/drawing/2014/main" id="{09A357F1-DCB0-AAA1-FF7C-579CD51579A1}"/>
              </a:ext>
            </a:extLst>
          </p:cNvPr>
          <p:cNvSpPr>
            <a:spLocks noGrp="1" noChangeAspect="1"/>
          </p:cNvSpPr>
          <p:nvPr>
            <p:ph type="pic" sz="quarter" idx="31"/>
          </p:nvPr>
        </p:nvSpPr>
        <p:spPr>
          <a:xfrm>
            <a:off x="9259842"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1" name="Text Placeholder 28">
            <a:extLst>
              <a:ext uri="{FF2B5EF4-FFF2-40B4-BE49-F238E27FC236}">
                <a16:creationId xmlns:a16="http://schemas.microsoft.com/office/drawing/2014/main" id="{CFA284AE-D574-E303-87B5-B8731F5B3D55}"/>
              </a:ext>
            </a:extLst>
          </p:cNvPr>
          <p:cNvSpPr>
            <a:spLocks noGrp="1"/>
          </p:cNvSpPr>
          <p:nvPr>
            <p:ph type="body" sz="quarter" idx="32" hasCustomPrompt="1"/>
          </p:nvPr>
        </p:nvSpPr>
        <p:spPr>
          <a:xfrm>
            <a:off x="9259842"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2" name="Picture Placeholder 7">
            <a:extLst>
              <a:ext uri="{FF2B5EF4-FFF2-40B4-BE49-F238E27FC236}">
                <a16:creationId xmlns:a16="http://schemas.microsoft.com/office/drawing/2014/main" id="{D8C052A2-B328-B532-B588-0344982F0D3F}"/>
              </a:ext>
            </a:extLst>
          </p:cNvPr>
          <p:cNvSpPr>
            <a:spLocks noGrp="1" noChangeAspect="1"/>
          </p:cNvSpPr>
          <p:nvPr>
            <p:ph type="pic" sz="quarter" idx="33"/>
          </p:nvPr>
        </p:nvSpPr>
        <p:spPr>
          <a:xfrm>
            <a:off x="1731627"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3" name="Text Placeholder 28">
            <a:extLst>
              <a:ext uri="{FF2B5EF4-FFF2-40B4-BE49-F238E27FC236}">
                <a16:creationId xmlns:a16="http://schemas.microsoft.com/office/drawing/2014/main" id="{CBB72990-AB1D-E7C4-6B75-0DB3F2E4BD4F}"/>
              </a:ext>
            </a:extLst>
          </p:cNvPr>
          <p:cNvSpPr>
            <a:spLocks noGrp="1"/>
          </p:cNvSpPr>
          <p:nvPr>
            <p:ph type="body" sz="quarter" idx="34" hasCustomPrompt="1"/>
          </p:nvPr>
        </p:nvSpPr>
        <p:spPr>
          <a:xfrm>
            <a:off x="1731627"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4" name="Picture Placeholder 7">
            <a:extLst>
              <a:ext uri="{FF2B5EF4-FFF2-40B4-BE49-F238E27FC236}">
                <a16:creationId xmlns:a16="http://schemas.microsoft.com/office/drawing/2014/main" id="{FD171AC2-82E6-C5F7-9D8F-179C5045CD7E}"/>
              </a:ext>
            </a:extLst>
          </p:cNvPr>
          <p:cNvSpPr>
            <a:spLocks noGrp="1" noChangeAspect="1"/>
          </p:cNvSpPr>
          <p:nvPr>
            <p:ph type="pic" sz="quarter" idx="35"/>
          </p:nvPr>
        </p:nvSpPr>
        <p:spPr>
          <a:xfrm>
            <a:off x="4241032"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5" name="Text Placeholder 28">
            <a:extLst>
              <a:ext uri="{FF2B5EF4-FFF2-40B4-BE49-F238E27FC236}">
                <a16:creationId xmlns:a16="http://schemas.microsoft.com/office/drawing/2014/main" id="{0AB05AEC-005A-3F1B-0C4D-64752EE8955B}"/>
              </a:ext>
            </a:extLst>
          </p:cNvPr>
          <p:cNvSpPr>
            <a:spLocks noGrp="1"/>
          </p:cNvSpPr>
          <p:nvPr>
            <p:ph type="body" sz="quarter" idx="36" hasCustomPrompt="1"/>
          </p:nvPr>
        </p:nvSpPr>
        <p:spPr>
          <a:xfrm>
            <a:off x="4241032"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6" name="Picture Placeholder 7">
            <a:extLst>
              <a:ext uri="{FF2B5EF4-FFF2-40B4-BE49-F238E27FC236}">
                <a16:creationId xmlns:a16="http://schemas.microsoft.com/office/drawing/2014/main" id="{0EE26C2E-7158-576F-1378-CA79415AEBD0}"/>
              </a:ext>
            </a:extLst>
          </p:cNvPr>
          <p:cNvSpPr>
            <a:spLocks noGrp="1" noChangeAspect="1"/>
          </p:cNvSpPr>
          <p:nvPr>
            <p:ph type="pic" sz="quarter" idx="37"/>
          </p:nvPr>
        </p:nvSpPr>
        <p:spPr>
          <a:xfrm>
            <a:off x="6750437"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7" name="Text Placeholder 28">
            <a:extLst>
              <a:ext uri="{FF2B5EF4-FFF2-40B4-BE49-F238E27FC236}">
                <a16:creationId xmlns:a16="http://schemas.microsoft.com/office/drawing/2014/main" id="{C5BD386D-E6DA-D6A7-A9E3-7D2E78533E12}"/>
              </a:ext>
            </a:extLst>
          </p:cNvPr>
          <p:cNvSpPr>
            <a:spLocks noGrp="1"/>
          </p:cNvSpPr>
          <p:nvPr>
            <p:ph type="body" sz="quarter" idx="38" hasCustomPrompt="1"/>
          </p:nvPr>
        </p:nvSpPr>
        <p:spPr>
          <a:xfrm>
            <a:off x="6750437"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8" name="Picture Placeholder 7">
            <a:extLst>
              <a:ext uri="{FF2B5EF4-FFF2-40B4-BE49-F238E27FC236}">
                <a16:creationId xmlns:a16="http://schemas.microsoft.com/office/drawing/2014/main" id="{06E30288-6192-C4BC-6B0F-03332A53846C}"/>
              </a:ext>
            </a:extLst>
          </p:cNvPr>
          <p:cNvSpPr>
            <a:spLocks noGrp="1" noChangeAspect="1"/>
          </p:cNvSpPr>
          <p:nvPr>
            <p:ph type="pic" sz="quarter" idx="39"/>
          </p:nvPr>
        </p:nvSpPr>
        <p:spPr>
          <a:xfrm>
            <a:off x="9258613"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9" name="Text Placeholder 28">
            <a:extLst>
              <a:ext uri="{FF2B5EF4-FFF2-40B4-BE49-F238E27FC236}">
                <a16:creationId xmlns:a16="http://schemas.microsoft.com/office/drawing/2014/main" id="{80096700-6812-294E-0C3E-E5CC7858FD6E}"/>
              </a:ext>
            </a:extLst>
          </p:cNvPr>
          <p:cNvSpPr>
            <a:spLocks noGrp="1"/>
          </p:cNvSpPr>
          <p:nvPr>
            <p:ph type="body" sz="quarter" idx="40" hasCustomPrompt="1"/>
          </p:nvPr>
        </p:nvSpPr>
        <p:spPr>
          <a:xfrm>
            <a:off x="9258613"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Tree>
    <p:extLst>
      <p:ext uri="{BB962C8B-B14F-4D97-AF65-F5344CB8AC3E}">
        <p14:creationId xmlns:p14="http://schemas.microsoft.com/office/powerpoint/2010/main" val="875307613"/>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p:cSld name="Bios x3">
    <p:bg>
      <p:bgPr>
        <a:solidFill>
          <a:schemeClr val="bg1"/>
        </a:solidFill>
        <a:effectLst/>
      </p:bgPr>
    </p:bg>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5815C96E-6900-B6B5-815D-4D8E8D008112}"/>
              </a:ext>
            </a:extLst>
          </p:cNvPr>
          <p:cNvSpPr/>
          <p:nvPr/>
        </p:nvSpPr>
        <p:spPr>
          <a:xfrm>
            <a:off x="4063800" y="0"/>
            <a:ext cx="4064400" cy="6169024"/>
          </a:xfrm>
          <a:custGeom>
            <a:avLst/>
            <a:gdLst>
              <a:gd name="connsiteX0" fmla="*/ 0 w 4064400"/>
              <a:gd name="connsiteY0" fmla="*/ 0 h 6169024"/>
              <a:gd name="connsiteX1" fmla="*/ 4064400 w 4064400"/>
              <a:gd name="connsiteY1" fmla="*/ 0 h 6169024"/>
              <a:gd name="connsiteX2" fmla="*/ 4064400 w 4064400"/>
              <a:gd name="connsiteY2" fmla="*/ 6169024 h 6169024"/>
              <a:gd name="connsiteX3" fmla="*/ 0 w 4064400"/>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4064400" h="6169024">
                <a:moveTo>
                  <a:pt x="0" y="0"/>
                </a:moveTo>
                <a:lnTo>
                  <a:pt x="4064400" y="0"/>
                </a:lnTo>
                <a:lnTo>
                  <a:pt x="4064400" y="6169024"/>
                </a:lnTo>
                <a:lnTo>
                  <a:pt x="0" y="6169024"/>
                </a:lnTo>
                <a:close/>
              </a:path>
            </a:pathLst>
          </a:cu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rIns="72000" rtlCol="0" anchor="ctr">
            <a:noAutofit/>
          </a:bodyPr>
          <a:lstStyle/>
          <a:p>
            <a:pPr algn="ctr"/>
            <a:endParaRPr lang="en-GB" sz="1400"/>
          </a:p>
        </p:txBody>
      </p:sp>
      <p:sp>
        <p:nvSpPr>
          <p:cNvPr id="3" name="Footer Placeholder 2">
            <a:extLst>
              <a:ext uri="{FF2B5EF4-FFF2-40B4-BE49-F238E27FC236}">
                <a16:creationId xmlns:a16="http://schemas.microsoft.com/office/drawing/2014/main" id="{32CC0C5C-99D1-99BB-CABB-CC6FB255B26D}"/>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D0E00792-06FC-7E14-8396-F27E3154E3A4}"/>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9" name="Picture Placeholder 8">
            <a:extLst>
              <a:ext uri="{FF2B5EF4-FFF2-40B4-BE49-F238E27FC236}">
                <a16:creationId xmlns:a16="http://schemas.microsoft.com/office/drawing/2014/main" id="{935B2C59-8A37-64E6-6CBA-C5AECEC501B2}"/>
              </a:ext>
            </a:extLst>
          </p:cNvPr>
          <p:cNvSpPr>
            <a:spLocks noGrp="1"/>
          </p:cNvSpPr>
          <p:nvPr>
            <p:ph type="pic" sz="quarter" idx="12"/>
          </p:nvPr>
        </p:nvSpPr>
        <p:spPr>
          <a:xfrm>
            <a:off x="0" y="0"/>
            <a:ext cx="4064400" cy="267017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0" name="Picture Placeholder 8">
            <a:extLst>
              <a:ext uri="{FF2B5EF4-FFF2-40B4-BE49-F238E27FC236}">
                <a16:creationId xmlns:a16="http://schemas.microsoft.com/office/drawing/2014/main" id="{D272F750-99B3-124C-D8D3-F1286B3773D4}"/>
              </a:ext>
            </a:extLst>
          </p:cNvPr>
          <p:cNvSpPr>
            <a:spLocks noGrp="1"/>
          </p:cNvSpPr>
          <p:nvPr>
            <p:ph type="pic" sz="quarter" idx="13"/>
          </p:nvPr>
        </p:nvSpPr>
        <p:spPr>
          <a:xfrm>
            <a:off x="4063800" y="0"/>
            <a:ext cx="4064400" cy="2670175"/>
          </a:xfrm>
          <a:solidFill>
            <a:schemeClr val="bg1">
              <a:lumMod val="65000"/>
            </a:schemeClr>
          </a:solidFill>
        </p:spPr>
        <p:txBody>
          <a:bodyPr anchor="ctr"/>
          <a:lstStyle>
            <a:lvl1pPr algn="ctr">
              <a:defRPr/>
            </a:lvl1pPr>
          </a:lstStyle>
          <a:p>
            <a:r>
              <a:rPr lang="es-ES"/>
              <a:t>Haga clic en el icono para agregar una imagen</a:t>
            </a:r>
            <a:endParaRPr lang="en-GB"/>
          </a:p>
        </p:txBody>
      </p:sp>
      <p:sp>
        <p:nvSpPr>
          <p:cNvPr id="12" name="Picture Placeholder 8">
            <a:extLst>
              <a:ext uri="{FF2B5EF4-FFF2-40B4-BE49-F238E27FC236}">
                <a16:creationId xmlns:a16="http://schemas.microsoft.com/office/drawing/2014/main" id="{F7023C7E-EF93-8C6E-835A-939EDCF96292}"/>
              </a:ext>
            </a:extLst>
          </p:cNvPr>
          <p:cNvSpPr>
            <a:spLocks noGrp="1"/>
          </p:cNvSpPr>
          <p:nvPr>
            <p:ph type="pic" sz="quarter" idx="14"/>
          </p:nvPr>
        </p:nvSpPr>
        <p:spPr>
          <a:xfrm>
            <a:off x="8127600" y="0"/>
            <a:ext cx="4064400" cy="267017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9" name="Text Placeholder 18">
            <a:extLst>
              <a:ext uri="{FF2B5EF4-FFF2-40B4-BE49-F238E27FC236}">
                <a16:creationId xmlns:a16="http://schemas.microsoft.com/office/drawing/2014/main" id="{7365F35F-7775-B95E-825A-60563DB58AA6}"/>
              </a:ext>
            </a:extLst>
          </p:cNvPr>
          <p:cNvSpPr>
            <a:spLocks noGrp="1"/>
          </p:cNvSpPr>
          <p:nvPr>
            <p:ph type="body" sz="quarter" idx="15" hasCustomPrompt="1"/>
          </p:nvPr>
        </p:nvSpPr>
        <p:spPr>
          <a:xfrm>
            <a:off x="411163"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1" name="Text Placeholder 20">
            <a:extLst>
              <a:ext uri="{FF2B5EF4-FFF2-40B4-BE49-F238E27FC236}">
                <a16:creationId xmlns:a16="http://schemas.microsoft.com/office/drawing/2014/main" id="{BD75C35C-A936-78DA-A517-9B8EF3CF101E}"/>
              </a:ext>
            </a:extLst>
          </p:cNvPr>
          <p:cNvSpPr>
            <a:spLocks noGrp="1"/>
          </p:cNvSpPr>
          <p:nvPr>
            <p:ph type="body" sz="quarter" idx="16"/>
          </p:nvPr>
        </p:nvSpPr>
        <p:spPr>
          <a:xfrm>
            <a:off x="411163" y="3644821"/>
            <a:ext cx="3257550" cy="2007842"/>
          </a:xfrm>
        </p:spPr>
        <p:txBody>
          <a:bodyPr/>
          <a:lstStyle>
            <a:lvl1pPr>
              <a:defRPr sz="1100"/>
            </a:lvl1pPr>
            <a:lvl2pPr>
              <a:defRPr sz="1400"/>
            </a:lvl2pPr>
            <a:lvl3pPr>
              <a:defRPr sz="1100"/>
            </a:lvl3pPr>
            <a:lvl4pPr>
              <a:defRPr sz="1100"/>
            </a:lvl4pPr>
            <a:lvl5pPr>
              <a:defRPr sz="11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2" name="Text Placeholder 18">
            <a:extLst>
              <a:ext uri="{FF2B5EF4-FFF2-40B4-BE49-F238E27FC236}">
                <a16:creationId xmlns:a16="http://schemas.microsoft.com/office/drawing/2014/main" id="{D6471E19-8CCC-B0DF-8C3F-7CB2503D5D13}"/>
              </a:ext>
            </a:extLst>
          </p:cNvPr>
          <p:cNvSpPr>
            <a:spLocks noGrp="1"/>
          </p:cNvSpPr>
          <p:nvPr>
            <p:ph type="body" sz="quarter" idx="17" hasCustomPrompt="1"/>
          </p:nvPr>
        </p:nvSpPr>
        <p:spPr>
          <a:xfrm>
            <a:off x="4470184"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3" name="Text Placeholder 20">
            <a:extLst>
              <a:ext uri="{FF2B5EF4-FFF2-40B4-BE49-F238E27FC236}">
                <a16:creationId xmlns:a16="http://schemas.microsoft.com/office/drawing/2014/main" id="{014B1B71-F74A-A303-FC3B-F4A8195843F0}"/>
              </a:ext>
            </a:extLst>
          </p:cNvPr>
          <p:cNvSpPr>
            <a:spLocks noGrp="1"/>
          </p:cNvSpPr>
          <p:nvPr>
            <p:ph type="body" sz="quarter" idx="18"/>
          </p:nvPr>
        </p:nvSpPr>
        <p:spPr>
          <a:xfrm>
            <a:off x="4467225" y="3644821"/>
            <a:ext cx="3257550" cy="2007842"/>
          </a:xfrm>
        </p:spPr>
        <p:txBody>
          <a:bodyPr/>
          <a:lstStyle>
            <a:lvl1pPr>
              <a:defRPr sz="1100"/>
            </a:lvl1pPr>
            <a:lvl2pPr>
              <a:defRPr sz="1400"/>
            </a:lvl2pPr>
            <a:lvl3pPr>
              <a:defRPr sz="1100"/>
            </a:lvl3pPr>
            <a:lvl4pPr>
              <a:defRPr sz="1100"/>
            </a:lvl4pPr>
            <a:lvl5pPr>
              <a:defRPr sz="11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4" name="Text Placeholder 18">
            <a:extLst>
              <a:ext uri="{FF2B5EF4-FFF2-40B4-BE49-F238E27FC236}">
                <a16:creationId xmlns:a16="http://schemas.microsoft.com/office/drawing/2014/main" id="{4A48D3C2-9B59-84FE-83E7-B0F97C9E71D9}"/>
              </a:ext>
            </a:extLst>
          </p:cNvPr>
          <p:cNvSpPr>
            <a:spLocks noGrp="1"/>
          </p:cNvSpPr>
          <p:nvPr>
            <p:ph type="body" sz="quarter" idx="19" hasCustomPrompt="1"/>
          </p:nvPr>
        </p:nvSpPr>
        <p:spPr>
          <a:xfrm>
            <a:off x="8553811"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5" name="Text Placeholder 20">
            <a:extLst>
              <a:ext uri="{FF2B5EF4-FFF2-40B4-BE49-F238E27FC236}">
                <a16:creationId xmlns:a16="http://schemas.microsoft.com/office/drawing/2014/main" id="{A7224203-3DFE-E8BA-9C78-241EA5FF8CA4}"/>
              </a:ext>
            </a:extLst>
          </p:cNvPr>
          <p:cNvSpPr>
            <a:spLocks noGrp="1"/>
          </p:cNvSpPr>
          <p:nvPr>
            <p:ph type="body" sz="quarter" idx="20"/>
          </p:nvPr>
        </p:nvSpPr>
        <p:spPr>
          <a:xfrm>
            <a:off x="8550852" y="3644821"/>
            <a:ext cx="3257550" cy="2007842"/>
          </a:xfrm>
        </p:spPr>
        <p:txBody>
          <a:bodyPr/>
          <a:lstStyle>
            <a:lvl1pPr>
              <a:defRPr sz="1100"/>
            </a:lvl1pPr>
            <a:lvl2pPr>
              <a:defRPr sz="1400"/>
            </a:lvl2pPr>
            <a:lvl3pPr>
              <a:defRPr sz="1100"/>
            </a:lvl3pPr>
            <a:lvl4pPr>
              <a:defRPr sz="1100"/>
            </a:lvl4pPr>
            <a:lvl5pPr>
              <a:defRPr sz="11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3405331059"/>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showMasterSp="0" preserve="1">
  <p:cSld name="Mosaic #1">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500C5C-55A0-3C8A-0687-A33E321F6869}"/>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Title 1">
            <a:extLst>
              <a:ext uri="{FF2B5EF4-FFF2-40B4-BE49-F238E27FC236}">
                <a16:creationId xmlns:a16="http://schemas.microsoft.com/office/drawing/2014/main" id="{9560B1CD-282B-07A4-3E89-E1D0C76CC900}"/>
              </a:ext>
            </a:extLst>
          </p:cNvPr>
          <p:cNvSpPr>
            <a:spLocks noGrp="1"/>
          </p:cNvSpPr>
          <p:nvPr>
            <p:ph type="title"/>
          </p:nvPr>
        </p:nvSpPr>
        <p:spPr>
          <a:xfrm>
            <a:off x="785261" y="1368426"/>
            <a:ext cx="3704189" cy="3432174"/>
          </a:xfrm>
        </p:spPr>
        <p:txBody>
          <a:bodyPr anchor="ctr"/>
          <a:lstStyle/>
          <a:p>
            <a:r>
              <a:rPr lang="es-ES"/>
              <a:t>Haga clic para modificar el estilo de título del patrón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7699375" y="682625"/>
            <a:ext cx="3856038" cy="5486398"/>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9" name="Picture Placeholder 8">
            <a:extLst>
              <a:ext uri="{FF2B5EF4-FFF2-40B4-BE49-F238E27FC236}">
                <a16:creationId xmlns:a16="http://schemas.microsoft.com/office/drawing/2014/main" id="{BAD7BE90-3BDC-F609-DA85-653C974727EC}"/>
              </a:ext>
            </a:extLst>
          </p:cNvPr>
          <p:cNvSpPr>
            <a:spLocks noGrp="1"/>
          </p:cNvSpPr>
          <p:nvPr>
            <p:ph type="pic" sz="quarter" idx="13"/>
          </p:nvPr>
        </p:nvSpPr>
        <p:spPr>
          <a:xfrm>
            <a:off x="6413500" y="2060575"/>
            <a:ext cx="2568575" cy="2730498"/>
          </a:xfrm>
          <a:solidFill>
            <a:schemeClr val="bg1">
              <a:lumMod val="65000"/>
            </a:schemeClr>
          </a:solidFill>
        </p:spPr>
        <p:txBody>
          <a:bodyPr anchor="ctr"/>
          <a:lstStyle>
            <a:lvl1pPr algn="ctr">
              <a:defRPr/>
            </a:lvl1pPr>
          </a:lstStyle>
          <a:p>
            <a:r>
              <a:rPr lang="es-ES"/>
              <a:t>Haga clic en el icono para agregar una imagen</a:t>
            </a:r>
            <a:endParaRPr lang="en-GB"/>
          </a:p>
        </p:txBody>
      </p:sp>
      <p:sp>
        <p:nvSpPr>
          <p:cNvPr id="5" name="Rounded Rectangle 4">
            <a:extLst>
              <a:ext uri="{FF2B5EF4-FFF2-40B4-BE49-F238E27FC236}">
                <a16:creationId xmlns:a16="http://schemas.microsoft.com/office/drawing/2014/main" id="{B4643C89-D039-12D0-AD23-86C897EB3177}"/>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7" name="Picture 6">
            <a:extLst>
              <a:ext uri="{FF2B5EF4-FFF2-40B4-BE49-F238E27FC236}">
                <a16:creationId xmlns:a16="http://schemas.microsoft.com/office/drawing/2014/main" id="{ADCBEA58-69E7-D73B-4B63-819B5DEF3E49}"/>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853240755"/>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p:cSld name="Mosaic #2">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6096000" y="0"/>
            <a:ext cx="6096000" cy="308090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2463476"/>
          </a:xfrm>
        </p:spPr>
        <p:txBody>
          <a:bodyPr/>
          <a:lstStyle/>
          <a:p>
            <a:r>
              <a:rPr lang="es-ES"/>
              <a:t>Haga clic para modificar el estilo de título del patrón</a:t>
            </a:r>
            <a:endParaRPr lang="en-GB"/>
          </a:p>
        </p:txBody>
      </p:sp>
      <p:sp>
        <p:nvSpPr>
          <p:cNvPr id="11" name="Picture Placeholder 8">
            <a:extLst>
              <a:ext uri="{FF2B5EF4-FFF2-40B4-BE49-F238E27FC236}">
                <a16:creationId xmlns:a16="http://schemas.microsoft.com/office/drawing/2014/main" id="{1F82C0E6-ABEE-E744-BED6-3CF463ACD28F}"/>
              </a:ext>
            </a:extLst>
          </p:cNvPr>
          <p:cNvSpPr>
            <a:spLocks noGrp="1"/>
          </p:cNvSpPr>
          <p:nvPr>
            <p:ph type="pic" sz="quarter" idx="13"/>
          </p:nvPr>
        </p:nvSpPr>
        <p:spPr>
          <a:xfrm>
            <a:off x="0" y="3088118"/>
            <a:ext cx="6096000" cy="308090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6416675" y="3080906"/>
            <a:ext cx="5138738" cy="308090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Rounded Rectangle 1">
            <a:extLst>
              <a:ext uri="{FF2B5EF4-FFF2-40B4-BE49-F238E27FC236}">
                <a16:creationId xmlns:a16="http://schemas.microsoft.com/office/drawing/2014/main" id="{B661CDCE-8667-108C-D192-8D82B9BCDBC4}"/>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40178187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tatement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 name="Text Placeholder 9">
            <a:extLst>
              <a:ext uri="{FF2B5EF4-FFF2-40B4-BE49-F238E27FC236}">
                <a16:creationId xmlns:a16="http://schemas.microsoft.com/office/drawing/2014/main" id="{075D72E6-9411-1B4C-81D0-42BD2EE8C246}"/>
              </a:ext>
            </a:extLst>
          </p:cNvPr>
          <p:cNvSpPr>
            <a:spLocks noGrp="1"/>
          </p:cNvSpPr>
          <p:nvPr>
            <p:ph type="body" sz="quarter" idx="13" hasCustomPrompt="1"/>
          </p:nvPr>
        </p:nvSpPr>
        <p:spPr>
          <a:xfrm>
            <a:off x="2174875" y="5119050"/>
            <a:ext cx="7839075" cy="97905"/>
          </a:xfrm>
          <a:gradFill>
            <a:gsLst>
              <a:gs pos="0">
                <a:schemeClr val="accent2"/>
              </a:gs>
              <a:gs pos="100000">
                <a:schemeClr val="accent3"/>
              </a:gs>
            </a:gsLst>
            <a:lin ang="0" scaled="1"/>
          </a:gradFill>
        </p:spPr>
        <p:txBody>
          <a:bodyPr anchor="ctr">
            <a:normAutofit/>
          </a:bodyPr>
          <a:lstStyle>
            <a:lvl1pPr algn="ctr">
              <a:defRPr sz="100">
                <a:gradFill>
                  <a:gsLst>
                    <a:gs pos="0">
                      <a:schemeClr val="accent2"/>
                    </a:gs>
                    <a:gs pos="100000">
                      <a:schemeClr val="accent3"/>
                    </a:gs>
                  </a:gsLst>
                  <a:lin ang="0" scaled="1"/>
                </a:gradFill>
              </a:defRPr>
            </a:lvl1pPr>
          </a:lstStyle>
          <a:p>
            <a:pPr lvl="0"/>
            <a:r>
              <a:rPr lang="en-US"/>
              <a:t>   </a:t>
            </a:r>
          </a:p>
        </p:txBody>
      </p:sp>
      <p:sp>
        <p:nvSpPr>
          <p:cNvPr id="12" name="Text Placeholder 9">
            <a:extLst>
              <a:ext uri="{FF2B5EF4-FFF2-40B4-BE49-F238E27FC236}">
                <a16:creationId xmlns:a16="http://schemas.microsoft.com/office/drawing/2014/main" id="{7DC2C98D-EEE6-244E-B9DD-32C94FB0924D}"/>
              </a:ext>
            </a:extLst>
          </p:cNvPr>
          <p:cNvSpPr>
            <a:spLocks noGrp="1"/>
          </p:cNvSpPr>
          <p:nvPr>
            <p:ph type="body" sz="quarter" idx="14" hasCustomPrompt="1"/>
          </p:nvPr>
        </p:nvSpPr>
        <p:spPr>
          <a:xfrm>
            <a:off x="2174875" y="1662666"/>
            <a:ext cx="7839075" cy="97905"/>
          </a:xfrm>
          <a:gradFill>
            <a:gsLst>
              <a:gs pos="0">
                <a:schemeClr val="accent2"/>
              </a:gs>
              <a:gs pos="100000">
                <a:schemeClr val="accent3"/>
              </a:gs>
            </a:gsLst>
            <a:lin ang="0" scaled="1"/>
          </a:gradFill>
        </p:spPr>
        <p:txBody>
          <a:bodyPr anchor="ctr">
            <a:normAutofit/>
          </a:bodyPr>
          <a:lstStyle>
            <a:lvl1pPr algn="ctr">
              <a:defRPr sz="100">
                <a:gradFill>
                  <a:gsLst>
                    <a:gs pos="0">
                      <a:schemeClr val="accent2"/>
                    </a:gs>
                    <a:gs pos="100000">
                      <a:schemeClr val="accent3"/>
                    </a:gs>
                  </a:gsLst>
                  <a:lin ang="0" scaled="1"/>
                </a:gradFill>
              </a:defRPr>
            </a:lvl1pPr>
          </a:lstStyle>
          <a:p>
            <a:pPr lvl="0"/>
            <a:r>
              <a:rPr lang="en-US"/>
              <a:t>   </a:t>
            </a:r>
          </a:p>
        </p:txBody>
      </p:sp>
      <p:sp>
        <p:nvSpPr>
          <p:cNvPr id="4" name="Text Placeholder 3">
            <a:extLst>
              <a:ext uri="{FF2B5EF4-FFF2-40B4-BE49-F238E27FC236}">
                <a16:creationId xmlns:a16="http://schemas.microsoft.com/office/drawing/2014/main" id="{479E8BC8-E37D-DC43-B023-CA84A9CACB19}"/>
              </a:ext>
            </a:extLst>
          </p:cNvPr>
          <p:cNvSpPr>
            <a:spLocks noGrp="1"/>
          </p:cNvSpPr>
          <p:nvPr>
            <p:ph type="body" sz="quarter" idx="15" hasCustomPrompt="1"/>
          </p:nvPr>
        </p:nvSpPr>
        <p:spPr>
          <a:xfrm>
            <a:off x="590550" y="2866232"/>
            <a:ext cx="10761663" cy="1125537"/>
          </a:xfrm>
        </p:spPr>
        <p:txBody>
          <a:bodyPr anchor="ctr">
            <a:normAutofit/>
          </a:bodyPr>
          <a:lstStyle>
            <a:lvl1pPr algn="ctr">
              <a:defRPr sz="5000" b="1">
                <a:solidFill>
                  <a:schemeClr val="bg1"/>
                </a:solidFill>
              </a:defRPr>
            </a:lvl1pPr>
          </a:lstStyle>
          <a:p>
            <a:pPr lvl="0"/>
            <a:r>
              <a:rPr lang="en-US"/>
              <a:t>Statement Goes Here</a:t>
            </a:r>
          </a:p>
        </p:txBody>
      </p:sp>
    </p:spTree>
    <p:extLst>
      <p:ext uri="{BB962C8B-B14F-4D97-AF65-F5344CB8AC3E}">
        <p14:creationId xmlns:p14="http://schemas.microsoft.com/office/powerpoint/2010/main" val="150691392"/>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p:cSld name="Mosaic #3">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0" y="0"/>
            <a:ext cx="12192000" cy="34290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3429000"/>
            <a:ext cx="4345538" cy="2740024"/>
          </a:xfrm>
        </p:spPr>
        <p:txBody>
          <a:bodyPr anchor="ctr"/>
          <a:lstStyle/>
          <a:p>
            <a:r>
              <a:rPr lang="es-ES"/>
              <a:t>Haga clic para modificar el estilo de título del patrón</a:t>
            </a:r>
            <a:endParaRPr lang="en-GB"/>
          </a:p>
        </p:txBody>
      </p:sp>
      <p:sp>
        <p:nvSpPr>
          <p:cNvPr id="10" name="Text Placeholder 9">
            <a:extLst>
              <a:ext uri="{FF2B5EF4-FFF2-40B4-BE49-F238E27FC236}">
                <a16:creationId xmlns:a16="http://schemas.microsoft.com/office/drawing/2014/main" id="{7BD4F01D-E5FA-8B13-BDAA-28E7F353DE30}"/>
              </a:ext>
            </a:extLst>
          </p:cNvPr>
          <p:cNvSpPr>
            <a:spLocks noGrp="1"/>
          </p:cNvSpPr>
          <p:nvPr>
            <p:ph type="body" sz="quarter" idx="14"/>
          </p:nvPr>
        </p:nvSpPr>
        <p:spPr>
          <a:xfrm>
            <a:off x="6096000" y="3429000"/>
            <a:ext cx="5459413" cy="274002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Rounded Rectangle 1">
            <a:extLst>
              <a:ext uri="{FF2B5EF4-FFF2-40B4-BE49-F238E27FC236}">
                <a16:creationId xmlns:a16="http://schemas.microsoft.com/office/drawing/2014/main" id="{E7251E75-5D43-155E-9EF9-2835F16A02AA}"/>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186078946"/>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p:cSld name="Mosaic #4">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0" y="0"/>
            <a:ext cx="6096000" cy="34290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3429000"/>
            <a:ext cx="4345538" cy="2740024"/>
          </a:xfrm>
        </p:spPr>
        <p:txBody>
          <a:bodyPr anchor="ctr"/>
          <a:lstStyle/>
          <a:p>
            <a:r>
              <a:rPr lang="es-ES"/>
              <a:t>Haga clic para modificar el estilo de título del patrón</a:t>
            </a:r>
            <a:endParaRPr lang="en-GB"/>
          </a:p>
        </p:txBody>
      </p:sp>
      <p:sp>
        <p:nvSpPr>
          <p:cNvPr id="2" name="Picture Placeholder 8">
            <a:extLst>
              <a:ext uri="{FF2B5EF4-FFF2-40B4-BE49-F238E27FC236}">
                <a16:creationId xmlns:a16="http://schemas.microsoft.com/office/drawing/2014/main" id="{B5F49B39-D9E3-959B-708D-6A74A51B6E56}"/>
              </a:ext>
            </a:extLst>
          </p:cNvPr>
          <p:cNvSpPr>
            <a:spLocks noGrp="1"/>
          </p:cNvSpPr>
          <p:nvPr>
            <p:ph type="pic" sz="quarter" idx="13"/>
          </p:nvPr>
        </p:nvSpPr>
        <p:spPr>
          <a:xfrm>
            <a:off x="6096000" y="0"/>
            <a:ext cx="6096000" cy="3429000"/>
          </a:xfrm>
          <a:solidFill>
            <a:schemeClr val="bg1">
              <a:lumMod val="65000"/>
            </a:schemeClr>
          </a:solidFill>
        </p:spPr>
        <p:txBody>
          <a:bodyPr anchor="ctr"/>
          <a:lstStyle>
            <a:lvl1pPr algn="ctr">
              <a:defRPr/>
            </a:lvl1pPr>
          </a:lstStyle>
          <a:p>
            <a:r>
              <a:rPr lang="es-ES"/>
              <a:t>Haga clic en el icono para agregar una imagen</a:t>
            </a:r>
            <a:endParaRPr lang="en-GB"/>
          </a:p>
        </p:txBody>
      </p:sp>
      <p:sp>
        <p:nvSpPr>
          <p:cNvPr id="10" name="Text Placeholder 9">
            <a:extLst>
              <a:ext uri="{FF2B5EF4-FFF2-40B4-BE49-F238E27FC236}">
                <a16:creationId xmlns:a16="http://schemas.microsoft.com/office/drawing/2014/main" id="{7BD4F01D-E5FA-8B13-BDAA-28E7F353DE30}"/>
              </a:ext>
            </a:extLst>
          </p:cNvPr>
          <p:cNvSpPr>
            <a:spLocks noGrp="1"/>
          </p:cNvSpPr>
          <p:nvPr>
            <p:ph type="body" sz="quarter" idx="14"/>
          </p:nvPr>
        </p:nvSpPr>
        <p:spPr>
          <a:xfrm>
            <a:off x="6096000" y="3429000"/>
            <a:ext cx="5459413" cy="274002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Rounded Rectangle 5">
            <a:extLst>
              <a:ext uri="{FF2B5EF4-FFF2-40B4-BE49-F238E27FC236}">
                <a16:creationId xmlns:a16="http://schemas.microsoft.com/office/drawing/2014/main" id="{37DA4BE3-56CF-7014-FEAC-F83276D7734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88630795"/>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p:cSld name="Mosaic #5">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9" name="Picture Placeholder 8">
            <a:extLst>
              <a:ext uri="{FF2B5EF4-FFF2-40B4-BE49-F238E27FC236}">
                <a16:creationId xmlns:a16="http://schemas.microsoft.com/office/drawing/2014/main" id="{19C604F0-B5CD-0F0A-9FCD-FB9A1EF29C33}"/>
              </a:ext>
            </a:extLst>
          </p:cNvPr>
          <p:cNvSpPr>
            <a:spLocks noGrp="1"/>
          </p:cNvSpPr>
          <p:nvPr>
            <p:ph type="pic" sz="quarter" idx="15"/>
          </p:nvPr>
        </p:nvSpPr>
        <p:spPr>
          <a:xfrm>
            <a:off x="5772149" y="0"/>
            <a:ext cx="3209925"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Rounded Rectangle 5">
            <a:extLst>
              <a:ext uri="{FF2B5EF4-FFF2-40B4-BE49-F238E27FC236}">
                <a16:creationId xmlns:a16="http://schemas.microsoft.com/office/drawing/2014/main" id="{34E08D6B-F466-16BC-3391-106E8FFF117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316311977"/>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p:cSld name="Mosaic #6">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5775326" y="0"/>
            <a:ext cx="6416674"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5775326" y="3080906"/>
            <a:ext cx="6416674"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Rounded Rectangle 5">
            <a:extLst>
              <a:ext uri="{FF2B5EF4-FFF2-40B4-BE49-F238E27FC236}">
                <a16:creationId xmlns:a16="http://schemas.microsoft.com/office/drawing/2014/main" id="{6940F16F-80F7-0DAF-13F8-888A58AA174A}"/>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842726282"/>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p:cSld name="Mosaic #7">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8982074" y="3080906"/>
            <a:ext cx="3209925"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5772149" y="0"/>
            <a:ext cx="3209925"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5772149" y="3080906"/>
            <a:ext cx="3209925"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9" name="Rounded Rectangle 8">
            <a:extLst>
              <a:ext uri="{FF2B5EF4-FFF2-40B4-BE49-F238E27FC236}">
                <a16:creationId xmlns:a16="http://schemas.microsoft.com/office/drawing/2014/main" id="{7553B5CB-779B-F9C8-9782-2B3EFD9A5A7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4227618001"/>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p:cSld name="Mosaic #8">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8982074" y="3429000"/>
            <a:ext cx="3209925" cy="274002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5772149" y="0"/>
            <a:ext cx="3209925" cy="206057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5772149" y="2067788"/>
            <a:ext cx="3209925" cy="410123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r>
              <a:rPr lang="es-ES"/>
              <a:t>Haga clic en el icono para agregar una imagen</a:t>
            </a:r>
            <a:endParaRPr lang="en-GB"/>
          </a:p>
        </p:txBody>
      </p:sp>
      <p:sp>
        <p:nvSpPr>
          <p:cNvPr id="9" name="Rounded Rectangle 8">
            <a:extLst>
              <a:ext uri="{FF2B5EF4-FFF2-40B4-BE49-F238E27FC236}">
                <a16:creationId xmlns:a16="http://schemas.microsoft.com/office/drawing/2014/main" id="{F56B88C7-709E-7FB2-AB08-704E04F89CDD}"/>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1028293580"/>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preserve="1">
  <p:cSld name="Mosaic #9">
    <p:bg>
      <p:bgPr>
        <a:solidFill>
          <a:schemeClr val="bg2"/>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96000" y="0"/>
            <a:ext cx="6095999"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6096000" y="3429000"/>
            <a:ext cx="6095999" cy="342264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0" y="0"/>
            <a:ext cx="6096000"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0" y="3429000"/>
            <a:ext cx="6096000" cy="342264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pic>
        <p:nvPicPr>
          <p:cNvPr id="9" name="Picture 8">
            <a:extLst>
              <a:ext uri="{FF2B5EF4-FFF2-40B4-BE49-F238E27FC236}">
                <a16:creationId xmlns:a16="http://schemas.microsoft.com/office/drawing/2014/main" id="{A093B9B1-A201-4E32-4849-535812A3D3AA}"/>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462691309"/>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preserve="1">
  <p:cSld name="Mosaic #10">
    <p:bg>
      <p:bgPr>
        <a:solidFill>
          <a:srgbClr val="EDE9E9"/>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96001" y="0"/>
            <a:ext cx="6095999"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0" y="1"/>
            <a:ext cx="6096000" cy="6169022"/>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pic>
        <p:nvPicPr>
          <p:cNvPr id="7" name="Picture 6">
            <a:extLst>
              <a:ext uri="{FF2B5EF4-FFF2-40B4-BE49-F238E27FC236}">
                <a16:creationId xmlns:a16="http://schemas.microsoft.com/office/drawing/2014/main" id="{3A5C8769-3003-F7AE-6734-71EC4497CBB4}"/>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846900629"/>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preserve="1">
  <p:cSld name="Mosaic #11">
    <p:bg>
      <p:bgPr>
        <a:solidFill>
          <a:srgbClr val="EDE9E9"/>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416675" y="0"/>
            <a:ext cx="2565400"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1" y="0"/>
            <a:ext cx="6416675" cy="27432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5" name="Picture Placeholder 4">
            <a:extLst>
              <a:ext uri="{FF2B5EF4-FFF2-40B4-BE49-F238E27FC236}">
                <a16:creationId xmlns:a16="http://schemas.microsoft.com/office/drawing/2014/main" id="{B5946053-E62C-3605-EB68-E7DEC59EE045}"/>
              </a:ext>
            </a:extLst>
          </p:cNvPr>
          <p:cNvSpPr>
            <a:spLocks noGrp="1"/>
          </p:cNvSpPr>
          <p:nvPr>
            <p:ph type="pic" sz="quarter" idx="17"/>
          </p:nvPr>
        </p:nvSpPr>
        <p:spPr>
          <a:xfrm>
            <a:off x="0" y="2743200"/>
            <a:ext cx="3206750" cy="34258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8EDF04BE-2ED7-E23F-7734-81C214CCA853}"/>
              </a:ext>
            </a:extLst>
          </p:cNvPr>
          <p:cNvSpPr>
            <a:spLocks noGrp="1"/>
          </p:cNvSpPr>
          <p:nvPr>
            <p:ph type="pic" sz="quarter" idx="18"/>
          </p:nvPr>
        </p:nvSpPr>
        <p:spPr>
          <a:xfrm>
            <a:off x="3206749" y="2743200"/>
            <a:ext cx="3209925" cy="34258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8" name="Picture Placeholder 7">
            <a:extLst>
              <a:ext uri="{FF2B5EF4-FFF2-40B4-BE49-F238E27FC236}">
                <a16:creationId xmlns:a16="http://schemas.microsoft.com/office/drawing/2014/main" id="{DFC2092C-D564-C5A9-C97F-348F2ECB44D2}"/>
              </a:ext>
            </a:extLst>
          </p:cNvPr>
          <p:cNvSpPr>
            <a:spLocks noGrp="1"/>
          </p:cNvSpPr>
          <p:nvPr>
            <p:ph type="pic" sz="quarter" idx="19"/>
          </p:nvPr>
        </p:nvSpPr>
        <p:spPr>
          <a:xfrm>
            <a:off x="8982075" y="0"/>
            <a:ext cx="3209925"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9" name="Picture Placeholder 8">
            <a:extLst>
              <a:ext uri="{FF2B5EF4-FFF2-40B4-BE49-F238E27FC236}">
                <a16:creationId xmlns:a16="http://schemas.microsoft.com/office/drawing/2014/main" id="{75EB5095-7804-C3E6-7402-3C7A63C0BA76}"/>
              </a:ext>
            </a:extLst>
          </p:cNvPr>
          <p:cNvSpPr>
            <a:spLocks noGrp="1"/>
          </p:cNvSpPr>
          <p:nvPr>
            <p:ph type="pic" sz="quarter" idx="20"/>
          </p:nvPr>
        </p:nvSpPr>
        <p:spPr>
          <a:xfrm>
            <a:off x="8982075" y="3082924"/>
            <a:ext cx="3209925"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pic>
        <p:nvPicPr>
          <p:cNvPr id="11" name="Picture 10">
            <a:extLst>
              <a:ext uri="{FF2B5EF4-FFF2-40B4-BE49-F238E27FC236}">
                <a16:creationId xmlns:a16="http://schemas.microsoft.com/office/drawing/2014/main" id="{DC9A5F4A-8E2C-947C-0714-E5C346E24C4E}"/>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1099141202"/>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p:cSld name="Mosaic #12">
    <p:bg>
      <p:bgPr>
        <a:solidFill>
          <a:srgbClr val="EDE9E9"/>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0" y="0"/>
            <a:ext cx="3044848"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41E71DB5-5680-5541-BB1B-1B8E18C31C82}" type="slidenum">
              <a:rPr lang="en-GB" smtClean="0"/>
              <a:pPr/>
              <a:t>‹Nº›</a:t>
            </a:fld>
            <a:endParaRPr lang="en-GB"/>
          </a:p>
        </p:txBody>
      </p:sp>
      <p:sp>
        <p:nvSpPr>
          <p:cNvPr id="8" name="Picture Placeholder 7">
            <a:extLst>
              <a:ext uri="{FF2B5EF4-FFF2-40B4-BE49-F238E27FC236}">
                <a16:creationId xmlns:a16="http://schemas.microsoft.com/office/drawing/2014/main" id="{BBB13102-A20D-BCDF-666A-2DBE1AC13C07}"/>
              </a:ext>
            </a:extLst>
          </p:cNvPr>
          <p:cNvSpPr>
            <a:spLocks noGrp="1"/>
          </p:cNvSpPr>
          <p:nvPr>
            <p:ph type="pic" sz="quarter" idx="13"/>
          </p:nvPr>
        </p:nvSpPr>
        <p:spPr>
          <a:xfrm>
            <a:off x="-600" y="3086100"/>
            <a:ext cx="3044848"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2" name="Picture Placeholder 21">
            <a:extLst>
              <a:ext uri="{FF2B5EF4-FFF2-40B4-BE49-F238E27FC236}">
                <a16:creationId xmlns:a16="http://schemas.microsoft.com/office/drawing/2014/main" id="{6F490869-D1DC-C579-A316-10A2245BB8A2}"/>
              </a:ext>
            </a:extLst>
          </p:cNvPr>
          <p:cNvSpPr>
            <a:spLocks noGrp="1"/>
          </p:cNvSpPr>
          <p:nvPr>
            <p:ph type="pic" sz="quarter" idx="14"/>
          </p:nvPr>
        </p:nvSpPr>
        <p:spPr>
          <a:xfrm>
            <a:off x="3044248" y="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3" name="Picture Placeholder 22">
            <a:extLst>
              <a:ext uri="{FF2B5EF4-FFF2-40B4-BE49-F238E27FC236}">
                <a16:creationId xmlns:a16="http://schemas.microsoft.com/office/drawing/2014/main" id="{AED58FB9-EF60-89EE-C72E-92CE23001F82}"/>
              </a:ext>
            </a:extLst>
          </p:cNvPr>
          <p:cNvSpPr>
            <a:spLocks noGrp="1"/>
          </p:cNvSpPr>
          <p:nvPr>
            <p:ph type="pic" sz="quarter" idx="15"/>
          </p:nvPr>
        </p:nvSpPr>
        <p:spPr>
          <a:xfrm>
            <a:off x="3044248" y="308610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24" name="Picture Placeholder 23">
            <a:extLst>
              <a:ext uri="{FF2B5EF4-FFF2-40B4-BE49-F238E27FC236}">
                <a16:creationId xmlns:a16="http://schemas.microsoft.com/office/drawing/2014/main" id="{4823CF1B-0C04-D7AF-5C5C-1F72BEB334B2}"/>
              </a:ext>
            </a:extLst>
          </p:cNvPr>
          <p:cNvSpPr>
            <a:spLocks noGrp="1"/>
          </p:cNvSpPr>
          <p:nvPr>
            <p:ph type="pic" sz="quarter" idx="16"/>
          </p:nvPr>
        </p:nvSpPr>
        <p:spPr>
          <a:xfrm>
            <a:off x="6096000" y="0"/>
            <a:ext cx="3046114"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25" name="Picture Placeholder 24">
            <a:extLst>
              <a:ext uri="{FF2B5EF4-FFF2-40B4-BE49-F238E27FC236}">
                <a16:creationId xmlns:a16="http://schemas.microsoft.com/office/drawing/2014/main" id="{3DB2B6A3-4F93-8812-1A03-1B748F6B2AE9}"/>
              </a:ext>
            </a:extLst>
          </p:cNvPr>
          <p:cNvSpPr>
            <a:spLocks noGrp="1"/>
          </p:cNvSpPr>
          <p:nvPr>
            <p:ph type="pic" sz="quarter" idx="17"/>
          </p:nvPr>
        </p:nvSpPr>
        <p:spPr>
          <a:xfrm>
            <a:off x="6096000" y="3086100"/>
            <a:ext cx="3046114"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6" name="Picture Placeholder 25">
            <a:extLst>
              <a:ext uri="{FF2B5EF4-FFF2-40B4-BE49-F238E27FC236}">
                <a16:creationId xmlns:a16="http://schemas.microsoft.com/office/drawing/2014/main" id="{66B79E47-FA84-B264-D708-BEA6E7FE3727}"/>
              </a:ext>
            </a:extLst>
          </p:cNvPr>
          <p:cNvSpPr>
            <a:spLocks noGrp="1"/>
          </p:cNvSpPr>
          <p:nvPr>
            <p:ph type="pic" sz="quarter" idx="18"/>
          </p:nvPr>
        </p:nvSpPr>
        <p:spPr>
          <a:xfrm>
            <a:off x="9142114" y="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7" name="Picture Placeholder 26">
            <a:extLst>
              <a:ext uri="{FF2B5EF4-FFF2-40B4-BE49-F238E27FC236}">
                <a16:creationId xmlns:a16="http://schemas.microsoft.com/office/drawing/2014/main" id="{3BB89B72-822F-BF1F-3F86-589507872696}"/>
              </a:ext>
            </a:extLst>
          </p:cNvPr>
          <p:cNvSpPr>
            <a:spLocks noGrp="1"/>
          </p:cNvSpPr>
          <p:nvPr>
            <p:ph type="pic" sz="quarter" idx="19"/>
          </p:nvPr>
        </p:nvSpPr>
        <p:spPr>
          <a:xfrm>
            <a:off x="9142114" y="308610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Tree>
    <p:extLst>
      <p:ext uri="{BB962C8B-B14F-4D97-AF65-F5344CB8AC3E}">
        <p14:creationId xmlns:p14="http://schemas.microsoft.com/office/powerpoint/2010/main" val="24540293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Point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endParaRPr lang="en-GB"/>
          </a:p>
        </p:txBody>
      </p:sp>
      <p:sp>
        <p:nvSpPr>
          <p:cNvPr id="39" name="Content Placeholder 2">
            <a:extLst>
              <a:ext uri="{FF2B5EF4-FFF2-40B4-BE49-F238E27FC236}">
                <a16:creationId xmlns:a16="http://schemas.microsoft.com/office/drawing/2014/main" id="{6F586F69-3533-5F4F-85BF-457BB915F941}"/>
              </a:ext>
            </a:extLst>
          </p:cNvPr>
          <p:cNvSpPr>
            <a:spLocks noGrp="1"/>
          </p:cNvSpPr>
          <p:nvPr>
            <p:ph idx="1" hasCustomPrompt="1"/>
          </p:nvPr>
        </p:nvSpPr>
        <p:spPr>
          <a:xfrm>
            <a:off x="652329"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53" name="Content Placeholder 52">
            <a:extLst>
              <a:ext uri="{FF2B5EF4-FFF2-40B4-BE49-F238E27FC236}">
                <a16:creationId xmlns:a16="http://schemas.microsoft.com/office/drawing/2014/main" id="{C27B8D16-878E-594C-BA9E-010EE25E648C}"/>
              </a:ext>
            </a:extLst>
          </p:cNvPr>
          <p:cNvSpPr>
            <a:spLocks noGrp="1"/>
          </p:cNvSpPr>
          <p:nvPr>
            <p:ph idx="13" hasCustomPrompt="1"/>
          </p:nvPr>
        </p:nvSpPr>
        <p:spPr>
          <a:xfrm>
            <a:off x="617264" y="5301208"/>
            <a:ext cx="10452445" cy="195352"/>
          </a:xfrm>
          <a:custGeom>
            <a:avLst/>
            <a:gdLst>
              <a:gd name="connsiteX0" fmla="*/ 7110414 w 10452445"/>
              <a:gd name="connsiteY0" fmla="*/ 0 h 195352"/>
              <a:gd name="connsiteX1" fmla="*/ 10452445 w 10452445"/>
              <a:gd name="connsiteY1" fmla="*/ 0 h 195352"/>
              <a:gd name="connsiteX2" fmla="*/ 10421154 w 10452445"/>
              <a:gd name="connsiteY2" fmla="*/ 195352 h 195352"/>
              <a:gd name="connsiteX3" fmla="*/ 7079123 w 10452445"/>
              <a:gd name="connsiteY3" fmla="*/ 195352 h 195352"/>
              <a:gd name="connsiteX4" fmla="*/ 3577116 w 10452445"/>
              <a:gd name="connsiteY4" fmla="*/ 0 h 195352"/>
              <a:gd name="connsiteX5" fmla="*/ 6919147 w 10452445"/>
              <a:gd name="connsiteY5" fmla="*/ 0 h 195352"/>
              <a:gd name="connsiteX6" fmla="*/ 6887856 w 10452445"/>
              <a:gd name="connsiteY6" fmla="*/ 195352 h 195352"/>
              <a:gd name="connsiteX7" fmla="*/ 3545825 w 10452445"/>
              <a:gd name="connsiteY7" fmla="*/ 195352 h 195352"/>
              <a:gd name="connsiteX8" fmla="*/ 31291 w 10452445"/>
              <a:gd name="connsiteY8" fmla="*/ 0 h 195352"/>
              <a:gd name="connsiteX9" fmla="*/ 3373323 w 10452445"/>
              <a:gd name="connsiteY9" fmla="*/ 0 h 195352"/>
              <a:gd name="connsiteX10" fmla="*/ 3342031 w 10452445"/>
              <a:gd name="connsiteY10" fmla="*/ 195352 h 195352"/>
              <a:gd name="connsiteX11" fmla="*/ 0 w 10452445"/>
              <a:gd name="connsiteY11" fmla="*/ 195352 h 19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52445" h="195352">
                <a:moveTo>
                  <a:pt x="7110414" y="0"/>
                </a:moveTo>
                <a:lnTo>
                  <a:pt x="10452445" y="0"/>
                </a:lnTo>
                <a:lnTo>
                  <a:pt x="10421154" y="195352"/>
                </a:lnTo>
                <a:lnTo>
                  <a:pt x="7079123" y="195352"/>
                </a:lnTo>
                <a:close/>
                <a:moveTo>
                  <a:pt x="3577116" y="0"/>
                </a:moveTo>
                <a:lnTo>
                  <a:pt x="6919147" y="0"/>
                </a:lnTo>
                <a:lnTo>
                  <a:pt x="6887856" y="195352"/>
                </a:lnTo>
                <a:lnTo>
                  <a:pt x="3545825" y="195352"/>
                </a:lnTo>
                <a:close/>
                <a:moveTo>
                  <a:pt x="31291" y="0"/>
                </a:moveTo>
                <a:lnTo>
                  <a:pt x="3373323" y="0"/>
                </a:lnTo>
                <a:lnTo>
                  <a:pt x="3342031" y="195352"/>
                </a:lnTo>
                <a:lnTo>
                  <a:pt x="0" y="195352"/>
                </a:lnTo>
                <a:close/>
              </a:path>
            </a:pathLst>
          </a:custGeom>
          <a:gradFill>
            <a:gsLst>
              <a:gs pos="0">
                <a:schemeClr val="accent2"/>
              </a:gs>
              <a:gs pos="100000">
                <a:schemeClr val="accent3"/>
              </a:gs>
            </a:gsLst>
            <a:lin ang="0" scaled="1"/>
          </a:gradFill>
        </p:spPr>
        <p:txBody>
          <a:bodyPr wrap="square" anchor="ctr">
            <a:no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43" name="Text Placeholder 42">
            <a:extLst>
              <a:ext uri="{FF2B5EF4-FFF2-40B4-BE49-F238E27FC236}">
                <a16:creationId xmlns:a16="http://schemas.microsoft.com/office/drawing/2014/main" id="{731E1C47-DD69-A64A-8A3C-17882AE12DD7}"/>
              </a:ext>
            </a:extLst>
          </p:cNvPr>
          <p:cNvSpPr>
            <a:spLocks noGrp="1"/>
          </p:cNvSpPr>
          <p:nvPr>
            <p:ph type="body" sz="quarter" idx="14" hasCustomPrompt="1"/>
          </p:nvPr>
        </p:nvSpPr>
        <p:spPr>
          <a:xfrm>
            <a:off x="1266214"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44" name="Text Placeholder 42">
            <a:extLst>
              <a:ext uri="{FF2B5EF4-FFF2-40B4-BE49-F238E27FC236}">
                <a16:creationId xmlns:a16="http://schemas.microsoft.com/office/drawing/2014/main" id="{D90EC933-9590-AE4A-B72E-4F29C40DFEC9}"/>
              </a:ext>
            </a:extLst>
          </p:cNvPr>
          <p:cNvSpPr>
            <a:spLocks noGrp="1"/>
          </p:cNvSpPr>
          <p:nvPr>
            <p:ph type="body" sz="quarter" idx="15" hasCustomPrompt="1"/>
          </p:nvPr>
        </p:nvSpPr>
        <p:spPr>
          <a:xfrm>
            <a:off x="1266214"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45" name="Content Placeholder 2">
            <a:extLst>
              <a:ext uri="{FF2B5EF4-FFF2-40B4-BE49-F238E27FC236}">
                <a16:creationId xmlns:a16="http://schemas.microsoft.com/office/drawing/2014/main" id="{F1E6AA1F-0C53-9E4E-BA5C-8F931F63578F}"/>
              </a:ext>
            </a:extLst>
          </p:cNvPr>
          <p:cNvSpPr>
            <a:spLocks noGrp="1"/>
          </p:cNvSpPr>
          <p:nvPr>
            <p:ph idx="16" hasCustomPrompt="1"/>
          </p:nvPr>
        </p:nvSpPr>
        <p:spPr>
          <a:xfrm>
            <a:off x="4198154"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47" name="Text Placeholder 42">
            <a:extLst>
              <a:ext uri="{FF2B5EF4-FFF2-40B4-BE49-F238E27FC236}">
                <a16:creationId xmlns:a16="http://schemas.microsoft.com/office/drawing/2014/main" id="{9752D0A0-8F32-4C4D-846A-F569F0F7D5C0}"/>
              </a:ext>
            </a:extLst>
          </p:cNvPr>
          <p:cNvSpPr>
            <a:spLocks noGrp="1"/>
          </p:cNvSpPr>
          <p:nvPr>
            <p:ph type="body" sz="quarter" idx="18" hasCustomPrompt="1"/>
          </p:nvPr>
        </p:nvSpPr>
        <p:spPr>
          <a:xfrm>
            <a:off x="4812039"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48" name="Text Placeholder 42">
            <a:extLst>
              <a:ext uri="{FF2B5EF4-FFF2-40B4-BE49-F238E27FC236}">
                <a16:creationId xmlns:a16="http://schemas.microsoft.com/office/drawing/2014/main" id="{D8DF6BB9-0AFD-A940-A490-D9F799773698}"/>
              </a:ext>
            </a:extLst>
          </p:cNvPr>
          <p:cNvSpPr>
            <a:spLocks noGrp="1"/>
          </p:cNvSpPr>
          <p:nvPr>
            <p:ph type="body" sz="quarter" idx="19" hasCustomPrompt="1"/>
          </p:nvPr>
        </p:nvSpPr>
        <p:spPr>
          <a:xfrm>
            <a:off x="4812039"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49" name="Content Placeholder 2">
            <a:extLst>
              <a:ext uri="{FF2B5EF4-FFF2-40B4-BE49-F238E27FC236}">
                <a16:creationId xmlns:a16="http://schemas.microsoft.com/office/drawing/2014/main" id="{89046D37-1DEB-0D4E-8765-C5E2335F86F6}"/>
              </a:ext>
            </a:extLst>
          </p:cNvPr>
          <p:cNvSpPr>
            <a:spLocks noGrp="1"/>
          </p:cNvSpPr>
          <p:nvPr>
            <p:ph idx="20" hasCustomPrompt="1"/>
          </p:nvPr>
        </p:nvSpPr>
        <p:spPr>
          <a:xfrm>
            <a:off x="7731452"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51" name="Text Placeholder 42">
            <a:extLst>
              <a:ext uri="{FF2B5EF4-FFF2-40B4-BE49-F238E27FC236}">
                <a16:creationId xmlns:a16="http://schemas.microsoft.com/office/drawing/2014/main" id="{60C5B26C-67C1-4B41-A927-21EF4C982243}"/>
              </a:ext>
            </a:extLst>
          </p:cNvPr>
          <p:cNvSpPr>
            <a:spLocks noGrp="1"/>
          </p:cNvSpPr>
          <p:nvPr>
            <p:ph type="body" sz="quarter" idx="22" hasCustomPrompt="1"/>
          </p:nvPr>
        </p:nvSpPr>
        <p:spPr>
          <a:xfrm>
            <a:off x="8345337"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52" name="Text Placeholder 42">
            <a:extLst>
              <a:ext uri="{FF2B5EF4-FFF2-40B4-BE49-F238E27FC236}">
                <a16:creationId xmlns:a16="http://schemas.microsoft.com/office/drawing/2014/main" id="{DE5D7B1E-322F-4043-856C-5F50C2ED9436}"/>
              </a:ext>
            </a:extLst>
          </p:cNvPr>
          <p:cNvSpPr>
            <a:spLocks noGrp="1"/>
          </p:cNvSpPr>
          <p:nvPr>
            <p:ph type="body" sz="quarter" idx="23" hasCustomPrompt="1"/>
          </p:nvPr>
        </p:nvSpPr>
        <p:spPr>
          <a:xfrm>
            <a:off x="8345337"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3" name="Title 2">
            <a:extLst>
              <a:ext uri="{FF2B5EF4-FFF2-40B4-BE49-F238E27FC236}">
                <a16:creationId xmlns:a16="http://schemas.microsoft.com/office/drawing/2014/main" id="{21ADF616-547B-FE4F-83B6-337F9715E95D}"/>
              </a:ext>
            </a:extLst>
          </p:cNvPr>
          <p:cNvSpPr>
            <a:spLocks noGrp="1"/>
          </p:cNvSpPr>
          <p:nvPr>
            <p:ph type="title"/>
          </p:nvPr>
        </p:nvSpPr>
        <p:spPr>
          <a:xfrm>
            <a:off x="618065" y="1188720"/>
            <a:ext cx="10965600" cy="934720"/>
          </a:xfrm>
        </p:spPr>
        <p:txBody>
          <a:bodyPr/>
          <a:lstStyle>
            <a:lvl1pPr algn="ctr">
              <a:defRPr>
                <a:solidFill>
                  <a:schemeClr val="bg1"/>
                </a:solidFill>
              </a:defRPr>
            </a:lvl1pPr>
          </a:lstStyle>
          <a:p>
            <a:r>
              <a:rPr lang="en-GB"/>
              <a:t>Click to edit Master title style</a:t>
            </a:r>
            <a:endParaRPr lang="en-US"/>
          </a:p>
        </p:txBody>
      </p:sp>
    </p:spTree>
    <p:extLst>
      <p:ext uri="{BB962C8B-B14F-4D97-AF65-F5344CB8AC3E}">
        <p14:creationId xmlns:p14="http://schemas.microsoft.com/office/powerpoint/2010/main" val="1778722199"/>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p:cSld name="Media - desktop">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C93688E-1263-9D36-62A7-80F8CE19F9AF}"/>
              </a:ext>
            </a:extLst>
          </p:cNvPr>
          <p:cNvPicPr>
            <a:picLocks noChangeAspect="1"/>
          </p:cNvPicPr>
          <p:nvPr/>
        </p:nvPicPr>
        <p:blipFill rotWithShape="1">
          <a:blip r:embed="rId2"/>
          <a:srcRect b="8569"/>
          <a:stretch/>
        </p:blipFill>
        <p:spPr>
          <a:xfrm>
            <a:off x="6845670" y="2590799"/>
            <a:ext cx="4860531" cy="3578225"/>
          </a:xfrm>
          <a:prstGeom prst="rect">
            <a:avLst/>
          </a:prstGeom>
        </p:spPr>
      </p:pic>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3206750" y="2060575"/>
            <a:ext cx="3209925"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6982977" y="2742325"/>
            <a:ext cx="4585917" cy="2579578"/>
          </a:xfrm>
          <a:prstGeom prst="rect">
            <a:avLst/>
          </a:pr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85FC0EE2-F2F1-F95E-5296-A4799BF2E1CC}"/>
              </a:ext>
            </a:extLst>
          </p:cNvPr>
          <p:cNvSpPr>
            <a:spLocks noGrp="1"/>
          </p:cNvSpPr>
          <p:nvPr>
            <p:ph type="title"/>
          </p:nvPr>
        </p:nvSpPr>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1116897605"/>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p:cSld name="Media - mobile">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41E71DB5-5680-5541-BB1B-1B8E18C31C82}" type="slidenum">
              <a:rPr lang="en-GB" smtClean="0"/>
              <a:pPr/>
              <a:t>‹Nº›</a:t>
            </a:fld>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3206750" y="2060575"/>
            <a:ext cx="3209925"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5" name="Title 4">
            <a:extLst>
              <a:ext uri="{FF2B5EF4-FFF2-40B4-BE49-F238E27FC236}">
                <a16:creationId xmlns:a16="http://schemas.microsoft.com/office/drawing/2014/main" id="{85FC0EE2-F2F1-F95E-5296-A4799BF2E1CC}"/>
              </a:ext>
            </a:extLst>
          </p:cNvPr>
          <p:cNvSpPr>
            <a:spLocks noGrp="1"/>
          </p:cNvSpPr>
          <p:nvPr>
            <p:ph type="title"/>
          </p:nvPr>
        </p:nvSpPr>
        <p:spPr/>
        <p:txBody>
          <a:bodyPr/>
          <a:lstStyle/>
          <a:p>
            <a:r>
              <a:rPr lang="es-ES"/>
              <a:t>Haga clic para modificar el estilo de título del patrón</a:t>
            </a:r>
            <a:endParaRPr lang="en-GB"/>
          </a:p>
        </p:txBody>
      </p:sp>
      <p:sp>
        <p:nvSpPr>
          <p:cNvPr id="2" name="Text Placeholder 7">
            <a:extLst>
              <a:ext uri="{FF2B5EF4-FFF2-40B4-BE49-F238E27FC236}">
                <a16:creationId xmlns:a16="http://schemas.microsoft.com/office/drawing/2014/main" id="{F3C9BFFC-B4D9-44A6-1923-855BB7D10B9A}"/>
              </a:ext>
            </a:extLst>
          </p:cNvPr>
          <p:cNvSpPr>
            <a:spLocks noGrp="1"/>
          </p:cNvSpPr>
          <p:nvPr>
            <p:ph type="body" sz="quarter" idx="14"/>
          </p:nvPr>
        </p:nvSpPr>
        <p:spPr>
          <a:xfrm>
            <a:off x="9313541" y="1283759"/>
            <a:ext cx="2239057" cy="4702175"/>
          </a:xfrm>
          <a:prstGeom prst="roundRect">
            <a:avLst>
              <a:gd name="adj" fmla="val 12251"/>
            </a:avLst>
          </a:prstGeom>
          <a:solidFill>
            <a:schemeClr val="tx1"/>
          </a:solidFill>
        </p:spPr>
        <p:txBody>
          <a:bodyPr/>
          <a:lstStyle>
            <a:lvl1pPr>
              <a:defRPr sz="100">
                <a:noFill/>
              </a:defRPr>
            </a:lvl1pPr>
          </a:lstStyle>
          <a:p>
            <a:pPr lvl="0"/>
            <a:r>
              <a:rPr lang="es-ES"/>
              <a:t>Haga clic para modificar los estilos de texto del patrón</a:t>
            </a:r>
          </a:p>
        </p:txBody>
      </p:sp>
      <p:sp>
        <p:nvSpPr>
          <p:cNvPr id="7" name="Picture Placeholder 5">
            <a:extLst>
              <a:ext uri="{FF2B5EF4-FFF2-40B4-BE49-F238E27FC236}">
                <a16:creationId xmlns:a16="http://schemas.microsoft.com/office/drawing/2014/main" id="{D9883130-8A5B-7D6C-2C29-C580C41FDA04}"/>
              </a:ext>
            </a:extLst>
          </p:cNvPr>
          <p:cNvSpPr>
            <a:spLocks noGrp="1"/>
          </p:cNvSpPr>
          <p:nvPr>
            <p:ph type="pic" sz="quarter" idx="12"/>
          </p:nvPr>
        </p:nvSpPr>
        <p:spPr>
          <a:xfrm>
            <a:off x="9384617" y="1345678"/>
            <a:ext cx="2096905" cy="4578337"/>
          </a:xfrm>
          <a:custGeom>
            <a:avLst/>
            <a:gdLst>
              <a:gd name="connsiteX0" fmla="*/ 256226 w 2454413"/>
              <a:gd name="connsiteY0" fmla="*/ 84 h 5358912"/>
              <a:gd name="connsiteX1" fmla="*/ 409999 w 2454413"/>
              <a:gd name="connsiteY1" fmla="*/ 833 h 5358912"/>
              <a:gd name="connsiteX2" fmla="*/ 532204 w 2454413"/>
              <a:gd name="connsiteY2" fmla="*/ 84 h 5358912"/>
              <a:gd name="connsiteX3" fmla="*/ 646470 w 2454413"/>
              <a:gd name="connsiteY3" fmla="*/ 1020 h 5358912"/>
              <a:gd name="connsiteX4" fmla="*/ 875098 w 2454413"/>
              <a:gd name="connsiteY4" fmla="*/ 84 h 5358912"/>
              <a:gd name="connsiteX5" fmla="*/ 1086808 w 2454413"/>
              <a:gd name="connsiteY5" fmla="*/ 84 h 5358912"/>
              <a:gd name="connsiteX6" fmla="*/ 1287080 w 2454413"/>
              <a:gd name="connsiteY6" fmla="*/ 84 h 5358912"/>
              <a:gd name="connsiteX7" fmla="*/ 1497562 w 2454413"/>
              <a:gd name="connsiteY7" fmla="*/ 739 h 5358912"/>
              <a:gd name="connsiteX8" fmla="*/ 1686588 w 2454413"/>
              <a:gd name="connsiteY8" fmla="*/ 84 h 5358912"/>
              <a:gd name="connsiteX9" fmla="*/ 1900472 w 2454413"/>
              <a:gd name="connsiteY9" fmla="*/ 84 h 5358912"/>
              <a:gd name="connsiteX10" fmla="*/ 2071446 w 2454413"/>
              <a:gd name="connsiteY10" fmla="*/ 177 h 5358912"/>
              <a:gd name="connsiteX11" fmla="*/ 2198189 w 2454413"/>
              <a:gd name="connsiteY11" fmla="*/ 84 h 5358912"/>
              <a:gd name="connsiteX12" fmla="*/ 2446853 w 2454413"/>
              <a:gd name="connsiteY12" fmla="*/ 189884 h 5358912"/>
              <a:gd name="connsiteX13" fmla="*/ 2453941 w 2454413"/>
              <a:gd name="connsiteY13" fmla="*/ 259959 h 5358912"/>
              <a:gd name="connsiteX14" fmla="*/ 2454225 w 2454413"/>
              <a:gd name="connsiteY14" fmla="*/ 1370190 h 5358912"/>
              <a:gd name="connsiteX15" fmla="*/ 2454225 w 2454413"/>
              <a:gd name="connsiteY15" fmla="*/ 2680434 h 5358912"/>
              <a:gd name="connsiteX16" fmla="*/ 2454413 w 2454413"/>
              <a:gd name="connsiteY16" fmla="*/ 5106531 h 5358912"/>
              <a:gd name="connsiteX17" fmla="*/ 2379181 w 2454413"/>
              <a:gd name="connsiteY17" fmla="*/ 5287151 h 5358912"/>
              <a:gd name="connsiteX18" fmla="*/ 2196865 w 2454413"/>
              <a:gd name="connsiteY18" fmla="*/ 5358912 h 5358912"/>
              <a:gd name="connsiteX19" fmla="*/ 1017340 w 2454413"/>
              <a:gd name="connsiteY19" fmla="*/ 5358724 h 5358912"/>
              <a:gd name="connsiteX20" fmla="*/ 254714 w 2454413"/>
              <a:gd name="connsiteY20" fmla="*/ 5358912 h 5358912"/>
              <a:gd name="connsiteX21" fmla="*/ 104249 w 2454413"/>
              <a:gd name="connsiteY21" fmla="*/ 5311227 h 5358912"/>
              <a:gd name="connsiteX22" fmla="*/ 95 w 2454413"/>
              <a:gd name="connsiteY22" fmla="*/ 5103345 h 5358912"/>
              <a:gd name="connsiteX23" fmla="*/ 284 w 2454413"/>
              <a:gd name="connsiteY23" fmla="*/ 4192002 h 5358912"/>
              <a:gd name="connsiteX24" fmla="*/ 0 w 2454413"/>
              <a:gd name="connsiteY24" fmla="*/ 261271 h 5358912"/>
              <a:gd name="connsiteX25" fmla="*/ 117669 w 2454413"/>
              <a:gd name="connsiteY25" fmla="*/ 39149 h 5358912"/>
              <a:gd name="connsiteX26" fmla="*/ 256226 w 2454413"/>
              <a:gd name="connsiteY26" fmla="*/ 84 h 53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54413" h="5358912">
                <a:moveTo>
                  <a:pt x="256226" y="84"/>
                </a:moveTo>
                <a:cubicBezTo>
                  <a:pt x="307451" y="84"/>
                  <a:pt x="358772" y="833"/>
                  <a:pt x="409999" y="833"/>
                </a:cubicBezTo>
                <a:cubicBezTo>
                  <a:pt x="450733" y="833"/>
                  <a:pt x="491469" y="84"/>
                  <a:pt x="532204" y="84"/>
                </a:cubicBezTo>
                <a:cubicBezTo>
                  <a:pt x="570293" y="84"/>
                  <a:pt x="608381" y="1020"/>
                  <a:pt x="646470" y="1020"/>
                </a:cubicBezTo>
                <a:cubicBezTo>
                  <a:pt x="722649" y="927"/>
                  <a:pt x="798920" y="271"/>
                  <a:pt x="875098" y="84"/>
                </a:cubicBezTo>
                <a:cubicBezTo>
                  <a:pt x="945700" y="-104"/>
                  <a:pt x="1016206" y="84"/>
                  <a:pt x="1086808" y="84"/>
                </a:cubicBezTo>
                <a:cubicBezTo>
                  <a:pt x="1153534" y="84"/>
                  <a:pt x="1220355" y="-11"/>
                  <a:pt x="1287080" y="84"/>
                </a:cubicBezTo>
                <a:cubicBezTo>
                  <a:pt x="1357210" y="177"/>
                  <a:pt x="1427433" y="739"/>
                  <a:pt x="1497562" y="739"/>
                </a:cubicBezTo>
                <a:cubicBezTo>
                  <a:pt x="1560602" y="739"/>
                  <a:pt x="1623548" y="177"/>
                  <a:pt x="1686588" y="84"/>
                </a:cubicBezTo>
                <a:cubicBezTo>
                  <a:pt x="1757851" y="-11"/>
                  <a:pt x="1829208" y="84"/>
                  <a:pt x="1900472" y="84"/>
                </a:cubicBezTo>
                <a:cubicBezTo>
                  <a:pt x="1957463" y="84"/>
                  <a:pt x="2014455" y="177"/>
                  <a:pt x="2071446" y="177"/>
                </a:cubicBezTo>
                <a:cubicBezTo>
                  <a:pt x="2113693" y="177"/>
                  <a:pt x="2155941" y="-11"/>
                  <a:pt x="2198189" y="84"/>
                </a:cubicBezTo>
                <a:cubicBezTo>
                  <a:pt x="2317936" y="458"/>
                  <a:pt x="2419160" y="76997"/>
                  <a:pt x="2446853" y="189884"/>
                </a:cubicBezTo>
                <a:cubicBezTo>
                  <a:pt x="2452429" y="212461"/>
                  <a:pt x="2453847" y="236538"/>
                  <a:pt x="2453941" y="259959"/>
                </a:cubicBezTo>
                <a:cubicBezTo>
                  <a:pt x="2454319" y="630005"/>
                  <a:pt x="2454225" y="1000144"/>
                  <a:pt x="2454225" y="1370190"/>
                </a:cubicBezTo>
                <a:cubicBezTo>
                  <a:pt x="2454225" y="1806939"/>
                  <a:pt x="2454225" y="2243686"/>
                  <a:pt x="2454225" y="2680434"/>
                </a:cubicBezTo>
                <a:cubicBezTo>
                  <a:pt x="2454225" y="3489102"/>
                  <a:pt x="2454225" y="4297863"/>
                  <a:pt x="2454413" y="5106531"/>
                </a:cubicBezTo>
                <a:cubicBezTo>
                  <a:pt x="2454413" y="5177448"/>
                  <a:pt x="2429651" y="5237780"/>
                  <a:pt x="2379181" y="5287151"/>
                </a:cubicBezTo>
                <a:cubicBezTo>
                  <a:pt x="2328900" y="5336241"/>
                  <a:pt x="2267750" y="5359005"/>
                  <a:pt x="2196865" y="5358912"/>
                </a:cubicBezTo>
                <a:cubicBezTo>
                  <a:pt x="1803690" y="5358537"/>
                  <a:pt x="1410515" y="5358724"/>
                  <a:pt x="1017340" y="5358724"/>
                </a:cubicBezTo>
                <a:cubicBezTo>
                  <a:pt x="763100" y="5358724"/>
                  <a:pt x="508954" y="5358537"/>
                  <a:pt x="254714" y="5358912"/>
                </a:cubicBezTo>
                <a:cubicBezTo>
                  <a:pt x="199140" y="5358912"/>
                  <a:pt x="148481" y="5344203"/>
                  <a:pt x="104249" y="5311227"/>
                </a:cubicBezTo>
                <a:cubicBezTo>
                  <a:pt x="34781" y="5259421"/>
                  <a:pt x="0" y="5190189"/>
                  <a:pt x="95" y="5103345"/>
                </a:cubicBezTo>
                <a:cubicBezTo>
                  <a:pt x="473" y="4799534"/>
                  <a:pt x="284" y="4495814"/>
                  <a:pt x="284" y="4192002"/>
                </a:cubicBezTo>
                <a:cubicBezTo>
                  <a:pt x="284" y="2881758"/>
                  <a:pt x="378" y="1571514"/>
                  <a:pt x="0" y="261271"/>
                </a:cubicBezTo>
                <a:cubicBezTo>
                  <a:pt x="0" y="165808"/>
                  <a:pt x="37900" y="91798"/>
                  <a:pt x="117669" y="39149"/>
                </a:cubicBezTo>
                <a:cubicBezTo>
                  <a:pt x="159350" y="11606"/>
                  <a:pt x="206417" y="177"/>
                  <a:pt x="256226" y="84"/>
                </a:cubicBez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Tree>
    <p:extLst>
      <p:ext uri="{BB962C8B-B14F-4D97-AF65-F5344CB8AC3E}">
        <p14:creationId xmlns:p14="http://schemas.microsoft.com/office/powerpoint/2010/main" val="2703449814"/>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preserve="1">
  <p:cSld name="Statement extra #1">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68E667D-CFE0-A488-E675-27CFF1F3407B}"/>
              </a:ext>
            </a:extLst>
          </p:cNvPr>
          <p:cNvSpPr>
            <a:spLocks noGrp="1"/>
          </p:cNvSpPr>
          <p:nvPr>
            <p:ph type="pic" sz="quarter" idx="14"/>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1825 h 6858000"/>
              <a:gd name="connsiteX3" fmla="*/ 1924050 w 12192000"/>
              <a:gd name="connsiteY3" fmla="*/ 1901825 h 6858000"/>
              <a:gd name="connsiteX4" fmla="*/ 1924050 w 12192000"/>
              <a:gd name="connsiteY4" fmla="*/ 6858000 h 6858000"/>
              <a:gd name="connsiteX5" fmla="*/ 0 w 12192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1901825"/>
                </a:lnTo>
                <a:lnTo>
                  <a:pt x="1924050" y="1901825"/>
                </a:lnTo>
                <a:lnTo>
                  <a:pt x="1924050" y="6858000"/>
                </a:lnTo>
                <a:lnTo>
                  <a:pt x="0" y="6858000"/>
                </a:lnTo>
                <a:close/>
              </a:path>
            </a:pathLst>
          </a:custGeom>
          <a:solidFill>
            <a:schemeClr val="bg1">
              <a:lumMod val="50000"/>
            </a:schemeClr>
          </a:solidFill>
        </p:spPr>
        <p:txBody>
          <a:bodyPr wrap="square" anchor="ctr">
            <a:noAutofit/>
          </a:bodyPr>
          <a:lstStyle>
            <a:lvl1pPr algn="l">
              <a:defRPr>
                <a:solidFill>
                  <a:schemeClr val="bg1"/>
                </a:solidFill>
              </a:defRPr>
            </a:lvl1pPr>
          </a:lstStyle>
          <a:p>
            <a:r>
              <a:rPr lang="es-ES"/>
              <a:t>Haga clic en el icono para agregar una imagen</a:t>
            </a:r>
            <a:endParaRPr lang="en-GB"/>
          </a:p>
        </p:txBody>
      </p:sp>
      <p:sp>
        <p:nvSpPr>
          <p:cNvPr id="7" name="Text Placeholder 6">
            <a:extLst>
              <a:ext uri="{FF2B5EF4-FFF2-40B4-BE49-F238E27FC236}">
                <a16:creationId xmlns:a16="http://schemas.microsoft.com/office/drawing/2014/main" id="{0DCC1F04-2D61-5744-2A72-F3F09FDDE44A}"/>
              </a:ext>
            </a:extLst>
          </p:cNvPr>
          <p:cNvSpPr>
            <a:spLocks noGrp="1"/>
          </p:cNvSpPr>
          <p:nvPr>
            <p:ph type="body" sz="quarter" idx="27" hasCustomPrompt="1"/>
          </p:nvPr>
        </p:nvSpPr>
        <p:spPr>
          <a:xfrm>
            <a:off x="0" y="12706"/>
            <a:ext cx="12192000" cy="6845294"/>
          </a:xfrm>
          <a:custGeom>
            <a:avLst/>
            <a:gdLst>
              <a:gd name="connsiteX0" fmla="*/ 0 w 12192000"/>
              <a:gd name="connsiteY0" fmla="*/ 0 h 6845294"/>
              <a:gd name="connsiteX1" fmla="*/ 12192000 w 12192000"/>
              <a:gd name="connsiteY1" fmla="*/ 0 h 6845294"/>
              <a:gd name="connsiteX2" fmla="*/ 12192000 w 12192000"/>
              <a:gd name="connsiteY2" fmla="*/ 1895472 h 6845294"/>
              <a:gd name="connsiteX3" fmla="*/ 1924050 w 12192000"/>
              <a:gd name="connsiteY3" fmla="*/ 1895472 h 6845294"/>
              <a:gd name="connsiteX4" fmla="*/ 1924050 w 12192000"/>
              <a:gd name="connsiteY4" fmla="*/ 6845294 h 6845294"/>
              <a:gd name="connsiteX5" fmla="*/ 0 w 12192000"/>
              <a:gd name="connsiteY5" fmla="*/ 6845294 h 6845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45294">
                <a:moveTo>
                  <a:pt x="0" y="0"/>
                </a:moveTo>
                <a:lnTo>
                  <a:pt x="12192000" y="0"/>
                </a:lnTo>
                <a:lnTo>
                  <a:pt x="12192000" y="1895472"/>
                </a:lnTo>
                <a:lnTo>
                  <a:pt x="1924050" y="1895472"/>
                </a:lnTo>
                <a:lnTo>
                  <a:pt x="1924050" y="6845294"/>
                </a:lnTo>
                <a:lnTo>
                  <a:pt x="0" y="6845294"/>
                </a:lnTo>
                <a:close/>
              </a:path>
            </a:pathLst>
          </a:custGeom>
          <a:blipFill>
            <a:blip r:embed="rId2">
              <a:alphaModFix amt="50000"/>
            </a:blip>
            <a:stretch>
              <a:fillRect l="-19822" r="19822" b="-186"/>
            </a:stretch>
          </a:blipFill>
        </p:spPr>
        <p:txBody>
          <a:bodyPr wrap="square" anchor="ctr">
            <a:noAutofit/>
          </a:bodyPr>
          <a:lstStyle>
            <a:lvl1pPr algn="ctr">
              <a:defRPr sz="100"/>
            </a:lvl1pPr>
          </a:lstStyle>
          <a:p>
            <a:pPr lvl="0"/>
            <a:r>
              <a:rPr lang="en-US"/>
              <a:t>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719346" y="2409290"/>
            <a:ext cx="8835582" cy="3759735"/>
          </a:xfrm>
        </p:spPr>
        <p:txBody>
          <a:bodyPr numCol="1" spcCol="360000"/>
          <a:lstStyle>
            <a:lvl1pPr>
              <a:lnSpc>
                <a:spcPct val="90000"/>
              </a:lnSpc>
              <a:defRPr sz="5400"/>
            </a:lvl1pPr>
          </a:lstStyle>
          <a:p>
            <a:pPr lvl="0"/>
            <a:r>
              <a:rPr lang="es-ES"/>
              <a:t>Haga clic para modificar los estilos de texto del patrón</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2" name="Rectangle 1">
            <a:extLst>
              <a:ext uri="{FF2B5EF4-FFF2-40B4-BE49-F238E27FC236}">
                <a16:creationId xmlns:a16="http://schemas.microsoft.com/office/drawing/2014/main" id="{3EE571A3-652C-2AF1-3341-D2EC2BED1EDB}"/>
              </a:ext>
            </a:extLst>
          </p:cNvPr>
          <p:cNvSpPr/>
          <p:nvPr/>
        </p:nvSpPr>
        <p:spPr>
          <a:xfrm rot="5400000">
            <a:off x="-414034" y="4232375"/>
            <a:ext cx="4957639"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pic>
        <p:nvPicPr>
          <p:cNvPr id="5" name="Picture 4">
            <a:extLst>
              <a:ext uri="{FF2B5EF4-FFF2-40B4-BE49-F238E27FC236}">
                <a16:creationId xmlns:a16="http://schemas.microsoft.com/office/drawing/2014/main" id="{E0510002-FF6D-611C-821B-E6B76AD00842}"/>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847785410"/>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showMasterSp="0" preserve="1">
  <p:cSld name="Statement extra #2">
    <p:bg>
      <p:bgPr>
        <a:solidFill>
          <a:schemeClr val="bg2"/>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68580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0" y="0"/>
            <a:ext cx="12193200" cy="68580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pic>
        <p:nvPicPr>
          <p:cNvPr id="6" name="Picture 5">
            <a:extLst>
              <a:ext uri="{FF2B5EF4-FFF2-40B4-BE49-F238E27FC236}">
                <a16:creationId xmlns:a16="http://schemas.microsoft.com/office/drawing/2014/main" id="{20C9716D-26D7-9DDA-1A26-3C44D65B59AD}"/>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4241037134"/>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preserve="1">
  <p:cSld name="Statement extra #3">
    <p:bg>
      <p:bgPr>
        <a:solidFill>
          <a:srgbClr val="EDE9E9"/>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42000" y="680400"/>
            <a:ext cx="10908000" cy="54972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41350" y="680400"/>
            <a:ext cx="10909300" cy="54972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4" name="Picture 3">
            <a:extLst>
              <a:ext uri="{FF2B5EF4-FFF2-40B4-BE49-F238E27FC236}">
                <a16:creationId xmlns:a16="http://schemas.microsoft.com/office/drawing/2014/main" id="{EF035709-5550-2B8F-547D-4495C50287D1}"/>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976941028"/>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preserve="1">
  <p:cSld name="Statement extra #4">
    <p:bg>
      <p:bgPr>
        <a:solidFill>
          <a:srgbClr val="EDE9E9"/>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68580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36587" y="682625"/>
            <a:ext cx="10918826" cy="5492750"/>
          </a:xfrm>
          <a:solidFill>
            <a:srgbClr val="EDE9E9"/>
          </a:solidFill>
        </p:spPr>
        <p:txBody>
          <a:bodyPr lIns="1980000" tIns="900000" rIns="1980000" bIns="900000" numCol="1" spcCol="360000" anchor="ctr"/>
          <a:lstStyle>
            <a:lvl1pPr algn="ctr">
              <a:lnSpc>
                <a:spcPct val="90000"/>
              </a:lnSpc>
              <a:defRPr sz="5400">
                <a:solidFill>
                  <a:schemeClr val="tx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pic>
        <p:nvPicPr>
          <p:cNvPr id="6" name="Picture 5">
            <a:extLst>
              <a:ext uri="{FF2B5EF4-FFF2-40B4-BE49-F238E27FC236}">
                <a16:creationId xmlns:a16="http://schemas.microsoft.com/office/drawing/2014/main" id="{BA8D4FE3-B74A-D3D0-1D15-8FD72009CE9F}"/>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1594055157"/>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showMasterSp="0" preserve="1">
  <p:cSld name="Statement extra #5">
    <p:bg>
      <p:bgPr>
        <a:solidFill>
          <a:schemeClr val="bg2"/>
        </a:solidFill>
        <a:effectLst/>
      </p:bgPr>
    </p:bg>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C94CDDFE-B808-A462-BF7C-15A9ACEEE893}"/>
              </a:ext>
            </a:extLst>
          </p:cNvPr>
          <p:cNvSpPr>
            <a:spLocks noGrp="1"/>
          </p:cNvSpPr>
          <p:nvPr>
            <p:ph type="pic" sz="quarter" idx="22"/>
          </p:nvPr>
        </p:nvSpPr>
        <p:spPr>
          <a:xfrm>
            <a:off x="6095400" y="0"/>
            <a:ext cx="6096600" cy="6858000"/>
          </a:xfrm>
          <a:solidFill>
            <a:schemeClr val="bg1">
              <a:lumMod val="65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6096600" cy="68580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00" y="0"/>
            <a:ext cx="12193200" cy="68580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pic>
        <p:nvPicPr>
          <p:cNvPr id="7" name="Picture 6">
            <a:extLst>
              <a:ext uri="{FF2B5EF4-FFF2-40B4-BE49-F238E27FC236}">
                <a16:creationId xmlns:a16="http://schemas.microsoft.com/office/drawing/2014/main" id="{C28E8762-DAC0-DE78-47F7-E3762658EACE}"/>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729973133"/>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showMasterSp="0" preserve="1">
  <p:cSld name="Statement extra #6">
    <p:bg>
      <p:bgPr>
        <a:solidFill>
          <a:srgbClr val="EDE9E9"/>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D03372D-29D0-283E-9B2D-20EC828BD07A}"/>
              </a:ext>
            </a:extLst>
          </p:cNvPr>
          <p:cNvSpPr/>
          <p:nvPr/>
        </p:nvSpPr>
        <p:spPr>
          <a:xfrm rot="5400000">
            <a:off x="6337009" y="3282193"/>
            <a:ext cx="6858002"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0" y="0"/>
            <a:ext cx="9619200" cy="6858000"/>
          </a:xfrm>
          <a:solidFill>
            <a:schemeClr val="bg1">
              <a:lumMod val="50000"/>
            </a:schemeClr>
          </a:solidFill>
        </p:spPr>
        <p:txBody>
          <a:bodyPr anchor="ctr"/>
          <a:lstStyle>
            <a:lvl1pPr algn="l">
              <a:defRPr>
                <a:solidFill>
                  <a:schemeClr val="bg1"/>
                </a:solidFill>
              </a:defRPr>
            </a:lvl1pPr>
          </a:lstStyle>
          <a:p>
            <a:r>
              <a:rPr lang="es-ES"/>
              <a:t>Haga clic en el icono para agregar una imagen</a:t>
            </a:r>
            <a:endParaRPr lang="en-GB"/>
          </a:p>
        </p:txBody>
      </p:sp>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3206750" y="682625"/>
            <a:ext cx="8985250" cy="5492752"/>
          </a:xfrm>
          <a:solidFill>
            <a:schemeClr val="bg1"/>
          </a:solidFill>
        </p:spPr>
        <p:txBody>
          <a:bodyPr lIns="648000" tIns="503999" rIns="720000" bIns="360000"/>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3848100" y="682625"/>
            <a:ext cx="7706828" cy="5492750"/>
          </a:xfrm>
        </p:spPr>
        <p:txBody>
          <a:bodyPr numCol="1" spcCol="360000" anchor="ctr"/>
          <a:lstStyle>
            <a:lvl1pPr>
              <a:lnSpc>
                <a:spcPct val="90000"/>
              </a:lnSpc>
              <a:defRPr sz="5400"/>
            </a:lvl1pPr>
          </a:lstStyle>
          <a:p>
            <a:pPr lvl="0"/>
            <a:r>
              <a:rPr lang="es-ES"/>
              <a:t>Haga clic para modificar los estilos de texto del patrón</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4" name="Rounded Rectangle 3">
            <a:extLst>
              <a:ext uri="{FF2B5EF4-FFF2-40B4-BE49-F238E27FC236}">
                <a16:creationId xmlns:a16="http://schemas.microsoft.com/office/drawing/2014/main" id="{078752AD-89EB-4103-B2A4-8FFD72F2DDBD}"/>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9" name="Picture 8">
            <a:extLst>
              <a:ext uri="{FF2B5EF4-FFF2-40B4-BE49-F238E27FC236}">
                <a16:creationId xmlns:a16="http://schemas.microsoft.com/office/drawing/2014/main" id="{67B111F8-BFAA-CC24-A3B3-B801C3F88B64}"/>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998665844"/>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preserve="1">
  <p:cSld name="Statement extra #7">
    <p:bg>
      <p:bgPr>
        <a:solidFill>
          <a:schemeClr val="bg2"/>
        </a:solidFill>
        <a:effectLst/>
      </p:bgPr>
    </p:bg>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B3A5AB9B-F36D-C97A-851D-0C3C055F8AB9}"/>
              </a:ext>
            </a:extLst>
          </p:cNvPr>
          <p:cNvSpPr>
            <a:spLocks noGrp="1"/>
          </p:cNvSpPr>
          <p:nvPr>
            <p:ph type="pic" sz="quarter" idx="24"/>
          </p:nvPr>
        </p:nvSpPr>
        <p:spPr>
          <a:xfrm>
            <a:off x="-600" y="4572001"/>
            <a:ext cx="12193200" cy="2286000"/>
          </a:xfrm>
          <a:solidFill>
            <a:schemeClr val="bg1">
              <a:lumMod val="50000"/>
            </a:schemeClr>
          </a:solidFill>
        </p:spPr>
        <p:txBody>
          <a:bodyPr anchor="ctr"/>
          <a:lstStyle>
            <a:lvl1pPr algn="l">
              <a:defRPr>
                <a:solidFill>
                  <a:schemeClr val="bg1"/>
                </a:solidFill>
              </a:defRPr>
            </a:lvl1pPr>
          </a:lstStyle>
          <a:p>
            <a:r>
              <a:rPr lang="es-ES"/>
              <a:t>Haga clic en el icono para agregar una imagen</a:t>
            </a:r>
            <a:endParaRPr lang="en-GB"/>
          </a:p>
        </p:txBody>
      </p:sp>
      <p:sp>
        <p:nvSpPr>
          <p:cNvPr id="10" name="Text Placeholder 7">
            <a:extLst>
              <a:ext uri="{FF2B5EF4-FFF2-40B4-BE49-F238E27FC236}">
                <a16:creationId xmlns:a16="http://schemas.microsoft.com/office/drawing/2014/main" id="{95A686A2-DB4A-4300-3D5B-A3EBF888B49E}"/>
              </a:ext>
            </a:extLst>
          </p:cNvPr>
          <p:cNvSpPr>
            <a:spLocks noGrp="1"/>
          </p:cNvSpPr>
          <p:nvPr>
            <p:ph type="body" sz="quarter" idx="25"/>
          </p:nvPr>
        </p:nvSpPr>
        <p:spPr>
          <a:xfrm>
            <a:off x="1923450" y="4572001"/>
            <a:ext cx="10268550" cy="2286000"/>
          </a:xfrm>
          <a:gradFill flip="none" rotWithShape="1">
            <a:gsLst>
              <a:gs pos="0">
                <a:schemeClr val="tx1">
                  <a:alpha val="0"/>
                </a:schemeClr>
              </a:gs>
              <a:gs pos="100000">
                <a:schemeClr val="tx1">
                  <a:alpha val="70000"/>
                </a:schemeClr>
              </a:gs>
            </a:gsLst>
            <a:lin ang="0" scaled="1"/>
            <a:tileRect/>
          </a:gradFill>
        </p:spPr>
        <p:txBody>
          <a:bodyPr lIns="360000" tIns="0" rIns="1260000" bIns="0" numCol="1" spcCol="360000" anchor="ctr"/>
          <a:lstStyle>
            <a:lvl1pPr algn="r">
              <a:lnSpc>
                <a:spcPct val="90000"/>
              </a:lnSpc>
              <a:defRPr sz="4800">
                <a:solidFill>
                  <a:schemeClr val="bg1"/>
                </a:solidFill>
              </a:defRPr>
            </a:lvl1pPr>
          </a:lstStyle>
          <a:p>
            <a:pPr lvl="0"/>
            <a:r>
              <a:rPr lang="es-ES"/>
              <a:t>Haga clic para modificar los estilos de texto del patrón</a:t>
            </a:r>
          </a:p>
        </p:txBody>
      </p:sp>
      <p:sp>
        <p:nvSpPr>
          <p:cNvPr id="6" name="Picture Placeholder 5">
            <a:extLst>
              <a:ext uri="{FF2B5EF4-FFF2-40B4-BE49-F238E27FC236}">
                <a16:creationId xmlns:a16="http://schemas.microsoft.com/office/drawing/2014/main" id="{09F4806A-5A04-4F83-1383-BACACC67A7C7}"/>
              </a:ext>
            </a:extLst>
          </p:cNvPr>
          <p:cNvSpPr>
            <a:spLocks noGrp="1"/>
          </p:cNvSpPr>
          <p:nvPr>
            <p:ph type="pic" sz="quarter" idx="22"/>
          </p:nvPr>
        </p:nvSpPr>
        <p:spPr>
          <a:xfrm>
            <a:off x="-600" y="2286001"/>
            <a:ext cx="12193200" cy="2286000"/>
          </a:xfrm>
          <a:solidFill>
            <a:schemeClr val="bg1">
              <a:lumMod val="65000"/>
            </a:schemeClr>
          </a:solidFill>
        </p:spPr>
        <p:txBody>
          <a:bodyPr anchor="ctr"/>
          <a:lstStyle>
            <a:lvl1pPr algn="r">
              <a:defRPr>
                <a:solidFill>
                  <a:schemeClr val="bg1"/>
                </a:solidFill>
              </a:defRPr>
            </a:lvl1pPr>
          </a:lstStyle>
          <a:p>
            <a:r>
              <a:rPr lang="es-ES"/>
              <a:t>Haga clic en el icono para agregar una imagen</a:t>
            </a:r>
            <a:endParaRPr lang="en-GB"/>
          </a:p>
        </p:txBody>
      </p:sp>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2286000"/>
          </a:xfrm>
          <a:solidFill>
            <a:schemeClr val="bg1">
              <a:lumMod val="50000"/>
            </a:schemeClr>
          </a:solidFill>
        </p:spPr>
        <p:txBody>
          <a:bodyPr anchor="ctr"/>
          <a:lstStyle>
            <a:lvl1pPr algn="l">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923450" y="0"/>
            <a:ext cx="10268550" cy="2286000"/>
          </a:xfrm>
          <a:gradFill flip="none" rotWithShape="1">
            <a:gsLst>
              <a:gs pos="0">
                <a:schemeClr val="tx1">
                  <a:alpha val="0"/>
                </a:schemeClr>
              </a:gs>
              <a:gs pos="100000">
                <a:schemeClr val="tx1">
                  <a:alpha val="70000"/>
                </a:schemeClr>
              </a:gs>
            </a:gsLst>
            <a:lin ang="0" scaled="1"/>
            <a:tileRect/>
          </a:gradFill>
        </p:spPr>
        <p:txBody>
          <a:bodyPr lIns="360000" tIns="0" rIns="1260000" bIns="0" numCol="1" spcCol="360000" anchor="ctr"/>
          <a:lstStyle>
            <a:lvl1pPr algn="r">
              <a:lnSpc>
                <a:spcPct val="90000"/>
              </a:lnSpc>
              <a:defRPr sz="48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n-GB"/>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41E71DB5-5680-5541-BB1B-1B8E18C31C82}" type="slidenum">
              <a:rPr lang="en-GB" smtClean="0"/>
              <a:pPr/>
              <a:t>‹Nº›</a:t>
            </a:fld>
            <a:endParaRPr lang="en-GB"/>
          </a:p>
        </p:txBody>
      </p:sp>
      <p:sp>
        <p:nvSpPr>
          <p:cNvPr id="7" name="Text Placeholder 7">
            <a:extLst>
              <a:ext uri="{FF2B5EF4-FFF2-40B4-BE49-F238E27FC236}">
                <a16:creationId xmlns:a16="http://schemas.microsoft.com/office/drawing/2014/main" id="{A57C6F1D-0082-D95A-B441-BCB17D238378}"/>
              </a:ext>
            </a:extLst>
          </p:cNvPr>
          <p:cNvSpPr>
            <a:spLocks noGrp="1"/>
          </p:cNvSpPr>
          <p:nvPr>
            <p:ph type="body" sz="quarter" idx="23"/>
          </p:nvPr>
        </p:nvSpPr>
        <p:spPr>
          <a:xfrm>
            <a:off x="0" y="2286001"/>
            <a:ext cx="10268550" cy="2286000"/>
          </a:xfrm>
          <a:gradFill flip="none" rotWithShape="1">
            <a:gsLst>
              <a:gs pos="0">
                <a:schemeClr val="tx1">
                  <a:alpha val="70000"/>
                </a:schemeClr>
              </a:gs>
              <a:gs pos="100000">
                <a:schemeClr val="tx1">
                  <a:alpha val="0"/>
                </a:schemeClr>
              </a:gs>
            </a:gsLst>
            <a:lin ang="0" scaled="1"/>
            <a:tileRect/>
          </a:gradFill>
        </p:spPr>
        <p:txBody>
          <a:bodyPr lIns="1260000" tIns="0" rIns="360000" bIns="0" numCol="1" spcCol="360000" anchor="ctr"/>
          <a:lstStyle>
            <a:lvl1pPr algn="l">
              <a:lnSpc>
                <a:spcPct val="90000"/>
              </a:lnSpc>
              <a:defRPr sz="4800">
                <a:solidFill>
                  <a:schemeClr val="bg1"/>
                </a:solidFill>
              </a:defRPr>
            </a:lvl1pPr>
          </a:lstStyle>
          <a:p>
            <a:pPr lvl="0"/>
            <a:r>
              <a:rPr lang="es-ES"/>
              <a:t>Haga clic para modificar los estilos de texto del patrón</a:t>
            </a:r>
          </a:p>
        </p:txBody>
      </p:sp>
      <p:pic>
        <p:nvPicPr>
          <p:cNvPr id="11" name="Picture 10">
            <a:extLst>
              <a:ext uri="{FF2B5EF4-FFF2-40B4-BE49-F238E27FC236}">
                <a16:creationId xmlns:a16="http://schemas.microsoft.com/office/drawing/2014/main" id="{5148634E-B406-F838-2603-49E7B4EEC9D9}"/>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910840563"/>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00F3E78-2B98-7C49-B46E-A733CA30431D}"/>
              </a:ext>
            </a:extLst>
          </p:cNvPr>
          <p:cNvSpPr>
            <a:spLocks noGrp="1"/>
          </p:cNvSpPr>
          <p:nvPr>
            <p:ph type="pic" sz="quarter" idx="10"/>
          </p:nvPr>
        </p:nvSpPr>
        <p:spPr>
          <a:xfrm>
            <a:off x="0" y="0"/>
            <a:ext cx="12192000" cy="6858000"/>
          </a:xfrm>
          <a:solidFill>
            <a:schemeClr val="bg1">
              <a:lumMod val="95000"/>
            </a:schemeClr>
          </a:solidFill>
          <a:ln>
            <a:noFill/>
          </a:ln>
        </p:spPr>
        <p:txBody>
          <a:bodyPr anchor="ctr"/>
          <a:lstStyle>
            <a:lvl1pPr algn="ctr">
              <a:defRPr/>
            </a:lvl1pPr>
          </a:lstStyle>
          <a:p>
            <a:r>
              <a:rPr lang="es-ES"/>
              <a:t>Haga clic en el icono para agregar una imagen</a:t>
            </a:r>
            <a:endParaRPr lang="en-GB"/>
          </a:p>
        </p:txBody>
      </p:sp>
      <p:sp>
        <p:nvSpPr>
          <p:cNvPr id="9" name="Text Placeholder 27">
            <a:extLst>
              <a:ext uri="{FF2B5EF4-FFF2-40B4-BE49-F238E27FC236}">
                <a16:creationId xmlns:a16="http://schemas.microsoft.com/office/drawing/2014/main" id="{8A646979-CD1E-1D4C-85F5-624B90BE0303}"/>
              </a:ext>
            </a:extLst>
          </p:cNvPr>
          <p:cNvSpPr>
            <a:spLocks noGrp="1"/>
          </p:cNvSpPr>
          <p:nvPr>
            <p:ph type="body" sz="quarter" idx="23"/>
          </p:nvPr>
        </p:nvSpPr>
        <p:spPr>
          <a:xfrm>
            <a:off x="609600" y="2681575"/>
            <a:ext cx="4720182" cy="764359"/>
          </a:xfrm>
          <a:custGeom>
            <a:avLst/>
            <a:gdLst>
              <a:gd name="connsiteX0" fmla="*/ 1895453 w 5168519"/>
              <a:gd name="connsiteY0" fmla="*/ 363844 h 836961"/>
              <a:gd name="connsiteX1" fmla="*/ 1733628 w 5168519"/>
              <a:gd name="connsiteY1" fmla="*/ 531675 h 836961"/>
              <a:gd name="connsiteX2" fmla="*/ 1895453 w 5168519"/>
              <a:gd name="connsiteY2" fmla="*/ 700648 h 836961"/>
              <a:gd name="connsiteX3" fmla="*/ 2060515 w 5168519"/>
              <a:gd name="connsiteY3" fmla="*/ 531675 h 836961"/>
              <a:gd name="connsiteX4" fmla="*/ 2060568 w 5168519"/>
              <a:gd name="connsiteY4" fmla="*/ 525121 h 836961"/>
              <a:gd name="connsiteX5" fmla="*/ 1895453 w 5168519"/>
              <a:gd name="connsiteY5" fmla="*/ 363844 h 836961"/>
              <a:gd name="connsiteX6" fmla="*/ 3942071 w 5168519"/>
              <a:gd name="connsiteY6" fmla="*/ 362702 h 836961"/>
              <a:gd name="connsiteX7" fmla="*/ 3787480 w 5168519"/>
              <a:gd name="connsiteY7" fmla="*/ 532818 h 836961"/>
              <a:gd name="connsiteX8" fmla="*/ 3905939 w 5168519"/>
              <a:gd name="connsiteY8" fmla="*/ 698118 h 836961"/>
              <a:gd name="connsiteX9" fmla="*/ 3941976 w 5168519"/>
              <a:gd name="connsiteY9" fmla="*/ 701782 h 836961"/>
              <a:gd name="connsiteX10" fmla="*/ 3941881 w 5168519"/>
              <a:gd name="connsiteY10" fmla="*/ 701792 h 836961"/>
              <a:gd name="connsiteX11" fmla="*/ 3942071 w 5168519"/>
              <a:gd name="connsiteY11" fmla="*/ 701792 h 836961"/>
              <a:gd name="connsiteX12" fmla="*/ 3941976 w 5168519"/>
              <a:gd name="connsiteY12" fmla="*/ 701782 h 836961"/>
              <a:gd name="connsiteX13" fmla="*/ 3978022 w 5168519"/>
              <a:gd name="connsiteY13" fmla="*/ 698067 h 836961"/>
              <a:gd name="connsiteX14" fmla="*/ 4096662 w 5168519"/>
              <a:gd name="connsiteY14" fmla="*/ 532818 h 836961"/>
              <a:gd name="connsiteX15" fmla="*/ 3942071 w 5168519"/>
              <a:gd name="connsiteY15" fmla="*/ 362702 h 836961"/>
              <a:gd name="connsiteX16" fmla="*/ 2787112 w 5168519"/>
              <a:gd name="connsiteY16" fmla="*/ 357654 h 836961"/>
              <a:gd name="connsiteX17" fmla="*/ 2618623 w 5168519"/>
              <a:gd name="connsiteY17" fmla="*/ 531294 h 836961"/>
              <a:gd name="connsiteX18" fmla="*/ 2787112 w 5168519"/>
              <a:gd name="connsiteY18" fmla="*/ 706078 h 836961"/>
              <a:gd name="connsiteX19" fmla="*/ 2787112 w 5168519"/>
              <a:gd name="connsiteY19" fmla="*/ 706459 h 836961"/>
              <a:gd name="connsiteX20" fmla="*/ 2787112 w 5168519"/>
              <a:gd name="connsiteY20" fmla="*/ 357654 h 836961"/>
              <a:gd name="connsiteX21" fmla="*/ 1257575 w 5168519"/>
              <a:gd name="connsiteY21" fmla="*/ 353748 h 836961"/>
              <a:gd name="connsiteX22" fmla="*/ 1098319 w 5168519"/>
              <a:gd name="connsiteY22" fmla="*/ 465667 h 836961"/>
              <a:gd name="connsiteX23" fmla="*/ 1405217 w 5168519"/>
              <a:gd name="connsiteY23" fmla="*/ 465667 h 836961"/>
              <a:gd name="connsiteX24" fmla="*/ 1257575 w 5168519"/>
              <a:gd name="connsiteY24" fmla="*/ 353748 h 836961"/>
              <a:gd name="connsiteX25" fmla="*/ 2275077 w 5168519"/>
              <a:gd name="connsiteY25" fmla="*/ 242687 h 836961"/>
              <a:gd name="connsiteX26" fmla="*/ 2415770 w 5168519"/>
              <a:gd name="connsiteY26" fmla="*/ 242687 h 836961"/>
              <a:gd name="connsiteX27" fmla="*/ 2415770 w 5168519"/>
              <a:gd name="connsiteY27" fmla="*/ 819521 h 836961"/>
              <a:gd name="connsiteX28" fmla="*/ 2275077 w 5168519"/>
              <a:gd name="connsiteY28" fmla="*/ 819521 h 836961"/>
              <a:gd name="connsiteX29" fmla="*/ 4568241 w 5168519"/>
              <a:gd name="connsiteY29" fmla="*/ 234400 h 836961"/>
              <a:gd name="connsiteX30" fmla="*/ 4736730 w 5168519"/>
              <a:gd name="connsiteY30" fmla="*/ 341651 h 836961"/>
              <a:gd name="connsiteX31" fmla="*/ 4927113 w 5168519"/>
              <a:gd name="connsiteY31" fmla="*/ 236877 h 836961"/>
              <a:gd name="connsiteX32" fmla="*/ 5168519 w 5168519"/>
              <a:gd name="connsiteY32" fmla="*/ 509482 h 836961"/>
              <a:gd name="connsiteX33" fmla="*/ 5168519 w 5168519"/>
              <a:gd name="connsiteY33" fmla="*/ 819140 h 836961"/>
              <a:gd name="connsiteX34" fmla="*/ 5027826 w 5168519"/>
              <a:gd name="connsiteY34" fmla="*/ 819140 h 836961"/>
              <a:gd name="connsiteX35" fmla="*/ 5027826 w 5168519"/>
              <a:gd name="connsiteY35" fmla="*/ 509482 h 836961"/>
              <a:gd name="connsiteX36" fmla="*/ 4920450 w 5168519"/>
              <a:gd name="connsiteY36" fmla="*/ 369655 h 836961"/>
              <a:gd name="connsiteX37" fmla="*/ 4796701 w 5168519"/>
              <a:gd name="connsiteY37" fmla="*/ 511863 h 836961"/>
              <a:gd name="connsiteX38" fmla="*/ 4796701 w 5168519"/>
              <a:gd name="connsiteY38" fmla="*/ 819140 h 836961"/>
              <a:gd name="connsiteX39" fmla="*/ 4656008 w 5168519"/>
              <a:gd name="connsiteY39" fmla="*/ 819140 h 836961"/>
              <a:gd name="connsiteX40" fmla="*/ 4656008 w 5168519"/>
              <a:gd name="connsiteY40" fmla="*/ 511863 h 836961"/>
              <a:gd name="connsiteX41" fmla="*/ 4539493 w 5168519"/>
              <a:gd name="connsiteY41" fmla="*/ 367369 h 836961"/>
              <a:gd name="connsiteX42" fmla="*/ 4418314 w 5168519"/>
              <a:gd name="connsiteY42" fmla="*/ 511863 h 836961"/>
              <a:gd name="connsiteX43" fmla="*/ 4418314 w 5168519"/>
              <a:gd name="connsiteY43" fmla="*/ 819140 h 836961"/>
              <a:gd name="connsiteX44" fmla="*/ 4277526 w 5168519"/>
              <a:gd name="connsiteY44" fmla="*/ 819140 h 836961"/>
              <a:gd name="connsiteX45" fmla="*/ 4277526 w 5168519"/>
              <a:gd name="connsiteY45" fmla="*/ 243734 h 836961"/>
              <a:gd name="connsiteX46" fmla="*/ 4407939 w 5168519"/>
              <a:gd name="connsiteY46" fmla="*/ 243734 h 836961"/>
              <a:gd name="connsiteX47" fmla="*/ 4418314 w 5168519"/>
              <a:gd name="connsiteY47" fmla="*/ 313648 h 836961"/>
              <a:gd name="connsiteX48" fmla="*/ 4568241 w 5168519"/>
              <a:gd name="connsiteY48" fmla="*/ 234400 h 836961"/>
              <a:gd name="connsiteX49" fmla="*/ 290715 w 5168519"/>
              <a:gd name="connsiteY49" fmla="*/ 234400 h 836961"/>
              <a:gd name="connsiteX50" fmla="*/ 459204 w 5168519"/>
              <a:gd name="connsiteY50" fmla="*/ 341651 h 836961"/>
              <a:gd name="connsiteX51" fmla="*/ 649587 w 5168519"/>
              <a:gd name="connsiteY51" fmla="*/ 236877 h 836961"/>
              <a:gd name="connsiteX52" fmla="*/ 890707 w 5168519"/>
              <a:gd name="connsiteY52" fmla="*/ 509482 h 836961"/>
              <a:gd name="connsiteX53" fmla="*/ 890707 w 5168519"/>
              <a:gd name="connsiteY53" fmla="*/ 819140 h 836961"/>
              <a:gd name="connsiteX54" fmla="*/ 750300 w 5168519"/>
              <a:gd name="connsiteY54" fmla="*/ 819140 h 836961"/>
              <a:gd name="connsiteX55" fmla="*/ 750300 w 5168519"/>
              <a:gd name="connsiteY55" fmla="*/ 509482 h 836961"/>
              <a:gd name="connsiteX56" fmla="*/ 642924 w 5168519"/>
              <a:gd name="connsiteY56" fmla="*/ 369655 h 836961"/>
              <a:gd name="connsiteX57" fmla="*/ 519175 w 5168519"/>
              <a:gd name="connsiteY57" fmla="*/ 511863 h 836961"/>
              <a:gd name="connsiteX58" fmla="*/ 519175 w 5168519"/>
              <a:gd name="connsiteY58" fmla="*/ 819140 h 836961"/>
              <a:gd name="connsiteX59" fmla="*/ 378482 w 5168519"/>
              <a:gd name="connsiteY59" fmla="*/ 819140 h 836961"/>
              <a:gd name="connsiteX60" fmla="*/ 378482 w 5168519"/>
              <a:gd name="connsiteY60" fmla="*/ 511863 h 836961"/>
              <a:gd name="connsiteX61" fmla="*/ 261967 w 5168519"/>
              <a:gd name="connsiteY61" fmla="*/ 367369 h 836961"/>
              <a:gd name="connsiteX62" fmla="*/ 140788 w 5168519"/>
              <a:gd name="connsiteY62" fmla="*/ 511863 h 836961"/>
              <a:gd name="connsiteX63" fmla="*/ 140788 w 5168519"/>
              <a:gd name="connsiteY63" fmla="*/ 819140 h 836961"/>
              <a:gd name="connsiteX64" fmla="*/ 0 w 5168519"/>
              <a:gd name="connsiteY64" fmla="*/ 819140 h 836961"/>
              <a:gd name="connsiteX65" fmla="*/ 0 w 5168519"/>
              <a:gd name="connsiteY65" fmla="*/ 243830 h 836961"/>
              <a:gd name="connsiteX66" fmla="*/ 130412 w 5168519"/>
              <a:gd name="connsiteY66" fmla="*/ 243830 h 836961"/>
              <a:gd name="connsiteX67" fmla="*/ 140788 w 5168519"/>
              <a:gd name="connsiteY67" fmla="*/ 313648 h 836961"/>
              <a:gd name="connsiteX68" fmla="*/ 290715 w 5168519"/>
              <a:gd name="connsiteY68" fmla="*/ 234400 h 836961"/>
              <a:gd name="connsiteX69" fmla="*/ 3940929 w 5168519"/>
              <a:gd name="connsiteY69" fmla="*/ 233352 h 836961"/>
              <a:gd name="connsiteX70" fmla="*/ 4238307 w 5168519"/>
              <a:gd name="connsiteY70" fmla="*/ 532818 h 836961"/>
              <a:gd name="connsiteX71" fmla="*/ 3941786 w 5168519"/>
              <a:gd name="connsiteY71" fmla="*/ 832284 h 836961"/>
              <a:gd name="connsiteX72" fmla="*/ 3646692 w 5168519"/>
              <a:gd name="connsiteY72" fmla="*/ 532818 h 836961"/>
              <a:gd name="connsiteX73" fmla="*/ 3940929 w 5168519"/>
              <a:gd name="connsiteY73" fmla="*/ 233352 h 836961"/>
              <a:gd name="connsiteX74" fmla="*/ 2774737 w 5168519"/>
              <a:gd name="connsiteY74" fmla="*/ 230590 h 836961"/>
              <a:gd name="connsiteX75" fmla="*/ 2955601 w 5168519"/>
              <a:gd name="connsiteY75" fmla="*/ 323840 h 836961"/>
              <a:gd name="connsiteX76" fmla="*/ 2960456 w 5168519"/>
              <a:gd name="connsiteY76" fmla="*/ 244973 h 836961"/>
              <a:gd name="connsiteX77" fmla="*/ 3095152 w 5168519"/>
              <a:gd name="connsiteY77" fmla="*/ 244973 h 836961"/>
              <a:gd name="connsiteX78" fmla="*/ 3095152 w 5168519"/>
              <a:gd name="connsiteY78" fmla="*/ 819521 h 836961"/>
              <a:gd name="connsiteX79" fmla="*/ 2962455 w 5168519"/>
              <a:gd name="connsiteY79" fmla="*/ 819521 h 836961"/>
              <a:gd name="connsiteX80" fmla="*/ 2955601 w 5168519"/>
              <a:gd name="connsiteY80" fmla="*/ 735606 h 836961"/>
              <a:gd name="connsiteX81" fmla="*/ 2770930 w 5168519"/>
              <a:gd name="connsiteY81" fmla="*/ 836952 h 836961"/>
              <a:gd name="connsiteX82" fmla="*/ 2477930 w 5168519"/>
              <a:gd name="connsiteY82" fmla="*/ 531675 h 836961"/>
              <a:gd name="connsiteX83" fmla="*/ 2774737 w 5168519"/>
              <a:gd name="connsiteY83" fmla="*/ 230590 h 836961"/>
              <a:gd name="connsiteX84" fmla="*/ 3437461 w 5168519"/>
              <a:gd name="connsiteY84" fmla="*/ 228685 h 836961"/>
              <a:gd name="connsiteX85" fmla="*/ 3642885 w 5168519"/>
              <a:gd name="connsiteY85" fmla="*/ 313743 h 836961"/>
              <a:gd name="connsiteX86" fmla="*/ 3553976 w 5168519"/>
              <a:gd name="connsiteY86" fmla="*/ 408136 h 836961"/>
              <a:gd name="connsiteX87" fmla="*/ 3439746 w 5168519"/>
              <a:gd name="connsiteY87" fmla="*/ 362702 h 836961"/>
              <a:gd name="connsiteX88" fmla="*/ 3275921 w 5168519"/>
              <a:gd name="connsiteY88" fmla="*/ 532818 h 836961"/>
              <a:gd name="connsiteX89" fmla="*/ 3437747 w 5168519"/>
              <a:gd name="connsiteY89" fmla="*/ 700649 h 836961"/>
              <a:gd name="connsiteX90" fmla="*/ 3561782 w 5168519"/>
              <a:gd name="connsiteY90" fmla="*/ 652833 h 836961"/>
              <a:gd name="connsiteX91" fmla="*/ 3656402 w 5168519"/>
              <a:gd name="connsiteY91" fmla="*/ 746083 h 836961"/>
              <a:gd name="connsiteX92" fmla="*/ 3437461 w 5168519"/>
              <a:gd name="connsiteY92" fmla="*/ 836952 h 836961"/>
              <a:gd name="connsiteX93" fmla="*/ 3135228 w 5168519"/>
              <a:gd name="connsiteY93" fmla="*/ 532818 h 836961"/>
              <a:gd name="connsiteX94" fmla="*/ 3437461 w 5168519"/>
              <a:gd name="connsiteY94" fmla="*/ 228685 h 836961"/>
              <a:gd name="connsiteX95" fmla="*/ 1252910 w 5168519"/>
              <a:gd name="connsiteY95" fmla="*/ 227542 h 836961"/>
              <a:gd name="connsiteX96" fmla="*/ 1540198 w 5168519"/>
              <a:gd name="connsiteY96" fmla="*/ 582920 h 836961"/>
              <a:gd name="connsiteX97" fmla="*/ 1096415 w 5168519"/>
              <a:gd name="connsiteY97" fmla="*/ 582920 h 836961"/>
              <a:gd name="connsiteX98" fmla="*/ 1266047 w 5168519"/>
              <a:gd name="connsiteY98" fmla="*/ 705316 h 836961"/>
              <a:gd name="connsiteX99" fmla="*/ 1418353 w 5168519"/>
              <a:gd name="connsiteY99" fmla="*/ 651690 h 836961"/>
              <a:gd name="connsiteX100" fmla="*/ 1507928 w 5168519"/>
              <a:gd name="connsiteY100" fmla="*/ 741416 h 836961"/>
              <a:gd name="connsiteX101" fmla="*/ 1263286 w 5168519"/>
              <a:gd name="connsiteY101" fmla="*/ 834666 h 836961"/>
              <a:gd name="connsiteX102" fmla="*/ 950582 w 5168519"/>
              <a:gd name="connsiteY102" fmla="*/ 528151 h 836961"/>
              <a:gd name="connsiteX103" fmla="*/ 1252910 w 5168519"/>
              <a:gd name="connsiteY103" fmla="*/ 227542 h 836961"/>
              <a:gd name="connsiteX104" fmla="*/ 2069749 w 5168519"/>
              <a:gd name="connsiteY104" fmla="*/ 4942 h 836961"/>
              <a:gd name="connsiteX105" fmla="*/ 2210728 w 5168519"/>
              <a:gd name="connsiteY105" fmla="*/ 4942 h 836961"/>
              <a:gd name="connsiteX106" fmla="*/ 2210728 w 5168519"/>
              <a:gd name="connsiteY106" fmla="*/ 819520 h 836961"/>
              <a:gd name="connsiteX107" fmla="*/ 2079268 w 5168519"/>
              <a:gd name="connsiteY107" fmla="*/ 819520 h 836961"/>
              <a:gd name="connsiteX108" fmla="*/ 2069749 w 5168519"/>
              <a:gd name="connsiteY108" fmla="*/ 740272 h 836961"/>
              <a:gd name="connsiteX109" fmla="*/ 1886315 w 5168519"/>
              <a:gd name="connsiteY109" fmla="*/ 832284 h 836961"/>
              <a:gd name="connsiteX110" fmla="*/ 1593220 w 5168519"/>
              <a:gd name="connsiteY110" fmla="*/ 531675 h 836961"/>
              <a:gd name="connsiteX111" fmla="*/ 1882793 w 5168519"/>
              <a:gd name="connsiteY111" fmla="*/ 230970 h 836961"/>
              <a:gd name="connsiteX112" fmla="*/ 2069749 w 5168519"/>
              <a:gd name="connsiteY112" fmla="*/ 323077 h 836961"/>
              <a:gd name="connsiteX113" fmla="*/ 2345423 w 5168519"/>
              <a:gd name="connsiteY113" fmla="*/ 1 h 836961"/>
              <a:gd name="connsiteX114" fmla="*/ 2428525 w 5168519"/>
              <a:gd name="connsiteY114" fmla="*/ 83047 h 836961"/>
              <a:gd name="connsiteX115" fmla="*/ 2262321 w 5168519"/>
              <a:gd name="connsiteY115" fmla="*/ 83047 h 836961"/>
              <a:gd name="connsiteX116" fmla="*/ 2345423 w 5168519"/>
              <a:gd name="connsiteY116" fmla="*/ 1 h 83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5168519" h="836961">
                <a:moveTo>
                  <a:pt x="1895453" y="363844"/>
                </a:moveTo>
                <a:cubicBezTo>
                  <a:pt x="1805116" y="363844"/>
                  <a:pt x="1733628" y="427947"/>
                  <a:pt x="1733628" y="531675"/>
                </a:cubicBezTo>
                <a:cubicBezTo>
                  <a:pt x="1733628" y="631877"/>
                  <a:pt x="1805497" y="700648"/>
                  <a:pt x="1895453" y="700648"/>
                </a:cubicBezTo>
                <a:cubicBezTo>
                  <a:pt x="1984362" y="700648"/>
                  <a:pt x="2060515" y="635402"/>
                  <a:pt x="2060515" y="531675"/>
                </a:cubicBezTo>
                <a:cubicBezTo>
                  <a:pt x="2060576" y="529491"/>
                  <a:pt x="2060594" y="527306"/>
                  <a:pt x="2060568" y="525121"/>
                </a:cubicBezTo>
                <a:cubicBezTo>
                  <a:pt x="2059481" y="434963"/>
                  <a:pt x="1985556" y="362756"/>
                  <a:pt x="1895453" y="363844"/>
                </a:cubicBezTo>
                <a:close/>
                <a:moveTo>
                  <a:pt x="3942071" y="362702"/>
                </a:moveTo>
                <a:cubicBezTo>
                  <a:pt x="3840502" y="362702"/>
                  <a:pt x="3787480" y="445378"/>
                  <a:pt x="3787480" y="532818"/>
                </a:cubicBezTo>
                <a:cubicBezTo>
                  <a:pt x="3787480" y="609328"/>
                  <a:pt x="3827201" y="681316"/>
                  <a:pt x="3905939" y="698118"/>
                </a:cubicBezTo>
                <a:lnTo>
                  <a:pt x="3941976" y="701782"/>
                </a:lnTo>
                <a:lnTo>
                  <a:pt x="3941881" y="701792"/>
                </a:lnTo>
                <a:lnTo>
                  <a:pt x="3942071" y="701792"/>
                </a:lnTo>
                <a:lnTo>
                  <a:pt x="3941976" y="701782"/>
                </a:lnTo>
                <a:lnTo>
                  <a:pt x="3978022" y="698067"/>
                </a:lnTo>
                <a:cubicBezTo>
                  <a:pt x="4056797" y="681045"/>
                  <a:pt x="4096662" y="608244"/>
                  <a:pt x="4096662" y="532818"/>
                </a:cubicBezTo>
                <a:cubicBezTo>
                  <a:pt x="4096662" y="446617"/>
                  <a:pt x="4036692" y="362702"/>
                  <a:pt x="3942071" y="362702"/>
                </a:cubicBezTo>
                <a:close/>
                <a:moveTo>
                  <a:pt x="2787112" y="357654"/>
                </a:moveTo>
                <a:cubicBezTo>
                  <a:pt x="2693634" y="357654"/>
                  <a:pt x="2618623" y="421757"/>
                  <a:pt x="2618623" y="531294"/>
                </a:cubicBezTo>
                <a:cubicBezTo>
                  <a:pt x="2618623" y="640832"/>
                  <a:pt x="2693634" y="706078"/>
                  <a:pt x="2787112" y="706078"/>
                </a:cubicBezTo>
                <a:lnTo>
                  <a:pt x="2787112" y="706459"/>
                </a:lnTo>
                <a:cubicBezTo>
                  <a:pt x="3008623" y="706459"/>
                  <a:pt x="3008623" y="358035"/>
                  <a:pt x="2787112" y="357654"/>
                </a:cubicBezTo>
                <a:close/>
                <a:moveTo>
                  <a:pt x="1257575" y="353748"/>
                </a:moveTo>
                <a:cubicBezTo>
                  <a:pt x="1181421" y="353748"/>
                  <a:pt x="1119071" y="391086"/>
                  <a:pt x="1098319" y="465667"/>
                </a:cubicBezTo>
                <a:lnTo>
                  <a:pt x="1405217" y="465667"/>
                </a:lnTo>
                <a:cubicBezTo>
                  <a:pt x="1395983" y="391086"/>
                  <a:pt x="1338297" y="353748"/>
                  <a:pt x="1257575" y="353748"/>
                </a:cubicBezTo>
                <a:close/>
                <a:moveTo>
                  <a:pt x="2275077" y="242687"/>
                </a:moveTo>
                <a:lnTo>
                  <a:pt x="2415770" y="242687"/>
                </a:lnTo>
                <a:lnTo>
                  <a:pt x="2415770" y="819521"/>
                </a:lnTo>
                <a:lnTo>
                  <a:pt x="2275077" y="819521"/>
                </a:lnTo>
                <a:close/>
                <a:moveTo>
                  <a:pt x="4568241" y="234400"/>
                </a:moveTo>
                <a:cubicBezTo>
                  <a:pt x="4636398" y="234400"/>
                  <a:pt x="4704460" y="262403"/>
                  <a:pt x="4736730" y="341651"/>
                </a:cubicBezTo>
                <a:cubicBezTo>
                  <a:pt x="4787562" y="260117"/>
                  <a:pt x="4853340" y="236877"/>
                  <a:pt x="4927113" y="236877"/>
                </a:cubicBezTo>
                <a:cubicBezTo>
                  <a:pt x="5088653" y="236877"/>
                  <a:pt x="5168233" y="337079"/>
                  <a:pt x="5168519" y="509482"/>
                </a:cubicBezTo>
                <a:lnTo>
                  <a:pt x="5168519" y="819140"/>
                </a:lnTo>
                <a:lnTo>
                  <a:pt x="5027826" y="819140"/>
                </a:lnTo>
                <a:lnTo>
                  <a:pt x="5027826" y="509482"/>
                </a:lnTo>
                <a:cubicBezTo>
                  <a:pt x="5027826" y="433758"/>
                  <a:pt x="4996603" y="369655"/>
                  <a:pt x="4920450" y="369655"/>
                </a:cubicBezTo>
                <a:cubicBezTo>
                  <a:pt x="4844296" y="369655"/>
                  <a:pt x="4796701" y="435663"/>
                  <a:pt x="4796701" y="511863"/>
                </a:cubicBezTo>
                <a:lnTo>
                  <a:pt x="4796701" y="819140"/>
                </a:lnTo>
                <a:lnTo>
                  <a:pt x="4656008" y="819140"/>
                </a:lnTo>
                <a:lnTo>
                  <a:pt x="4656008" y="511863"/>
                </a:lnTo>
                <a:cubicBezTo>
                  <a:pt x="4656008" y="436140"/>
                  <a:pt x="4615647" y="367369"/>
                  <a:pt x="4539493" y="367369"/>
                </a:cubicBezTo>
                <a:cubicBezTo>
                  <a:pt x="4463340" y="367369"/>
                  <a:pt x="4418314" y="435663"/>
                  <a:pt x="4418314" y="511863"/>
                </a:cubicBezTo>
                <a:lnTo>
                  <a:pt x="4418314" y="819140"/>
                </a:lnTo>
                <a:lnTo>
                  <a:pt x="4277526" y="819140"/>
                </a:lnTo>
                <a:lnTo>
                  <a:pt x="4277526" y="243734"/>
                </a:lnTo>
                <a:lnTo>
                  <a:pt x="4407939" y="243734"/>
                </a:lnTo>
                <a:lnTo>
                  <a:pt x="4418314" y="313648"/>
                </a:lnTo>
                <a:cubicBezTo>
                  <a:pt x="4448300" y="255355"/>
                  <a:pt x="4514077" y="234400"/>
                  <a:pt x="4568241" y="234400"/>
                </a:cubicBezTo>
                <a:close/>
                <a:moveTo>
                  <a:pt x="290715" y="234400"/>
                </a:moveTo>
                <a:cubicBezTo>
                  <a:pt x="358872" y="234400"/>
                  <a:pt x="426934" y="262403"/>
                  <a:pt x="459204" y="341651"/>
                </a:cubicBezTo>
                <a:cubicBezTo>
                  <a:pt x="510036" y="260117"/>
                  <a:pt x="575718" y="236877"/>
                  <a:pt x="649587" y="236877"/>
                </a:cubicBezTo>
                <a:cubicBezTo>
                  <a:pt x="811127" y="236877"/>
                  <a:pt x="890707" y="337079"/>
                  <a:pt x="890707" y="509482"/>
                </a:cubicBezTo>
                <a:lnTo>
                  <a:pt x="890707" y="819140"/>
                </a:lnTo>
                <a:lnTo>
                  <a:pt x="750300" y="819140"/>
                </a:lnTo>
                <a:lnTo>
                  <a:pt x="750300" y="509482"/>
                </a:lnTo>
                <a:cubicBezTo>
                  <a:pt x="750300" y="433758"/>
                  <a:pt x="719077" y="369655"/>
                  <a:pt x="642924" y="369655"/>
                </a:cubicBezTo>
                <a:cubicBezTo>
                  <a:pt x="566770" y="369655"/>
                  <a:pt x="519175" y="435663"/>
                  <a:pt x="519175" y="511863"/>
                </a:cubicBezTo>
                <a:lnTo>
                  <a:pt x="519175" y="819140"/>
                </a:lnTo>
                <a:lnTo>
                  <a:pt x="378482" y="819140"/>
                </a:lnTo>
                <a:lnTo>
                  <a:pt x="378482" y="511863"/>
                </a:lnTo>
                <a:cubicBezTo>
                  <a:pt x="378482" y="436140"/>
                  <a:pt x="338120" y="367369"/>
                  <a:pt x="261967" y="367369"/>
                </a:cubicBezTo>
                <a:cubicBezTo>
                  <a:pt x="185814" y="367369"/>
                  <a:pt x="140788" y="435663"/>
                  <a:pt x="140788" y="511863"/>
                </a:cubicBezTo>
                <a:lnTo>
                  <a:pt x="140788" y="819140"/>
                </a:lnTo>
                <a:lnTo>
                  <a:pt x="0" y="819140"/>
                </a:lnTo>
                <a:lnTo>
                  <a:pt x="0" y="243830"/>
                </a:lnTo>
                <a:lnTo>
                  <a:pt x="130412" y="243830"/>
                </a:lnTo>
                <a:lnTo>
                  <a:pt x="140788" y="313648"/>
                </a:lnTo>
                <a:cubicBezTo>
                  <a:pt x="170774" y="255355"/>
                  <a:pt x="236551" y="234400"/>
                  <a:pt x="290715" y="234400"/>
                </a:cubicBezTo>
                <a:close/>
                <a:moveTo>
                  <a:pt x="3940929" y="233352"/>
                </a:moveTo>
                <a:cubicBezTo>
                  <a:pt x="4121793" y="233352"/>
                  <a:pt x="4238307" y="367369"/>
                  <a:pt x="4238307" y="532818"/>
                </a:cubicBezTo>
                <a:cubicBezTo>
                  <a:pt x="4238307" y="698267"/>
                  <a:pt x="4126077" y="832284"/>
                  <a:pt x="3941786" y="832284"/>
                </a:cubicBezTo>
                <a:cubicBezTo>
                  <a:pt x="3757495" y="832284"/>
                  <a:pt x="3646692" y="697124"/>
                  <a:pt x="3646692" y="532818"/>
                </a:cubicBezTo>
                <a:cubicBezTo>
                  <a:pt x="3646692" y="368512"/>
                  <a:pt x="3760065" y="233352"/>
                  <a:pt x="3940929" y="233352"/>
                </a:cubicBezTo>
                <a:close/>
                <a:moveTo>
                  <a:pt x="2774737" y="230590"/>
                </a:moveTo>
                <a:cubicBezTo>
                  <a:pt x="2850890" y="230590"/>
                  <a:pt x="2923236" y="266690"/>
                  <a:pt x="2955601" y="323840"/>
                </a:cubicBezTo>
                <a:lnTo>
                  <a:pt x="2960456" y="244973"/>
                </a:lnTo>
                <a:lnTo>
                  <a:pt x="3095152" y="244973"/>
                </a:lnTo>
                <a:lnTo>
                  <a:pt x="3095152" y="819521"/>
                </a:lnTo>
                <a:lnTo>
                  <a:pt x="2962455" y="819521"/>
                </a:lnTo>
                <a:lnTo>
                  <a:pt x="2955601" y="735606"/>
                </a:lnTo>
                <a:cubicBezTo>
                  <a:pt x="2923236" y="803233"/>
                  <a:pt x="2834422" y="835809"/>
                  <a:pt x="2770930" y="836952"/>
                </a:cubicBezTo>
                <a:cubicBezTo>
                  <a:pt x="2602441" y="838095"/>
                  <a:pt x="2477930" y="733224"/>
                  <a:pt x="2477930" y="531675"/>
                </a:cubicBezTo>
                <a:cubicBezTo>
                  <a:pt x="2477930" y="333365"/>
                  <a:pt x="2608247" y="229828"/>
                  <a:pt x="2774737" y="230590"/>
                </a:cubicBezTo>
                <a:close/>
                <a:moveTo>
                  <a:pt x="3437461" y="228685"/>
                </a:moveTo>
                <a:cubicBezTo>
                  <a:pt x="3518184" y="228685"/>
                  <a:pt x="3580534" y="252021"/>
                  <a:pt x="3642885" y="313743"/>
                </a:cubicBezTo>
                <a:lnTo>
                  <a:pt x="3553976" y="408136"/>
                </a:lnTo>
                <a:cubicBezTo>
                  <a:pt x="3522801" y="379414"/>
                  <a:pt x="3482119" y="363233"/>
                  <a:pt x="3439746" y="362702"/>
                </a:cubicBezTo>
                <a:cubicBezTo>
                  <a:pt x="3345126" y="362702"/>
                  <a:pt x="3275921" y="432615"/>
                  <a:pt x="3275921" y="532818"/>
                </a:cubicBezTo>
                <a:cubicBezTo>
                  <a:pt x="3275921" y="642356"/>
                  <a:pt x="3350075" y="700649"/>
                  <a:pt x="3437747" y="700649"/>
                </a:cubicBezTo>
                <a:cubicBezTo>
                  <a:pt x="3483860" y="702191"/>
                  <a:pt x="3528623" y="684935"/>
                  <a:pt x="3561782" y="652833"/>
                </a:cubicBezTo>
                <a:lnTo>
                  <a:pt x="3656402" y="746083"/>
                </a:lnTo>
                <a:cubicBezTo>
                  <a:pt x="3590910" y="811329"/>
                  <a:pt x="3521706" y="836952"/>
                  <a:pt x="3437461" y="836952"/>
                </a:cubicBezTo>
                <a:cubicBezTo>
                  <a:pt x="3272494" y="836952"/>
                  <a:pt x="3135228" y="736748"/>
                  <a:pt x="3135228" y="532818"/>
                </a:cubicBezTo>
                <a:cubicBezTo>
                  <a:pt x="3135228" y="328888"/>
                  <a:pt x="3272494" y="228685"/>
                  <a:pt x="3437461" y="228685"/>
                </a:cubicBezTo>
                <a:close/>
                <a:moveTo>
                  <a:pt x="1252910" y="227542"/>
                </a:moveTo>
                <a:cubicBezTo>
                  <a:pt x="1443293" y="227542"/>
                  <a:pt x="1562188" y="346414"/>
                  <a:pt x="1540198" y="582920"/>
                </a:cubicBezTo>
                <a:lnTo>
                  <a:pt x="1096415" y="582920"/>
                </a:lnTo>
                <a:cubicBezTo>
                  <a:pt x="1105649" y="653976"/>
                  <a:pt x="1166762" y="705316"/>
                  <a:pt x="1266047" y="705316"/>
                </a:cubicBezTo>
                <a:cubicBezTo>
                  <a:pt x="1318021" y="705316"/>
                  <a:pt x="1386083" y="685504"/>
                  <a:pt x="1418353" y="651690"/>
                </a:cubicBezTo>
                <a:lnTo>
                  <a:pt x="1507928" y="741416"/>
                </a:lnTo>
                <a:cubicBezTo>
                  <a:pt x="1447958" y="804376"/>
                  <a:pt x="1349815" y="834666"/>
                  <a:pt x="1263286" y="834666"/>
                </a:cubicBezTo>
                <a:cubicBezTo>
                  <a:pt x="1067192" y="834666"/>
                  <a:pt x="950582" y="712269"/>
                  <a:pt x="950582" y="528151"/>
                </a:cubicBezTo>
                <a:cubicBezTo>
                  <a:pt x="950582" y="353367"/>
                  <a:pt x="1068334" y="227542"/>
                  <a:pt x="1252910" y="227542"/>
                </a:cubicBezTo>
                <a:close/>
                <a:moveTo>
                  <a:pt x="2069749" y="4942"/>
                </a:moveTo>
                <a:lnTo>
                  <a:pt x="2210728" y="4942"/>
                </a:lnTo>
                <a:lnTo>
                  <a:pt x="2210728" y="819520"/>
                </a:lnTo>
                <a:lnTo>
                  <a:pt x="2079268" y="819520"/>
                </a:lnTo>
                <a:lnTo>
                  <a:pt x="2069749" y="740272"/>
                </a:lnTo>
                <a:cubicBezTo>
                  <a:pt x="2025866" y="809043"/>
                  <a:pt x="1955519" y="832284"/>
                  <a:pt x="1886315" y="832284"/>
                </a:cubicBezTo>
                <a:cubicBezTo>
                  <a:pt x="1718968" y="832284"/>
                  <a:pt x="1593220" y="720460"/>
                  <a:pt x="1593220" y="531675"/>
                </a:cubicBezTo>
                <a:cubicBezTo>
                  <a:pt x="1593220" y="333555"/>
                  <a:pt x="1716683" y="230970"/>
                  <a:pt x="1882793" y="230970"/>
                </a:cubicBezTo>
                <a:cubicBezTo>
                  <a:pt x="1942763" y="230970"/>
                  <a:pt x="2036241" y="263641"/>
                  <a:pt x="2069749" y="323077"/>
                </a:cubicBezTo>
                <a:close/>
                <a:moveTo>
                  <a:pt x="2345423" y="1"/>
                </a:moveTo>
                <a:cubicBezTo>
                  <a:pt x="2386974" y="13"/>
                  <a:pt x="2428525" y="27707"/>
                  <a:pt x="2428525" y="83047"/>
                </a:cubicBezTo>
                <a:cubicBezTo>
                  <a:pt x="2428525" y="193728"/>
                  <a:pt x="2262321" y="193728"/>
                  <a:pt x="2262321" y="83047"/>
                </a:cubicBezTo>
                <a:cubicBezTo>
                  <a:pt x="2262321" y="27659"/>
                  <a:pt x="2303872" y="-11"/>
                  <a:pt x="2345423" y="1"/>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11" name="Text Placeholder 10">
            <a:extLst>
              <a:ext uri="{FF2B5EF4-FFF2-40B4-BE49-F238E27FC236}">
                <a16:creationId xmlns:a16="http://schemas.microsoft.com/office/drawing/2014/main" id="{E2D879A0-3568-0846-86A6-1F737391F521}"/>
              </a:ext>
            </a:extLst>
          </p:cNvPr>
          <p:cNvSpPr>
            <a:spLocks noGrp="1"/>
          </p:cNvSpPr>
          <p:nvPr>
            <p:ph type="body" sz="quarter" idx="24" hasCustomPrompt="1"/>
          </p:nvPr>
        </p:nvSpPr>
        <p:spPr>
          <a:xfrm>
            <a:off x="609600" y="3548063"/>
            <a:ext cx="5486400" cy="981075"/>
          </a:xfrm>
        </p:spPr>
        <p:txBody>
          <a:bodyPr lIns="0" rIns="0"/>
          <a:lstStyle>
            <a:lvl1pPr>
              <a:lnSpc>
                <a:spcPct val="90000"/>
              </a:lnSpc>
              <a:spcAft>
                <a:spcPts val="0"/>
              </a:spcAft>
              <a:defRPr sz="2400" b="1">
                <a:solidFill>
                  <a:schemeClr val="bg1"/>
                </a:solidFill>
              </a:defRPr>
            </a:lvl1pPr>
            <a:lvl2pPr>
              <a:lnSpc>
                <a:spcPct val="100000"/>
              </a:lnSpc>
              <a:spcAft>
                <a:spcPts val="0"/>
              </a:spcAft>
              <a:defRPr sz="1400" b="0">
                <a:solidFill>
                  <a:schemeClr val="bg1"/>
                </a:solidFill>
              </a:defRPr>
            </a:lvl2pPr>
            <a:lvl3pPr marL="7938" indent="0">
              <a:buNone/>
              <a:defRPr/>
            </a:lvl3pPr>
          </a:lstStyle>
          <a:p>
            <a:pPr lvl="0"/>
            <a:r>
              <a:rPr lang="en-GB"/>
              <a:t>Presentation title goes here</a:t>
            </a:r>
          </a:p>
          <a:p>
            <a:pPr lvl="1"/>
            <a:r>
              <a:rPr lang="en-GB"/>
              <a:t>Subtitle // Date here</a:t>
            </a:r>
          </a:p>
        </p:txBody>
      </p:sp>
    </p:spTree>
    <p:extLst>
      <p:ext uri="{BB962C8B-B14F-4D97-AF65-F5344CB8AC3E}">
        <p14:creationId xmlns:p14="http://schemas.microsoft.com/office/powerpoint/2010/main" val="33400788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Slide">
    <p:bg>
      <p:bgPr>
        <a:solidFill>
          <a:schemeClr val="tx1"/>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EF1D07A6-4178-244F-A520-0414F302AC0A}"/>
              </a:ext>
            </a:extLst>
          </p:cNvPr>
          <p:cNvSpPr txBox="1">
            <a:spLocks/>
          </p:cNvSpPr>
          <p:nvPr/>
        </p:nvSpPr>
        <p:spPr>
          <a:xfrm>
            <a:off x="615017" y="606552"/>
            <a:ext cx="5740063" cy="1192742"/>
          </a:xfrm>
          <a:prstGeom prst="rect">
            <a:avLst/>
          </a:prstGeom>
        </p:spPr>
        <p:txBody>
          <a:bodyPr vert="horz" lIns="91440" tIns="45720" rIns="91440" bIns="45720" rtlCol="0" anchor="t">
            <a:normAutofit/>
          </a:bodyPr>
          <a:lstStyle>
            <a:lvl1pPr marL="0" indent="0" algn="l" defTabSz="914400" rtl="0" eaLnBrk="1" latinLnBrk="0" hangingPunct="1">
              <a:lnSpc>
                <a:spcPct val="80000"/>
              </a:lnSpc>
              <a:spcBef>
                <a:spcPct val="0"/>
              </a:spcBef>
              <a:buNone/>
              <a:tabLst>
                <a:tab pos="1778000" algn="l"/>
              </a:tabLst>
              <a:defRPr sz="2400" b="1" kern="1200">
                <a:solidFill>
                  <a:schemeClr val="tx1"/>
                </a:solidFill>
                <a:latin typeface="+mj-lt"/>
                <a:ea typeface="+mj-ea"/>
                <a:cs typeface="+mj-cs"/>
              </a:defRPr>
            </a:lvl1pPr>
          </a:lstStyle>
          <a:p>
            <a:r>
              <a:rPr lang="en-US" sz="4500">
                <a:solidFill>
                  <a:schemeClr val="bg1"/>
                </a:solidFill>
              </a:rPr>
              <a:t>Todays Agenda</a:t>
            </a:r>
          </a:p>
        </p:txBody>
      </p:sp>
      <p:sp>
        <p:nvSpPr>
          <p:cNvPr id="16" name="Freeform 15">
            <a:extLst>
              <a:ext uri="{FF2B5EF4-FFF2-40B4-BE49-F238E27FC236}">
                <a16:creationId xmlns:a16="http://schemas.microsoft.com/office/drawing/2014/main" id="{0BE3069A-510B-D547-99D1-B2517D804836}"/>
              </a:ext>
            </a:extLst>
          </p:cNvPr>
          <p:cNvSpPr/>
          <p:nvPr/>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3"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tx2">
              <a:lumMod val="20000"/>
              <a:lumOff val="80000"/>
            </a:schemeClr>
          </a:solidFill>
        </p:spPr>
        <p:txBody>
          <a:bodyPr wrap="square" anchor="ctr">
            <a:noAutofit/>
          </a:bodyPr>
          <a:lstStyle>
            <a:lvl1pPr algn="ctr">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s-MX"/>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47" name="Text Placeholder 46">
            <a:extLst>
              <a:ext uri="{FF2B5EF4-FFF2-40B4-BE49-F238E27FC236}">
                <a16:creationId xmlns:a16="http://schemas.microsoft.com/office/drawing/2014/main" id="{4B84F29C-D94D-954F-84AE-B2D3A9F3937B}"/>
              </a:ext>
            </a:extLst>
          </p:cNvPr>
          <p:cNvSpPr>
            <a:spLocks noGrp="1"/>
          </p:cNvSpPr>
          <p:nvPr>
            <p:ph type="body" sz="quarter" idx="15" hasCustomPrompt="1"/>
          </p:nvPr>
        </p:nvSpPr>
        <p:spPr>
          <a:xfrm>
            <a:off x="913636" y="1879600"/>
            <a:ext cx="10567928" cy="3085507"/>
          </a:xfrm>
          <a:custGeom>
            <a:avLst/>
            <a:gdLst>
              <a:gd name="connsiteX0" fmla="*/ 7621350 w 10567928"/>
              <a:gd name="connsiteY0" fmla="*/ 0 h 3085507"/>
              <a:gd name="connsiteX1" fmla="*/ 10567928 w 10567928"/>
              <a:gd name="connsiteY1" fmla="*/ 0 h 3085507"/>
              <a:gd name="connsiteX2" fmla="*/ 9796551 w 10567928"/>
              <a:gd name="connsiteY2" fmla="*/ 3085507 h 3085507"/>
              <a:gd name="connsiteX3" fmla="*/ 6849973 w 10567928"/>
              <a:gd name="connsiteY3" fmla="*/ 3085507 h 3085507"/>
              <a:gd name="connsiteX4" fmla="*/ 4185698 w 10567928"/>
              <a:gd name="connsiteY4" fmla="*/ 0 h 3085507"/>
              <a:gd name="connsiteX5" fmla="*/ 7132276 w 10567928"/>
              <a:gd name="connsiteY5" fmla="*/ 0 h 3085507"/>
              <a:gd name="connsiteX6" fmla="*/ 6360899 w 10567928"/>
              <a:gd name="connsiteY6" fmla="*/ 3085507 h 3085507"/>
              <a:gd name="connsiteX7" fmla="*/ 3414321 w 10567928"/>
              <a:gd name="connsiteY7" fmla="*/ 3085507 h 3085507"/>
              <a:gd name="connsiteX8" fmla="*/ 771377 w 10567928"/>
              <a:gd name="connsiteY8" fmla="*/ 0 h 3085507"/>
              <a:gd name="connsiteX9" fmla="*/ 3717955 w 10567928"/>
              <a:gd name="connsiteY9" fmla="*/ 0 h 3085507"/>
              <a:gd name="connsiteX10" fmla="*/ 2946578 w 10567928"/>
              <a:gd name="connsiteY10" fmla="*/ 3085507 h 3085507"/>
              <a:gd name="connsiteX11" fmla="*/ 0 w 10567928"/>
              <a:gd name="connsiteY11"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67928" h="3085507">
                <a:moveTo>
                  <a:pt x="7621350" y="0"/>
                </a:moveTo>
                <a:lnTo>
                  <a:pt x="10567928" y="0"/>
                </a:lnTo>
                <a:lnTo>
                  <a:pt x="9796551" y="3085507"/>
                </a:lnTo>
                <a:lnTo>
                  <a:pt x="6849973" y="3085507"/>
                </a:lnTo>
                <a:close/>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5" name="Text Placeholder 54">
            <a:extLst>
              <a:ext uri="{FF2B5EF4-FFF2-40B4-BE49-F238E27FC236}">
                <a16:creationId xmlns:a16="http://schemas.microsoft.com/office/drawing/2014/main" id="{6CBD5F40-1D90-DD4C-B6B7-B57D94A80127}"/>
              </a:ext>
            </a:extLst>
          </p:cNvPr>
          <p:cNvSpPr>
            <a:spLocks noGrp="1"/>
          </p:cNvSpPr>
          <p:nvPr>
            <p:ph type="body" sz="quarter" idx="18" hasCustomPrompt="1"/>
          </p:nvPr>
        </p:nvSpPr>
        <p:spPr>
          <a:xfrm>
            <a:off x="-4780221" y="-3701053"/>
            <a:ext cx="7132276" cy="3085507"/>
          </a:xfrm>
          <a:custGeom>
            <a:avLst/>
            <a:gdLst>
              <a:gd name="connsiteX0" fmla="*/ 4185698 w 7132276"/>
              <a:gd name="connsiteY0" fmla="*/ 0 h 3085507"/>
              <a:gd name="connsiteX1" fmla="*/ 7132276 w 7132276"/>
              <a:gd name="connsiteY1" fmla="*/ 0 h 3085507"/>
              <a:gd name="connsiteX2" fmla="*/ 6360899 w 7132276"/>
              <a:gd name="connsiteY2" fmla="*/ 3085507 h 3085507"/>
              <a:gd name="connsiteX3" fmla="*/ 3414321 w 7132276"/>
              <a:gd name="connsiteY3" fmla="*/ 3085507 h 3085507"/>
              <a:gd name="connsiteX4" fmla="*/ 771377 w 7132276"/>
              <a:gd name="connsiteY4" fmla="*/ 0 h 3085507"/>
              <a:gd name="connsiteX5" fmla="*/ 3717955 w 7132276"/>
              <a:gd name="connsiteY5" fmla="*/ 0 h 3085507"/>
              <a:gd name="connsiteX6" fmla="*/ 2946578 w 7132276"/>
              <a:gd name="connsiteY6" fmla="*/ 3085507 h 3085507"/>
              <a:gd name="connsiteX7" fmla="*/ 0 w 7132276"/>
              <a:gd name="connsiteY7"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32276" h="3085507">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4" name="Text Placeholder 53">
            <a:extLst>
              <a:ext uri="{FF2B5EF4-FFF2-40B4-BE49-F238E27FC236}">
                <a16:creationId xmlns:a16="http://schemas.microsoft.com/office/drawing/2014/main" id="{4E58788E-AC90-1745-BF47-05A11C6088B8}"/>
              </a:ext>
            </a:extLst>
          </p:cNvPr>
          <p:cNvSpPr>
            <a:spLocks noGrp="1"/>
          </p:cNvSpPr>
          <p:nvPr>
            <p:ph type="body" sz="quarter" idx="22" hasCustomPrompt="1"/>
          </p:nvPr>
        </p:nvSpPr>
        <p:spPr>
          <a:xfrm>
            <a:off x="3420351" y="-3701053"/>
            <a:ext cx="13944009" cy="3085507"/>
          </a:xfrm>
          <a:custGeom>
            <a:avLst/>
            <a:gdLst>
              <a:gd name="connsiteX0" fmla="*/ 10997431 w 13944009"/>
              <a:gd name="connsiteY0" fmla="*/ 0 h 3085507"/>
              <a:gd name="connsiteX1" fmla="*/ 13944009 w 13944009"/>
              <a:gd name="connsiteY1" fmla="*/ 0 h 3085507"/>
              <a:gd name="connsiteX2" fmla="*/ 13172632 w 13944009"/>
              <a:gd name="connsiteY2" fmla="*/ 3085507 h 3085507"/>
              <a:gd name="connsiteX3" fmla="*/ 10226054 w 13944009"/>
              <a:gd name="connsiteY3" fmla="*/ 3085507 h 3085507"/>
              <a:gd name="connsiteX4" fmla="*/ 7583110 w 13944009"/>
              <a:gd name="connsiteY4" fmla="*/ 0 h 3085507"/>
              <a:gd name="connsiteX5" fmla="*/ 10529688 w 13944009"/>
              <a:gd name="connsiteY5" fmla="*/ 0 h 3085507"/>
              <a:gd name="connsiteX6" fmla="*/ 9758311 w 13944009"/>
              <a:gd name="connsiteY6" fmla="*/ 3085507 h 3085507"/>
              <a:gd name="connsiteX7" fmla="*/ 6811733 w 13944009"/>
              <a:gd name="connsiteY7" fmla="*/ 3085507 h 3085507"/>
              <a:gd name="connsiteX8" fmla="*/ 4185698 w 13944009"/>
              <a:gd name="connsiteY8" fmla="*/ 0 h 3085507"/>
              <a:gd name="connsiteX9" fmla="*/ 7132276 w 13944009"/>
              <a:gd name="connsiteY9" fmla="*/ 0 h 3085507"/>
              <a:gd name="connsiteX10" fmla="*/ 6360899 w 13944009"/>
              <a:gd name="connsiteY10" fmla="*/ 3085507 h 3085507"/>
              <a:gd name="connsiteX11" fmla="*/ 3414321 w 13944009"/>
              <a:gd name="connsiteY11" fmla="*/ 3085507 h 3085507"/>
              <a:gd name="connsiteX12" fmla="*/ 771377 w 13944009"/>
              <a:gd name="connsiteY12" fmla="*/ 0 h 3085507"/>
              <a:gd name="connsiteX13" fmla="*/ 3717955 w 13944009"/>
              <a:gd name="connsiteY13" fmla="*/ 0 h 3085507"/>
              <a:gd name="connsiteX14" fmla="*/ 2946578 w 13944009"/>
              <a:gd name="connsiteY14" fmla="*/ 3085507 h 3085507"/>
              <a:gd name="connsiteX15" fmla="*/ 0 w 13944009"/>
              <a:gd name="connsiteY15"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44009" h="3085507">
                <a:moveTo>
                  <a:pt x="10997431" y="0"/>
                </a:moveTo>
                <a:lnTo>
                  <a:pt x="13944009" y="0"/>
                </a:lnTo>
                <a:lnTo>
                  <a:pt x="13172632" y="3085507"/>
                </a:lnTo>
                <a:lnTo>
                  <a:pt x="10226054" y="3085507"/>
                </a:lnTo>
                <a:close/>
                <a:moveTo>
                  <a:pt x="7583110" y="0"/>
                </a:moveTo>
                <a:lnTo>
                  <a:pt x="10529688" y="0"/>
                </a:lnTo>
                <a:lnTo>
                  <a:pt x="9758311" y="3085507"/>
                </a:lnTo>
                <a:lnTo>
                  <a:pt x="6811733" y="3085507"/>
                </a:lnTo>
                <a:close/>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7" name="Text Placeholder 56">
            <a:extLst>
              <a:ext uri="{FF2B5EF4-FFF2-40B4-BE49-F238E27FC236}">
                <a16:creationId xmlns:a16="http://schemas.microsoft.com/office/drawing/2014/main" id="{2E28E51D-7300-EC4D-A09B-64EA6E9FACE4}"/>
              </a:ext>
            </a:extLst>
          </p:cNvPr>
          <p:cNvSpPr>
            <a:spLocks noGrp="1"/>
          </p:cNvSpPr>
          <p:nvPr>
            <p:ph type="body" sz="quarter" idx="23" hasCustomPrompt="1"/>
          </p:nvPr>
        </p:nvSpPr>
        <p:spPr>
          <a:xfrm>
            <a:off x="1714500"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58" name="Text Placeholder 56">
            <a:extLst>
              <a:ext uri="{FF2B5EF4-FFF2-40B4-BE49-F238E27FC236}">
                <a16:creationId xmlns:a16="http://schemas.microsoft.com/office/drawing/2014/main" id="{F66483F3-8055-5347-A6FF-F7895E5E8E8C}"/>
              </a:ext>
            </a:extLst>
          </p:cNvPr>
          <p:cNvSpPr>
            <a:spLocks noGrp="1"/>
          </p:cNvSpPr>
          <p:nvPr>
            <p:ph type="body" sz="quarter" idx="24" hasCustomPrompt="1"/>
          </p:nvPr>
        </p:nvSpPr>
        <p:spPr>
          <a:xfrm>
            <a:off x="1714500"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
        <p:nvSpPr>
          <p:cNvPr id="59" name="Text Placeholder 56">
            <a:extLst>
              <a:ext uri="{FF2B5EF4-FFF2-40B4-BE49-F238E27FC236}">
                <a16:creationId xmlns:a16="http://schemas.microsoft.com/office/drawing/2014/main" id="{02FECF16-70BE-6C4F-BB2A-FD0693BFB3F4}"/>
              </a:ext>
            </a:extLst>
          </p:cNvPr>
          <p:cNvSpPr>
            <a:spLocks noGrp="1"/>
          </p:cNvSpPr>
          <p:nvPr>
            <p:ph type="body" sz="quarter" idx="25" hasCustomPrompt="1"/>
          </p:nvPr>
        </p:nvSpPr>
        <p:spPr>
          <a:xfrm>
            <a:off x="5159896"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60" name="Text Placeholder 56">
            <a:extLst>
              <a:ext uri="{FF2B5EF4-FFF2-40B4-BE49-F238E27FC236}">
                <a16:creationId xmlns:a16="http://schemas.microsoft.com/office/drawing/2014/main" id="{289D0B76-0415-2D4E-87A4-9E58C0035441}"/>
              </a:ext>
            </a:extLst>
          </p:cNvPr>
          <p:cNvSpPr>
            <a:spLocks noGrp="1"/>
          </p:cNvSpPr>
          <p:nvPr>
            <p:ph type="body" sz="quarter" idx="26" hasCustomPrompt="1"/>
          </p:nvPr>
        </p:nvSpPr>
        <p:spPr>
          <a:xfrm>
            <a:off x="5159896"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
        <p:nvSpPr>
          <p:cNvPr id="61" name="Text Placeholder 56">
            <a:extLst>
              <a:ext uri="{FF2B5EF4-FFF2-40B4-BE49-F238E27FC236}">
                <a16:creationId xmlns:a16="http://schemas.microsoft.com/office/drawing/2014/main" id="{6D87313E-EBF1-684A-82D4-D26EE269429D}"/>
              </a:ext>
            </a:extLst>
          </p:cNvPr>
          <p:cNvSpPr>
            <a:spLocks noGrp="1"/>
          </p:cNvSpPr>
          <p:nvPr>
            <p:ph type="body" sz="quarter" idx="27" hasCustomPrompt="1"/>
          </p:nvPr>
        </p:nvSpPr>
        <p:spPr>
          <a:xfrm>
            <a:off x="8616280"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62" name="Text Placeholder 56">
            <a:extLst>
              <a:ext uri="{FF2B5EF4-FFF2-40B4-BE49-F238E27FC236}">
                <a16:creationId xmlns:a16="http://schemas.microsoft.com/office/drawing/2014/main" id="{007DF5D0-3E64-3646-BDF1-66B9275404B5}"/>
              </a:ext>
            </a:extLst>
          </p:cNvPr>
          <p:cNvSpPr>
            <a:spLocks noGrp="1"/>
          </p:cNvSpPr>
          <p:nvPr>
            <p:ph type="body" sz="quarter" idx="28" hasCustomPrompt="1"/>
          </p:nvPr>
        </p:nvSpPr>
        <p:spPr>
          <a:xfrm>
            <a:off x="8616280"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Tree>
    <p:extLst>
      <p:ext uri="{BB962C8B-B14F-4D97-AF65-F5344CB8AC3E}">
        <p14:creationId xmlns:p14="http://schemas.microsoft.com/office/powerpoint/2010/main" val="35470535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ey Takeaway Slide">
    <p:bg>
      <p:bgPr>
        <a:solidFill>
          <a:schemeClr val="tx1"/>
        </a:solidFill>
        <a:effectLst/>
      </p:bgPr>
    </p:bg>
    <p:spTree>
      <p:nvGrpSpPr>
        <p:cNvPr id="1" name=""/>
        <p:cNvGrpSpPr/>
        <p:nvPr/>
      </p:nvGrpSpPr>
      <p:grpSpPr>
        <a:xfrm>
          <a:off x="0" y="0"/>
          <a:ext cx="0" cy="0"/>
          <a:chOff x="0" y="0"/>
          <a:chExt cx="0" cy="0"/>
        </a:xfrm>
      </p:grpSpPr>
      <p:sp>
        <p:nvSpPr>
          <p:cNvPr id="52" name="Text Placeholder 21">
            <a:extLst>
              <a:ext uri="{FF2B5EF4-FFF2-40B4-BE49-F238E27FC236}">
                <a16:creationId xmlns:a16="http://schemas.microsoft.com/office/drawing/2014/main" id="{B3B6E53A-D89B-B940-9D39-415F8E4D3055}"/>
              </a:ext>
            </a:extLst>
          </p:cNvPr>
          <p:cNvSpPr>
            <a:spLocks noGrp="1"/>
          </p:cNvSpPr>
          <p:nvPr>
            <p:ph type="body" sz="quarter" idx="25" hasCustomPrompt="1"/>
          </p:nvPr>
        </p:nvSpPr>
        <p:spPr>
          <a:xfrm>
            <a:off x="15141817" y="204788"/>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56" name="Text Placeholder 21">
            <a:extLst>
              <a:ext uri="{FF2B5EF4-FFF2-40B4-BE49-F238E27FC236}">
                <a16:creationId xmlns:a16="http://schemas.microsoft.com/office/drawing/2014/main" id="{A74AF6A7-69A9-7A48-92AE-BC526D3BA4EF}"/>
              </a:ext>
            </a:extLst>
          </p:cNvPr>
          <p:cNvSpPr>
            <a:spLocks noGrp="1"/>
          </p:cNvSpPr>
          <p:nvPr>
            <p:ph type="body" sz="quarter" idx="29" hasCustomPrompt="1"/>
          </p:nvPr>
        </p:nvSpPr>
        <p:spPr>
          <a:xfrm>
            <a:off x="14771114" y="1798515"/>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60" name="Text Placeholder 21">
            <a:extLst>
              <a:ext uri="{FF2B5EF4-FFF2-40B4-BE49-F238E27FC236}">
                <a16:creationId xmlns:a16="http://schemas.microsoft.com/office/drawing/2014/main" id="{9EE33D39-7F12-864F-8883-F7C67CA8FC7A}"/>
              </a:ext>
            </a:extLst>
          </p:cNvPr>
          <p:cNvSpPr>
            <a:spLocks noGrp="1"/>
          </p:cNvSpPr>
          <p:nvPr>
            <p:ph type="body" sz="quarter" idx="33" hasCustomPrompt="1"/>
          </p:nvPr>
        </p:nvSpPr>
        <p:spPr>
          <a:xfrm>
            <a:off x="14406065" y="3360109"/>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64" name="Text Placeholder 21">
            <a:extLst>
              <a:ext uri="{FF2B5EF4-FFF2-40B4-BE49-F238E27FC236}">
                <a16:creationId xmlns:a16="http://schemas.microsoft.com/office/drawing/2014/main" id="{773ADB21-32BE-4641-94A5-B04DD7EDFBD3}"/>
              </a:ext>
            </a:extLst>
          </p:cNvPr>
          <p:cNvSpPr>
            <a:spLocks noGrp="1"/>
          </p:cNvSpPr>
          <p:nvPr>
            <p:ph type="body" sz="quarter" idx="37" hasCustomPrompt="1"/>
          </p:nvPr>
        </p:nvSpPr>
        <p:spPr>
          <a:xfrm>
            <a:off x="15550189" y="-1414462"/>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7" name="Text Placeholder 76">
            <a:extLst>
              <a:ext uri="{FF2B5EF4-FFF2-40B4-BE49-F238E27FC236}">
                <a16:creationId xmlns:a16="http://schemas.microsoft.com/office/drawing/2014/main" id="{27E5DDBD-3796-0C48-8987-7575D29D8657}"/>
              </a:ext>
            </a:extLst>
          </p:cNvPr>
          <p:cNvSpPr>
            <a:spLocks noGrp="1"/>
          </p:cNvSpPr>
          <p:nvPr>
            <p:ph type="body" sz="quarter" idx="38" hasCustomPrompt="1"/>
          </p:nvPr>
        </p:nvSpPr>
        <p:spPr>
          <a:xfrm>
            <a:off x="13114784" y="-1414463"/>
            <a:ext cx="2782519" cy="6022346"/>
          </a:xfrm>
          <a:custGeom>
            <a:avLst/>
            <a:gdLst>
              <a:gd name="connsiteX0" fmla="*/ 311944 w 2782519"/>
              <a:gd name="connsiteY0" fmla="*/ 4774571 h 6022346"/>
              <a:gd name="connsiteX1" fmla="*/ 1638395 w 2782519"/>
              <a:gd name="connsiteY1" fmla="*/ 4774571 h 6022346"/>
              <a:gd name="connsiteX2" fmla="*/ 1326451 w 2782519"/>
              <a:gd name="connsiteY2" fmla="*/ 6022346 h 6022346"/>
              <a:gd name="connsiteX3" fmla="*/ 0 w 2782519"/>
              <a:gd name="connsiteY3" fmla="*/ 6022346 h 6022346"/>
              <a:gd name="connsiteX4" fmla="*/ 676993 w 2782519"/>
              <a:gd name="connsiteY4" fmla="*/ 3212977 h 6022346"/>
              <a:gd name="connsiteX5" fmla="*/ 2003444 w 2782519"/>
              <a:gd name="connsiteY5" fmla="*/ 3212977 h 6022346"/>
              <a:gd name="connsiteX6" fmla="*/ 1691500 w 2782519"/>
              <a:gd name="connsiteY6" fmla="*/ 4460752 h 6022346"/>
              <a:gd name="connsiteX7" fmla="*/ 365049 w 2782519"/>
              <a:gd name="connsiteY7" fmla="*/ 4460752 h 6022346"/>
              <a:gd name="connsiteX8" fmla="*/ 1047696 w 2782519"/>
              <a:gd name="connsiteY8" fmla="*/ 1619250 h 6022346"/>
              <a:gd name="connsiteX9" fmla="*/ 2374147 w 2782519"/>
              <a:gd name="connsiteY9" fmla="*/ 1619250 h 6022346"/>
              <a:gd name="connsiteX10" fmla="*/ 2062203 w 2782519"/>
              <a:gd name="connsiteY10" fmla="*/ 2867025 h 6022346"/>
              <a:gd name="connsiteX11" fmla="*/ 735752 w 2782519"/>
              <a:gd name="connsiteY11" fmla="*/ 2867025 h 6022346"/>
              <a:gd name="connsiteX12" fmla="*/ 1456068 w 2782519"/>
              <a:gd name="connsiteY12" fmla="*/ 0 h 6022346"/>
              <a:gd name="connsiteX13" fmla="*/ 2782519 w 2782519"/>
              <a:gd name="connsiteY13" fmla="*/ 0 h 6022346"/>
              <a:gd name="connsiteX14" fmla="*/ 2470575 w 2782519"/>
              <a:gd name="connsiteY14" fmla="*/ 1247775 h 6022346"/>
              <a:gd name="connsiteX15" fmla="*/ 1144124 w 2782519"/>
              <a:gd name="connsiteY15" fmla="*/ 1247775 h 60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82519" h="6022346">
                <a:moveTo>
                  <a:pt x="311944" y="4774571"/>
                </a:moveTo>
                <a:lnTo>
                  <a:pt x="1638395" y="4774571"/>
                </a:lnTo>
                <a:lnTo>
                  <a:pt x="1326451" y="6022346"/>
                </a:lnTo>
                <a:lnTo>
                  <a:pt x="0" y="6022346"/>
                </a:lnTo>
                <a:close/>
                <a:moveTo>
                  <a:pt x="676993" y="3212977"/>
                </a:moveTo>
                <a:lnTo>
                  <a:pt x="2003444" y="3212977"/>
                </a:lnTo>
                <a:lnTo>
                  <a:pt x="1691500" y="4460752"/>
                </a:lnTo>
                <a:lnTo>
                  <a:pt x="365049" y="4460752"/>
                </a:lnTo>
                <a:close/>
                <a:moveTo>
                  <a:pt x="1047696" y="1619250"/>
                </a:moveTo>
                <a:lnTo>
                  <a:pt x="2374147" y="1619250"/>
                </a:lnTo>
                <a:lnTo>
                  <a:pt x="2062203" y="2867025"/>
                </a:lnTo>
                <a:lnTo>
                  <a:pt x="735752" y="2867025"/>
                </a:lnTo>
                <a:close/>
                <a:moveTo>
                  <a:pt x="1456068" y="0"/>
                </a:moveTo>
                <a:lnTo>
                  <a:pt x="2782519" y="0"/>
                </a:lnTo>
                <a:lnTo>
                  <a:pt x="2470575" y="1247775"/>
                </a:lnTo>
                <a:lnTo>
                  <a:pt x="1144124"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00" b="0"/>
            </a:lvl1pPr>
          </a:lstStyle>
          <a:p>
            <a:pPr lvl="0"/>
            <a:r>
              <a:rPr lang="en-US"/>
              <a:t> </a:t>
            </a:r>
          </a:p>
        </p:txBody>
      </p:sp>
      <p:sp>
        <p:nvSpPr>
          <p:cNvPr id="10" name="Picture Placeholder 9">
            <a:extLst>
              <a:ext uri="{FF2B5EF4-FFF2-40B4-BE49-F238E27FC236}">
                <a16:creationId xmlns:a16="http://schemas.microsoft.com/office/drawing/2014/main" id="{6ED919B1-B49D-B046-8103-DA2A0DB47A34}"/>
              </a:ext>
            </a:extLst>
          </p:cNvPr>
          <p:cNvSpPr>
            <a:spLocks noGrp="1"/>
          </p:cNvSpPr>
          <p:nvPr>
            <p:ph type="pic" sz="quarter" idx="10"/>
          </p:nvPr>
        </p:nvSpPr>
        <p:spPr>
          <a:xfrm>
            <a:off x="3770730" y="0"/>
            <a:ext cx="8421270" cy="6496050"/>
          </a:xfrm>
          <a:custGeom>
            <a:avLst/>
            <a:gdLst>
              <a:gd name="connsiteX0" fmla="*/ 1624014 w 8421270"/>
              <a:gd name="connsiteY0" fmla="*/ 0 h 6496050"/>
              <a:gd name="connsiteX1" fmla="*/ 4590438 w 8421270"/>
              <a:gd name="connsiteY1" fmla="*/ 0 h 6496050"/>
              <a:gd name="connsiteX2" fmla="*/ 6631940 w 8421270"/>
              <a:gd name="connsiteY2" fmla="*/ 0 h 6496050"/>
              <a:gd name="connsiteX3" fmla="*/ 8421270 w 8421270"/>
              <a:gd name="connsiteY3" fmla="*/ 0 h 6496050"/>
              <a:gd name="connsiteX4" fmla="*/ 8421270 w 8421270"/>
              <a:gd name="connsiteY4" fmla="*/ 6496050 h 6496050"/>
              <a:gd name="connsiteX5" fmla="*/ 6631940 w 8421270"/>
              <a:gd name="connsiteY5" fmla="*/ 6496050 h 6496050"/>
              <a:gd name="connsiteX6" fmla="*/ 4590438 w 8421270"/>
              <a:gd name="connsiteY6" fmla="*/ 6496050 h 6496050"/>
              <a:gd name="connsiteX7" fmla="*/ 2577270 w 8421270"/>
              <a:gd name="connsiteY7" fmla="*/ 6496050 h 6496050"/>
              <a:gd name="connsiteX8" fmla="*/ 2325270 w 8421270"/>
              <a:gd name="connsiteY8" fmla="*/ 6244050 h 6496050"/>
              <a:gd name="connsiteX9" fmla="*/ 2073270 w 8421270"/>
              <a:gd name="connsiteY9" fmla="*/ 6496050 h 6496050"/>
              <a:gd name="connsiteX10" fmla="*/ 0 w 8421270"/>
              <a:gd name="connsiteY10" fmla="*/ 6496050 h 649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21270" h="6496050">
                <a:moveTo>
                  <a:pt x="1624014" y="0"/>
                </a:moveTo>
                <a:lnTo>
                  <a:pt x="4590438" y="0"/>
                </a:lnTo>
                <a:lnTo>
                  <a:pt x="6631940" y="0"/>
                </a:lnTo>
                <a:lnTo>
                  <a:pt x="8421270" y="0"/>
                </a:lnTo>
                <a:lnTo>
                  <a:pt x="8421270" y="6496050"/>
                </a:lnTo>
                <a:lnTo>
                  <a:pt x="6631940" y="6496050"/>
                </a:lnTo>
                <a:lnTo>
                  <a:pt x="4590438" y="6496050"/>
                </a:lnTo>
                <a:lnTo>
                  <a:pt x="2577270" y="6496050"/>
                </a:lnTo>
                <a:cubicBezTo>
                  <a:pt x="2577270" y="6356874"/>
                  <a:pt x="2464446" y="6244050"/>
                  <a:pt x="2325270" y="6244050"/>
                </a:cubicBezTo>
                <a:cubicBezTo>
                  <a:pt x="2186095" y="6244050"/>
                  <a:pt x="2073270" y="6356874"/>
                  <a:pt x="2073270" y="6496050"/>
                </a:cubicBezTo>
                <a:lnTo>
                  <a:pt x="0" y="6496050"/>
                </a:lnTo>
                <a:close/>
              </a:path>
            </a:pathLst>
          </a:custGeom>
          <a:solidFill>
            <a:schemeClr val="accent5">
              <a:lumMod val="90000"/>
            </a:schemeClr>
          </a:solidFill>
          <a:ln>
            <a:noFill/>
          </a:ln>
        </p:spPr>
        <p:txBody>
          <a:bodyPr wrap="square" anchor="ctr">
            <a:noAutofit/>
          </a:bodyPr>
          <a:lstStyle>
            <a:lvl1pPr algn="ctr">
              <a:defRPr/>
            </a:lvl1pPr>
          </a:lstStyle>
          <a:p>
            <a:endParaRPr lang="en-GB"/>
          </a:p>
        </p:txBody>
      </p:sp>
      <p:sp>
        <p:nvSpPr>
          <p:cNvPr id="22" name="Text Placeholder 21">
            <a:extLst>
              <a:ext uri="{FF2B5EF4-FFF2-40B4-BE49-F238E27FC236}">
                <a16:creationId xmlns:a16="http://schemas.microsoft.com/office/drawing/2014/main" id="{4A98A6F2-B4B8-C74A-99F0-AA1661E3527E}"/>
              </a:ext>
            </a:extLst>
          </p:cNvPr>
          <p:cNvSpPr>
            <a:spLocks noGrp="1"/>
          </p:cNvSpPr>
          <p:nvPr>
            <p:ph type="body" sz="quarter" idx="13" hasCustomPrompt="1"/>
          </p:nvPr>
        </p:nvSpPr>
        <p:spPr>
          <a:xfrm>
            <a:off x="5301049" y="1619250"/>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6" name="Text Placeholder 75">
            <a:extLst>
              <a:ext uri="{FF2B5EF4-FFF2-40B4-BE49-F238E27FC236}">
                <a16:creationId xmlns:a16="http://schemas.microsoft.com/office/drawing/2014/main" id="{B331CDFB-751B-2345-AB1A-DD43D88938D5}"/>
              </a:ext>
            </a:extLst>
          </p:cNvPr>
          <p:cNvSpPr>
            <a:spLocks noGrp="1"/>
          </p:cNvSpPr>
          <p:nvPr>
            <p:ph type="body" sz="quarter" idx="14" hasCustomPrompt="1"/>
          </p:nvPr>
        </p:nvSpPr>
        <p:spPr>
          <a:xfrm>
            <a:off x="3274016" y="1619249"/>
            <a:ext cx="2374147" cy="4403096"/>
          </a:xfrm>
          <a:custGeom>
            <a:avLst/>
            <a:gdLst>
              <a:gd name="connsiteX0" fmla="*/ 311944 w 2374147"/>
              <a:gd name="connsiteY0" fmla="*/ 3155321 h 4403096"/>
              <a:gd name="connsiteX1" fmla="*/ 1638395 w 2374147"/>
              <a:gd name="connsiteY1" fmla="*/ 3155321 h 4403096"/>
              <a:gd name="connsiteX2" fmla="*/ 1326451 w 2374147"/>
              <a:gd name="connsiteY2" fmla="*/ 4403096 h 4403096"/>
              <a:gd name="connsiteX3" fmla="*/ 0 w 2374147"/>
              <a:gd name="connsiteY3" fmla="*/ 4403096 h 4403096"/>
              <a:gd name="connsiteX4" fmla="*/ 676993 w 2374147"/>
              <a:gd name="connsiteY4" fmla="*/ 1593727 h 4403096"/>
              <a:gd name="connsiteX5" fmla="*/ 2003444 w 2374147"/>
              <a:gd name="connsiteY5" fmla="*/ 1593727 h 4403096"/>
              <a:gd name="connsiteX6" fmla="*/ 1691500 w 2374147"/>
              <a:gd name="connsiteY6" fmla="*/ 2841502 h 4403096"/>
              <a:gd name="connsiteX7" fmla="*/ 365049 w 2374147"/>
              <a:gd name="connsiteY7" fmla="*/ 2841502 h 4403096"/>
              <a:gd name="connsiteX8" fmla="*/ 1047696 w 2374147"/>
              <a:gd name="connsiteY8" fmla="*/ 0 h 4403096"/>
              <a:gd name="connsiteX9" fmla="*/ 2374147 w 2374147"/>
              <a:gd name="connsiteY9" fmla="*/ 0 h 4403096"/>
              <a:gd name="connsiteX10" fmla="*/ 2062203 w 2374147"/>
              <a:gd name="connsiteY10" fmla="*/ 1247775 h 4403096"/>
              <a:gd name="connsiteX11" fmla="*/ 735752 w 2374147"/>
              <a:gd name="connsiteY11" fmla="*/ 1247775 h 440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74147" h="4403096">
                <a:moveTo>
                  <a:pt x="311944" y="3155321"/>
                </a:moveTo>
                <a:lnTo>
                  <a:pt x="1638395" y="3155321"/>
                </a:lnTo>
                <a:lnTo>
                  <a:pt x="1326451" y="4403096"/>
                </a:lnTo>
                <a:lnTo>
                  <a:pt x="0" y="4403096"/>
                </a:lnTo>
                <a:close/>
                <a:moveTo>
                  <a:pt x="676993" y="1593727"/>
                </a:moveTo>
                <a:lnTo>
                  <a:pt x="2003444" y="1593727"/>
                </a:lnTo>
                <a:lnTo>
                  <a:pt x="1691500" y="2841502"/>
                </a:lnTo>
                <a:lnTo>
                  <a:pt x="365049" y="2841502"/>
                </a:lnTo>
                <a:close/>
                <a:moveTo>
                  <a:pt x="1047696" y="0"/>
                </a:moveTo>
                <a:lnTo>
                  <a:pt x="2374147" y="0"/>
                </a:lnTo>
                <a:lnTo>
                  <a:pt x="2062203" y="1247775"/>
                </a:lnTo>
                <a:lnTo>
                  <a:pt x="735752"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00" b="0"/>
            </a:lvl1pPr>
          </a:lstStyle>
          <a:p>
            <a:pPr lvl="0"/>
            <a:r>
              <a:rPr lang="en-US"/>
              <a:t> </a:t>
            </a:r>
          </a:p>
        </p:txBody>
      </p:sp>
      <p:sp>
        <p:nvSpPr>
          <p:cNvPr id="27" name="Text Placeholder 26">
            <a:extLst>
              <a:ext uri="{FF2B5EF4-FFF2-40B4-BE49-F238E27FC236}">
                <a16:creationId xmlns:a16="http://schemas.microsoft.com/office/drawing/2014/main" id="{6054384E-3F45-EA4B-8380-05D251B524F8}"/>
              </a:ext>
            </a:extLst>
          </p:cNvPr>
          <p:cNvSpPr>
            <a:spLocks noGrp="1"/>
          </p:cNvSpPr>
          <p:nvPr>
            <p:ph type="body" sz="quarter" idx="15" hasCustomPrompt="1"/>
          </p:nvPr>
        </p:nvSpPr>
        <p:spPr>
          <a:xfrm>
            <a:off x="4009768" y="1625170"/>
            <a:ext cx="1649627" cy="1161279"/>
          </a:xfrm>
        </p:spPr>
        <p:txBody>
          <a:bodyPr anchor="ctr"/>
          <a:lstStyle>
            <a:lvl1pPr algn="ctr">
              <a:defRPr sz="6000" b="1">
                <a:solidFill>
                  <a:schemeClr val="bg1"/>
                </a:solidFill>
              </a:defRPr>
            </a:lvl1pPr>
          </a:lstStyle>
          <a:p>
            <a:pPr lvl="0"/>
            <a:r>
              <a:rPr lang="en-US"/>
              <a:t>00</a:t>
            </a:r>
          </a:p>
        </p:txBody>
      </p:sp>
      <p:sp>
        <p:nvSpPr>
          <p:cNvPr id="29" name="Text Placeholder 28">
            <a:extLst>
              <a:ext uri="{FF2B5EF4-FFF2-40B4-BE49-F238E27FC236}">
                <a16:creationId xmlns:a16="http://schemas.microsoft.com/office/drawing/2014/main" id="{E392CF1C-A80E-104A-B004-413C94DF3F08}"/>
              </a:ext>
            </a:extLst>
          </p:cNvPr>
          <p:cNvSpPr>
            <a:spLocks noGrp="1"/>
          </p:cNvSpPr>
          <p:nvPr>
            <p:ph type="body" sz="quarter" idx="16" hasCustomPrompt="1"/>
          </p:nvPr>
        </p:nvSpPr>
        <p:spPr>
          <a:xfrm>
            <a:off x="5751513" y="2020716"/>
            <a:ext cx="5708650" cy="395287"/>
          </a:xfrm>
        </p:spPr>
        <p:txBody>
          <a:bodyPr anchor="ctr"/>
          <a:lstStyle>
            <a:lvl1pPr>
              <a:defRPr b="1">
                <a:solidFill>
                  <a:schemeClr val="tx1"/>
                </a:solidFill>
              </a:defRPr>
            </a:lvl1pPr>
          </a:lstStyle>
          <a:p>
            <a:pPr lvl="0"/>
            <a:r>
              <a:rPr lang="en-US"/>
              <a:t>Key Point Text Goes Here</a:t>
            </a:r>
          </a:p>
        </p:txBody>
      </p:sp>
      <p:sp>
        <p:nvSpPr>
          <p:cNvPr id="30" name="Text Placeholder 21">
            <a:extLst>
              <a:ext uri="{FF2B5EF4-FFF2-40B4-BE49-F238E27FC236}">
                <a16:creationId xmlns:a16="http://schemas.microsoft.com/office/drawing/2014/main" id="{59862CC0-B0EC-DA4D-B9C5-C6A53CB07A14}"/>
              </a:ext>
            </a:extLst>
          </p:cNvPr>
          <p:cNvSpPr>
            <a:spLocks noGrp="1"/>
          </p:cNvSpPr>
          <p:nvPr>
            <p:ph type="body" sz="quarter" idx="17" hasCustomPrompt="1"/>
          </p:nvPr>
        </p:nvSpPr>
        <p:spPr>
          <a:xfrm>
            <a:off x="4930346" y="3212977"/>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32" name="Text Placeholder 26">
            <a:extLst>
              <a:ext uri="{FF2B5EF4-FFF2-40B4-BE49-F238E27FC236}">
                <a16:creationId xmlns:a16="http://schemas.microsoft.com/office/drawing/2014/main" id="{E2935751-D551-A243-AED5-D8E04A6AA0F0}"/>
              </a:ext>
            </a:extLst>
          </p:cNvPr>
          <p:cNvSpPr>
            <a:spLocks noGrp="1"/>
          </p:cNvSpPr>
          <p:nvPr>
            <p:ph type="body" sz="quarter" idx="19" hasCustomPrompt="1"/>
          </p:nvPr>
        </p:nvSpPr>
        <p:spPr>
          <a:xfrm>
            <a:off x="3639065" y="3218897"/>
            <a:ext cx="1649627" cy="1161279"/>
          </a:xfrm>
        </p:spPr>
        <p:txBody>
          <a:bodyPr anchor="ctr"/>
          <a:lstStyle>
            <a:lvl1pPr algn="ctr">
              <a:defRPr sz="6000" b="1">
                <a:solidFill>
                  <a:schemeClr val="bg1"/>
                </a:solidFill>
              </a:defRPr>
            </a:lvl1pPr>
          </a:lstStyle>
          <a:p>
            <a:pPr lvl="0"/>
            <a:r>
              <a:rPr lang="en-US"/>
              <a:t>00</a:t>
            </a:r>
          </a:p>
        </p:txBody>
      </p:sp>
      <p:sp>
        <p:nvSpPr>
          <p:cNvPr id="33" name="Text Placeholder 28">
            <a:extLst>
              <a:ext uri="{FF2B5EF4-FFF2-40B4-BE49-F238E27FC236}">
                <a16:creationId xmlns:a16="http://schemas.microsoft.com/office/drawing/2014/main" id="{691A082F-A2D0-A54B-9825-8103536A1B98}"/>
              </a:ext>
            </a:extLst>
          </p:cNvPr>
          <p:cNvSpPr>
            <a:spLocks noGrp="1"/>
          </p:cNvSpPr>
          <p:nvPr>
            <p:ph type="body" sz="quarter" idx="20" hasCustomPrompt="1"/>
          </p:nvPr>
        </p:nvSpPr>
        <p:spPr>
          <a:xfrm>
            <a:off x="5380810" y="3614443"/>
            <a:ext cx="5708650" cy="395287"/>
          </a:xfrm>
        </p:spPr>
        <p:txBody>
          <a:bodyPr anchor="ctr"/>
          <a:lstStyle>
            <a:lvl1pPr>
              <a:defRPr b="1">
                <a:solidFill>
                  <a:schemeClr val="tx1"/>
                </a:solidFill>
              </a:defRPr>
            </a:lvl1pPr>
          </a:lstStyle>
          <a:p>
            <a:pPr lvl="0"/>
            <a:r>
              <a:rPr lang="en-US"/>
              <a:t>Key Point Text Goes Here</a:t>
            </a:r>
          </a:p>
        </p:txBody>
      </p:sp>
      <p:sp>
        <p:nvSpPr>
          <p:cNvPr id="34" name="Text Placeholder 21">
            <a:extLst>
              <a:ext uri="{FF2B5EF4-FFF2-40B4-BE49-F238E27FC236}">
                <a16:creationId xmlns:a16="http://schemas.microsoft.com/office/drawing/2014/main" id="{1ECFBFE3-FED5-3B43-84ED-F08DDCB49C6B}"/>
              </a:ext>
            </a:extLst>
          </p:cNvPr>
          <p:cNvSpPr>
            <a:spLocks noGrp="1"/>
          </p:cNvSpPr>
          <p:nvPr>
            <p:ph type="body" sz="quarter" idx="21" hasCustomPrompt="1"/>
          </p:nvPr>
        </p:nvSpPr>
        <p:spPr>
          <a:xfrm>
            <a:off x="4565297" y="4774571"/>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36" name="Text Placeholder 26">
            <a:extLst>
              <a:ext uri="{FF2B5EF4-FFF2-40B4-BE49-F238E27FC236}">
                <a16:creationId xmlns:a16="http://schemas.microsoft.com/office/drawing/2014/main" id="{9FB9A107-DC88-8E4D-A90A-2022B5FDC2F7}"/>
              </a:ext>
            </a:extLst>
          </p:cNvPr>
          <p:cNvSpPr>
            <a:spLocks noGrp="1"/>
          </p:cNvSpPr>
          <p:nvPr>
            <p:ph type="body" sz="quarter" idx="23" hasCustomPrompt="1"/>
          </p:nvPr>
        </p:nvSpPr>
        <p:spPr>
          <a:xfrm>
            <a:off x="3274016" y="4780491"/>
            <a:ext cx="1649627" cy="1161279"/>
          </a:xfrm>
        </p:spPr>
        <p:txBody>
          <a:bodyPr anchor="ctr"/>
          <a:lstStyle>
            <a:lvl1pPr algn="ctr">
              <a:defRPr sz="6000" b="1">
                <a:solidFill>
                  <a:schemeClr val="bg1"/>
                </a:solidFill>
              </a:defRPr>
            </a:lvl1pPr>
          </a:lstStyle>
          <a:p>
            <a:pPr lvl="0"/>
            <a:r>
              <a:rPr lang="en-US"/>
              <a:t>00</a:t>
            </a:r>
          </a:p>
        </p:txBody>
      </p:sp>
      <p:sp>
        <p:nvSpPr>
          <p:cNvPr id="37" name="Text Placeholder 28">
            <a:extLst>
              <a:ext uri="{FF2B5EF4-FFF2-40B4-BE49-F238E27FC236}">
                <a16:creationId xmlns:a16="http://schemas.microsoft.com/office/drawing/2014/main" id="{C1185E65-D6E4-A845-B54C-632E626577D1}"/>
              </a:ext>
            </a:extLst>
          </p:cNvPr>
          <p:cNvSpPr>
            <a:spLocks noGrp="1"/>
          </p:cNvSpPr>
          <p:nvPr>
            <p:ph type="body" sz="quarter" idx="24" hasCustomPrompt="1"/>
          </p:nvPr>
        </p:nvSpPr>
        <p:spPr>
          <a:xfrm>
            <a:off x="5015761" y="5176037"/>
            <a:ext cx="5708650" cy="395287"/>
          </a:xfrm>
        </p:spPr>
        <p:txBody>
          <a:bodyPr anchor="ctr"/>
          <a:lstStyle>
            <a:lvl1pPr>
              <a:defRPr b="1">
                <a:solidFill>
                  <a:schemeClr val="tx1"/>
                </a:solidFill>
              </a:defRPr>
            </a:lvl1pPr>
          </a:lstStyle>
          <a:p>
            <a:pPr lvl="0"/>
            <a:r>
              <a:rPr lang="en-US"/>
              <a:t>Key Point Text Goes Here</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609600"/>
            <a:ext cx="3626481" cy="1192742"/>
          </a:xfrm>
        </p:spPr>
        <p:txBody>
          <a:bodyPr>
            <a:normAutofit/>
          </a:bodyPr>
          <a:lstStyle>
            <a:lvl1pPr>
              <a:defRPr sz="4500">
                <a:solidFill>
                  <a:schemeClr val="bg1"/>
                </a:solidFill>
              </a:defRPr>
            </a:lvl1pPr>
          </a:lstStyle>
          <a:p>
            <a:r>
              <a:rPr lang="en-US" sz="2400"/>
              <a:t>Today’s Key Takeaways</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54" name="Text Placeholder 26">
            <a:extLst>
              <a:ext uri="{FF2B5EF4-FFF2-40B4-BE49-F238E27FC236}">
                <a16:creationId xmlns:a16="http://schemas.microsoft.com/office/drawing/2014/main" id="{00BF4B5B-54B8-E946-BCDA-B01C5AF5F406}"/>
              </a:ext>
            </a:extLst>
          </p:cNvPr>
          <p:cNvSpPr>
            <a:spLocks noGrp="1"/>
          </p:cNvSpPr>
          <p:nvPr>
            <p:ph type="body" sz="quarter" idx="27" hasCustomPrompt="1"/>
          </p:nvPr>
        </p:nvSpPr>
        <p:spPr>
          <a:xfrm>
            <a:off x="13850536" y="210708"/>
            <a:ext cx="1649627" cy="1161279"/>
          </a:xfrm>
        </p:spPr>
        <p:txBody>
          <a:bodyPr anchor="ctr"/>
          <a:lstStyle>
            <a:lvl1pPr algn="ctr">
              <a:defRPr sz="6000" b="1">
                <a:solidFill>
                  <a:schemeClr val="bg1"/>
                </a:solidFill>
              </a:defRPr>
            </a:lvl1pPr>
          </a:lstStyle>
          <a:p>
            <a:pPr lvl="0"/>
            <a:r>
              <a:rPr lang="en-US"/>
              <a:t>00</a:t>
            </a:r>
          </a:p>
        </p:txBody>
      </p:sp>
      <p:sp>
        <p:nvSpPr>
          <p:cNvPr id="55" name="Text Placeholder 28">
            <a:extLst>
              <a:ext uri="{FF2B5EF4-FFF2-40B4-BE49-F238E27FC236}">
                <a16:creationId xmlns:a16="http://schemas.microsoft.com/office/drawing/2014/main" id="{71E97782-D57D-C647-A722-F4D9A259DF44}"/>
              </a:ext>
            </a:extLst>
          </p:cNvPr>
          <p:cNvSpPr>
            <a:spLocks noGrp="1"/>
          </p:cNvSpPr>
          <p:nvPr>
            <p:ph type="body" sz="quarter" idx="28" hasCustomPrompt="1"/>
          </p:nvPr>
        </p:nvSpPr>
        <p:spPr>
          <a:xfrm>
            <a:off x="15592281" y="606254"/>
            <a:ext cx="5708650" cy="395287"/>
          </a:xfrm>
        </p:spPr>
        <p:txBody>
          <a:bodyPr anchor="ctr"/>
          <a:lstStyle>
            <a:lvl1pPr>
              <a:defRPr b="1"/>
            </a:lvl1pPr>
          </a:lstStyle>
          <a:p>
            <a:pPr lvl="0"/>
            <a:r>
              <a:rPr lang="en-US"/>
              <a:t>Key Point Text Goes Here</a:t>
            </a:r>
          </a:p>
        </p:txBody>
      </p:sp>
      <p:sp>
        <p:nvSpPr>
          <p:cNvPr id="58" name="Text Placeholder 26">
            <a:extLst>
              <a:ext uri="{FF2B5EF4-FFF2-40B4-BE49-F238E27FC236}">
                <a16:creationId xmlns:a16="http://schemas.microsoft.com/office/drawing/2014/main" id="{C3D0C3C1-7499-9546-83E4-20DD1038386C}"/>
              </a:ext>
            </a:extLst>
          </p:cNvPr>
          <p:cNvSpPr>
            <a:spLocks noGrp="1"/>
          </p:cNvSpPr>
          <p:nvPr>
            <p:ph type="body" sz="quarter" idx="31" hasCustomPrompt="1"/>
          </p:nvPr>
        </p:nvSpPr>
        <p:spPr>
          <a:xfrm>
            <a:off x="13479833" y="1804435"/>
            <a:ext cx="1649627" cy="1161279"/>
          </a:xfrm>
        </p:spPr>
        <p:txBody>
          <a:bodyPr anchor="ctr"/>
          <a:lstStyle>
            <a:lvl1pPr algn="ctr">
              <a:defRPr sz="6000" b="1">
                <a:solidFill>
                  <a:schemeClr val="bg1"/>
                </a:solidFill>
              </a:defRPr>
            </a:lvl1pPr>
          </a:lstStyle>
          <a:p>
            <a:pPr lvl="0"/>
            <a:r>
              <a:rPr lang="en-US"/>
              <a:t>00</a:t>
            </a:r>
          </a:p>
        </p:txBody>
      </p:sp>
      <p:sp>
        <p:nvSpPr>
          <p:cNvPr id="59" name="Text Placeholder 28">
            <a:extLst>
              <a:ext uri="{FF2B5EF4-FFF2-40B4-BE49-F238E27FC236}">
                <a16:creationId xmlns:a16="http://schemas.microsoft.com/office/drawing/2014/main" id="{1A8A61C4-396F-A848-A9A9-154C0A3EE1DD}"/>
              </a:ext>
            </a:extLst>
          </p:cNvPr>
          <p:cNvSpPr>
            <a:spLocks noGrp="1"/>
          </p:cNvSpPr>
          <p:nvPr>
            <p:ph type="body" sz="quarter" idx="32" hasCustomPrompt="1"/>
          </p:nvPr>
        </p:nvSpPr>
        <p:spPr>
          <a:xfrm>
            <a:off x="15221578" y="2199981"/>
            <a:ext cx="5708650" cy="395287"/>
          </a:xfrm>
        </p:spPr>
        <p:txBody>
          <a:bodyPr anchor="ctr"/>
          <a:lstStyle>
            <a:lvl1pPr>
              <a:defRPr b="1"/>
            </a:lvl1pPr>
          </a:lstStyle>
          <a:p>
            <a:pPr lvl="0"/>
            <a:r>
              <a:rPr lang="en-US"/>
              <a:t>Key Point Text Goes Here</a:t>
            </a:r>
          </a:p>
        </p:txBody>
      </p:sp>
      <p:sp>
        <p:nvSpPr>
          <p:cNvPr id="62" name="Text Placeholder 26">
            <a:extLst>
              <a:ext uri="{FF2B5EF4-FFF2-40B4-BE49-F238E27FC236}">
                <a16:creationId xmlns:a16="http://schemas.microsoft.com/office/drawing/2014/main" id="{68C810CE-1C82-8F44-B154-6AFDE31F6714}"/>
              </a:ext>
            </a:extLst>
          </p:cNvPr>
          <p:cNvSpPr>
            <a:spLocks noGrp="1"/>
          </p:cNvSpPr>
          <p:nvPr>
            <p:ph type="body" sz="quarter" idx="35" hasCustomPrompt="1"/>
          </p:nvPr>
        </p:nvSpPr>
        <p:spPr>
          <a:xfrm>
            <a:off x="13114784" y="3366029"/>
            <a:ext cx="1649627" cy="1161279"/>
          </a:xfrm>
        </p:spPr>
        <p:txBody>
          <a:bodyPr anchor="ctr"/>
          <a:lstStyle>
            <a:lvl1pPr algn="ctr">
              <a:defRPr sz="6000" b="1">
                <a:solidFill>
                  <a:schemeClr val="bg1"/>
                </a:solidFill>
              </a:defRPr>
            </a:lvl1pPr>
          </a:lstStyle>
          <a:p>
            <a:pPr lvl="0"/>
            <a:r>
              <a:rPr lang="en-US"/>
              <a:t>00</a:t>
            </a:r>
          </a:p>
        </p:txBody>
      </p:sp>
      <p:sp>
        <p:nvSpPr>
          <p:cNvPr id="63" name="Text Placeholder 28">
            <a:extLst>
              <a:ext uri="{FF2B5EF4-FFF2-40B4-BE49-F238E27FC236}">
                <a16:creationId xmlns:a16="http://schemas.microsoft.com/office/drawing/2014/main" id="{F124AA7A-6862-1D4B-887C-D09958C21554}"/>
              </a:ext>
            </a:extLst>
          </p:cNvPr>
          <p:cNvSpPr>
            <a:spLocks noGrp="1"/>
          </p:cNvSpPr>
          <p:nvPr>
            <p:ph type="body" sz="quarter" idx="36" hasCustomPrompt="1"/>
          </p:nvPr>
        </p:nvSpPr>
        <p:spPr>
          <a:xfrm>
            <a:off x="14856529" y="3761575"/>
            <a:ext cx="5708650" cy="395287"/>
          </a:xfrm>
        </p:spPr>
        <p:txBody>
          <a:bodyPr anchor="ctr"/>
          <a:lstStyle>
            <a:lvl1pPr>
              <a:defRPr b="1"/>
            </a:lvl1pPr>
          </a:lstStyle>
          <a:p>
            <a:pPr lvl="0"/>
            <a:r>
              <a:rPr lang="en-US"/>
              <a:t>Key Point Text Goes Here</a:t>
            </a:r>
          </a:p>
        </p:txBody>
      </p:sp>
      <p:sp>
        <p:nvSpPr>
          <p:cNvPr id="66" name="Text Placeholder 26">
            <a:extLst>
              <a:ext uri="{FF2B5EF4-FFF2-40B4-BE49-F238E27FC236}">
                <a16:creationId xmlns:a16="http://schemas.microsoft.com/office/drawing/2014/main" id="{9FEE6D7A-9E97-2A4D-97EE-02CC7D667545}"/>
              </a:ext>
            </a:extLst>
          </p:cNvPr>
          <p:cNvSpPr>
            <a:spLocks noGrp="1"/>
          </p:cNvSpPr>
          <p:nvPr>
            <p:ph type="body" sz="quarter" idx="39" hasCustomPrompt="1"/>
          </p:nvPr>
        </p:nvSpPr>
        <p:spPr>
          <a:xfrm>
            <a:off x="14258908" y="-1408542"/>
            <a:ext cx="1649627" cy="1161279"/>
          </a:xfrm>
        </p:spPr>
        <p:txBody>
          <a:bodyPr anchor="ctr"/>
          <a:lstStyle>
            <a:lvl1pPr algn="ctr">
              <a:defRPr sz="6000" b="1">
                <a:solidFill>
                  <a:schemeClr val="bg1"/>
                </a:solidFill>
              </a:defRPr>
            </a:lvl1pPr>
          </a:lstStyle>
          <a:p>
            <a:pPr lvl="0"/>
            <a:r>
              <a:rPr lang="en-US"/>
              <a:t>00</a:t>
            </a:r>
          </a:p>
        </p:txBody>
      </p:sp>
      <p:sp>
        <p:nvSpPr>
          <p:cNvPr id="67" name="Text Placeholder 28">
            <a:extLst>
              <a:ext uri="{FF2B5EF4-FFF2-40B4-BE49-F238E27FC236}">
                <a16:creationId xmlns:a16="http://schemas.microsoft.com/office/drawing/2014/main" id="{0D18B90B-706E-5349-A9D1-4007A913FDB5}"/>
              </a:ext>
            </a:extLst>
          </p:cNvPr>
          <p:cNvSpPr>
            <a:spLocks noGrp="1"/>
          </p:cNvSpPr>
          <p:nvPr>
            <p:ph type="body" sz="quarter" idx="40" hasCustomPrompt="1"/>
          </p:nvPr>
        </p:nvSpPr>
        <p:spPr>
          <a:xfrm>
            <a:off x="16000653" y="-1012996"/>
            <a:ext cx="5708650" cy="395287"/>
          </a:xfrm>
        </p:spPr>
        <p:txBody>
          <a:bodyPr anchor="ctr"/>
          <a:lstStyle>
            <a:lvl1pPr>
              <a:defRPr b="1"/>
            </a:lvl1pPr>
          </a:lstStyle>
          <a:p>
            <a:pPr lvl="0"/>
            <a:r>
              <a:rPr lang="en-US"/>
              <a:t>Key Point Text Goes Here</a:t>
            </a:r>
          </a:p>
        </p:txBody>
      </p:sp>
      <p:sp>
        <p:nvSpPr>
          <p:cNvPr id="68" name="Text Placeholder 21">
            <a:extLst>
              <a:ext uri="{FF2B5EF4-FFF2-40B4-BE49-F238E27FC236}">
                <a16:creationId xmlns:a16="http://schemas.microsoft.com/office/drawing/2014/main" id="{F9C6C43C-F98A-4140-A9BB-F84E8B12C6E3}"/>
              </a:ext>
            </a:extLst>
          </p:cNvPr>
          <p:cNvSpPr>
            <a:spLocks noGrp="1"/>
          </p:cNvSpPr>
          <p:nvPr>
            <p:ph type="body" sz="quarter" idx="41" hasCustomPrompt="1"/>
          </p:nvPr>
        </p:nvSpPr>
        <p:spPr>
          <a:xfrm>
            <a:off x="14771114" y="5686946"/>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8" name="Text Placeholder 77">
            <a:extLst>
              <a:ext uri="{FF2B5EF4-FFF2-40B4-BE49-F238E27FC236}">
                <a16:creationId xmlns:a16="http://schemas.microsoft.com/office/drawing/2014/main" id="{B5160FD0-2A06-E049-BBB4-41183FDBCB37}"/>
              </a:ext>
            </a:extLst>
          </p:cNvPr>
          <p:cNvSpPr>
            <a:spLocks noGrp="1"/>
          </p:cNvSpPr>
          <p:nvPr>
            <p:ph type="body" sz="quarter" idx="42" hasCustomPrompt="1"/>
          </p:nvPr>
        </p:nvSpPr>
        <p:spPr>
          <a:xfrm>
            <a:off x="13114783" y="5686946"/>
            <a:ext cx="2003444" cy="2809369"/>
          </a:xfrm>
          <a:custGeom>
            <a:avLst/>
            <a:gdLst>
              <a:gd name="connsiteX0" fmla="*/ 311944 w 2003444"/>
              <a:gd name="connsiteY0" fmla="*/ 1561594 h 2809369"/>
              <a:gd name="connsiteX1" fmla="*/ 1638395 w 2003444"/>
              <a:gd name="connsiteY1" fmla="*/ 1561594 h 2809369"/>
              <a:gd name="connsiteX2" fmla="*/ 1326451 w 2003444"/>
              <a:gd name="connsiteY2" fmla="*/ 2809369 h 2809369"/>
              <a:gd name="connsiteX3" fmla="*/ 0 w 2003444"/>
              <a:gd name="connsiteY3" fmla="*/ 2809369 h 2809369"/>
              <a:gd name="connsiteX4" fmla="*/ 676993 w 2003444"/>
              <a:gd name="connsiteY4" fmla="*/ 0 h 2809369"/>
              <a:gd name="connsiteX5" fmla="*/ 2003444 w 2003444"/>
              <a:gd name="connsiteY5" fmla="*/ 0 h 2809369"/>
              <a:gd name="connsiteX6" fmla="*/ 1691500 w 2003444"/>
              <a:gd name="connsiteY6" fmla="*/ 1247775 h 2809369"/>
              <a:gd name="connsiteX7" fmla="*/ 365049 w 2003444"/>
              <a:gd name="connsiteY7" fmla="*/ 1247775 h 280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3444" h="2809369">
                <a:moveTo>
                  <a:pt x="311944" y="1561594"/>
                </a:moveTo>
                <a:lnTo>
                  <a:pt x="1638395" y="1561594"/>
                </a:lnTo>
                <a:lnTo>
                  <a:pt x="1326451" y="2809369"/>
                </a:lnTo>
                <a:lnTo>
                  <a:pt x="0" y="2809369"/>
                </a:lnTo>
                <a:close/>
                <a:moveTo>
                  <a:pt x="676993" y="0"/>
                </a:moveTo>
                <a:lnTo>
                  <a:pt x="2003444" y="0"/>
                </a:lnTo>
                <a:lnTo>
                  <a:pt x="1691500" y="1247775"/>
                </a:lnTo>
                <a:lnTo>
                  <a:pt x="365049"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00" b="0"/>
            </a:lvl1pPr>
          </a:lstStyle>
          <a:p>
            <a:pPr lvl="0"/>
            <a:r>
              <a:rPr lang="en-US"/>
              <a:t> </a:t>
            </a:r>
          </a:p>
        </p:txBody>
      </p:sp>
      <p:sp>
        <p:nvSpPr>
          <p:cNvPr id="70" name="Text Placeholder 26">
            <a:extLst>
              <a:ext uri="{FF2B5EF4-FFF2-40B4-BE49-F238E27FC236}">
                <a16:creationId xmlns:a16="http://schemas.microsoft.com/office/drawing/2014/main" id="{2E411098-B0BF-544D-ADB8-27FC136F998A}"/>
              </a:ext>
            </a:extLst>
          </p:cNvPr>
          <p:cNvSpPr>
            <a:spLocks noGrp="1"/>
          </p:cNvSpPr>
          <p:nvPr>
            <p:ph type="body" sz="quarter" idx="43" hasCustomPrompt="1"/>
          </p:nvPr>
        </p:nvSpPr>
        <p:spPr>
          <a:xfrm>
            <a:off x="13479833" y="5692866"/>
            <a:ext cx="1649627" cy="1161279"/>
          </a:xfrm>
        </p:spPr>
        <p:txBody>
          <a:bodyPr anchor="ctr"/>
          <a:lstStyle>
            <a:lvl1pPr algn="ctr">
              <a:defRPr sz="6000" b="1">
                <a:solidFill>
                  <a:schemeClr val="bg1"/>
                </a:solidFill>
              </a:defRPr>
            </a:lvl1pPr>
          </a:lstStyle>
          <a:p>
            <a:pPr lvl="0"/>
            <a:r>
              <a:rPr lang="en-US"/>
              <a:t>00</a:t>
            </a:r>
          </a:p>
        </p:txBody>
      </p:sp>
      <p:sp>
        <p:nvSpPr>
          <p:cNvPr id="71" name="Text Placeholder 28">
            <a:extLst>
              <a:ext uri="{FF2B5EF4-FFF2-40B4-BE49-F238E27FC236}">
                <a16:creationId xmlns:a16="http://schemas.microsoft.com/office/drawing/2014/main" id="{06C42E5B-D16F-6744-B9B1-E9EDF3D5A0AD}"/>
              </a:ext>
            </a:extLst>
          </p:cNvPr>
          <p:cNvSpPr>
            <a:spLocks noGrp="1"/>
          </p:cNvSpPr>
          <p:nvPr>
            <p:ph type="body" sz="quarter" idx="44" hasCustomPrompt="1"/>
          </p:nvPr>
        </p:nvSpPr>
        <p:spPr>
          <a:xfrm>
            <a:off x="15221578" y="6088412"/>
            <a:ext cx="5708650" cy="395287"/>
          </a:xfrm>
        </p:spPr>
        <p:txBody>
          <a:bodyPr anchor="ctr"/>
          <a:lstStyle>
            <a:lvl1pPr>
              <a:defRPr b="1"/>
            </a:lvl1pPr>
          </a:lstStyle>
          <a:p>
            <a:pPr lvl="0"/>
            <a:r>
              <a:rPr lang="en-US"/>
              <a:t>Key Point Text Goes Here</a:t>
            </a:r>
          </a:p>
        </p:txBody>
      </p:sp>
      <p:sp>
        <p:nvSpPr>
          <p:cNvPr id="72" name="Text Placeholder 21">
            <a:extLst>
              <a:ext uri="{FF2B5EF4-FFF2-40B4-BE49-F238E27FC236}">
                <a16:creationId xmlns:a16="http://schemas.microsoft.com/office/drawing/2014/main" id="{D8F58CC3-921A-8F4C-8559-EE641013D9CD}"/>
              </a:ext>
            </a:extLst>
          </p:cNvPr>
          <p:cNvSpPr>
            <a:spLocks noGrp="1"/>
          </p:cNvSpPr>
          <p:nvPr>
            <p:ph type="body" sz="quarter" idx="45" hasCustomPrompt="1"/>
          </p:nvPr>
        </p:nvSpPr>
        <p:spPr>
          <a:xfrm>
            <a:off x="14406065" y="7248540"/>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4" name="Text Placeholder 26">
            <a:extLst>
              <a:ext uri="{FF2B5EF4-FFF2-40B4-BE49-F238E27FC236}">
                <a16:creationId xmlns:a16="http://schemas.microsoft.com/office/drawing/2014/main" id="{A9D171AF-F465-6149-A94E-DDD198BECDDA}"/>
              </a:ext>
            </a:extLst>
          </p:cNvPr>
          <p:cNvSpPr>
            <a:spLocks noGrp="1"/>
          </p:cNvSpPr>
          <p:nvPr>
            <p:ph type="body" sz="quarter" idx="47" hasCustomPrompt="1"/>
          </p:nvPr>
        </p:nvSpPr>
        <p:spPr>
          <a:xfrm>
            <a:off x="13114784" y="7254460"/>
            <a:ext cx="1649627" cy="1161279"/>
          </a:xfrm>
        </p:spPr>
        <p:txBody>
          <a:bodyPr anchor="ctr"/>
          <a:lstStyle>
            <a:lvl1pPr algn="ctr">
              <a:defRPr sz="6000" b="1">
                <a:solidFill>
                  <a:schemeClr val="bg1"/>
                </a:solidFill>
              </a:defRPr>
            </a:lvl1pPr>
          </a:lstStyle>
          <a:p>
            <a:pPr lvl="0"/>
            <a:r>
              <a:rPr lang="en-US"/>
              <a:t>00</a:t>
            </a:r>
          </a:p>
        </p:txBody>
      </p:sp>
      <p:sp>
        <p:nvSpPr>
          <p:cNvPr id="75" name="Text Placeholder 28">
            <a:extLst>
              <a:ext uri="{FF2B5EF4-FFF2-40B4-BE49-F238E27FC236}">
                <a16:creationId xmlns:a16="http://schemas.microsoft.com/office/drawing/2014/main" id="{7ABFD1F8-B3B1-6C40-BD1C-16ACE88BD7A2}"/>
              </a:ext>
            </a:extLst>
          </p:cNvPr>
          <p:cNvSpPr>
            <a:spLocks noGrp="1"/>
          </p:cNvSpPr>
          <p:nvPr>
            <p:ph type="body" sz="quarter" idx="48" hasCustomPrompt="1"/>
          </p:nvPr>
        </p:nvSpPr>
        <p:spPr>
          <a:xfrm>
            <a:off x="14856529" y="7650006"/>
            <a:ext cx="5708650" cy="395287"/>
          </a:xfrm>
        </p:spPr>
        <p:txBody>
          <a:bodyPr anchor="ctr"/>
          <a:lstStyle>
            <a:lvl1pPr>
              <a:defRPr b="1"/>
            </a:lvl1pPr>
          </a:lstStyle>
          <a:p>
            <a:pPr lvl="0"/>
            <a:r>
              <a:rPr lang="en-US"/>
              <a:t>Key Point Text Goes Here</a:t>
            </a:r>
          </a:p>
        </p:txBody>
      </p:sp>
    </p:spTree>
    <p:extLst>
      <p:ext uri="{BB962C8B-B14F-4D97-AF65-F5344CB8AC3E}">
        <p14:creationId xmlns:p14="http://schemas.microsoft.com/office/powerpoint/2010/main" val="3036099374"/>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p:cSld name="Client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00F3E78-2B98-7C49-B46E-A733CA30431D}"/>
              </a:ext>
            </a:extLst>
          </p:cNvPr>
          <p:cNvSpPr>
            <a:spLocks noGrp="1"/>
          </p:cNvSpPr>
          <p:nvPr>
            <p:ph type="pic" sz="quarter" idx="10"/>
          </p:nvPr>
        </p:nvSpPr>
        <p:spPr>
          <a:xfrm>
            <a:off x="0" y="0"/>
            <a:ext cx="12192000" cy="6858000"/>
          </a:xfrm>
          <a:solidFill>
            <a:schemeClr val="bg1">
              <a:lumMod val="95000"/>
            </a:schemeClr>
          </a:solidFill>
          <a:ln>
            <a:noFill/>
          </a:ln>
        </p:spPr>
        <p:txBody>
          <a:bodyPr anchor="ctr"/>
          <a:lstStyle>
            <a:lvl1pPr algn="ctr">
              <a:defRPr/>
            </a:lvl1pPr>
          </a:lstStyle>
          <a:p>
            <a:r>
              <a:rPr lang="es-ES"/>
              <a:t>Haga clic en el icono para agregar una imagen</a:t>
            </a:r>
            <a:endParaRPr lang="en-GB"/>
          </a:p>
        </p:txBody>
      </p:sp>
      <p:sp>
        <p:nvSpPr>
          <p:cNvPr id="9" name="Text Placeholder 27">
            <a:extLst>
              <a:ext uri="{FF2B5EF4-FFF2-40B4-BE49-F238E27FC236}">
                <a16:creationId xmlns:a16="http://schemas.microsoft.com/office/drawing/2014/main" id="{8A646979-CD1E-1D4C-85F5-624B90BE0303}"/>
              </a:ext>
            </a:extLst>
          </p:cNvPr>
          <p:cNvSpPr>
            <a:spLocks noGrp="1"/>
          </p:cNvSpPr>
          <p:nvPr>
            <p:ph type="body" sz="quarter" idx="23"/>
          </p:nvPr>
        </p:nvSpPr>
        <p:spPr>
          <a:xfrm>
            <a:off x="609600" y="2615139"/>
            <a:ext cx="3322320" cy="537997"/>
          </a:xfrm>
          <a:custGeom>
            <a:avLst/>
            <a:gdLst>
              <a:gd name="connsiteX0" fmla="*/ 1895453 w 5168519"/>
              <a:gd name="connsiteY0" fmla="*/ 363844 h 836961"/>
              <a:gd name="connsiteX1" fmla="*/ 1733628 w 5168519"/>
              <a:gd name="connsiteY1" fmla="*/ 531675 h 836961"/>
              <a:gd name="connsiteX2" fmla="*/ 1895453 w 5168519"/>
              <a:gd name="connsiteY2" fmla="*/ 700648 h 836961"/>
              <a:gd name="connsiteX3" fmla="*/ 2060515 w 5168519"/>
              <a:gd name="connsiteY3" fmla="*/ 531675 h 836961"/>
              <a:gd name="connsiteX4" fmla="*/ 2060568 w 5168519"/>
              <a:gd name="connsiteY4" fmla="*/ 525121 h 836961"/>
              <a:gd name="connsiteX5" fmla="*/ 1895453 w 5168519"/>
              <a:gd name="connsiteY5" fmla="*/ 363844 h 836961"/>
              <a:gd name="connsiteX6" fmla="*/ 3942071 w 5168519"/>
              <a:gd name="connsiteY6" fmla="*/ 362702 h 836961"/>
              <a:gd name="connsiteX7" fmla="*/ 3787480 w 5168519"/>
              <a:gd name="connsiteY7" fmla="*/ 532818 h 836961"/>
              <a:gd name="connsiteX8" fmla="*/ 3905939 w 5168519"/>
              <a:gd name="connsiteY8" fmla="*/ 698118 h 836961"/>
              <a:gd name="connsiteX9" fmla="*/ 3941976 w 5168519"/>
              <a:gd name="connsiteY9" fmla="*/ 701782 h 836961"/>
              <a:gd name="connsiteX10" fmla="*/ 3941881 w 5168519"/>
              <a:gd name="connsiteY10" fmla="*/ 701792 h 836961"/>
              <a:gd name="connsiteX11" fmla="*/ 3942071 w 5168519"/>
              <a:gd name="connsiteY11" fmla="*/ 701792 h 836961"/>
              <a:gd name="connsiteX12" fmla="*/ 3941976 w 5168519"/>
              <a:gd name="connsiteY12" fmla="*/ 701782 h 836961"/>
              <a:gd name="connsiteX13" fmla="*/ 3978022 w 5168519"/>
              <a:gd name="connsiteY13" fmla="*/ 698067 h 836961"/>
              <a:gd name="connsiteX14" fmla="*/ 4096662 w 5168519"/>
              <a:gd name="connsiteY14" fmla="*/ 532818 h 836961"/>
              <a:gd name="connsiteX15" fmla="*/ 3942071 w 5168519"/>
              <a:gd name="connsiteY15" fmla="*/ 362702 h 836961"/>
              <a:gd name="connsiteX16" fmla="*/ 2787112 w 5168519"/>
              <a:gd name="connsiteY16" fmla="*/ 357654 h 836961"/>
              <a:gd name="connsiteX17" fmla="*/ 2618623 w 5168519"/>
              <a:gd name="connsiteY17" fmla="*/ 531294 h 836961"/>
              <a:gd name="connsiteX18" fmla="*/ 2787112 w 5168519"/>
              <a:gd name="connsiteY18" fmla="*/ 706078 h 836961"/>
              <a:gd name="connsiteX19" fmla="*/ 2787112 w 5168519"/>
              <a:gd name="connsiteY19" fmla="*/ 706459 h 836961"/>
              <a:gd name="connsiteX20" fmla="*/ 2787112 w 5168519"/>
              <a:gd name="connsiteY20" fmla="*/ 357654 h 836961"/>
              <a:gd name="connsiteX21" fmla="*/ 1257575 w 5168519"/>
              <a:gd name="connsiteY21" fmla="*/ 353748 h 836961"/>
              <a:gd name="connsiteX22" fmla="*/ 1098319 w 5168519"/>
              <a:gd name="connsiteY22" fmla="*/ 465667 h 836961"/>
              <a:gd name="connsiteX23" fmla="*/ 1405217 w 5168519"/>
              <a:gd name="connsiteY23" fmla="*/ 465667 h 836961"/>
              <a:gd name="connsiteX24" fmla="*/ 1257575 w 5168519"/>
              <a:gd name="connsiteY24" fmla="*/ 353748 h 836961"/>
              <a:gd name="connsiteX25" fmla="*/ 2275077 w 5168519"/>
              <a:gd name="connsiteY25" fmla="*/ 242687 h 836961"/>
              <a:gd name="connsiteX26" fmla="*/ 2415770 w 5168519"/>
              <a:gd name="connsiteY26" fmla="*/ 242687 h 836961"/>
              <a:gd name="connsiteX27" fmla="*/ 2415770 w 5168519"/>
              <a:gd name="connsiteY27" fmla="*/ 819521 h 836961"/>
              <a:gd name="connsiteX28" fmla="*/ 2275077 w 5168519"/>
              <a:gd name="connsiteY28" fmla="*/ 819521 h 836961"/>
              <a:gd name="connsiteX29" fmla="*/ 4568241 w 5168519"/>
              <a:gd name="connsiteY29" fmla="*/ 234400 h 836961"/>
              <a:gd name="connsiteX30" fmla="*/ 4736730 w 5168519"/>
              <a:gd name="connsiteY30" fmla="*/ 341651 h 836961"/>
              <a:gd name="connsiteX31" fmla="*/ 4927113 w 5168519"/>
              <a:gd name="connsiteY31" fmla="*/ 236877 h 836961"/>
              <a:gd name="connsiteX32" fmla="*/ 5168519 w 5168519"/>
              <a:gd name="connsiteY32" fmla="*/ 509482 h 836961"/>
              <a:gd name="connsiteX33" fmla="*/ 5168519 w 5168519"/>
              <a:gd name="connsiteY33" fmla="*/ 819140 h 836961"/>
              <a:gd name="connsiteX34" fmla="*/ 5027826 w 5168519"/>
              <a:gd name="connsiteY34" fmla="*/ 819140 h 836961"/>
              <a:gd name="connsiteX35" fmla="*/ 5027826 w 5168519"/>
              <a:gd name="connsiteY35" fmla="*/ 509482 h 836961"/>
              <a:gd name="connsiteX36" fmla="*/ 4920450 w 5168519"/>
              <a:gd name="connsiteY36" fmla="*/ 369655 h 836961"/>
              <a:gd name="connsiteX37" fmla="*/ 4796701 w 5168519"/>
              <a:gd name="connsiteY37" fmla="*/ 511863 h 836961"/>
              <a:gd name="connsiteX38" fmla="*/ 4796701 w 5168519"/>
              <a:gd name="connsiteY38" fmla="*/ 819140 h 836961"/>
              <a:gd name="connsiteX39" fmla="*/ 4656008 w 5168519"/>
              <a:gd name="connsiteY39" fmla="*/ 819140 h 836961"/>
              <a:gd name="connsiteX40" fmla="*/ 4656008 w 5168519"/>
              <a:gd name="connsiteY40" fmla="*/ 511863 h 836961"/>
              <a:gd name="connsiteX41" fmla="*/ 4539493 w 5168519"/>
              <a:gd name="connsiteY41" fmla="*/ 367369 h 836961"/>
              <a:gd name="connsiteX42" fmla="*/ 4418314 w 5168519"/>
              <a:gd name="connsiteY42" fmla="*/ 511863 h 836961"/>
              <a:gd name="connsiteX43" fmla="*/ 4418314 w 5168519"/>
              <a:gd name="connsiteY43" fmla="*/ 819140 h 836961"/>
              <a:gd name="connsiteX44" fmla="*/ 4277526 w 5168519"/>
              <a:gd name="connsiteY44" fmla="*/ 819140 h 836961"/>
              <a:gd name="connsiteX45" fmla="*/ 4277526 w 5168519"/>
              <a:gd name="connsiteY45" fmla="*/ 243734 h 836961"/>
              <a:gd name="connsiteX46" fmla="*/ 4407939 w 5168519"/>
              <a:gd name="connsiteY46" fmla="*/ 243734 h 836961"/>
              <a:gd name="connsiteX47" fmla="*/ 4418314 w 5168519"/>
              <a:gd name="connsiteY47" fmla="*/ 313648 h 836961"/>
              <a:gd name="connsiteX48" fmla="*/ 4568241 w 5168519"/>
              <a:gd name="connsiteY48" fmla="*/ 234400 h 836961"/>
              <a:gd name="connsiteX49" fmla="*/ 290715 w 5168519"/>
              <a:gd name="connsiteY49" fmla="*/ 234400 h 836961"/>
              <a:gd name="connsiteX50" fmla="*/ 459204 w 5168519"/>
              <a:gd name="connsiteY50" fmla="*/ 341651 h 836961"/>
              <a:gd name="connsiteX51" fmla="*/ 649587 w 5168519"/>
              <a:gd name="connsiteY51" fmla="*/ 236877 h 836961"/>
              <a:gd name="connsiteX52" fmla="*/ 890707 w 5168519"/>
              <a:gd name="connsiteY52" fmla="*/ 509482 h 836961"/>
              <a:gd name="connsiteX53" fmla="*/ 890707 w 5168519"/>
              <a:gd name="connsiteY53" fmla="*/ 819140 h 836961"/>
              <a:gd name="connsiteX54" fmla="*/ 750300 w 5168519"/>
              <a:gd name="connsiteY54" fmla="*/ 819140 h 836961"/>
              <a:gd name="connsiteX55" fmla="*/ 750300 w 5168519"/>
              <a:gd name="connsiteY55" fmla="*/ 509482 h 836961"/>
              <a:gd name="connsiteX56" fmla="*/ 642924 w 5168519"/>
              <a:gd name="connsiteY56" fmla="*/ 369655 h 836961"/>
              <a:gd name="connsiteX57" fmla="*/ 519175 w 5168519"/>
              <a:gd name="connsiteY57" fmla="*/ 511863 h 836961"/>
              <a:gd name="connsiteX58" fmla="*/ 519175 w 5168519"/>
              <a:gd name="connsiteY58" fmla="*/ 819140 h 836961"/>
              <a:gd name="connsiteX59" fmla="*/ 378482 w 5168519"/>
              <a:gd name="connsiteY59" fmla="*/ 819140 h 836961"/>
              <a:gd name="connsiteX60" fmla="*/ 378482 w 5168519"/>
              <a:gd name="connsiteY60" fmla="*/ 511863 h 836961"/>
              <a:gd name="connsiteX61" fmla="*/ 261967 w 5168519"/>
              <a:gd name="connsiteY61" fmla="*/ 367369 h 836961"/>
              <a:gd name="connsiteX62" fmla="*/ 140788 w 5168519"/>
              <a:gd name="connsiteY62" fmla="*/ 511863 h 836961"/>
              <a:gd name="connsiteX63" fmla="*/ 140788 w 5168519"/>
              <a:gd name="connsiteY63" fmla="*/ 819140 h 836961"/>
              <a:gd name="connsiteX64" fmla="*/ 0 w 5168519"/>
              <a:gd name="connsiteY64" fmla="*/ 819140 h 836961"/>
              <a:gd name="connsiteX65" fmla="*/ 0 w 5168519"/>
              <a:gd name="connsiteY65" fmla="*/ 243830 h 836961"/>
              <a:gd name="connsiteX66" fmla="*/ 130412 w 5168519"/>
              <a:gd name="connsiteY66" fmla="*/ 243830 h 836961"/>
              <a:gd name="connsiteX67" fmla="*/ 140788 w 5168519"/>
              <a:gd name="connsiteY67" fmla="*/ 313648 h 836961"/>
              <a:gd name="connsiteX68" fmla="*/ 290715 w 5168519"/>
              <a:gd name="connsiteY68" fmla="*/ 234400 h 836961"/>
              <a:gd name="connsiteX69" fmla="*/ 3940929 w 5168519"/>
              <a:gd name="connsiteY69" fmla="*/ 233352 h 836961"/>
              <a:gd name="connsiteX70" fmla="*/ 4238307 w 5168519"/>
              <a:gd name="connsiteY70" fmla="*/ 532818 h 836961"/>
              <a:gd name="connsiteX71" fmla="*/ 3941786 w 5168519"/>
              <a:gd name="connsiteY71" fmla="*/ 832284 h 836961"/>
              <a:gd name="connsiteX72" fmla="*/ 3646692 w 5168519"/>
              <a:gd name="connsiteY72" fmla="*/ 532818 h 836961"/>
              <a:gd name="connsiteX73" fmla="*/ 3940929 w 5168519"/>
              <a:gd name="connsiteY73" fmla="*/ 233352 h 836961"/>
              <a:gd name="connsiteX74" fmla="*/ 2774737 w 5168519"/>
              <a:gd name="connsiteY74" fmla="*/ 230590 h 836961"/>
              <a:gd name="connsiteX75" fmla="*/ 2955601 w 5168519"/>
              <a:gd name="connsiteY75" fmla="*/ 323840 h 836961"/>
              <a:gd name="connsiteX76" fmla="*/ 2960456 w 5168519"/>
              <a:gd name="connsiteY76" fmla="*/ 244973 h 836961"/>
              <a:gd name="connsiteX77" fmla="*/ 3095152 w 5168519"/>
              <a:gd name="connsiteY77" fmla="*/ 244973 h 836961"/>
              <a:gd name="connsiteX78" fmla="*/ 3095152 w 5168519"/>
              <a:gd name="connsiteY78" fmla="*/ 819521 h 836961"/>
              <a:gd name="connsiteX79" fmla="*/ 2962455 w 5168519"/>
              <a:gd name="connsiteY79" fmla="*/ 819521 h 836961"/>
              <a:gd name="connsiteX80" fmla="*/ 2955601 w 5168519"/>
              <a:gd name="connsiteY80" fmla="*/ 735606 h 836961"/>
              <a:gd name="connsiteX81" fmla="*/ 2770930 w 5168519"/>
              <a:gd name="connsiteY81" fmla="*/ 836952 h 836961"/>
              <a:gd name="connsiteX82" fmla="*/ 2477930 w 5168519"/>
              <a:gd name="connsiteY82" fmla="*/ 531675 h 836961"/>
              <a:gd name="connsiteX83" fmla="*/ 2774737 w 5168519"/>
              <a:gd name="connsiteY83" fmla="*/ 230590 h 836961"/>
              <a:gd name="connsiteX84" fmla="*/ 3437461 w 5168519"/>
              <a:gd name="connsiteY84" fmla="*/ 228685 h 836961"/>
              <a:gd name="connsiteX85" fmla="*/ 3642885 w 5168519"/>
              <a:gd name="connsiteY85" fmla="*/ 313743 h 836961"/>
              <a:gd name="connsiteX86" fmla="*/ 3553976 w 5168519"/>
              <a:gd name="connsiteY86" fmla="*/ 408136 h 836961"/>
              <a:gd name="connsiteX87" fmla="*/ 3439746 w 5168519"/>
              <a:gd name="connsiteY87" fmla="*/ 362702 h 836961"/>
              <a:gd name="connsiteX88" fmla="*/ 3275921 w 5168519"/>
              <a:gd name="connsiteY88" fmla="*/ 532818 h 836961"/>
              <a:gd name="connsiteX89" fmla="*/ 3437747 w 5168519"/>
              <a:gd name="connsiteY89" fmla="*/ 700649 h 836961"/>
              <a:gd name="connsiteX90" fmla="*/ 3561782 w 5168519"/>
              <a:gd name="connsiteY90" fmla="*/ 652833 h 836961"/>
              <a:gd name="connsiteX91" fmla="*/ 3656402 w 5168519"/>
              <a:gd name="connsiteY91" fmla="*/ 746083 h 836961"/>
              <a:gd name="connsiteX92" fmla="*/ 3437461 w 5168519"/>
              <a:gd name="connsiteY92" fmla="*/ 836952 h 836961"/>
              <a:gd name="connsiteX93" fmla="*/ 3135228 w 5168519"/>
              <a:gd name="connsiteY93" fmla="*/ 532818 h 836961"/>
              <a:gd name="connsiteX94" fmla="*/ 3437461 w 5168519"/>
              <a:gd name="connsiteY94" fmla="*/ 228685 h 836961"/>
              <a:gd name="connsiteX95" fmla="*/ 1252910 w 5168519"/>
              <a:gd name="connsiteY95" fmla="*/ 227542 h 836961"/>
              <a:gd name="connsiteX96" fmla="*/ 1540198 w 5168519"/>
              <a:gd name="connsiteY96" fmla="*/ 582920 h 836961"/>
              <a:gd name="connsiteX97" fmla="*/ 1096415 w 5168519"/>
              <a:gd name="connsiteY97" fmla="*/ 582920 h 836961"/>
              <a:gd name="connsiteX98" fmla="*/ 1266047 w 5168519"/>
              <a:gd name="connsiteY98" fmla="*/ 705316 h 836961"/>
              <a:gd name="connsiteX99" fmla="*/ 1418353 w 5168519"/>
              <a:gd name="connsiteY99" fmla="*/ 651690 h 836961"/>
              <a:gd name="connsiteX100" fmla="*/ 1507928 w 5168519"/>
              <a:gd name="connsiteY100" fmla="*/ 741416 h 836961"/>
              <a:gd name="connsiteX101" fmla="*/ 1263286 w 5168519"/>
              <a:gd name="connsiteY101" fmla="*/ 834666 h 836961"/>
              <a:gd name="connsiteX102" fmla="*/ 950582 w 5168519"/>
              <a:gd name="connsiteY102" fmla="*/ 528151 h 836961"/>
              <a:gd name="connsiteX103" fmla="*/ 1252910 w 5168519"/>
              <a:gd name="connsiteY103" fmla="*/ 227542 h 836961"/>
              <a:gd name="connsiteX104" fmla="*/ 2069749 w 5168519"/>
              <a:gd name="connsiteY104" fmla="*/ 4942 h 836961"/>
              <a:gd name="connsiteX105" fmla="*/ 2210728 w 5168519"/>
              <a:gd name="connsiteY105" fmla="*/ 4942 h 836961"/>
              <a:gd name="connsiteX106" fmla="*/ 2210728 w 5168519"/>
              <a:gd name="connsiteY106" fmla="*/ 819520 h 836961"/>
              <a:gd name="connsiteX107" fmla="*/ 2079268 w 5168519"/>
              <a:gd name="connsiteY107" fmla="*/ 819520 h 836961"/>
              <a:gd name="connsiteX108" fmla="*/ 2069749 w 5168519"/>
              <a:gd name="connsiteY108" fmla="*/ 740272 h 836961"/>
              <a:gd name="connsiteX109" fmla="*/ 1886315 w 5168519"/>
              <a:gd name="connsiteY109" fmla="*/ 832284 h 836961"/>
              <a:gd name="connsiteX110" fmla="*/ 1593220 w 5168519"/>
              <a:gd name="connsiteY110" fmla="*/ 531675 h 836961"/>
              <a:gd name="connsiteX111" fmla="*/ 1882793 w 5168519"/>
              <a:gd name="connsiteY111" fmla="*/ 230970 h 836961"/>
              <a:gd name="connsiteX112" fmla="*/ 2069749 w 5168519"/>
              <a:gd name="connsiteY112" fmla="*/ 323077 h 836961"/>
              <a:gd name="connsiteX113" fmla="*/ 2345423 w 5168519"/>
              <a:gd name="connsiteY113" fmla="*/ 1 h 836961"/>
              <a:gd name="connsiteX114" fmla="*/ 2428525 w 5168519"/>
              <a:gd name="connsiteY114" fmla="*/ 83047 h 836961"/>
              <a:gd name="connsiteX115" fmla="*/ 2262321 w 5168519"/>
              <a:gd name="connsiteY115" fmla="*/ 83047 h 836961"/>
              <a:gd name="connsiteX116" fmla="*/ 2345423 w 5168519"/>
              <a:gd name="connsiteY116" fmla="*/ 1 h 83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5168519" h="836961">
                <a:moveTo>
                  <a:pt x="1895453" y="363844"/>
                </a:moveTo>
                <a:cubicBezTo>
                  <a:pt x="1805116" y="363844"/>
                  <a:pt x="1733628" y="427947"/>
                  <a:pt x="1733628" y="531675"/>
                </a:cubicBezTo>
                <a:cubicBezTo>
                  <a:pt x="1733628" y="631877"/>
                  <a:pt x="1805497" y="700648"/>
                  <a:pt x="1895453" y="700648"/>
                </a:cubicBezTo>
                <a:cubicBezTo>
                  <a:pt x="1984362" y="700648"/>
                  <a:pt x="2060515" y="635402"/>
                  <a:pt x="2060515" y="531675"/>
                </a:cubicBezTo>
                <a:cubicBezTo>
                  <a:pt x="2060576" y="529491"/>
                  <a:pt x="2060594" y="527306"/>
                  <a:pt x="2060568" y="525121"/>
                </a:cubicBezTo>
                <a:cubicBezTo>
                  <a:pt x="2059481" y="434963"/>
                  <a:pt x="1985556" y="362756"/>
                  <a:pt x="1895453" y="363844"/>
                </a:cubicBezTo>
                <a:close/>
                <a:moveTo>
                  <a:pt x="3942071" y="362702"/>
                </a:moveTo>
                <a:cubicBezTo>
                  <a:pt x="3840502" y="362702"/>
                  <a:pt x="3787480" y="445378"/>
                  <a:pt x="3787480" y="532818"/>
                </a:cubicBezTo>
                <a:cubicBezTo>
                  <a:pt x="3787480" y="609328"/>
                  <a:pt x="3827201" y="681316"/>
                  <a:pt x="3905939" y="698118"/>
                </a:cubicBezTo>
                <a:lnTo>
                  <a:pt x="3941976" y="701782"/>
                </a:lnTo>
                <a:lnTo>
                  <a:pt x="3941881" y="701792"/>
                </a:lnTo>
                <a:lnTo>
                  <a:pt x="3942071" y="701792"/>
                </a:lnTo>
                <a:lnTo>
                  <a:pt x="3941976" y="701782"/>
                </a:lnTo>
                <a:lnTo>
                  <a:pt x="3978022" y="698067"/>
                </a:lnTo>
                <a:cubicBezTo>
                  <a:pt x="4056797" y="681045"/>
                  <a:pt x="4096662" y="608244"/>
                  <a:pt x="4096662" y="532818"/>
                </a:cubicBezTo>
                <a:cubicBezTo>
                  <a:pt x="4096662" y="446617"/>
                  <a:pt x="4036692" y="362702"/>
                  <a:pt x="3942071" y="362702"/>
                </a:cubicBezTo>
                <a:close/>
                <a:moveTo>
                  <a:pt x="2787112" y="357654"/>
                </a:moveTo>
                <a:cubicBezTo>
                  <a:pt x="2693634" y="357654"/>
                  <a:pt x="2618623" y="421757"/>
                  <a:pt x="2618623" y="531294"/>
                </a:cubicBezTo>
                <a:cubicBezTo>
                  <a:pt x="2618623" y="640832"/>
                  <a:pt x="2693634" y="706078"/>
                  <a:pt x="2787112" y="706078"/>
                </a:cubicBezTo>
                <a:lnTo>
                  <a:pt x="2787112" y="706459"/>
                </a:lnTo>
                <a:cubicBezTo>
                  <a:pt x="3008623" y="706459"/>
                  <a:pt x="3008623" y="358035"/>
                  <a:pt x="2787112" y="357654"/>
                </a:cubicBezTo>
                <a:close/>
                <a:moveTo>
                  <a:pt x="1257575" y="353748"/>
                </a:moveTo>
                <a:cubicBezTo>
                  <a:pt x="1181421" y="353748"/>
                  <a:pt x="1119071" y="391086"/>
                  <a:pt x="1098319" y="465667"/>
                </a:cubicBezTo>
                <a:lnTo>
                  <a:pt x="1405217" y="465667"/>
                </a:lnTo>
                <a:cubicBezTo>
                  <a:pt x="1395983" y="391086"/>
                  <a:pt x="1338297" y="353748"/>
                  <a:pt x="1257575" y="353748"/>
                </a:cubicBezTo>
                <a:close/>
                <a:moveTo>
                  <a:pt x="2275077" y="242687"/>
                </a:moveTo>
                <a:lnTo>
                  <a:pt x="2415770" y="242687"/>
                </a:lnTo>
                <a:lnTo>
                  <a:pt x="2415770" y="819521"/>
                </a:lnTo>
                <a:lnTo>
                  <a:pt x="2275077" y="819521"/>
                </a:lnTo>
                <a:close/>
                <a:moveTo>
                  <a:pt x="4568241" y="234400"/>
                </a:moveTo>
                <a:cubicBezTo>
                  <a:pt x="4636398" y="234400"/>
                  <a:pt x="4704460" y="262403"/>
                  <a:pt x="4736730" y="341651"/>
                </a:cubicBezTo>
                <a:cubicBezTo>
                  <a:pt x="4787562" y="260117"/>
                  <a:pt x="4853340" y="236877"/>
                  <a:pt x="4927113" y="236877"/>
                </a:cubicBezTo>
                <a:cubicBezTo>
                  <a:pt x="5088653" y="236877"/>
                  <a:pt x="5168233" y="337079"/>
                  <a:pt x="5168519" y="509482"/>
                </a:cubicBezTo>
                <a:lnTo>
                  <a:pt x="5168519" y="819140"/>
                </a:lnTo>
                <a:lnTo>
                  <a:pt x="5027826" y="819140"/>
                </a:lnTo>
                <a:lnTo>
                  <a:pt x="5027826" y="509482"/>
                </a:lnTo>
                <a:cubicBezTo>
                  <a:pt x="5027826" y="433758"/>
                  <a:pt x="4996603" y="369655"/>
                  <a:pt x="4920450" y="369655"/>
                </a:cubicBezTo>
                <a:cubicBezTo>
                  <a:pt x="4844296" y="369655"/>
                  <a:pt x="4796701" y="435663"/>
                  <a:pt x="4796701" y="511863"/>
                </a:cubicBezTo>
                <a:lnTo>
                  <a:pt x="4796701" y="819140"/>
                </a:lnTo>
                <a:lnTo>
                  <a:pt x="4656008" y="819140"/>
                </a:lnTo>
                <a:lnTo>
                  <a:pt x="4656008" y="511863"/>
                </a:lnTo>
                <a:cubicBezTo>
                  <a:pt x="4656008" y="436140"/>
                  <a:pt x="4615647" y="367369"/>
                  <a:pt x="4539493" y="367369"/>
                </a:cubicBezTo>
                <a:cubicBezTo>
                  <a:pt x="4463340" y="367369"/>
                  <a:pt x="4418314" y="435663"/>
                  <a:pt x="4418314" y="511863"/>
                </a:cubicBezTo>
                <a:lnTo>
                  <a:pt x="4418314" y="819140"/>
                </a:lnTo>
                <a:lnTo>
                  <a:pt x="4277526" y="819140"/>
                </a:lnTo>
                <a:lnTo>
                  <a:pt x="4277526" y="243734"/>
                </a:lnTo>
                <a:lnTo>
                  <a:pt x="4407939" y="243734"/>
                </a:lnTo>
                <a:lnTo>
                  <a:pt x="4418314" y="313648"/>
                </a:lnTo>
                <a:cubicBezTo>
                  <a:pt x="4448300" y="255355"/>
                  <a:pt x="4514077" y="234400"/>
                  <a:pt x="4568241" y="234400"/>
                </a:cubicBezTo>
                <a:close/>
                <a:moveTo>
                  <a:pt x="290715" y="234400"/>
                </a:moveTo>
                <a:cubicBezTo>
                  <a:pt x="358872" y="234400"/>
                  <a:pt x="426934" y="262403"/>
                  <a:pt x="459204" y="341651"/>
                </a:cubicBezTo>
                <a:cubicBezTo>
                  <a:pt x="510036" y="260117"/>
                  <a:pt x="575718" y="236877"/>
                  <a:pt x="649587" y="236877"/>
                </a:cubicBezTo>
                <a:cubicBezTo>
                  <a:pt x="811127" y="236877"/>
                  <a:pt x="890707" y="337079"/>
                  <a:pt x="890707" y="509482"/>
                </a:cubicBezTo>
                <a:lnTo>
                  <a:pt x="890707" y="819140"/>
                </a:lnTo>
                <a:lnTo>
                  <a:pt x="750300" y="819140"/>
                </a:lnTo>
                <a:lnTo>
                  <a:pt x="750300" y="509482"/>
                </a:lnTo>
                <a:cubicBezTo>
                  <a:pt x="750300" y="433758"/>
                  <a:pt x="719077" y="369655"/>
                  <a:pt x="642924" y="369655"/>
                </a:cubicBezTo>
                <a:cubicBezTo>
                  <a:pt x="566770" y="369655"/>
                  <a:pt x="519175" y="435663"/>
                  <a:pt x="519175" y="511863"/>
                </a:cubicBezTo>
                <a:lnTo>
                  <a:pt x="519175" y="819140"/>
                </a:lnTo>
                <a:lnTo>
                  <a:pt x="378482" y="819140"/>
                </a:lnTo>
                <a:lnTo>
                  <a:pt x="378482" y="511863"/>
                </a:lnTo>
                <a:cubicBezTo>
                  <a:pt x="378482" y="436140"/>
                  <a:pt x="338120" y="367369"/>
                  <a:pt x="261967" y="367369"/>
                </a:cubicBezTo>
                <a:cubicBezTo>
                  <a:pt x="185814" y="367369"/>
                  <a:pt x="140788" y="435663"/>
                  <a:pt x="140788" y="511863"/>
                </a:cubicBezTo>
                <a:lnTo>
                  <a:pt x="140788" y="819140"/>
                </a:lnTo>
                <a:lnTo>
                  <a:pt x="0" y="819140"/>
                </a:lnTo>
                <a:lnTo>
                  <a:pt x="0" y="243830"/>
                </a:lnTo>
                <a:lnTo>
                  <a:pt x="130412" y="243830"/>
                </a:lnTo>
                <a:lnTo>
                  <a:pt x="140788" y="313648"/>
                </a:lnTo>
                <a:cubicBezTo>
                  <a:pt x="170774" y="255355"/>
                  <a:pt x="236551" y="234400"/>
                  <a:pt x="290715" y="234400"/>
                </a:cubicBezTo>
                <a:close/>
                <a:moveTo>
                  <a:pt x="3940929" y="233352"/>
                </a:moveTo>
                <a:cubicBezTo>
                  <a:pt x="4121793" y="233352"/>
                  <a:pt x="4238307" y="367369"/>
                  <a:pt x="4238307" y="532818"/>
                </a:cubicBezTo>
                <a:cubicBezTo>
                  <a:pt x="4238307" y="698267"/>
                  <a:pt x="4126077" y="832284"/>
                  <a:pt x="3941786" y="832284"/>
                </a:cubicBezTo>
                <a:cubicBezTo>
                  <a:pt x="3757495" y="832284"/>
                  <a:pt x="3646692" y="697124"/>
                  <a:pt x="3646692" y="532818"/>
                </a:cubicBezTo>
                <a:cubicBezTo>
                  <a:pt x="3646692" y="368512"/>
                  <a:pt x="3760065" y="233352"/>
                  <a:pt x="3940929" y="233352"/>
                </a:cubicBezTo>
                <a:close/>
                <a:moveTo>
                  <a:pt x="2774737" y="230590"/>
                </a:moveTo>
                <a:cubicBezTo>
                  <a:pt x="2850890" y="230590"/>
                  <a:pt x="2923236" y="266690"/>
                  <a:pt x="2955601" y="323840"/>
                </a:cubicBezTo>
                <a:lnTo>
                  <a:pt x="2960456" y="244973"/>
                </a:lnTo>
                <a:lnTo>
                  <a:pt x="3095152" y="244973"/>
                </a:lnTo>
                <a:lnTo>
                  <a:pt x="3095152" y="819521"/>
                </a:lnTo>
                <a:lnTo>
                  <a:pt x="2962455" y="819521"/>
                </a:lnTo>
                <a:lnTo>
                  <a:pt x="2955601" y="735606"/>
                </a:lnTo>
                <a:cubicBezTo>
                  <a:pt x="2923236" y="803233"/>
                  <a:pt x="2834422" y="835809"/>
                  <a:pt x="2770930" y="836952"/>
                </a:cubicBezTo>
                <a:cubicBezTo>
                  <a:pt x="2602441" y="838095"/>
                  <a:pt x="2477930" y="733224"/>
                  <a:pt x="2477930" y="531675"/>
                </a:cubicBezTo>
                <a:cubicBezTo>
                  <a:pt x="2477930" y="333365"/>
                  <a:pt x="2608247" y="229828"/>
                  <a:pt x="2774737" y="230590"/>
                </a:cubicBezTo>
                <a:close/>
                <a:moveTo>
                  <a:pt x="3437461" y="228685"/>
                </a:moveTo>
                <a:cubicBezTo>
                  <a:pt x="3518184" y="228685"/>
                  <a:pt x="3580534" y="252021"/>
                  <a:pt x="3642885" y="313743"/>
                </a:cubicBezTo>
                <a:lnTo>
                  <a:pt x="3553976" y="408136"/>
                </a:lnTo>
                <a:cubicBezTo>
                  <a:pt x="3522801" y="379414"/>
                  <a:pt x="3482119" y="363233"/>
                  <a:pt x="3439746" y="362702"/>
                </a:cubicBezTo>
                <a:cubicBezTo>
                  <a:pt x="3345126" y="362702"/>
                  <a:pt x="3275921" y="432615"/>
                  <a:pt x="3275921" y="532818"/>
                </a:cubicBezTo>
                <a:cubicBezTo>
                  <a:pt x="3275921" y="642356"/>
                  <a:pt x="3350075" y="700649"/>
                  <a:pt x="3437747" y="700649"/>
                </a:cubicBezTo>
                <a:cubicBezTo>
                  <a:pt x="3483860" y="702191"/>
                  <a:pt x="3528623" y="684935"/>
                  <a:pt x="3561782" y="652833"/>
                </a:cubicBezTo>
                <a:lnTo>
                  <a:pt x="3656402" y="746083"/>
                </a:lnTo>
                <a:cubicBezTo>
                  <a:pt x="3590910" y="811329"/>
                  <a:pt x="3521706" y="836952"/>
                  <a:pt x="3437461" y="836952"/>
                </a:cubicBezTo>
                <a:cubicBezTo>
                  <a:pt x="3272494" y="836952"/>
                  <a:pt x="3135228" y="736748"/>
                  <a:pt x="3135228" y="532818"/>
                </a:cubicBezTo>
                <a:cubicBezTo>
                  <a:pt x="3135228" y="328888"/>
                  <a:pt x="3272494" y="228685"/>
                  <a:pt x="3437461" y="228685"/>
                </a:cubicBezTo>
                <a:close/>
                <a:moveTo>
                  <a:pt x="1252910" y="227542"/>
                </a:moveTo>
                <a:cubicBezTo>
                  <a:pt x="1443293" y="227542"/>
                  <a:pt x="1562188" y="346414"/>
                  <a:pt x="1540198" y="582920"/>
                </a:cubicBezTo>
                <a:lnTo>
                  <a:pt x="1096415" y="582920"/>
                </a:lnTo>
                <a:cubicBezTo>
                  <a:pt x="1105649" y="653976"/>
                  <a:pt x="1166762" y="705316"/>
                  <a:pt x="1266047" y="705316"/>
                </a:cubicBezTo>
                <a:cubicBezTo>
                  <a:pt x="1318021" y="705316"/>
                  <a:pt x="1386083" y="685504"/>
                  <a:pt x="1418353" y="651690"/>
                </a:cubicBezTo>
                <a:lnTo>
                  <a:pt x="1507928" y="741416"/>
                </a:lnTo>
                <a:cubicBezTo>
                  <a:pt x="1447958" y="804376"/>
                  <a:pt x="1349815" y="834666"/>
                  <a:pt x="1263286" y="834666"/>
                </a:cubicBezTo>
                <a:cubicBezTo>
                  <a:pt x="1067192" y="834666"/>
                  <a:pt x="950582" y="712269"/>
                  <a:pt x="950582" y="528151"/>
                </a:cubicBezTo>
                <a:cubicBezTo>
                  <a:pt x="950582" y="353367"/>
                  <a:pt x="1068334" y="227542"/>
                  <a:pt x="1252910" y="227542"/>
                </a:cubicBezTo>
                <a:close/>
                <a:moveTo>
                  <a:pt x="2069749" y="4942"/>
                </a:moveTo>
                <a:lnTo>
                  <a:pt x="2210728" y="4942"/>
                </a:lnTo>
                <a:lnTo>
                  <a:pt x="2210728" y="819520"/>
                </a:lnTo>
                <a:lnTo>
                  <a:pt x="2079268" y="819520"/>
                </a:lnTo>
                <a:lnTo>
                  <a:pt x="2069749" y="740272"/>
                </a:lnTo>
                <a:cubicBezTo>
                  <a:pt x="2025866" y="809043"/>
                  <a:pt x="1955519" y="832284"/>
                  <a:pt x="1886315" y="832284"/>
                </a:cubicBezTo>
                <a:cubicBezTo>
                  <a:pt x="1718968" y="832284"/>
                  <a:pt x="1593220" y="720460"/>
                  <a:pt x="1593220" y="531675"/>
                </a:cubicBezTo>
                <a:cubicBezTo>
                  <a:pt x="1593220" y="333555"/>
                  <a:pt x="1716683" y="230970"/>
                  <a:pt x="1882793" y="230970"/>
                </a:cubicBezTo>
                <a:cubicBezTo>
                  <a:pt x="1942763" y="230970"/>
                  <a:pt x="2036241" y="263641"/>
                  <a:pt x="2069749" y="323077"/>
                </a:cubicBezTo>
                <a:close/>
                <a:moveTo>
                  <a:pt x="2345423" y="1"/>
                </a:moveTo>
                <a:cubicBezTo>
                  <a:pt x="2386974" y="13"/>
                  <a:pt x="2428525" y="27707"/>
                  <a:pt x="2428525" y="83047"/>
                </a:cubicBezTo>
                <a:cubicBezTo>
                  <a:pt x="2428525" y="193728"/>
                  <a:pt x="2262321" y="193728"/>
                  <a:pt x="2262321" y="83047"/>
                </a:cubicBezTo>
                <a:cubicBezTo>
                  <a:pt x="2262321" y="27659"/>
                  <a:pt x="2303872" y="-11"/>
                  <a:pt x="2345423" y="1"/>
                </a:cubicBezTo>
                <a:close/>
              </a:path>
            </a:pathLst>
          </a:custGeom>
          <a:solidFill>
            <a:schemeClr val="bg1"/>
          </a:solidFill>
        </p:spPr>
        <p:txBody>
          <a:bodyPr wrap="square" anchor="ctr">
            <a:noAutofit/>
          </a:bodyPr>
          <a:lstStyle>
            <a:lvl1pPr algn="ctr">
              <a:defRPr sz="100">
                <a:solidFill>
                  <a:schemeClr val="bg1"/>
                </a:solidFill>
              </a:defRPr>
            </a:lvl1pPr>
          </a:lstStyle>
          <a:p>
            <a:pPr lvl="0"/>
            <a:r>
              <a:rPr lang="es-ES"/>
              <a:t>Haga clic para modificar los estilos de texto del patrón</a:t>
            </a:r>
          </a:p>
        </p:txBody>
      </p:sp>
      <p:sp>
        <p:nvSpPr>
          <p:cNvPr id="11" name="Text Placeholder 10">
            <a:extLst>
              <a:ext uri="{FF2B5EF4-FFF2-40B4-BE49-F238E27FC236}">
                <a16:creationId xmlns:a16="http://schemas.microsoft.com/office/drawing/2014/main" id="{E2D879A0-3568-0846-86A6-1F737391F521}"/>
              </a:ext>
            </a:extLst>
          </p:cNvPr>
          <p:cNvSpPr>
            <a:spLocks noGrp="1"/>
          </p:cNvSpPr>
          <p:nvPr>
            <p:ph type="body" sz="quarter" idx="24" hasCustomPrompt="1"/>
          </p:nvPr>
        </p:nvSpPr>
        <p:spPr>
          <a:xfrm>
            <a:off x="609600" y="3548063"/>
            <a:ext cx="5486400" cy="981075"/>
          </a:xfrm>
        </p:spPr>
        <p:txBody>
          <a:bodyPr lIns="0" rIns="0"/>
          <a:lstStyle>
            <a:lvl1pPr>
              <a:lnSpc>
                <a:spcPct val="90000"/>
              </a:lnSpc>
              <a:spcAft>
                <a:spcPts val="0"/>
              </a:spcAft>
              <a:defRPr sz="2400" b="1">
                <a:solidFill>
                  <a:schemeClr val="bg1"/>
                </a:solidFill>
              </a:defRPr>
            </a:lvl1pPr>
            <a:lvl2pPr>
              <a:lnSpc>
                <a:spcPct val="100000"/>
              </a:lnSpc>
              <a:spcAft>
                <a:spcPts val="0"/>
              </a:spcAft>
              <a:defRPr sz="1400" b="0">
                <a:solidFill>
                  <a:schemeClr val="bg1"/>
                </a:solidFill>
              </a:defRPr>
            </a:lvl2pPr>
            <a:lvl3pPr marL="7938" indent="0">
              <a:buNone/>
              <a:defRPr/>
            </a:lvl3pPr>
          </a:lstStyle>
          <a:p>
            <a:pPr lvl="0"/>
            <a:r>
              <a:rPr lang="en-GB"/>
              <a:t>Presentation title goes here</a:t>
            </a:r>
          </a:p>
          <a:p>
            <a:pPr lvl="1"/>
            <a:r>
              <a:rPr lang="en-GB"/>
              <a:t>Subtitle // Date here</a:t>
            </a:r>
          </a:p>
        </p:txBody>
      </p:sp>
      <p:sp>
        <p:nvSpPr>
          <p:cNvPr id="5" name="Text Placeholder 10">
            <a:extLst>
              <a:ext uri="{FF2B5EF4-FFF2-40B4-BE49-F238E27FC236}">
                <a16:creationId xmlns:a16="http://schemas.microsoft.com/office/drawing/2014/main" id="{D2C025E0-A506-1143-A09B-93B6849AD5EA}"/>
              </a:ext>
            </a:extLst>
          </p:cNvPr>
          <p:cNvSpPr>
            <a:spLocks noGrp="1"/>
          </p:cNvSpPr>
          <p:nvPr>
            <p:ph type="body" sz="quarter" idx="25" hasCustomPrompt="1"/>
          </p:nvPr>
        </p:nvSpPr>
        <p:spPr>
          <a:xfrm>
            <a:off x="609600" y="1895206"/>
            <a:ext cx="5486400" cy="780893"/>
          </a:xfrm>
        </p:spPr>
        <p:txBody>
          <a:bodyPr lIns="0" rIns="0"/>
          <a:lstStyle>
            <a:lvl1pPr>
              <a:lnSpc>
                <a:spcPct val="90000"/>
              </a:lnSpc>
              <a:spcAft>
                <a:spcPts val="0"/>
              </a:spcAft>
              <a:defRPr sz="6000" b="1">
                <a:solidFill>
                  <a:schemeClr val="bg1"/>
                </a:solidFill>
              </a:defRPr>
            </a:lvl1pPr>
            <a:lvl2pPr>
              <a:lnSpc>
                <a:spcPct val="100000"/>
              </a:lnSpc>
              <a:spcAft>
                <a:spcPts val="0"/>
              </a:spcAft>
              <a:defRPr sz="1400" b="0">
                <a:solidFill>
                  <a:schemeClr val="bg1"/>
                </a:solidFill>
              </a:defRPr>
            </a:lvl2pPr>
            <a:lvl3pPr marL="7938" indent="0">
              <a:buNone/>
              <a:defRPr/>
            </a:lvl3pPr>
          </a:lstStyle>
          <a:p>
            <a:pPr lvl="0"/>
            <a:r>
              <a:rPr lang="en-GB"/>
              <a:t>Client Name x</a:t>
            </a:r>
          </a:p>
        </p:txBody>
      </p:sp>
    </p:spTree>
    <p:extLst>
      <p:ext uri="{BB962C8B-B14F-4D97-AF65-F5344CB8AC3E}">
        <p14:creationId xmlns:p14="http://schemas.microsoft.com/office/powerpoint/2010/main" val="1418754247"/>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p:cSld name="Basic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10965600"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3478909153"/>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p:cSld name="Basic - grey">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10965600"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254395211"/>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p:cSld name="2_Basic - white">
    <p:bg>
      <p:bgPr>
        <a:solidFill>
          <a:schemeClr val="accent3"/>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7A120D8-5636-9A4F-8906-32FAC15D5D2A}"/>
              </a:ext>
            </a:extLst>
          </p:cNvPr>
          <p:cNvSpPr/>
          <p:nvPr/>
        </p:nvSpPr>
        <p:spPr>
          <a:xfrm>
            <a:off x="0" y="0"/>
            <a:ext cx="12192000" cy="1920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737705" cy="381152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2" name="Freeform 11">
            <a:extLst>
              <a:ext uri="{FF2B5EF4-FFF2-40B4-BE49-F238E27FC236}">
                <a16:creationId xmlns:a16="http://schemas.microsoft.com/office/drawing/2014/main" id="{63FF5F25-B55D-EF45-8D4F-5FA1FB0ABF04}"/>
              </a:ext>
            </a:extLst>
          </p:cNvPr>
          <p:cNvSpPr/>
          <p:nvPr/>
        </p:nvSpPr>
        <p:spPr>
          <a:xfrm>
            <a:off x="4029890" y="1920240"/>
            <a:ext cx="8162110" cy="4575810"/>
          </a:xfrm>
          <a:custGeom>
            <a:avLst/>
            <a:gdLst>
              <a:gd name="connsiteX0" fmla="*/ 1143953 w 8162110"/>
              <a:gd name="connsiteY0" fmla="*/ 0 h 4575810"/>
              <a:gd name="connsiteX1" fmla="*/ 8162110 w 8162110"/>
              <a:gd name="connsiteY1" fmla="*/ 0 h 4575810"/>
              <a:gd name="connsiteX2" fmla="*/ 8162110 w 8162110"/>
              <a:gd name="connsiteY2" fmla="*/ 4575810 h 4575810"/>
              <a:gd name="connsiteX3" fmla="*/ 2318110 w 8162110"/>
              <a:gd name="connsiteY3" fmla="*/ 4575810 h 4575810"/>
              <a:gd name="connsiteX4" fmla="*/ 2066110 w 8162110"/>
              <a:gd name="connsiteY4" fmla="*/ 4323810 h 4575810"/>
              <a:gd name="connsiteX5" fmla="*/ 1814110 w 8162110"/>
              <a:gd name="connsiteY5" fmla="*/ 4575810 h 4575810"/>
              <a:gd name="connsiteX6" fmla="*/ 0 w 8162110"/>
              <a:gd name="connsiteY6" fmla="*/ 4575810 h 457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62110" h="4575810">
                <a:moveTo>
                  <a:pt x="1143953" y="0"/>
                </a:moveTo>
                <a:lnTo>
                  <a:pt x="8162110" y="0"/>
                </a:lnTo>
                <a:lnTo>
                  <a:pt x="8162110" y="4575810"/>
                </a:lnTo>
                <a:lnTo>
                  <a:pt x="2318110" y="4575810"/>
                </a:lnTo>
                <a:cubicBezTo>
                  <a:pt x="2318110" y="4436634"/>
                  <a:pt x="2205286" y="4323810"/>
                  <a:pt x="2066110" y="4323810"/>
                </a:cubicBezTo>
                <a:cubicBezTo>
                  <a:pt x="1926934" y="4323810"/>
                  <a:pt x="1814110" y="4436634"/>
                  <a:pt x="1814110" y="4575810"/>
                </a:cubicBezTo>
                <a:lnTo>
                  <a:pt x="0" y="4575810"/>
                </a:lnTo>
                <a:close/>
              </a:path>
            </a:pathLst>
          </a:cu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 name="TextBox 12">
            <a:extLst>
              <a:ext uri="{FF2B5EF4-FFF2-40B4-BE49-F238E27FC236}">
                <a16:creationId xmlns:a16="http://schemas.microsoft.com/office/drawing/2014/main" id="{F07FEBA9-C2CA-8346-AF90-6D5EF450509E}"/>
              </a:ext>
            </a:extLst>
          </p:cNvPr>
          <p:cNvSpPr txBox="1"/>
          <p:nvPr/>
        </p:nvSpPr>
        <p:spPr>
          <a:xfrm>
            <a:off x="0" y="-427599"/>
            <a:ext cx="3034805" cy="307777"/>
          </a:xfrm>
          <a:prstGeom prst="rect">
            <a:avLst/>
          </a:prstGeom>
          <a:noFill/>
        </p:spPr>
        <p:txBody>
          <a:bodyPr wrap="none" rtlCol="0">
            <a:spAutoFit/>
          </a:bodyPr>
          <a:lstStyle/>
          <a:p>
            <a:r>
              <a:rPr lang="en-GB" sz="1400" i="1">
                <a:solidFill>
                  <a:schemeClr val="bg1"/>
                </a:solidFill>
              </a:rPr>
              <a:t>Change colour to match section</a:t>
            </a:r>
          </a:p>
        </p:txBody>
      </p:sp>
    </p:spTree>
    <p:extLst>
      <p:ext uri="{BB962C8B-B14F-4D97-AF65-F5344CB8AC3E}">
        <p14:creationId xmlns:p14="http://schemas.microsoft.com/office/powerpoint/2010/main" val="1124037299"/>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p:cSld name="5_Basic - grey">
    <p:bg>
      <p:bgPr>
        <a:solidFill>
          <a:schemeClr val="accent5"/>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AD76E50-EFA7-1C46-804E-CB0D4D316BD5}"/>
              </a:ext>
            </a:extLst>
          </p:cNvPr>
          <p:cNvSpPr>
            <a:spLocks noGrp="1"/>
          </p:cNvSpPr>
          <p:nvPr>
            <p:ph type="pic" sz="quarter" idx="14"/>
          </p:nvPr>
        </p:nvSpPr>
        <p:spPr>
          <a:xfrm>
            <a:off x="0" y="0"/>
            <a:ext cx="3965834" cy="6497638"/>
          </a:xfrm>
          <a:custGeom>
            <a:avLst/>
            <a:gdLst>
              <a:gd name="connsiteX0" fmla="*/ 0 w 3965834"/>
              <a:gd name="connsiteY0" fmla="*/ 0 h 6497638"/>
              <a:gd name="connsiteX1" fmla="*/ 3965834 w 3965834"/>
              <a:gd name="connsiteY1" fmla="*/ 0 h 6497638"/>
              <a:gd name="connsiteX2" fmla="*/ 2341425 w 3965834"/>
              <a:gd name="connsiteY2" fmla="*/ 6497638 h 6497638"/>
              <a:gd name="connsiteX3" fmla="*/ 0 w 3965834"/>
              <a:gd name="connsiteY3" fmla="*/ 6497638 h 6497638"/>
            </a:gdLst>
            <a:ahLst/>
            <a:cxnLst>
              <a:cxn ang="0">
                <a:pos x="connsiteX0" y="connsiteY0"/>
              </a:cxn>
              <a:cxn ang="0">
                <a:pos x="connsiteX1" y="connsiteY1"/>
              </a:cxn>
              <a:cxn ang="0">
                <a:pos x="connsiteX2" y="connsiteY2"/>
              </a:cxn>
              <a:cxn ang="0">
                <a:pos x="connsiteX3" y="connsiteY3"/>
              </a:cxn>
            </a:cxnLst>
            <a:rect l="l" t="t" r="r" b="b"/>
            <a:pathLst>
              <a:path w="3965834" h="6497638">
                <a:moveTo>
                  <a:pt x="0" y="0"/>
                </a:moveTo>
                <a:lnTo>
                  <a:pt x="3965834" y="0"/>
                </a:lnTo>
                <a:lnTo>
                  <a:pt x="2341425" y="6497638"/>
                </a:lnTo>
                <a:lnTo>
                  <a:pt x="0" y="6497638"/>
                </a:lnTo>
                <a:close/>
              </a:path>
            </a:pathLst>
          </a:custGeom>
          <a:solidFill>
            <a:schemeClr val="tx2">
              <a:lumMod val="20000"/>
              <a:lumOff val="80000"/>
            </a:schemeClr>
          </a:solidFill>
        </p:spPr>
        <p:txBody>
          <a:bodyPr wrap="square">
            <a:noAutofit/>
          </a:body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0"/>
            <a:ext cx="3018270" cy="2441944"/>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4072270" y="609600"/>
            <a:ext cx="7511396" cy="563874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1672057376"/>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p:cSld name="6_Basic - grey">
    <p:bg>
      <p:bgPr>
        <a:solidFill>
          <a:schemeClr val="accent5"/>
        </a:solidFill>
        <a:effectLst/>
      </p:bgPr>
    </p:bg>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0E98D378-AB82-9D45-BF79-EC8EF8269A5A}"/>
              </a:ext>
            </a:extLst>
          </p:cNvPr>
          <p:cNvSpPr>
            <a:spLocks noGrp="1"/>
          </p:cNvSpPr>
          <p:nvPr>
            <p:ph type="body" sz="quarter" idx="15"/>
          </p:nvPr>
        </p:nvSpPr>
        <p:spPr>
          <a:xfrm>
            <a:off x="0" y="0"/>
            <a:ext cx="3965834" cy="6497638"/>
          </a:xfrm>
          <a:custGeom>
            <a:avLst/>
            <a:gdLst>
              <a:gd name="connsiteX0" fmla="*/ 0 w 3965834"/>
              <a:gd name="connsiteY0" fmla="*/ 0 h 6497638"/>
              <a:gd name="connsiteX1" fmla="*/ 3965834 w 3965834"/>
              <a:gd name="connsiteY1" fmla="*/ 0 h 6497638"/>
              <a:gd name="connsiteX2" fmla="*/ 2341425 w 3965834"/>
              <a:gd name="connsiteY2" fmla="*/ 6497638 h 6497638"/>
              <a:gd name="connsiteX3" fmla="*/ 0 w 3965834"/>
              <a:gd name="connsiteY3" fmla="*/ 6497638 h 6497638"/>
            </a:gdLst>
            <a:ahLst/>
            <a:cxnLst>
              <a:cxn ang="0">
                <a:pos x="connsiteX0" y="connsiteY0"/>
              </a:cxn>
              <a:cxn ang="0">
                <a:pos x="connsiteX1" y="connsiteY1"/>
              </a:cxn>
              <a:cxn ang="0">
                <a:pos x="connsiteX2" y="connsiteY2"/>
              </a:cxn>
              <a:cxn ang="0">
                <a:pos x="connsiteX3" y="connsiteY3"/>
              </a:cxn>
            </a:cxnLst>
            <a:rect l="l" t="t" r="r" b="b"/>
            <a:pathLst>
              <a:path w="3965834" h="6497638">
                <a:moveTo>
                  <a:pt x="0" y="0"/>
                </a:moveTo>
                <a:lnTo>
                  <a:pt x="3965834" y="0"/>
                </a:lnTo>
                <a:lnTo>
                  <a:pt x="2341425" y="6497638"/>
                </a:lnTo>
                <a:lnTo>
                  <a:pt x="0" y="6497638"/>
                </a:lnTo>
                <a:close/>
              </a:path>
            </a:pathLst>
          </a:custGeom>
          <a:solidFill>
            <a:schemeClr val="accent3"/>
          </a:solidFill>
        </p:spPr>
        <p:txBody>
          <a:bodyPr wrap="square">
            <a:noAutofit/>
          </a:bodyPr>
          <a:lstStyle>
            <a:lvl1pPr>
              <a:defRPr sz="1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0"/>
            <a:ext cx="3018270" cy="2441944"/>
          </a:xfrm>
        </p:spPr>
        <p:txBody>
          <a:bodyPr/>
          <a:lstStyle>
            <a:lvl1pPr>
              <a:defRPr>
                <a:solidFill>
                  <a:schemeClr val="bg1"/>
                </a:solidFill>
              </a:defRPr>
            </a:lvl1p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4072270" y="609600"/>
            <a:ext cx="7511396" cy="563874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4" name="TextBox 13">
            <a:extLst>
              <a:ext uri="{FF2B5EF4-FFF2-40B4-BE49-F238E27FC236}">
                <a16:creationId xmlns:a16="http://schemas.microsoft.com/office/drawing/2014/main" id="{136C455E-8F77-4547-BEB5-D5A8EEA43578}"/>
              </a:ext>
            </a:extLst>
          </p:cNvPr>
          <p:cNvSpPr txBox="1"/>
          <p:nvPr/>
        </p:nvSpPr>
        <p:spPr>
          <a:xfrm>
            <a:off x="0" y="-427599"/>
            <a:ext cx="3034805" cy="307777"/>
          </a:xfrm>
          <a:prstGeom prst="rect">
            <a:avLst/>
          </a:prstGeom>
          <a:noFill/>
        </p:spPr>
        <p:txBody>
          <a:bodyPr wrap="none" rtlCol="0">
            <a:spAutoFit/>
          </a:bodyPr>
          <a:lstStyle/>
          <a:p>
            <a:r>
              <a:rPr lang="en-GB" sz="1400" i="1">
                <a:solidFill>
                  <a:schemeClr val="bg1"/>
                </a:solidFill>
              </a:rPr>
              <a:t>Change colour to match section</a:t>
            </a:r>
          </a:p>
        </p:txBody>
      </p:sp>
    </p:spTree>
    <p:extLst>
      <p:ext uri="{BB962C8B-B14F-4D97-AF65-F5344CB8AC3E}">
        <p14:creationId xmlns:p14="http://schemas.microsoft.com/office/powerpoint/2010/main" val="901365584"/>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p:cSld name="9_Basic - grey">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336293" cy="119274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362725"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1" name="Picture Placeholder 10">
            <a:extLst>
              <a:ext uri="{FF2B5EF4-FFF2-40B4-BE49-F238E27FC236}">
                <a16:creationId xmlns:a16="http://schemas.microsoft.com/office/drawing/2014/main" id="{89CDF396-1F79-0A43-A175-442AB7F6FB19}"/>
              </a:ext>
            </a:extLst>
          </p:cNvPr>
          <p:cNvSpPr>
            <a:spLocks noGrp="1"/>
          </p:cNvSpPr>
          <p:nvPr>
            <p:ph type="pic" sz="quarter" idx="14"/>
          </p:nvPr>
        </p:nvSpPr>
        <p:spPr>
          <a:xfrm>
            <a:off x="4561840" y="362"/>
            <a:ext cx="6583680" cy="6497638"/>
          </a:xfrm>
          <a:custGeom>
            <a:avLst/>
            <a:gdLst>
              <a:gd name="connsiteX0" fmla="*/ 1624410 w 6583680"/>
              <a:gd name="connsiteY0" fmla="*/ 0 h 6497638"/>
              <a:gd name="connsiteX1" fmla="*/ 6583680 w 6583680"/>
              <a:gd name="connsiteY1" fmla="*/ 0 h 6497638"/>
              <a:gd name="connsiteX2" fmla="*/ 4959271 w 6583680"/>
              <a:gd name="connsiteY2" fmla="*/ 6497638 h 6497638"/>
              <a:gd name="connsiteX3" fmla="*/ 1785964 w 6583680"/>
              <a:gd name="connsiteY3" fmla="*/ 6497638 h 6497638"/>
              <a:gd name="connsiteX4" fmla="*/ 1786160 w 6583680"/>
              <a:gd name="connsiteY4" fmla="*/ 6495688 h 6497638"/>
              <a:gd name="connsiteX5" fmla="*/ 1534160 w 6583680"/>
              <a:gd name="connsiteY5" fmla="*/ 6243688 h 6497638"/>
              <a:gd name="connsiteX6" fmla="*/ 1282160 w 6583680"/>
              <a:gd name="connsiteY6" fmla="*/ 6495688 h 6497638"/>
              <a:gd name="connsiteX7" fmla="*/ 1282357 w 6583680"/>
              <a:gd name="connsiteY7" fmla="*/ 6497638 h 6497638"/>
              <a:gd name="connsiteX8" fmla="*/ 0 w 658368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83680" h="6497638">
                <a:moveTo>
                  <a:pt x="1624410" y="0"/>
                </a:moveTo>
                <a:lnTo>
                  <a:pt x="6583680" y="0"/>
                </a:lnTo>
                <a:lnTo>
                  <a:pt x="4959271" y="6497638"/>
                </a:lnTo>
                <a:lnTo>
                  <a:pt x="1785964" y="6497638"/>
                </a:lnTo>
                <a:lnTo>
                  <a:pt x="1786160" y="6495688"/>
                </a:lnTo>
                <a:cubicBezTo>
                  <a:pt x="1786160" y="6356512"/>
                  <a:pt x="1673336" y="6243688"/>
                  <a:pt x="1534160" y="6243688"/>
                </a:cubicBezTo>
                <a:cubicBezTo>
                  <a:pt x="1394984" y="6243688"/>
                  <a:pt x="1282160" y="6356512"/>
                  <a:pt x="1282160" y="6495688"/>
                </a:cubicBezTo>
                <a:lnTo>
                  <a:pt x="1282357" y="6497638"/>
                </a:lnTo>
                <a:lnTo>
                  <a:pt x="0" y="6497638"/>
                </a:lnTo>
                <a:close/>
              </a:path>
            </a:pathLst>
          </a:custGeom>
          <a:solidFill>
            <a:schemeClr val="tx2">
              <a:lumMod val="20000"/>
              <a:lumOff val="80000"/>
            </a:schemeClr>
          </a:solidFill>
        </p:spPr>
        <p:txBody>
          <a:bodyPr wrap="square" anchor="ctr">
            <a:noAutofit/>
          </a:bodyPr>
          <a:lstStyle>
            <a:lvl1pPr algn="ctr">
              <a:defRPr/>
            </a:lvl1pPr>
          </a:lstStyle>
          <a:p>
            <a:r>
              <a:rPr lang="es-ES"/>
              <a:t>Haga clic en el icono para agregar una imagen</a:t>
            </a:r>
            <a:endParaRPr lang="en-GB"/>
          </a:p>
        </p:txBody>
      </p:sp>
    </p:spTree>
    <p:extLst>
      <p:ext uri="{BB962C8B-B14F-4D97-AF65-F5344CB8AC3E}">
        <p14:creationId xmlns:p14="http://schemas.microsoft.com/office/powerpoint/2010/main" val="3631605003"/>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p:cSld name="12_Basic - grey">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25392949-F42B-1349-B6ED-F209823B1988}"/>
              </a:ext>
            </a:extLst>
          </p:cNvPr>
          <p:cNvSpPr>
            <a:spLocks noGrp="1"/>
          </p:cNvSpPr>
          <p:nvPr>
            <p:ph type="pic" sz="quarter" idx="13"/>
          </p:nvPr>
        </p:nvSpPr>
        <p:spPr>
          <a:xfrm>
            <a:off x="0" y="0"/>
            <a:ext cx="12192000" cy="6497638"/>
          </a:xfrm>
          <a:custGeom>
            <a:avLst/>
            <a:gdLst>
              <a:gd name="connsiteX0" fmla="*/ 11365923 w 12192000"/>
              <a:gd name="connsiteY0" fmla="*/ 0 h 6497638"/>
              <a:gd name="connsiteX1" fmla="*/ 12192000 w 12192000"/>
              <a:gd name="connsiteY1" fmla="*/ 0 h 6497638"/>
              <a:gd name="connsiteX2" fmla="*/ 12192000 w 12192000"/>
              <a:gd name="connsiteY2" fmla="*/ 6497638 h 6497638"/>
              <a:gd name="connsiteX3" fmla="*/ 9741514 w 12192000"/>
              <a:gd name="connsiteY3" fmla="*/ 6497638 h 6497638"/>
              <a:gd name="connsiteX4" fmla="*/ 0 w 12192000"/>
              <a:gd name="connsiteY4" fmla="*/ 0 h 6497638"/>
              <a:gd name="connsiteX5" fmla="*/ 5866986 w 12192000"/>
              <a:gd name="connsiteY5" fmla="*/ 0 h 6497638"/>
              <a:gd name="connsiteX6" fmla="*/ 4242577 w 12192000"/>
              <a:gd name="connsiteY6" fmla="*/ 6497638 h 6497638"/>
              <a:gd name="connsiteX7" fmla="*/ 0 w 12192000"/>
              <a:gd name="connsiteY7"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497638">
                <a:moveTo>
                  <a:pt x="11365923" y="0"/>
                </a:moveTo>
                <a:lnTo>
                  <a:pt x="12192000" y="0"/>
                </a:lnTo>
                <a:lnTo>
                  <a:pt x="12192000" y="6497638"/>
                </a:lnTo>
                <a:lnTo>
                  <a:pt x="9741514" y="6497638"/>
                </a:lnTo>
                <a:close/>
                <a:moveTo>
                  <a:pt x="0" y="0"/>
                </a:moveTo>
                <a:lnTo>
                  <a:pt x="5866986" y="0"/>
                </a:lnTo>
                <a:lnTo>
                  <a:pt x="4242577" y="6497638"/>
                </a:lnTo>
                <a:lnTo>
                  <a:pt x="0" y="6497638"/>
                </a:lnTo>
                <a:close/>
              </a:path>
            </a:pathLst>
          </a:custGeom>
          <a:solidFill>
            <a:schemeClr val="tx2">
              <a:lumMod val="20000"/>
              <a:lumOff val="80000"/>
            </a:schemeClr>
          </a:solidFill>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2104012001"/>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p:cSld name="10_Basic - grey">
    <p:bg>
      <p:bgPr>
        <a:solidFill>
          <a:schemeClr val="accent5"/>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24" name="Picture Placeholder 23">
            <a:extLst>
              <a:ext uri="{FF2B5EF4-FFF2-40B4-BE49-F238E27FC236}">
                <a16:creationId xmlns:a16="http://schemas.microsoft.com/office/drawing/2014/main" id="{224744CA-31FB-8D46-BA94-61401A91EF21}"/>
              </a:ext>
            </a:extLst>
          </p:cNvPr>
          <p:cNvSpPr>
            <a:spLocks noGrp="1"/>
          </p:cNvSpPr>
          <p:nvPr>
            <p:ph type="pic" sz="quarter" idx="13"/>
          </p:nvPr>
        </p:nvSpPr>
        <p:spPr>
          <a:xfrm>
            <a:off x="1" y="0"/>
            <a:ext cx="4948039" cy="6497638"/>
          </a:xfrm>
          <a:custGeom>
            <a:avLst/>
            <a:gdLst>
              <a:gd name="connsiteX0" fmla="*/ 0 w 4948039"/>
              <a:gd name="connsiteY0" fmla="*/ 0 h 6497638"/>
              <a:gd name="connsiteX1" fmla="*/ 1045171 w 4948039"/>
              <a:gd name="connsiteY1" fmla="*/ 0 h 6497638"/>
              <a:gd name="connsiteX2" fmla="*/ 2641600 w 4948039"/>
              <a:gd name="connsiteY2" fmla="*/ 0 h 6497638"/>
              <a:gd name="connsiteX3" fmla="*/ 4948039 w 4948039"/>
              <a:gd name="connsiteY3" fmla="*/ 0 h 6497638"/>
              <a:gd name="connsiteX4" fmla="*/ 3323630 w 4948039"/>
              <a:gd name="connsiteY4" fmla="*/ 6497638 h 6497638"/>
              <a:gd name="connsiteX5" fmla="*/ 0 w 4948039"/>
              <a:gd name="connsiteY5" fmla="*/ 6497638 h 6497638"/>
              <a:gd name="connsiteX6" fmla="*/ 0 w 4948039"/>
              <a:gd name="connsiteY6" fmla="*/ 4180683 h 6497638"/>
              <a:gd name="connsiteX7" fmla="*/ 0 w 4948039"/>
              <a:gd name="connsiteY7" fmla="*/ 1391920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48039" h="6497638">
                <a:moveTo>
                  <a:pt x="0" y="0"/>
                </a:moveTo>
                <a:lnTo>
                  <a:pt x="1045171" y="0"/>
                </a:lnTo>
                <a:lnTo>
                  <a:pt x="2641600" y="0"/>
                </a:lnTo>
                <a:lnTo>
                  <a:pt x="4948039" y="0"/>
                </a:lnTo>
                <a:lnTo>
                  <a:pt x="3323630" y="6497638"/>
                </a:lnTo>
                <a:lnTo>
                  <a:pt x="0" y="6497638"/>
                </a:lnTo>
                <a:lnTo>
                  <a:pt x="0" y="4180683"/>
                </a:lnTo>
                <a:lnTo>
                  <a:pt x="0" y="1391920"/>
                </a:lnTo>
                <a:close/>
              </a:path>
            </a:pathLst>
          </a:custGeom>
          <a:solidFill>
            <a:schemeClr val="tx2">
              <a:lumMod val="20000"/>
              <a:lumOff val="80000"/>
            </a:schemeClr>
          </a:solidFill>
        </p:spPr>
        <p:txBody>
          <a:bodyPr wrap="square" anchor="ctr">
            <a:noAutofit/>
          </a:bodyPr>
          <a:lstStyle>
            <a:lvl1pPr algn="ctr">
              <a:defRPr/>
            </a:lvl1pPr>
          </a:lstStyle>
          <a:p>
            <a:r>
              <a:rPr lang="es-ES"/>
              <a:t>Haga clic en el icono para agregar una imagen</a:t>
            </a:r>
            <a:endParaRPr lang="en-GB"/>
          </a:p>
        </p:txBody>
      </p:sp>
      <p:sp>
        <p:nvSpPr>
          <p:cNvPr id="26" name="Picture Placeholder 25">
            <a:extLst>
              <a:ext uri="{FF2B5EF4-FFF2-40B4-BE49-F238E27FC236}">
                <a16:creationId xmlns:a16="http://schemas.microsoft.com/office/drawing/2014/main" id="{1756ECA7-E48C-0348-9B3B-5EB99CC875DD}"/>
              </a:ext>
            </a:extLst>
          </p:cNvPr>
          <p:cNvSpPr>
            <a:spLocks noGrp="1"/>
          </p:cNvSpPr>
          <p:nvPr>
            <p:ph type="pic" sz="quarter" idx="15"/>
          </p:nvPr>
        </p:nvSpPr>
        <p:spPr>
          <a:xfrm>
            <a:off x="7243962" y="0"/>
            <a:ext cx="4948039" cy="6497638"/>
          </a:xfrm>
          <a:custGeom>
            <a:avLst/>
            <a:gdLst>
              <a:gd name="connsiteX0" fmla="*/ 1624410 w 4948039"/>
              <a:gd name="connsiteY0" fmla="*/ 0 h 6497638"/>
              <a:gd name="connsiteX1" fmla="*/ 4948039 w 4948039"/>
              <a:gd name="connsiteY1" fmla="*/ 0 h 6497638"/>
              <a:gd name="connsiteX2" fmla="*/ 4948039 w 4948039"/>
              <a:gd name="connsiteY2" fmla="*/ 2316957 h 6497638"/>
              <a:gd name="connsiteX3" fmla="*/ 4948039 w 4948039"/>
              <a:gd name="connsiteY3" fmla="*/ 5598160 h 6497638"/>
              <a:gd name="connsiteX4" fmla="*/ 4948039 w 4948039"/>
              <a:gd name="connsiteY4" fmla="*/ 6497638 h 6497638"/>
              <a:gd name="connsiteX5" fmla="*/ 3902869 w 4948039"/>
              <a:gd name="connsiteY5" fmla="*/ 6497638 h 6497638"/>
              <a:gd name="connsiteX6" fmla="*/ 2306439 w 4948039"/>
              <a:gd name="connsiteY6" fmla="*/ 6497638 h 6497638"/>
              <a:gd name="connsiteX7" fmla="*/ 0 w 4948039"/>
              <a:gd name="connsiteY7"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48039" h="6497638">
                <a:moveTo>
                  <a:pt x="1624410" y="0"/>
                </a:moveTo>
                <a:lnTo>
                  <a:pt x="4948039" y="0"/>
                </a:lnTo>
                <a:lnTo>
                  <a:pt x="4948039" y="2316957"/>
                </a:lnTo>
                <a:lnTo>
                  <a:pt x="4948039" y="5598160"/>
                </a:lnTo>
                <a:lnTo>
                  <a:pt x="4948039" y="6497638"/>
                </a:lnTo>
                <a:lnTo>
                  <a:pt x="3902869" y="6497638"/>
                </a:lnTo>
                <a:lnTo>
                  <a:pt x="2306439" y="6497638"/>
                </a:lnTo>
                <a:lnTo>
                  <a:pt x="0" y="6497638"/>
                </a:lnTo>
                <a:close/>
              </a:path>
            </a:pathLst>
          </a:custGeom>
          <a:solidFill>
            <a:schemeClr val="tx2">
              <a:lumMod val="20000"/>
              <a:lumOff val="80000"/>
            </a:schemeClr>
          </a:solidFill>
        </p:spPr>
        <p:txBody>
          <a:bodyPr wrap="square" anchor="ctr">
            <a:noAutofit/>
          </a:bodyPr>
          <a:lstStyle>
            <a:lvl1pPr algn="ctr">
              <a:defRPr/>
            </a:lvl1pPr>
          </a:lstStyle>
          <a:p>
            <a:r>
              <a:rPr lang="es-ES"/>
              <a:t>Haga clic en el icono para agregar una imagen</a:t>
            </a:r>
            <a:endParaRPr lang="en-GB"/>
          </a:p>
        </p:txBody>
      </p:sp>
      <p:sp>
        <p:nvSpPr>
          <p:cNvPr id="33" name="Picture Placeholder 32">
            <a:extLst>
              <a:ext uri="{FF2B5EF4-FFF2-40B4-BE49-F238E27FC236}">
                <a16:creationId xmlns:a16="http://schemas.microsoft.com/office/drawing/2014/main" id="{C3FACA75-D11C-A445-BACF-8256874A5980}"/>
              </a:ext>
            </a:extLst>
          </p:cNvPr>
          <p:cNvSpPr>
            <a:spLocks noGrp="1"/>
          </p:cNvSpPr>
          <p:nvPr>
            <p:ph type="pic" sz="quarter" idx="16"/>
          </p:nvPr>
        </p:nvSpPr>
        <p:spPr>
          <a:xfrm>
            <a:off x="3038639" y="0"/>
            <a:ext cx="6114723" cy="6497638"/>
          </a:xfrm>
          <a:custGeom>
            <a:avLst/>
            <a:gdLst>
              <a:gd name="connsiteX0" fmla="*/ 1624409 w 6114723"/>
              <a:gd name="connsiteY0" fmla="*/ 0 h 6497638"/>
              <a:gd name="connsiteX1" fmla="*/ 6114723 w 6114723"/>
              <a:gd name="connsiteY1" fmla="*/ 0 h 6497638"/>
              <a:gd name="connsiteX2" fmla="*/ 4490314 w 6114723"/>
              <a:gd name="connsiteY2" fmla="*/ 6497638 h 6497638"/>
              <a:gd name="connsiteX3" fmla="*/ 3309201 w 6114723"/>
              <a:gd name="connsiteY3" fmla="*/ 6497638 h 6497638"/>
              <a:gd name="connsiteX4" fmla="*/ 3309361 w 6114723"/>
              <a:gd name="connsiteY4" fmla="*/ 6496050 h 6497638"/>
              <a:gd name="connsiteX5" fmla="*/ 3057361 w 6114723"/>
              <a:gd name="connsiteY5" fmla="*/ 6244050 h 6497638"/>
              <a:gd name="connsiteX6" fmla="*/ 2805361 w 6114723"/>
              <a:gd name="connsiteY6" fmla="*/ 6496050 h 6497638"/>
              <a:gd name="connsiteX7" fmla="*/ 2805521 w 6114723"/>
              <a:gd name="connsiteY7" fmla="*/ 6497638 h 6497638"/>
              <a:gd name="connsiteX8" fmla="*/ 0 w 6114723"/>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4723" h="6497638">
                <a:moveTo>
                  <a:pt x="1624409" y="0"/>
                </a:moveTo>
                <a:lnTo>
                  <a:pt x="6114723" y="0"/>
                </a:lnTo>
                <a:lnTo>
                  <a:pt x="4490314" y="6497638"/>
                </a:lnTo>
                <a:lnTo>
                  <a:pt x="3309201" y="6497638"/>
                </a:lnTo>
                <a:lnTo>
                  <a:pt x="3309361" y="6496050"/>
                </a:lnTo>
                <a:cubicBezTo>
                  <a:pt x="3309361" y="6356874"/>
                  <a:pt x="3196537" y="6244050"/>
                  <a:pt x="3057361" y="6244050"/>
                </a:cubicBezTo>
                <a:cubicBezTo>
                  <a:pt x="2918185" y="6244050"/>
                  <a:pt x="2805361" y="6356874"/>
                  <a:pt x="2805361" y="6496050"/>
                </a:cubicBezTo>
                <a:lnTo>
                  <a:pt x="2805521" y="6497638"/>
                </a:lnTo>
                <a:lnTo>
                  <a:pt x="0" y="6497638"/>
                </a:lnTo>
                <a:close/>
              </a:path>
            </a:pathLst>
          </a:custGeom>
          <a:solidFill>
            <a:schemeClr val="tx2">
              <a:lumMod val="40000"/>
              <a:lumOff val="60000"/>
            </a:schemeClr>
          </a:solidFill>
        </p:spPr>
        <p:txBody>
          <a:bodyPr wrap="square" anchor="ctr">
            <a:noAutofit/>
          </a:bodyPr>
          <a:lstStyle>
            <a:lvl1pPr algn="ctr">
              <a:defRPr/>
            </a:lvl1pPr>
          </a:lstStyle>
          <a:p>
            <a:r>
              <a:rPr lang="es-ES"/>
              <a:t>Haga clic en el icono para agregar una imagen</a:t>
            </a:r>
            <a:endParaRPr lang="en-GB"/>
          </a:p>
        </p:txBody>
      </p:sp>
      <p:sp>
        <p:nvSpPr>
          <p:cNvPr id="27" name="Title 26">
            <a:extLst>
              <a:ext uri="{FF2B5EF4-FFF2-40B4-BE49-F238E27FC236}">
                <a16:creationId xmlns:a16="http://schemas.microsoft.com/office/drawing/2014/main" id="{850E4CA7-3414-3447-AE99-8AC0E9CEBB93}"/>
              </a:ext>
            </a:extLst>
          </p:cNvPr>
          <p:cNvSpPr>
            <a:spLocks noGrp="1"/>
          </p:cNvSpPr>
          <p:nvPr>
            <p:ph type="title"/>
          </p:nvPr>
        </p:nvSpPr>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3404871771"/>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p:cSld name="13_Basic - grey">
    <p:bg>
      <p:bgPr>
        <a:solidFill>
          <a:schemeClr val="accent5"/>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0E8297A-1925-3442-B39E-AF6799BA71B2}"/>
              </a:ext>
            </a:extLst>
          </p:cNvPr>
          <p:cNvSpPr>
            <a:spLocks noGrp="1"/>
          </p:cNvSpPr>
          <p:nvPr>
            <p:ph type="pic" sz="quarter" idx="13"/>
          </p:nvPr>
        </p:nvSpPr>
        <p:spPr>
          <a:xfrm>
            <a:off x="0" y="0"/>
            <a:ext cx="12192000" cy="3138616"/>
          </a:xfrm>
          <a:solidFill>
            <a:schemeClr val="tx2">
              <a:lumMod val="20000"/>
              <a:lumOff val="80000"/>
            </a:schemeClr>
          </a:solidFill>
        </p:spPr>
        <p:txBody>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32220488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7C51B204-ADCB-484A-86CC-BB3F4643F3AE}"/>
              </a:ext>
            </a:extLst>
          </p:cNvPr>
          <p:cNvSpPr>
            <a:spLocks noGrp="1"/>
          </p:cNvSpPr>
          <p:nvPr>
            <p:ph type="pic" sz="quarter" idx="10"/>
          </p:nvPr>
        </p:nvSpPr>
        <p:spPr>
          <a:xfrm>
            <a:off x="0" y="0"/>
            <a:ext cx="12192000" cy="6858000"/>
          </a:xfrm>
          <a:custGeom>
            <a:avLst/>
            <a:gdLst>
              <a:gd name="connsiteX0" fmla="*/ 3326766 w 12192000"/>
              <a:gd name="connsiteY0" fmla="*/ 2510223 h 6858000"/>
              <a:gd name="connsiteX1" fmla="*/ 2867377 w 12192000"/>
              <a:gd name="connsiteY1" fmla="*/ 4347777 h 6858000"/>
              <a:gd name="connsiteX2" fmla="*/ 8865236 w 12192000"/>
              <a:gd name="connsiteY2" fmla="*/ 4347777 h 6858000"/>
              <a:gd name="connsiteX3" fmla="*/ 9324624 w 12192000"/>
              <a:gd name="connsiteY3" fmla="*/ 2510223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3326766" y="2510223"/>
                </a:moveTo>
                <a:lnTo>
                  <a:pt x="2867377" y="4347777"/>
                </a:lnTo>
                <a:lnTo>
                  <a:pt x="8865236" y="4347777"/>
                </a:lnTo>
                <a:lnTo>
                  <a:pt x="9324624" y="2510223"/>
                </a:lnTo>
                <a:close/>
                <a:moveTo>
                  <a:pt x="0" y="0"/>
                </a:moveTo>
                <a:lnTo>
                  <a:pt x="12192000" y="0"/>
                </a:lnTo>
                <a:lnTo>
                  <a:pt x="12192000" y="6858000"/>
                </a:lnTo>
                <a:lnTo>
                  <a:pt x="0" y="685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grpSp>
        <p:nvGrpSpPr>
          <p:cNvPr id="10" name="Group 9">
            <a:extLst>
              <a:ext uri="{FF2B5EF4-FFF2-40B4-BE49-F238E27FC236}">
                <a16:creationId xmlns:a16="http://schemas.microsoft.com/office/drawing/2014/main" id="{37217F3B-4E19-DA40-9870-894D7AFF9A5D}"/>
              </a:ext>
            </a:extLst>
          </p:cNvPr>
          <p:cNvGrpSpPr/>
          <p:nvPr userDrawn="1"/>
        </p:nvGrpSpPr>
        <p:grpSpPr>
          <a:xfrm>
            <a:off x="2865016" y="2510223"/>
            <a:ext cx="6459609" cy="1838779"/>
            <a:chOff x="3177862" y="1726988"/>
            <a:chExt cx="5741356" cy="1634323"/>
          </a:xfrm>
        </p:grpSpPr>
        <p:sp>
          <p:nvSpPr>
            <p:cNvPr id="11" name="Parallelogram 10">
              <a:extLst>
                <a:ext uri="{FF2B5EF4-FFF2-40B4-BE49-F238E27FC236}">
                  <a16:creationId xmlns:a16="http://schemas.microsoft.com/office/drawing/2014/main" id="{6CAEE805-63ED-6B48-8B2A-2FB30518AADD}"/>
                </a:ext>
              </a:extLst>
            </p:cNvPr>
            <p:cNvSpPr/>
            <p:nvPr/>
          </p:nvSpPr>
          <p:spPr>
            <a:xfrm>
              <a:off x="3179961" y="1726988"/>
              <a:ext cx="5739257" cy="1633234"/>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E9D09AFE-B5F4-C349-A449-33260D054FFF}"/>
                </a:ext>
              </a:extLst>
            </p:cNvPr>
            <p:cNvSpPr txBox="1"/>
            <p:nvPr/>
          </p:nvSpPr>
          <p:spPr>
            <a:xfrm>
              <a:off x="3570048" y="1910307"/>
              <a:ext cx="4959081" cy="1107896"/>
            </a:xfrm>
            <a:prstGeom prst="rect">
              <a:avLst/>
            </a:prstGeom>
            <a:noFill/>
          </p:spPr>
          <p:txBody>
            <a:bodyPr wrap="square" rtlCol="0" anchor="ctr">
              <a:spAutoFit/>
            </a:bodyPr>
            <a:lstStyle/>
            <a:p>
              <a:pPr algn="ctr"/>
              <a:r>
                <a:rPr lang="en-US" sz="7500" b="1">
                  <a:solidFill>
                    <a:schemeClr val="bg1"/>
                  </a:solidFill>
                </a:rPr>
                <a:t>Thank You</a:t>
              </a:r>
            </a:p>
          </p:txBody>
        </p:sp>
        <p:sp>
          <p:nvSpPr>
            <p:cNvPr id="13" name="Parallelogram 12">
              <a:extLst>
                <a:ext uri="{FF2B5EF4-FFF2-40B4-BE49-F238E27FC236}">
                  <a16:creationId xmlns:a16="http://schemas.microsoft.com/office/drawing/2014/main" id="{69F96486-E28B-8947-9DFE-D1163019525C}"/>
                </a:ext>
              </a:extLst>
            </p:cNvPr>
            <p:cNvSpPr/>
            <p:nvPr/>
          </p:nvSpPr>
          <p:spPr>
            <a:xfrm>
              <a:off x="3177862" y="3203443"/>
              <a:ext cx="5374812" cy="157868"/>
            </a:xfrm>
            <a:prstGeom prst="parallelogram">
              <a:avLst/>
            </a:prstGeom>
            <a:gradFill>
              <a:gsLst>
                <a:gs pos="0">
                  <a:schemeClr val="accent2"/>
                </a:gs>
                <a:gs pos="100000">
                  <a:schemeClr val="accent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42744605"/>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p:cSld name="7_Basic - grey">
    <p:bg>
      <p:bgPr>
        <a:solidFill>
          <a:schemeClr val="accent5"/>
        </a:solidFill>
        <a:effectLst/>
      </p:bgPr>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54AEB6E9-5A32-C542-B22F-8A95F294D15D}"/>
              </a:ext>
            </a:extLst>
          </p:cNvPr>
          <p:cNvSpPr>
            <a:spLocks noGrp="1"/>
          </p:cNvSpPr>
          <p:nvPr>
            <p:ph type="body" sz="quarter" idx="15"/>
          </p:nvPr>
        </p:nvSpPr>
        <p:spPr>
          <a:xfrm>
            <a:off x="4100660" y="0"/>
            <a:ext cx="8091340" cy="6497638"/>
          </a:xfrm>
          <a:custGeom>
            <a:avLst/>
            <a:gdLst>
              <a:gd name="connsiteX0" fmla="*/ 0 w 8091340"/>
              <a:gd name="connsiteY0" fmla="*/ 0 h 6497638"/>
              <a:gd name="connsiteX1" fmla="*/ 8091340 w 8091340"/>
              <a:gd name="connsiteY1" fmla="*/ 0 h 6497638"/>
              <a:gd name="connsiteX2" fmla="*/ 8091340 w 8091340"/>
              <a:gd name="connsiteY2" fmla="*/ 6497638 h 6497638"/>
              <a:gd name="connsiteX3" fmla="*/ 2247180 w 8091340"/>
              <a:gd name="connsiteY3" fmla="*/ 6497638 h 6497638"/>
              <a:gd name="connsiteX4" fmla="*/ 2247340 w 8091340"/>
              <a:gd name="connsiteY4" fmla="*/ 6496050 h 6497638"/>
              <a:gd name="connsiteX5" fmla="*/ 1995340 w 8091340"/>
              <a:gd name="connsiteY5" fmla="*/ 6244050 h 6497638"/>
              <a:gd name="connsiteX6" fmla="*/ 1743340 w 8091340"/>
              <a:gd name="connsiteY6" fmla="*/ 6496050 h 6497638"/>
              <a:gd name="connsiteX7" fmla="*/ 1743500 w 8091340"/>
              <a:gd name="connsiteY7" fmla="*/ 6497638 h 6497638"/>
              <a:gd name="connsiteX8" fmla="*/ 0 w 809134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1340" h="6497638">
                <a:moveTo>
                  <a:pt x="0" y="0"/>
                </a:moveTo>
                <a:lnTo>
                  <a:pt x="8091340" y="0"/>
                </a:lnTo>
                <a:lnTo>
                  <a:pt x="8091340" y="6497638"/>
                </a:lnTo>
                <a:lnTo>
                  <a:pt x="2247180" y="6497638"/>
                </a:lnTo>
                <a:lnTo>
                  <a:pt x="2247340" y="6496050"/>
                </a:lnTo>
                <a:cubicBezTo>
                  <a:pt x="2247340" y="6356874"/>
                  <a:pt x="2134516" y="6244050"/>
                  <a:pt x="1995340" y="6244050"/>
                </a:cubicBezTo>
                <a:cubicBezTo>
                  <a:pt x="1856164" y="6244050"/>
                  <a:pt x="1743340" y="6356874"/>
                  <a:pt x="1743340" y="6496050"/>
                </a:cubicBezTo>
                <a:lnTo>
                  <a:pt x="1743500" y="6497638"/>
                </a:lnTo>
                <a:lnTo>
                  <a:pt x="0" y="6497638"/>
                </a:lnTo>
                <a:close/>
              </a:path>
            </a:pathLst>
          </a:custGeom>
          <a:solidFill>
            <a:schemeClr val="accent3"/>
          </a:solidFill>
        </p:spPr>
        <p:txBody>
          <a:bodyPr wrap="square">
            <a:noAutofit/>
          </a:bodyPr>
          <a:lstStyle>
            <a:lvl1pPr>
              <a:defRPr sz="2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2436813"/>
            <a:ext cx="2514241" cy="3114438"/>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5752214" y="609600"/>
            <a:ext cx="5831452" cy="563874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5" name="Picture Placeholder 14">
            <a:extLst>
              <a:ext uri="{FF2B5EF4-FFF2-40B4-BE49-F238E27FC236}">
                <a16:creationId xmlns:a16="http://schemas.microsoft.com/office/drawing/2014/main" id="{831E4E05-C83C-1C4F-A555-318083D89DB0}"/>
              </a:ext>
            </a:extLst>
          </p:cNvPr>
          <p:cNvSpPr>
            <a:spLocks noGrp="1"/>
          </p:cNvSpPr>
          <p:nvPr>
            <p:ph type="pic" sz="quarter" idx="14"/>
          </p:nvPr>
        </p:nvSpPr>
        <p:spPr>
          <a:xfrm>
            <a:off x="2207830" y="0"/>
            <a:ext cx="3622914" cy="6497638"/>
          </a:xfrm>
          <a:custGeom>
            <a:avLst/>
            <a:gdLst>
              <a:gd name="connsiteX0" fmla="*/ 0 w 3622914"/>
              <a:gd name="connsiteY0" fmla="*/ 0 h 6497638"/>
              <a:gd name="connsiteX1" fmla="*/ 1998505 w 3622914"/>
              <a:gd name="connsiteY1" fmla="*/ 0 h 6497638"/>
              <a:gd name="connsiteX2" fmla="*/ 3622914 w 3622914"/>
              <a:gd name="connsiteY2" fmla="*/ 6497638 h 6497638"/>
              <a:gd name="connsiteX3" fmla="*/ 1624409 w 3622914"/>
              <a:gd name="connsiteY3" fmla="*/ 6497638 h 6497638"/>
            </a:gdLst>
            <a:ahLst/>
            <a:cxnLst>
              <a:cxn ang="0">
                <a:pos x="connsiteX0" y="connsiteY0"/>
              </a:cxn>
              <a:cxn ang="0">
                <a:pos x="connsiteX1" y="connsiteY1"/>
              </a:cxn>
              <a:cxn ang="0">
                <a:pos x="connsiteX2" y="connsiteY2"/>
              </a:cxn>
              <a:cxn ang="0">
                <a:pos x="connsiteX3" y="connsiteY3"/>
              </a:cxn>
            </a:cxnLst>
            <a:rect l="l" t="t" r="r" b="b"/>
            <a:pathLst>
              <a:path w="3622914" h="6497638">
                <a:moveTo>
                  <a:pt x="0" y="0"/>
                </a:moveTo>
                <a:lnTo>
                  <a:pt x="1998505" y="0"/>
                </a:lnTo>
                <a:lnTo>
                  <a:pt x="3622914" y="6497638"/>
                </a:lnTo>
                <a:lnTo>
                  <a:pt x="1624409" y="6497638"/>
                </a:lnTo>
                <a:close/>
              </a:path>
            </a:pathLst>
          </a:custGeom>
          <a:solidFill>
            <a:schemeClr val="tx2">
              <a:lumMod val="20000"/>
              <a:lumOff val="80000"/>
            </a:schemeClr>
          </a:solidFill>
        </p:spPr>
        <p:txBody>
          <a:bodyPr wrap="square" anchor="ctr">
            <a:noAutofit/>
          </a:bodyPr>
          <a:lstStyle>
            <a:lvl1pPr algn="ctr">
              <a:defRPr/>
            </a:lvl1pPr>
          </a:lstStyle>
          <a:p>
            <a:r>
              <a:rPr lang="es-ES"/>
              <a:t>Haga clic en el icono para agregar una imagen</a:t>
            </a:r>
            <a:endParaRPr lang="en-GB"/>
          </a:p>
        </p:txBody>
      </p:sp>
      <p:sp>
        <p:nvSpPr>
          <p:cNvPr id="20" name="TextBox 19">
            <a:extLst>
              <a:ext uri="{FF2B5EF4-FFF2-40B4-BE49-F238E27FC236}">
                <a16:creationId xmlns:a16="http://schemas.microsoft.com/office/drawing/2014/main" id="{3EB06D63-175D-524A-8C0D-287C5255EA82}"/>
              </a:ext>
            </a:extLst>
          </p:cNvPr>
          <p:cNvSpPr txBox="1"/>
          <p:nvPr/>
        </p:nvSpPr>
        <p:spPr>
          <a:xfrm>
            <a:off x="0" y="-427599"/>
            <a:ext cx="3034805" cy="307777"/>
          </a:xfrm>
          <a:prstGeom prst="rect">
            <a:avLst/>
          </a:prstGeom>
          <a:noFill/>
        </p:spPr>
        <p:txBody>
          <a:bodyPr wrap="none" rtlCol="0">
            <a:spAutoFit/>
          </a:bodyPr>
          <a:lstStyle/>
          <a:p>
            <a:r>
              <a:rPr lang="en-GB" sz="1400" i="1">
                <a:solidFill>
                  <a:schemeClr val="bg1"/>
                </a:solidFill>
              </a:rPr>
              <a:t>Change colour to match section</a:t>
            </a:r>
          </a:p>
        </p:txBody>
      </p:sp>
    </p:spTree>
    <p:extLst>
      <p:ext uri="{BB962C8B-B14F-4D97-AF65-F5344CB8AC3E}">
        <p14:creationId xmlns:p14="http://schemas.microsoft.com/office/powerpoint/2010/main" val="1897702166"/>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p:cSld name="1_Basic - grey">
    <p:bg>
      <p:bgPr>
        <a:solidFill>
          <a:schemeClr val="accent5"/>
        </a:solidFill>
        <a:effectLst/>
      </p:bgPr>
    </p:bg>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0BE3069A-510B-D547-99D1-B2517D804836}"/>
              </a:ext>
            </a:extLst>
          </p:cNvPr>
          <p:cNvSpPr/>
          <p:nvPr/>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505168"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1" name="Picture Placeholder 10">
            <a:extLst>
              <a:ext uri="{FF2B5EF4-FFF2-40B4-BE49-F238E27FC236}">
                <a16:creationId xmlns:a16="http://schemas.microsoft.com/office/drawing/2014/main" id="{BA058B1E-06B9-194A-BDEE-F49C12F66836}"/>
              </a:ext>
            </a:extLst>
          </p:cNvPr>
          <p:cNvSpPr>
            <a:spLocks noGrp="1"/>
          </p:cNvSpPr>
          <p:nvPr>
            <p:ph type="pic" sz="quarter" idx="14"/>
          </p:nvPr>
        </p:nvSpPr>
        <p:spPr>
          <a:xfrm>
            <a:off x="5621868" y="1063625"/>
            <a:ext cx="6570133" cy="4767263"/>
          </a:xfrm>
          <a:custGeom>
            <a:avLst/>
            <a:gdLst>
              <a:gd name="connsiteX0" fmla="*/ 1191816 w 6570133"/>
              <a:gd name="connsiteY0" fmla="*/ 0 h 4767263"/>
              <a:gd name="connsiteX1" fmla="*/ 6570133 w 6570133"/>
              <a:gd name="connsiteY1" fmla="*/ 0 h 4767263"/>
              <a:gd name="connsiteX2" fmla="*/ 6570133 w 6570133"/>
              <a:gd name="connsiteY2" fmla="*/ 4767263 h 4767263"/>
              <a:gd name="connsiteX3" fmla="*/ 0 w 6570133"/>
              <a:gd name="connsiteY3" fmla="*/ 4767263 h 4767263"/>
            </a:gdLst>
            <a:ahLst/>
            <a:cxnLst>
              <a:cxn ang="0">
                <a:pos x="connsiteX0" y="connsiteY0"/>
              </a:cxn>
              <a:cxn ang="0">
                <a:pos x="connsiteX1" y="connsiteY1"/>
              </a:cxn>
              <a:cxn ang="0">
                <a:pos x="connsiteX2" y="connsiteY2"/>
              </a:cxn>
              <a:cxn ang="0">
                <a:pos x="connsiteX3" y="connsiteY3"/>
              </a:cxn>
            </a:cxnLst>
            <a:rect l="l" t="t" r="r" b="b"/>
            <a:pathLst>
              <a:path w="6570133" h="4767263">
                <a:moveTo>
                  <a:pt x="1191816" y="0"/>
                </a:moveTo>
                <a:lnTo>
                  <a:pt x="6570133" y="0"/>
                </a:lnTo>
                <a:lnTo>
                  <a:pt x="6570133" y="4767263"/>
                </a:lnTo>
                <a:lnTo>
                  <a:pt x="0" y="4767263"/>
                </a:lnTo>
                <a:close/>
              </a:path>
            </a:pathLst>
          </a:custGeom>
          <a:solidFill>
            <a:schemeClr val="tx2">
              <a:lumMod val="20000"/>
              <a:lumOff val="80000"/>
            </a:schemeClr>
          </a:solidFill>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6356893" cy="1467212"/>
          </a:xfrm>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2150241678"/>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p:cSld name="8_Basic - grey">
    <p:bg>
      <p:bgPr>
        <a:solidFill>
          <a:schemeClr val="accent5"/>
        </a:solidFill>
        <a:effectLst/>
      </p:bgPr>
    </p:bg>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0BE3069A-510B-D547-99D1-B2517D804836}"/>
              </a:ext>
            </a:extLst>
          </p:cNvPr>
          <p:cNvSpPr/>
          <p:nvPr/>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505168"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4"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tx2">
              <a:lumMod val="20000"/>
              <a:lumOff val="80000"/>
            </a:schemeClr>
          </a:solidFill>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0"/>
            <a:ext cx="5875868" cy="1467212"/>
          </a:xfrm>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1361345453"/>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p:cSld name="2_Basic - grey">
    <p:bg>
      <p:bgPr>
        <a:solidFill>
          <a:schemeClr val="accent5"/>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7513084"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3" name="Picture Placeholder 12">
            <a:extLst>
              <a:ext uri="{FF2B5EF4-FFF2-40B4-BE49-F238E27FC236}">
                <a16:creationId xmlns:a16="http://schemas.microsoft.com/office/drawing/2014/main" id="{79E272C5-D13A-D942-B952-1D833D58E877}"/>
              </a:ext>
            </a:extLst>
          </p:cNvPr>
          <p:cNvSpPr>
            <a:spLocks noGrp="1"/>
          </p:cNvSpPr>
          <p:nvPr>
            <p:ph type="pic" sz="quarter" idx="14"/>
          </p:nvPr>
        </p:nvSpPr>
        <p:spPr>
          <a:xfrm>
            <a:off x="8131150" y="0"/>
            <a:ext cx="4060849" cy="6498000"/>
          </a:xfrm>
          <a:custGeom>
            <a:avLst/>
            <a:gdLst>
              <a:gd name="connsiteX0" fmla="*/ 1624500 w 4060848"/>
              <a:gd name="connsiteY0" fmla="*/ 0 h 6497999"/>
              <a:gd name="connsiteX1" fmla="*/ 4060848 w 4060848"/>
              <a:gd name="connsiteY1" fmla="*/ 0 h 6497999"/>
              <a:gd name="connsiteX2" fmla="*/ 4060848 w 4060848"/>
              <a:gd name="connsiteY2" fmla="*/ 6497999 h 6497999"/>
              <a:gd name="connsiteX3" fmla="*/ 0 w 4060848"/>
              <a:gd name="connsiteY3" fmla="*/ 6497999 h 6497999"/>
            </a:gdLst>
            <a:ahLst/>
            <a:cxnLst>
              <a:cxn ang="0">
                <a:pos x="connsiteX0" y="connsiteY0"/>
              </a:cxn>
              <a:cxn ang="0">
                <a:pos x="connsiteX1" y="connsiteY1"/>
              </a:cxn>
              <a:cxn ang="0">
                <a:pos x="connsiteX2" y="connsiteY2"/>
              </a:cxn>
              <a:cxn ang="0">
                <a:pos x="connsiteX3" y="connsiteY3"/>
              </a:cxn>
            </a:cxnLst>
            <a:rect l="l" t="t" r="r" b="b"/>
            <a:pathLst>
              <a:path w="4060848" h="6497999">
                <a:moveTo>
                  <a:pt x="1624500" y="0"/>
                </a:moveTo>
                <a:lnTo>
                  <a:pt x="4060848" y="0"/>
                </a:lnTo>
                <a:lnTo>
                  <a:pt x="4060848" y="6497999"/>
                </a:lnTo>
                <a:lnTo>
                  <a:pt x="0" y="6497999"/>
                </a:lnTo>
                <a:close/>
              </a:path>
            </a:pathLst>
          </a:custGeom>
          <a:solidFill>
            <a:schemeClr val="tx2">
              <a:lumMod val="20000"/>
              <a:lumOff val="80000"/>
            </a:schemeClr>
          </a:solidFill>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8869646" cy="1467212"/>
          </a:xfrm>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3999049165"/>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p:cSld name="11_Basic - grey">
    <p:bg>
      <p:bgPr>
        <a:solidFill>
          <a:schemeClr val="accent5"/>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 name="Picture Placeholder 9">
            <a:extLst>
              <a:ext uri="{FF2B5EF4-FFF2-40B4-BE49-F238E27FC236}">
                <a16:creationId xmlns:a16="http://schemas.microsoft.com/office/drawing/2014/main" id="{71D84973-19DB-3C48-A938-6E1DACD5C28D}"/>
              </a:ext>
            </a:extLst>
          </p:cNvPr>
          <p:cNvSpPr>
            <a:spLocks noGrp="1"/>
          </p:cNvSpPr>
          <p:nvPr>
            <p:ph type="pic" sz="quarter" idx="14"/>
          </p:nvPr>
        </p:nvSpPr>
        <p:spPr>
          <a:xfrm>
            <a:off x="2433084" y="0"/>
            <a:ext cx="9758915" cy="6501600"/>
          </a:xfrm>
          <a:custGeom>
            <a:avLst/>
            <a:gdLst>
              <a:gd name="connsiteX0" fmla="*/ 1624501 w 9758915"/>
              <a:gd name="connsiteY0" fmla="*/ 0 h 6501600"/>
              <a:gd name="connsiteX1" fmla="*/ 2400172 w 9758915"/>
              <a:gd name="connsiteY1" fmla="*/ 0 h 6501600"/>
              <a:gd name="connsiteX2" fmla="*/ 4060849 w 9758915"/>
              <a:gd name="connsiteY2" fmla="*/ 0 h 6501600"/>
              <a:gd name="connsiteX3" fmla="*/ 9758915 w 9758915"/>
              <a:gd name="connsiteY3" fmla="*/ 0 h 6501600"/>
              <a:gd name="connsiteX4" fmla="*/ 9758915 w 9758915"/>
              <a:gd name="connsiteY4" fmla="*/ 6501600 h 6501600"/>
              <a:gd name="connsiteX5" fmla="*/ 4060849 w 9758915"/>
              <a:gd name="connsiteY5" fmla="*/ 6501600 h 6501600"/>
              <a:gd name="connsiteX6" fmla="*/ 3913796 w 9758915"/>
              <a:gd name="connsiteY6" fmla="*/ 6501600 h 6501600"/>
              <a:gd name="connsiteX7" fmla="*/ 3914916 w 9758915"/>
              <a:gd name="connsiteY7" fmla="*/ 6496050 h 6501600"/>
              <a:gd name="connsiteX8" fmla="*/ 3662916 w 9758915"/>
              <a:gd name="connsiteY8" fmla="*/ 6244050 h 6501600"/>
              <a:gd name="connsiteX9" fmla="*/ 3410916 w 9758915"/>
              <a:gd name="connsiteY9" fmla="*/ 6496050 h 6501600"/>
              <a:gd name="connsiteX10" fmla="*/ 3412037 w 9758915"/>
              <a:gd name="connsiteY10" fmla="*/ 6501600 h 6501600"/>
              <a:gd name="connsiteX11" fmla="*/ 2400172 w 9758915"/>
              <a:gd name="connsiteY11" fmla="*/ 6501600 h 6501600"/>
              <a:gd name="connsiteX12" fmla="*/ 0 w 9758915"/>
              <a:gd name="connsiteY12" fmla="*/ 6501600 h 65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58915" h="6501600">
                <a:moveTo>
                  <a:pt x="1624501" y="0"/>
                </a:moveTo>
                <a:lnTo>
                  <a:pt x="2400172" y="0"/>
                </a:lnTo>
                <a:lnTo>
                  <a:pt x="4060849" y="0"/>
                </a:lnTo>
                <a:lnTo>
                  <a:pt x="9758915" y="0"/>
                </a:lnTo>
                <a:lnTo>
                  <a:pt x="9758915" y="6501600"/>
                </a:lnTo>
                <a:lnTo>
                  <a:pt x="4060849" y="6501600"/>
                </a:lnTo>
                <a:lnTo>
                  <a:pt x="3913796" y="6501600"/>
                </a:lnTo>
                <a:lnTo>
                  <a:pt x="3914916" y="6496050"/>
                </a:lnTo>
                <a:cubicBezTo>
                  <a:pt x="3914916" y="6356874"/>
                  <a:pt x="3802092" y="6244050"/>
                  <a:pt x="3662916" y="6244050"/>
                </a:cubicBezTo>
                <a:cubicBezTo>
                  <a:pt x="3523740" y="6244050"/>
                  <a:pt x="3410916" y="6356874"/>
                  <a:pt x="3410916" y="6496050"/>
                </a:cubicBezTo>
                <a:lnTo>
                  <a:pt x="3412037" y="6501600"/>
                </a:lnTo>
                <a:lnTo>
                  <a:pt x="2400172" y="6501600"/>
                </a:lnTo>
                <a:lnTo>
                  <a:pt x="0" y="6501600"/>
                </a:lnTo>
                <a:close/>
              </a:path>
            </a:pathLst>
          </a:custGeom>
          <a:solidFill>
            <a:schemeClr val="tx2">
              <a:lumMod val="20000"/>
              <a:lumOff val="80000"/>
            </a:schemeClr>
          </a:solidFill>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3115162" cy="3412385"/>
          </a:xfrm>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3343961683"/>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p:cSld name="3_Basic - grey">
    <p:bg>
      <p:bgPr>
        <a:solidFill>
          <a:schemeClr val="accent5"/>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356EBECB-C5D1-6548-B42C-A9EE50EB1D13}"/>
              </a:ext>
            </a:extLst>
          </p:cNvPr>
          <p:cNvSpPr>
            <a:spLocks noGrp="1"/>
          </p:cNvSpPr>
          <p:nvPr>
            <p:ph type="pic" sz="quarter" idx="14"/>
          </p:nvPr>
        </p:nvSpPr>
        <p:spPr>
          <a:xfrm>
            <a:off x="1637219" y="0"/>
            <a:ext cx="10554781" cy="6498000"/>
          </a:xfrm>
          <a:custGeom>
            <a:avLst/>
            <a:gdLst>
              <a:gd name="connsiteX0" fmla="*/ 1624501 w 10554781"/>
              <a:gd name="connsiteY0" fmla="*/ 0 h 6498000"/>
              <a:gd name="connsiteX1" fmla="*/ 3540583 w 10554781"/>
              <a:gd name="connsiteY1" fmla="*/ 0 h 6498000"/>
              <a:gd name="connsiteX2" fmla="*/ 4060849 w 10554781"/>
              <a:gd name="connsiteY2" fmla="*/ 0 h 6498000"/>
              <a:gd name="connsiteX3" fmla="*/ 10554781 w 10554781"/>
              <a:gd name="connsiteY3" fmla="*/ 0 h 6498000"/>
              <a:gd name="connsiteX4" fmla="*/ 10554781 w 10554781"/>
              <a:gd name="connsiteY4" fmla="*/ 6498000 h 6498000"/>
              <a:gd name="connsiteX5" fmla="*/ 4710388 w 10554781"/>
              <a:gd name="connsiteY5" fmla="*/ 6498000 h 6498000"/>
              <a:gd name="connsiteX6" fmla="*/ 4710781 w 10554781"/>
              <a:gd name="connsiteY6" fmla="*/ 6496050 h 6498000"/>
              <a:gd name="connsiteX7" fmla="*/ 4458781 w 10554781"/>
              <a:gd name="connsiteY7" fmla="*/ 6244050 h 6498000"/>
              <a:gd name="connsiteX8" fmla="*/ 4206781 w 10554781"/>
              <a:gd name="connsiteY8" fmla="*/ 6496050 h 6498000"/>
              <a:gd name="connsiteX9" fmla="*/ 4207175 w 10554781"/>
              <a:gd name="connsiteY9" fmla="*/ 6498000 h 6498000"/>
              <a:gd name="connsiteX10" fmla="*/ 4060849 w 10554781"/>
              <a:gd name="connsiteY10" fmla="*/ 6498000 h 6498000"/>
              <a:gd name="connsiteX11" fmla="*/ 3540583 w 10554781"/>
              <a:gd name="connsiteY11" fmla="*/ 6498000 h 6498000"/>
              <a:gd name="connsiteX12" fmla="*/ 0 w 10554781"/>
              <a:gd name="connsiteY12" fmla="*/ 6498000 h 6498000"/>
              <a:gd name="connsiteX13" fmla="*/ 94043 w 10554781"/>
              <a:gd name="connsiteY13" fmla="*/ 6121831 h 6498000"/>
              <a:gd name="connsiteX14" fmla="*/ 10192831 w 10554781"/>
              <a:gd name="connsiteY14" fmla="*/ 6121831 h 6498000"/>
              <a:gd name="connsiteX15" fmla="*/ 10192831 w 10554781"/>
              <a:gd name="connsiteY15" fmla="*/ 418454 h 6498000"/>
              <a:gd name="connsiteX16" fmla="*/ 1519888 w 10554781"/>
              <a:gd name="connsiteY16" fmla="*/ 41845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54781" h="6498000">
                <a:moveTo>
                  <a:pt x="1624501" y="0"/>
                </a:moveTo>
                <a:lnTo>
                  <a:pt x="3540583" y="0"/>
                </a:lnTo>
                <a:lnTo>
                  <a:pt x="4060849" y="0"/>
                </a:lnTo>
                <a:lnTo>
                  <a:pt x="10554781" y="0"/>
                </a:lnTo>
                <a:lnTo>
                  <a:pt x="10554781" y="6498000"/>
                </a:lnTo>
                <a:lnTo>
                  <a:pt x="4710388" y="6498000"/>
                </a:lnTo>
                <a:lnTo>
                  <a:pt x="4710781" y="6496050"/>
                </a:lnTo>
                <a:cubicBezTo>
                  <a:pt x="4710781" y="6356874"/>
                  <a:pt x="4597957" y="6244050"/>
                  <a:pt x="4458781" y="6244050"/>
                </a:cubicBezTo>
                <a:cubicBezTo>
                  <a:pt x="4319605" y="6244050"/>
                  <a:pt x="4206781" y="6356874"/>
                  <a:pt x="4206781" y="6496050"/>
                </a:cubicBezTo>
                <a:lnTo>
                  <a:pt x="4207175" y="6498000"/>
                </a:lnTo>
                <a:lnTo>
                  <a:pt x="4060849" y="6498000"/>
                </a:lnTo>
                <a:lnTo>
                  <a:pt x="3540583" y="6498000"/>
                </a:lnTo>
                <a:lnTo>
                  <a:pt x="0" y="6498000"/>
                </a:lnTo>
                <a:lnTo>
                  <a:pt x="94043" y="6121831"/>
                </a:lnTo>
                <a:lnTo>
                  <a:pt x="10192831" y="6121831"/>
                </a:lnTo>
                <a:lnTo>
                  <a:pt x="10192831" y="418454"/>
                </a:lnTo>
                <a:lnTo>
                  <a:pt x="1519888" y="418454"/>
                </a:lnTo>
                <a:close/>
              </a:path>
            </a:pathLst>
          </a:custGeom>
          <a:solidFill>
            <a:schemeClr val="tx2">
              <a:lumMod val="20000"/>
              <a:lumOff val="80000"/>
            </a:schemeClr>
          </a:solidFill>
        </p:spPr>
        <p:txBody>
          <a:bodyPr wrap="square" anchor="ctr">
            <a:noAutofit/>
          </a:bodyPr>
          <a:lstStyle>
            <a:lvl1pPr algn="ctr">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5" y="2436812"/>
            <a:ext cx="10928171"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28172" cy="1467212"/>
          </a:xfrm>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962781729"/>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p:cSld name="4_Basic - grey">
    <p:bg>
      <p:bgPr>
        <a:solidFill>
          <a:schemeClr val="accent5"/>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5CB573B-2568-6246-9F01-9C335F79621D}"/>
              </a:ext>
            </a:extLst>
          </p:cNvPr>
          <p:cNvSpPr>
            <a:spLocks noGrp="1"/>
          </p:cNvSpPr>
          <p:nvPr>
            <p:ph type="pic" sz="quarter" idx="14"/>
          </p:nvPr>
        </p:nvSpPr>
        <p:spPr>
          <a:xfrm>
            <a:off x="0" y="0"/>
            <a:ext cx="6231118" cy="6497638"/>
          </a:xfrm>
          <a:custGeom>
            <a:avLst/>
            <a:gdLst>
              <a:gd name="connsiteX0" fmla="*/ 0 w 6231118"/>
              <a:gd name="connsiteY0" fmla="*/ 0 h 6497638"/>
              <a:gd name="connsiteX1" fmla="*/ 6231118 w 6231118"/>
              <a:gd name="connsiteY1" fmla="*/ 0 h 6497638"/>
              <a:gd name="connsiteX2" fmla="*/ 4606709 w 6231118"/>
              <a:gd name="connsiteY2" fmla="*/ 6497638 h 6497638"/>
              <a:gd name="connsiteX3" fmla="*/ 0 w 6231118"/>
              <a:gd name="connsiteY3" fmla="*/ 6497638 h 6497638"/>
            </a:gdLst>
            <a:ahLst/>
            <a:cxnLst>
              <a:cxn ang="0">
                <a:pos x="connsiteX0" y="connsiteY0"/>
              </a:cxn>
              <a:cxn ang="0">
                <a:pos x="connsiteX1" y="connsiteY1"/>
              </a:cxn>
              <a:cxn ang="0">
                <a:pos x="connsiteX2" y="connsiteY2"/>
              </a:cxn>
              <a:cxn ang="0">
                <a:pos x="connsiteX3" y="connsiteY3"/>
              </a:cxn>
            </a:cxnLst>
            <a:rect l="l" t="t" r="r" b="b"/>
            <a:pathLst>
              <a:path w="6231118" h="6497638">
                <a:moveTo>
                  <a:pt x="0" y="0"/>
                </a:moveTo>
                <a:lnTo>
                  <a:pt x="6231118" y="0"/>
                </a:lnTo>
                <a:lnTo>
                  <a:pt x="4606709" y="6497638"/>
                </a:lnTo>
                <a:lnTo>
                  <a:pt x="0" y="6497638"/>
                </a:lnTo>
                <a:close/>
              </a:path>
            </a:pathLst>
          </a:custGeom>
          <a:solidFill>
            <a:schemeClr val="tx2">
              <a:lumMod val="20000"/>
              <a:lumOff val="80000"/>
            </a:schemeClr>
          </a:solidFill>
        </p:spPr>
        <p:txBody>
          <a:bodyPr wrap="square">
            <a:noAutofit/>
          </a:bodyPr>
          <a:lstStyle/>
          <a:p>
            <a:r>
              <a:rPr lang="es-ES"/>
              <a:t>Haga clic en el icono para agregar una imagen</a:t>
            </a:r>
            <a:endParaRPr lang="en-GB"/>
          </a:p>
        </p:txBody>
      </p:sp>
      <p:sp>
        <p:nvSpPr>
          <p:cNvPr id="12" name="Text Placeholder 11">
            <a:extLst>
              <a:ext uri="{FF2B5EF4-FFF2-40B4-BE49-F238E27FC236}">
                <a16:creationId xmlns:a16="http://schemas.microsoft.com/office/drawing/2014/main" id="{39F9F02D-42E6-8E46-8C4B-F728CEA443DA}"/>
              </a:ext>
            </a:extLst>
          </p:cNvPr>
          <p:cNvSpPr>
            <a:spLocks noGrp="1"/>
          </p:cNvSpPr>
          <p:nvPr>
            <p:ph type="body" sz="quarter" idx="15"/>
          </p:nvPr>
        </p:nvSpPr>
        <p:spPr>
          <a:xfrm>
            <a:off x="3948113" y="609600"/>
            <a:ext cx="7635875" cy="5376421"/>
          </a:xfrm>
          <a:solidFill>
            <a:schemeClr val="accent5"/>
          </a:solidFill>
        </p:spPr>
        <p:txBody>
          <a:bodyPr>
            <a:normAutofit/>
          </a:bodyPr>
          <a:lstStyle>
            <a:lvl1pPr>
              <a:defRPr sz="1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3330048" cy="2548380"/>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4223208" y="871920"/>
            <a:ext cx="7360458" cy="511410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2380019679"/>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p:cSld name="Basic - 50/50">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476D85D8-44D1-3346-A88C-E1C4318EBD4E}"/>
              </a:ext>
            </a:extLst>
          </p:cNvPr>
          <p:cNvSpPr/>
          <p:nvPr/>
        </p:nvSpPr>
        <p:spPr>
          <a:xfrm>
            <a:off x="0" y="0"/>
            <a:ext cx="6096000" cy="6498000"/>
          </a:xfrm>
          <a:custGeom>
            <a:avLst/>
            <a:gdLst>
              <a:gd name="connsiteX0" fmla="*/ 0 w 6096000"/>
              <a:gd name="connsiteY0" fmla="*/ 0 h 6498000"/>
              <a:gd name="connsiteX1" fmla="*/ 6096000 w 6096000"/>
              <a:gd name="connsiteY1" fmla="*/ 0 h 6498000"/>
              <a:gd name="connsiteX2" fmla="*/ 6096000 w 6096000"/>
              <a:gd name="connsiteY2" fmla="*/ 6244050 h 6498000"/>
              <a:gd name="connsiteX3" fmla="*/ 5844000 w 6096000"/>
              <a:gd name="connsiteY3" fmla="*/ 6496050 h 6498000"/>
              <a:gd name="connsiteX4" fmla="*/ 5844197 w 6096000"/>
              <a:gd name="connsiteY4" fmla="*/ 6498000 h 6498000"/>
              <a:gd name="connsiteX5" fmla="*/ 0 w 6096000"/>
              <a:gd name="connsiteY5"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498000">
                <a:moveTo>
                  <a:pt x="0" y="0"/>
                </a:moveTo>
                <a:lnTo>
                  <a:pt x="6096000" y="0"/>
                </a:lnTo>
                <a:lnTo>
                  <a:pt x="6096000" y="6244050"/>
                </a:lnTo>
                <a:cubicBezTo>
                  <a:pt x="5956824" y="6244050"/>
                  <a:pt x="5844000" y="6356874"/>
                  <a:pt x="5844000" y="6496050"/>
                </a:cubicBezTo>
                <a:lnTo>
                  <a:pt x="5844197" y="6498000"/>
                </a:lnTo>
                <a:lnTo>
                  <a:pt x="0" y="64980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304753" cy="119274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5304753"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1101741548"/>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p:cSld name="Agenda - image backgroun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477935" cy="119274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00" y="1802342"/>
            <a:ext cx="5487666" cy="444600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4004482841"/>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p:cSld name="Agenda - image background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477935" cy="1192742"/>
          </a:xfrm>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8" name="Text Placeholder 3">
            <a:extLst>
              <a:ext uri="{FF2B5EF4-FFF2-40B4-BE49-F238E27FC236}">
                <a16:creationId xmlns:a16="http://schemas.microsoft.com/office/drawing/2014/main" id="{052569D9-CE1C-EC4F-B932-F0ADE6E84BF2}"/>
              </a:ext>
            </a:extLst>
          </p:cNvPr>
          <p:cNvSpPr>
            <a:spLocks noGrp="1"/>
          </p:cNvSpPr>
          <p:nvPr>
            <p:ph type="body" sz="quarter" idx="14" hasCustomPrompt="1"/>
          </p:nvPr>
        </p:nvSpPr>
        <p:spPr>
          <a:xfrm>
            <a:off x="6095999" y="1802342"/>
            <a:ext cx="792480" cy="528398"/>
          </a:xfrm>
        </p:spPr>
        <p:txBody>
          <a:bodyPr tIns="0" bIns="0" anchor="ctr">
            <a:noAutofit/>
          </a:bodyPr>
          <a:lstStyle>
            <a:lvl1pPr algn="r">
              <a:defRPr sz="3200" b="1">
                <a:solidFill>
                  <a:schemeClr val="accent4"/>
                </a:solidFill>
              </a:defRPr>
            </a:lvl1pPr>
          </a:lstStyle>
          <a:p>
            <a:pPr lvl="0"/>
            <a:r>
              <a:rPr lang="en-GB"/>
              <a:t>01</a:t>
            </a:r>
          </a:p>
        </p:txBody>
      </p:sp>
      <p:sp>
        <p:nvSpPr>
          <p:cNvPr id="10" name="Text Placeholder 3">
            <a:extLst>
              <a:ext uri="{FF2B5EF4-FFF2-40B4-BE49-F238E27FC236}">
                <a16:creationId xmlns:a16="http://schemas.microsoft.com/office/drawing/2014/main" id="{CBC6EDB3-DD20-244A-A980-6A1FD175B51B}"/>
              </a:ext>
            </a:extLst>
          </p:cNvPr>
          <p:cNvSpPr>
            <a:spLocks noGrp="1"/>
          </p:cNvSpPr>
          <p:nvPr>
            <p:ph type="body" sz="quarter" idx="15" hasCustomPrompt="1"/>
          </p:nvPr>
        </p:nvSpPr>
        <p:spPr>
          <a:xfrm>
            <a:off x="6095999" y="2466686"/>
            <a:ext cx="792480" cy="528398"/>
          </a:xfrm>
        </p:spPr>
        <p:txBody>
          <a:bodyPr tIns="0" bIns="0" anchor="ctr">
            <a:noAutofit/>
          </a:bodyPr>
          <a:lstStyle>
            <a:lvl1pPr algn="r">
              <a:defRPr sz="3200" b="1">
                <a:solidFill>
                  <a:schemeClr val="accent4"/>
                </a:solidFill>
              </a:defRPr>
            </a:lvl1pPr>
          </a:lstStyle>
          <a:p>
            <a:pPr lvl="0"/>
            <a:r>
              <a:rPr lang="en-GB"/>
              <a:t>02</a:t>
            </a:r>
          </a:p>
        </p:txBody>
      </p:sp>
      <p:sp>
        <p:nvSpPr>
          <p:cNvPr id="12" name="Text Placeholder 3">
            <a:extLst>
              <a:ext uri="{FF2B5EF4-FFF2-40B4-BE49-F238E27FC236}">
                <a16:creationId xmlns:a16="http://schemas.microsoft.com/office/drawing/2014/main" id="{32F01659-8CFF-1A43-B4AE-8DD102C457BE}"/>
              </a:ext>
            </a:extLst>
          </p:cNvPr>
          <p:cNvSpPr>
            <a:spLocks noGrp="1"/>
          </p:cNvSpPr>
          <p:nvPr>
            <p:ph type="body" sz="quarter" idx="16" hasCustomPrompt="1"/>
          </p:nvPr>
        </p:nvSpPr>
        <p:spPr>
          <a:xfrm>
            <a:off x="6095999" y="3131030"/>
            <a:ext cx="792480" cy="528398"/>
          </a:xfrm>
        </p:spPr>
        <p:txBody>
          <a:bodyPr tIns="0" bIns="0" anchor="ctr">
            <a:noAutofit/>
          </a:bodyPr>
          <a:lstStyle>
            <a:lvl1pPr algn="r">
              <a:defRPr sz="3200" b="1">
                <a:solidFill>
                  <a:schemeClr val="accent4"/>
                </a:solidFill>
              </a:defRPr>
            </a:lvl1pPr>
          </a:lstStyle>
          <a:p>
            <a:pPr lvl="0"/>
            <a:r>
              <a:rPr lang="en-GB"/>
              <a:t>03</a:t>
            </a:r>
          </a:p>
        </p:txBody>
      </p:sp>
      <p:sp>
        <p:nvSpPr>
          <p:cNvPr id="13" name="Text Placeholder 3">
            <a:extLst>
              <a:ext uri="{FF2B5EF4-FFF2-40B4-BE49-F238E27FC236}">
                <a16:creationId xmlns:a16="http://schemas.microsoft.com/office/drawing/2014/main" id="{7543A65C-73BE-6543-8FD4-911F06EFCCA4}"/>
              </a:ext>
            </a:extLst>
          </p:cNvPr>
          <p:cNvSpPr>
            <a:spLocks noGrp="1"/>
          </p:cNvSpPr>
          <p:nvPr>
            <p:ph type="body" sz="quarter" idx="17" hasCustomPrompt="1"/>
          </p:nvPr>
        </p:nvSpPr>
        <p:spPr>
          <a:xfrm>
            <a:off x="6095999" y="3795374"/>
            <a:ext cx="792480" cy="528398"/>
          </a:xfrm>
        </p:spPr>
        <p:txBody>
          <a:bodyPr tIns="0" bIns="0" anchor="ctr">
            <a:noAutofit/>
          </a:bodyPr>
          <a:lstStyle>
            <a:lvl1pPr algn="r">
              <a:defRPr sz="3200" b="1">
                <a:solidFill>
                  <a:schemeClr val="accent4"/>
                </a:solidFill>
              </a:defRPr>
            </a:lvl1pPr>
          </a:lstStyle>
          <a:p>
            <a:pPr lvl="0"/>
            <a:r>
              <a:rPr lang="en-GB"/>
              <a:t>04</a:t>
            </a:r>
          </a:p>
        </p:txBody>
      </p:sp>
      <p:sp>
        <p:nvSpPr>
          <p:cNvPr id="14" name="Text Placeholder 3">
            <a:extLst>
              <a:ext uri="{FF2B5EF4-FFF2-40B4-BE49-F238E27FC236}">
                <a16:creationId xmlns:a16="http://schemas.microsoft.com/office/drawing/2014/main" id="{616C2078-9A7F-AA44-B351-57E689A3C220}"/>
              </a:ext>
            </a:extLst>
          </p:cNvPr>
          <p:cNvSpPr>
            <a:spLocks noGrp="1"/>
          </p:cNvSpPr>
          <p:nvPr>
            <p:ph type="body" sz="quarter" idx="18" hasCustomPrompt="1"/>
          </p:nvPr>
        </p:nvSpPr>
        <p:spPr>
          <a:xfrm>
            <a:off x="6095999" y="4459718"/>
            <a:ext cx="792480" cy="528398"/>
          </a:xfrm>
        </p:spPr>
        <p:txBody>
          <a:bodyPr tIns="0" bIns="0" anchor="ctr">
            <a:noAutofit/>
          </a:bodyPr>
          <a:lstStyle>
            <a:lvl1pPr algn="r">
              <a:defRPr sz="3200" b="1">
                <a:solidFill>
                  <a:schemeClr val="accent4"/>
                </a:solidFill>
              </a:defRPr>
            </a:lvl1pPr>
          </a:lstStyle>
          <a:p>
            <a:pPr lvl="0"/>
            <a:r>
              <a:rPr lang="en-GB"/>
              <a:t>05</a:t>
            </a:r>
          </a:p>
        </p:txBody>
      </p:sp>
      <p:sp>
        <p:nvSpPr>
          <p:cNvPr id="20" name="Content Placeholder 2">
            <a:extLst>
              <a:ext uri="{FF2B5EF4-FFF2-40B4-BE49-F238E27FC236}">
                <a16:creationId xmlns:a16="http://schemas.microsoft.com/office/drawing/2014/main" id="{DC7FCC43-6167-0241-8E00-E6CDF85B9C7B}"/>
              </a:ext>
            </a:extLst>
          </p:cNvPr>
          <p:cNvSpPr>
            <a:spLocks noGrp="1"/>
          </p:cNvSpPr>
          <p:nvPr>
            <p:ph idx="1"/>
          </p:nvPr>
        </p:nvSpPr>
        <p:spPr>
          <a:xfrm>
            <a:off x="6969354" y="1802342"/>
            <a:ext cx="4860696" cy="528398"/>
          </a:xfrm>
        </p:spPr>
        <p:txBody>
          <a:bodyPr anchor="ctr"/>
          <a:lstStyle/>
          <a:p>
            <a:pPr lvl="0"/>
            <a:r>
              <a:rPr lang="es-ES"/>
              <a:t>Haga clic para modificar los estilos de texto del patrón</a:t>
            </a:r>
          </a:p>
        </p:txBody>
      </p:sp>
      <p:sp>
        <p:nvSpPr>
          <p:cNvPr id="21" name="Content Placeholder 2">
            <a:extLst>
              <a:ext uri="{FF2B5EF4-FFF2-40B4-BE49-F238E27FC236}">
                <a16:creationId xmlns:a16="http://schemas.microsoft.com/office/drawing/2014/main" id="{2DFF8DF8-0C9B-8B46-B0B4-2371F11D3103}"/>
              </a:ext>
            </a:extLst>
          </p:cNvPr>
          <p:cNvSpPr>
            <a:spLocks noGrp="1"/>
          </p:cNvSpPr>
          <p:nvPr>
            <p:ph idx="19"/>
          </p:nvPr>
        </p:nvSpPr>
        <p:spPr>
          <a:xfrm>
            <a:off x="6969354" y="2466686"/>
            <a:ext cx="4860696" cy="528398"/>
          </a:xfrm>
        </p:spPr>
        <p:txBody>
          <a:bodyPr anchor="ctr"/>
          <a:lstStyle/>
          <a:p>
            <a:pPr lvl="0"/>
            <a:r>
              <a:rPr lang="es-ES"/>
              <a:t>Haga clic para modificar los estilos de texto del patrón</a:t>
            </a:r>
          </a:p>
        </p:txBody>
      </p:sp>
      <p:sp>
        <p:nvSpPr>
          <p:cNvPr id="22" name="Content Placeholder 2">
            <a:extLst>
              <a:ext uri="{FF2B5EF4-FFF2-40B4-BE49-F238E27FC236}">
                <a16:creationId xmlns:a16="http://schemas.microsoft.com/office/drawing/2014/main" id="{74A9762A-B8E1-2D48-820F-6869A93BB63F}"/>
              </a:ext>
            </a:extLst>
          </p:cNvPr>
          <p:cNvSpPr>
            <a:spLocks noGrp="1"/>
          </p:cNvSpPr>
          <p:nvPr>
            <p:ph idx="20"/>
          </p:nvPr>
        </p:nvSpPr>
        <p:spPr>
          <a:xfrm>
            <a:off x="6969353" y="3153100"/>
            <a:ext cx="4860696" cy="528398"/>
          </a:xfrm>
        </p:spPr>
        <p:txBody>
          <a:bodyPr anchor="ctr"/>
          <a:lstStyle/>
          <a:p>
            <a:pPr lvl="0"/>
            <a:r>
              <a:rPr lang="es-ES"/>
              <a:t>Haga clic para modificar los estilos de texto del patrón</a:t>
            </a:r>
          </a:p>
        </p:txBody>
      </p:sp>
      <p:sp>
        <p:nvSpPr>
          <p:cNvPr id="23" name="Content Placeholder 2">
            <a:extLst>
              <a:ext uri="{FF2B5EF4-FFF2-40B4-BE49-F238E27FC236}">
                <a16:creationId xmlns:a16="http://schemas.microsoft.com/office/drawing/2014/main" id="{D1594578-C69C-4343-8929-33038993FB8E}"/>
              </a:ext>
            </a:extLst>
          </p:cNvPr>
          <p:cNvSpPr>
            <a:spLocks noGrp="1"/>
          </p:cNvSpPr>
          <p:nvPr>
            <p:ph idx="21"/>
          </p:nvPr>
        </p:nvSpPr>
        <p:spPr>
          <a:xfrm>
            <a:off x="6969353" y="3806964"/>
            <a:ext cx="4860696" cy="528398"/>
          </a:xfrm>
        </p:spPr>
        <p:txBody>
          <a:bodyPr anchor="ctr"/>
          <a:lstStyle/>
          <a:p>
            <a:pPr lvl="0"/>
            <a:r>
              <a:rPr lang="es-ES"/>
              <a:t>Haga clic para modificar los estilos de texto del patrón</a:t>
            </a:r>
          </a:p>
        </p:txBody>
      </p:sp>
      <p:sp>
        <p:nvSpPr>
          <p:cNvPr id="24" name="Content Placeholder 2">
            <a:extLst>
              <a:ext uri="{FF2B5EF4-FFF2-40B4-BE49-F238E27FC236}">
                <a16:creationId xmlns:a16="http://schemas.microsoft.com/office/drawing/2014/main" id="{E5B61243-FB61-9E4D-A5DF-2275F80DD1E7}"/>
              </a:ext>
            </a:extLst>
          </p:cNvPr>
          <p:cNvSpPr>
            <a:spLocks noGrp="1"/>
          </p:cNvSpPr>
          <p:nvPr>
            <p:ph idx="22"/>
          </p:nvPr>
        </p:nvSpPr>
        <p:spPr>
          <a:xfrm>
            <a:off x="6969353" y="4457103"/>
            <a:ext cx="4860696" cy="528398"/>
          </a:xfrm>
        </p:spPr>
        <p:txBody>
          <a:bodyPr anchor="ctr"/>
          <a:lstStyle/>
          <a:p>
            <a:pPr lvl="0"/>
            <a:r>
              <a:rPr lang="es-ES"/>
              <a:t>Haga clic para modificar los estilos de texto del patrón</a:t>
            </a:r>
          </a:p>
        </p:txBody>
      </p:sp>
    </p:spTree>
    <p:extLst>
      <p:ext uri="{BB962C8B-B14F-4D97-AF65-F5344CB8AC3E}">
        <p14:creationId xmlns:p14="http://schemas.microsoft.com/office/powerpoint/2010/main" val="12302845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Basic - grey">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10965600"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3206339603"/>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p:cSld name="Agenda - Alternativ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7" name="Text Placeholder 6">
            <a:extLst>
              <a:ext uri="{FF2B5EF4-FFF2-40B4-BE49-F238E27FC236}">
                <a16:creationId xmlns:a16="http://schemas.microsoft.com/office/drawing/2014/main" id="{D5E3FC6C-2F1E-FE41-BDBC-E6D440A6021B}"/>
              </a:ext>
            </a:extLst>
          </p:cNvPr>
          <p:cNvSpPr>
            <a:spLocks noGrp="1"/>
          </p:cNvSpPr>
          <p:nvPr>
            <p:ph type="body" sz="quarter" idx="15" hasCustomPrompt="1"/>
          </p:nvPr>
        </p:nvSpPr>
        <p:spPr>
          <a:xfrm>
            <a:off x="2145000" y="1704600"/>
            <a:ext cx="7902000" cy="3448800"/>
          </a:xfrm>
          <a:solidFill>
            <a:schemeClr val="bg1"/>
          </a:solidFill>
        </p:spPr>
        <p:txBody>
          <a:bodyPr lIns="360000" rIns="5184000" anchor="ctr">
            <a:normAutofit/>
          </a:bodyPr>
          <a:lstStyle>
            <a:lvl1pPr>
              <a:lnSpc>
                <a:spcPct val="90000"/>
              </a:lnSpc>
              <a:spcAft>
                <a:spcPts val="0"/>
              </a:spcAft>
              <a:defRPr sz="3200" b="1"/>
            </a:lvl1pPr>
          </a:lstStyle>
          <a:p>
            <a:pPr lvl="0"/>
            <a:r>
              <a:rPr lang="en-GB"/>
              <a:t>Agenda slide</a:t>
            </a:r>
          </a:p>
        </p:txBody>
      </p:sp>
      <p:sp>
        <p:nvSpPr>
          <p:cNvPr id="12" name="Text Placeholder 6">
            <a:extLst>
              <a:ext uri="{FF2B5EF4-FFF2-40B4-BE49-F238E27FC236}">
                <a16:creationId xmlns:a16="http://schemas.microsoft.com/office/drawing/2014/main" id="{796E59D0-2D90-6947-A2A4-A20F81D62027}"/>
              </a:ext>
            </a:extLst>
          </p:cNvPr>
          <p:cNvSpPr>
            <a:spLocks noGrp="1"/>
          </p:cNvSpPr>
          <p:nvPr>
            <p:ph type="body" sz="quarter" idx="16"/>
          </p:nvPr>
        </p:nvSpPr>
        <p:spPr>
          <a:xfrm>
            <a:off x="5294599" y="1704600"/>
            <a:ext cx="4752402" cy="3448800"/>
          </a:xfrm>
          <a:noFill/>
        </p:spPr>
        <p:txBody>
          <a:bodyPr lIns="90000" rIns="90000" anchor="ctr"/>
          <a:lstStyle>
            <a:lvl1pPr marL="622300" indent="-622300">
              <a:lnSpc>
                <a:spcPct val="80000"/>
              </a:lnSpc>
              <a:spcAft>
                <a:spcPts val="1800"/>
              </a:spcAft>
              <a:buClr>
                <a:schemeClr val="accent4"/>
              </a:buClr>
              <a:buFont typeface="+mj-lt"/>
              <a:buAutoNum type="arabicPeriod"/>
              <a:tabLst/>
              <a:defRPr sz="2400" b="0"/>
            </a:lvl1pPr>
          </a:lstStyle>
          <a:p>
            <a:pPr lvl="0"/>
            <a:r>
              <a:rPr lang="es-ES"/>
              <a:t>Haga clic para modificar los estilos de texto del patrón</a:t>
            </a:r>
          </a:p>
        </p:txBody>
      </p:sp>
    </p:spTree>
    <p:extLst>
      <p:ext uri="{BB962C8B-B14F-4D97-AF65-F5344CB8AC3E}">
        <p14:creationId xmlns:p14="http://schemas.microsoft.com/office/powerpoint/2010/main" val="3824784972"/>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p:cSld name="Quote / statement - image">
    <p:bg>
      <p:bgPr>
        <a:solidFill>
          <a:schemeClr val="tx1"/>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noFill/>
          <a:ln>
            <a:noFill/>
          </a:ln>
        </p:spPr>
        <p:txBody>
          <a:bodyPr wrap="square" anchor="ctr">
            <a:noAutofit/>
          </a:bodyPr>
          <a:lstStyle>
            <a:lvl1pPr algn="l">
              <a:defRPr>
                <a:solidFill>
                  <a:schemeClr val="tx2"/>
                </a:solidFill>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2145585" y="1704806"/>
            <a:ext cx="7900830" cy="3448388"/>
          </a:xfrm>
        </p:spPr>
        <p:txBody>
          <a:bodyPr anchor="ctr"/>
          <a:lstStyle>
            <a:lvl1pPr algn="ctr">
              <a:lnSpc>
                <a:spcPct val="80000"/>
              </a:lnSpc>
              <a:spcAft>
                <a:spcPts val="600"/>
              </a:spcAft>
              <a:defRPr sz="2400" b="1">
                <a:solidFill>
                  <a:schemeClr val="bg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bg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1184616495"/>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p:cSld name="50 / 50">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55C9D7FD-4372-984B-82EC-1682388A0584}"/>
              </a:ext>
            </a:extLst>
          </p:cNvPr>
          <p:cNvSpPr>
            <a:spLocks noGrp="1"/>
          </p:cNvSpPr>
          <p:nvPr>
            <p:ph type="pic" sz="quarter" idx="18"/>
          </p:nvPr>
        </p:nvSpPr>
        <p:spPr>
          <a:xfrm>
            <a:off x="5286575" y="0"/>
            <a:ext cx="6905425" cy="6496050"/>
          </a:xfrm>
          <a:custGeom>
            <a:avLst/>
            <a:gdLst>
              <a:gd name="connsiteX0" fmla="*/ 1674037 w 6905425"/>
              <a:gd name="connsiteY0" fmla="*/ 0 h 6496050"/>
              <a:gd name="connsiteX1" fmla="*/ 6905425 w 6905425"/>
              <a:gd name="connsiteY1" fmla="*/ 0 h 6496050"/>
              <a:gd name="connsiteX2" fmla="*/ 6905425 w 6905425"/>
              <a:gd name="connsiteY2" fmla="*/ 6496050 h 6496050"/>
              <a:gd name="connsiteX3" fmla="*/ 1061425 w 6905425"/>
              <a:gd name="connsiteY3" fmla="*/ 6496050 h 6496050"/>
              <a:gd name="connsiteX4" fmla="*/ 809425 w 6905425"/>
              <a:gd name="connsiteY4" fmla="*/ 6244050 h 6496050"/>
              <a:gd name="connsiteX5" fmla="*/ 557425 w 6905425"/>
              <a:gd name="connsiteY5" fmla="*/ 6496050 h 6496050"/>
              <a:gd name="connsiteX6" fmla="*/ 0 w 6905425"/>
              <a:gd name="connsiteY6" fmla="*/ 6496050 h 649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05425" h="6496050">
                <a:moveTo>
                  <a:pt x="1674037" y="0"/>
                </a:moveTo>
                <a:lnTo>
                  <a:pt x="6905425" y="0"/>
                </a:lnTo>
                <a:lnTo>
                  <a:pt x="6905425" y="6496050"/>
                </a:lnTo>
                <a:lnTo>
                  <a:pt x="1061425" y="6496050"/>
                </a:lnTo>
                <a:cubicBezTo>
                  <a:pt x="1061425" y="6356874"/>
                  <a:pt x="948601" y="6244050"/>
                  <a:pt x="809425" y="6244050"/>
                </a:cubicBezTo>
                <a:cubicBezTo>
                  <a:pt x="670249" y="6244050"/>
                  <a:pt x="557425" y="6356874"/>
                  <a:pt x="557425" y="6496050"/>
                </a:cubicBezTo>
                <a:lnTo>
                  <a:pt x="0" y="6496050"/>
                </a:lnTo>
                <a:close/>
              </a:path>
            </a:pathLst>
          </a:custGeom>
          <a:solidFill>
            <a:schemeClr val="tx2">
              <a:lumMod val="40000"/>
              <a:lumOff val="60000"/>
            </a:schemeClr>
          </a:solidFill>
        </p:spPr>
        <p:txBody>
          <a:bodyPr wrap="square">
            <a:noAutofit/>
          </a:bodyPr>
          <a:lstStyle/>
          <a:p>
            <a:r>
              <a:rPr lang="es-ES"/>
              <a:t>Haga clic en el icono para agregar una imagen</a:t>
            </a:r>
            <a:endParaRPr lang="en-GB"/>
          </a:p>
        </p:txBody>
      </p:sp>
      <p:sp>
        <p:nvSpPr>
          <p:cNvPr id="10" name="Picture Placeholder 9">
            <a:extLst>
              <a:ext uri="{FF2B5EF4-FFF2-40B4-BE49-F238E27FC236}">
                <a16:creationId xmlns:a16="http://schemas.microsoft.com/office/drawing/2014/main" id="{B206A2BC-C7D2-1F4A-8EFA-C1457E5BF1AE}"/>
              </a:ext>
            </a:extLst>
          </p:cNvPr>
          <p:cNvSpPr>
            <a:spLocks noGrp="1"/>
          </p:cNvSpPr>
          <p:nvPr>
            <p:ph type="pic" sz="quarter" idx="16"/>
          </p:nvPr>
        </p:nvSpPr>
        <p:spPr>
          <a:xfrm>
            <a:off x="0" y="0"/>
            <a:ext cx="6960612" cy="6497638"/>
          </a:xfrm>
          <a:custGeom>
            <a:avLst/>
            <a:gdLst>
              <a:gd name="connsiteX0" fmla="*/ 0 w 6960612"/>
              <a:gd name="connsiteY0" fmla="*/ 0 h 6497638"/>
              <a:gd name="connsiteX1" fmla="*/ 6960612 w 6960612"/>
              <a:gd name="connsiteY1" fmla="*/ 0 h 6497638"/>
              <a:gd name="connsiteX2" fmla="*/ 5286165 w 6960612"/>
              <a:gd name="connsiteY2" fmla="*/ 6497638 h 6497638"/>
              <a:gd name="connsiteX3" fmla="*/ 0 w 6960612"/>
              <a:gd name="connsiteY3" fmla="*/ 6497638 h 6497638"/>
            </a:gdLst>
            <a:ahLst/>
            <a:cxnLst>
              <a:cxn ang="0">
                <a:pos x="connsiteX0" y="connsiteY0"/>
              </a:cxn>
              <a:cxn ang="0">
                <a:pos x="connsiteX1" y="connsiteY1"/>
              </a:cxn>
              <a:cxn ang="0">
                <a:pos x="connsiteX2" y="connsiteY2"/>
              </a:cxn>
              <a:cxn ang="0">
                <a:pos x="connsiteX3" y="connsiteY3"/>
              </a:cxn>
            </a:cxnLst>
            <a:rect l="l" t="t" r="r" b="b"/>
            <a:pathLst>
              <a:path w="6960612" h="6497638">
                <a:moveTo>
                  <a:pt x="0" y="0"/>
                </a:moveTo>
                <a:lnTo>
                  <a:pt x="6960612" y="0"/>
                </a:lnTo>
                <a:lnTo>
                  <a:pt x="5286165" y="6497638"/>
                </a:lnTo>
                <a:lnTo>
                  <a:pt x="0" y="6497638"/>
                </a:lnTo>
                <a:close/>
              </a:path>
            </a:pathLst>
          </a:custGeom>
          <a:solidFill>
            <a:schemeClr val="accent3"/>
          </a:solidFill>
        </p:spPr>
        <p:txBody>
          <a:bodyPr wrap="square" anchor="ctr">
            <a:noAutofit/>
          </a:body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2" name="Title 1">
            <a:extLst>
              <a:ext uri="{FF2B5EF4-FFF2-40B4-BE49-F238E27FC236}">
                <a16:creationId xmlns:a16="http://schemas.microsoft.com/office/drawing/2014/main" id="{D78697FE-A3E1-4148-AE49-9A90AB99A736}"/>
              </a:ext>
            </a:extLst>
          </p:cNvPr>
          <p:cNvSpPr>
            <a:spLocks noGrp="1"/>
          </p:cNvSpPr>
          <p:nvPr>
            <p:ph type="title"/>
          </p:nvPr>
        </p:nvSpPr>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22479858"/>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p:cSld name="Quote / statement - image w/ box">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l">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2145585" y="1704806"/>
            <a:ext cx="7900830" cy="3448388"/>
          </a:xfrm>
          <a:solidFill>
            <a:schemeClr val="bg1"/>
          </a:solidFill>
        </p:spPr>
        <p:txBody>
          <a:bodyPr anchor="ctr"/>
          <a:lstStyle>
            <a:lvl1pPr algn="ctr">
              <a:lnSpc>
                <a:spcPct val="80000"/>
              </a:lnSpc>
              <a:spcAft>
                <a:spcPts val="600"/>
              </a:spcAft>
              <a:defRPr sz="24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1224973380"/>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p:cSld name="Basic quot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3200" y="1620078"/>
            <a:ext cx="10965600" cy="3617843"/>
          </a:xfrm>
        </p:spPr>
        <p:txBody>
          <a:bodyPr anchor="ctr"/>
          <a:lstStyle>
            <a:lvl1pPr algn="ctr">
              <a:defRPr b="0"/>
            </a:lvl1p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3" name="Graphic 6">
            <a:extLst>
              <a:ext uri="{FF2B5EF4-FFF2-40B4-BE49-F238E27FC236}">
                <a16:creationId xmlns:a16="http://schemas.microsoft.com/office/drawing/2014/main" id="{6AFF0189-2B17-044A-95A5-0CE65C3B7CF9}"/>
              </a:ext>
            </a:extLst>
          </p:cNvPr>
          <p:cNvSpPr/>
          <p:nvPr/>
        </p:nvSpPr>
        <p:spPr>
          <a:xfrm>
            <a:off x="5877609" y="1210876"/>
            <a:ext cx="441598" cy="301070"/>
          </a:xfrm>
          <a:custGeom>
            <a:avLst/>
            <a:gdLst>
              <a:gd name="connsiteX0" fmla="*/ 0 w 441598"/>
              <a:gd name="connsiteY0" fmla="*/ 200707 h 301070"/>
              <a:gd name="connsiteX1" fmla="*/ 100363 w 441598"/>
              <a:gd name="connsiteY1" fmla="*/ 301070 h 301070"/>
              <a:gd name="connsiteX2" fmla="*/ 200726 w 441598"/>
              <a:gd name="connsiteY2" fmla="*/ 200707 h 301070"/>
              <a:gd name="connsiteX3" fmla="*/ 102389 w 441598"/>
              <a:gd name="connsiteY3" fmla="*/ 100402 h 301070"/>
              <a:gd name="connsiteX4" fmla="*/ 200726 w 441598"/>
              <a:gd name="connsiteY4" fmla="*/ 60204 h 301070"/>
              <a:gd name="connsiteX5" fmla="*/ 200708 w 441598"/>
              <a:gd name="connsiteY5" fmla="*/ 0 h 301070"/>
              <a:gd name="connsiteX6" fmla="*/ 0 w 441598"/>
              <a:gd name="connsiteY6" fmla="*/ 200707 h 301070"/>
              <a:gd name="connsiteX7" fmla="*/ 441579 w 441598"/>
              <a:gd name="connsiteY7" fmla="*/ 0 h 301070"/>
              <a:gd name="connsiteX8" fmla="*/ 240872 w 441598"/>
              <a:gd name="connsiteY8" fmla="*/ 200707 h 301070"/>
              <a:gd name="connsiteX9" fmla="*/ 341235 w 441598"/>
              <a:gd name="connsiteY9" fmla="*/ 301070 h 301070"/>
              <a:gd name="connsiteX10" fmla="*/ 441598 w 441598"/>
              <a:gd name="connsiteY10" fmla="*/ 200707 h 301070"/>
              <a:gd name="connsiteX11" fmla="*/ 343260 w 441598"/>
              <a:gd name="connsiteY11" fmla="*/ 100402 h 301070"/>
              <a:gd name="connsiteX12" fmla="*/ 441598 w 441598"/>
              <a:gd name="connsiteY12" fmla="*/ 60204 h 30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1598" h="301070">
                <a:moveTo>
                  <a:pt x="0" y="200707"/>
                </a:moveTo>
                <a:cubicBezTo>
                  <a:pt x="0" y="256130"/>
                  <a:pt x="44923" y="301070"/>
                  <a:pt x="100363" y="301070"/>
                </a:cubicBezTo>
                <a:cubicBezTo>
                  <a:pt x="155786" y="301070"/>
                  <a:pt x="200726" y="256147"/>
                  <a:pt x="200726" y="200707"/>
                </a:cubicBezTo>
                <a:cubicBezTo>
                  <a:pt x="200726" y="145961"/>
                  <a:pt x="156872" y="101486"/>
                  <a:pt x="102389" y="100402"/>
                </a:cubicBezTo>
                <a:cubicBezTo>
                  <a:pt x="127719" y="75559"/>
                  <a:pt x="162424" y="60204"/>
                  <a:pt x="200726" y="60204"/>
                </a:cubicBezTo>
                <a:lnTo>
                  <a:pt x="200708" y="0"/>
                </a:lnTo>
                <a:cubicBezTo>
                  <a:pt x="89862" y="0"/>
                  <a:pt x="0" y="89866"/>
                  <a:pt x="0" y="200707"/>
                </a:cubicBezTo>
                <a:close/>
                <a:moveTo>
                  <a:pt x="441579" y="0"/>
                </a:moveTo>
                <a:cubicBezTo>
                  <a:pt x="330733" y="0"/>
                  <a:pt x="240872" y="89866"/>
                  <a:pt x="240872" y="200707"/>
                </a:cubicBezTo>
                <a:cubicBezTo>
                  <a:pt x="240872" y="256130"/>
                  <a:pt x="285813" y="301070"/>
                  <a:pt x="341235" y="301070"/>
                </a:cubicBezTo>
                <a:cubicBezTo>
                  <a:pt x="396656" y="301070"/>
                  <a:pt x="441598" y="256147"/>
                  <a:pt x="441598" y="200707"/>
                </a:cubicBezTo>
                <a:cubicBezTo>
                  <a:pt x="441598" y="145961"/>
                  <a:pt x="397744" y="101486"/>
                  <a:pt x="343260" y="100402"/>
                </a:cubicBezTo>
                <a:cubicBezTo>
                  <a:pt x="368590" y="75559"/>
                  <a:pt x="403315" y="60204"/>
                  <a:pt x="441598" y="60204"/>
                </a:cubicBezTo>
                <a:close/>
              </a:path>
            </a:pathLst>
          </a:custGeom>
          <a:solidFill>
            <a:schemeClr val="accent4"/>
          </a:solidFill>
          <a:ln w="4763" cap="flat">
            <a:noFill/>
            <a:prstDash val="solid"/>
            <a:miter/>
          </a:ln>
        </p:spPr>
        <p:txBody>
          <a:bodyPr rtlCol="0" anchor="ctr"/>
          <a:lstStyle/>
          <a:p>
            <a:endParaRPr lang="en-GB"/>
          </a:p>
        </p:txBody>
      </p:sp>
      <p:sp>
        <p:nvSpPr>
          <p:cNvPr id="4" name="Graphic 9">
            <a:extLst>
              <a:ext uri="{FF2B5EF4-FFF2-40B4-BE49-F238E27FC236}">
                <a16:creationId xmlns:a16="http://schemas.microsoft.com/office/drawing/2014/main" id="{8FDACD0F-927F-324F-81B7-9EB5A9A2FA9B}"/>
              </a:ext>
            </a:extLst>
          </p:cNvPr>
          <p:cNvSpPr/>
          <p:nvPr/>
        </p:nvSpPr>
        <p:spPr>
          <a:xfrm>
            <a:off x="5877608" y="5348453"/>
            <a:ext cx="441598" cy="301070"/>
          </a:xfrm>
          <a:custGeom>
            <a:avLst/>
            <a:gdLst>
              <a:gd name="connsiteX0" fmla="*/ 0 w 441598"/>
              <a:gd name="connsiteY0" fmla="*/ 200707 h 301070"/>
              <a:gd name="connsiteX1" fmla="*/ 100363 w 441598"/>
              <a:gd name="connsiteY1" fmla="*/ 301070 h 301070"/>
              <a:gd name="connsiteX2" fmla="*/ 200726 w 441598"/>
              <a:gd name="connsiteY2" fmla="*/ 200707 h 301070"/>
              <a:gd name="connsiteX3" fmla="*/ 102389 w 441598"/>
              <a:gd name="connsiteY3" fmla="*/ 100402 h 301070"/>
              <a:gd name="connsiteX4" fmla="*/ 200726 w 441598"/>
              <a:gd name="connsiteY4" fmla="*/ 60204 h 301070"/>
              <a:gd name="connsiteX5" fmla="*/ 200708 w 441598"/>
              <a:gd name="connsiteY5" fmla="*/ 0 h 301070"/>
              <a:gd name="connsiteX6" fmla="*/ 0 w 441598"/>
              <a:gd name="connsiteY6" fmla="*/ 200707 h 301070"/>
              <a:gd name="connsiteX7" fmla="*/ 441579 w 441598"/>
              <a:gd name="connsiteY7" fmla="*/ 0 h 301070"/>
              <a:gd name="connsiteX8" fmla="*/ 240872 w 441598"/>
              <a:gd name="connsiteY8" fmla="*/ 200707 h 301070"/>
              <a:gd name="connsiteX9" fmla="*/ 341235 w 441598"/>
              <a:gd name="connsiteY9" fmla="*/ 301070 h 301070"/>
              <a:gd name="connsiteX10" fmla="*/ 441598 w 441598"/>
              <a:gd name="connsiteY10" fmla="*/ 200707 h 301070"/>
              <a:gd name="connsiteX11" fmla="*/ 343260 w 441598"/>
              <a:gd name="connsiteY11" fmla="*/ 100402 h 301070"/>
              <a:gd name="connsiteX12" fmla="*/ 441598 w 441598"/>
              <a:gd name="connsiteY12" fmla="*/ 60204 h 30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1598" h="301070">
                <a:moveTo>
                  <a:pt x="0" y="200707"/>
                </a:moveTo>
                <a:cubicBezTo>
                  <a:pt x="0" y="256130"/>
                  <a:pt x="44923" y="301070"/>
                  <a:pt x="100363" y="301070"/>
                </a:cubicBezTo>
                <a:cubicBezTo>
                  <a:pt x="155786" y="301070"/>
                  <a:pt x="200726" y="256147"/>
                  <a:pt x="200726" y="200707"/>
                </a:cubicBezTo>
                <a:cubicBezTo>
                  <a:pt x="200726" y="145961"/>
                  <a:pt x="156872" y="101486"/>
                  <a:pt x="102389" y="100402"/>
                </a:cubicBezTo>
                <a:cubicBezTo>
                  <a:pt x="127719" y="75559"/>
                  <a:pt x="162424" y="60204"/>
                  <a:pt x="200726" y="60204"/>
                </a:cubicBezTo>
                <a:lnTo>
                  <a:pt x="200708" y="0"/>
                </a:lnTo>
                <a:cubicBezTo>
                  <a:pt x="89862" y="0"/>
                  <a:pt x="0" y="89866"/>
                  <a:pt x="0" y="200707"/>
                </a:cubicBezTo>
                <a:close/>
                <a:moveTo>
                  <a:pt x="441579" y="0"/>
                </a:moveTo>
                <a:cubicBezTo>
                  <a:pt x="330733" y="0"/>
                  <a:pt x="240872" y="89866"/>
                  <a:pt x="240872" y="200707"/>
                </a:cubicBezTo>
                <a:cubicBezTo>
                  <a:pt x="240872" y="256130"/>
                  <a:pt x="285813" y="301070"/>
                  <a:pt x="341235" y="301070"/>
                </a:cubicBezTo>
                <a:cubicBezTo>
                  <a:pt x="396656" y="301070"/>
                  <a:pt x="441598" y="256147"/>
                  <a:pt x="441598" y="200707"/>
                </a:cubicBezTo>
                <a:cubicBezTo>
                  <a:pt x="441598" y="145961"/>
                  <a:pt x="397744" y="101486"/>
                  <a:pt x="343260" y="100402"/>
                </a:cubicBezTo>
                <a:cubicBezTo>
                  <a:pt x="368590" y="75559"/>
                  <a:pt x="403315" y="60204"/>
                  <a:pt x="441598" y="60204"/>
                </a:cubicBezTo>
                <a:close/>
              </a:path>
            </a:pathLst>
          </a:custGeom>
          <a:solidFill>
            <a:schemeClr val="accent4"/>
          </a:solidFill>
          <a:ln w="4763" cap="flat">
            <a:noFill/>
            <a:prstDash val="solid"/>
            <a:miter/>
          </a:ln>
        </p:spPr>
        <p:txBody>
          <a:bodyPr rtlCol="0" anchor="ctr"/>
          <a:lstStyle/>
          <a:p>
            <a:endParaRPr lang="en-GB"/>
          </a:p>
        </p:txBody>
      </p:sp>
    </p:spTree>
    <p:extLst>
      <p:ext uri="{BB962C8B-B14F-4D97-AF65-F5344CB8AC3E}">
        <p14:creationId xmlns:p14="http://schemas.microsoft.com/office/powerpoint/2010/main" val="235196455"/>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p:cSld name="Slide divider">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490D2185-5F86-7749-BB4E-183109B4026C}"/>
              </a:ext>
            </a:extLst>
          </p:cNvPr>
          <p:cNvSpPr>
            <a:spLocks noGrp="1"/>
          </p:cNvSpPr>
          <p:nvPr>
            <p:ph type="pic" sz="quarter" idx="16"/>
          </p:nvPr>
        </p:nvSpPr>
        <p:spPr>
          <a:xfrm>
            <a:off x="0" y="0"/>
            <a:ext cx="12192000" cy="6497638"/>
          </a:xfrm>
          <a:custGeom>
            <a:avLst/>
            <a:gdLst>
              <a:gd name="connsiteX0" fmla="*/ 12192000 w 12192000"/>
              <a:gd name="connsiteY0" fmla="*/ 2425083 h 6497638"/>
              <a:gd name="connsiteX1" fmla="*/ 12192000 w 12192000"/>
              <a:gd name="connsiteY1" fmla="*/ 6496050 h 6497638"/>
              <a:gd name="connsiteX2" fmla="*/ 11143308 w 12192000"/>
              <a:gd name="connsiteY2" fmla="*/ 6496050 h 6497638"/>
              <a:gd name="connsiteX3" fmla="*/ 0 w 12192000"/>
              <a:gd name="connsiteY3" fmla="*/ 0 h 6497638"/>
              <a:gd name="connsiteX4" fmla="*/ 6960612 w 12192000"/>
              <a:gd name="connsiteY4" fmla="*/ 0 h 6497638"/>
              <a:gd name="connsiteX5" fmla="*/ 5286165 w 12192000"/>
              <a:gd name="connsiteY5" fmla="*/ 6497638 h 6497638"/>
              <a:gd name="connsiteX6" fmla="*/ 0 w 12192000"/>
              <a:gd name="connsiteY6"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497638">
                <a:moveTo>
                  <a:pt x="12192000" y="2425083"/>
                </a:moveTo>
                <a:lnTo>
                  <a:pt x="12192000" y="6496050"/>
                </a:lnTo>
                <a:lnTo>
                  <a:pt x="11143308" y="6496050"/>
                </a:lnTo>
                <a:close/>
                <a:moveTo>
                  <a:pt x="0" y="0"/>
                </a:moveTo>
                <a:lnTo>
                  <a:pt x="6960612" y="0"/>
                </a:lnTo>
                <a:lnTo>
                  <a:pt x="5286165" y="6497638"/>
                </a:lnTo>
                <a:lnTo>
                  <a:pt x="0" y="6497638"/>
                </a:lnTo>
                <a:close/>
              </a:path>
            </a:pathLst>
          </a:custGeom>
          <a:solidFill>
            <a:schemeClr val="accent3"/>
          </a:solidFill>
        </p:spPr>
        <p:txBody>
          <a:bodyPr wrap="square" anchor="ctr">
            <a:noAutofit/>
          </a:body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 name="Text Placeholder 3">
            <a:extLst>
              <a:ext uri="{FF2B5EF4-FFF2-40B4-BE49-F238E27FC236}">
                <a16:creationId xmlns:a16="http://schemas.microsoft.com/office/drawing/2014/main" id="{EB781921-067E-D84A-964D-D16F6D724D92}"/>
              </a:ext>
            </a:extLst>
          </p:cNvPr>
          <p:cNvSpPr>
            <a:spLocks noGrp="1"/>
          </p:cNvSpPr>
          <p:nvPr>
            <p:ph type="body" sz="quarter" idx="14" hasCustomPrompt="1"/>
          </p:nvPr>
        </p:nvSpPr>
        <p:spPr>
          <a:xfrm>
            <a:off x="5293766" y="0"/>
            <a:ext cx="6116546" cy="3249000"/>
          </a:xfrm>
        </p:spPr>
        <p:txBody>
          <a:bodyPr tIns="0" bIns="0" anchor="b">
            <a:noAutofit/>
          </a:bodyPr>
          <a:lstStyle>
            <a:lvl1pPr>
              <a:defRPr sz="20000" b="1" i="1">
                <a:solidFill>
                  <a:schemeClr val="accent4"/>
                </a:solidFill>
              </a:defRPr>
            </a:lvl1pPr>
          </a:lstStyle>
          <a:p>
            <a:pPr lvl="0"/>
            <a:r>
              <a:rPr lang="en-GB"/>
              <a:t>01</a:t>
            </a:r>
          </a:p>
        </p:txBody>
      </p:sp>
      <p:sp>
        <p:nvSpPr>
          <p:cNvPr id="15" name="Text Placeholder 14">
            <a:extLst>
              <a:ext uri="{FF2B5EF4-FFF2-40B4-BE49-F238E27FC236}">
                <a16:creationId xmlns:a16="http://schemas.microsoft.com/office/drawing/2014/main" id="{5892ADA3-681B-4848-8013-ACCCDEB5DEBE}"/>
              </a:ext>
            </a:extLst>
          </p:cNvPr>
          <p:cNvSpPr>
            <a:spLocks noGrp="1"/>
          </p:cNvSpPr>
          <p:nvPr>
            <p:ph type="body" sz="quarter" idx="15"/>
          </p:nvPr>
        </p:nvSpPr>
        <p:spPr>
          <a:xfrm>
            <a:off x="6557963" y="3081200"/>
            <a:ext cx="4852349" cy="3169219"/>
          </a:xfrm>
        </p:spPr>
        <p:txBody>
          <a:bodyPr>
            <a:noAutofit/>
          </a:bodyPr>
          <a:lstStyle>
            <a:lvl1pPr>
              <a:lnSpc>
                <a:spcPts val="6000"/>
              </a:lnSpc>
              <a:spcAft>
                <a:spcPts val="0"/>
              </a:spcAft>
              <a:defRPr sz="6000" b="1" i="1"/>
            </a:lvl1pPr>
          </a:lstStyle>
          <a:p>
            <a:pPr lvl="0"/>
            <a:r>
              <a:rPr lang="es-ES"/>
              <a:t>Haga clic para modificar los estilos de texto del patrón</a:t>
            </a:r>
          </a:p>
        </p:txBody>
      </p:sp>
      <p:sp>
        <p:nvSpPr>
          <p:cNvPr id="19" name="Text Placeholder 18">
            <a:extLst>
              <a:ext uri="{FF2B5EF4-FFF2-40B4-BE49-F238E27FC236}">
                <a16:creationId xmlns:a16="http://schemas.microsoft.com/office/drawing/2014/main" id="{43F26965-B205-DB42-AEAF-942D75F53F58}"/>
              </a:ext>
            </a:extLst>
          </p:cNvPr>
          <p:cNvSpPr>
            <a:spLocks noGrp="1"/>
          </p:cNvSpPr>
          <p:nvPr>
            <p:ph type="body" sz="quarter" idx="17"/>
          </p:nvPr>
        </p:nvSpPr>
        <p:spPr>
          <a:xfrm>
            <a:off x="1769605" y="822037"/>
            <a:ext cx="3524708" cy="1865746"/>
          </a:xfrm>
          <a:custGeom>
            <a:avLst/>
            <a:gdLst>
              <a:gd name="connsiteX0" fmla="*/ 3242518 w 3524708"/>
              <a:gd name="connsiteY0" fmla="*/ 0 h 1865746"/>
              <a:gd name="connsiteX1" fmla="*/ 3524708 w 3524708"/>
              <a:gd name="connsiteY1" fmla="*/ 0 h 1865746"/>
              <a:gd name="connsiteX2" fmla="*/ 3044984 w 3524708"/>
              <a:gd name="connsiteY2" fmla="*/ 1865746 h 1865746"/>
              <a:gd name="connsiteX3" fmla="*/ 2762794 w 3524708"/>
              <a:gd name="connsiteY3" fmla="*/ 1865746 h 1865746"/>
              <a:gd name="connsiteX4" fmla="*/ 2689960 w 3524708"/>
              <a:gd name="connsiteY4" fmla="*/ 0 h 1865746"/>
              <a:gd name="connsiteX5" fmla="*/ 2972150 w 3524708"/>
              <a:gd name="connsiteY5" fmla="*/ 0 h 1865746"/>
              <a:gd name="connsiteX6" fmla="*/ 2492426 w 3524708"/>
              <a:gd name="connsiteY6" fmla="*/ 1865746 h 1865746"/>
              <a:gd name="connsiteX7" fmla="*/ 2210236 w 3524708"/>
              <a:gd name="connsiteY7" fmla="*/ 1865746 h 1865746"/>
              <a:gd name="connsiteX8" fmla="*/ 2137401 w 3524708"/>
              <a:gd name="connsiteY8" fmla="*/ 0 h 1865746"/>
              <a:gd name="connsiteX9" fmla="*/ 2419591 w 3524708"/>
              <a:gd name="connsiteY9" fmla="*/ 0 h 1865746"/>
              <a:gd name="connsiteX10" fmla="*/ 1939867 w 3524708"/>
              <a:gd name="connsiteY10" fmla="*/ 1865746 h 1865746"/>
              <a:gd name="connsiteX11" fmla="*/ 1657677 w 3524708"/>
              <a:gd name="connsiteY11" fmla="*/ 1865746 h 1865746"/>
              <a:gd name="connsiteX12" fmla="*/ 1584842 w 3524708"/>
              <a:gd name="connsiteY12" fmla="*/ 0 h 1865746"/>
              <a:gd name="connsiteX13" fmla="*/ 1867032 w 3524708"/>
              <a:gd name="connsiteY13" fmla="*/ 0 h 1865746"/>
              <a:gd name="connsiteX14" fmla="*/ 1387308 w 3524708"/>
              <a:gd name="connsiteY14" fmla="*/ 1865746 h 1865746"/>
              <a:gd name="connsiteX15" fmla="*/ 1105118 w 3524708"/>
              <a:gd name="connsiteY15" fmla="*/ 1865746 h 1865746"/>
              <a:gd name="connsiteX16" fmla="*/ 1032283 w 3524708"/>
              <a:gd name="connsiteY16" fmla="*/ 0 h 1865746"/>
              <a:gd name="connsiteX17" fmla="*/ 1314473 w 3524708"/>
              <a:gd name="connsiteY17" fmla="*/ 0 h 1865746"/>
              <a:gd name="connsiteX18" fmla="*/ 834749 w 3524708"/>
              <a:gd name="connsiteY18" fmla="*/ 1865746 h 1865746"/>
              <a:gd name="connsiteX19" fmla="*/ 552559 w 3524708"/>
              <a:gd name="connsiteY19" fmla="*/ 1865746 h 1865746"/>
              <a:gd name="connsiteX20" fmla="*/ 479724 w 3524708"/>
              <a:gd name="connsiteY20" fmla="*/ 0 h 1865746"/>
              <a:gd name="connsiteX21" fmla="*/ 761914 w 3524708"/>
              <a:gd name="connsiteY21" fmla="*/ 0 h 1865746"/>
              <a:gd name="connsiteX22" fmla="*/ 282190 w 3524708"/>
              <a:gd name="connsiteY22" fmla="*/ 1865746 h 1865746"/>
              <a:gd name="connsiteX23" fmla="*/ 0 w 3524708"/>
              <a:gd name="connsiteY23" fmla="*/ 1865746 h 1865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708" h="1865746">
                <a:moveTo>
                  <a:pt x="3242518" y="0"/>
                </a:moveTo>
                <a:lnTo>
                  <a:pt x="3524708" y="0"/>
                </a:lnTo>
                <a:lnTo>
                  <a:pt x="3044984" y="1865746"/>
                </a:lnTo>
                <a:lnTo>
                  <a:pt x="2762794" y="1865746"/>
                </a:lnTo>
                <a:close/>
                <a:moveTo>
                  <a:pt x="2689960" y="0"/>
                </a:moveTo>
                <a:lnTo>
                  <a:pt x="2972150" y="0"/>
                </a:lnTo>
                <a:lnTo>
                  <a:pt x="2492426" y="1865746"/>
                </a:lnTo>
                <a:lnTo>
                  <a:pt x="2210236" y="1865746"/>
                </a:lnTo>
                <a:close/>
                <a:moveTo>
                  <a:pt x="2137401" y="0"/>
                </a:moveTo>
                <a:lnTo>
                  <a:pt x="2419591" y="0"/>
                </a:lnTo>
                <a:lnTo>
                  <a:pt x="1939867" y="1865746"/>
                </a:lnTo>
                <a:lnTo>
                  <a:pt x="1657677" y="1865746"/>
                </a:lnTo>
                <a:close/>
                <a:moveTo>
                  <a:pt x="1584842" y="0"/>
                </a:moveTo>
                <a:lnTo>
                  <a:pt x="1867032" y="0"/>
                </a:lnTo>
                <a:lnTo>
                  <a:pt x="1387308" y="1865746"/>
                </a:lnTo>
                <a:lnTo>
                  <a:pt x="1105118" y="1865746"/>
                </a:lnTo>
                <a:close/>
                <a:moveTo>
                  <a:pt x="1032283" y="0"/>
                </a:moveTo>
                <a:lnTo>
                  <a:pt x="1314473" y="0"/>
                </a:lnTo>
                <a:lnTo>
                  <a:pt x="834749" y="1865746"/>
                </a:lnTo>
                <a:lnTo>
                  <a:pt x="552559" y="1865746"/>
                </a:lnTo>
                <a:close/>
                <a:moveTo>
                  <a:pt x="479724" y="0"/>
                </a:moveTo>
                <a:lnTo>
                  <a:pt x="761914" y="0"/>
                </a:lnTo>
                <a:lnTo>
                  <a:pt x="282190" y="1865746"/>
                </a:lnTo>
                <a:lnTo>
                  <a:pt x="0" y="1865746"/>
                </a:lnTo>
                <a:close/>
              </a:path>
            </a:pathLst>
          </a:custGeom>
          <a:solidFill>
            <a:schemeClr val="bg1"/>
          </a:solidFill>
        </p:spPr>
        <p:txBody>
          <a:bodyPr wrap="square">
            <a:noAutofit/>
          </a:bodyP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3661302693"/>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p:cSld name="Slide divider Alternative">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3A4938D4-7324-F04A-8293-68CFC05B0FFE}"/>
              </a:ext>
            </a:extLst>
          </p:cNvPr>
          <p:cNvSpPr>
            <a:spLocks noGrp="1"/>
          </p:cNvSpPr>
          <p:nvPr>
            <p:ph type="body" sz="quarter" idx="14"/>
          </p:nvPr>
        </p:nvSpPr>
        <p:spPr>
          <a:xfrm>
            <a:off x="0" y="0"/>
            <a:ext cx="12192000" cy="6497638"/>
          </a:xfrm>
          <a:custGeom>
            <a:avLst/>
            <a:gdLst>
              <a:gd name="connsiteX0" fmla="*/ 0 w 12192000"/>
              <a:gd name="connsiteY0" fmla="*/ 0 h 6497638"/>
              <a:gd name="connsiteX1" fmla="*/ 12192000 w 12192000"/>
              <a:gd name="connsiteY1" fmla="*/ 0 h 6497638"/>
              <a:gd name="connsiteX2" fmla="*/ 12192000 w 12192000"/>
              <a:gd name="connsiteY2" fmla="*/ 6497638 h 6497638"/>
              <a:gd name="connsiteX3" fmla="*/ 6347680 w 12192000"/>
              <a:gd name="connsiteY3" fmla="*/ 6497638 h 6497638"/>
              <a:gd name="connsiteX4" fmla="*/ 6348000 w 12192000"/>
              <a:gd name="connsiteY4" fmla="*/ 6496050 h 6497638"/>
              <a:gd name="connsiteX5" fmla="*/ 6096000 w 12192000"/>
              <a:gd name="connsiteY5" fmla="*/ 6244050 h 6497638"/>
              <a:gd name="connsiteX6" fmla="*/ 5844000 w 12192000"/>
              <a:gd name="connsiteY6" fmla="*/ 6496050 h 6497638"/>
              <a:gd name="connsiteX7" fmla="*/ 5844321 w 12192000"/>
              <a:gd name="connsiteY7" fmla="*/ 6497638 h 6497638"/>
              <a:gd name="connsiteX8" fmla="*/ 0 w 1219200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7638">
                <a:moveTo>
                  <a:pt x="0" y="0"/>
                </a:moveTo>
                <a:lnTo>
                  <a:pt x="12192000" y="0"/>
                </a:lnTo>
                <a:lnTo>
                  <a:pt x="12192000" y="6497638"/>
                </a:lnTo>
                <a:lnTo>
                  <a:pt x="6347680" y="6497638"/>
                </a:lnTo>
                <a:lnTo>
                  <a:pt x="6348000" y="6496050"/>
                </a:lnTo>
                <a:cubicBezTo>
                  <a:pt x="6348000" y="6356874"/>
                  <a:pt x="6235176" y="6244050"/>
                  <a:pt x="6096000" y="6244050"/>
                </a:cubicBezTo>
                <a:cubicBezTo>
                  <a:pt x="5956825" y="6244050"/>
                  <a:pt x="5844000" y="6356874"/>
                  <a:pt x="5844000" y="6496050"/>
                </a:cubicBezTo>
                <a:lnTo>
                  <a:pt x="5844321"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r>
              <a:rPr lang="es-ES"/>
              <a:t>Haga clic para modificar los estilos de texto del patrón</a:t>
            </a:r>
          </a:p>
        </p:txBody>
      </p:sp>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hasCustomPrompt="1"/>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noFill/>
          <a:ln>
            <a:noFill/>
          </a:ln>
        </p:spPr>
        <p:txBody>
          <a:bodyPr wrap="square" lIns="4680000" rIns="4680000" anchor="ctr">
            <a:noAutofit/>
          </a:bodyPr>
          <a:lstStyle>
            <a:lvl1pPr algn="ctr">
              <a:defRPr/>
            </a:lvl1pPr>
          </a:lstStyle>
          <a:p>
            <a:r>
              <a:rPr lang="en-GB"/>
              <a:t>Click icon to add image – then send to back so the gradient overlay is top of image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2" name="Text Placeholder 6">
            <a:extLst>
              <a:ext uri="{FF2B5EF4-FFF2-40B4-BE49-F238E27FC236}">
                <a16:creationId xmlns:a16="http://schemas.microsoft.com/office/drawing/2014/main" id="{A072DD46-3F51-A748-8F94-B6F9001382BA}"/>
              </a:ext>
            </a:extLst>
          </p:cNvPr>
          <p:cNvSpPr>
            <a:spLocks noGrp="1"/>
          </p:cNvSpPr>
          <p:nvPr>
            <p:ph type="body" sz="quarter" idx="16" hasCustomPrompt="1"/>
          </p:nvPr>
        </p:nvSpPr>
        <p:spPr>
          <a:xfrm>
            <a:off x="-1878904" y="-362"/>
            <a:ext cx="7974904" cy="6497638"/>
          </a:xfrm>
        </p:spPr>
        <p:txBody>
          <a:bodyPr wrap="none" anchor="ctr">
            <a:noAutofit/>
          </a:bodyPr>
          <a:lstStyle>
            <a:lvl1pPr>
              <a:lnSpc>
                <a:spcPct val="100000"/>
              </a:lnSpc>
              <a:spcAft>
                <a:spcPts val="0"/>
              </a:spcAft>
              <a:defRPr sz="50000" b="1" spc="-3000" baseline="0">
                <a:solidFill>
                  <a:schemeClr val="accent4"/>
                </a:solidFill>
              </a:defRPr>
            </a:lvl1pPr>
          </a:lstStyle>
          <a:p>
            <a:pPr lvl="0"/>
            <a:r>
              <a:rPr lang="en-GB"/>
              <a:t>01</a:t>
            </a:r>
          </a:p>
        </p:txBody>
      </p:sp>
      <p:sp>
        <p:nvSpPr>
          <p:cNvPr id="7" name="Text Placeholder 6">
            <a:extLst>
              <a:ext uri="{FF2B5EF4-FFF2-40B4-BE49-F238E27FC236}">
                <a16:creationId xmlns:a16="http://schemas.microsoft.com/office/drawing/2014/main" id="{B954E8F8-3509-FA4A-84BE-D7B63C4C46B8}"/>
              </a:ext>
            </a:extLst>
          </p:cNvPr>
          <p:cNvSpPr>
            <a:spLocks noGrp="1"/>
          </p:cNvSpPr>
          <p:nvPr>
            <p:ph type="body" sz="quarter" idx="15" hasCustomPrompt="1"/>
          </p:nvPr>
        </p:nvSpPr>
        <p:spPr>
          <a:xfrm>
            <a:off x="4816257" y="609600"/>
            <a:ext cx="6762967" cy="5635625"/>
          </a:xfrm>
        </p:spPr>
        <p:txBody>
          <a:bodyPr anchor="ctr"/>
          <a:lstStyle>
            <a:lvl1pPr>
              <a:lnSpc>
                <a:spcPts val="6000"/>
              </a:lnSpc>
              <a:spcAft>
                <a:spcPts val="0"/>
              </a:spcAft>
              <a:defRPr sz="6000" b="1">
                <a:solidFill>
                  <a:schemeClr val="bg1"/>
                </a:solidFill>
              </a:defRPr>
            </a:lvl1pPr>
          </a:lstStyle>
          <a:p>
            <a:pPr lvl="0"/>
            <a:r>
              <a:rPr lang="en-GB"/>
              <a:t>Slide title goes here</a:t>
            </a:r>
          </a:p>
        </p:txBody>
      </p:sp>
    </p:spTree>
    <p:extLst>
      <p:ext uri="{BB962C8B-B14F-4D97-AF65-F5344CB8AC3E}">
        <p14:creationId xmlns:p14="http://schemas.microsoft.com/office/powerpoint/2010/main" val="3519952474"/>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p:cSld name="Image - left - Dove">
    <p:spTree>
      <p:nvGrpSpPr>
        <p:cNvPr id="1" name=""/>
        <p:cNvGrpSpPr/>
        <p:nvPr/>
      </p:nvGrpSpPr>
      <p:grpSpPr>
        <a:xfrm>
          <a:off x="0" y="0"/>
          <a:ext cx="0" cy="0"/>
          <a:chOff x="0" y="0"/>
          <a:chExt cx="0" cy="0"/>
        </a:xfrm>
      </p:grpSpPr>
      <p:sp>
        <p:nvSpPr>
          <p:cNvPr id="17" name="Freeform 16">
            <a:extLst>
              <a:ext uri="{FF2B5EF4-FFF2-40B4-BE49-F238E27FC236}">
                <a16:creationId xmlns:a16="http://schemas.microsoft.com/office/drawing/2014/main" id="{7B3EDD58-5FA3-6140-B17B-40F7C1CD1135}"/>
              </a:ext>
            </a:extLst>
          </p:cNvPr>
          <p:cNvSpPr/>
          <p:nvPr/>
        </p:nvSpPr>
        <p:spPr>
          <a:xfrm>
            <a:off x="6096000" y="0"/>
            <a:ext cx="6098400" cy="6501600"/>
          </a:xfrm>
          <a:custGeom>
            <a:avLst/>
            <a:gdLst>
              <a:gd name="connsiteX0" fmla="*/ 0 w 6096000"/>
              <a:gd name="connsiteY0" fmla="*/ 0 h 6496050"/>
              <a:gd name="connsiteX1" fmla="*/ 6096000 w 6096000"/>
              <a:gd name="connsiteY1" fmla="*/ 0 h 6496050"/>
              <a:gd name="connsiteX2" fmla="*/ 6096000 w 6096000"/>
              <a:gd name="connsiteY2" fmla="*/ 6496050 h 6496050"/>
              <a:gd name="connsiteX3" fmla="*/ 252000 w 6096000"/>
              <a:gd name="connsiteY3" fmla="*/ 6496050 h 6496050"/>
              <a:gd name="connsiteX4" fmla="*/ 0 w 6096000"/>
              <a:gd name="connsiteY4" fmla="*/ 6244050 h 6496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496050">
                <a:moveTo>
                  <a:pt x="0" y="0"/>
                </a:moveTo>
                <a:lnTo>
                  <a:pt x="6096000" y="0"/>
                </a:lnTo>
                <a:lnTo>
                  <a:pt x="6096000" y="6496050"/>
                </a:lnTo>
                <a:lnTo>
                  <a:pt x="252000" y="6496050"/>
                </a:lnTo>
                <a:cubicBezTo>
                  <a:pt x="252000" y="6356874"/>
                  <a:pt x="139176" y="6244050"/>
                  <a:pt x="0" y="624405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 name="Picture Placeholder 12">
            <a:extLst>
              <a:ext uri="{FF2B5EF4-FFF2-40B4-BE49-F238E27FC236}">
                <a16:creationId xmlns:a16="http://schemas.microsoft.com/office/drawing/2014/main" id="{B458B8BC-0C6F-BA4E-BBD7-C13C2911268A}"/>
              </a:ext>
            </a:extLst>
          </p:cNvPr>
          <p:cNvSpPr>
            <a:spLocks noGrp="1"/>
          </p:cNvSpPr>
          <p:nvPr>
            <p:ph type="pic" sz="quarter" idx="10"/>
          </p:nvPr>
        </p:nvSpPr>
        <p:spPr>
          <a:xfrm>
            <a:off x="0" y="0"/>
            <a:ext cx="6096000" cy="6501600"/>
          </a:xfrm>
          <a:custGeom>
            <a:avLst/>
            <a:gdLst>
              <a:gd name="connsiteX0" fmla="*/ 0 w 6096000"/>
              <a:gd name="connsiteY0" fmla="*/ 0 h 6498000"/>
              <a:gd name="connsiteX1" fmla="*/ 6096000 w 6096000"/>
              <a:gd name="connsiteY1" fmla="*/ 0 h 6498000"/>
              <a:gd name="connsiteX2" fmla="*/ 6096000 w 6096000"/>
              <a:gd name="connsiteY2" fmla="*/ 6244050 h 6498000"/>
              <a:gd name="connsiteX3" fmla="*/ 5844000 w 6096000"/>
              <a:gd name="connsiteY3" fmla="*/ 6496050 h 6498000"/>
              <a:gd name="connsiteX4" fmla="*/ 5844394 w 6096000"/>
              <a:gd name="connsiteY4" fmla="*/ 6498000 h 6498000"/>
              <a:gd name="connsiteX5" fmla="*/ 0 w 6096000"/>
              <a:gd name="connsiteY5"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498000">
                <a:moveTo>
                  <a:pt x="0" y="0"/>
                </a:moveTo>
                <a:lnTo>
                  <a:pt x="6096000" y="0"/>
                </a:lnTo>
                <a:lnTo>
                  <a:pt x="6096000" y="6244050"/>
                </a:ln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437168" y="609600"/>
            <a:ext cx="5392882" cy="563874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 name="Title 3">
            <a:extLst>
              <a:ext uri="{FF2B5EF4-FFF2-40B4-BE49-F238E27FC236}">
                <a16:creationId xmlns:a16="http://schemas.microsoft.com/office/drawing/2014/main" id="{1DCE9AE3-C6C6-E54C-8688-ACA184A30FC4}"/>
              </a:ext>
            </a:extLst>
          </p:cNvPr>
          <p:cNvSpPr>
            <a:spLocks noGrp="1"/>
          </p:cNvSpPr>
          <p:nvPr>
            <p:ph type="title"/>
          </p:nvPr>
        </p:nvSpPr>
        <p:spPr>
          <a:xfrm>
            <a:off x="618065" y="609599"/>
            <a:ext cx="5477935" cy="1827213"/>
          </a:xfrm>
        </p:spPr>
        <p:txBody>
          <a:bodyPr rIns="216000"/>
          <a:lstStyle/>
          <a:p>
            <a:r>
              <a:rPr lang="es-ES"/>
              <a:t>Haga clic para modificar el estilo de título del patrón</a:t>
            </a:r>
            <a:endParaRPr lang="en-GB"/>
          </a:p>
        </p:txBody>
      </p:sp>
    </p:spTree>
    <p:extLst>
      <p:ext uri="{BB962C8B-B14F-4D97-AF65-F5344CB8AC3E}">
        <p14:creationId xmlns:p14="http://schemas.microsoft.com/office/powerpoint/2010/main" val="538235081"/>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4AF442D-09D5-E949-9926-48F727EB8561}"/>
              </a:ext>
            </a:extLst>
          </p:cNvPr>
          <p:cNvSpPr>
            <a:spLocks noGrp="1"/>
          </p:cNvSpPr>
          <p:nvPr>
            <p:ph type="ftr" sz="quarter" idx="10"/>
          </p:nvPr>
        </p:nvSpPr>
        <p:spPr/>
        <p:txBody>
          <a:bodyPr/>
          <a:lstStyle/>
          <a:p>
            <a:r>
              <a:rPr lang="en-GB"/>
              <a:t>Source: </a:t>
            </a:r>
          </a:p>
        </p:txBody>
      </p:sp>
      <p:sp>
        <p:nvSpPr>
          <p:cNvPr id="4" name="Slide Number Placeholder 3">
            <a:extLst>
              <a:ext uri="{FF2B5EF4-FFF2-40B4-BE49-F238E27FC236}">
                <a16:creationId xmlns:a16="http://schemas.microsoft.com/office/drawing/2014/main" id="{AE51C0B5-0FE4-AA45-86C1-CD72BD879139}"/>
              </a:ext>
            </a:extLst>
          </p:cNvPr>
          <p:cNvSpPr>
            <a:spLocks noGrp="1"/>
          </p:cNvSpPr>
          <p:nvPr>
            <p:ph type="sldNum" sz="quarter" idx="11"/>
          </p:nvPr>
        </p:nvSpPr>
        <p:spPr/>
        <p:txBody>
          <a:bodyPr/>
          <a:lstStyle/>
          <a:p>
            <a:fld id="{AB1D7550-0EB0-3A43-B3ED-278106F7B6C0}" type="slidenum">
              <a:rPr lang="en-GB" smtClean="0"/>
              <a:pPr/>
              <a:t>‹Nº›</a:t>
            </a:fld>
            <a:endParaRPr lang="en-GB"/>
          </a:p>
        </p:txBody>
      </p:sp>
      <p:sp>
        <p:nvSpPr>
          <p:cNvPr id="5" name="Picture Placeholder 12">
            <a:extLst>
              <a:ext uri="{FF2B5EF4-FFF2-40B4-BE49-F238E27FC236}">
                <a16:creationId xmlns:a16="http://schemas.microsoft.com/office/drawing/2014/main" id="{EDC06073-822D-C148-9EA1-733BA6032B11}"/>
              </a:ext>
            </a:extLst>
          </p:cNvPr>
          <p:cNvSpPr>
            <a:spLocks noGrp="1"/>
          </p:cNvSpPr>
          <p:nvPr>
            <p:ph type="pic" sz="quarter" idx="12"/>
          </p:nvPr>
        </p:nvSpPr>
        <p:spPr>
          <a:xfrm>
            <a:off x="0" y="0"/>
            <a:ext cx="6096000" cy="6501600"/>
          </a:xfrm>
          <a:custGeom>
            <a:avLst/>
            <a:gdLst>
              <a:gd name="connsiteX0" fmla="*/ 0 w 6096000"/>
              <a:gd name="connsiteY0" fmla="*/ 0 h 6498000"/>
              <a:gd name="connsiteX1" fmla="*/ 6096000 w 6096000"/>
              <a:gd name="connsiteY1" fmla="*/ 0 h 6498000"/>
              <a:gd name="connsiteX2" fmla="*/ 6096000 w 6096000"/>
              <a:gd name="connsiteY2" fmla="*/ 6244050 h 6498000"/>
              <a:gd name="connsiteX3" fmla="*/ 5844000 w 6096000"/>
              <a:gd name="connsiteY3" fmla="*/ 6496050 h 6498000"/>
              <a:gd name="connsiteX4" fmla="*/ 5844394 w 6096000"/>
              <a:gd name="connsiteY4" fmla="*/ 6498000 h 6498000"/>
              <a:gd name="connsiteX5" fmla="*/ 0 w 6096000"/>
              <a:gd name="connsiteY5"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498000">
                <a:moveTo>
                  <a:pt x="0" y="0"/>
                </a:moveTo>
                <a:lnTo>
                  <a:pt x="6096000" y="0"/>
                </a:lnTo>
                <a:lnTo>
                  <a:pt x="6096000" y="6244050"/>
                </a:ln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7" name="Title 3">
            <a:extLst>
              <a:ext uri="{FF2B5EF4-FFF2-40B4-BE49-F238E27FC236}">
                <a16:creationId xmlns:a16="http://schemas.microsoft.com/office/drawing/2014/main" id="{32CC8F85-F28A-DB4E-8753-4470623EA5E3}"/>
              </a:ext>
            </a:extLst>
          </p:cNvPr>
          <p:cNvSpPr>
            <a:spLocks noGrp="1"/>
          </p:cNvSpPr>
          <p:nvPr>
            <p:ph type="title"/>
          </p:nvPr>
        </p:nvSpPr>
        <p:spPr>
          <a:xfrm>
            <a:off x="618065" y="609599"/>
            <a:ext cx="5477935" cy="1827213"/>
          </a:xfrm>
        </p:spPr>
        <p:txBody>
          <a:bodyPr rIns="216000"/>
          <a:lstStyle/>
          <a:p>
            <a:r>
              <a:rPr lang="es-ES"/>
              <a:t>Haga clic para modificar el estilo de título del patrón</a:t>
            </a:r>
            <a:endParaRPr lang="en-GB"/>
          </a:p>
        </p:txBody>
      </p:sp>
      <p:sp>
        <p:nvSpPr>
          <p:cNvPr id="8" name="Picture Placeholder 10">
            <a:extLst>
              <a:ext uri="{FF2B5EF4-FFF2-40B4-BE49-F238E27FC236}">
                <a16:creationId xmlns:a16="http://schemas.microsoft.com/office/drawing/2014/main" id="{62716F3C-0A12-0A43-AAAF-C19A6B6DA59B}"/>
              </a:ext>
            </a:extLst>
          </p:cNvPr>
          <p:cNvSpPr>
            <a:spLocks noGrp="1"/>
          </p:cNvSpPr>
          <p:nvPr>
            <p:ph type="pic" sz="quarter" idx="14"/>
          </p:nvPr>
        </p:nvSpPr>
        <p:spPr>
          <a:xfrm>
            <a:off x="6096000" y="0"/>
            <a:ext cx="6096000" cy="6501600"/>
          </a:xfrm>
          <a:custGeom>
            <a:avLst/>
            <a:gdLst>
              <a:gd name="connsiteX0" fmla="*/ 0 w 6096000"/>
              <a:gd name="connsiteY0" fmla="*/ 0 h 6501600"/>
              <a:gd name="connsiteX1" fmla="*/ 6096000 w 6096000"/>
              <a:gd name="connsiteY1" fmla="*/ 0 h 6501600"/>
              <a:gd name="connsiteX2" fmla="*/ 6096000 w 6096000"/>
              <a:gd name="connsiteY2" fmla="*/ 6501600 h 6501600"/>
              <a:gd name="connsiteX3" fmla="*/ 252099 w 6096000"/>
              <a:gd name="connsiteY3" fmla="*/ 6501600 h 6501600"/>
              <a:gd name="connsiteX4" fmla="*/ 0 w 6096000"/>
              <a:gd name="connsiteY4" fmla="*/ 6249385 h 650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501600">
                <a:moveTo>
                  <a:pt x="0" y="0"/>
                </a:moveTo>
                <a:lnTo>
                  <a:pt x="6096000" y="0"/>
                </a:lnTo>
                <a:lnTo>
                  <a:pt x="6096000" y="6501600"/>
                </a:lnTo>
                <a:lnTo>
                  <a:pt x="252099" y="6501600"/>
                </a:lnTo>
                <a:cubicBezTo>
                  <a:pt x="252099" y="6362305"/>
                  <a:pt x="139231" y="6249385"/>
                  <a:pt x="0" y="6249385"/>
                </a:cubicBez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Tree>
    <p:extLst>
      <p:ext uri="{BB962C8B-B14F-4D97-AF65-F5344CB8AC3E}">
        <p14:creationId xmlns:p14="http://schemas.microsoft.com/office/powerpoint/2010/main" val="1722306210"/>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p:cSld name="Image - left - whit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458B8BC-0C6F-BA4E-BBD7-C13C2911268A}"/>
              </a:ext>
            </a:extLst>
          </p:cNvPr>
          <p:cNvSpPr>
            <a:spLocks noGrp="1"/>
          </p:cNvSpPr>
          <p:nvPr>
            <p:ph type="pic" sz="quarter" idx="10"/>
          </p:nvPr>
        </p:nvSpPr>
        <p:spPr>
          <a:xfrm>
            <a:off x="0" y="0"/>
            <a:ext cx="6096000" cy="6501600"/>
          </a:xfrm>
          <a:custGeom>
            <a:avLst/>
            <a:gdLst>
              <a:gd name="connsiteX0" fmla="*/ 0 w 6096000"/>
              <a:gd name="connsiteY0" fmla="*/ 0 h 6498000"/>
              <a:gd name="connsiteX1" fmla="*/ 6096000 w 6096000"/>
              <a:gd name="connsiteY1" fmla="*/ 0 h 6498000"/>
              <a:gd name="connsiteX2" fmla="*/ 6096000 w 6096000"/>
              <a:gd name="connsiteY2" fmla="*/ 6244050 h 6498000"/>
              <a:gd name="connsiteX3" fmla="*/ 5844000 w 6096000"/>
              <a:gd name="connsiteY3" fmla="*/ 6496050 h 6498000"/>
              <a:gd name="connsiteX4" fmla="*/ 5844394 w 6096000"/>
              <a:gd name="connsiteY4" fmla="*/ 6498000 h 6498000"/>
              <a:gd name="connsiteX5" fmla="*/ 0 w 6096000"/>
              <a:gd name="connsiteY5"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498000">
                <a:moveTo>
                  <a:pt x="0" y="0"/>
                </a:moveTo>
                <a:lnTo>
                  <a:pt x="6096000" y="0"/>
                </a:lnTo>
                <a:lnTo>
                  <a:pt x="6096000" y="6244050"/>
                </a:ln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437168" y="609600"/>
            <a:ext cx="5392882" cy="563874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 name="Title 3">
            <a:extLst>
              <a:ext uri="{FF2B5EF4-FFF2-40B4-BE49-F238E27FC236}">
                <a16:creationId xmlns:a16="http://schemas.microsoft.com/office/drawing/2014/main" id="{1DCE9AE3-C6C6-E54C-8688-ACA184A30FC4}"/>
              </a:ext>
            </a:extLst>
          </p:cNvPr>
          <p:cNvSpPr>
            <a:spLocks noGrp="1"/>
          </p:cNvSpPr>
          <p:nvPr>
            <p:ph type="title"/>
          </p:nvPr>
        </p:nvSpPr>
        <p:spPr>
          <a:xfrm>
            <a:off x="618065" y="609599"/>
            <a:ext cx="5477935" cy="1827213"/>
          </a:xfrm>
        </p:spPr>
        <p:txBody>
          <a:bodyPr rIns="216000"/>
          <a:lstStyle/>
          <a:p>
            <a:r>
              <a:rPr lang="es-ES"/>
              <a:t>Haga clic para modificar el estilo de título del patrón</a:t>
            </a:r>
            <a:endParaRPr lang="en-GB"/>
          </a:p>
        </p:txBody>
      </p:sp>
    </p:spTree>
    <p:extLst>
      <p:ext uri="{BB962C8B-B14F-4D97-AF65-F5344CB8AC3E}">
        <p14:creationId xmlns:p14="http://schemas.microsoft.com/office/powerpoint/2010/main" val="32431384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8_Basic - grey">
    <p:bg>
      <p:bgPr>
        <a:solidFill>
          <a:schemeClr val="accent5"/>
        </a:solidFill>
        <a:effectLst/>
      </p:bgPr>
    </p:bg>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0BE3069A-510B-D547-99D1-B2517D804836}"/>
              </a:ext>
            </a:extLst>
          </p:cNvPr>
          <p:cNvSpPr/>
          <p:nvPr userDrawn="1"/>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505168"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4"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tx2">
              <a:lumMod val="20000"/>
              <a:lumOff val="80000"/>
            </a:schemeClr>
          </a:solidFill>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0"/>
            <a:ext cx="5875868" cy="1467212"/>
          </a:xfrm>
        </p:spPr>
        <p:txBody>
          <a:bodyPr/>
          <a:lstStyle/>
          <a:p>
            <a:r>
              <a:rPr lang="en-GB"/>
              <a:t>Click to edit Master title style</a:t>
            </a:r>
          </a:p>
        </p:txBody>
      </p:sp>
    </p:spTree>
    <p:extLst>
      <p:ext uri="{BB962C8B-B14F-4D97-AF65-F5344CB8AC3E}">
        <p14:creationId xmlns:p14="http://schemas.microsoft.com/office/powerpoint/2010/main" val="1347698736"/>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p:cSld name="Image - right - Dove">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D4A870-F17A-F442-8E79-D6593E5CEED2}"/>
              </a:ext>
            </a:extLst>
          </p:cNvPr>
          <p:cNvSpPr/>
          <p:nvPr/>
        </p:nvSpPr>
        <p:spPr>
          <a:xfrm flipH="1">
            <a:off x="0" y="0"/>
            <a:ext cx="6098400" cy="6501600"/>
          </a:xfrm>
          <a:custGeom>
            <a:avLst/>
            <a:gdLst>
              <a:gd name="connsiteX0" fmla="*/ 0 w 6096000"/>
              <a:gd name="connsiteY0" fmla="*/ 0 h 6496050"/>
              <a:gd name="connsiteX1" fmla="*/ 6096000 w 6096000"/>
              <a:gd name="connsiteY1" fmla="*/ 0 h 6496050"/>
              <a:gd name="connsiteX2" fmla="*/ 6096000 w 6096000"/>
              <a:gd name="connsiteY2" fmla="*/ 6496050 h 6496050"/>
              <a:gd name="connsiteX3" fmla="*/ 252000 w 6096000"/>
              <a:gd name="connsiteY3" fmla="*/ 6496050 h 6496050"/>
              <a:gd name="connsiteX4" fmla="*/ 0 w 6096000"/>
              <a:gd name="connsiteY4" fmla="*/ 6244050 h 6496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496050">
                <a:moveTo>
                  <a:pt x="0" y="0"/>
                </a:moveTo>
                <a:lnTo>
                  <a:pt x="6096000" y="0"/>
                </a:lnTo>
                <a:lnTo>
                  <a:pt x="6096000" y="6496050"/>
                </a:lnTo>
                <a:lnTo>
                  <a:pt x="252000" y="6496050"/>
                </a:lnTo>
                <a:cubicBezTo>
                  <a:pt x="252000" y="6356874"/>
                  <a:pt x="139176" y="6244050"/>
                  <a:pt x="0" y="624405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1" name="Picture Placeholder 10">
            <a:extLst>
              <a:ext uri="{FF2B5EF4-FFF2-40B4-BE49-F238E27FC236}">
                <a16:creationId xmlns:a16="http://schemas.microsoft.com/office/drawing/2014/main" id="{E3EE54FD-7835-9C4B-81DD-D042B6D9FA9A}"/>
              </a:ext>
            </a:extLst>
          </p:cNvPr>
          <p:cNvSpPr>
            <a:spLocks noGrp="1"/>
          </p:cNvSpPr>
          <p:nvPr>
            <p:ph type="pic" sz="quarter" idx="10"/>
          </p:nvPr>
        </p:nvSpPr>
        <p:spPr>
          <a:xfrm>
            <a:off x="6096000" y="0"/>
            <a:ext cx="6096000" cy="6501600"/>
          </a:xfrm>
          <a:custGeom>
            <a:avLst/>
            <a:gdLst>
              <a:gd name="connsiteX0" fmla="*/ 0 w 6096000"/>
              <a:gd name="connsiteY0" fmla="*/ 0 h 6501600"/>
              <a:gd name="connsiteX1" fmla="*/ 6096000 w 6096000"/>
              <a:gd name="connsiteY1" fmla="*/ 0 h 6501600"/>
              <a:gd name="connsiteX2" fmla="*/ 6096000 w 6096000"/>
              <a:gd name="connsiteY2" fmla="*/ 6501600 h 6501600"/>
              <a:gd name="connsiteX3" fmla="*/ 252099 w 6096000"/>
              <a:gd name="connsiteY3" fmla="*/ 6501600 h 6501600"/>
              <a:gd name="connsiteX4" fmla="*/ 0 w 6096000"/>
              <a:gd name="connsiteY4" fmla="*/ 6249385 h 650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501600">
                <a:moveTo>
                  <a:pt x="0" y="0"/>
                </a:moveTo>
                <a:lnTo>
                  <a:pt x="6096000" y="0"/>
                </a:lnTo>
                <a:lnTo>
                  <a:pt x="6096000" y="6501600"/>
                </a:lnTo>
                <a:lnTo>
                  <a:pt x="252099" y="6501600"/>
                </a:lnTo>
                <a:cubicBezTo>
                  <a:pt x="252099" y="6362305"/>
                  <a:pt x="139231" y="6249385"/>
                  <a:pt x="0" y="6249385"/>
                </a:cubicBez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09600" y="609600"/>
            <a:ext cx="5089731" cy="182721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1" y="2436812"/>
            <a:ext cx="5089731"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3829480605"/>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p:cSld name="Image - right - 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3EE54FD-7835-9C4B-81DD-D042B6D9FA9A}"/>
              </a:ext>
            </a:extLst>
          </p:cNvPr>
          <p:cNvSpPr>
            <a:spLocks noGrp="1"/>
          </p:cNvSpPr>
          <p:nvPr>
            <p:ph type="pic" sz="quarter" idx="10"/>
          </p:nvPr>
        </p:nvSpPr>
        <p:spPr>
          <a:xfrm>
            <a:off x="6096000" y="0"/>
            <a:ext cx="6096000" cy="6501600"/>
          </a:xfrm>
          <a:custGeom>
            <a:avLst/>
            <a:gdLst>
              <a:gd name="connsiteX0" fmla="*/ 0 w 6096000"/>
              <a:gd name="connsiteY0" fmla="*/ 0 h 6501600"/>
              <a:gd name="connsiteX1" fmla="*/ 6096000 w 6096000"/>
              <a:gd name="connsiteY1" fmla="*/ 0 h 6501600"/>
              <a:gd name="connsiteX2" fmla="*/ 6096000 w 6096000"/>
              <a:gd name="connsiteY2" fmla="*/ 6501600 h 6501600"/>
              <a:gd name="connsiteX3" fmla="*/ 252099 w 6096000"/>
              <a:gd name="connsiteY3" fmla="*/ 6501600 h 6501600"/>
              <a:gd name="connsiteX4" fmla="*/ 0 w 6096000"/>
              <a:gd name="connsiteY4" fmla="*/ 6249385 h 650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501600">
                <a:moveTo>
                  <a:pt x="0" y="0"/>
                </a:moveTo>
                <a:lnTo>
                  <a:pt x="6096000" y="0"/>
                </a:lnTo>
                <a:lnTo>
                  <a:pt x="6096000" y="6501600"/>
                </a:lnTo>
                <a:lnTo>
                  <a:pt x="252099" y="6501600"/>
                </a:lnTo>
                <a:cubicBezTo>
                  <a:pt x="252099" y="6362305"/>
                  <a:pt x="139231" y="6249385"/>
                  <a:pt x="0" y="6249385"/>
                </a:cubicBez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09600" y="609600"/>
            <a:ext cx="5089731" cy="182721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1" y="2436812"/>
            <a:ext cx="5089731"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4140318214"/>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p:cSld name="Image - right 3rd">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D3C20F34-4FD5-2143-AB4D-393C884A409B}"/>
              </a:ext>
            </a:extLst>
          </p:cNvPr>
          <p:cNvSpPr>
            <a:spLocks noGrp="1"/>
          </p:cNvSpPr>
          <p:nvPr>
            <p:ph type="pic" sz="quarter" idx="10"/>
          </p:nvPr>
        </p:nvSpPr>
        <p:spPr>
          <a:xfrm>
            <a:off x="7357532" y="0"/>
            <a:ext cx="4834469" cy="64980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6645180" cy="119274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6645180"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998071852"/>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p:cSld name="Team layout x 4 Alt">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D7245059-C77A-F54C-A53E-4CBA0C853BFB}"/>
              </a:ext>
            </a:extLst>
          </p:cNvPr>
          <p:cNvSpPr/>
          <p:nvPr/>
        </p:nvSpPr>
        <p:spPr>
          <a:xfrm>
            <a:off x="0" y="0"/>
            <a:ext cx="4064400" cy="6498000"/>
          </a:xfrm>
          <a:custGeom>
            <a:avLst/>
            <a:gdLst>
              <a:gd name="connsiteX0" fmla="*/ 0 w 4064400"/>
              <a:gd name="connsiteY0" fmla="*/ 0 h 6498000"/>
              <a:gd name="connsiteX1" fmla="*/ 4064400 w 4064400"/>
              <a:gd name="connsiteY1" fmla="*/ 0 h 6498000"/>
              <a:gd name="connsiteX2" fmla="*/ 4064400 w 4064400"/>
              <a:gd name="connsiteY2" fmla="*/ 6498000 h 6498000"/>
              <a:gd name="connsiteX3" fmla="*/ 0 w 4064400"/>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4400" h="6498000">
                <a:moveTo>
                  <a:pt x="0" y="0"/>
                </a:moveTo>
                <a:lnTo>
                  <a:pt x="4064400" y="0"/>
                </a:lnTo>
                <a:lnTo>
                  <a:pt x="4064400" y="6498000"/>
                </a:lnTo>
                <a:lnTo>
                  <a:pt x="0" y="649800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3" name="Freeform 22">
            <a:extLst>
              <a:ext uri="{FF2B5EF4-FFF2-40B4-BE49-F238E27FC236}">
                <a16:creationId xmlns:a16="http://schemas.microsoft.com/office/drawing/2014/main" id="{48DB6C09-42FA-2A46-BC78-D93D37BEBB29}"/>
              </a:ext>
            </a:extLst>
          </p:cNvPr>
          <p:cNvSpPr/>
          <p:nvPr/>
        </p:nvSpPr>
        <p:spPr>
          <a:xfrm>
            <a:off x="8127600" y="0"/>
            <a:ext cx="4064400" cy="6498000"/>
          </a:xfrm>
          <a:custGeom>
            <a:avLst/>
            <a:gdLst>
              <a:gd name="connsiteX0" fmla="*/ 0 w 4064400"/>
              <a:gd name="connsiteY0" fmla="*/ 0 h 6498000"/>
              <a:gd name="connsiteX1" fmla="*/ 4064400 w 4064400"/>
              <a:gd name="connsiteY1" fmla="*/ 0 h 6498000"/>
              <a:gd name="connsiteX2" fmla="*/ 4064400 w 4064400"/>
              <a:gd name="connsiteY2" fmla="*/ 6498000 h 6498000"/>
              <a:gd name="connsiteX3" fmla="*/ 0 w 4064400"/>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4400" h="6498000">
                <a:moveTo>
                  <a:pt x="0" y="0"/>
                </a:moveTo>
                <a:lnTo>
                  <a:pt x="4064400" y="0"/>
                </a:lnTo>
                <a:lnTo>
                  <a:pt x="4064400" y="6498000"/>
                </a:lnTo>
                <a:lnTo>
                  <a:pt x="0" y="649800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1" name="Picture Placeholder 20">
            <a:extLst>
              <a:ext uri="{FF2B5EF4-FFF2-40B4-BE49-F238E27FC236}">
                <a16:creationId xmlns:a16="http://schemas.microsoft.com/office/drawing/2014/main" id="{88BD2C5B-4AEB-2742-96C2-7BBFA14B32F7}"/>
              </a:ext>
            </a:extLst>
          </p:cNvPr>
          <p:cNvSpPr>
            <a:spLocks noGrp="1"/>
          </p:cNvSpPr>
          <p:nvPr>
            <p:ph type="pic" sz="quarter" idx="10"/>
          </p:nvPr>
        </p:nvSpPr>
        <p:spPr>
          <a:xfrm>
            <a:off x="4064400" y="0"/>
            <a:ext cx="4063200" cy="6498000"/>
          </a:xfrm>
          <a:custGeom>
            <a:avLst/>
            <a:gdLst>
              <a:gd name="connsiteX0" fmla="*/ 0 w 4063200"/>
              <a:gd name="connsiteY0" fmla="*/ 0 h 6498000"/>
              <a:gd name="connsiteX1" fmla="*/ 4063200 w 4063200"/>
              <a:gd name="connsiteY1" fmla="*/ 0 h 6498000"/>
              <a:gd name="connsiteX2" fmla="*/ 4063200 w 4063200"/>
              <a:gd name="connsiteY2" fmla="*/ 6498000 h 6498000"/>
              <a:gd name="connsiteX3" fmla="*/ 2283207 w 4063200"/>
              <a:gd name="connsiteY3" fmla="*/ 6498000 h 6498000"/>
              <a:gd name="connsiteX4" fmla="*/ 2283600 w 4063200"/>
              <a:gd name="connsiteY4" fmla="*/ 6496050 h 6498000"/>
              <a:gd name="connsiteX5" fmla="*/ 2031600 w 4063200"/>
              <a:gd name="connsiteY5" fmla="*/ 6244050 h 6498000"/>
              <a:gd name="connsiteX6" fmla="*/ 1779600 w 4063200"/>
              <a:gd name="connsiteY6" fmla="*/ 6496050 h 6498000"/>
              <a:gd name="connsiteX7" fmla="*/ 1779994 w 4063200"/>
              <a:gd name="connsiteY7" fmla="*/ 6498000 h 6498000"/>
              <a:gd name="connsiteX8" fmla="*/ 0 w 40632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3200" h="6498000">
                <a:moveTo>
                  <a:pt x="0" y="0"/>
                </a:moveTo>
                <a:lnTo>
                  <a:pt x="4063200" y="0"/>
                </a:lnTo>
                <a:lnTo>
                  <a:pt x="4063200" y="6498000"/>
                </a:lnTo>
                <a:lnTo>
                  <a:pt x="2283207" y="6498000"/>
                </a:lnTo>
                <a:lnTo>
                  <a:pt x="2283600" y="6496050"/>
                </a:lnTo>
                <a:cubicBezTo>
                  <a:pt x="2283600" y="6356874"/>
                  <a:pt x="2170776" y="6244050"/>
                  <a:pt x="2031600" y="6244050"/>
                </a:cubicBezTo>
                <a:cubicBezTo>
                  <a:pt x="1892425" y="6244050"/>
                  <a:pt x="1779600" y="6356874"/>
                  <a:pt x="1779600" y="6496050"/>
                </a:cubicBezTo>
                <a:lnTo>
                  <a:pt x="17799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2" name="Title 1">
            <a:extLst>
              <a:ext uri="{FF2B5EF4-FFF2-40B4-BE49-F238E27FC236}">
                <a16:creationId xmlns:a16="http://schemas.microsoft.com/office/drawing/2014/main" id="{9FD3E5BD-E875-EE4C-9CB4-36F3C3D3E419}"/>
              </a:ext>
            </a:extLst>
          </p:cNvPr>
          <p:cNvSpPr>
            <a:spLocks noGrp="1"/>
          </p:cNvSpPr>
          <p:nvPr>
            <p:ph type="title"/>
          </p:nvPr>
        </p:nvSpPr>
        <p:spPr>
          <a:xfrm>
            <a:off x="618065" y="609600"/>
            <a:ext cx="3446335" cy="974986"/>
          </a:xfrm>
        </p:spPr>
        <p:txBody>
          <a:bodyPr/>
          <a:lstStyle/>
          <a:p>
            <a:r>
              <a:rPr lang="es-ES"/>
              <a:t>Haga clic para modificar el estilo de título del patrón</a:t>
            </a:r>
            <a:endParaRPr lang="en-GB"/>
          </a:p>
        </p:txBody>
      </p:sp>
      <p:sp>
        <p:nvSpPr>
          <p:cNvPr id="14" name="Picture Placeholder 16">
            <a:extLst>
              <a:ext uri="{FF2B5EF4-FFF2-40B4-BE49-F238E27FC236}">
                <a16:creationId xmlns:a16="http://schemas.microsoft.com/office/drawing/2014/main" id="{5ABFEEB8-51F9-0142-A050-4625F6325514}"/>
              </a:ext>
            </a:extLst>
          </p:cNvPr>
          <p:cNvSpPr>
            <a:spLocks noGrp="1"/>
          </p:cNvSpPr>
          <p:nvPr>
            <p:ph type="pic" sz="quarter" idx="18"/>
          </p:nvPr>
        </p:nvSpPr>
        <p:spPr>
          <a:xfrm>
            <a:off x="3898470" y="1584585"/>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solidFill>
          <a:ln>
            <a:noFill/>
          </a:ln>
        </p:spPr>
        <p:txBody>
          <a:bodyPr wrap="square" anchor="ctr">
            <a:noAutofit/>
          </a:bodyPr>
          <a:lstStyle>
            <a:lvl1pPr algn="ctr">
              <a:defRPr/>
            </a:lvl1pPr>
          </a:lstStyle>
          <a:p>
            <a:r>
              <a:rPr lang="es-ES"/>
              <a:t>Haga clic en el icono para agregar una imagen</a:t>
            </a:r>
            <a:endParaRPr lang="en-GB"/>
          </a:p>
        </p:txBody>
      </p:sp>
      <p:sp>
        <p:nvSpPr>
          <p:cNvPr id="15" name="Text Placeholder 7">
            <a:extLst>
              <a:ext uri="{FF2B5EF4-FFF2-40B4-BE49-F238E27FC236}">
                <a16:creationId xmlns:a16="http://schemas.microsoft.com/office/drawing/2014/main" id="{F9E2A247-90BA-314A-BDCD-0A4AECB670C9}"/>
              </a:ext>
            </a:extLst>
          </p:cNvPr>
          <p:cNvSpPr>
            <a:spLocks noGrp="1"/>
          </p:cNvSpPr>
          <p:nvPr>
            <p:ph type="body" sz="quarter" idx="14" hasCustomPrompt="1"/>
          </p:nvPr>
        </p:nvSpPr>
        <p:spPr>
          <a:xfrm>
            <a:off x="1522325" y="1969477"/>
            <a:ext cx="2376145" cy="1097070"/>
          </a:xfrm>
        </p:spPr>
        <p:txBody>
          <a:bodyPr lIns="180000" tIns="36000" rIns="180000" bIns="36000" anchor="ctr">
            <a:noAutofit/>
          </a:bodyPr>
          <a:lstStyle>
            <a:lvl1pPr algn="r">
              <a:lnSpc>
                <a:spcPct val="100000"/>
              </a:lnSpc>
              <a:spcAft>
                <a:spcPts val="0"/>
              </a:spcAft>
              <a:defRPr sz="1400" b="1">
                <a:solidFill>
                  <a:schemeClr val="accent4"/>
                </a:solidFill>
              </a:defRPr>
            </a:lvl1pPr>
            <a:lvl2pPr algn="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7" name="Picture Placeholder 16">
            <a:extLst>
              <a:ext uri="{FF2B5EF4-FFF2-40B4-BE49-F238E27FC236}">
                <a16:creationId xmlns:a16="http://schemas.microsoft.com/office/drawing/2014/main" id="{9A3DB6A0-2E22-9F4E-8C30-ECA98F4FDBDD}"/>
              </a:ext>
            </a:extLst>
          </p:cNvPr>
          <p:cNvSpPr>
            <a:spLocks noGrp="1"/>
          </p:cNvSpPr>
          <p:nvPr>
            <p:ph type="pic" sz="quarter" idx="19"/>
          </p:nvPr>
        </p:nvSpPr>
        <p:spPr>
          <a:xfrm>
            <a:off x="3898470" y="3877718"/>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solidFill>
          <a:ln>
            <a:noFill/>
          </a:ln>
        </p:spPr>
        <p:txBody>
          <a:bodyPr wrap="square" anchor="ctr">
            <a:noAutofit/>
          </a:bodyPr>
          <a:lstStyle>
            <a:lvl1pPr algn="ctr">
              <a:defRPr/>
            </a:lvl1pPr>
          </a:lstStyle>
          <a:p>
            <a:r>
              <a:rPr lang="es-ES"/>
              <a:t>Haga clic en el icono para agregar una imagen</a:t>
            </a:r>
            <a:endParaRPr lang="en-GB"/>
          </a:p>
        </p:txBody>
      </p:sp>
      <p:sp>
        <p:nvSpPr>
          <p:cNvPr id="18" name="Text Placeholder 7">
            <a:extLst>
              <a:ext uri="{FF2B5EF4-FFF2-40B4-BE49-F238E27FC236}">
                <a16:creationId xmlns:a16="http://schemas.microsoft.com/office/drawing/2014/main" id="{5C9E62EE-D701-B347-BBEF-F2599FBBA8FE}"/>
              </a:ext>
            </a:extLst>
          </p:cNvPr>
          <p:cNvSpPr>
            <a:spLocks noGrp="1"/>
          </p:cNvSpPr>
          <p:nvPr>
            <p:ph type="body" sz="quarter" idx="20" hasCustomPrompt="1"/>
          </p:nvPr>
        </p:nvSpPr>
        <p:spPr>
          <a:xfrm>
            <a:off x="1522325" y="4262610"/>
            <a:ext cx="2376145" cy="1097070"/>
          </a:xfrm>
        </p:spPr>
        <p:txBody>
          <a:bodyPr lIns="180000" tIns="36000" rIns="180000" bIns="36000" anchor="ctr">
            <a:noAutofit/>
          </a:bodyPr>
          <a:lstStyle>
            <a:lvl1pPr algn="r">
              <a:lnSpc>
                <a:spcPct val="100000"/>
              </a:lnSpc>
              <a:spcAft>
                <a:spcPts val="0"/>
              </a:spcAft>
              <a:defRPr sz="1400" b="1">
                <a:solidFill>
                  <a:schemeClr val="accent4"/>
                </a:solidFill>
              </a:defRPr>
            </a:lvl1pPr>
            <a:lvl2pPr algn="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4" name="Picture Placeholder 16">
            <a:extLst>
              <a:ext uri="{FF2B5EF4-FFF2-40B4-BE49-F238E27FC236}">
                <a16:creationId xmlns:a16="http://schemas.microsoft.com/office/drawing/2014/main" id="{945DC05E-C003-B74C-9DD3-11B31C7A2EB4}"/>
              </a:ext>
            </a:extLst>
          </p:cNvPr>
          <p:cNvSpPr>
            <a:spLocks noGrp="1"/>
          </p:cNvSpPr>
          <p:nvPr>
            <p:ph type="pic" sz="quarter" idx="21"/>
          </p:nvPr>
        </p:nvSpPr>
        <p:spPr>
          <a:xfrm>
            <a:off x="6435679" y="1584585"/>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solidFill>
          <a:ln>
            <a:noFill/>
          </a:ln>
        </p:spPr>
        <p:txBody>
          <a:bodyPr wrap="square" anchor="ctr">
            <a:noAutofit/>
          </a:bodyPr>
          <a:lstStyle>
            <a:lvl1pPr algn="ctr">
              <a:defRPr/>
            </a:lvl1pPr>
          </a:lstStyle>
          <a:p>
            <a:r>
              <a:rPr lang="es-ES"/>
              <a:t>Haga clic en el icono para agregar una imagen</a:t>
            </a:r>
            <a:endParaRPr lang="en-GB"/>
          </a:p>
        </p:txBody>
      </p:sp>
      <p:sp>
        <p:nvSpPr>
          <p:cNvPr id="25" name="Text Placeholder 7">
            <a:extLst>
              <a:ext uri="{FF2B5EF4-FFF2-40B4-BE49-F238E27FC236}">
                <a16:creationId xmlns:a16="http://schemas.microsoft.com/office/drawing/2014/main" id="{815B1402-52BD-4944-86EC-993B6CCD1D8D}"/>
              </a:ext>
            </a:extLst>
          </p:cNvPr>
          <p:cNvSpPr>
            <a:spLocks noGrp="1"/>
          </p:cNvSpPr>
          <p:nvPr>
            <p:ph type="body" sz="quarter" idx="22" hasCustomPrompt="1"/>
          </p:nvPr>
        </p:nvSpPr>
        <p:spPr>
          <a:xfrm>
            <a:off x="8309233" y="1969477"/>
            <a:ext cx="2376145" cy="1097070"/>
          </a:xfrm>
        </p:spPr>
        <p:txBody>
          <a:bodyPr lIns="180000" tIns="36000" rIns="180000" bIns="36000" anchor="ctr">
            <a:noAutofit/>
          </a:bodyPr>
          <a:lstStyle>
            <a:lvl1pPr algn="l">
              <a:lnSpc>
                <a:spcPct val="100000"/>
              </a:lnSpc>
              <a:spcAft>
                <a:spcPts val="0"/>
              </a:spcAft>
              <a:defRPr sz="1400" b="1">
                <a:solidFill>
                  <a:schemeClr val="accent4"/>
                </a:solidFill>
              </a:defRPr>
            </a:lvl1pPr>
            <a:lvl2pPr algn="l">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6" name="Picture Placeholder 16">
            <a:extLst>
              <a:ext uri="{FF2B5EF4-FFF2-40B4-BE49-F238E27FC236}">
                <a16:creationId xmlns:a16="http://schemas.microsoft.com/office/drawing/2014/main" id="{38615044-966E-9341-99DF-7BCA47F3C021}"/>
              </a:ext>
            </a:extLst>
          </p:cNvPr>
          <p:cNvSpPr>
            <a:spLocks noGrp="1"/>
          </p:cNvSpPr>
          <p:nvPr>
            <p:ph type="pic" sz="quarter" idx="23"/>
          </p:nvPr>
        </p:nvSpPr>
        <p:spPr>
          <a:xfrm>
            <a:off x="6435679" y="3877718"/>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solidFill>
          <a:ln>
            <a:noFill/>
          </a:ln>
        </p:spPr>
        <p:txBody>
          <a:bodyPr wrap="square" anchor="ctr">
            <a:noAutofit/>
          </a:bodyPr>
          <a:lstStyle>
            <a:lvl1pPr algn="ctr">
              <a:defRPr/>
            </a:lvl1pPr>
          </a:lstStyle>
          <a:p>
            <a:r>
              <a:rPr lang="es-ES"/>
              <a:t>Haga clic en el icono para agregar una imagen</a:t>
            </a:r>
            <a:endParaRPr lang="en-GB"/>
          </a:p>
        </p:txBody>
      </p:sp>
      <p:sp>
        <p:nvSpPr>
          <p:cNvPr id="27" name="Text Placeholder 7">
            <a:extLst>
              <a:ext uri="{FF2B5EF4-FFF2-40B4-BE49-F238E27FC236}">
                <a16:creationId xmlns:a16="http://schemas.microsoft.com/office/drawing/2014/main" id="{1E7B9924-E501-1945-9875-2CFFD0035874}"/>
              </a:ext>
            </a:extLst>
          </p:cNvPr>
          <p:cNvSpPr>
            <a:spLocks noGrp="1"/>
          </p:cNvSpPr>
          <p:nvPr>
            <p:ph type="body" sz="quarter" idx="24" hasCustomPrompt="1"/>
          </p:nvPr>
        </p:nvSpPr>
        <p:spPr>
          <a:xfrm>
            <a:off x="8309233" y="4262610"/>
            <a:ext cx="2376145" cy="1097070"/>
          </a:xfrm>
        </p:spPr>
        <p:txBody>
          <a:bodyPr lIns="180000" tIns="36000" rIns="180000" bIns="36000" anchor="ctr">
            <a:noAutofit/>
          </a:bodyPr>
          <a:lstStyle>
            <a:lvl1pPr algn="l">
              <a:lnSpc>
                <a:spcPct val="100000"/>
              </a:lnSpc>
              <a:spcAft>
                <a:spcPts val="0"/>
              </a:spcAft>
              <a:defRPr sz="1400" b="1">
                <a:solidFill>
                  <a:schemeClr val="accent4"/>
                </a:solidFill>
              </a:defRPr>
            </a:lvl1pPr>
            <a:lvl2pPr algn="l">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Tree>
    <p:extLst>
      <p:ext uri="{BB962C8B-B14F-4D97-AF65-F5344CB8AC3E}">
        <p14:creationId xmlns:p14="http://schemas.microsoft.com/office/powerpoint/2010/main" val="1044840397"/>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p:cSld name="Team layout x 4">
    <p:spTree>
      <p:nvGrpSpPr>
        <p:cNvPr id="1" name=""/>
        <p:cNvGrpSpPr/>
        <p:nvPr/>
      </p:nvGrpSpPr>
      <p:grpSpPr>
        <a:xfrm>
          <a:off x="0" y="0"/>
          <a:ext cx="0" cy="0"/>
          <a:chOff x="0" y="0"/>
          <a:chExt cx="0" cy="0"/>
        </a:xfrm>
      </p:grpSpPr>
      <p:sp>
        <p:nvSpPr>
          <p:cNvPr id="14" name="Freeform 13">
            <a:extLst>
              <a:ext uri="{FF2B5EF4-FFF2-40B4-BE49-F238E27FC236}">
                <a16:creationId xmlns:a16="http://schemas.microsoft.com/office/drawing/2014/main" id="{CA9069D4-BBD5-6840-9646-5955E2C1E9C0}"/>
              </a:ext>
            </a:extLst>
          </p:cNvPr>
          <p:cNvSpPr/>
          <p:nvPr/>
        </p:nvSpPr>
        <p:spPr>
          <a:xfrm>
            <a:off x="0" y="3429000"/>
            <a:ext cx="12192000" cy="3069000"/>
          </a:xfrm>
          <a:custGeom>
            <a:avLst/>
            <a:gdLst>
              <a:gd name="connsiteX0" fmla="*/ 0 w 12192000"/>
              <a:gd name="connsiteY0" fmla="*/ 0 h 3069000"/>
              <a:gd name="connsiteX1" fmla="*/ 12192000 w 12192000"/>
              <a:gd name="connsiteY1" fmla="*/ 0 h 3069000"/>
              <a:gd name="connsiteX2" fmla="*/ 12192000 w 12192000"/>
              <a:gd name="connsiteY2" fmla="*/ 3069000 h 3069000"/>
              <a:gd name="connsiteX3" fmla="*/ 6347607 w 12192000"/>
              <a:gd name="connsiteY3" fmla="*/ 3069000 h 3069000"/>
              <a:gd name="connsiteX4" fmla="*/ 6348000 w 12192000"/>
              <a:gd name="connsiteY4" fmla="*/ 3067050 h 3069000"/>
              <a:gd name="connsiteX5" fmla="*/ 6096000 w 12192000"/>
              <a:gd name="connsiteY5" fmla="*/ 2815050 h 3069000"/>
              <a:gd name="connsiteX6" fmla="*/ 5844000 w 12192000"/>
              <a:gd name="connsiteY6" fmla="*/ 3067050 h 3069000"/>
              <a:gd name="connsiteX7" fmla="*/ 5844394 w 12192000"/>
              <a:gd name="connsiteY7" fmla="*/ 3069000 h 3069000"/>
              <a:gd name="connsiteX8" fmla="*/ 0 w 12192000"/>
              <a:gd name="connsiteY8" fmla="*/ 3069000 h 306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69000">
                <a:moveTo>
                  <a:pt x="0" y="0"/>
                </a:moveTo>
                <a:lnTo>
                  <a:pt x="12192000" y="0"/>
                </a:lnTo>
                <a:lnTo>
                  <a:pt x="12192000" y="3069000"/>
                </a:lnTo>
                <a:lnTo>
                  <a:pt x="6347607" y="3069000"/>
                </a:lnTo>
                <a:lnTo>
                  <a:pt x="6348000" y="3067050"/>
                </a:lnTo>
                <a:cubicBezTo>
                  <a:pt x="6348000" y="2927874"/>
                  <a:pt x="6235176" y="2815050"/>
                  <a:pt x="6096000" y="2815050"/>
                </a:cubicBezTo>
                <a:cubicBezTo>
                  <a:pt x="5956825" y="2815050"/>
                  <a:pt x="5844000" y="2927874"/>
                  <a:pt x="5844000" y="3067050"/>
                </a:cubicBezTo>
                <a:lnTo>
                  <a:pt x="5844394" y="3069000"/>
                </a:lnTo>
                <a:lnTo>
                  <a:pt x="0" y="30690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7" name="Picture Placeholder 16">
            <a:extLst>
              <a:ext uri="{FF2B5EF4-FFF2-40B4-BE49-F238E27FC236}">
                <a16:creationId xmlns:a16="http://schemas.microsoft.com/office/drawing/2014/main" id="{D3C20F34-4FD5-2143-AB4D-393C884A409B}"/>
              </a:ext>
            </a:extLst>
          </p:cNvPr>
          <p:cNvSpPr>
            <a:spLocks noGrp="1"/>
          </p:cNvSpPr>
          <p:nvPr>
            <p:ph type="pic" sz="quarter" idx="10"/>
          </p:nvPr>
        </p:nvSpPr>
        <p:spPr>
          <a:xfrm>
            <a:off x="1388810" y="2245892"/>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6645180" cy="1192742"/>
          </a:xfrm>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8" name="Text Placeholder 7">
            <a:extLst>
              <a:ext uri="{FF2B5EF4-FFF2-40B4-BE49-F238E27FC236}">
                <a16:creationId xmlns:a16="http://schemas.microsoft.com/office/drawing/2014/main" id="{779CEDD1-36EF-F74A-8498-C86A35DDECAD}"/>
              </a:ext>
            </a:extLst>
          </p:cNvPr>
          <p:cNvSpPr>
            <a:spLocks noGrp="1"/>
          </p:cNvSpPr>
          <p:nvPr>
            <p:ph type="body" sz="quarter" idx="14" hasCustomPrompt="1"/>
          </p:nvPr>
        </p:nvSpPr>
        <p:spPr>
          <a:xfrm>
            <a:off x="1388810" y="4119144"/>
            <a:ext cx="1866855" cy="1131120"/>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6" name="Picture Placeholder 16">
            <a:extLst>
              <a:ext uri="{FF2B5EF4-FFF2-40B4-BE49-F238E27FC236}">
                <a16:creationId xmlns:a16="http://schemas.microsoft.com/office/drawing/2014/main" id="{AFBFBD49-A7E5-1444-9DA5-265ACB7E390C}"/>
              </a:ext>
            </a:extLst>
          </p:cNvPr>
          <p:cNvSpPr>
            <a:spLocks noGrp="1"/>
          </p:cNvSpPr>
          <p:nvPr>
            <p:ph type="pic" sz="quarter" idx="15"/>
          </p:nvPr>
        </p:nvSpPr>
        <p:spPr>
          <a:xfrm>
            <a:off x="3904652" y="2245892"/>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8" name="Text Placeholder 7">
            <a:extLst>
              <a:ext uri="{FF2B5EF4-FFF2-40B4-BE49-F238E27FC236}">
                <a16:creationId xmlns:a16="http://schemas.microsoft.com/office/drawing/2014/main" id="{57C6F73E-3CE7-7A49-A51E-6165B69AAC46}"/>
              </a:ext>
            </a:extLst>
          </p:cNvPr>
          <p:cNvSpPr>
            <a:spLocks noGrp="1"/>
          </p:cNvSpPr>
          <p:nvPr>
            <p:ph type="body" sz="quarter" idx="16" hasCustomPrompt="1"/>
          </p:nvPr>
        </p:nvSpPr>
        <p:spPr>
          <a:xfrm>
            <a:off x="3904652" y="4119144"/>
            <a:ext cx="1866855" cy="1131120"/>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2" name="Picture Placeholder 16">
            <a:extLst>
              <a:ext uri="{FF2B5EF4-FFF2-40B4-BE49-F238E27FC236}">
                <a16:creationId xmlns:a16="http://schemas.microsoft.com/office/drawing/2014/main" id="{A5015BF3-DD4C-2A4F-BADA-651E110BBD63}"/>
              </a:ext>
            </a:extLst>
          </p:cNvPr>
          <p:cNvSpPr>
            <a:spLocks noGrp="1"/>
          </p:cNvSpPr>
          <p:nvPr>
            <p:ph type="pic" sz="quarter" idx="17"/>
          </p:nvPr>
        </p:nvSpPr>
        <p:spPr>
          <a:xfrm>
            <a:off x="6420494" y="2245892"/>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3" name="Text Placeholder 7">
            <a:extLst>
              <a:ext uri="{FF2B5EF4-FFF2-40B4-BE49-F238E27FC236}">
                <a16:creationId xmlns:a16="http://schemas.microsoft.com/office/drawing/2014/main" id="{2939BC0D-5961-E046-A808-6B8AC8099F5E}"/>
              </a:ext>
            </a:extLst>
          </p:cNvPr>
          <p:cNvSpPr>
            <a:spLocks noGrp="1"/>
          </p:cNvSpPr>
          <p:nvPr>
            <p:ph type="body" sz="quarter" idx="18" hasCustomPrompt="1"/>
          </p:nvPr>
        </p:nvSpPr>
        <p:spPr>
          <a:xfrm>
            <a:off x="6420494" y="4119144"/>
            <a:ext cx="1866855" cy="1131120"/>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4" name="Picture Placeholder 16">
            <a:extLst>
              <a:ext uri="{FF2B5EF4-FFF2-40B4-BE49-F238E27FC236}">
                <a16:creationId xmlns:a16="http://schemas.microsoft.com/office/drawing/2014/main" id="{A638653C-41FC-DA4F-A786-E9195EF83B38}"/>
              </a:ext>
            </a:extLst>
          </p:cNvPr>
          <p:cNvSpPr>
            <a:spLocks noGrp="1"/>
          </p:cNvSpPr>
          <p:nvPr>
            <p:ph type="pic" sz="quarter" idx="19"/>
          </p:nvPr>
        </p:nvSpPr>
        <p:spPr>
          <a:xfrm>
            <a:off x="8936335" y="2245892"/>
            <a:ext cx="1866855" cy="1866855"/>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5" name="Text Placeholder 7">
            <a:extLst>
              <a:ext uri="{FF2B5EF4-FFF2-40B4-BE49-F238E27FC236}">
                <a16:creationId xmlns:a16="http://schemas.microsoft.com/office/drawing/2014/main" id="{E9C40C38-C66F-8C44-963F-5DD7D91C70C7}"/>
              </a:ext>
            </a:extLst>
          </p:cNvPr>
          <p:cNvSpPr>
            <a:spLocks noGrp="1"/>
          </p:cNvSpPr>
          <p:nvPr>
            <p:ph type="body" sz="quarter" idx="20" hasCustomPrompt="1"/>
          </p:nvPr>
        </p:nvSpPr>
        <p:spPr>
          <a:xfrm>
            <a:off x="8936335" y="4119144"/>
            <a:ext cx="1866855" cy="1131120"/>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Tree>
    <p:extLst>
      <p:ext uri="{BB962C8B-B14F-4D97-AF65-F5344CB8AC3E}">
        <p14:creationId xmlns:p14="http://schemas.microsoft.com/office/powerpoint/2010/main" val="2292387795"/>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p:cSld name="Team layout x 8">
    <p:spTree>
      <p:nvGrpSpPr>
        <p:cNvPr id="1" name=""/>
        <p:cNvGrpSpPr/>
        <p:nvPr/>
      </p:nvGrpSpPr>
      <p:grpSpPr>
        <a:xfrm>
          <a:off x="0" y="0"/>
          <a:ext cx="0" cy="0"/>
          <a:chOff x="0" y="0"/>
          <a:chExt cx="0" cy="0"/>
        </a:xfrm>
      </p:grpSpPr>
      <p:sp>
        <p:nvSpPr>
          <p:cNvPr id="30" name="Freeform 29">
            <a:extLst>
              <a:ext uri="{FF2B5EF4-FFF2-40B4-BE49-F238E27FC236}">
                <a16:creationId xmlns:a16="http://schemas.microsoft.com/office/drawing/2014/main" id="{B4DB38A8-ED85-1347-B790-9A2BE1DBEF4C}"/>
              </a:ext>
            </a:extLst>
          </p:cNvPr>
          <p:cNvSpPr/>
          <p:nvPr/>
        </p:nvSpPr>
        <p:spPr>
          <a:xfrm>
            <a:off x="0" y="4546834"/>
            <a:ext cx="12192000" cy="1951167"/>
          </a:xfrm>
          <a:custGeom>
            <a:avLst/>
            <a:gdLst>
              <a:gd name="connsiteX0" fmla="*/ 0 w 12192000"/>
              <a:gd name="connsiteY0" fmla="*/ 0 h 1951167"/>
              <a:gd name="connsiteX1" fmla="*/ 12192000 w 12192000"/>
              <a:gd name="connsiteY1" fmla="*/ 0 h 1951167"/>
              <a:gd name="connsiteX2" fmla="*/ 12192000 w 12192000"/>
              <a:gd name="connsiteY2" fmla="*/ 1951167 h 1951167"/>
              <a:gd name="connsiteX3" fmla="*/ 6347607 w 12192000"/>
              <a:gd name="connsiteY3" fmla="*/ 1951167 h 1951167"/>
              <a:gd name="connsiteX4" fmla="*/ 6348000 w 12192000"/>
              <a:gd name="connsiteY4" fmla="*/ 1949217 h 1951167"/>
              <a:gd name="connsiteX5" fmla="*/ 6096000 w 12192000"/>
              <a:gd name="connsiteY5" fmla="*/ 1697217 h 1951167"/>
              <a:gd name="connsiteX6" fmla="*/ 5844000 w 12192000"/>
              <a:gd name="connsiteY6" fmla="*/ 1949217 h 1951167"/>
              <a:gd name="connsiteX7" fmla="*/ 5844394 w 12192000"/>
              <a:gd name="connsiteY7" fmla="*/ 1951167 h 1951167"/>
              <a:gd name="connsiteX8" fmla="*/ 0 w 12192000"/>
              <a:gd name="connsiteY8" fmla="*/ 1951167 h 195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1951167">
                <a:moveTo>
                  <a:pt x="0" y="0"/>
                </a:moveTo>
                <a:lnTo>
                  <a:pt x="12192000" y="0"/>
                </a:lnTo>
                <a:lnTo>
                  <a:pt x="12192000" y="1951167"/>
                </a:lnTo>
                <a:lnTo>
                  <a:pt x="6347607" y="1951167"/>
                </a:lnTo>
                <a:lnTo>
                  <a:pt x="6348000" y="1949217"/>
                </a:lnTo>
                <a:cubicBezTo>
                  <a:pt x="6348000" y="1810041"/>
                  <a:pt x="6235176" y="1697217"/>
                  <a:pt x="6096000" y="1697217"/>
                </a:cubicBezTo>
                <a:cubicBezTo>
                  <a:pt x="5956825" y="1697217"/>
                  <a:pt x="5844000" y="1810041"/>
                  <a:pt x="5844000" y="1949217"/>
                </a:cubicBezTo>
                <a:lnTo>
                  <a:pt x="5844394" y="1951167"/>
                </a:lnTo>
                <a:lnTo>
                  <a:pt x="0" y="195116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7" name="Picture Placeholder 16">
            <a:extLst>
              <a:ext uri="{FF2B5EF4-FFF2-40B4-BE49-F238E27FC236}">
                <a16:creationId xmlns:a16="http://schemas.microsoft.com/office/drawing/2014/main" id="{D3C20F34-4FD5-2143-AB4D-393C884A409B}"/>
              </a:ext>
            </a:extLst>
          </p:cNvPr>
          <p:cNvSpPr>
            <a:spLocks noGrp="1"/>
          </p:cNvSpPr>
          <p:nvPr>
            <p:ph type="pic" sz="quarter" idx="10"/>
          </p:nvPr>
        </p:nvSpPr>
        <p:spPr>
          <a:xfrm>
            <a:off x="1571538"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61160" cy="854279"/>
          </a:xfrm>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8" name="Text Placeholder 7">
            <a:extLst>
              <a:ext uri="{FF2B5EF4-FFF2-40B4-BE49-F238E27FC236}">
                <a16:creationId xmlns:a16="http://schemas.microsoft.com/office/drawing/2014/main" id="{779CEDD1-36EF-F74A-8498-C86A35DDECAD}"/>
              </a:ext>
            </a:extLst>
          </p:cNvPr>
          <p:cNvSpPr>
            <a:spLocks noGrp="1"/>
          </p:cNvSpPr>
          <p:nvPr>
            <p:ph type="body" sz="quarter" idx="14" hasCustomPrompt="1"/>
          </p:nvPr>
        </p:nvSpPr>
        <p:spPr>
          <a:xfrm>
            <a:off x="1231784" y="29741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6" name="Picture Placeholder 16">
            <a:extLst>
              <a:ext uri="{FF2B5EF4-FFF2-40B4-BE49-F238E27FC236}">
                <a16:creationId xmlns:a16="http://schemas.microsoft.com/office/drawing/2014/main" id="{AFBFBD49-A7E5-1444-9DA5-265ACB7E390C}"/>
              </a:ext>
            </a:extLst>
          </p:cNvPr>
          <p:cNvSpPr>
            <a:spLocks noGrp="1"/>
          </p:cNvSpPr>
          <p:nvPr>
            <p:ph type="pic" sz="quarter" idx="15"/>
          </p:nvPr>
        </p:nvSpPr>
        <p:spPr>
          <a:xfrm>
            <a:off x="4087380"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8" name="Text Placeholder 7">
            <a:extLst>
              <a:ext uri="{FF2B5EF4-FFF2-40B4-BE49-F238E27FC236}">
                <a16:creationId xmlns:a16="http://schemas.microsoft.com/office/drawing/2014/main" id="{57C6F73E-3CE7-7A49-A51E-6165B69AAC46}"/>
              </a:ext>
            </a:extLst>
          </p:cNvPr>
          <p:cNvSpPr>
            <a:spLocks noGrp="1"/>
          </p:cNvSpPr>
          <p:nvPr>
            <p:ph type="body" sz="quarter" idx="16" hasCustomPrompt="1"/>
          </p:nvPr>
        </p:nvSpPr>
        <p:spPr>
          <a:xfrm>
            <a:off x="3747626" y="29741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2" name="Picture Placeholder 16">
            <a:extLst>
              <a:ext uri="{FF2B5EF4-FFF2-40B4-BE49-F238E27FC236}">
                <a16:creationId xmlns:a16="http://schemas.microsoft.com/office/drawing/2014/main" id="{A5015BF3-DD4C-2A4F-BADA-651E110BBD63}"/>
              </a:ext>
            </a:extLst>
          </p:cNvPr>
          <p:cNvSpPr>
            <a:spLocks noGrp="1"/>
          </p:cNvSpPr>
          <p:nvPr>
            <p:ph type="pic" sz="quarter" idx="17"/>
          </p:nvPr>
        </p:nvSpPr>
        <p:spPr>
          <a:xfrm>
            <a:off x="6603222"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3" name="Text Placeholder 7">
            <a:extLst>
              <a:ext uri="{FF2B5EF4-FFF2-40B4-BE49-F238E27FC236}">
                <a16:creationId xmlns:a16="http://schemas.microsoft.com/office/drawing/2014/main" id="{2939BC0D-5961-E046-A808-6B8AC8099F5E}"/>
              </a:ext>
            </a:extLst>
          </p:cNvPr>
          <p:cNvSpPr>
            <a:spLocks noGrp="1"/>
          </p:cNvSpPr>
          <p:nvPr>
            <p:ph type="body" sz="quarter" idx="18" hasCustomPrompt="1"/>
          </p:nvPr>
        </p:nvSpPr>
        <p:spPr>
          <a:xfrm>
            <a:off x="6263468" y="29741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4" name="Picture Placeholder 16">
            <a:extLst>
              <a:ext uri="{FF2B5EF4-FFF2-40B4-BE49-F238E27FC236}">
                <a16:creationId xmlns:a16="http://schemas.microsoft.com/office/drawing/2014/main" id="{A638653C-41FC-DA4F-A786-E9195EF83B38}"/>
              </a:ext>
            </a:extLst>
          </p:cNvPr>
          <p:cNvSpPr>
            <a:spLocks noGrp="1"/>
          </p:cNvSpPr>
          <p:nvPr>
            <p:ph type="pic" sz="quarter" idx="19"/>
          </p:nvPr>
        </p:nvSpPr>
        <p:spPr>
          <a:xfrm>
            <a:off x="9119063"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5" name="Text Placeholder 7">
            <a:extLst>
              <a:ext uri="{FF2B5EF4-FFF2-40B4-BE49-F238E27FC236}">
                <a16:creationId xmlns:a16="http://schemas.microsoft.com/office/drawing/2014/main" id="{E9C40C38-C66F-8C44-963F-5DD7D91C70C7}"/>
              </a:ext>
            </a:extLst>
          </p:cNvPr>
          <p:cNvSpPr>
            <a:spLocks noGrp="1"/>
          </p:cNvSpPr>
          <p:nvPr>
            <p:ph type="body" sz="quarter" idx="20" hasCustomPrompt="1"/>
          </p:nvPr>
        </p:nvSpPr>
        <p:spPr>
          <a:xfrm>
            <a:off x="8779309" y="29741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5" name="Picture Placeholder 16">
            <a:extLst>
              <a:ext uri="{FF2B5EF4-FFF2-40B4-BE49-F238E27FC236}">
                <a16:creationId xmlns:a16="http://schemas.microsoft.com/office/drawing/2014/main" id="{89EE7683-3A0A-0B47-9813-78A5473FCCF1}"/>
              </a:ext>
            </a:extLst>
          </p:cNvPr>
          <p:cNvSpPr>
            <a:spLocks noGrp="1"/>
          </p:cNvSpPr>
          <p:nvPr>
            <p:ph type="pic" sz="quarter" idx="21"/>
          </p:nvPr>
        </p:nvSpPr>
        <p:spPr>
          <a:xfrm>
            <a:off x="1571538"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9" name="Text Placeholder 7">
            <a:extLst>
              <a:ext uri="{FF2B5EF4-FFF2-40B4-BE49-F238E27FC236}">
                <a16:creationId xmlns:a16="http://schemas.microsoft.com/office/drawing/2014/main" id="{AB55A3A9-FB25-AF40-BC32-AC3C3DA4E611}"/>
              </a:ext>
            </a:extLst>
          </p:cNvPr>
          <p:cNvSpPr>
            <a:spLocks noGrp="1"/>
          </p:cNvSpPr>
          <p:nvPr>
            <p:ph type="body" sz="quarter" idx="22" hasCustomPrompt="1"/>
          </p:nvPr>
        </p:nvSpPr>
        <p:spPr>
          <a:xfrm>
            <a:off x="1231784" y="52924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0" name="Picture Placeholder 16">
            <a:extLst>
              <a:ext uri="{FF2B5EF4-FFF2-40B4-BE49-F238E27FC236}">
                <a16:creationId xmlns:a16="http://schemas.microsoft.com/office/drawing/2014/main" id="{EDA73697-3874-C344-AAE5-CE24B2383EF9}"/>
              </a:ext>
            </a:extLst>
          </p:cNvPr>
          <p:cNvSpPr>
            <a:spLocks noGrp="1"/>
          </p:cNvSpPr>
          <p:nvPr>
            <p:ph type="pic" sz="quarter" idx="23"/>
          </p:nvPr>
        </p:nvSpPr>
        <p:spPr>
          <a:xfrm>
            <a:off x="4087380"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1" name="Text Placeholder 7">
            <a:extLst>
              <a:ext uri="{FF2B5EF4-FFF2-40B4-BE49-F238E27FC236}">
                <a16:creationId xmlns:a16="http://schemas.microsoft.com/office/drawing/2014/main" id="{762B0DD7-8060-A542-B772-E1F818A32D91}"/>
              </a:ext>
            </a:extLst>
          </p:cNvPr>
          <p:cNvSpPr>
            <a:spLocks noGrp="1"/>
          </p:cNvSpPr>
          <p:nvPr>
            <p:ph type="body" sz="quarter" idx="24" hasCustomPrompt="1"/>
          </p:nvPr>
        </p:nvSpPr>
        <p:spPr>
          <a:xfrm>
            <a:off x="3747626" y="52924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6" name="Picture Placeholder 16">
            <a:extLst>
              <a:ext uri="{FF2B5EF4-FFF2-40B4-BE49-F238E27FC236}">
                <a16:creationId xmlns:a16="http://schemas.microsoft.com/office/drawing/2014/main" id="{105967BD-F5FD-9F41-9CC6-8784B49815D8}"/>
              </a:ext>
            </a:extLst>
          </p:cNvPr>
          <p:cNvSpPr>
            <a:spLocks noGrp="1"/>
          </p:cNvSpPr>
          <p:nvPr>
            <p:ph type="pic" sz="quarter" idx="25"/>
          </p:nvPr>
        </p:nvSpPr>
        <p:spPr>
          <a:xfrm>
            <a:off x="6603222"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7" name="Text Placeholder 7">
            <a:extLst>
              <a:ext uri="{FF2B5EF4-FFF2-40B4-BE49-F238E27FC236}">
                <a16:creationId xmlns:a16="http://schemas.microsoft.com/office/drawing/2014/main" id="{BDABB33E-69CC-1B46-AC9C-83F4DCC4D172}"/>
              </a:ext>
            </a:extLst>
          </p:cNvPr>
          <p:cNvSpPr>
            <a:spLocks noGrp="1"/>
          </p:cNvSpPr>
          <p:nvPr>
            <p:ph type="body" sz="quarter" idx="26" hasCustomPrompt="1"/>
          </p:nvPr>
        </p:nvSpPr>
        <p:spPr>
          <a:xfrm>
            <a:off x="6263468" y="52924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8" name="Picture Placeholder 16">
            <a:extLst>
              <a:ext uri="{FF2B5EF4-FFF2-40B4-BE49-F238E27FC236}">
                <a16:creationId xmlns:a16="http://schemas.microsoft.com/office/drawing/2014/main" id="{35B3E652-6F5F-B643-9023-FF57D267CDCD}"/>
              </a:ext>
            </a:extLst>
          </p:cNvPr>
          <p:cNvSpPr>
            <a:spLocks noGrp="1"/>
          </p:cNvSpPr>
          <p:nvPr>
            <p:ph type="pic" sz="quarter" idx="27"/>
          </p:nvPr>
        </p:nvSpPr>
        <p:spPr>
          <a:xfrm>
            <a:off x="9119063"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9" name="Text Placeholder 7">
            <a:extLst>
              <a:ext uri="{FF2B5EF4-FFF2-40B4-BE49-F238E27FC236}">
                <a16:creationId xmlns:a16="http://schemas.microsoft.com/office/drawing/2014/main" id="{C17B9C40-A873-8740-BC3A-4781CC1D4B99}"/>
              </a:ext>
            </a:extLst>
          </p:cNvPr>
          <p:cNvSpPr>
            <a:spLocks noGrp="1"/>
          </p:cNvSpPr>
          <p:nvPr>
            <p:ph type="body" sz="quarter" idx="28" hasCustomPrompt="1"/>
          </p:nvPr>
        </p:nvSpPr>
        <p:spPr>
          <a:xfrm>
            <a:off x="8779309" y="52924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Tree>
    <p:extLst>
      <p:ext uri="{BB962C8B-B14F-4D97-AF65-F5344CB8AC3E}">
        <p14:creationId xmlns:p14="http://schemas.microsoft.com/office/powerpoint/2010/main" val="1427974970"/>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p:cSld name="Team layout x 10">
    <p:spTree>
      <p:nvGrpSpPr>
        <p:cNvPr id="1" name=""/>
        <p:cNvGrpSpPr/>
        <p:nvPr/>
      </p:nvGrpSpPr>
      <p:grpSpPr>
        <a:xfrm>
          <a:off x="0" y="0"/>
          <a:ext cx="0" cy="0"/>
          <a:chOff x="0" y="0"/>
          <a:chExt cx="0" cy="0"/>
        </a:xfrm>
      </p:grpSpPr>
      <p:sp>
        <p:nvSpPr>
          <p:cNvPr id="34" name="Freeform 33">
            <a:extLst>
              <a:ext uri="{FF2B5EF4-FFF2-40B4-BE49-F238E27FC236}">
                <a16:creationId xmlns:a16="http://schemas.microsoft.com/office/drawing/2014/main" id="{197B69D6-70A7-CE4F-9A01-697D3720C72F}"/>
              </a:ext>
            </a:extLst>
          </p:cNvPr>
          <p:cNvSpPr/>
          <p:nvPr/>
        </p:nvSpPr>
        <p:spPr>
          <a:xfrm>
            <a:off x="0" y="4546834"/>
            <a:ext cx="12192000" cy="1951167"/>
          </a:xfrm>
          <a:custGeom>
            <a:avLst/>
            <a:gdLst>
              <a:gd name="connsiteX0" fmla="*/ 0 w 12192000"/>
              <a:gd name="connsiteY0" fmla="*/ 0 h 1951167"/>
              <a:gd name="connsiteX1" fmla="*/ 12192000 w 12192000"/>
              <a:gd name="connsiteY1" fmla="*/ 0 h 1951167"/>
              <a:gd name="connsiteX2" fmla="*/ 12192000 w 12192000"/>
              <a:gd name="connsiteY2" fmla="*/ 1951167 h 1951167"/>
              <a:gd name="connsiteX3" fmla="*/ 6347607 w 12192000"/>
              <a:gd name="connsiteY3" fmla="*/ 1951167 h 1951167"/>
              <a:gd name="connsiteX4" fmla="*/ 6348000 w 12192000"/>
              <a:gd name="connsiteY4" fmla="*/ 1949217 h 1951167"/>
              <a:gd name="connsiteX5" fmla="*/ 6096000 w 12192000"/>
              <a:gd name="connsiteY5" fmla="*/ 1697217 h 1951167"/>
              <a:gd name="connsiteX6" fmla="*/ 5844000 w 12192000"/>
              <a:gd name="connsiteY6" fmla="*/ 1949217 h 1951167"/>
              <a:gd name="connsiteX7" fmla="*/ 5844394 w 12192000"/>
              <a:gd name="connsiteY7" fmla="*/ 1951167 h 1951167"/>
              <a:gd name="connsiteX8" fmla="*/ 0 w 12192000"/>
              <a:gd name="connsiteY8" fmla="*/ 1951167 h 195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1951167">
                <a:moveTo>
                  <a:pt x="0" y="0"/>
                </a:moveTo>
                <a:lnTo>
                  <a:pt x="12192000" y="0"/>
                </a:lnTo>
                <a:lnTo>
                  <a:pt x="12192000" y="1951167"/>
                </a:lnTo>
                <a:lnTo>
                  <a:pt x="6347607" y="1951167"/>
                </a:lnTo>
                <a:lnTo>
                  <a:pt x="6348000" y="1949217"/>
                </a:lnTo>
                <a:cubicBezTo>
                  <a:pt x="6348000" y="1810041"/>
                  <a:pt x="6235176" y="1697217"/>
                  <a:pt x="6096000" y="1697217"/>
                </a:cubicBezTo>
                <a:cubicBezTo>
                  <a:pt x="5956825" y="1697217"/>
                  <a:pt x="5844000" y="1810041"/>
                  <a:pt x="5844000" y="1949217"/>
                </a:cubicBezTo>
                <a:lnTo>
                  <a:pt x="5844394" y="1951167"/>
                </a:lnTo>
                <a:lnTo>
                  <a:pt x="0" y="195116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7" name="Picture Placeholder 16">
            <a:extLst>
              <a:ext uri="{FF2B5EF4-FFF2-40B4-BE49-F238E27FC236}">
                <a16:creationId xmlns:a16="http://schemas.microsoft.com/office/drawing/2014/main" id="{D3C20F34-4FD5-2143-AB4D-393C884A409B}"/>
              </a:ext>
            </a:extLst>
          </p:cNvPr>
          <p:cNvSpPr>
            <a:spLocks noGrp="1"/>
          </p:cNvSpPr>
          <p:nvPr>
            <p:ph type="pic" sz="quarter" idx="10"/>
          </p:nvPr>
        </p:nvSpPr>
        <p:spPr>
          <a:xfrm>
            <a:off x="757806"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61160" cy="854279"/>
          </a:xfrm>
        </p:spPr>
        <p:txBody>
          <a:body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8" name="Text Placeholder 7">
            <a:extLst>
              <a:ext uri="{FF2B5EF4-FFF2-40B4-BE49-F238E27FC236}">
                <a16:creationId xmlns:a16="http://schemas.microsoft.com/office/drawing/2014/main" id="{779CEDD1-36EF-F74A-8498-C86A35DDECAD}"/>
              </a:ext>
            </a:extLst>
          </p:cNvPr>
          <p:cNvSpPr>
            <a:spLocks noGrp="1"/>
          </p:cNvSpPr>
          <p:nvPr>
            <p:ph type="body" sz="quarter" idx="14" hasCustomPrompt="1"/>
          </p:nvPr>
        </p:nvSpPr>
        <p:spPr>
          <a:xfrm>
            <a:off x="418052" y="29741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6" name="Picture Placeholder 16">
            <a:extLst>
              <a:ext uri="{FF2B5EF4-FFF2-40B4-BE49-F238E27FC236}">
                <a16:creationId xmlns:a16="http://schemas.microsoft.com/office/drawing/2014/main" id="{AFBFBD49-A7E5-1444-9DA5-265ACB7E390C}"/>
              </a:ext>
            </a:extLst>
          </p:cNvPr>
          <p:cNvSpPr>
            <a:spLocks noGrp="1"/>
          </p:cNvSpPr>
          <p:nvPr>
            <p:ph type="pic" sz="quarter" idx="15"/>
          </p:nvPr>
        </p:nvSpPr>
        <p:spPr>
          <a:xfrm>
            <a:off x="3051553"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8" name="Text Placeholder 7">
            <a:extLst>
              <a:ext uri="{FF2B5EF4-FFF2-40B4-BE49-F238E27FC236}">
                <a16:creationId xmlns:a16="http://schemas.microsoft.com/office/drawing/2014/main" id="{57C6F73E-3CE7-7A49-A51E-6165B69AAC46}"/>
              </a:ext>
            </a:extLst>
          </p:cNvPr>
          <p:cNvSpPr>
            <a:spLocks noGrp="1"/>
          </p:cNvSpPr>
          <p:nvPr>
            <p:ph type="body" sz="quarter" idx="16" hasCustomPrompt="1"/>
          </p:nvPr>
        </p:nvSpPr>
        <p:spPr>
          <a:xfrm>
            <a:off x="2711799" y="29741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2" name="Picture Placeholder 16">
            <a:extLst>
              <a:ext uri="{FF2B5EF4-FFF2-40B4-BE49-F238E27FC236}">
                <a16:creationId xmlns:a16="http://schemas.microsoft.com/office/drawing/2014/main" id="{A5015BF3-DD4C-2A4F-BADA-651E110BBD63}"/>
              </a:ext>
            </a:extLst>
          </p:cNvPr>
          <p:cNvSpPr>
            <a:spLocks noGrp="1"/>
          </p:cNvSpPr>
          <p:nvPr>
            <p:ph type="pic" sz="quarter" idx="17"/>
          </p:nvPr>
        </p:nvSpPr>
        <p:spPr>
          <a:xfrm>
            <a:off x="5345300"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3" name="Text Placeholder 7">
            <a:extLst>
              <a:ext uri="{FF2B5EF4-FFF2-40B4-BE49-F238E27FC236}">
                <a16:creationId xmlns:a16="http://schemas.microsoft.com/office/drawing/2014/main" id="{2939BC0D-5961-E046-A808-6B8AC8099F5E}"/>
              </a:ext>
            </a:extLst>
          </p:cNvPr>
          <p:cNvSpPr>
            <a:spLocks noGrp="1"/>
          </p:cNvSpPr>
          <p:nvPr>
            <p:ph type="body" sz="quarter" idx="18" hasCustomPrompt="1"/>
          </p:nvPr>
        </p:nvSpPr>
        <p:spPr>
          <a:xfrm>
            <a:off x="5005546" y="29741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4" name="Picture Placeholder 16">
            <a:extLst>
              <a:ext uri="{FF2B5EF4-FFF2-40B4-BE49-F238E27FC236}">
                <a16:creationId xmlns:a16="http://schemas.microsoft.com/office/drawing/2014/main" id="{A638653C-41FC-DA4F-A786-E9195EF83B38}"/>
              </a:ext>
            </a:extLst>
          </p:cNvPr>
          <p:cNvSpPr>
            <a:spLocks noGrp="1"/>
          </p:cNvSpPr>
          <p:nvPr>
            <p:ph type="pic" sz="quarter" idx="19"/>
          </p:nvPr>
        </p:nvSpPr>
        <p:spPr>
          <a:xfrm>
            <a:off x="7639047"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5" name="Text Placeholder 7">
            <a:extLst>
              <a:ext uri="{FF2B5EF4-FFF2-40B4-BE49-F238E27FC236}">
                <a16:creationId xmlns:a16="http://schemas.microsoft.com/office/drawing/2014/main" id="{E9C40C38-C66F-8C44-963F-5DD7D91C70C7}"/>
              </a:ext>
            </a:extLst>
          </p:cNvPr>
          <p:cNvSpPr>
            <a:spLocks noGrp="1"/>
          </p:cNvSpPr>
          <p:nvPr>
            <p:ph type="body" sz="quarter" idx="20" hasCustomPrompt="1"/>
          </p:nvPr>
        </p:nvSpPr>
        <p:spPr>
          <a:xfrm>
            <a:off x="7299293" y="29741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15" name="Picture Placeholder 16">
            <a:extLst>
              <a:ext uri="{FF2B5EF4-FFF2-40B4-BE49-F238E27FC236}">
                <a16:creationId xmlns:a16="http://schemas.microsoft.com/office/drawing/2014/main" id="{89EE7683-3A0A-0B47-9813-78A5473FCCF1}"/>
              </a:ext>
            </a:extLst>
          </p:cNvPr>
          <p:cNvSpPr>
            <a:spLocks noGrp="1"/>
          </p:cNvSpPr>
          <p:nvPr>
            <p:ph type="pic" sz="quarter" idx="21"/>
          </p:nvPr>
        </p:nvSpPr>
        <p:spPr>
          <a:xfrm>
            <a:off x="757806"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9" name="Text Placeholder 7">
            <a:extLst>
              <a:ext uri="{FF2B5EF4-FFF2-40B4-BE49-F238E27FC236}">
                <a16:creationId xmlns:a16="http://schemas.microsoft.com/office/drawing/2014/main" id="{AB55A3A9-FB25-AF40-BC32-AC3C3DA4E611}"/>
              </a:ext>
            </a:extLst>
          </p:cNvPr>
          <p:cNvSpPr>
            <a:spLocks noGrp="1"/>
          </p:cNvSpPr>
          <p:nvPr>
            <p:ph type="body" sz="quarter" idx="22" hasCustomPrompt="1"/>
          </p:nvPr>
        </p:nvSpPr>
        <p:spPr>
          <a:xfrm>
            <a:off x="418052" y="52924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0" name="Picture Placeholder 16">
            <a:extLst>
              <a:ext uri="{FF2B5EF4-FFF2-40B4-BE49-F238E27FC236}">
                <a16:creationId xmlns:a16="http://schemas.microsoft.com/office/drawing/2014/main" id="{EDA73697-3874-C344-AAE5-CE24B2383EF9}"/>
              </a:ext>
            </a:extLst>
          </p:cNvPr>
          <p:cNvSpPr>
            <a:spLocks noGrp="1"/>
          </p:cNvSpPr>
          <p:nvPr>
            <p:ph type="pic" sz="quarter" idx="23"/>
          </p:nvPr>
        </p:nvSpPr>
        <p:spPr>
          <a:xfrm>
            <a:off x="3051553"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1" name="Text Placeholder 7">
            <a:extLst>
              <a:ext uri="{FF2B5EF4-FFF2-40B4-BE49-F238E27FC236}">
                <a16:creationId xmlns:a16="http://schemas.microsoft.com/office/drawing/2014/main" id="{762B0DD7-8060-A542-B772-E1F818A32D91}"/>
              </a:ext>
            </a:extLst>
          </p:cNvPr>
          <p:cNvSpPr>
            <a:spLocks noGrp="1"/>
          </p:cNvSpPr>
          <p:nvPr>
            <p:ph type="body" sz="quarter" idx="24" hasCustomPrompt="1"/>
          </p:nvPr>
        </p:nvSpPr>
        <p:spPr>
          <a:xfrm>
            <a:off x="2711799" y="52924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6" name="Picture Placeholder 16">
            <a:extLst>
              <a:ext uri="{FF2B5EF4-FFF2-40B4-BE49-F238E27FC236}">
                <a16:creationId xmlns:a16="http://schemas.microsoft.com/office/drawing/2014/main" id="{105967BD-F5FD-9F41-9CC6-8784B49815D8}"/>
              </a:ext>
            </a:extLst>
          </p:cNvPr>
          <p:cNvSpPr>
            <a:spLocks noGrp="1"/>
          </p:cNvSpPr>
          <p:nvPr>
            <p:ph type="pic" sz="quarter" idx="25"/>
          </p:nvPr>
        </p:nvSpPr>
        <p:spPr>
          <a:xfrm>
            <a:off x="5345300"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7" name="Text Placeholder 7">
            <a:extLst>
              <a:ext uri="{FF2B5EF4-FFF2-40B4-BE49-F238E27FC236}">
                <a16:creationId xmlns:a16="http://schemas.microsoft.com/office/drawing/2014/main" id="{BDABB33E-69CC-1B46-AC9C-83F4DCC4D172}"/>
              </a:ext>
            </a:extLst>
          </p:cNvPr>
          <p:cNvSpPr>
            <a:spLocks noGrp="1"/>
          </p:cNvSpPr>
          <p:nvPr>
            <p:ph type="body" sz="quarter" idx="26" hasCustomPrompt="1"/>
          </p:nvPr>
        </p:nvSpPr>
        <p:spPr>
          <a:xfrm>
            <a:off x="5005546" y="52924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28" name="Picture Placeholder 16">
            <a:extLst>
              <a:ext uri="{FF2B5EF4-FFF2-40B4-BE49-F238E27FC236}">
                <a16:creationId xmlns:a16="http://schemas.microsoft.com/office/drawing/2014/main" id="{35B3E652-6F5F-B643-9023-FF57D267CDCD}"/>
              </a:ext>
            </a:extLst>
          </p:cNvPr>
          <p:cNvSpPr>
            <a:spLocks noGrp="1"/>
          </p:cNvSpPr>
          <p:nvPr>
            <p:ph type="pic" sz="quarter" idx="27"/>
          </p:nvPr>
        </p:nvSpPr>
        <p:spPr>
          <a:xfrm>
            <a:off x="7639047"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9" name="Text Placeholder 7">
            <a:extLst>
              <a:ext uri="{FF2B5EF4-FFF2-40B4-BE49-F238E27FC236}">
                <a16:creationId xmlns:a16="http://schemas.microsoft.com/office/drawing/2014/main" id="{C17B9C40-A873-8740-BC3A-4781CC1D4B99}"/>
              </a:ext>
            </a:extLst>
          </p:cNvPr>
          <p:cNvSpPr>
            <a:spLocks noGrp="1"/>
          </p:cNvSpPr>
          <p:nvPr>
            <p:ph type="body" sz="quarter" idx="28" hasCustomPrompt="1"/>
          </p:nvPr>
        </p:nvSpPr>
        <p:spPr>
          <a:xfrm>
            <a:off x="7299293" y="52924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30" name="Picture Placeholder 16">
            <a:extLst>
              <a:ext uri="{FF2B5EF4-FFF2-40B4-BE49-F238E27FC236}">
                <a16:creationId xmlns:a16="http://schemas.microsoft.com/office/drawing/2014/main" id="{133D25D3-41F4-CF45-B3FB-081FF3E957B3}"/>
              </a:ext>
            </a:extLst>
          </p:cNvPr>
          <p:cNvSpPr>
            <a:spLocks noGrp="1"/>
          </p:cNvSpPr>
          <p:nvPr>
            <p:ph type="pic" sz="quarter" idx="29"/>
          </p:nvPr>
        </p:nvSpPr>
        <p:spPr>
          <a:xfrm>
            <a:off x="9932794" y="14638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31" name="Text Placeholder 7">
            <a:extLst>
              <a:ext uri="{FF2B5EF4-FFF2-40B4-BE49-F238E27FC236}">
                <a16:creationId xmlns:a16="http://schemas.microsoft.com/office/drawing/2014/main" id="{702652BE-BCA5-5E41-A735-774F4FD02235}"/>
              </a:ext>
            </a:extLst>
          </p:cNvPr>
          <p:cNvSpPr>
            <a:spLocks noGrp="1"/>
          </p:cNvSpPr>
          <p:nvPr>
            <p:ph type="body" sz="quarter" idx="30" hasCustomPrompt="1"/>
          </p:nvPr>
        </p:nvSpPr>
        <p:spPr>
          <a:xfrm>
            <a:off x="9593040" y="29741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
        <p:nvSpPr>
          <p:cNvPr id="32" name="Picture Placeholder 16">
            <a:extLst>
              <a:ext uri="{FF2B5EF4-FFF2-40B4-BE49-F238E27FC236}">
                <a16:creationId xmlns:a16="http://schemas.microsoft.com/office/drawing/2014/main" id="{3A70D29D-1742-1E42-A75A-59E3F3070059}"/>
              </a:ext>
            </a:extLst>
          </p:cNvPr>
          <p:cNvSpPr>
            <a:spLocks noGrp="1"/>
          </p:cNvSpPr>
          <p:nvPr>
            <p:ph type="pic" sz="quarter" idx="31"/>
          </p:nvPr>
        </p:nvSpPr>
        <p:spPr>
          <a:xfrm>
            <a:off x="9932794" y="3782179"/>
            <a:ext cx="1501400" cy="1501400"/>
          </a:xfrm>
          <a:custGeom>
            <a:avLst/>
            <a:gdLst>
              <a:gd name="connsiteX0" fmla="*/ 0 w 4063573"/>
              <a:gd name="connsiteY0" fmla="*/ 0 h 6498000"/>
              <a:gd name="connsiteX1" fmla="*/ 4063573 w 4063573"/>
              <a:gd name="connsiteY1" fmla="*/ 0 h 6498000"/>
              <a:gd name="connsiteX2" fmla="*/ 4063573 w 4063573"/>
              <a:gd name="connsiteY2" fmla="*/ 6498000 h 6498000"/>
              <a:gd name="connsiteX3" fmla="*/ 0 w 4063573"/>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3573" h="6498000">
                <a:moveTo>
                  <a:pt x="0" y="0"/>
                </a:moveTo>
                <a:lnTo>
                  <a:pt x="4063573" y="0"/>
                </a:lnTo>
                <a:lnTo>
                  <a:pt x="4063573"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33" name="Text Placeholder 7">
            <a:extLst>
              <a:ext uri="{FF2B5EF4-FFF2-40B4-BE49-F238E27FC236}">
                <a16:creationId xmlns:a16="http://schemas.microsoft.com/office/drawing/2014/main" id="{0120ECA6-14E8-FE4E-BFAC-0B4E36A58862}"/>
              </a:ext>
            </a:extLst>
          </p:cNvPr>
          <p:cNvSpPr>
            <a:spLocks noGrp="1"/>
          </p:cNvSpPr>
          <p:nvPr>
            <p:ph type="body" sz="quarter" idx="32" hasCustomPrompt="1"/>
          </p:nvPr>
        </p:nvSpPr>
        <p:spPr>
          <a:xfrm>
            <a:off x="9593040" y="5292454"/>
            <a:ext cx="2180908" cy="808025"/>
          </a:xfrm>
        </p:spPr>
        <p:txBody>
          <a:bodyPr tIns="72000">
            <a:noAutofit/>
          </a:bodyPr>
          <a:lstStyle>
            <a:lvl1pPr algn="ctr">
              <a:lnSpc>
                <a:spcPct val="100000"/>
              </a:lnSpc>
              <a:spcAft>
                <a:spcPts val="0"/>
              </a:spcAft>
              <a:defRPr sz="1400" b="1">
                <a:solidFill>
                  <a:schemeClr val="accent4"/>
                </a:solidFill>
              </a:defRPr>
            </a:lvl1pPr>
            <a:lvl2pPr algn="ctr">
              <a:lnSpc>
                <a:spcPct val="100000"/>
              </a:lnSpc>
              <a:spcAft>
                <a:spcPts val="0"/>
              </a:spcAft>
              <a:defRPr sz="1400" b="0">
                <a:solidFill>
                  <a:schemeClr val="tx1"/>
                </a:solidFill>
              </a:defRPr>
            </a:lvl2pPr>
            <a:lvl3pPr>
              <a:defRPr sz="1200"/>
            </a:lvl3pPr>
            <a:lvl4pPr>
              <a:defRPr sz="1200"/>
            </a:lvl4pPr>
            <a:lvl5pPr>
              <a:defRPr sz="1050"/>
            </a:lvl5pPr>
          </a:lstStyle>
          <a:p>
            <a:pPr lvl="0"/>
            <a:r>
              <a:rPr lang="en-GB"/>
              <a:t>First Surname</a:t>
            </a:r>
          </a:p>
          <a:p>
            <a:pPr lvl="1"/>
            <a:r>
              <a:rPr lang="en-GB"/>
              <a:t>Job Title</a:t>
            </a:r>
          </a:p>
        </p:txBody>
      </p:sp>
    </p:spTree>
    <p:extLst>
      <p:ext uri="{BB962C8B-B14F-4D97-AF65-F5344CB8AC3E}">
        <p14:creationId xmlns:p14="http://schemas.microsoft.com/office/powerpoint/2010/main" val="3825058871"/>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p:cSld name="Image - left 3r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Freeform 8">
            <a:extLst>
              <a:ext uri="{FF2B5EF4-FFF2-40B4-BE49-F238E27FC236}">
                <a16:creationId xmlns:a16="http://schemas.microsoft.com/office/drawing/2014/main" id="{E02DB30E-67C0-3445-AA5E-A5CC215D9884}"/>
              </a:ext>
            </a:extLst>
          </p:cNvPr>
          <p:cNvSpPr/>
          <p:nvPr/>
        </p:nvSpPr>
        <p:spPr>
          <a:xfrm>
            <a:off x="0" y="0"/>
            <a:ext cx="6096000" cy="6496050"/>
          </a:xfrm>
          <a:custGeom>
            <a:avLst/>
            <a:gdLst>
              <a:gd name="connsiteX0" fmla="*/ 0 w 6096000"/>
              <a:gd name="connsiteY0" fmla="*/ 0 h 6496050"/>
              <a:gd name="connsiteX1" fmla="*/ 6096000 w 6096000"/>
              <a:gd name="connsiteY1" fmla="*/ 0 h 6496050"/>
              <a:gd name="connsiteX2" fmla="*/ 6096000 w 6096000"/>
              <a:gd name="connsiteY2" fmla="*/ 6244050 h 6496050"/>
              <a:gd name="connsiteX3" fmla="*/ 5844000 w 6096000"/>
              <a:gd name="connsiteY3" fmla="*/ 6496050 h 6496050"/>
              <a:gd name="connsiteX4" fmla="*/ 0 w 6096000"/>
              <a:gd name="connsiteY4" fmla="*/ 6496050 h 6496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496050">
                <a:moveTo>
                  <a:pt x="0" y="0"/>
                </a:moveTo>
                <a:lnTo>
                  <a:pt x="6096000" y="0"/>
                </a:lnTo>
                <a:lnTo>
                  <a:pt x="6096000" y="6244050"/>
                </a:lnTo>
                <a:cubicBezTo>
                  <a:pt x="5956825" y="6244050"/>
                  <a:pt x="5844000" y="6356874"/>
                  <a:pt x="5844000" y="6496050"/>
                </a:cubicBezTo>
                <a:lnTo>
                  <a:pt x="0" y="649605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 name="Picture Placeholder 11">
            <a:extLst>
              <a:ext uri="{FF2B5EF4-FFF2-40B4-BE49-F238E27FC236}">
                <a16:creationId xmlns:a16="http://schemas.microsoft.com/office/drawing/2014/main" id="{6D988FC3-040D-EF47-819D-2C866022ED0B}"/>
              </a:ext>
            </a:extLst>
          </p:cNvPr>
          <p:cNvSpPr>
            <a:spLocks noGrp="1"/>
          </p:cNvSpPr>
          <p:nvPr>
            <p:ph type="pic" sz="quarter" idx="10"/>
          </p:nvPr>
        </p:nvSpPr>
        <p:spPr>
          <a:xfrm>
            <a:off x="0" y="355600"/>
            <a:ext cx="3026526" cy="6140450"/>
          </a:xfrm>
          <a:custGeom>
            <a:avLst/>
            <a:gdLst>
              <a:gd name="connsiteX0" fmla="*/ 0 w 3026526"/>
              <a:gd name="connsiteY0" fmla="*/ 0 h 6140450"/>
              <a:gd name="connsiteX1" fmla="*/ 3026526 w 3026526"/>
              <a:gd name="connsiteY1" fmla="*/ 0 h 6140450"/>
              <a:gd name="connsiteX2" fmla="*/ 1491414 w 3026526"/>
              <a:gd name="connsiteY2" fmla="*/ 6140450 h 6140450"/>
              <a:gd name="connsiteX3" fmla="*/ 0 w 3026526"/>
              <a:gd name="connsiteY3" fmla="*/ 6140450 h 6140450"/>
            </a:gdLst>
            <a:ahLst/>
            <a:cxnLst>
              <a:cxn ang="0">
                <a:pos x="connsiteX0" y="connsiteY0"/>
              </a:cxn>
              <a:cxn ang="0">
                <a:pos x="connsiteX1" y="connsiteY1"/>
              </a:cxn>
              <a:cxn ang="0">
                <a:pos x="connsiteX2" y="connsiteY2"/>
              </a:cxn>
              <a:cxn ang="0">
                <a:pos x="connsiteX3" y="connsiteY3"/>
              </a:cxn>
            </a:cxnLst>
            <a:rect l="l" t="t" r="r" b="b"/>
            <a:pathLst>
              <a:path w="3026526" h="6140450">
                <a:moveTo>
                  <a:pt x="0" y="0"/>
                </a:moveTo>
                <a:lnTo>
                  <a:pt x="3026526" y="0"/>
                </a:lnTo>
                <a:lnTo>
                  <a:pt x="1491414" y="6140450"/>
                </a:lnTo>
                <a:lnTo>
                  <a:pt x="0" y="6140450"/>
                </a:lnTo>
                <a:close/>
              </a:path>
            </a:pathLst>
          </a:custGeom>
          <a:solidFill>
            <a:schemeClr val="tx2">
              <a:lumMod val="20000"/>
              <a:lumOff val="80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3039149" y="609600"/>
            <a:ext cx="8540076" cy="119274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3039150" y="2436812"/>
            <a:ext cx="2963332"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1856726608"/>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p:cSld name="3 call out points">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83C2CFA2-B26F-9B4B-99FF-BACD59C72A9A}"/>
              </a:ext>
            </a:extLst>
          </p:cNvPr>
          <p:cNvSpPr>
            <a:spLocks noGrp="1"/>
          </p:cNvSpPr>
          <p:nvPr>
            <p:ph type="pic" sz="quarter" idx="21"/>
          </p:nvPr>
        </p:nvSpPr>
        <p:spPr>
          <a:xfrm>
            <a:off x="0" y="0"/>
            <a:ext cx="12192000" cy="6497638"/>
          </a:xfrm>
          <a:custGeom>
            <a:avLst/>
            <a:gdLst>
              <a:gd name="connsiteX0" fmla="*/ 10845800 w 12192000"/>
              <a:gd name="connsiteY0" fmla="*/ 0 h 6497638"/>
              <a:gd name="connsiteX1" fmla="*/ 12192000 w 12192000"/>
              <a:gd name="connsiteY1" fmla="*/ 0 h 6497638"/>
              <a:gd name="connsiteX2" fmla="*/ 12192000 w 12192000"/>
              <a:gd name="connsiteY2" fmla="*/ 6497638 h 6497638"/>
              <a:gd name="connsiteX3" fmla="*/ 9221390 w 12192000"/>
              <a:gd name="connsiteY3" fmla="*/ 6497638 h 6497638"/>
              <a:gd name="connsiteX4" fmla="*/ 0 w 12192000"/>
              <a:gd name="connsiteY4" fmla="*/ 0 h 6497638"/>
              <a:gd name="connsiteX5" fmla="*/ 4267200 w 12192000"/>
              <a:gd name="connsiteY5" fmla="*/ 0 h 6497638"/>
              <a:gd name="connsiteX6" fmla="*/ 4267200 w 12192000"/>
              <a:gd name="connsiteY6" fmla="*/ 6497638 h 6497638"/>
              <a:gd name="connsiteX7" fmla="*/ 0 w 12192000"/>
              <a:gd name="connsiteY7"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497638">
                <a:moveTo>
                  <a:pt x="10845800" y="0"/>
                </a:moveTo>
                <a:lnTo>
                  <a:pt x="12192000" y="0"/>
                </a:lnTo>
                <a:lnTo>
                  <a:pt x="12192000" y="6497638"/>
                </a:lnTo>
                <a:lnTo>
                  <a:pt x="9221390" y="6497638"/>
                </a:lnTo>
                <a:close/>
                <a:moveTo>
                  <a:pt x="0" y="0"/>
                </a:moveTo>
                <a:lnTo>
                  <a:pt x="4267200" y="0"/>
                </a:lnTo>
                <a:lnTo>
                  <a:pt x="4267200" y="6497638"/>
                </a:lnTo>
                <a:lnTo>
                  <a:pt x="0" y="6497638"/>
                </a:lnTo>
                <a:close/>
              </a:path>
            </a:pathLst>
          </a:custGeom>
          <a:solidFill>
            <a:schemeClr val="accent5"/>
          </a:solidFill>
        </p:spPr>
        <p:txBody>
          <a:bodyPr wrap="square">
            <a:noAutofit/>
          </a:body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3434105" cy="2819400"/>
          </a:xfrm>
        </p:spPr>
        <p:txBody>
          <a:bodyPr/>
          <a:lstStyle>
            <a:lvl1pPr>
              <a:defRPr>
                <a:solidFill>
                  <a:schemeClr val="bg1"/>
                </a:solidFill>
              </a:defRPr>
            </a:lvl1p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7" name="Text Placeholder 6">
            <a:extLst>
              <a:ext uri="{FF2B5EF4-FFF2-40B4-BE49-F238E27FC236}">
                <a16:creationId xmlns:a16="http://schemas.microsoft.com/office/drawing/2014/main" id="{28704764-5568-8B41-B513-A6931F892600}"/>
              </a:ext>
            </a:extLst>
          </p:cNvPr>
          <p:cNvSpPr>
            <a:spLocks noGrp="1"/>
          </p:cNvSpPr>
          <p:nvPr>
            <p:ph type="body" sz="quarter" idx="15" hasCustomPrompt="1"/>
          </p:nvPr>
        </p:nvSpPr>
        <p:spPr>
          <a:xfrm>
            <a:off x="4440239" y="1056612"/>
            <a:ext cx="1655762" cy="1413266"/>
          </a:xfrm>
        </p:spPr>
        <p:txBody>
          <a:bodyPr anchor="ctr">
            <a:normAutofit/>
          </a:bodyPr>
          <a:lstStyle>
            <a:lvl1pPr>
              <a:lnSpc>
                <a:spcPct val="100000"/>
              </a:lnSpc>
              <a:defRPr sz="6000" b="1" i="0">
                <a:solidFill>
                  <a:schemeClr val="accent4"/>
                </a:solidFill>
              </a:defRPr>
            </a:lvl1pPr>
          </a:lstStyle>
          <a:p>
            <a:pPr lvl="0"/>
            <a:r>
              <a:rPr lang="en-GB"/>
              <a:t>XX</a:t>
            </a:r>
          </a:p>
        </p:txBody>
      </p:sp>
      <p:sp>
        <p:nvSpPr>
          <p:cNvPr id="20" name="Text Placeholder 6">
            <a:extLst>
              <a:ext uri="{FF2B5EF4-FFF2-40B4-BE49-F238E27FC236}">
                <a16:creationId xmlns:a16="http://schemas.microsoft.com/office/drawing/2014/main" id="{DEAE2D71-1538-5D46-A3E8-201696276CE7}"/>
              </a:ext>
            </a:extLst>
          </p:cNvPr>
          <p:cNvSpPr>
            <a:spLocks noGrp="1"/>
          </p:cNvSpPr>
          <p:nvPr>
            <p:ph type="body" sz="quarter" idx="16" hasCustomPrompt="1"/>
          </p:nvPr>
        </p:nvSpPr>
        <p:spPr>
          <a:xfrm>
            <a:off x="6099937" y="1056612"/>
            <a:ext cx="2975169" cy="1413266"/>
          </a:xfrm>
        </p:spPr>
        <p:txBody>
          <a:bodyPr anchor="ctr">
            <a:noAutofit/>
          </a:bodyPr>
          <a:lstStyle>
            <a:lvl1pPr>
              <a:lnSpc>
                <a:spcPct val="100000"/>
              </a:lnSpc>
              <a:defRPr sz="1600" b="0">
                <a:solidFill>
                  <a:schemeClr val="tx1"/>
                </a:solidFill>
              </a:defRPr>
            </a:lvl1pPr>
          </a:lstStyle>
          <a:p>
            <a:pPr lvl="0"/>
            <a:r>
              <a:rPr lang="en-GB"/>
              <a:t>Text goes here</a:t>
            </a:r>
          </a:p>
        </p:txBody>
      </p:sp>
      <p:sp>
        <p:nvSpPr>
          <p:cNvPr id="21" name="Text Placeholder 6">
            <a:extLst>
              <a:ext uri="{FF2B5EF4-FFF2-40B4-BE49-F238E27FC236}">
                <a16:creationId xmlns:a16="http://schemas.microsoft.com/office/drawing/2014/main" id="{33C59DB6-68B7-5C4A-8106-D74E5DF19A4C}"/>
              </a:ext>
            </a:extLst>
          </p:cNvPr>
          <p:cNvSpPr>
            <a:spLocks noGrp="1"/>
          </p:cNvSpPr>
          <p:nvPr>
            <p:ph type="body" sz="quarter" idx="17" hasCustomPrompt="1"/>
          </p:nvPr>
        </p:nvSpPr>
        <p:spPr>
          <a:xfrm>
            <a:off x="4440239" y="2710048"/>
            <a:ext cx="1655762" cy="1413266"/>
          </a:xfrm>
        </p:spPr>
        <p:txBody>
          <a:bodyPr anchor="ctr">
            <a:normAutofit/>
          </a:bodyPr>
          <a:lstStyle>
            <a:lvl1pPr>
              <a:lnSpc>
                <a:spcPct val="100000"/>
              </a:lnSpc>
              <a:defRPr sz="6000" b="1" i="0">
                <a:solidFill>
                  <a:schemeClr val="accent4"/>
                </a:solidFill>
              </a:defRPr>
            </a:lvl1pPr>
          </a:lstStyle>
          <a:p>
            <a:pPr lvl="0"/>
            <a:r>
              <a:rPr lang="en-GB"/>
              <a:t>XX</a:t>
            </a:r>
          </a:p>
        </p:txBody>
      </p:sp>
      <p:sp>
        <p:nvSpPr>
          <p:cNvPr id="22" name="Text Placeholder 6">
            <a:extLst>
              <a:ext uri="{FF2B5EF4-FFF2-40B4-BE49-F238E27FC236}">
                <a16:creationId xmlns:a16="http://schemas.microsoft.com/office/drawing/2014/main" id="{5D36210B-701B-D042-B701-14479EBE2815}"/>
              </a:ext>
            </a:extLst>
          </p:cNvPr>
          <p:cNvSpPr>
            <a:spLocks noGrp="1"/>
          </p:cNvSpPr>
          <p:nvPr>
            <p:ph type="body" sz="quarter" idx="18" hasCustomPrompt="1"/>
          </p:nvPr>
        </p:nvSpPr>
        <p:spPr>
          <a:xfrm>
            <a:off x="6099937" y="2710048"/>
            <a:ext cx="2975169" cy="1413266"/>
          </a:xfrm>
        </p:spPr>
        <p:txBody>
          <a:bodyPr anchor="ctr">
            <a:noAutofit/>
          </a:bodyPr>
          <a:lstStyle>
            <a:lvl1pPr>
              <a:lnSpc>
                <a:spcPct val="100000"/>
              </a:lnSpc>
              <a:defRPr sz="1600" b="0">
                <a:solidFill>
                  <a:schemeClr val="tx1"/>
                </a:solidFill>
              </a:defRPr>
            </a:lvl1pPr>
          </a:lstStyle>
          <a:p>
            <a:pPr lvl="0"/>
            <a:r>
              <a:rPr lang="en-GB"/>
              <a:t>Text goes here</a:t>
            </a:r>
          </a:p>
        </p:txBody>
      </p:sp>
      <p:sp>
        <p:nvSpPr>
          <p:cNvPr id="23" name="Text Placeholder 6">
            <a:extLst>
              <a:ext uri="{FF2B5EF4-FFF2-40B4-BE49-F238E27FC236}">
                <a16:creationId xmlns:a16="http://schemas.microsoft.com/office/drawing/2014/main" id="{FC3F4854-7AB9-D14B-9695-E24C3E2F0F7E}"/>
              </a:ext>
            </a:extLst>
          </p:cNvPr>
          <p:cNvSpPr>
            <a:spLocks noGrp="1"/>
          </p:cNvSpPr>
          <p:nvPr>
            <p:ph type="body" sz="quarter" idx="19" hasCustomPrompt="1"/>
          </p:nvPr>
        </p:nvSpPr>
        <p:spPr>
          <a:xfrm>
            <a:off x="4440239" y="4363484"/>
            <a:ext cx="1655762" cy="1413266"/>
          </a:xfrm>
        </p:spPr>
        <p:txBody>
          <a:bodyPr anchor="ctr">
            <a:normAutofit/>
          </a:bodyPr>
          <a:lstStyle>
            <a:lvl1pPr>
              <a:lnSpc>
                <a:spcPct val="100000"/>
              </a:lnSpc>
              <a:defRPr sz="6000" b="1" i="0">
                <a:solidFill>
                  <a:schemeClr val="accent4"/>
                </a:solidFill>
              </a:defRPr>
            </a:lvl1pPr>
          </a:lstStyle>
          <a:p>
            <a:pPr lvl="0"/>
            <a:r>
              <a:rPr lang="en-GB"/>
              <a:t>XX</a:t>
            </a:r>
          </a:p>
        </p:txBody>
      </p:sp>
      <p:sp>
        <p:nvSpPr>
          <p:cNvPr id="24" name="Text Placeholder 6">
            <a:extLst>
              <a:ext uri="{FF2B5EF4-FFF2-40B4-BE49-F238E27FC236}">
                <a16:creationId xmlns:a16="http://schemas.microsoft.com/office/drawing/2014/main" id="{DB0BC641-2F1D-BB47-ABAC-E5C26E2A8A16}"/>
              </a:ext>
            </a:extLst>
          </p:cNvPr>
          <p:cNvSpPr>
            <a:spLocks noGrp="1"/>
          </p:cNvSpPr>
          <p:nvPr>
            <p:ph type="body" sz="quarter" idx="20" hasCustomPrompt="1"/>
          </p:nvPr>
        </p:nvSpPr>
        <p:spPr>
          <a:xfrm>
            <a:off x="6099937" y="4363484"/>
            <a:ext cx="2975169" cy="1413266"/>
          </a:xfrm>
        </p:spPr>
        <p:txBody>
          <a:bodyPr anchor="ctr">
            <a:noAutofit/>
          </a:bodyPr>
          <a:lstStyle>
            <a:lvl1pPr>
              <a:lnSpc>
                <a:spcPct val="100000"/>
              </a:lnSpc>
              <a:defRPr sz="1600" b="0">
                <a:solidFill>
                  <a:schemeClr val="tx1"/>
                </a:solidFill>
              </a:defRPr>
            </a:lvl1pPr>
          </a:lstStyle>
          <a:p>
            <a:pPr lvl="0"/>
            <a:r>
              <a:rPr lang="en-GB"/>
              <a:t>Text goes here</a:t>
            </a:r>
          </a:p>
        </p:txBody>
      </p:sp>
    </p:spTree>
    <p:extLst>
      <p:ext uri="{BB962C8B-B14F-4D97-AF65-F5344CB8AC3E}">
        <p14:creationId xmlns:p14="http://schemas.microsoft.com/office/powerpoint/2010/main" val="571834635"/>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p:cSld name="Alt layout - image backgroun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3A4938D4-7324-F04A-8293-68CFC05B0FFE}"/>
              </a:ext>
            </a:extLst>
          </p:cNvPr>
          <p:cNvSpPr>
            <a:spLocks noGrp="1"/>
          </p:cNvSpPr>
          <p:nvPr>
            <p:ph type="body" sz="quarter" idx="14"/>
          </p:nvPr>
        </p:nvSpPr>
        <p:spPr>
          <a:xfrm>
            <a:off x="0" y="0"/>
            <a:ext cx="12192000" cy="6497638"/>
          </a:xfrm>
          <a:custGeom>
            <a:avLst/>
            <a:gdLst>
              <a:gd name="connsiteX0" fmla="*/ 0 w 12192000"/>
              <a:gd name="connsiteY0" fmla="*/ 0 h 6497638"/>
              <a:gd name="connsiteX1" fmla="*/ 12192000 w 12192000"/>
              <a:gd name="connsiteY1" fmla="*/ 0 h 6497638"/>
              <a:gd name="connsiteX2" fmla="*/ 12192000 w 12192000"/>
              <a:gd name="connsiteY2" fmla="*/ 6497638 h 6497638"/>
              <a:gd name="connsiteX3" fmla="*/ 6347680 w 12192000"/>
              <a:gd name="connsiteY3" fmla="*/ 6497638 h 6497638"/>
              <a:gd name="connsiteX4" fmla="*/ 6348000 w 12192000"/>
              <a:gd name="connsiteY4" fmla="*/ 6496050 h 6497638"/>
              <a:gd name="connsiteX5" fmla="*/ 6096000 w 12192000"/>
              <a:gd name="connsiteY5" fmla="*/ 6244050 h 6497638"/>
              <a:gd name="connsiteX6" fmla="*/ 5844000 w 12192000"/>
              <a:gd name="connsiteY6" fmla="*/ 6496050 h 6497638"/>
              <a:gd name="connsiteX7" fmla="*/ 5844321 w 12192000"/>
              <a:gd name="connsiteY7" fmla="*/ 6497638 h 6497638"/>
              <a:gd name="connsiteX8" fmla="*/ 0 w 1219200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7638">
                <a:moveTo>
                  <a:pt x="0" y="0"/>
                </a:moveTo>
                <a:lnTo>
                  <a:pt x="12192000" y="0"/>
                </a:lnTo>
                <a:lnTo>
                  <a:pt x="12192000" y="6497638"/>
                </a:lnTo>
                <a:lnTo>
                  <a:pt x="6347680" y="6497638"/>
                </a:lnTo>
                <a:lnTo>
                  <a:pt x="6348000" y="6496050"/>
                </a:lnTo>
                <a:cubicBezTo>
                  <a:pt x="6348000" y="6356874"/>
                  <a:pt x="6235176" y="6244050"/>
                  <a:pt x="6096000" y="6244050"/>
                </a:cubicBezTo>
                <a:cubicBezTo>
                  <a:pt x="5956825" y="6244050"/>
                  <a:pt x="5844000" y="6356874"/>
                  <a:pt x="5844000" y="6496050"/>
                </a:cubicBezTo>
                <a:lnTo>
                  <a:pt x="5844321"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r>
              <a:rPr lang="es-ES"/>
              <a:t>Haga clic para modificar los estilos de texto del patrón</a:t>
            </a:r>
          </a:p>
        </p:txBody>
      </p:sp>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hasCustomPrompt="1"/>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noFill/>
          <a:ln>
            <a:noFill/>
          </a:ln>
        </p:spPr>
        <p:txBody>
          <a:bodyPr wrap="square" lIns="4680000" rIns="4680000" anchor="ctr">
            <a:noAutofit/>
          </a:bodyPr>
          <a:lstStyle>
            <a:lvl1pPr algn="ctr">
              <a:defRPr/>
            </a:lvl1pPr>
          </a:lstStyle>
          <a:p>
            <a:r>
              <a:rPr lang="en-GB"/>
              <a:t>Click icon to add image – then send to back so the gradient overlay is top of image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2436813"/>
            <a:ext cx="5063118" cy="1846366"/>
          </a:xfrm>
        </p:spPr>
        <p:txBody>
          <a:bodyPr/>
          <a:lstStyle>
            <a:lvl1pPr>
              <a:defRPr>
                <a:solidFill>
                  <a:schemeClr val="bg1"/>
                </a:solidFill>
              </a:defRPr>
            </a:lvl1p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00" y="609600"/>
            <a:ext cx="5487666" cy="5638742"/>
          </a:xfrm>
        </p:spPr>
        <p:txBody>
          <a:bodyPr anchor="ctr"/>
          <a:lstStyle>
            <a:lvl1pPr>
              <a:defRPr>
                <a:solidFill>
                  <a:schemeClr val="bg1"/>
                </a:solidFill>
              </a:defRPr>
            </a:lvl1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40777042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9D0571CB-8BC9-D84F-9E30-8938179DFC8A}"/>
              </a:ext>
            </a:extLst>
          </p:cNvPr>
          <p:cNvSpPr/>
          <p:nvPr userDrawn="1"/>
        </p:nvSpPr>
        <p:spPr>
          <a:xfrm>
            <a:off x="3980268" y="0"/>
            <a:ext cx="2591755" cy="6858000"/>
          </a:xfrm>
          <a:custGeom>
            <a:avLst/>
            <a:gdLst>
              <a:gd name="connsiteX0" fmla="*/ 1896356 w 2591755"/>
              <a:gd name="connsiteY0" fmla="*/ 0 h 6858000"/>
              <a:gd name="connsiteX1" fmla="*/ 2591755 w 2591755"/>
              <a:gd name="connsiteY1" fmla="*/ 0 h 6858000"/>
              <a:gd name="connsiteX2" fmla="*/ 695399 w 2591755"/>
              <a:gd name="connsiteY2" fmla="*/ 6858000 h 6858000"/>
              <a:gd name="connsiteX3" fmla="*/ 0 w 259175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91755" h="6858000">
                <a:moveTo>
                  <a:pt x="1896356" y="0"/>
                </a:moveTo>
                <a:lnTo>
                  <a:pt x="2591755" y="0"/>
                </a:lnTo>
                <a:lnTo>
                  <a:pt x="695399" y="6858000"/>
                </a:lnTo>
                <a:lnTo>
                  <a:pt x="0" y="6858000"/>
                </a:lnTo>
                <a:close/>
              </a:path>
            </a:pathLst>
          </a:custGeom>
          <a:gradFill>
            <a:gsLst>
              <a:gs pos="1000">
                <a:schemeClr val="accent2">
                  <a:alpha val="90000"/>
                </a:schemeClr>
              </a:gs>
              <a:gs pos="95000">
                <a:schemeClr val="accent3">
                  <a:alpha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Picture Placeholder 12">
            <a:extLst>
              <a:ext uri="{FF2B5EF4-FFF2-40B4-BE49-F238E27FC236}">
                <a16:creationId xmlns:a16="http://schemas.microsoft.com/office/drawing/2014/main" id="{2971CB30-64C4-144F-8D41-BDABE18F0525}"/>
              </a:ext>
            </a:extLst>
          </p:cNvPr>
          <p:cNvSpPr>
            <a:spLocks noGrp="1"/>
          </p:cNvSpPr>
          <p:nvPr>
            <p:ph type="pic" sz="quarter" idx="10"/>
          </p:nvPr>
        </p:nvSpPr>
        <p:spPr>
          <a:xfrm>
            <a:off x="4675668" y="0"/>
            <a:ext cx="7516333" cy="6858000"/>
          </a:xfrm>
          <a:custGeom>
            <a:avLst/>
            <a:gdLst>
              <a:gd name="connsiteX0" fmla="*/ 1896356 w 7516333"/>
              <a:gd name="connsiteY0" fmla="*/ 0 h 6858000"/>
              <a:gd name="connsiteX1" fmla="*/ 7516333 w 7516333"/>
              <a:gd name="connsiteY1" fmla="*/ 0 h 6858000"/>
              <a:gd name="connsiteX2" fmla="*/ 7516333 w 7516333"/>
              <a:gd name="connsiteY2" fmla="*/ 6858000 h 6858000"/>
              <a:gd name="connsiteX3" fmla="*/ 0 w 751633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516333" h="6858000">
                <a:moveTo>
                  <a:pt x="1896356" y="0"/>
                </a:moveTo>
                <a:lnTo>
                  <a:pt x="7516333" y="0"/>
                </a:lnTo>
                <a:lnTo>
                  <a:pt x="7516333" y="6858000"/>
                </a:lnTo>
                <a:lnTo>
                  <a:pt x="0" y="685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6" name="Freeform 5">
            <a:extLst>
              <a:ext uri="{FF2B5EF4-FFF2-40B4-BE49-F238E27FC236}">
                <a16:creationId xmlns:a16="http://schemas.microsoft.com/office/drawing/2014/main" id="{84B6E5DE-49BC-3F42-9544-E7E7A6D8ABEF}"/>
              </a:ext>
            </a:extLst>
          </p:cNvPr>
          <p:cNvSpPr/>
          <p:nvPr userDrawn="1"/>
        </p:nvSpPr>
        <p:spPr>
          <a:xfrm>
            <a:off x="0" y="0"/>
            <a:ext cx="6095999" cy="6858000"/>
          </a:xfrm>
          <a:custGeom>
            <a:avLst/>
            <a:gdLst>
              <a:gd name="connsiteX0" fmla="*/ 0 w 5907109"/>
              <a:gd name="connsiteY0" fmla="*/ 0 h 6858000"/>
              <a:gd name="connsiteX1" fmla="*/ 5907109 w 5907109"/>
              <a:gd name="connsiteY1" fmla="*/ 0 h 6858000"/>
              <a:gd name="connsiteX2" fmla="*/ 4069513 w 5907109"/>
              <a:gd name="connsiteY2" fmla="*/ 6858000 h 6858000"/>
              <a:gd name="connsiteX3" fmla="*/ 0 w 590710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07109" h="6858000">
                <a:moveTo>
                  <a:pt x="0" y="0"/>
                </a:moveTo>
                <a:lnTo>
                  <a:pt x="5907109" y="0"/>
                </a:lnTo>
                <a:lnTo>
                  <a:pt x="4069513" y="6858000"/>
                </a:lnTo>
                <a:lnTo>
                  <a:pt x="0" y="68580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 Placeholder 10">
            <a:extLst>
              <a:ext uri="{FF2B5EF4-FFF2-40B4-BE49-F238E27FC236}">
                <a16:creationId xmlns:a16="http://schemas.microsoft.com/office/drawing/2014/main" id="{E2D879A0-3568-0846-86A6-1F737391F521}"/>
              </a:ext>
            </a:extLst>
          </p:cNvPr>
          <p:cNvSpPr>
            <a:spLocks noGrp="1"/>
          </p:cNvSpPr>
          <p:nvPr>
            <p:ph type="body" sz="quarter" idx="24" hasCustomPrompt="1"/>
          </p:nvPr>
        </p:nvSpPr>
        <p:spPr>
          <a:xfrm>
            <a:off x="701040" y="804863"/>
            <a:ext cx="4396740" cy="1355407"/>
          </a:xfrm>
        </p:spPr>
        <p:txBody>
          <a:bodyPr lIns="0" rIns="0">
            <a:noAutofit/>
          </a:bodyPr>
          <a:lstStyle>
            <a:lvl1pPr>
              <a:lnSpc>
                <a:spcPct val="90000"/>
              </a:lnSpc>
              <a:spcAft>
                <a:spcPts val="0"/>
              </a:spcAft>
              <a:defRPr sz="4500" b="1">
                <a:solidFill>
                  <a:schemeClr val="bg1"/>
                </a:solidFill>
              </a:defRPr>
            </a:lvl1pPr>
            <a:lvl2pPr>
              <a:lnSpc>
                <a:spcPct val="100000"/>
              </a:lnSpc>
              <a:spcAft>
                <a:spcPts val="0"/>
              </a:spcAft>
              <a:defRPr sz="1400" b="0">
                <a:solidFill>
                  <a:schemeClr val="bg1"/>
                </a:solidFill>
              </a:defRPr>
            </a:lvl2pPr>
            <a:lvl3pPr marL="7938" indent="0">
              <a:buNone/>
              <a:defRPr/>
            </a:lvl3pPr>
          </a:lstStyle>
          <a:p>
            <a:pPr lvl="0"/>
            <a:r>
              <a:rPr lang="en-GB"/>
              <a:t>Presentation </a:t>
            </a:r>
            <a:br>
              <a:rPr lang="en-GB"/>
            </a:br>
            <a:r>
              <a:rPr lang="en-GB"/>
              <a:t>title goes here</a:t>
            </a:r>
          </a:p>
        </p:txBody>
      </p:sp>
      <p:grpSp>
        <p:nvGrpSpPr>
          <p:cNvPr id="4" name="Group 3">
            <a:extLst>
              <a:ext uri="{FF2B5EF4-FFF2-40B4-BE49-F238E27FC236}">
                <a16:creationId xmlns:a16="http://schemas.microsoft.com/office/drawing/2014/main" id="{902669FF-10A9-8441-81B5-A909A02D7E5B}"/>
              </a:ext>
            </a:extLst>
          </p:cNvPr>
          <p:cNvGrpSpPr/>
          <p:nvPr userDrawn="1"/>
        </p:nvGrpSpPr>
        <p:grpSpPr>
          <a:xfrm>
            <a:off x="562233" y="5325750"/>
            <a:ext cx="3107390" cy="1255133"/>
            <a:chOff x="562233" y="5325750"/>
            <a:chExt cx="3107390" cy="1255133"/>
          </a:xfrm>
        </p:grpSpPr>
        <p:pic>
          <p:nvPicPr>
            <p:cNvPr id="3" name="Picture 2" descr="A picture containing text, clipart&#10;&#10;Description automatically generated">
              <a:extLst>
                <a:ext uri="{FF2B5EF4-FFF2-40B4-BE49-F238E27FC236}">
                  <a16:creationId xmlns:a16="http://schemas.microsoft.com/office/drawing/2014/main" id="{DF19E0F1-E94E-0749-A898-486E786596D3}"/>
                </a:ext>
              </a:extLst>
            </p:cNvPr>
            <p:cNvPicPr>
              <a:picLocks noChangeAspect="1"/>
            </p:cNvPicPr>
            <p:nvPr userDrawn="1"/>
          </p:nvPicPr>
          <p:blipFill rotWithShape="1">
            <a:blip r:embed="rId2"/>
            <a:srcRect r="76735"/>
            <a:stretch/>
          </p:blipFill>
          <p:spPr>
            <a:xfrm>
              <a:off x="562233" y="5614268"/>
              <a:ext cx="704336" cy="678096"/>
            </a:xfrm>
            <a:prstGeom prst="rect">
              <a:avLst/>
            </a:prstGeom>
          </p:spPr>
        </p:pic>
        <p:pic>
          <p:nvPicPr>
            <p:cNvPr id="24" name="Picture 23">
              <a:extLst>
                <a:ext uri="{FF2B5EF4-FFF2-40B4-BE49-F238E27FC236}">
                  <a16:creationId xmlns:a16="http://schemas.microsoft.com/office/drawing/2014/main" id="{81DCADEB-46C0-334D-B7F1-CBAD26E24993}"/>
                </a:ext>
              </a:extLst>
            </p:cNvPr>
            <p:cNvPicPr>
              <a:picLocks noChangeAspect="1"/>
            </p:cNvPicPr>
            <p:nvPr/>
          </p:nvPicPr>
          <p:blipFill>
            <a:blip r:embed="rId3"/>
            <a:stretch>
              <a:fillRect/>
            </a:stretch>
          </p:blipFill>
          <p:spPr>
            <a:xfrm>
              <a:off x="995644" y="5325750"/>
              <a:ext cx="2673979" cy="1255133"/>
            </a:xfrm>
            <a:prstGeom prst="rect">
              <a:avLst/>
            </a:prstGeom>
          </p:spPr>
        </p:pic>
      </p:grpSp>
    </p:spTree>
    <p:extLst>
      <p:ext uri="{BB962C8B-B14F-4D97-AF65-F5344CB8AC3E}">
        <p14:creationId xmlns:p14="http://schemas.microsoft.com/office/powerpoint/2010/main" val="2067743081"/>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p:cSld name="3 points - imag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F59B994F-868B-BB40-8716-B0601879182D}"/>
              </a:ext>
            </a:extLst>
          </p:cNvPr>
          <p:cNvSpPr>
            <a:spLocks noGrp="1"/>
          </p:cNvSpPr>
          <p:nvPr>
            <p:ph type="pic" sz="quarter" idx="10"/>
          </p:nvPr>
        </p:nvSpPr>
        <p:spPr>
          <a:xfrm>
            <a:off x="0" y="0"/>
            <a:ext cx="12192000" cy="6498000"/>
          </a:xfrm>
          <a:custGeom>
            <a:avLst/>
            <a:gdLst>
              <a:gd name="connsiteX0" fmla="*/ 6096000 w 12192000"/>
              <a:gd name="connsiteY0" fmla="*/ 6130924 h 6498000"/>
              <a:gd name="connsiteX1" fmla="*/ 6432432 w 12192000"/>
              <a:gd name="connsiteY1" fmla="*/ 6353926 h 6498000"/>
              <a:gd name="connsiteX2" fmla="*/ 6441895 w 12192000"/>
              <a:gd name="connsiteY2" fmla="*/ 6400799 h 6498000"/>
              <a:gd name="connsiteX3" fmla="*/ 12192000 w 12192000"/>
              <a:gd name="connsiteY3" fmla="*/ 6400799 h 6498000"/>
              <a:gd name="connsiteX4" fmla="*/ 12192000 w 12192000"/>
              <a:gd name="connsiteY4" fmla="*/ 6498000 h 6498000"/>
              <a:gd name="connsiteX5" fmla="*/ 6347607 w 12192000"/>
              <a:gd name="connsiteY5" fmla="*/ 6498000 h 6498000"/>
              <a:gd name="connsiteX6" fmla="*/ 6348000 w 12192000"/>
              <a:gd name="connsiteY6" fmla="*/ 6496050 h 6498000"/>
              <a:gd name="connsiteX7" fmla="*/ 6096000 w 12192000"/>
              <a:gd name="connsiteY7" fmla="*/ 6244050 h 6498000"/>
              <a:gd name="connsiteX8" fmla="*/ 5844000 w 12192000"/>
              <a:gd name="connsiteY8" fmla="*/ 6496050 h 6498000"/>
              <a:gd name="connsiteX9" fmla="*/ 5844394 w 12192000"/>
              <a:gd name="connsiteY9" fmla="*/ 6498000 h 6498000"/>
              <a:gd name="connsiteX10" fmla="*/ 0 w 12192000"/>
              <a:gd name="connsiteY10" fmla="*/ 6498000 h 6498000"/>
              <a:gd name="connsiteX11" fmla="*/ 0 w 12192000"/>
              <a:gd name="connsiteY11" fmla="*/ 6400799 h 6498000"/>
              <a:gd name="connsiteX12" fmla="*/ 5750105 w 12192000"/>
              <a:gd name="connsiteY12" fmla="*/ 6400799 h 6498000"/>
              <a:gd name="connsiteX13" fmla="*/ 5759569 w 12192000"/>
              <a:gd name="connsiteY13" fmla="*/ 6353926 h 6498000"/>
              <a:gd name="connsiteX14" fmla="*/ 6096000 w 12192000"/>
              <a:gd name="connsiteY14" fmla="*/ 6130924 h 6498000"/>
              <a:gd name="connsiteX15" fmla="*/ 0 w 12192000"/>
              <a:gd name="connsiteY15" fmla="*/ 0 h 6498000"/>
              <a:gd name="connsiteX16" fmla="*/ 12192000 w 12192000"/>
              <a:gd name="connsiteY16" fmla="*/ 0 h 6498000"/>
              <a:gd name="connsiteX17" fmla="*/ 12192000 w 12192000"/>
              <a:gd name="connsiteY17" fmla="*/ 3428999 h 6498000"/>
              <a:gd name="connsiteX18" fmla="*/ 0 w 12192000"/>
              <a:gd name="connsiteY18" fmla="*/ 3428999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0" h="6498000">
                <a:moveTo>
                  <a:pt x="6096000" y="6130924"/>
                </a:moveTo>
                <a:cubicBezTo>
                  <a:pt x="6247240" y="6130924"/>
                  <a:pt x="6377003" y="6222877"/>
                  <a:pt x="6432432" y="6353926"/>
                </a:cubicBezTo>
                <a:lnTo>
                  <a:pt x="6441895" y="6400799"/>
                </a:lnTo>
                <a:lnTo>
                  <a:pt x="12192000" y="6400799"/>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lnTo>
                  <a:pt x="0" y="6400799"/>
                </a:lnTo>
                <a:lnTo>
                  <a:pt x="5750105" y="6400799"/>
                </a:lnTo>
                <a:lnTo>
                  <a:pt x="5759569" y="6353926"/>
                </a:lnTo>
                <a:cubicBezTo>
                  <a:pt x="5814999" y="6222877"/>
                  <a:pt x="5944761" y="6130924"/>
                  <a:pt x="6096000" y="6130924"/>
                </a:cubicBezTo>
                <a:close/>
                <a:moveTo>
                  <a:pt x="0" y="0"/>
                </a:moveTo>
                <a:lnTo>
                  <a:pt x="12192000" y="0"/>
                </a:lnTo>
                <a:lnTo>
                  <a:pt x="12192000" y="3428999"/>
                </a:lnTo>
                <a:lnTo>
                  <a:pt x="0" y="3428999"/>
                </a:lnTo>
                <a:close/>
              </a:path>
            </a:pathLst>
          </a:custGeom>
          <a:solidFill>
            <a:schemeClr val="bg1">
              <a:lumMod val="95000"/>
            </a:schemeClr>
          </a:solidFill>
          <a:ln>
            <a:noFill/>
          </a:ln>
        </p:spPr>
        <p:txBody>
          <a:bodyPr wrap="square" anchor="t">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5477935" cy="1827213"/>
          </a:xfrm>
        </p:spPr>
        <p:txBody>
          <a:bodyPr/>
          <a:lstStyle>
            <a:lvl1pPr>
              <a:defRPr>
                <a:solidFill>
                  <a:schemeClr val="tx1"/>
                </a:solidFill>
              </a:defRPr>
            </a:lvl1p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8" name="Text Placeholder 7">
            <a:extLst>
              <a:ext uri="{FF2B5EF4-FFF2-40B4-BE49-F238E27FC236}">
                <a16:creationId xmlns:a16="http://schemas.microsoft.com/office/drawing/2014/main" id="{18459187-E524-7048-BA1C-D09E27D11A48}"/>
              </a:ext>
            </a:extLst>
          </p:cNvPr>
          <p:cNvSpPr>
            <a:spLocks noGrp="1"/>
          </p:cNvSpPr>
          <p:nvPr>
            <p:ph type="body" sz="quarter" idx="13" hasCustomPrompt="1"/>
          </p:nvPr>
        </p:nvSpPr>
        <p:spPr>
          <a:xfrm>
            <a:off x="2013312" y="2984362"/>
            <a:ext cx="849600" cy="849600"/>
          </a:xfrm>
          <a:prstGeom prst="ellipse">
            <a:avLst/>
          </a:prstGeom>
          <a:solidFill>
            <a:schemeClr val="bg1"/>
          </a:solidFill>
        </p:spPr>
        <p:txBody>
          <a:bodyPr wrap="none" anchor="ctr">
            <a:noAutofit/>
          </a:bodyPr>
          <a:lstStyle>
            <a:lvl1pPr algn="ctr">
              <a:lnSpc>
                <a:spcPct val="100000"/>
              </a:lnSpc>
              <a:defRPr sz="3200" b="1" i="1">
                <a:solidFill>
                  <a:schemeClr val="accent4"/>
                </a:solidFill>
              </a:defRPr>
            </a:lvl1pPr>
          </a:lstStyle>
          <a:p>
            <a:pPr lvl="0"/>
            <a:r>
              <a:rPr lang="en-GB"/>
              <a:t>01</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937745" y="3826883"/>
            <a:ext cx="2973032" cy="2374704"/>
          </a:xfrm>
        </p:spPr>
        <p:txBody>
          <a:bodyPr/>
          <a:lstStyle>
            <a:lvl1pPr algn="ctr">
              <a:lnSpc>
                <a:spcPct val="80000"/>
              </a:lnSpc>
              <a:defRPr sz="2000" b="1">
                <a:solidFill>
                  <a:schemeClr val="accent6"/>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0" name="Text Placeholder 7">
            <a:extLst>
              <a:ext uri="{FF2B5EF4-FFF2-40B4-BE49-F238E27FC236}">
                <a16:creationId xmlns:a16="http://schemas.microsoft.com/office/drawing/2014/main" id="{DA47B588-B43F-B04D-962B-785D735F6157}"/>
              </a:ext>
            </a:extLst>
          </p:cNvPr>
          <p:cNvSpPr>
            <a:spLocks noGrp="1"/>
          </p:cNvSpPr>
          <p:nvPr>
            <p:ph type="body" sz="quarter" idx="14" hasCustomPrompt="1"/>
          </p:nvPr>
        </p:nvSpPr>
        <p:spPr>
          <a:xfrm>
            <a:off x="5671200" y="2984362"/>
            <a:ext cx="849600" cy="849600"/>
          </a:xfrm>
          <a:prstGeom prst="ellipse">
            <a:avLst/>
          </a:prstGeom>
          <a:solidFill>
            <a:schemeClr val="bg1"/>
          </a:solidFill>
        </p:spPr>
        <p:txBody>
          <a:bodyPr wrap="none" anchor="ctr">
            <a:noAutofit/>
          </a:bodyPr>
          <a:lstStyle>
            <a:lvl1pPr algn="ctr">
              <a:lnSpc>
                <a:spcPct val="100000"/>
              </a:lnSpc>
              <a:defRPr sz="3200" b="1" i="1">
                <a:solidFill>
                  <a:schemeClr val="accent4"/>
                </a:solidFill>
              </a:defRPr>
            </a:lvl1pPr>
          </a:lstStyle>
          <a:p>
            <a:pPr lvl="0"/>
            <a:r>
              <a:rPr lang="en-GB"/>
              <a:t>02</a:t>
            </a:r>
          </a:p>
        </p:txBody>
      </p:sp>
      <p:sp>
        <p:nvSpPr>
          <p:cNvPr id="12" name="Text Placeholder 7">
            <a:extLst>
              <a:ext uri="{FF2B5EF4-FFF2-40B4-BE49-F238E27FC236}">
                <a16:creationId xmlns:a16="http://schemas.microsoft.com/office/drawing/2014/main" id="{62154988-CC76-6049-932F-876F07091A56}"/>
              </a:ext>
            </a:extLst>
          </p:cNvPr>
          <p:cNvSpPr>
            <a:spLocks noGrp="1"/>
          </p:cNvSpPr>
          <p:nvPr>
            <p:ph type="body" sz="quarter" idx="16" hasCustomPrompt="1"/>
          </p:nvPr>
        </p:nvSpPr>
        <p:spPr>
          <a:xfrm>
            <a:off x="9329088" y="2984362"/>
            <a:ext cx="849600" cy="849600"/>
          </a:xfrm>
          <a:prstGeom prst="ellipse">
            <a:avLst/>
          </a:prstGeom>
          <a:solidFill>
            <a:schemeClr val="bg1"/>
          </a:solidFill>
        </p:spPr>
        <p:txBody>
          <a:bodyPr wrap="none" anchor="ctr">
            <a:noAutofit/>
          </a:bodyPr>
          <a:lstStyle>
            <a:lvl1pPr algn="ctr">
              <a:lnSpc>
                <a:spcPct val="100000"/>
              </a:lnSpc>
              <a:defRPr sz="3200" b="1" i="1">
                <a:solidFill>
                  <a:schemeClr val="accent4"/>
                </a:solidFill>
              </a:defRPr>
            </a:lvl1pPr>
          </a:lstStyle>
          <a:p>
            <a:pPr lvl="0"/>
            <a:r>
              <a:rPr lang="en-GB"/>
              <a:t>03</a:t>
            </a:r>
          </a:p>
        </p:txBody>
      </p:sp>
      <p:sp>
        <p:nvSpPr>
          <p:cNvPr id="17" name="Content Placeholder 2">
            <a:extLst>
              <a:ext uri="{FF2B5EF4-FFF2-40B4-BE49-F238E27FC236}">
                <a16:creationId xmlns:a16="http://schemas.microsoft.com/office/drawing/2014/main" id="{9AB981F5-0602-CE4F-BC7C-A1EB35500705}"/>
              </a:ext>
            </a:extLst>
          </p:cNvPr>
          <p:cNvSpPr>
            <a:spLocks noGrp="1"/>
          </p:cNvSpPr>
          <p:nvPr>
            <p:ph idx="19"/>
          </p:nvPr>
        </p:nvSpPr>
        <p:spPr>
          <a:xfrm>
            <a:off x="4609484" y="3826883"/>
            <a:ext cx="2973032" cy="2374704"/>
          </a:xfrm>
        </p:spPr>
        <p:txBody>
          <a:bodyPr/>
          <a:lstStyle>
            <a:lvl1pPr algn="ctr">
              <a:lnSpc>
                <a:spcPct val="80000"/>
              </a:lnSpc>
              <a:defRPr sz="2000" b="1">
                <a:solidFill>
                  <a:schemeClr val="accent6"/>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8" name="Content Placeholder 2">
            <a:extLst>
              <a:ext uri="{FF2B5EF4-FFF2-40B4-BE49-F238E27FC236}">
                <a16:creationId xmlns:a16="http://schemas.microsoft.com/office/drawing/2014/main" id="{227173F3-8DA6-5945-961F-DE5285530A32}"/>
              </a:ext>
            </a:extLst>
          </p:cNvPr>
          <p:cNvSpPr>
            <a:spLocks noGrp="1"/>
          </p:cNvSpPr>
          <p:nvPr>
            <p:ph idx="20"/>
          </p:nvPr>
        </p:nvSpPr>
        <p:spPr>
          <a:xfrm>
            <a:off x="8267078" y="3826883"/>
            <a:ext cx="2973032" cy="2374704"/>
          </a:xfrm>
        </p:spPr>
        <p:txBody>
          <a:bodyPr/>
          <a:lstStyle>
            <a:lvl1pPr algn="ctr">
              <a:lnSpc>
                <a:spcPct val="80000"/>
              </a:lnSpc>
              <a:defRPr sz="2000" b="1">
                <a:solidFill>
                  <a:schemeClr val="accent6"/>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3107449044"/>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p:cSld name="3 points - image alternativ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5507098-AC0F-3642-8D84-AA8E6D44B043}"/>
              </a:ext>
            </a:extLst>
          </p:cNvPr>
          <p:cNvSpPr>
            <a:spLocks noGrp="1"/>
          </p:cNvSpPr>
          <p:nvPr>
            <p:ph type="pic" sz="quarter" idx="10"/>
          </p:nvPr>
        </p:nvSpPr>
        <p:spPr>
          <a:xfrm>
            <a:off x="0" y="0"/>
            <a:ext cx="12192000" cy="6498000"/>
          </a:xfrm>
          <a:custGeom>
            <a:avLst/>
            <a:gdLst>
              <a:gd name="connsiteX0" fmla="*/ 6096000 w 12192000"/>
              <a:gd name="connsiteY0" fmla="*/ 6130924 h 6498000"/>
              <a:gd name="connsiteX1" fmla="*/ 6432432 w 12192000"/>
              <a:gd name="connsiteY1" fmla="*/ 6353926 h 6498000"/>
              <a:gd name="connsiteX2" fmla="*/ 6441895 w 12192000"/>
              <a:gd name="connsiteY2" fmla="*/ 6400799 h 6498000"/>
              <a:gd name="connsiteX3" fmla="*/ 12192000 w 12192000"/>
              <a:gd name="connsiteY3" fmla="*/ 6400799 h 6498000"/>
              <a:gd name="connsiteX4" fmla="*/ 12192000 w 12192000"/>
              <a:gd name="connsiteY4" fmla="*/ 6498000 h 6498000"/>
              <a:gd name="connsiteX5" fmla="*/ 6347607 w 12192000"/>
              <a:gd name="connsiteY5" fmla="*/ 6498000 h 6498000"/>
              <a:gd name="connsiteX6" fmla="*/ 6348000 w 12192000"/>
              <a:gd name="connsiteY6" fmla="*/ 6496050 h 6498000"/>
              <a:gd name="connsiteX7" fmla="*/ 6096000 w 12192000"/>
              <a:gd name="connsiteY7" fmla="*/ 6244050 h 6498000"/>
              <a:gd name="connsiteX8" fmla="*/ 5844000 w 12192000"/>
              <a:gd name="connsiteY8" fmla="*/ 6496050 h 6498000"/>
              <a:gd name="connsiteX9" fmla="*/ 5844394 w 12192000"/>
              <a:gd name="connsiteY9" fmla="*/ 6498000 h 6498000"/>
              <a:gd name="connsiteX10" fmla="*/ 0 w 12192000"/>
              <a:gd name="connsiteY10" fmla="*/ 6498000 h 6498000"/>
              <a:gd name="connsiteX11" fmla="*/ 0 w 12192000"/>
              <a:gd name="connsiteY11" fmla="*/ 6400799 h 6498000"/>
              <a:gd name="connsiteX12" fmla="*/ 5750105 w 12192000"/>
              <a:gd name="connsiteY12" fmla="*/ 6400799 h 6498000"/>
              <a:gd name="connsiteX13" fmla="*/ 5759569 w 12192000"/>
              <a:gd name="connsiteY13" fmla="*/ 6353926 h 6498000"/>
              <a:gd name="connsiteX14" fmla="*/ 6096000 w 12192000"/>
              <a:gd name="connsiteY14" fmla="*/ 6130924 h 6498000"/>
              <a:gd name="connsiteX15" fmla="*/ 0 w 12192000"/>
              <a:gd name="connsiteY15" fmla="*/ 0 h 6498000"/>
              <a:gd name="connsiteX16" fmla="*/ 12192000 w 12192000"/>
              <a:gd name="connsiteY16" fmla="*/ 0 h 6498000"/>
              <a:gd name="connsiteX17" fmla="*/ 12192000 w 12192000"/>
              <a:gd name="connsiteY17" fmla="*/ 3356264 h 6498000"/>
              <a:gd name="connsiteX18" fmla="*/ 12192000 w 12192000"/>
              <a:gd name="connsiteY18" fmla="*/ 3428999 h 6498000"/>
              <a:gd name="connsiteX19" fmla="*/ 12192000 w 12192000"/>
              <a:gd name="connsiteY19" fmla="*/ 3915787 h 6498000"/>
              <a:gd name="connsiteX20" fmla="*/ 0 w 12192000"/>
              <a:gd name="connsiteY20" fmla="*/ 3915787 h 6498000"/>
              <a:gd name="connsiteX21" fmla="*/ 0 w 12192000"/>
              <a:gd name="connsiteY21" fmla="*/ 3428999 h 6498000"/>
              <a:gd name="connsiteX22" fmla="*/ 0 w 12192000"/>
              <a:gd name="connsiteY22" fmla="*/ 335626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498000">
                <a:moveTo>
                  <a:pt x="6096000" y="6130924"/>
                </a:moveTo>
                <a:cubicBezTo>
                  <a:pt x="6247240" y="6130924"/>
                  <a:pt x="6377003" y="6222877"/>
                  <a:pt x="6432432" y="6353926"/>
                </a:cubicBezTo>
                <a:lnTo>
                  <a:pt x="6441895" y="6400799"/>
                </a:lnTo>
                <a:lnTo>
                  <a:pt x="12192000" y="6400799"/>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lnTo>
                  <a:pt x="0" y="6400799"/>
                </a:lnTo>
                <a:lnTo>
                  <a:pt x="5750105" y="6400799"/>
                </a:lnTo>
                <a:lnTo>
                  <a:pt x="5759569" y="6353926"/>
                </a:lnTo>
                <a:cubicBezTo>
                  <a:pt x="5814999" y="6222877"/>
                  <a:pt x="5944761" y="6130924"/>
                  <a:pt x="6096000" y="6130924"/>
                </a:cubicBezTo>
                <a:close/>
                <a:moveTo>
                  <a:pt x="0" y="0"/>
                </a:moveTo>
                <a:lnTo>
                  <a:pt x="12192000" y="0"/>
                </a:lnTo>
                <a:lnTo>
                  <a:pt x="12192000" y="3356264"/>
                </a:lnTo>
                <a:lnTo>
                  <a:pt x="12192000" y="3428999"/>
                </a:lnTo>
                <a:lnTo>
                  <a:pt x="12192000" y="3915787"/>
                </a:lnTo>
                <a:lnTo>
                  <a:pt x="0" y="3915787"/>
                </a:lnTo>
                <a:lnTo>
                  <a:pt x="0" y="3428999"/>
                </a:lnTo>
                <a:lnTo>
                  <a:pt x="0" y="3356264"/>
                </a:lnTo>
                <a:close/>
              </a:path>
            </a:pathLst>
          </a:custGeom>
          <a:solidFill>
            <a:schemeClr val="bg1">
              <a:lumMod val="95000"/>
            </a:schemeClr>
          </a:solidFill>
          <a:ln>
            <a:noFill/>
          </a:ln>
        </p:spPr>
        <p:txBody>
          <a:bodyPr wrap="square" anchor="t">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5477935" cy="1827213"/>
          </a:xfrm>
        </p:spPr>
        <p:txBody>
          <a:bodyPr/>
          <a:lstStyle>
            <a:lvl1pPr>
              <a:defRPr>
                <a:solidFill>
                  <a:schemeClr val="tx1"/>
                </a:solidFill>
              </a:defRPr>
            </a:lvl1p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937979" y="3070253"/>
            <a:ext cx="2973600" cy="2663744"/>
          </a:xfrm>
          <a:solidFill>
            <a:schemeClr val="accent5"/>
          </a:solidFill>
        </p:spPr>
        <p:txBody>
          <a:bodyPr anchor="ctr"/>
          <a:lstStyle>
            <a:lvl1pPr algn="ctr">
              <a:lnSpc>
                <a:spcPct val="80000"/>
              </a:lnSpc>
              <a:spcAft>
                <a:spcPts val="600"/>
              </a:spcAft>
              <a:defRPr sz="2000" b="1">
                <a:solidFill>
                  <a:schemeClr val="accent6"/>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p:txBody>
      </p:sp>
      <p:sp>
        <p:nvSpPr>
          <p:cNvPr id="17" name="Content Placeholder 2">
            <a:extLst>
              <a:ext uri="{FF2B5EF4-FFF2-40B4-BE49-F238E27FC236}">
                <a16:creationId xmlns:a16="http://schemas.microsoft.com/office/drawing/2014/main" id="{9AB981F5-0602-CE4F-BC7C-A1EB35500705}"/>
              </a:ext>
            </a:extLst>
          </p:cNvPr>
          <p:cNvSpPr>
            <a:spLocks noGrp="1"/>
          </p:cNvSpPr>
          <p:nvPr>
            <p:ph idx="19"/>
          </p:nvPr>
        </p:nvSpPr>
        <p:spPr>
          <a:xfrm>
            <a:off x="4609484" y="3070253"/>
            <a:ext cx="2973032" cy="2663744"/>
          </a:xfrm>
          <a:solidFill>
            <a:schemeClr val="accent5"/>
          </a:solidFill>
        </p:spPr>
        <p:txBody>
          <a:bodyPr anchor="ctr"/>
          <a:lstStyle>
            <a:lvl1pPr algn="ctr">
              <a:lnSpc>
                <a:spcPct val="80000"/>
              </a:lnSpc>
              <a:spcAft>
                <a:spcPts val="600"/>
              </a:spcAft>
              <a:defRPr sz="2000" b="1">
                <a:solidFill>
                  <a:schemeClr val="accent6"/>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p:txBody>
      </p:sp>
      <p:sp>
        <p:nvSpPr>
          <p:cNvPr id="18" name="Content Placeholder 2">
            <a:extLst>
              <a:ext uri="{FF2B5EF4-FFF2-40B4-BE49-F238E27FC236}">
                <a16:creationId xmlns:a16="http://schemas.microsoft.com/office/drawing/2014/main" id="{227173F3-8DA6-5945-961F-DE5285530A32}"/>
              </a:ext>
            </a:extLst>
          </p:cNvPr>
          <p:cNvSpPr>
            <a:spLocks noGrp="1"/>
          </p:cNvSpPr>
          <p:nvPr>
            <p:ph idx="20"/>
          </p:nvPr>
        </p:nvSpPr>
        <p:spPr>
          <a:xfrm>
            <a:off x="8264341" y="3070253"/>
            <a:ext cx="2973032" cy="2663744"/>
          </a:xfrm>
          <a:solidFill>
            <a:schemeClr val="accent5"/>
          </a:solidFill>
        </p:spPr>
        <p:txBody>
          <a:bodyPr anchor="ctr"/>
          <a:lstStyle>
            <a:lvl1pPr algn="ctr">
              <a:lnSpc>
                <a:spcPct val="80000"/>
              </a:lnSpc>
              <a:spcAft>
                <a:spcPts val="600"/>
              </a:spcAft>
              <a:defRPr sz="2000" b="1">
                <a:solidFill>
                  <a:schemeClr val="accent6"/>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p:txBody>
      </p:sp>
      <p:sp>
        <p:nvSpPr>
          <p:cNvPr id="9" name="Text Placeholder 8">
            <a:extLst>
              <a:ext uri="{FF2B5EF4-FFF2-40B4-BE49-F238E27FC236}">
                <a16:creationId xmlns:a16="http://schemas.microsoft.com/office/drawing/2014/main" id="{1EECB1B2-4B29-F74A-823F-6BCFA66286D9}"/>
              </a:ext>
            </a:extLst>
          </p:cNvPr>
          <p:cNvSpPr>
            <a:spLocks noGrp="1"/>
          </p:cNvSpPr>
          <p:nvPr>
            <p:ph type="body" sz="quarter" idx="21"/>
          </p:nvPr>
        </p:nvSpPr>
        <p:spPr>
          <a:xfrm>
            <a:off x="937979" y="2951452"/>
            <a:ext cx="2973600" cy="118800"/>
          </a:xfrm>
          <a:solidFill>
            <a:schemeClr val="bg1"/>
          </a:solidFill>
        </p:spPr>
        <p:txBody>
          <a:bodyPr>
            <a:noAutofit/>
          </a:bodyPr>
          <a:lstStyle>
            <a:lvl1pPr>
              <a:defRPr sz="100">
                <a:noFill/>
              </a:defRPr>
            </a:lvl1pPr>
          </a:lstStyle>
          <a:p>
            <a:pPr lvl="0"/>
            <a:r>
              <a:rPr lang="es-ES"/>
              <a:t>Haga clic para modificar los estilos de texto del patrón</a:t>
            </a:r>
          </a:p>
        </p:txBody>
      </p:sp>
      <p:sp>
        <p:nvSpPr>
          <p:cNvPr id="23" name="Text Placeholder 8">
            <a:extLst>
              <a:ext uri="{FF2B5EF4-FFF2-40B4-BE49-F238E27FC236}">
                <a16:creationId xmlns:a16="http://schemas.microsoft.com/office/drawing/2014/main" id="{59023512-711F-0C4F-A156-FD720C66A3FC}"/>
              </a:ext>
            </a:extLst>
          </p:cNvPr>
          <p:cNvSpPr>
            <a:spLocks noGrp="1"/>
          </p:cNvSpPr>
          <p:nvPr>
            <p:ph type="body" sz="quarter" idx="22"/>
          </p:nvPr>
        </p:nvSpPr>
        <p:spPr>
          <a:xfrm>
            <a:off x="4609200" y="2951452"/>
            <a:ext cx="2973600" cy="118800"/>
          </a:xfrm>
          <a:solidFill>
            <a:schemeClr val="bg1"/>
          </a:solidFill>
        </p:spPr>
        <p:txBody>
          <a:bodyPr>
            <a:noAutofit/>
          </a:bodyPr>
          <a:lstStyle>
            <a:lvl1pPr>
              <a:defRPr sz="100">
                <a:noFill/>
              </a:defRPr>
            </a:lvl1pPr>
          </a:lstStyle>
          <a:p>
            <a:pPr lvl="0"/>
            <a:r>
              <a:rPr lang="es-ES"/>
              <a:t>Haga clic para modificar los estilos de texto del patrón</a:t>
            </a:r>
          </a:p>
        </p:txBody>
      </p:sp>
      <p:sp>
        <p:nvSpPr>
          <p:cNvPr id="24" name="Text Placeholder 8">
            <a:extLst>
              <a:ext uri="{FF2B5EF4-FFF2-40B4-BE49-F238E27FC236}">
                <a16:creationId xmlns:a16="http://schemas.microsoft.com/office/drawing/2014/main" id="{0BA21B11-DA81-F149-A2C0-25651AB36E58}"/>
              </a:ext>
            </a:extLst>
          </p:cNvPr>
          <p:cNvSpPr>
            <a:spLocks noGrp="1"/>
          </p:cNvSpPr>
          <p:nvPr>
            <p:ph type="body" sz="quarter" idx="23"/>
          </p:nvPr>
        </p:nvSpPr>
        <p:spPr>
          <a:xfrm>
            <a:off x="8264057" y="2951452"/>
            <a:ext cx="2973600" cy="118800"/>
          </a:xfrm>
          <a:solidFill>
            <a:schemeClr val="bg1"/>
          </a:solidFill>
        </p:spPr>
        <p:txBody>
          <a:bodyPr>
            <a:noAutofit/>
          </a:bodyP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432162853"/>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p:cSld name="1_3 points - image alternativ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5507098-AC0F-3642-8D84-AA8E6D44B043}"/>
              </a:ext>
            </a:extLst>
          </p:cNvPr>
          <p:cNvSpPr>
            <a:spLocks noGrp="1"/>
          </p:cNvSpPr>
          <p:nvPr>
            <p:ph type="pic" sz="quarter" idx="10"/>
          </p:nvPr>
        </p:nvSpPr>
        <p:spPr>
          <a:xfrm>
            <a:off x="0" y="0"/>
            <a:ext cx="12192000" cy="6498000"/>
          </a:xfrm>
          <a:custGeom>
            <a:avLst/>
            <a:gdLst>
              <a:gd name="connsiteX0" fmla="*/ 6096000 w 12192000"/>
              <a:gd name="connsiteY0" fmla="*/ 6130924 h 6498000"/>
              <a:gd name="connsiteX1" fmla="*/ 6432432 w 12192000"/>
              <a:gd name="connsiteY1" fmla="*/ 6353926 h 6498000"/>
              <a:gd name="connsiteX2" fmla="*/ 6441895 w 12192000"/>
              <a:gd name="connsiteY2" fmla="*/ 6400799 h 6498000"/>
              <a:gd name="connsiteX3" fmla="*/ 12192000 w 12192000"/>
              <a:gd name="connsiteY3" fmla="*/ 6400799 h 6498000"/>
              <a:gd name="connsiteX4" fmla="*/ 12192000 w 12192000"/>
              <a:gd name="connsiteY4" fmla="*/ 6498000 h 6498000"/>
              <a:gd name="connsiteX5" fmla="*/ 6347607 w 12192000"/>
              <a:gd name="connsiteY5" fmla="*/ 6498000 h 6498000"/>
              <a:gd name="connsiteX6" fmla="*/ 6348000 w 12192000"/>
              <a:gd name="connsiteY6" fmla="*/ 6496050 h 6498000"/>
              <a:gd name="connsiteX7" fmla="*/ 6096000 w 12192000"/>
              <a:gd name="connsiteY7" fmla="*/ 6244050 h 6498000"/>
              <a:gd name="connsiteX8" fmla="*/ 5844000 w 12192000"/>
              <a:gd name="connsiteY8" fmla="*/ 6496050 h 6498000"/>
              <a:gd name="connsiteX9" fmla="*/ 5844394 w 12192000"/>
              <a:gd name="connsiteY9" fmla="*/ 6498000 h 6498000"/>
              <a:gd name="connsiteX10" fmla="*/ 0 w 12192000"/>
              <a:gd name="connsiteY10" fmla="*/ 6498000 h 6498000"/>
              <a:gd name="connsiteX11" fmla="*/ 0 w 12192000"/>
              <a:gd name="connsiteY11" fmla="*/ 6400799 h 6498000"/>
              <a:gd name="connsiteX12" fmla="*/ 5750105 w 12192000"/>
              <a:gd name="connsiteY12" fmla="*/ 6400799 h 6498000"/>
              <a:gd name="connsiteX13" fmla="*/ 5759569 w 12192000"/>
              <a:gd name="connsiteY13" fmla="*/ 6353926 h 6498000"/>
              <a:gd name="connsiteX14" fmla="*/ 6096000 w 12192000"/>
              <a:gd name="connsiteY14" fmla="*/ 6130924 h 6498000"/>
              <a:gd name="connsiteX15" fmla="*/ 0 w 12192000"/>
              <a:gd name="connsiteY15" fmla="*/ 0 h 6498000"/>
              <a:gd name="connsiteX16" fmla="*/ 12192000 w 12192000"/>
              <a:gd name="connsiteY16" fmla="*/ 0 h 6498000"/>
              <a:gd name="connsiteX17" fmla="*/ 12192000 w 12192000"/>
              <a:gd name="connsiteY17" fmla="*/ 3356264 h 6498000"/>
              <a:gd name="connsiteX18" fmla="*/ 12192000 w 12192000"/>
              <a:gd name="connsiteY18" fmla="*/ 3428999 h 6498000"/>
              <a:gd name="connsiteX19" fmla="*/ 12192000 w 12192000"/>
              <a:gd name="connsiteY19" fmla="*/ 3915787 h 6498000"/>
              <a:gd name="connsiteX20" fmla="*/ 0 w 12192000"/>
              <a:gd name="connsiteY20" fmla="*/ 3915787 h 6498000"/>
              <a:gd name="connsiteX21" fmla="*/ 0 w 12192000"/>
              <a:gd name="connsiteY21" fmla="*/ 3428999 h 6498000"/>
              <a:gd name="connsiteX22" fmla="*/ 0 w 12192000"/>
              <a:gd name="connsiteY22" fmla="*/ 335626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6498000">
                <a:moveTo>
                  <a:pt x="6096000" y="6130924"/>
                </a:moveTo>
                <a:cubicBezTo>
                  <a:pt x="6247240" y="6130924"/>
                  <a:pt x="6377003" y="6222877"/>
                  <a:pt x="6432432" y="6353926"/>
                </a:cubicBezTo>
                <a:lnTo>
                  <a:pt x="6441895" y="6400799"/>
                </a:lnTo>
                <a:lnTo>
                  <a:pt x="12192000" y="6400799"/>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lnTo>
                  <a:pt x="0" y="6400799"/>
                </a:lnTo>
                <a:lnTo>
                  <a:pt x="5750105" y="6400799"/>
                </a:lnTo>
                <a:lnTo>
                  <a:pt x="5759569" y="6353926"/>
                </a:lnTo>
                <a:cubicBezTo>
                  <a:pt x="5814999" y="6222877"/>
                  <a:pt x="5944761" y="6130924"/>
                  <a:pt x="6096000" y="6130924"/>
                </a:cubicBezTo>
                <a:close/>
                <a:moveTo>
                  <a:pt x="0" y="0"/>
                </a:moveTo>
                <a:lnTo>
                  <a:pt x="12192000" y="0"/>
                </a:lnTo>
                <a:lnTo>
                  <a:pt x="12192000" y="3356264"/>
                </a:lnTo>
                <a:lnTo>
                  <a:pt x="12192000" y="3428999"/>
                </a:lnTo>
                <a:lnTo>
                  <a:pt x="12192000" y="3915787"/>
                </a:lnTo>
                <a:lnTo>
                  <a:pt x="0" y="3915787"/>
                </a:lnTo>
                <a:lnTo>
                  <a:pt x="0" y="3428999"/>
                </a:lnTo>
                <a:lnTo>
                  <a:pt x="0" y="3356264"/>
                </a:lnTo>
                <a:close/>
              </a:path>
            </a:pathLst>
          </a:custGeom>
          <a:solidFill>
            <a:schemeClr val="bg1">
              <a:lumMod val="95000"/>
            </a:schemeClr>
          </a:solidFill>
          <a:ln>
            <a:noFill/>
          </a:ln>
        </p:spPr>
        <p:txBody>
          <a:bodyPr wrap="square" anchor="t">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5477935" cy="1827213"/>
          </a:xfrm>
        </p:spPr>
        <p:txBody>
          <a:bodyPr/>
          <a:lstStyle>
            <a:lvl1pPr>
              <a:defRPr>
                <a:solidFill>
                  <a:schemeClr val="tx1"/>
                </a:solidFill>
              </a:defRPr>
            </a:lvl1p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1688244910"/>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p:cSld name="3 points - image top">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6928844B-AF4D-EB48-8B2E-034A716B9904}"/>
              </a:ext>
            </a:extLst>
          </p:cNvPr>
          <p:cNvSpPr>
            <a:spLocks noGrp="1"/>
          </p:cNvSpPr>
          <p:nvPr>
            <p:ph type="pic" sz="quarter" idx="10"/>
          </p:nvPr>
        </p:nvSpPr>
        <p:spPr>
          <a:xfrm>
            <a:off x="0" y="1"/>
            <a:ext cx="12192000" cy="3428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10" name="Freeform 9">
            <a:extLst>
              <a:ext uri="{FF2B5EF4-FFF2-40B4-BE49-F238E27FC236}">
                <a16:creationId xmlns:a16="http://schemas.microsoft.com/office/drawing/2014/main" id="{9FA9E08D-EBBC-D74C-8F0C-DD8EE542819B}"/>
              </a:ext>
            </a:extLst>
          </p:cNvPr>
          <p:cNvSpPr/>
          <p:nvPr/>
        </p:nvSpPr>
        <p:spPr>
          <a:xfrm>
            <a:off x="4062000" y="3429000"/>
            <a:ext cx="4069800" cy="3069000"/>
          </a:xfrm>
          <a:custGeom>
            <a:avLst/>
            <a:gdLst>
              <a:gd name="connsiteX0" fmla="*/ 0 w 4069800"/>
              <a:gd name="connsiteY0" fmla="*/ 0 h 3069000"/>
              <a:gd name="connsiteX1" fmla="*/ 4068000 w 4069800"/>
              <a:gd name="connsiteY1" fmla="*/ 0 h 3069000"/>
              <a:gd name="connsiteX2" fmla="*/ 4069800 w 4069800"/>
              <a:gd name="connsiteY2" fmla="*/ 0 h 3069000"/>
              <a:gd name="connsiteX3" fmla="*/ 4069800 w 4069800"/>
              <a:gd name="connsiteY3" fmla="*/ 3069000 h 3069000"/>
              <a:gd name="connsiteX4" fmla="*/ 2287827 w 4069800"/>
              <a:gd name="connsiteY4" fmla="*/ 3069000 h 3069000"/>
              <a:gd name="connsiteX5" fmla="*/ 2288023 w 4069800"/>
              <a:gd name="connsiteY5" fmla="*/ 3067050 h 3069000"/>
              <a:gd name="connsiteX6" fmla="*/ 2035800 w 4069800"/>
              <a:gd name="connsiteY6" fmla="*/ 2815050 h 3069000"/>
              <a:gd name="connsiteX7" fmla="*/ 1783577 w 4069800"/>
              <a:gd name="connsiteY7" fmla="*/ 3067050 h 3069000"/>
              <a:gd name="connsiteX8" fmla="*/ 1783774 w 4069800"/>
              <a:gd name="connsiteY8" fmla="*/ 3069000 h 3069000"/>
              <a:gd name="connsiteX9" fmla="*/ 1800 w 4069800"/>
              <a:gd name="connsiteY9" fmla="*/ 3069000 h 3069000"/>
              <a:gd name="connsiteX10" fmla="*/ 1800 w 4069800"/>
              <a:gd name="connsiteY10" fmla="*/ 235974 h 3069000"/>
              <a:gd name="connsiteX11" fmla="*/ 0 w 4069800"/>
              <a:gd name="connsiteY11" fmla="*/ 235974 h 306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69800" h="3069000">
                <a:moveTo>
                  <a:pt x="0" y="0"/>
                </a:moveTo>
                <a:lnTo>
                  <a:pt x="4068000" y="0"/>
                </a:lnTo>
                <a:lnTo>
                  <a:pt x="4069800" y="0"/>
                </a:lnTo>
                <a:lnTo>
                  <a:pt x="4069800" y="3069000"/>
                </a:lnTo>
                <a:lnTo>
                  <a:pt x="2287827" y="3069000"/>
                </a:lnTo>
                <a:lnTo>
                  <a:pt x="2288023" y="3067050"/>
                </a:lnTo>
                <a:cubicBezTo>
                  <a:pt x="2288023" y="2927874"/>
                  <a:pt x="2175099" y="2815050"/>
                  <a:pt x="2035800" y="2815050"/>
                </a:cubicBezTo>
                <a:cubicBezTo>
                  <a:pt x="1896501" y="2815050"/>
                  <a:pt x="1783577" y="2927874"/>
                  <a:pt x="1783577" y="3067050"/>
                </a:cubicBezTo>
                <a:lnTo>
                  <a:pt x="1783774" y="3069000"/>
                </a:lnTo>
                <a:lnTo>
                  <a:pt x="1800" y="3069000"/>
                </a:lnTo>
                <a:lnTo>
                  <a:pt x="1800" y="235974"/>
                </a:lnTo>
                <a:lnTo>
                  <a:pt x="0" y="23597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 name="Title 3">
            <a:extLst>
              <a:ext uri="{FF2B5EF4-FFF2-40B4-BE49-F238E27FC236}">
                <a16:creationId xmlns:a16="http://schemas.microsoft.com/office/drawing/2014/main" id="{14631013-65DA-1041-8C57-167C9C5346C5}"/>
              </a:ext>
            </a:extLst>
          </p:cNvPr>
          <p:cNvSpPr>
            <a:spLocks noGrp="1"/>
          </p:cNvSpPr>
          <p:nvPr>
            <p:ph type="title"/>
          </p:nvPr>
        </p:nvSpPr>
        <p:spPr>
          <a:xfrm>
            <a:off x="618065" y="609599"/>
            <a:ext cx="5477935" cy="1827213"/>
          </a:xfrm>
        </p:spPr>
        <p:txBody>
          <a:bodyPr/>
          <a:lstStyle/>
          <a:p>
            <a:r>
              <a:rPr lang="es-ES"/>
              <a:t>Haga clic para modificar el estilo de título del patrón</a:t>
            </a:r>
            <a:endParaRPr lang="en-GB"/>
          </a:p>
        </p:txBody>
      </p:sp>
      <p:sp>
        <p:nvSpPr>
          <p:cNvPr id="18" name="Text Placeholder 7">
            <a:extLst>
              <a:ext uri="{FF2B5EF4-FFF2-40B4-BE49-F238E27FC236}">
                <a16:creationId xmlns:a16="http://schemas.microsoft.com/office/drawing/2014/main" id="{D0E0DA3E-4AF8-B845-A89E-05FD19C06651}"/>
              </a:ext>
            </a:extLst>
          </p:cNvPr>
          <p:cNvSpPr>
            <a:spLocks noGrp="1"/>
          </p:cNvSpPr>
          <p:nvPr>
            <p:ph type="body" sz="quarter" idx="14" hasCustomPrompt="1"/>
          </p:nvPr>
        </p:nvSpPr>
        <p:spPr>
          <a:xfrm>
            <a:off x="2013312" y="2984362"/>
            <a:ext cx="849600" cy="849600"/>
          </a:xfrm>
          <a:prstGeom prst="ellipse">
            <a:avLst/>
          </a:prstGeom>
          <a:solidFill>
            <a:schemeClr val="bg1"/>
          </a:solidFill>
        </p:spPr>
        <p:txBody>
          <a:bodyPr wrap="none" anchor="ctr">
            <a:noAutofit/>
          </a:bodyPr>
          <a:lstStyle>
            <a:lvl1pPr algn="ctr">
              <a:lnSpc>
                <a:spcPct val="100000"/>
              </a:lnSpc>
              <a:defRPr sz="100" b="0">
                <a:noFill/>
              </a:defRPr>
            </a:lvl1pPr>
          </a:lstStyle>
          <a:p>
            <a:pPr lvl="0"/>
            <a:r>
              <a:rPr lang="en-GB"/>
              <a:t>01</a:t>
            </a:r>
          </a:p>
        </p:txBody>
      </p:sp>
      <p:sp>
        <p:nvSpPr>
          <p:cNvPr id="19" name="Content Placeholder 2">
            <a:extLst>
              <a:ext uri="{FF2B5EF4-FFF2-40B4-BE49-F238E27FC236}">
                <a16:creationId xmlns:a16="http://schemas.microsoft.com/office/drawing/2014/main" id="{7B26C98B-BE8E-EA41-A524-6B126A418C23}"/>
              </a:ext>
            </a:extLst>
          </p:cNvPr>
          <p:cNvSpPr>
            <a:spLocks noGrp="1"/>
          </p:cNvSpPr>
          <p:nvPr>
            <p:ph idx="1"/>
          </p:nvPr>
        </p:nvSpPr>
        <p:spPr>
          <a:xfrm>
            <a:off x="937745" y="3969327"/>
            <a:ext cx="2973032" cy="2232260"/>
          </a:xfrm>
        </p:spPr>
        <p:txBody>
          <a:bodyPr/>
          <a:lstStyle>
            <a:lvl1pPr algn="ctr">
              <a:lnSpc>
                <a:spcPct val="80000"/>
              </a:lnSpc>
              <a:defRPr sz="2000" b="1">
                <a:solidFill>
                  <a:schemeClr val="accent6"/>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0" name="Text Placeholder 7">
            <a:extLst>
              <a:ext uri="{FF2B5EF4-FFF2-40B4-BE49-F238E27FC236}">
                <a16:creationId xmlns:a16="http://schemas.microsoft.com/office/drawing/2014/main" id="{F025497E-6F36-0141-BDA5-C0C567EDA4B5}"/>
              </a:ext>
            </a:extLst>
          </p:cNvPr>
          <p:cNvSpPr>
            <a:spLocks noGrp="1"/>
          </p:cNvSpPr>
          <p:nvPr>
            <p:ph type="body" sz="quarter" idx="15" hasCustomPrompt="1"/>
          </p:nvPr>
        </p:nvSpPr>
        <p:spPr>
          <a:xfrm>
            <a:off x="5671200" y="2984362"/>
            <a:ext cx="849600" cy="849600"/>
          </a:xfrm>
          <a:prstGeom prst="ellipse">
            <a:avLst/>
          </a:prstGeom>
          <a:solidFill>
            <a:schemeClr val="accent5"/>
          </a:solidFill>
        </p:spPr>
        <p:txBody>
          <a:bodyPr wrap="none" anchor="ctr">
            <a:noAutofit/>
          </a:bodyPr>
          <a:lstStyle>
            <a:lvl1pPr algn="ctr">
              <a:lnSpc>
                <a:spcPct val="100000"/>
              </a:lnSpc>
              <a:defRPr sz="100" b="0">
                <a:noFill/>
              </a:defRPr>
            </a:lvl1pPr>
          </a:lstStyle>
          <a:p>
            <a:pPr lvl="0"/>
            <a:r>
              <a:rPr lang="en-GB"/>
              <a:t>02</a:t>
            </a:r>
          </a:p>
        </p:txBody>
      </p:sp>
      <p:sp>
        <p:nvSpPr>
          <p:cNvPr id="21" name="Text Placeholder 7">
            <a:extLst>
              <a:ext uri="{FF2B5EF4-FFF2-40B4-BE49-F238E27FC236}">
                <a16:creationId xmlns:a16="http://schemas.microsoft.com/office/drawing/2014/main" id="{0FE8E897-71C0-C94C-839C-F99C35B926B1}"/>
              </a:ext>
            </a:extLst>
          </p:cNvPr>
          <p:cNvSpPr>
            <a:spLocks noGrp="1"/>
          </p:cNvSpPr>
          <p:nvPr>
            <p:ph type="body" sz="quarter" idx="16" hasCustomPrompt="1"/>
          </p:nvPr>
        </p:nvSpPr>
        <p:spPr>
          <a:xfrm>
            <a:off x="9329088" y="2984362"/>
            <a:ext cx="849600" cy="849600"/>
          </a:xfrm>
          <a:prstGeom prst="ellipse">
            <a:avLst/>
          </a:prstGeom>
          <a:solidFill>
            <a:schemeClr val="bg1"/>
          </a:solidFill>
        </p:spPr>
        <p:txBody>
          <a:bodyPr wrap="none" anchor="ctr">
            <a:noAutofit/>
          </a:bodyPr>
          <a:lstStyle>
            <a:lvl1pPr algn="ctr">
              <a:lnSpc>
                <a:spcPct val="100000"/>
              </a:lnSpc>
              <a:defRPr sz="100" b="0">
                <a:noFill/>
              </a:defRPr>
            </a:lvl1pPr>
          </a:lstStyle>
          <a:p>
            <a:pPr lvl="0"/>
            <a:r>
              <a:rPr lang="en-GB"/>
              <a:t>03</a:t>
            </a:r>
          </a:p>
        </p:txBody>
      </p:sp>
      <p:sp>
        <p:nvSpPr>
          <p:cNvPr id="22" name="Content Placeholder 2">
            <a:extLst>
              <a:ext uri="{FF2B5EF4-FFF2-40B4-BE49-F238E27FC236}">
                <a16:creationId xmlns:a16="http://schemas.microsoft.com/office/drawing/2014/main" id="{44BA5F78-CC72-F644-9807-405760E5415F}"/>
              </a:ext>
            </a:extLst>
          </p:cNvPr>
          <p:cNvSpPr>
            <a:spLocks noGrp="1"/>
          </p:cNvSpPr>
          <p:nvPr>
            <p:ph idx="19"/>
          </p:nvPr>
        </p:nvSpPr>
        <p:spPr>
          <a:xfrm>
            <a:off x="4609484" y="3969327"/>
            <a:ext cx="2973032" cy="2232260"/>
          </a:xfrm>
        </p:spPr>
        <p:txBody>
          <a:bodyPr/>
          <a:lstStyle>
            <a:lvl1pPr algn="ctr">
              <a:lnSpc>
                <a:spcPct val="80000"/>
              </a:lnSpc>
              <a:defRPr sz="2000" b="1">
                <a:solidFill>
                  <a:schemeClr val="accent6"/>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3" name="Content Placeholder 2">
            <a:extLst>
              <a:ext uri="{FF2B5EF4-FFF2-40B4-BE49-F238E27FC236}">
                <a16:creationId xmlns:a16="http://schemas.microsoft.com/office/drawing/2014/main" id="{F427550E-A2A3-D34D-A752-8FBB32D00B2C}"/>
              </a:ext>
            </a:extLst>
          </p:cNvPr>
          <p:cNvSpPr>
            <a:spLocks noGrp="1"/>
          </p:cNvSpPr>
          <p:nvPr>
            <p:ph idx="20"/>
          </p:nvPr>
        </p:nvSpPr>
        <p:spPr>
          <a:xfrm>
            <a:off x="8267078" y="3969327"/>
            <a:ext cx="2973032" cy="2232260"/>
          </a:xfrm>
        </p:spPr>
        <p:txBody>
          <a:bodyPr/>
          <a:lstStyle>
            <a:lvl1pPr algn="ctr">
              <a:lnSpc>
                <a:spcPct val="80000"/>
              </a:lnSpc>
              <a:defRPr sz="2000" b="1">
                <a:solidFill>
                  <a:schemeClr val="accent6"/>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3376196512"/>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p:cSld name="Image / chart 2/3">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513BF868-2674-8347-88DF-930682D7414D}"/>
              </a:ext>
            </a:extLst>
          </p:cNvPr>
          <p:cNvSpPr>
            <a:spLocks noGrp="1"/>
          </p:cNvSpPr>
          <p:nvPr>
            <p:ph sz="quarter" idx="14" hasCustomPrompt="1"/>
          </p:nvPr>
        </p:nvSpPr>
        <p:spPr>
          <a:xfrm>
            <a:off x="4064000" y="0"/>
            <a:ext cx="8128000" cy="6496050"/>
          </a:xfrm>
          <a:custGeom>
            <a:avLst/>
            <a:gdLst>
              <a:gd name="connsiteX0" fmla="*/ 0 w 8128000"/>
              <a:gd name="connsiteY0" fmla="*/ 0 h 6496050"/>
              <a:gd name="connsiteX1" fmla="*/ 8128000 w 8128000"/>
              <a:gd name="connsiteY1" fmla="*/ 0 h 6496050"/>
              <a:gd name="connsiteX2" fmla="*/ 8128000 w 8128000"/>
              <a:gd name="connsiteY2" fmla="*/ 6496050 h 6496050"/>
              <a:gd name="connsiteX3" fmla="*/ 2284000 w 8128000"/>
              <a:gd name="connsiteY3" fmla="*/ 6496050 h 6496050"/>
              <a:gd name="connsiteX4" fmla="*/ 2032000 w 8128000"/>
              <a:gd name="connsiteY4" fmla="*/ 6244050 h 6496050"/>
              <a:gd name="connsiteX5" fmla="*/ 1780000 w 8128000"/>
              <a:gd name="connsiteY5" fmla="*/ 6496050 h 6496050"/>
              <a:gd name="connsiteX6" fmla="*/ 0 w 8128000"/>
              <a:gd name="connsiteY6" fmla="*/ 6496050 h 649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8000" h="6496050">
                <a:moveTo>
                  <a:pt x="0" y="0"/>
                </a:moveTo>
                <a:lnTo>
                  <a:pt x="8128000" y="0"/>
                </a:lnTo>
                <a:lnTo>
                  <a:pt x="8128000" y="6496050"/>
                </a:lnTo>
                <a:lnTo>
                  <a:pt x="2284000" y="6496050"/>
                </a:lnTo>
                <a:cubicBezTo>
                  <a:pt x="2284000" y="6356874"/>
                  <a:pt x="2171176" y="6244050"/>
                  <a:pt x="2032000" y="6244050"/>
                </a:cubicBezTo>
                <a:cubicBezTo>
                  <a:pt x="1892825" y="6244050"/>
                  <a:pt x="1780000" y="6356874"/>
                  <a:pt x="1780000" y="6496050"/>
                </a:cubicBezTo>
                <a:lnTo>
                  <a:pt x="0" y="6496050"/>
                </a:lnTo>
                <a:close/>
              </a:path>
            </a:pathLst>
          </a:custGeom>
        </p:spPr>
        <p:txBody>
          <a:bodyPr wrap="square" anchor="ctr">
            <a:noAutofit/>
          </a:bodyPr>
          <a:lstStyle>
            <a:lvl1pPr algn="ctr">
              <a:defRPr/>
            </a:lvl1pPr>
          </a:lstStyle>
          <a:p>
            <a:pPr lvl="0"/>
            <a:r>
              <a:rPr lang="en-GB"/>
              <a:t>Click to add chart or image</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3229316" cy="1827213"/>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3229316"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946111126"/>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p:cSld name="4 points">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D7245059-C77A-F54C-A53E-4CBA0C853BFB}"/>
              </a:ext>
            </a:extLst>
          </p:cNvPr>
          <p:cNvSpPr/>
          <p:nvPr/>
        </p:nvSpPr>
        <p:spPr>
          <a:xfrm>
            <a:off x="0" y="0"/>
            <a:ext cx="4064400" cy="6498000"/>
          </a:xfrm>
          <a:custGeom>
            <a:avLst/>
            <a:gdLst>
              <a:gd name="connsiteX0" fmla="*/ 0 w 4064400"/>
              <a:gd name="connsiteY0" fmla="*/ 0 h 6498000"/>
              <a:gd name="connsiteX1" fmla="*/ 4064400 w 4064400"/>
              <a:gd name="connsiteY1" fmla="*/ 0 h 6498000"/>
              <a:gd name="connsiteX2" fmla="*/ 4064400 w 4064400"/>
              <a:gd name="connsiteY2" fmla="*/ 6498000 h 6498000"/>
              <a:gd name="connsiteX3" fmla="*/ 0 w 4064400"/>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4400" h="6498000">
                <a:moveTo>
                  <a:pt x="0" y="0"/>
                </a:moveTo>
                <a:lnTo>
                  <a:pt x="4064400" y="0"/>
                </a:lnTo>
                <a:lnTo>
                  <a:pt x="4064400" y="6498000"/>
                </a:lnTo>
                <a:lnTo>
                  <a:pt x="0" y="649800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3" name="Freeform 22">
            <a:extLst>
              <a:ext uri="{FF2B5EF4-FFF2-40B4-BE49-F238E27FC236}">
                <a16:creationId xmlns:a16="http://schemas.microsoft.com/office/drawing/2014/main" id="{48DB6C09-42FA-2A46-BC78-D93D37BEBB29}"/>
              </a:ext>
            </a:extLst>
          </p:cNvPr>
          <p:cNvSpPr/>
          <p:nvPr/>
        </p:nvSpPr>
        <p:spPr>
          <a:xfrm>
            <a:off x="8127600" y="0"/>
            <a:ext cx="4064400" cy="6498000"/>
          </a:xfrm>
          <a:custGeom>
            <a:avLst/>
            <a:gdLst>
              <a:gd name="connsiteX0" fmla="*/ 0 w 4064400"/>
              <a:gd name="connsiteY0" fmla="*/ 0 h 6498000"/>
              <a:gd name="connsiteX1" fmla="*/ 4064400 w 4064400"/>
              <a:gd name="connsiteY1" fmla="*/ 0 h 6498000"/>
              <a:gd name="connsiteX2" fmla="*/ 4064400 w 4064400"/>
              <a:gd name="connsiteY2" fmla="*/ 6498000 h 6498000"/>
              <a:gd name="connsiteX3" fmla="*/ 0 w 4064400"/>
              <a:gd name="connsiteY3" fmla="*/ 6498000 h 6498000"/>
            </a:gdLst>
            <a:ahLst/>
            <a:cxnLst>
              <a:cxn ang="0">
                <a:pos x="connsiteX0" y="connsiteY0"/>
              </a:cxn>
              <a:cxn ang="0">
                <a:pos x="connsiteX1" y="connsiteY1"/>
              </a:cxn>
              <a:cxn ang="0">
                <a:pos x="connsiteX2" y="connsiteY2"/>
              </a:cxn>
              <a:cxn ang="0">
                <a:pos x="connsiteX3" y="connsiteY3"/>
              </a:cxn>
            </a:cxnLst>
            <a:rect l="l" t="t" r="r" b="b"/>
            <a:pathLst>
              <a:path w="4064400" h="6498000">
                <a:moveTo>
                  <a:pt x="0" y="0"/>
                </a:moveTo>
                <a:lnTo>
                  <a:pt x="4064400" y="0"/>
                </a:lnTo>
                <a:lnTo>
                  <a:pt x="4064400" y="6498000"/>
                </a:lnTo>
                <a:lnTo>
                  <a:pt x="0" y="6498000"/>
                </a:lnTo>
                <a:close/>
              </a:path>
            </a:pathLst>
          </a:custGeom>
          <a:solidFill>
            <a:srgbClr val="EDF2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1" name="Picture Placeholder 20">
            <a:extLst>
              <a:ext uri="{FF2B5EF4-FFF2-40B4-BE49-F238E27FC236}">
                <a16:creationId xmlns:a16="http://schemas.microsoft.com/office/drawing/2014/main" id="{88BD2C5B-4AEB-2742-96C2-7BBFA14B32F7}"/>
              </a:ext>
            </a:extLst>
          </p:cNvPr>
          <p:cNvSpPr>
            <a:spLocks noGrp="1"/>
          </p:cNvSpPr>
          <p:nvPr>
            <p:ph type="pic" sz="quarter" idx="10"/>
          </p:nvPr>
        </p:nvSpPr>
        <p:spPr>
          <a:xfrm>
            <a:off x="4064400" y="0"/>
            <a:ext cx="4063200" cy="6498000"/>
          </a:xfrm>
          <a:custGeom>
            <a:avLst/>
            <a:gdLst>
              <a:gd name="connsiteX0" fmla="*/ 0 w 4063200"/>
              <a:gd name="connsiteY0" fmla="*/ 0 h 6498000"/>
              <a:gd name="connsiteX1" fmla="*/ 4063200 w 4063200"/>
              <a:gd name="connsiteY1" fmla="*/ 0 h 6498000"/>
              <a:gd name="connsiteX2" fmla="*/ 4063200 w 4063200"/>
              <a:gd name="connsiteY2" fmla="*/ 6498000 h 6498000"/>
              <a:gd name="connsiteX3" fmla="*/ 2283207 w 4063200"/>
              <a:gd name="connsiteY3" fmla="*/ 6498000 h 6498000"/>
              <a:gd name="connsiteX4" fmla="*/ 2283600 w 4063200"/>
              <a:gd name="connsiteY4" fmla="*/ 6496050 h 6498000"/>
              <a:gd name="connsiteX5" fmla="*/ 2031600 w 4063200"/>
              <a:gd name="connsiteY5" fmla="*/ 6244050 h 6498000"/>
              <a:gd name="connsiteX6" fmla="*/ 1779600 w 4063200"/>
              <a:gd name="connsiteY6" fmla="*/ 6496050 h 6498000"/>
              <a:gd name="connsiteX7" fmla="*/ 1779994 w 4063200"/>
              <a:gd name="connsiteY7" fmla="*/ 6498000 h 6498000"/>
              <a:gd name="connsiteX8" fmla="*/ 0 w 40632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3200" h="6498000">
                <a:moveTo>
                  <a:pt x="0" y="0"/>
                </a:moveTo>
                <a:lnTo>
                  <a:pt x="4063200" y="0"/>
                </a:lnTo>
                <a:lnTo>
                  <a:pt x="4063200" y="6498000"/>
                </a:lnTo>
                <a:lnTo>
                  <a:pt x="2283207" y="6498000"/>
                </a:lnTo>
                <a:lnTo>
                  <a:pt x="2283600" y="6496050"/>
                </a:lnTo>
                <a:cubicBezTo>
                  <a:pt x="2283600" y="6356874"/>
                  <a:pt x="2170776" y="6244050"/>
                  <a:pt x="2031600" y="6244050"/>
                </a:cubicBezTo>
                <a:cubicBezTo>
                  <a:pt x="1892425" y="6244050"/>
                  <a:pt x="1779600" y="6356874"/>
                  <a:pt x="1779600" y="6496050"/>
                </a:cubicBezTo>
                <a:lnTo>
                  <a:pt x="17799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 name="Text Placeholder 3">
            <a:extLst>
              <a:ext uri="{FF2B5EF4-FFF2-40B4-BE49-F238E27FC236}">
                <a16:creationId xmlns:a16="http://schemas.microsoft.com/office/drawing/2014/main" id="{151F44BA-467F-BE4D-A5C2-016062F34C00}"/>
              </a:ext>
            </a:extLst>
          </p:cNvPr>
          <p:cNvSpPr>
            <a:spLocks noGrp="1"/>
          </p:cNvSpPr>
          <p:nvPr>
            <p:ph type="body" sz="quarter" idx="13" hasCustomPrompt="1"/>
          </p:nvPr>
        </p:nvSpPr>
        <p:spPr>
          <a:xfrm>
            <a:off x="457200" y="1960070"/>
            <a:ext cx="3189288" cy="2109210"/>
          </a:xfrm>
        </p:spPr>
        <p:txBody>
          <a:bodyPr/>
          <a:lstStyle>
            <a:lvl1pPr algn="ctr">
              <a:lnSpc>
                <a:spcPct val="100000"/>
              </a:lnSpc>
              <a:spcAft>
                <a:spcPts val="0"/>
              </a:spcAft>
              <a:defRPr sz="3200" b="1">
                <a:solidFill>
                  <a:schemeClr val="accent4"/>
                </a:solidFill>
              </a:defRPr>
            </a:lvl1pPr>
            <a:lvl2pPr algn="ctr">
              <a:lnSpc>
                <a:spcPct val="120000"/>
              </a:lnSpc>
              <a:defRPr sz="1600" b="0">
                <a:solidFill>
                  <a:schemeClr val="tx1"/>
                </a:solidFill>
              </a:defRPr>
            </a:lvl2pPr>
          </a:lstStyle>
          <a:p>
            <a:pPr lvl="0"/>
            <a:r>
              <a:rPr lang="en-GB"/>
              <a:t>01</a:t>
            </a:r>
          </a:p>
          <a:p>
            <a:pPr lvl="1"/>
            <a:r>
              <a:rPr lang="en-GB"/>
              <a:t>Second level</a:t>
            </a:r>
          </a:p>
        </p:txBody>
      </p:sp>
      <p:sp>
        <p:nvSpPr>
          <p:cNvPr id="13" name="Text Placeholder 3">
            <a:extLst>
              <a:ext uri="{FF2B5EF4-FFF2-40B4-BE49-F238E27FC236}">
                <a16:creationId xmlns:a16="http://schemas.microsoft.com/office/drawing/2014/main" id="{462AB0BE-6BC7-8849-AB16-35B14C0D9DBF}"/>
              </a:ext>
            </a:extLst>
          </p:cNvPr>
          <p:cNvSpPr>
            <a:spLocks noGrp="1"/>
          </p:cNvSpPr>
          <p:nvPr>
            <p:ph type="body" sz="quarter" idx="14" hasCustomPrompt="1"/>
          </p:nvPr>
        </p:nvSpPr>
        <p:spPr>
          <a:xfrm>
            <a:off x="457200" y="4290971"/>
            <a:ext cx="3189288" cy="2109210"/>
          </a:xfrm>
        </p:spPr>
        <p:txBody>
          <a:bodyPr/>
          <a:lstStyle>
            <a:lvl1pPr algn="ctr">
              <a:lnSpc>
                <a:spcPct val="100000"/>
              </a:lnSpc>
              <a:spcAft>
                <a:spcPts val="0"/>
              </a:spcAft>
              <a:defRPr sz="3200" b="1">
                <a:solidFill>
                  <a:schemeClr val="accent4"/>
                </a:solidFill>
              </a:defRPr>
            </a:lvl1pPr>
            <a:lvl2pPr algn="ctr">
              <a:lnSpc>
                <a:spcPct val="120000"/>
              </a:lnSpc>
              <a:defRPr sz="1600" b="0">
                <a:solidFill>
                  <a:schemeClr val="tx1"/>
                </a:solidFill>
              </a:defRPr>
            </a:lvl2pPr>
          </a:lstStyle>
          <a:p>
            <a:pPr lvl="0"/>
            <a:r>
              <a:rPr lang="en-GB"/>
              <a:t>02</a:t>
            </a:r>
          </a:p>
          <a:p>
            <a:pPr lvl="1"/>
            <a:r>
              <a:rPr lang="en-GB"/>
              <a:t>Second level</a:t>
            </a:r>
          </a:p>
        </p:txBody>
      </p:sp>
      <p:sp>
        <p:nvSpPr>
          <p:cNvPr id="19" name="Text Placeholder 3">
            <a:extLst>
              <a:ext uri="{FF2B5EF4-FFF2-40B4-BE49-F238E27FC236}">
                <a16:creationId xmlns:a16="http://schemas.microsoft.com/office/drawing/2014/main" id="{7B6257F5-DB36-8642-9B67-DCE0EA0BB994}"/>
              </a:ext>
            </a:extLst>
          </p:cNvPr>
          <p:cNvSpPr>
            <a:spLocks noGrp="1"/>
          </p:cNvSpPr>
          <p:nvPr>
            <p:ph type="body" sz="quarter" idx="15" hasCustomPrompt="1"/>
          </p:nvPr>
        </p:nvSpPr>
        <p:spPr>
          <a:xfrm>
            <a:off x="8504959" y="1960070"/>
            <a:ext cx="3189288" cy="2109210"/>
          </a:xfrm>
        </p:spPr>
        <p:txBody>
          <a:bodyPr/>
          <a:lstStyle>
            <a:lvl1pPr algn="ctr">
              <a:lnSpc>
                <a:spcPct val="100000"/>
              </a:lnSpc>
              <a:spcAft>
                <a:spcPts val="0"/>
              </a:spcAft>
              <a:defRPr sz="3200" b="1">
                <a:solidFill>
                  <a:schemeClr val="accent4"/>
                </a:solidFill>
              </a:defRPr>
            </a:lvl1pPr>
            <a:lvl2pPr algn="ctr">
              <a:lnSpc>
                <a:spcPct val="120000"/>
              </a:lnSpc>
              <a:defRPr sz="1600" b="0">
                <a:solidFill>
                  <a:schemeClr val="tx1"/>
                </a:solidFill>
              </a:defRPr>
            </a:lvl2pPr>
          </a:lstStyle>
          <a:p>
            <a:pPr lvl="0"/>
            <a:r>
              <a:rPr lang="en-GB"/>
              <a:t>03</a:t>
            </a:r>
          </a:p>
          <a:p>
            <a:pPr lvl="1"/>
            <a:r>
              <a:rPr lang="en-GB"/>
              <a:t>Second level</a:t>
            </a:r>
          </a:p>
        </p:txBody>
      </p:sp>
      <p:sp>
        <p:nvSpPr>
          <p:cNvPr id="20" name="Text Placeholder 3">
            <a:extLst>
              <a:ext uri="{FF2B5EF4-FFF2-40B4-BE49-F238E27FC236}">
                <a16:creationId xmlns:a16="http://schemas.microsoft.com/office/drawing/2014/main" id="{918DF41C-28AB-DF43-913D-52E963D5956C}"/>
              </a:ext>
            </a:extLst>
          </p:cNvPr>
          <p:cNvSpPr>
            <a:spLocks noGrp="1"/>
          </p:cNvSpPr>
          <p:nvPr>
            <p:ph type="body" sz="quarter" idx="16" hasCustomPrompt="1"/>
          </p:nvPr>
        </p:nvSpPr>
        <p:spPr>
          <a:xfrm>
            <a:off x="8504959" y="4290971"/>
            <a:ext cx="3189288" cy="2109210"/>
          </a:xfrm>
        </p:spPr>
        <p:txBody>
          <a:bodyPr/>
          <a:lstStyle>
            <a:lvl1pPr algn="ctr">
              <a:lnSpc>
                <a:spcPct val="100000"/>
              </a:lnSpc>
              <a:spcAft>
                <a:spcPts val="0"/>
              </a:spcAft>
              <a:defRPr sz="3200" b="1">
                <a:solidFill>
                  <a:schemeClr val="accent4"/>
                </a:solidFill>
              </a:defRPr>
            </a:lvl1pPr>
            <a:lvl2pPr algn="ctr">
              <a:lnSpc>
                <a:spcPct val="120000"/>
              </a:lnSpc>
              <a:defRPr sz="1600" b="0">
                <a:solidFill>
                  <a:schemeClr val="tx1"/>
                </a:solidFill>
              </a:defRPr>
            </a:lvl2pPr>
          </a:lstStyle>
          <a:p>
            <a:pPr lvl="0"/>
            <a:r>
              <a:rPr lang="en-GB"/>
              <a:t>04</a:t>
            </a:r>
          </a:p>
          <a:p>
            <a:pPr lvl="1"/>
            <a:r>
              <a:rPr lang="en-GB"/>
              <a:t>Second level</a:t>
            </a:r>
          </a:p>
        </p:txBody>
      </p:sp>
      <p:sp>
        <p:nvSpPr>
          <p:cNvPr id="2" name="Title 1">
            <a:extLst>
              <a:ext uri="{FF2B5EF4-FFF2-40B4-BE49-F238E27FC236}">
                <a16:creationId xmlns:a16="http://schemas.microsoft.com/office/drawing/2014/main" id="{E2D083FB-B098-954D-9DC4-850B3E0013D4}"/>
              </a:ext>
            </a:extLst>
          </p:cNvPr>
          <p:cNvSpPr>
            <a:spLocks noGrp="1"/>
          </p:cNvSpPr>
          <p:nvPr>
            <p:ph type="title"/>
          </p:nvPr>
        </p:nvSpPr>
        <p:spPr>
          <a:xfrm>
            <a:off x="618065" y="609600"/>
            <a:ext cx="7011782" cy="1192742"/>
          </a:xfrm>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4198805700"/>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p:cSld name="Image / content split">
    <p:spTree>
      <p:nvGrpSpPr>
        <p:cNvPr id="1" name=""/>
        <p:cNvGrpSpPr/>
        <p:nvPr/>
      </p:nvGrpSpPr>
      <p:grpSpPr>
        <a:xfrm>
          <a:off x="0" y="0"/>
          <a:ext cx="0" cy="0"/>
          <a:chOff x="0" y="0"/>
          <a:chExt cx="0" cy="0"/>
        </a:xfrm>
      </p:grpSpPr>
      <p:sp>
        <p:nvSpPr>
          <p:cNvPr id="40" name="Freeform 39">
            <a:extLst>
              <a:ext uri="{FF2B5EF4-FFF2-40B4-BE49-F238E27FC236}">
                <a16:creationId xmlns:a16="http://schemas.microsoft.com/office/drawing/2014/main" id="{D76F5CAF-A32B-7A49-875F-78FB038A9479}"/>
              </a:ext>
            </a:extLst>
          </p:cNvPr>
          <p:cNvSpPr/>
          <p:nvPr/>
        </p:nvSpPr>
        <p:spPr>
          <a:xfrm>
            <a:off x="4062000" y="0"/>
            <a:ext cx="4069800" cy="6498000"/>
          </a:xfrm>
          <a:custGeom>
            <a:avLst/>
            <a:gdLst>
              <a:gd name="connsiteX0" fmla="*/ 0 w 4069800"/>
              <a:gd name="connsiteY0" fmla="*/ 0 h 6498000"/>
              <a:gd name="connsiteX1" fmla="*/ 4068000 w 4069800"/>
              <a:gd name="connsiteY1" fmla="*/ 0 h 6498000"/>
              <a:gd name="connsiteX2" fmla="*/ 4068000 w 4069800"/>
              <a:gd name="connsiteY2" fmla="*/ 3429000 h 6498000"/>
              <a:gd name="connsiteX3" fmla="*/ 4069800 w 4069800"/>
              <a:gd name="connsiteY3" fmla="*/ 3429000 h 6498000"/>
              <a:gd name="connsiteX4" fmla="*/ 4069800 w 4069800"/>
              <a:gd name="connsiteY4" fmla="*/ 6498000 h 6498000"/>
              <a:gd name="connsiteX5" fmla="*/ 2287827 w 4069800"/>
              <a:gd name="connsiteY5" fmla="*/ 6498000 h 6498000"/>
              <a:gd name="connsiteX6" fmla="*/ 2288023 w 4069800"/>
              <a:gd name="connsiteY6" fmla="*/ 6496050 h 6498000"/>
              <a:gd name="connsiteX7" fmla="*/ 2035800 w 4069800"/>
              <a:gd name="connsiteY7" fmla="*/ 6244050 h 6498000"/>
              <a:gd name="connsiteX8" fmla="*/ 1783577 w 4069800"/>
              <a:gd name="connsiteY8" fmla="*/ 6496050 h 6498000"/>
              <a:gd name="connsiteX9" fmla="*/ 1783774 w 4069800"/>
              <a:gd name="connsiteY9" fmla="*/ 6498000 h 6498000"/>
              <a:gd name="connsiteX10" fmla="*/ 1800 w 4069800"/>
              <a:gd name="connsiteY10" fmla="*/ 6498000 h 6498000"/>
              <a:gd name="connsiteX11" fmla="*/ 1800 w 4069800"/>
              <a:gd name="connsiteY11" fmla="*/ 3664974 h 6498000"/>
              <a:gd name="connsiteX12" fmla="*/ 0 w 4069800"/>
              <a:gd name="connsiteY12" fmla="*/ 366497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69800" h="6498000">
                <a:moveTo>
                  <a:pt x="0" y="0"/>
                </a:moveTo>
                <a:lnTo>
                  <a:pt x="4068000" y="0"/>
                </a:lnTo>
                <a:lnTo>
                  <a:pt x="4068000" y="3429000"/>
                </a:lnTo>
                <a:lnTo>
                  <a:pt x="4069800" y="3429000"/>
                </a:lnTo>
                <a:lnTo>
                  <a:pt x="4069800" y="6498000"/>
                </a:lnTo>
                <a:lnTo>
                  <a:pt x="2287827" y="6498000"/>
                </a:lnTo>
                <a:lnTo>
                  <a:pt x="2288023" y="6496050"/>
                </a:lnTo>
                <a:cubicBezTo>
                  <a:pt x="2288023" y="6356874"/>
                  <a:pt x="2175099" y="6244050"/>
                  <a:pt x="2035800" y="6244050"/>
                </a:cubicBezTo>
                <a:cubicBezTo>
                  <a:pt x="1896501" y="6244050"/>
                  <a:pt x="1783577" y="6356874"/>
                  <a:pt x="1783577" y="6496050"/>
                </a:cubicBezTo>
                <a:lnTo>
                  <a:pt x="1783774" y="6498000"/>
                </a:lnTo>
                <a:lnTo>
                  <a:pt x="1800" y="6498000"/>
                </a:lnTo>
                <a:lnTo>
                  <a:pt x="1800" y="3664974"/>
                </a:lnTo>
                <a:lnTo>
                  <a:pt x="0" y="366497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4" name="Picture Placeholder 13">
            <a:extLst>
              <a:ext uri="{FF2B5EF4-FFF2-40B4-BE49-F238E27FC236}">
                <a16:creationId xmlns:a16="http://schemas.microsoft.com/office/drawing/2014/main" id="{6928844B-AF4D-EB48-8B2E-034A716B9904}"/>
              </a:ext>
            </a:extLst>
          </p:cNvPr>
          <p:cNvSpPr>
            <a:spLocks noGrp="1"/>
          </p:cNvSpPr>
          <p:nvPr>
            <p:ph type="pic" sz="quarter" idx="10"/>
          </p:nvPr>
        </p:nvSpPr>
        <p:spPr>
          <a:xfrm>
            <a:off x="0" y="1"/>
            <a:ext cx="4063800" cy="6497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4432928" y="609599"/>
            <a:ext cx="3531201" cy="1827213"/>
          </a:xfrm>
        </p:spPr>
        <p:txBody>
          <a:bodyPr/>
          <a:lstStyle>
            <a:lvl1pPr>
              <a:defRPr>
                <a:solidFill>
                  <a:schemeClr val="tx1"/>
                </a:solidFill>
              </a:defRPr>
            </a:lvl1p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1" name="Content Placeholder 2">
            <a:extLst>
              <a:ext uri="{FF2B5EF4-FFF2-40B4-BE49-F238E27FC236}">
                <a16:creationId xmlns:a16="http://schemas.microsoft.com/office/drawing/2014/main" id="{6F666979-0ECE-B949-BA37-13C1BF6241DB}"/>
              </a:ext>
            </a:extLst>
          </p:cNvPr>
          <p:cNvSpPr>
            <a:spLocks noGrp="1"/>
          </p:cNvSpPr>
          <p:nvPr>
            <p:ph idx="1"/>
          </p:nvPr>
        </p:nvSpPr>
        <p:spPr>
          <a:xfrm>
            <a:off x="4432928" y="2436814"/>
            <a:ext cx="3531201" cy="381152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790802668"/>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p:cSld name="Devices">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7" y="2436812"/>
            <a:ext cx="2962580"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7" name="Text Placeholder 6">
            <a:extLst>
              <a:ext uri="{FF2B5EF4-FFF2-40B4-BE49-F238E27FC236}">
                <a16:creationId xmlns:a16="http://schemas.microsoft.com/office/drawing/2014/main" id="{09F6A902-93DF-154B-893D-0DF72E27592F}"/>
              </a:ext>
            </a:extLst>
          </p:cNvPr>
          <p:cNvSpPr>
            <a:spLocks noGrp="1"/>
          </p:cNvSpPr>
          <p:nvPr>
            <p:ph type="body" sz="quarter" idx="14"/>
          </p:nvPr>
        </p:nvSpPr>
        <p:spPr>
          <a:xfrm>
            <a:off x="5062050" y="1422000"/>
            <a:ext cx="6768000" cy="4014000"/>
          </a:xfrm>
          <a:prstGeom prst="round2SameRect">
            <a:avLst>
              <a:gd name="adj1" fmla="val 6156"/>
              <a:gd name="adj2" fmla="val 0"/>
            </a:avLst>
          </a:prstGeom>
          <a:solidFill>
            <a:schemeClr val="bg1"/>
          </a:solidFill>
        </p:spPr>
        <p:txBody>
          <a:bodyPr anchor="ctr">
            <a:normAutofit/>
          </a:bodyPr>
          <a:lstStyle>
            <a:lvl1pPr algn="ctr">
              <a:defRPr sz="100">
                <a:noFill/>
              </a:defRPr>
            </a:lvl1pPr>
          </a:lstStyle>
          <a:p>
            <a:pPr lvl="0"/>
            <a:r>
              <a:rPr lang="es-ES"/>
              <a:t>Haga clic para modificar los estilos de texto del patrón</a:t>
            </a:r>
          </a:p>
        </p:txBody>
      </p:sp>
      <p:sp>
        <p:nvSpPr>
          <p:cNvPr id="11" name="Picture Placeholder 10">
            <a:extLst>
              <a:ext uri="{FF2B5EF4-FFF2-40B4-BE49-F238E27FC236}">
                <a16:creationId xmlns:a16="http://schemas.microsoft.com/office/drawing/2014/main" id="{9AB4AE55-198A-9245-9842-304475D18495}"/>
              </a:ext>
            </a:extLst>
          </p:cNvPr>
          <p:cNvSpPr>
            <a:spLocks noGrp="1"/>
          </p:cNvSpPr>
          <p:nvPr>
            <p:ph type="pic" sz="quarter" idx="16"/>
          </p:nvPr>
        </p:nvSpPr>
        <p:spPr>
          <a:xfrm>
            <a:off x="5062294" y="1712514"/>
            <a:ext cx="6767512" cy="3723486"/>
          </a:xfrm>
          <a:solidFill>
            <a:schemeClr val="bg1">
              <a:lumMod val="85000"/>
            </a:schemeClr>
          </a:solidFill>
        </p:spPr>
        <p:txBody>
          <a:bodyPr anchor="ctr"/>
          <a:lstStyle>
            <a:lvl1pPr algn="ctr">
              <a:defRPr/>
            </a:lvl1pPr>
          </a:lstStyle>
          <a:p>
            <a:r>
              <a:rPr lang="es-ES"/>
              <a:t>Haga clic en el icono para agregar una imagen</a:t>
            </a:r>
            <a:endParaRPr lang="en-GB"/>
          </a:p>
        </p:txBody>
      </p:sp>
      <p:sp>
        <p:nvSpPr>
          <p:cNvPr id="10" name="Text Placeholder 6">
            <a:extLst>
              <a:ext uri="{FF2B5EF4-FFF2-40B4-BE49-F238E27FC236}">
                <a16:creationId xmlns:a16="http://schemas.microsoft.com/office/drawing/2014/main" id="{3C95FFF9-8E14-6A49-9689-F0419B544A3B}"/>
              </a:ext>
            </a:extLst>
          </p:cNvPr>
          <p:cNvSpPr>
            <a:spLocks noGrp="1"/>
          </p:cNvSpPr>
          <p:nvPr>
            <p:ph type="body" sz="quarter" idx="15"/>
          </p:nvPr>
        </p:nvSpPr>
        <p:spPr>
          <a:xfrm>
            <a:off x="5062050" y="5400000"/>
            <a:ext cx="6768000" cy="36000"/>
          </a:xfrm>
          <a:prstGeom prst="rect">
            <a:avLst/>
          </a:prstGeom>
          <a:solidFill>
            <a:schemeClr val="accent4"/>
          </a:solidFill>
        </p:spPr>
        <p:txBody>
          <a:bodyPr anchor="ctr">
            <a:normAutofit/>
          </a:bodyPr>
          <a:lstStyle>
            <a:lvl1pPr algn="ctr">
              <a:defRPr sz="100">
                <a:noFill/>
              </a:defRPr>
            </a:lvl1pPr>
          </a:lstStyle>
          <a:p>
            <a:pPr lvl="0"/>
            <a:r>
              <a:rPr lang="es-ES"/>
              <a:t>Haga clic para modificar los estilos de texto del patrón</a:t>
            </a:r>
          </a:p>
        </p:txBody>
      </p:sp>
      <p:sp>
        <p:nvSpPr>
          <p:cNvPr id="12" name="Text Placeholder 6">
            <a:extLst>
              <a:ext uri="{FF2B5EF4-FFF2-40B4-BE49-F238E27FC236}">
                <a16:creationId xmlns:a16="http://schemas.microsoft.com/office/drawing/2014/main" id="{EC4594DC-56B1-CF41-9D14-1F429D8D8888}"/>
              </a:ext>
            </a:extLst>
          </p:cNvPr>
          <p:cNvSpPr>
            <a:spLocks noGrp="1"/>
          </p:cNvSpPr>
          <p:nvPr>
            <p:ph type="body" sz="quarter" idx="17"/>
          </p:nvPr>
        </p:nvSpPr>
        <p:spPr>
          <a:xfrm>
            <a:off x="8428050" y="1541493"/>
            <a:ext cx="36000" cy="36000"/>
          </a:xfrm>
          <a:prstGeom prst="ellipse">
            <a:avLst/>
          </a:prstGeom>
          <a:solidFill>
            <a:schemeClr val="accent5"/>
          </a:solidFill>
        </p:spPr>
        <p:txBody>
          <a:bodyPr anchor="ctr">
            <a:normAutofit/>
          </a:bodyPr>
          <a:lstStyle>
            <a:lvl1pPr algn="ctr">
              <a:defRPr sz="100">
                <a:noFill/>
              </a:defRPr>
            </a:lvl1pPr>
          </a:lstStyle>
          <a:p>
            <a:pPr lvl="0"/>
            <a:r>
              <a:rPr lang="es-ES"/>
              <a:t>Haga clic para modificar los estilos de texto del patrón</a:t>
            </a:r>
          </a:p>
        </p:txBody>
      </p:sp>
      <p:sp>
        <p:nvSpPr>
          <p:cNvPr id="13" name="Text Placeholder 6">
            <a:extLst>
              <a:ext uri="{FF2B5EF4-FFF2-40B4-BE49-F238E27FC236}">
                <a16:creationId xmlns:a16="http://schemas.microsoft.com/office/drawing/2014/main" id="{4B8FE8A3-A2FB-2B45-BB88-4AB826079E83}"/>
              </a:ext>
            </a:extLst>
          </p:cNvPr>
          <p:cNvSpPr>
            <a:spLocks noGrp="1"/>
          </p:cNvSpPr>
          <p:nvPr>
            <p:ph type="body" sz="quarter" idx="18"/>
          </p:nvPr>
        </p:nvSpPr>
        <p:spPr>
          <a:xfrm>
            <a:off x="3962200" y="2150333"/>
            <a:ext cx="1962204" cy="4014000"/>
          </a:xfrm>
          <a:prstGeom prst="round2SameRect">
            <a:avLst>
              <a:gd name="adj1" fmla="val 6156"/>
              <a:gd name="adj2" fmla="val 0"/>
            </a:avLst>
          </a:prstGeom>
          <a:solidFill>
            <a:schemeClr val="bg1"/>
          </a:solidFill>
        </p:spPr>
        <p:txBody>
          <a:bodyPr anchor="ctr">
            <a:normAutofit/>
          </a:bodyPr>
          <a:lstStyle>
            <a:lvl1pPr algn="ctr">
              <a:defRPr sz="100">
                <a:noFill/>
              </a:defRPr>
            </a:lvl1pPr>
          </a:lstStyle>
          <a:p>
            <a:pPr lvl="0"/>
            <a:r>
              <a:rPr lang="es-ES"/>
              <a:t>Haga clic para modificar los estilos de texto del patrón</a:t>
            </a:r>
          </a:p>
        </p:txBody>
      </p:sp>
      <p:sp>
        <p:nvSpPr>
          <p:cNvPr id="14" name="Picture Placeholder 10">
            <a:extLst>
              <a:ext uri="{FF2B5EF4-FFF2-40B4-BE49-F238E27FC236}">
                <a16:creationId xmlns:a16="http://schemas.microsoft.com/office/drawing/2014/main" id="{9F22E1CA-D39E-CF4F-8BC3-E45962EB36DC}"/>
              </a:ext>
            </a:extLst>
          </p:cNvPr>
          <p:cNvSpPr>
            <a:spLocks noGrp="1"/>
          </p:cNvSpPr>
          <p:nvPr>
            <p:ph type="pic" sz="quarter" idx="19"/>
          </p:nvPr>
        </p:nvSpPr>
        <p:spPr>
          <a:xfrm>
            <a:off x="3962444" y="2440847"/>
            <a:ext cx="1962063" cy="3723486"/>
          </a:xfrm>
          <a:solidFill>
            <a:schemeClr val="bg1">
              <a:lumMod val="85000"/>
            </a:schemeClr>
          </a:solidFill>
        </p:spPr>
        <p:txBody>
          <a:bodyPr anchor="ctr"/>
          <a:lstStyle>
            <a:lvl1pPr algn="ctr">
              <a:defRPr/>
            </a:lvl1pPr>
          </a:lstStyle>
          <a:p>
            <a:r>
              <a:rPr lang="es-ES"/>
              <a:t>Haga clic en el icono para agregar una imagen</a:t>
            </a:r>
            <a:endParaRPr lang="en-GB"/>
          </a:p>
        </p:txBody>
      </p:sp>
      <p:sp>
        <p:nvSpPr>
          <p:cNvPr id="15" name="Text Placeholder 6">
            <a:extLst>
              <a:ext uri="{FF2B5EF4-FFF2-40B4-BE49-F238E27FC236}">
                <a16:creationId xmlns:a16="http://schemas.microsoft.com/office/drawing/2014/main" id="{0515B4EF-4C39-FA47-B386-295D0DE15499}"/>
              </a:ext>
            </a:extLst>
          </p:cNvPr>
          <p:cNvSpPr>
            <a:spLocks noGrp="1"/>
          </p:cNvSpPr>
          <p:nvPr>
            <p:ph type="body" sz="quarter" idx="20"/>
          </p:nvPr>
        </p:nvSpPr>
        <p:spPr>
          <a:xfrm>
            <a:off x="3962200" y="6128333"/>
            <a:ext cx="1962204" cy="36000"/>
          </a:xfrm>
          <a:prstGeom prst="rect">
            <a:avLst/>
          </a:prstGeom>
          <a:solidFill>
            <a:schemeClr val="accent4"/>
          </a:solidFill>
        </p:spPr>
        <p:txBody>
          <a:bodyPr anchor="ctr">
            <a:normAutofit/>
          </a:bodyPr>
          <a:lstStyle>
            <a:lvl1pPr algn="ctr">
              <a:defRPr sz="100">
                <a:noFill/>
              </a:defRPr>
            </a:lvl1pPr>
          </a:lstStyle>
          <a:p>
            <a:pPr lvl="0"/>
            <a:r>
              <a:rPr lang="es-ES"/>
              <a:t>Haga clic para modificar los estilos de texto del patrón</a:t>
            </a:r>
          </a:p>
        </p:txBody>
      </p:sp>
      <p:sp>
        <p:nvSpPr>
          <p:cNvPr id="16" name="Text Placeholder 6">
            <a:extLst>
              <a:ext uri="{FF2B5EF4-FFF2-40B4-BE49-F238E27FC236}">
                <a16:creationId xmlns:a16="http://schemas.microsoft.com/office/drawing/2014/main" id="{E428CB56-8DB8-424F-B8A1-7AD238B12D63}"/>
              </a:ext>
            </a:extLst>
          </p:cNvPr>
          <p:cNvSpPr>
            <a:spLocks noGrp="1"/>
          </p:cNvSpPr>
          <p:nvPr>
            <p:ph type="body" sz="quarter" idx="21"/>
          </p:nvPr>
        </p:nvSpPr>
        <p:spPr>
          <a:xfrm>
            <a:off x="4807103" y="2271316"/>
            <a:ext cx="36000" cy="36000"/>
          </a:xfrm>
          <a:prstGeom prst="ellipse">
            <a:avLst/>
          </a:prstGeom>
          <a:solidFill>
            <a:schemeClr val="accent5"/>
          </a:solidFill>
        </p:spPr>
        <p:txBody>
          <a:bodyPr anchor="ctr">
            <a:normAutofit/>
          </a:bodyPr>
          <a:lstStyle>
            <a:lvl1pPr algn="ctr">
              <a:defRPr sz="100">
                <a:noFill/>
              </a:defRPr>
            </a:lvl1pPr>
          </a:lstStyle>
          <a:p>
            <a:pPr lvl="0"/>
            <a:r>
              <a:rPr lang="es-ES"/>
              <a:t>Haga clic para modificar los estilos de texto del patrón</a:t>
            </a:r>
          </a:p>
        </p:txBody>
      </p:sp>
      <p:sp>
        <p:nvSpPr>
          <p:cNvPr id="17" name="Text Placeholder 6">
            <a:extLst>
              <a:ext uri="{FF2B5EF4-FFF2-40B4-BE49-F238E27FC236}">
                <a16:creationId xmlns:a16="http://schemas.microsoft.com/office/drawing/2014/main" id="{0EECF6EC-E44D-3B4E-832E-79B18420F610}"/>
              </a:ext>
            </a:extLst>
          </p:cNvPr>
          <p:cNvSpPr>
            <a:spLocks noGrp="1"/>
          </p:cNvSpPr>
          <p:nvPr>
            <p:ph type="body" sz="quarter" idx="22"/>
          </p:nvPr>
        </p:nvSpPr>
        <p:spPr>
          <a:xfrm>
            <a:off x="4899178" y="2271316"/>
            <a:ext cx="182876" cy="36000"/>
          </a:xfrm>
          <a:prstGeom prst="roundRect">
            <a:avLst>
              <a:gd name="adj" fmla="val 50000"/>
            </a:avLst>
          </a:prstGeom>
          <a:solidFill>
            <a:schemeClr val="accent5"/>
          </a:solidFill>
        </p:spPr>
        <p:txBody>
          <a:bodyPr anchor="ctr">
            <a:norm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2425798678"/>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p:cSld name="3 points with Backgroun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7" name="Text Placeholder 6">
            <a:extLst>
              <a:ext uri="{FF2B5EF4-FFF2-40B4-BE49-F238E27FC236}">
                <a16:creationId xmlns:a16="http://schemas.microsoft.com/office/drawing/2014/main" id="{C4643645-909A-E64C-AECF-FF8D2549E9EE}"/>
              </a:ext>
            </a:extLst>
          </p:cNvPr>
          <p:cNvSpPr>
            <a:spLocks noGrp="1"/>
          </p:cNvSpPr>
          <p:nvPr>
            <p:ph type="body" sz="quarter" idx="13" hasCustomPrompt="1"/>
          </p:nvPr>
        </p:nvSpPr>
        <p:spPr>
          <a:xfrm>
            <a:off x="759204" y="609601"/>
            <a:ext cx="3517784" cy="5325610"/>
          </a:xfrm>
        </p:spPr>
        <p:txBody>
          <a:bodyPr anchor="ctr"/>
          <a:lstStyle>
            <a:lvl1pPr algn="ctr">
              <a:lnSpc>
                <a:spcPct val="80000"/>
              </a:lnSpc>
              <a:defRPr sz="3600" b="1">
                <a:solidFill>
                  <a:schemeClr val="bg1"/>
                </a:solidFill>
              </a:defRPr>
            </a:lvl1pPr>
            <a:lvl2pPr algn="ctr">
              <a:spcAft>
                <a:spcPts val="1200"/>
              </a:spcAft>
              <a:defRPr sz="1600" b="0">
                <a:solidFill>
                  <a:schemeClr val="bg1"/>
                </a:solidFill>
              </a:defRPr>
            </a:lvl2pPr>
            <a:lvl3pPr marL="0" indent="0" algn="ctr">
              <a:lnSpc>
                <a:spcPct val="80000"/>
              </a:lnSpc>
              <a:spcAft>
                <a:spcPts val="0"/>
              </a:spcAft>
              <a:buNone/>
              <a:defRPr sz="13800" b="1">
                <a:solidFill>
                  <a:schemeClr val="accent4"/>
                </a:solidFill>
              </a:defRPr>
            </a:lvl3pPr>
            <a:lvl4pPr algn="ctr">
              <a:lnSpc>
                <a:spcPct val="100000"/>
              </a:lnSpc>
              <a:defRPr b="0">
                <a:solidFill>
                  <a:schemeClr val="bg1"/>
                </a:solidFill>
              </a:defRPr>
            </a:lvl4pPr>
            <a:lvl5pPr algn="ctr">
              <a:defRPr/>
            </a:lvl5pPr>
          </a:lstStyle>
          <a:p>
            <a:pPr lvl="0"/>
            <a:r>
              <a:rPr lang="en-GB"/>
              <a:t>Big stat</a:t>
            </a:r>
          </a:p>
          <a:p>
            <a:pPr lvl="1"/>
            <a:r>
              <a:rPr lang="en-GB"/>
              <a:t>Second level</a:t>
            </a:r>
          </a:p>
          <a:p>
            <a:pPr lvl="2"/>
            <a:r>
              <a:rPr lang="en-GB"/>
              <a:t>XX</a:t>
            </a:r>
          </a:p>
          <a:p>
            <a:pPr lvl="3"/>
            <a:r>
              <a:rPr lang="en-GB"/>
              <a:t>Fourth level</a:t>
            </a:r>
          </a:p>
        </p:txBody>
      </p:sp>
      <p:sp>
        <p:nvSpPr>
          <p:cNvPr id="10" name="Text Placeholder 6">
            <a:extLst>
              <a:ext uri="{FF2B5EF4-FFF2-40B4-BE49-F238E27FC236}">
                <a16:creationId xmlns:a16="http://schemas.microsoft.com/office/drawing/2014/main" id="{6FB7A9AC-BCBE-074D-9620-C5FAB2B9DAAF}"/>
              </a:ext>
            </a:extLst>
          </p:cNvPr>
          <p:cNvSpPr>
            <a:spLocks noGrp="1"/>
          </p:cNvSpPr>
          <p:nvPr>
            <p:ph type="body" sz="quarter" idx="14" hasCustomPrompt="1"/>
          </p:nvPr>
        </p:nvSpPr>
        <p:spPr>
          <a:xfrm>
            <a:off x="4337109" y="609601"/>
            <a:ext cx="3517784" cy="5325610"/>
          </a:xfrm>
        </p:spPr>
        <p:txBody>
          <a:bodyPr anchor="ctr"/>
          <a:lstStyle>
            <a:lvl1pPr algn="ctr">
              <a:lnSpc>
                <a:spcPct val="80000"/>
              </a:lnSpc>
              <a:defRPr sz="3600" b="1">
                <a:solidFill>
                  <a:schemeClr val="bg1"/>
                </a:solidFill>
              </a:defRPr>
            </a:lvl1pPr>
            <a:lvl2pPr algn="ctr">
              <a:spcAft>
                <a:spcPts val="1200"/>
              </a:spcAft>
              <a:defRPr sz="1600" b="0">
                <a:solidFill>
                  <a:schemeClr val="bg1"/>
                </a:solidFill>
              </a:defRPr>
            </a:lvl2pPr>
            <a:lvl3pPr marL="0" indent="0" algn="ctr">
              <a:lnSpc>
                <a:spcPct val="80000"/>
              </a:lnSpc>
              <a:spcAft>
                <a:spcPts val="0"/>
              </a:spcAft>
              <a:buNone/>
              <a:defRPr sz="13800" b="1">
                <a:solidFill>
                  <a:schemeClr val="accent4"/>
                </a:solidFill>
              </a:defRPr>
            </a:lvl3pPr>
            <a:lvl4pPr algn="ctr">
              <a:lnSpc>
                <a:spcPct val="100000"/>
              </a:lnSpc>
              <a:defRPr b="0">
                <a:solidFill>
                  <a:schemeClr val="bg1"/>
                </a:solidFill>
              </a:defRPr>
            </a:lvl4pPr>
            <a:lvl5pPr algn="ctr">
              <a:defRPr/>
            </a:lvl5pPr>
          </a:lstStyle>
          <a:p>
            <a:pPr lvl="0"/>
            <a:r>
              <a:rPr lang="en-GB"/>
              <a:t>Big stat</a:t>
            </a:r>
          </a:p>
          <a:p>
            <a:pPr lvl="1"/>
            <a:r>
              <a:rPr lang="en-GB"/>
              <a:t>Second level</a:t>
            </a:r>
          </a:p>
          <a:p>
            <a:pPr lvl="2"/>
            <a:r>
              <a:rPr lang="en-GB"/>
              <a:t>XX</a:t>
            </a:r>
          </a:p>
          <a:p>
            <a:pPr lvl="3"/>
            <a:r>
              <a:rPr lang="en-GB"/>
              <a:t>Fourth level</a:t>
            </a:r>
          </a:p>
        </p:txBody>
      </p:sp>
      <p:sp>
        <p:nvSpPr>
          <p:cNvPr id="12" name="Text Placeholder 6">
            <a:extLst>
              <a:ext uri="{FF2B5EF4-FFF2-40B4-BE49-F238E27FC236}">
                <a16:creationId xmlns:a16="http://schemas.microsoft.com/office/drawing/2014/main" id="{71CE8E07-4968-2149-AED9-530684741F08}"/>
              </a:ext>
            </a:extLst>
          </p:cNvPr>
          <p:cNvSpPr>
            <a:spLocks noGrp="1"/>
          </p:cNvSpPr>
          <p:nvPr>
            <p:ph type="body" sz="quarter" idx="15" hasCustomPrompt="1"/>
          </p:nvPr>
        </p:nvSpPr>
        <p:spPr>
          <a:xfrm>
            <a:off x="7915014" y="609601"/>
            <a:ext cx="3517784" cy="5325610"/>
          </a:xfrm>
        </p:spPr>
        <p:txBody>
          <a:bodyPr anchor="ctr"/>
          <a:lstStyle>
            <a:lvl1pPr algn="ctr">
              <a:lnSpc>
                <a:spcPct val="80000"/>
              </a:lnSpc>
              <a:defRPr sz="3600" b="1">
                <a:solidFill>
                  <a:schemeClr val="bg1"/>
                </a:solidFill>
              </a:defRPr>
            </a:lvl1pPr>
            <a:lvl2pPr algn="ctr">
              <a:spcAft>
                <a:spcPts val="1200"/>
              </a:spcAft>
              <a:defRPr sz="1600" b="0">
                <a:solidFill>
                  <a:schemeClr val="bg1"/>
                </a:solidFill>
              </a:defRPr>
            </a:lvl2pPr>
            <a:lvl3pPr marL="0" indent="0" algn="ctr">
              <a:lnSpc>
                <a:spcPct val="80000"/>
              </a:lnSpc>
              <a:spcAft>
                <a:spcPts val="0"/>
              </a:spcAft>
              <a:buNone/>
              <a:defRPr sz="13800" b="1">
                <a:solidFill>
                  <a:schemeClr val="accent4"/>
                </a:solidFill>
              </a:defRPr>
            </a:lvl3pPr>
            <a:lvl4pPr algn="ctr">
              <a:lnSpc>
                <a:spcPct val="100000"/>
              </a:lnSpc>
              <a:defRPr b="0">
                <a:solidFill>
                  <a:schemeClr val="bg1"/>
                </a:solidFill>
              </a:defRPr>
            </a:lvl4pPr>
            <a:lvl5pPr algn="ctr">
              <a:defRPr/>
            </a:lvl5pPr>
          </a:lstStyle>
          <a:p>
            <a:pPr lvl="0"/>
            <a:r>
              <a:rPr lang="en-GB"/>
              <a:t>Big stat</a:t>
            </a:r>
          </a:p>
          <a:p>
            <a:pPr lvl="1"/>
            <a:r>
              <a:rPr lang="en-GB"/>
              <a:t>Second level</a:t>
            </a:r>
          </a:p>
          <a:p>
            <a:pPr lvl="2"/>
            <a:r>
              <a:rPr lang="en-GB"/>
              <a:t>XX</a:t>
            </a:r>
          </a:p>
          <a:p>
            <a:pPr lvl="3"/>
            <a:r>
              <a:rPr lang="en-GB"/>
              <a:t>Fourth level</a:t>
            </a:r>
          </a:p>
        </p:txBody>
      </p:sp>
    </p:spTree>
    <p:extLst>
      <p:ext uri="{BB962C8B-B14F-4D97-AF65-F5344CB8AC3E}">
        <p14:creationId xmlns:p14="http://schemas.microsoft.com/office/powerpoint/2010/main" val="286626149"/>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p:cSld name="3 points with Background 2">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3B46106E-6485-954E-BED7-0B3CFBD389EF}"/>
              </a:ext>
            </a:extLst>
          </p:cNvPr>
          <p:cNvSpPr>
            <a:spLocks noGrp="1"/>
          </p:cNvSpPr>
          <p:nvPr>
            <p:ph type="body" sz="quarter" idx="14"/>
          </p:nvPr>
        </p:nvSpPr>
        <p:spPr>
          <a:xfrm>
            <a:off x="0" y="0"/>
            <a:ext cx="12192000" cy="6497638"/>
          </a:xfrm>
          <a:custGeom>
            <a:avLst/>
            <a:gdLst>
              <a:gd name="connsiteX0" fmla="*/ 0 w 12192000"/>
              <a:gd name="connsiteY0" fmla="*/ 0 h 6497638"/>
              <a:gd name="connsiteX1" fmla="*/ 12192000 w 12192000"/>
              <a:gd name="connsiteY1" fmla="*/ 0 h 6497638"/>
              <a:gd name="connsiteX2" fmla="*/ 12192000 w 12192000"/>
              <a:gd name="connsiteY2" fmla="*/ 6497638 h 6497638"/>
              <a:gd name="connsiteX3" fmla="*/ 6347680 w 12192000"/>
              <a:gd name="connsiteY3" fmla="*/ 6497638 h 6497638"/>
              <a:gd name="connsiteX4" fmla="*/ 6348000 w 12192000"/>
              <a:gd name="connsiteY4" fmla="*/ 6496050 h 6497638"/>
              <a:gd name="connsiteX5" fmla="*/ 6096000 w 12192000"/>
              <a:gd name="connsiteY5" fmla="*/ 6244050 h 6497638"/>
              <a:gd name="connsiteX6" fmla="*/ 5844000 w 12192000"/>
              <a:gd name="connsiteY6" fmla="*/ 6496050 h 6497638"/>
              <a:gd name="connsiteX7" fmla="*/ 5844321 w 12192000"/>
              <a:gd name="connsiteY7" fmla="*/ 6497638 h 6497638"/>
              <a:gd name="connsiteX8" fmla="*/ 0 w 1219200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7638">
                <a:moveTo>
                  <a:pt x="0" y="0"/>
                </a:moveTo>
                <a:lnTo>
                  <a:pt x="12192000" y="0"/>
                </a:lnTo>
                <a:lnTo>
                  <a:pt x="12192000" y="6497638"/>
                </a:lnTo>
                <a:lnTo>
                  <a:pt x="6347680" y="6497638"/>
                </a:lnTo>
                <a:lnTo>
                  <a:pt x="6348000" y="6496050"/>
                </a:lnTo>
                <a:cubicBezTo>
                  <a:pt x="6348000" y="6356874"/>
                  <a:pt x="6235176" y="6244050"/>
                  <a:pt x="6096000" y="6244050"/>
                </a:cubicBezTo>
                <a:cubicBezTo>
                  <a:pt x="5956825" y="6244050"/>
                  <a:pt x="5844000" y="6356874"/>
                  <a:pt x="5844000" y="6496050"/>
                </a:cubicBezTo>
                <a:lnTo>
                  <a:pt x="5844321"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r>
              <a:rPr lang="es-ES"/>
              <a:t>Haga clic para modificar los estilos de texto del patrón</a:t>
            </a:r>
          </a:p>
        </p:txBody>
      </p:sp>
      <p:sp>
        <p:nvSpPr>
          <p:cNvPr id="15" name="Picture Placeholder 13">
            <a:extLst>
              <a:ext uri="{FF2B5EF4-FFF2-40B4-BE49-F238E27FC236}">
                <a16:creationId xmlns:a16="http://schemas.microsoft.com/office/drawing/2014/main" id="{59DACD9E-3955-7B45-96B2-7D8BE4726AFE}"/>
              </a:ext>
            </a:extLst>
          </p:cNvPr>
          <p:cNvSpPr>
            <a:spLocks noGrp="1"/>
          </p:cNvSpPr>
          <p:nvPr>
            <p:ph type="pic" sz="quarter" idx="18"/>
          </p:nvPr>
        </p:nvSpPr>
        <p:spPr>
          <a:xfrm>
            <a:off x="0" y="1"/>
            <a:ext cx="4074822" cy="6497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noFill/>
          <a:ln>
            <a:noFill/>
          </a:ln>
        </p:spPr>
        <p:txBody>
          <a:bodyPr wrap="square" anchor="ctr">
            <a:noAutofit/>
          </a:bodyPr>
          <a:lstStyle>
            <a:lvl1pPr algn="ctr">
              <a:defRPr/>
            </a:lvl1pPr>
          </a:lstStyle>
          <a:p>
            <a:r>
              <a:rPr lang="es-ES"/>
              <a:t>Haga clic en el icono para agregar una imagen</a:t>
            </a:r>
            <a:endParaRPr lang="en-GB"/>
          </a:p>
        </p:txBody>
      </p:sp>
      <p:sp>
        <p:nvSpPr>
          <p:cNvPr id="19" name="Picture Placeholder 18">
            <a:extLst>
              <a:ext uri="{FF2B5EF4-FFF2-40B4-BE49-F238E27FC236}">
                <a16:creationId xmlns:a16="http://schemas.microsoft.com/office/drawing/2014/main" id="{6750970C-3138-B24B-B5BE-424C94FFCB1F}"/>
              </a:ext>
            </a:extLst>
          </p:cNvPr>
          <p:cNvSpPr>
            <a:spLocks noGrp="1"/>
          </p:cNvSpPr>
          <p:nvPr>
            <p:ph type="pic" sz="quarter" idx="19"/>
          </p:nvPr>
        </p:nvSpPr>
        <p:spPr>
          <a:xfrm>
            <a:off x="4064000" y="1"/>
            <a:ext cx="4064000" cy="6497999"/>
          </a:xfrm>
          <a:custGeom>
            <a:avLst/>
            <a:gdLst>
              <a:gd name="connsiteX0" fmla="*/ 0 w 4064000"/>
              <a:gd name="connsiteY0" fmla="*/ 0 h 6497999"/>
              <a:gd name="connsiteX1" fmla="*/ 4064000 w 4064000"/>
              <a:gd name="connsiteY1" fmla="*/ 0 h 6497999"/>
              <a:gd name="connsiteX2" fmla="*/ 4064000 w 4064000"/>
              <a:gd name="connsiteY2" fmla="*/ 6497999 h 6497999"/>
              <a:gd name="connsiteX3" fmla="*/ 2283804 w 4064000"/>
              <a:gd name="connsiteY3" fmla="*/ 6497999 h 6497999"/>
              <a:gd name="connsiteX4" fmla="*/ 2284000 w 4064000"/>
              <a:gd name="connsiteY4" fmla="*/ 6496049 h 6497999"/>
              <a:gd name="connsiteX5" fmla="*/ 2032000 w 4064000"/>
              <a:gd name="connsiteY5" fmla="*/ 6244049 h 6497999"/>
              <a:gd name="connsiteX6" fmla="*/ 1780000 w 4064000"/>
              <a:gd name="connsiteY6" fmla="*/ 6496049 h 6497999"/>
              <a:gd name="connsiteX7" fmla="*/ 1780197 w 4064000"/>
              <a:gd name="connsiteY7" fmla="*/ 6497999 h 6497999"/>
              <a:gd name="connsiteX8" fmla="*/ 0 w 4064000"/>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4000" h="6497999">
                <a:moveTo>
                  <a:pt x="0" y="0"/>
                </a:moveTo>
                <a:lnTo>
                  <a:pt x="4064000" y="0"/>
                </a:lnTo>
                <a:lnTo>
                  <a:pt x="4064000" y="6497999"/>
                </a:lnTo>
                <a:lnTo>
                  <a:pt x="2283804" y="6497999"/>
                </a:lnTo>
                <a:lnTo>
                  <a:pt x="2284000" y="6496049"/>
                </a:lnTo>
                <a:cubicBezTo>
                  <a:pt x="2284000" y="6356873"/>
                  <a:pt x="2171176" y="6244049"/>
                  <a:pt x="2032000" y="6244049"/>
                </a:cubicBezTo>
                <a:cubicBezTo>
                  <a:pt x="1892824" y="6244049"/>
                  <a:pt x="1780000" y="6356873"/>
                  <a:pt x="1780000" y="6496049"/>
                </a:cubicBezTo>
                <a:lnTo>
                  <a:pt x="1780197" y="6497999"/>
                </a:lnTo>
                <a:lnTo>
                  <a:pt x="0" y="6497999"/>
                </a:lnTo>
                <a:close/>
              </a:path>
            </a:pathLst>
          </a:custGeom>
          <a:noFill/>
          <a:ln>
            <a:noFill/>
          </a:ln>
        </p:spPr>
        <p:txBody>
          <a:bodyPr wrap="square" anchor="ctr">
            <a:noAutofit/>
          </a:bodyPr>
          <a:lstStyle>
            <a:lvl1pPr algn="ctr">
              <a:defRPr/>
            </a:lvl1pPr>
          </a:lstStyle>
          <a:p>
            <a:r>
              <a:rPr lang="es-ES"/>
              <a:t>Haga clic en el icono para agregar una imagen</a:t>
            </a:r>
            <a:endParaRPr lang="en-GB"/>
          </a:p>
        </p:txBody>
      </p:sp>
      <p:sp>
        <p:nvSpPr>
          <p:cNvPr id="17" name="Picture Placeholder 13">
            <a:extLst>
              <a:ext uri="{FF2B5EF4-FFF2-40B4-BE49-F238E27FC236}">
                <a16:creationId xmlns:a16="http://schemas.microsoft.com/office/drawing/2014/main" id="{947B9FEA-9C3C-8144-BBAC-02AAECE365E0}"/>
              </a:ext>
            </a:extLst>
          </p:cNvPr>
          <p:cNvSpPr>
            <a:spLocks noGrp="1"/>
          </p:cNvSpPr>
          <p:nvPr>
            <p:ph type="pic" sz="quarter" idx="20"/>
          </p:nvPr>
        </p:nvSpPr>
        <p:spPr>
          <a:xfrm>
            <a:off x="8117178" y="1"/>
            <a:ext cx="4074822" cy="6497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noFill/>
          <a:ln>
            <a:noFill/>
          </a:ln>
        </p:spPr>
        <p:txBody>
          <a:bodyPr wrap="square" anchor="ctr">
            <a:noAutofit/>
          </a:bodyPr>
          <a:lstStyle>
            <a:lvl1pPr algn="ctr">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7" name="Text Placeholder 6">
            <a:extLst>
              <a:ext uri="{FF2B5EF4-FFF2-40B4-BE49-F238E27FC236}">
                <a16:creationId xmlns:a16="http://schemas.microsoft.com/office/drawing/2014/main" id="{C4643645-909A-E64C-AECF-FF8D2549E9EE}"/>
              </a:ext>
            </a:extLst>
          </p:cNvPr>
          <p:cNvSpPr>
            <a:spLocks noGrp="1"/>
          </p:cNvSpPr>
          <p:nvPr>
            <p:ph type="body" sz="quarter" idx="13" hasCustomPrompt="1"/>
          </p:nvPr>
        </p:nvSpPr>
        <p:spPr>
          <a:xfrm>
            <a:off x="513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
        <p:nvSpPr>
          <p:cNvPr id="8" name="Text Placeholder 6">
            <a:extLst>
              <a:ext uri="{FF2B5EF4-FFF2-40B4-BE49-F238E27FC236}">
                <a16:creationId xmlns:a16="http://schemas.microsoft.com/office/drawing/2014/main" id="{C905D865-DB29-824B-83F4-98D1B8D13DED}"/>
              </a:ext>
            </a:extLst>
          </p:cNvPr>
          <p:cNvSpPr>
            <a:spLocks noGrp="1"/>
          </p:cNvSpPr>
          <p:nvPr>
            <p:ph type="body" sz="quarter" idx="16" hasCustomPrompt="1"/>
          </p:nvPr>
        </p:nvSpPr>
        <p:spPr>
          <a:xfrm>
            <a:off x="4577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
        <p:nvSpPr>
          <p:cNvPr id="9" name="Text Placeholder 6">
            <a:extLst>
              <a:ext uri="{FF2B5EF4-FFF2-40B4-BE49-F238E27FC236}">
                <a16:creationId xmlns:a16="http://schemas.microsoft.com/office/drawing/2014/main" id="{08685FA2-5439-8249-9C6F-580A601085E2}"/>
              </a:ext>
            </a:extLst>
          </p:cNvPr>
          <p:cNvSpPr>
            <a:spLocks noGrp="1"/>
          </p:cNvSpPr>
          <p:nvPr>
            <p:ph type="body" sz="quarter" idx="17" hasCustomPrompt="1"/>
          </p:nvPr>
        </p:nvSpPr>
        <p:spPr>
          <a:xfrm>
            <a:off x="8641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
        <p:nvSpPr>
          <p:cNvPr id="2" name="Title 1">
            <a:extLst>
              <a:ext uri="{FF2B5EF4-FFF2-40B4-BE49-F238E27FC236}">
                <a16:creationId xmlns:a16="http://schemas.microsoft.com/office/drawing/2014/main" id="{FF45E1A5-F9AA-8E45-87DA-48733FB4402E}"/>
              </a:ext>
            </a:extLst>
          </p:cNvPr>
          <p:cNvSpPr>
            <a:spLocks noGrp="1"/>
          </p:cNvSpPr>
          <p:nvPr>
            <p:ph type="title"/>
          </p:nvPr>
        </p:nvSpPr>
        <p:spPr/>
        <p:txBody>
          <a:bodyPr/>
          <a:lstStyle>
            <a:lvl1pPr>
              <a:defRPr>
                <a:solidFill>
                  <a:schemeClr val="bg1"/>
                </a:solidFill>
              </a:defRPr>
            </a:lvl1pPr>
          </a:lstStyle>
          <a:p>
            <a:r>
              <a:rPr lang="es-ES"/>
              <a:t>Haga clic para modificar el estilo de título del patrón</a:t>
            </a:r>
            <a:endParaRPr lang="en-GB"/>
          </a:p>
        </p:txBody>
      </p:sp>
    </p:spTree>
    <p:extLst>
      <p:ext uri="{BB962C8B-B14F-4D97-AF65-F5344CB8AC3E}">
        <p14:creationId xmlns:p14="http://schemas.microsoft.com/office/powerpoint/2010/main" val="39271381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am Slide">
    <p:bg>
      <p:bgPr>
        <a:solidFill>
          <a:schemeClr val="tx1"/>
        </a:solidFill>
        <a:effectLst/>
      </p:bgPr>
    </p:bg>
    <p:spTree>
      <p:nvGrpSpPr>
        <p:cNvPr id="1" name=""/>
        <p:cNvGrpSpPr/>
        <p:nvPr/>
      </p:nvGrpSpPr>
      <p:grpSpPr>
        <a:xfrm>
          <a:off x="0" y="0"/>
          <a:ext cx="0" cy="0"/>
          <a:chOff x="0" y="0"/>
          <a:chExt cx="0" cy="0"/>
        </a:xfrm>
      </p:grpSpPr>
      <p:sp>
        <p:nvSpPr>
          <p:cNvPr id="82" name="Text Placeholder 81">
            <a:extLst>
              <a:ext uri="{FF2B5EF4-FFF2-40B4-BE49-F238E27FC236}">
                <a16:creationId xmlns:a16="http://schemas.microsoft.com/office/drawing/2014/main" id="{D798BC00-B01A-E343-A0B1-922D76DDE8A7}"/>
              </a:ext>
            </a:extLst>
          </p:cNvPr>
          <p:cNvSpPr>
            <a:spLocks noGrp="1"/>
          </p:cNvSpPr>
          <p:nvPr>
            <p:ph type="body" sz="quarter" idx="13" hasCustomPrompt="1"/>
          </p:nvPr>
        </p:nvSpPr>
        <p:spPr>
          <a:xfrm>
            <a:off x="4460240" y="2880677"/>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85" name="Picture Placeholder 84">
            <a:extLst>
              <a:ext uri="{FF2B5EF4-FFF2-40B4-BE49-F238E27FC236}">
                <a16:creationId xmlns:a16="http://schemas.microsoft.com/office/drawing/2014/main" id="{0F7F3397-EEED-EA47-A2AD-81D57E9F24DB}"/>
              </a:ext>
            </a:extLst>
          </p:cNvPr>
          <p:cNvSpPr>
            <a:spLocks noGrp="1"/>
          </p:cNvSpPr>
          <p:nvPr>
            <p:ph type="pic" sz="quarter" idx="14"/>
          </p:nvPr>
        </p:nvSpPr>
        <p:spPr>
          <a:xfrm>
            <a:off x="4525877" y="935943"/>
            <a:ext cx="2529522" cy="1758058"/>
          </a:xfrm>
          <a:prstGeom prst="parallelogram">
            <a:avLst/>
          </a:prstGeom>
          <a:solidFill>
            <a:schemeClr val="accent5">
              <a:lumMod val="90000"/>
            </a:schemeClr>
          </a:solidFill>
        </p:spPr>
        <p:txBody>
          <a:bodyPr anchor="ctr"/>
          <a:lstStyle>
            <a:lvl1pPr algn="ctr">
              <a:lnSpc>
                <a:spcPct val="100000"/>
              </a:lnSpc>
              <a:defRPr/>
            </a:lvl1pPr>
          </a:lstStyle>
          <a:p>
            <a:endParaRPr lang="en-US"/>
          </a:p>
        </p:txBody>
      </p:sp>
      <p:sp>
        <p:nvSpPr>
          <p:cNvPr id="109" name="Text Placeholder 108">
            <a:extLst>
              <a:ext uri="{FF2B5EF4-FFF2-40B4-BE49-F238E27FC236}">
                <a16:creationId xmlns:a16="http://schemas.microsoft.com/office/drawing/2014/main" id="{C166AB35-C896-6742-85BF-C7F487816820}"/>
              </a:ext>
            </a:extLst>
          </p:cNvPr>
          <p:cNvSpPr>
            <a:spLocks noGrp="1"/>
          </p:cNvSpPr>
          <p:nvPr>
            <p:ph type="body" sz="quarter" idx="15" hasCustomPrompt="1"/>
          </p:nvPr>
        </p:nvSpPr>
        <p:spPr>
          <a:xfrm>
            <a:off x="4476346" y="2694576"/>
            <a:ext cx="6987385" cy="193040"/>
          </a:xfrm>
          <a:custGeom>
            <a:avLst/>
            <a:gdLst>
              <a:gd name="connsiteX0" fmla="*/ 4893155 w 6987385"/>
              <a:gd name="connsiteY0" fmla="*/ 0 h 193040"/>
              <a:gd name="connsiteX1" fmla="*/ 6987385 w 6987385"/>
              <a:gd name="connsiteY1" fmla="*/ 0 h 193040"/>
              <a:gd name="connsiteX2" fmla="*/ 6939125 w 6987385"/>
              <a:gd name="connsiteY2" fmla="*/ 193040 h 193040"/>
              <a:gd name="connsiteX3" fmla="*/ 4844895 w 6987385"/>
              <a:gd name="connsiteY3" fmla="*/ 193040 h 193040"/>
              <a:gd name="connsiteX4" fmla="*/ 2482479 w 6987385"/>
              <a:gd name="connsiteY4" fmla="*/ 0 h 193040"/>
              <a:gd name="connsiteX5" fmla="*/ 4576709 w 6987385"/>
              <a:gd name="connsiteY5" fmla="*/ 0 h 193040"/>
              <a:gd name="connsiteX6" fmla="*/ 4528449 w 6987385"/>
              <a:gd name="connsiteY6" fmla="*/ 193040 h 193040"/>
              <a:gd name="connsiteX7" fmla="*/ 2434219 w 6987385"/>
              <a:gd name="connsiteY7" fmla="*/ 193040 h 193040"/>
              <a:gd name="connsiteX8" fmla="*/ 48260 w 6987385"/>
              <a:gd name="connsiteY8" fmla="*/ 0 h 193040"/>
              <a:gd name="connsiteX9" fmla="*/ 2142490 w 6987385"/>
              <a:gd name="connsiteY9" fmla="*/ 0 h 193040"/>
              <a:gd name="connsiteX10" fmla="*/ 2094230 w 6987385"/>
              <a:gd name="connsiteY10" fmla="*/ 193040 h 193040"/>
              <a:gd name="connsiteX11" fmla="*/ 0 w 6987385"/>
              <a:gd name="connsiteY11"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87385" h="193040">
                <a:moveTo>
                  <a:pt x="4893155" y="0"/>
                </a:moveTo>
                <a:lnTo>
                  <a:pt x="6987385" y="0"/>
                </a:lnTo>
                <a:lnTo>
                  <a:pt x="6939125" y="193040"/>
                </a:lnTo>
                <a:lnTo>
                  <a:pt x="4844895"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00"/>
            </a:lvl1pPr>
          </a:lstStyle>
          <a:p>
            <a:pPr lvl="0"/>
            <a:r>
              <a:rPr lang="en-US"/>
              <a:t> </a:t>
            </a:r>
          </a:p>
        </p:txBody>
      </p:sp>
      <p:sp>
        <p:nvSpPr>
          <p:cNvPr id="88" name="Text Placeholder 81">
            <a:extLst>
              <a:ext uri="{FF2B5EF4-FFF2-40B4-BE49-F238E27FC236}">
                <a16:creationId xmlns:a16="http://schemas.microsoft.com/office/drawing/2014/main" id="{1CED5A16-B463-314C-B456-97E3336C23D3}"/>
              </a:ext>
            </a:extLst>
          </p:cNvPr>
          <p:cNvSpPr>
            <a:spLocks noGrp="1"/>
          </p:cNvSpPr>
          <p:nvPr>
            <p:ph type="body" sz="quarter" idx="16" hasCustomPrompt="1"/>
          </p:nvPr>
        </p:nvSpPr>
        <p:spPr>
          <a:xfrm>
            <a:off x="6894459" y="2880677"/>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89" name="Picture Placeholder 84">
            <a:extLst>
              <a:ext uri="{FF2B5EF4-FFF2-40B4-BE49-F238E27FC236}">
                <a16:creationId xmlns:a16="http://schemas.microsoft.com/office/drawing/2014/main" id="{D1A6172D-643F-094E-B2AC-827DA7595FEC}"/>
              </a:ext>
            </a:extLst>
          </p:cNvPr>
          <p:cNvSpPr>
            <a:spLocks noGrp="1"/>
          </p:cNvSpPr>
          <p:nvPr>
            <p:ph type="pic" sz="quarter" idx="17"/>
          </p:nvPr>
        </p:nvSpPr>
        <p:spPr>
          <a:xfrm>
            <a:off x="6960096" y="935943"/>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91" name="Text Placeholder 81">
            <a:extLst>
              <a:ext uri="{FF2B5EF4-FFF2-40B4-BE49-F238E27FC236}">
                <a16:creationId xmlns:a16="http://schemas.microsoft.com/office/drawing/2014/main" id="{FD32CB0F-A61C-DE43-80D0-CC8EB9F2B951}"/>
              </a:ext>
            </a:extLst>
          </p:cNvPr>
          <p:cNvSpPr>
            <a:spLocks noGrp="1"/>
          </p:cNvSpPr>
          <p:nvPr>
            <p:ph type="body" sz="quarter" idx="19" hasCustomPrompt="1"/>
          </p:nvPr>
        </p:nvSpPr>
        <p:spPr>
          <a:xfrm>
            <a:off x="9305135" y="2880677"/>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92" name="Picture Placeholder 84">
            <a:extLst>
              <a:ext uri="{FF2B5EF4-FFF2-40B4-BE49-F238E27FC236}">
                <a16:creationId xmlns:a16="http://schemas.microsoft.com/office/drawing/2014/main" id="{C6A2E891-2A97-0549-B77E-A7A24D1452E9}"/>
              </a:ext>
            </a:extLst>
          </p:cNvPr>
          <p:cNvSpPr>
            <a:spLocks noGrp="1"/>
          </p:cNvSpPr>
          <p:nvPr>
            <p:ph type="pic" sz="quarter" idx="20"/>
          </p:nvPr>
        </p:nvSpPr>
        <p:spPr>
          <a:xfrm>
            <a:off x="9370772" y="935943"/>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94" name="Text Placeholder 81">
            <a:extLst>
              <a:ext uri="{FF2B5EF4-FFF2-40B4-BE49-F238E27FC236}">
                <a16:creationId xmlns:a16="http://schemas.microsoft.com/office/drawing/2014/main" id="{6DC82DE1-2EEB-5040-8A65-5E18D5B61A51}"/>
              </a:ext>
            </a:extLst>
          </p:cNvPr>
          <p:cNvSpPr>
            <a:spLocks noGrp="1"/>
          </p:cNvSpPr>
          <p:nvPr>
            <p:ph type="body" sz="quarter" idx="22" hasCustomPrompt="1"/>
          </p:nvPr>
        </p:nvSpPr>
        <p:spPr>
          <a:xfrm>
            <a:off x="3840620" y="5490318"/>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95" name="Picture Placeholder 84">
            <a:extLst>
              <a:ext uri="{FF2B5EF4-FFF2-40B4-BE49-F238E27FC236}">
                <a16:creationId xmlns:a16="http://schemas.microsoft.com/office/drawing/2014/main" id="{9864672D-59E2-1E4F-A74F-43D30EE2EFE3}"/>
              </a:ext>
            </a:extLst>
          </p:cNvPr>
          <p:cNvSpPr>
            <a:spLocks noGrp="1"/>
          </p:cNvSpPr>
          <p:nvPr>
            <p:ph type="pic" sz="quarter" idx="23"/>
          </p:nvPr>
        </p:nvSpPr>
        <p:spPr>
          <a:xfrm>
            <a:off x="3906257" y="354558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10" name="Text Placeholder 109">
            <a:extLst>
              <a:ext uri="{FF2B5EF4-FFF2-40B4-BE49-F238E27FC236}">
                <a16:creationId xmlns:a16="http://schemas.microsoft.com/office/drawing/2014/main" id="{DA3E9A29-365D-264C-AEDD-684F94EFF27F}"/>
              </a:ext>
            </a:extLst>
          </p:cNvPr>
          <p:cNvSpPr>
            <a:spLocks noGrp="1"/>
          </p:cNvSpPr>
          <p:nvPr>
            <p:ph type="body" sz="quarter" idx="24" hasCustomPrompt="1"/>
          </p:nvPr>
        </p:nvSpPr>
        <p:spPr>
          <a:xfrm>
            <a:off x="3856726" y="5304217"/>
            <a:ext cx="6987385" cy="193040"/>
          </a:xfrm>
          <a:custGeom>
            <a:avLst/>
            <a:gdLst>
              <a:gd name="connsiteX0" fmla="*/ 4893155 w 6987385"/>
              <a:gd name="connsiteY0" fmla="*/ 0 h 193040"/>
              <a:gd name="connsiteX1" fmla="*/ 6987385 w 6987385"/>
              <a:gd name="connsiteY1" fmla="*/ 0 h 193040"/>
              <a:gd name="connsiteX2" fmla="*/ 6939125 w 6987385"/>
              <a:gd name="connsiteY2" fmla="*/ 193040 h 193040"/>
              <a:gd name="connsiteX3" fmla="*/ 4844895 w 6987385"/>
              <a:gd name="connsiteY3" fmla="*/ 193040 h 193040"/>
              <a:gd name="connsiteX4" fmla="*/ 2482479 w 6987385"/>
              <a:gd name="connsiteY4" fmla="*/ 0 h 193040"/>
              <a:gd name="connsiteX5" fmla="*/ 4576709 w 6987385"/>
              <a:gd name="connsiteY5" fmla="*/ 0 h 193040"/>
              <a:gd name="connsiteX6" fmla="*/ 4528449 w 6987385"/>
              <a:gd name="connsiteY6" fmla="*/ 193040 h 193040"/>
              <a:gd name="connsiteX7" fmla="*/ 2434219 w 6987385"/>
              <a:gd name="connsiteY7" fmla="*/ 193040 h 193040"/>
              <a:gd name="connsiteX8" fmla="*/ 48260 w 6987385"/>
              <a:gd name="connsiteY8" fmla="*/ 0 h 193040"/>
              <a:gd name="connsiteX9" fmla="*/ 2142490 w 6987385"/>
              <a:gd name="connsiteY9" fmla="*/ 0 h 193040"/>
              <a:gd name="connsiteX10" fmla="*/ 2094230 w 6987385"/>
              <a:gd name="connsiteY10" fmla="*/ 193040 h 193040"/>
              <a:gd name="connsiteX11" fmla="*/ 0 w 6987385"/>
              <a:gd name="connsiteY11"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87385" h="193040">
                <a:moveTo>
                  <a:pt x="4893155" y="0"/>
                </a:moveTo>
                <a:lnTo>
                  <a:pt x="6987385" y="0"/>
                </a:lnTo>
                <a:lnTo>
                  <a:pt x="6939125" y="193040"/>
                </a:lnTo>
                <a:lnTo>
                  <a:pt x="4844895"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flip="none" rotWithShape="1">
            <a:gsLst>
              <a:gs pos="0">
                <a:schemeClr val="accent2"/>
              </a:gs>
              <a:gs pos="100000">
                <a:schemeClr val="accent3"/>
              </a:gs>
            </a:gsLst>
            <a:lin ang="0" scaled="1"/>
            <a:tileRect/>
          </a:gradFill>
        </p:spPr>
        <p:txBody>
          <a:bodyPr wrap="square">
            <a:noAutofit/>
          </a:bodyPr>
          <a:lstStyle>
            <a:lvl1pPr>
              <a:defRPr sz="100"/>
            </a:lvl1pPr>
          </a:lstStyle>
          <a:p>
            <a:pPr lvl="0"/>
            <a:r>
              <a:rPr lang="en-US"/>
              <a:t> </a:t>
            </a:r>
          </a:p>
        </p:txBody>
      </p:sp>
      <p:sp>
        <p:nvSpPr>
          <p:cNvPr id="97" name="Text Placeholder 81">
            <a:extLst>
              <a:ext uri="{FF2B5EF4-FFF2-40B4-BE49-F238E27FC236}">
                <a16:creationId xmlns:a16="http://schemas.microsoft.com/office/drawing/2014/main" id="{2F2F7D6C-5B5A-114D-8F3F-DA9C47FEC264}"/>
              </a:ext>
            </a:extLst>
          </p:cNvPr>
          <p:cNvSpPr>
            <a:spLocks noGrp="1"/>
          </p:cNvSpPr>
          <p:nvPr>
            <p:ph type="body" sz="quarter" idx="25" hasCustomPrompt="1"/>
          </p:nvPr>
        </p:nvSpPr>
        <p:spPr>
          <a:xfrm>
            <a:off x="6274839" y="5490318"/>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98" name="Picture Placeholder 84">
            <a:extLst>
              <a:ext uri="{FF2B5EF4-FFF2-40B4-BE49-F238E27FC236}">
                <a16:creationId xmlns:a16="http://schemas.microsoft.com/office/drawing/2014/main" id="{F41B96F4-97F1-6448-A093-4383407B9629}"/>
              </a:ext>
            </a:extLst>
          </p:cNvPr>
          <p:cNvSpPr>
            <a:spLocks noGrp="1"/>
          </p:cNvSpPr>
          <p:nvPr>
            <p:ph type="pic" sz="quarter" idx="26"/>
          </p:nvPr>
        </p:nvSpPr>
        <p:spPr>
          <a:xfrm>
            <a:off x="6340476" y="354558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00" name="Text Placeholder 81">
            <a:extLst>
              <a:ext uri="{FF2B5EF4-FFF2-40B4-BE49-F238E27FC236}">
                <a16:creationId xmlns:a16="http://schemas.microsoft.com/office/drawing/2014/main" id="{8C4E34AE-B57E-B541-8BD7-7CE5CA6D0729}"/>
              </a:ext>
            </a:extLst>
          </p:cNvPr>
          <p:cNvSpPr>
            <a:spLocks noGrp="1"/>
          </p:cNvSpPr>
          <p:nvPr>
            <p:ph type="body" sz="quarter" idx="28" hasCustomPrompt="1"/>
          </p:nvPr>
        </p:nvSpPr>
        <p:spPr>
          <a:xfrm>
            <a:off x="8685515" y="5490318"/>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101" name="Picture Placeholder 84">
            <a:extLst>
              <a:ext uri="{FF2B5EF4-FFF2-40B4-BE49-F238E27FC236}">
                <a16:creationId xmlns:a16="http://schemas.microsoft.com/office/drawing/2014/main" id="{7178C4D6-340E-FB4C-B20B-E218AAA6C0C3}"/>
              </a:ext>
            </a:extLst>
          </p:cNvPr>
          <p:cNvSpPr>
            <a:spLocks noGrp="1"/>
          </p:cNvSpPr>
          <p:nvPr>
            <p:ph type="pic" sz="quarter" idx="29"/>
          </p:nvPr>
        </p:nvSpPr>
        <p:spPr>
          <a:xfrm>
            <a:off x="8751152" y="354558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0"/>
            <a:ext cx="3120815" cy="6502400"/>
          </a:xfrm>
        </p:spPr>
        <p:txBody>
          <a:bodyPr anchor="ctr">
            <a:normAutofit/>
          </a:bodyPr>
          <a:lstStyle>
            <a:lvl1pPr>
              <a:defRPr sz="4500">
                <a:solidFill>
                  <a:schemeClr val="bg1"/>
                </a:solidFill>
              </a:defRPr>
            </a:lvl1pPr>
          </a:lstStyle>
          <a:p>
            <a:r>
              <a:rPr lang="en-GB"/>
              <a:t>Who’s in the room?</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3" name="Text Placeholder 81">
            <a:extLst>
              <a:ext uri="{FF2B5EF4-FFF2-40B4-BE49-F238E27FC236}">
                <a16:creationId xmlns:a16="http://schemas.microsoft.com/office/drawing/2014/main" id="{7E0D0B2A-74C6-F544-B979-122FB08EAB6C}"/>
              </a:ext>
            </a:extLst>
          </p:cNvPr>
          <p:cNvSpPr>
            <a:spLocks noGrp="1"/>
          </p:cNvSpPr>
          <p:nvPr>
            <p:ph type="body" sz="quarter" idx="31" hasCustomPrompt="1"/>
          </p:nvPr>
        </p:nvSpPr>
        <p:spPr>
          <a:xfrm>
            <a:off x="-2844492" y="-962970"/>
            <a:ext cx="2123440" cy="578485"/>
          </a:xfrm>
        </p:spPr>
        <p:txBody>
          <a:bodyPr>
            <a:noAutofit/>
          </a:bodyPr>
          <a:lstStyle>
            <a:lvl1pPr>
              <a:lnSpc>
                <a:spcPct val="100000"/>
              </a:lnSpc>
              <a:defRPr sz="1000"/>
            </a:lvl1pPr>
          </a:lstStyle>
          <a:p>
            <a:r>
              <a:rPr lang="en-US" sz="1600" b="1"/>
              <a:t>Name</a:t>
            </a:r>
            <a:br>
              <a:rPr lang="en-US" sz="1600" b="1"/>
            </a:br>
            <a:r>
              <a:rPr lang="en-US" sz="1600" b="0"/>
              <a:t>Job Title</a:t>
            </a:r>
            <a:endParaRPr lang="en-US" sz="1600"/>
          </a:p>
        </p:txBody>
      </p:sp>
      <p:sp>
        <p:nvSpPr>
          <p:cNvPr id="104" name="Picture Placeholder 84">
            <a:extLst>
              <a:ext uri="{FF2B5EF4-FFF2-40B4-BE49-F238E27FC236}">
                <a16:creationId xmlns:a16="http://schemas.microsoft.com/office/drawing/2014/main" id="{D0DB8D45-0BA0-7C45-AF18-2BF1AF60CCD8}"/>
              </a:ext>
            </a:extLst>
          </p:cNvPr>
          <p:cNvSpPr>
            <a:spLocks noGrp="1"/>
          </p:cNvSpPr>
          <p:nvPr>
            <p:ph type="pic" sz="quarter" idx="32"/>
          </p:nvPr>
        </p:nvSpPr>
        <p:spPr>
          <a:xfrm>
            <a:off x="-2778855" y="-2907704"/>
            <a:ext cx="2529522" cy="1758058"/>
          </a:xfrm>
          <a:prstGeom prst="parallelogram">
            <a:avLst/>
          </a:prstGeom>
          <a:solidFill>
            <a:schemeClr val="accent5">
              <a:lumMod val="90000"/>
            </a:schemeClr>
          </a:solidFill>
        </p:spPr>
        <p:txBody>
          <a:bodyPr anchor="ctr"/>
          <a:lstStyle>
            <a:lvl1pPr algn="ctr">
              <a:lnSpc>
                <a:spcPct val="100000"/>
              </a:lnSpc>
              <a:defRPr/>
            </a:lvl1pPr>
          </a:lstStyle>
          <a:p>
            <a:endParaRPr lang="en-US"/>
          </a:p>
        </p:txBody>
      </p:sp>
      <p:sp>
        <p:nvSpPr>
          <p:cNvPr id="106" name="Text Placeholder 81">
            <a:extLst>
              <a:ext uri="{FF2B5EF4-FFF2-40B4-BE49-F238E27FC236}">
                <a16:creationId xmlns:a16="http://schemas.microsoft.com/office/drawing/2014/main" id="{F19C58E5-3706-D849-B1FB-D04CCCFC09E9}"/>
              </a:ext>
            </a:extLst>
          </p:cNvPr>
          <p:cNvSpPr>
            <a:spLocks noGrp="1"/>
          </p:cNvSpPr>
          <p:nvPr>
            <p:ph type="body" sz="quarter" idx="34" hasCustomPrompt="1"/>
          </p:nvPr>
        </p:nvSpPr>
        <p:spPr>
          <a:xfrm>
            <a:off x="-410273"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07" name="Picture Placeholder 84">
            <a:extLst>
              <a:ext uri="{FF2B5EF4-FFF2-40B4-BE49-F238E27FC236}">
                <a16:creationId xmlns:a16="http://schemas.microsoft.com/office/drawing/2014/main" id="{DE1FF348-F469-484B-821E-0676CD8FC528}"/>
              </a:ext>
            </a:extLst>
          </p:cNvPr>
          <p:cNvSpPr>
            <a:spLocks noGrp="1"/>
          </p:cNvSpPr>
          <p:nvPr>
            <p:ph type="pic" sz="quarter" idx="35"/>
          </p:nvPr>
        </p:nvSpPr>
        <p:spPr>
          <a:xfrm>
            <a:off x="-344636" y="-290770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11" name="Text Placeholder 81">
            <a:extLst>
              <a:ext uri="{FF2B5EF4-FFF2-40B4-BE49-F238E27FC236}">
                <a16:creationId xmlns:a16="http://schemas.microsoft.com/office/drawing/2014/main" id="{76303C0A-F9BB-C94D-8821-CF7DC825DF8B}"/>
              </a:ext>
            </a:extLst>
          </p:cNvPr>
          <p:cNvSpPr>
            <a:spLocks noGrp="1"/>
          </p:cNvSpPr>
          <p:nvPr>
            <p:ph type="body" sz="quarter" idx="37" hasCustomPrompt="1"/>
          </p:nvPr>
        </p:nvSpPr>
        <p:spPr>
          <a:xfrm>
            <a:off x="2005444"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2" name="Picture Placeholder 84">
            <a:extLst>
              <a:ext uri="{FF2B5EF4-FFF2-40B4-BE49-F238E27FC236}">
                <a16:creationId xmlns:a16="http://schemas.microsoft.com/office/drawing/2014/main" id="{6E301ED4-7195-8946-8990-DA94FE5C8898}"/>
              </a:ext>
            </a:extLst>
          </p:cNvPr>
          <p:cNvSpPr>
            <a:spLocks noGrp="1"/>
          </p:cNvSpPr>
          <p:nvPr>
            <p:ph type="pic" sz="quarter" idx="38"/>
          </p:nvPr>
        </p:nvSpPr>
        <p:spPr>
          <a:xfrm>
            <a:off x="2071081" y="-2907704"/>
            <a:ext cx="2529522" cy="1758058"/>
          </a:xfrm>
          <a:prstGeom prst="parallelogram">
            <a:avLst/>
          </a:prstGeom>
          <a:solidFill>
            <a:schemeClr val="accent5">
              <a:lumMod val="90000"/>
            </a:schemeClr>
          </a:solidFill>
        </p:spPr>
        <p:txBody>
          <a:bodyPr anchor="ctr"/>
          <a:lstStyle>
            <a:lvl1pPr algn="ctr">
              <a:lnSpc>
                <a:spcPct val="100000"/>
              </a:lnSpc>
              <a:defRPr/>
            </a:lvl1pPr>
          </a:lstStyle>
          <a:p>
            <a:endParaRPr lang="en-US"/>
          </a:p>
        </p:txBody>
      </p:sp>
      <p:sp>
        <p:nvSpPr>
          <p:cNvPr id="114" name="Text Placeholder 81">
            <a:extLst>
              <a:ext uri="{FF2B5EF4-FFF2-40B4-BE49-F238E27FC236}">
                <a16:creationId xmlns:a16="http://schemas.microsoft.com/office/drawing/2014/main" id="{F283A561-8613-8D48-8F20-EF710CB0BFD0}"/>
              </a:ext>
            </a:extLst>
          </p:cNvPr>
          <p:cNvSpPr>
            <a:spLocks noGrp="1"/>
          </p:cNvSpPr>
          <p:nvPr>
            <p:ph type="body" sz="quarter" idx="40" hasCustomPrompt="1"/>
          </p:nvPr>
        </p:nvSpPr>
        <p:spPr>
          <a:xfrm>
            <a:off x="4439663"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5" name="Picture Placeholder 84">
            <a:extLst>
              <a:ext uri="{FF2B5EF4-FFF2-40B4-BE49-F238E27FC236}">
                <a16:creationId xmlns:a16="http://schemas.microsoft.com/office/drawing/2014/main" id="{E0462B2D-83BE-2742-B468-05908CC2B4C0}"/>
              </a:ext>
            </a:extLst>
          </p:cNvPr>
          <p:cNvSpPr>
            <a:spLocks noGrp="1"/>
          </p:cNvSpPr>
          <p:nvPr>
            <p:ph type="pic" sz="quarter" idx="41"/>
          </p:nvPr>
        </p:nvSpPr>
        <p:spPr>
          <a:xfrm>
            <a:off x="4505300" y="-290770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30" name="Text Placeholder 129">
            <a:extLst>
              <a:ext uri="{FF2B5EF4-FFF2-40B4-BE49-F238E27FC236}">
                <a16:creationId xmlns:a16="http://schemas.microsoft.com/office/drawing/2014/main" id="{50B106BD-3822-2A4D-B695-9372E8B077F2}"/>
              </a:ext>
            </a:extLst>
          </p:cNvPr>
          <p:cNvSpPr>
            <a:spLocks noGrp="1"/>
          </p:cNvSpPr>
          <p:nvPr>
            <p:ph type="body" sz="quarter" idx="42" hasCustomPrompt="1"/>
          </p:nvPr>
        </p:nvSpPr>
        <p:spPr>
          <a:xfrm>
            <a:off x="-2828386" y="-1149071"/>
            <a:ext cx="9426645" cy="193040"/>
          </a:xfrm>
          <a:custGeom>
            <a:avLst/>
            <a:gdLst>
              <a:gd name="connsiteX0" fmla="*/ 7332415 w 9426645"/>
              <a:gd name="connsiteY0" fmla="*/ 0 h 193040"/>
              <a:gd name="connsiteX1" fmla="*/ 9426645 w 9426645"/>
              <a:gd name="connsiteY1" fmla="*/ 0 h 193040"/>
              <a:gd name="connsiteX2" fmla="*/ 9378385 w 9426645"/>
              <a:gd name="connsiteY2" fmla="*/ 193040 h 193040"/>
              <a:gd name="connsiteX3" fmla="*/ 7284155 w 9426645"/>
              <a:gd name="connsiteY3" fmla="*/ 193040 h 193040"/>
              <a:gd name="connsiteX4" fmla="*/ 4898196 w 9426645"/>
              <a:gd name="connsiteY4" fmla="*/ 0 h 193040"/>
              <a:gd name="connsiteX5" fmla="*/ 6992426 w 9426645"/>
              <a:gd name="connsiteY5" fmla="*/ 0 h 193040"/>
              <a:gd name="connsiteX6" fmla="*/ 6944166 w 9426645"/>
              <a:gd name="connsiteY6" fmla="*/ 193040 h 193040"/>
              <a:gd name="connsiteX7" fmla="*/ 4849936 w 9426645"/>
              <a:gd name="connsiteY7" fmla="*/ 193040 h 193040"/>
              <a:gd name="connsiteX8" fmla="*/ 2482479 w 9426645"/>
              <a:gd name="connsiteY8" fmla="*/ 0 h 193040"/>
              <a:gd name="connsiteX9" fmla="*/ 4576709 w 9426645"/>
              <a:gd name="connsiteY9" fmla="*/ 0 h 193040"/>
              <a:gd name="connsiteX10" fmla="*/ 4528449 w 9426645"/>
              <a:gd name="connsiteY10" fmla="*/ 193040 h 193040"/>
              <a:gd name="connsiteX11" fmla="*/ 2434219 w 9426645"/>
              <a:gd name="connsiteY11" fmla="*/ 193040 h 193040"/>
              <a:gd name="connsiteX12" fmla="*/ 48260 w 9426645"/>
              <a:gd name="connsiteY12" fmla="*/ 0 h 193040"/>
              <a:gd name="connsiteX13" fmla="*/ 2142490 w 9426645"/>
              <a:gd name="connsiteY13" fmla="*/ 0 h 193040"/>
              <a:gd name="connsiteX14" fmla="*/ 2094230 w 9426645"/>
              <a:gd name="connsiteY14" fmla="*/ 193040 h 193040"/>
              <a:gd name="connsiteX15" fmla="*/ 0 w 9426645"/>
              <a:gd name="connsiteY15"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6645" h="193040">
                <a:moveTo>
                  <a:pt x="7332415" y="0"/>
                </a:moveTo>
                <a:lnTo>
                  <a:pt x="9426645" y="0"/>
                </a:lnTo>
                <a:lnTo>
                  <a:pt x="9378385" y="193040"/>
                </a:lnTo>
                <a:lnTo>
                  <a:pt x="7284155" y="193040"/>
                </a:lnTo>
                <a:close/>
                <a:moveTo>
                  <a:pt x="4898196" y="0"/>
                </a:moveTo>
                <a:lnTo>
                  <a:pt x="6992426" y="0"/>
                </a:lnTo>
                <a:lnTo>
                  <a:pt x="6944166" y="193040"/>
                </a:lnTo>
                <a:lnTo>
                  <a:pt x="4849936"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00"/>
            </a:lvl1pPr>
          </a:lstStyle>
          <a:p>
            <a:pPr lvl="0"/>
            <a:r>
              <a:rPr lang="en-US"/>
              <a:t> </a:t>
            </a:r>
          </a:p>
        </p:txBody>
      </p:sp>
      <p:sp>
        <p:nvSpPr>
          <p:cNvPr id="117" name="Text Placeholder 81">
            <a:extLst>
              <a:ext uri="{FF2B5EF4-FFF2-40B4-BE49-F238E27FC236}">
                <a16:creationId xmlns:a16="http://schemas.microsoft.com/office/drawing/2014/main" id="{3449C71E-0385-3546-96E4-0733A896EC9D}"/>
              </a:ext>
            </a:extLst>
          </p:cNvPr>
          <p:cNvSpPr>
            <a:spLocks noGrp="1"/>
          </p:cNvSpPr>
          <p:nvPr>
            <p:ph type="body" sz="quarter" idx="43" hasCustomPrompt="1"/>
          </p:nvPr>
        </p:nvSpPr>
        <p:spPr>
          <a:xfrm>
            <a:off x="7637100"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8" name="Picture Placeholder 84">
            <a:extLst>
              <a:ext uri="{FF2B5EF4-FFF2-40B4-BE49-F238E27FC236}">
                <a16:creationId xmlns:a16="http://schemas.microsoft.com/office/drawing/2014/main" id="{028147C7-EA5C-5948-B47C-5BDE1CFD9589}"/>
              </a:ext>
            </a:extLst>
          </p:cNvPr>
          <p:cNvSpPr>
            <a:spLocks noGrp="1"/>
          </p:cNvSpPr>
          <p:nvPr>
            <p:ph type="pic" sz="quarter" idx="44"/>
          </p:nvPr>
        </p:nvSpPr>
        <p:spPr>
          <a:xfrm>
            <a:off x="7702737" y="-2907704"/>
            <a:ext cx="2529522" cy="1758058"/>
          </a:xfrm>
          <a:prstGeom prst="parallelogram">
            <a:avLst/>
          </a:prstGeom>
          <a:solidFill>
            <a:schemeClr val="accent5">
              <a:lumMod val="90000"/>
            </a:schemeClr>
          </a:solidFill>
        </p:spPr>
        <p:txBody>
          <a:bodyPr anchor="ctr"/>
          <a:lstStyle>
            <a:lvl1pPr algn="ctr">
              <a:lnSpc>
                <a:spcPct val="100000"/>
              </a:lnSpc>
              <a:defRPr/>
            </a:lvl1pPr>
          </a:lstStyle>
          <a:p>
            <a:endParaRPr lang="en-US"/>
          </a:p>
        </p:txBody>
      </p:sp>
      <p:sp>
        <p:nvSpPr>
          <p:cNvPr id="120" name="Text Placeholder 81">
            <a:extLst>
              <a:ext uri="{FF2B5EF4-FFF2-40B4-BE49-F238E27FC236}">
                <a16:creationId xmlns:a16="http://schemas.microsoft.com/office/drawing/2014/main" id="{F57E074B-A28E-DD4E-B544-FEA023E9249E}"/>
              </a:ext>
            </a:extLst>
          </p:cNvPr>
          <p:cNvSpPr>
            <a:spLocks noGrp="1"/>
          </p:cNvSpPr>
          <p:nvPr>
            <p:ph type="body" sz="quarter" idx="46" hasCustomPrompt="1"/>
          </p:nvPr>
        </p:nvSpPr>
        <p:spPr>
          <a:xfrm>
            <a:off x="10071319"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21" name="Picture Placeholder 84">
            <a:extLst>
              <a:ext uri="{FF2B5EF4-FFF2-40B4-BE49-F238E27FC236}">
                <a16:creationId xmlns:a16="http://schemas.microsoft.com/office/drawing/2014/main" id="{2BC78A02-BEEC-7A45-905E-15B201C46999}"/>
              </a:ext>
            </a:extLst>
          </p:cNvPr>
          <p:cNvSpPr>
            <a:spLocks noGrp="1"/>
          </p:cNvSpPr>
          <p:nvPr>
            <p:ph type="pic" sz="quarter" idx="47"/>
          </p:nvPr>
        </p:nvSpPr>
        <p:spPr>
          <a:xfrm>
            <a:off x="10136956" y="-290770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29" name="Text Placeholder 128">
            <a:extLst>
              <a:ext uri="{FF2B5EF4-FFF2-40B4-BE49-F238E27FC236}">
                <a16:creationId xmlns:a16="http://schemas.microsoft.com/office/drawing/2014/main" id="{5AD38A9A-5E25-024C-A999-557AA4DC5988}"/>
              </a:ext>
            </a:extLst>
          </p:cNvPr>
          <p:cNvSpPr>
            <a:spLocks noGrp="1"/>
          </p:cNvSpPr>
          <p:nvPr>
            <p:ph type="body" sz="quarter" idx="48" hasCustomPrompt="1"/>
          </p:nvPr>
        </p:nvSpPr>
        <p:spPr>
          <a:xfrm>
            <a:off x="7653206" y="-1149071"/>
            <a:ext cx="4576709" cy="193040"/>
          </a:xfrm>
          <a:custGeom>
            <a:avLst/>
            <a:gdLst>
              <a:gd name="connsiteX0" fmla="*/ 2482479 w 4576709"/>
              <a:gd name="connsiteY0" fmla="*/ 0 h 193040"/>
              <a:gd name="connsiteX1" fmla="*/ 4576709 w 4576709"/>
              <a:gd name="connsiteY1" fmla="*/ 0 h 193040"/>
              <a:gd name="connsiteX2" fmla="*/ 4528449 w 4576709"/>
              <a:gd name="connsiteY2" fmla="*/ 193040 h 193040"/>
              <a:gd name="connsiteX3" fmla="*/ 2434219 w 4576709"/>
              <a:gd name="connsiteY3" fmla="*/ 193040 h 193040"/>
              <a:gd name="connsiteX4" fmla="*/ 48260 w 4576709"/>
              <a:gd name="connsiteY4" fmla="*/ 0 h 193040"/>
              <a:gd name="connsiteX5" fmla="*/ 2142490 w 4576709"/>
              <a:gd name="connsiteY5" fmla="*/ 0 h 193040"/>
              <a:gd name="connsiteX6" fmla="*/ 2094230 w 4576709"/>
              <a:gd name="connsiteY6" fmla="*/ 193040 h 193040"/>
              <a:gd name="connsiteX7" fmla="*/ 0 w 4576709"/>
              <a:gd name="connsiteY7"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6709" h="193040">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00"/>
            </a:lvl1pPr>
          </a:lstStyle>
          <a:p>
            <a:pPr lvl="0"/>
            <a:r>
              <a:rPr lang="en-US"/>
              <a:t> </a:t>
            </a:r>
          </a:p>
        </p:txBody>
      </p:sp>
    </p:spTree>
    <p:extLst>
      <p:ext uri="{BB962C8B-B14F-4D97-AF65-F5344CB8AC3E}">
        <p14:creationId xmlns:p14="http://schemas.microsoft.com/office/powerpoint/2010/main" val="4196473027"/>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p:cSld name="Title + 2 callouts with imagery">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305D707-B941-E742-B3A1-EC33D25DD372}"/>
              </a:ext>
            </a:extLst>
          </p:cNvPr>
          <p:cNvSpPr>
            <a:spLocks noGrp="1"/>
          </p:cNvSpPr>
          <p:nvPr>
            <p:ph type="pic" sz="quarter" idx="19"/>
          </p:nvPr>
        </p:nvSpPr>
        <p:spPr>
          <a:xfrm>
            <a:off x="4064000" y="1"/>
            <a:ext cx="4064000" cy="6497999"/>
          </a:xfrm>
          <a:custGeom>
            <a:avLst/>
            <a:gdLst>
              <a:gd name="connsiteX0" fmla="*/ 0 w 4064000"/>
              <a:gd name="connsiteY0" fmla="*/ 0 h 6497999"/>
              <a:gd name="connsiteX1" fmla="*/ 4064000 w 4064000"/>
              <a:gd name="connsiteY1" fmla="*/ 0 h 6497999"/>
              <a:gd name="connsiteX2" fmla="*/ 4064000 w 4064000"/>
              <a:gd name="connsiteY2" fmla="*/ 6497999 h 6497999"/>
              <a:gd name="connsiteX3" fmla="*/ 2283804 w 4064000"/>
              <a:gd name="connsiteY3" fmla="*/ 6497999 h 6497999"/>
              <a:gd name="connsiteX4" fmla="*/ 2284000 w 4064000"/>
              <a:gd name="connsiteY4" fmla="*/ 6496049 h 6497999"/>
              <a:gd name="connsiteX5" fmla="*/ 2032000 w 4064000"/>
              <a:gd name="connsiteY5" fmla="*/ 6244049 h 6497999"/>
              <a:gd name="connsiteX6" fmla="*/ 1780000 w 4064000"/>
              <a:gd name="connsiteY6" fmla="*/ 6496049 h 6497999"/>
              <a:gd name="connsiteX7" fmla="*/ 1780197 w 4064000"/>
              <a:gd name="connsiteY7" fmla="*/ 6497999 h 6497999"/>
              <a:gd name="connsiteX8" fmla="*/ 0 w 4064000"/>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4000" h="6497999">
                <a:moveTo>
                  <a:pt x="0" y="0"/>
                </a:moveTo>
                <a:lnTo>
                  <a:pt x="4064000" y="0"/>
                </a:lnTo>
                <a:lnTo>
                  <a:pt x="4064000" y="6497999"/>
                </a:lnTo>
                <a:lnTo>
                  <a:pt x="2283804" y="6497999"/>
                </a:lnTo>
                <a:lnTo>
                  <a:pt x="2284000" y="6496049"/>
                </a:lnTo>
                <a:cubicBezTo>
                  <a:pt x="2284000" y="6356873"/>
                  <a:pt x="2171176" y="6244049"/>
                  <a:pt x="2032000" y="6244049"/>
                </a:cubicBezTo>
                <a:cubicBezTo>
                  <a:pt x="1892824" y="6244049"/>
                  <a:pt x="1780000" y="6356873"/>
                  <a:pt x="1780000" y="6496049"/>
                </a:cubicBezTo>
                <a:lnTo>
                  <a:pt x="1780197" y="6497999"/>
                </a:lnTo>
                <a:lnTo>
                  <a:pt x="0" y="6497999"/>
                </a:lnTo>
                <a:close/>
              </a:path>
            </a:pathLst>
          </a:custGeom>
          <a:noFill/>
          <a:ln>
            <a:noFill/>
          </a:ln>
        </p:spPr>
        <p:txBody>
          <a:bodyPr wrap="square" anchor="ctr">
            <a:noAutofit/>
          </a:bodyPr>
          <a:lstStyle>
            <a:lvl1pPr algn="ctr">
              <a:defRPr/>
            </a:lvl1pPr>
          </a:lstStyle>
          <a:p>
            <a:r>
              <a:rPr lang="es-ES"/>
              <a:t>Haga clic en el icono para agregar una imagen</a:t>
            </a:r>
            <a:endParaRPr lang="en-GB"/>
          </a:p>
        </p:txBody>
      </p:sp>
      <p:sp>
        <p:nvSpPr>
          <p:cNvPr id="12" name="Picture Placeholder 13">
            <a:extLst>
              <a:ext uri="{FF2B5EF4-FFF2-40B4-BE49-F238E27FC236}">
                <a16:creationId xmlns:a16="http://schemas.microsoft.com/office/drawing/2014/main" id="{F1958CA4-4DE3-104F-87CF-B9883AE13727}"/>
              </a:ext>
            </a:extLst>
          </p:cNvPr>
          <p:cNvSpPr>
            <a:spLocks noGrp="1"/>
          </p:cNvSpPr>
          <p:nvPr>
            <p:ph type="pic" sz="quarter" idx="20"/>
          </p:nvPr>
        </p:nvSpPr>
        <p:spPr>
          <a:xfrm>
            <a:off x="8117178" y="1"/>
            <a:ext cx="4074822" cy="6497999"/>
          </a:xfrm>
          <a:custGeom>
            <a:avLst/>
            <a:gdLst>
              <a:gd name="connsiteX0" fmla="*/ 0 w 12192000"/>
              <a:gd name="connsiteY0" fmla="*/ 0 h 3428999"/>
              <a:gd name="connsiteX1" fmla="*/ 12192000 w 12192000"/>
              <a:gd name="connsiteY1" fmla="*/ 0 h 3428999"/>
              <a:gd name="connsiteX2" fmla="*/ 12192000 w 12192000"/>
              <a:gd name="connsiteY2" fmla="*/ 3428999 h 3428999"/>
              <a:gd name="connsiteX3" fmla="*/ 0 w 12192000"/>
              <a:gd name="connsiteY3" fmla="*/ 3428999 h 3428999"/>
            </a:gdLst>
            <a:ahLst/>
            <a:cxnLst>
              <a:cxn ang="0">
                <a:pos x="connsiteX0" y="connsiteY0"/>
              </a:cxn>
              <a:cxn ang="0">
                <a:pos x="connsiteX1" y="connsiteY1"/>
              </a:cxn>
              <a:cxn ang="0">
                <a:pos x="connsiteX2" y="connsiteY2"/>
              </a:cxn>
              <a:cxn ang="0">
                <a:pos x="connsiteX3" y="connsiteY3"/>
              </a:cxn>
            </a:cxnLst>
            <a:rect l="l" t="t" r="r" b="b"/>
            <a:pathLst>
              <a:path w="12192000" h="3428999">
                <a:moveTo>
                  <a:pt x="0" y="0"/>
                </a:moveTo>
                <a:lnTo>
                  <a:pt x="12192000" y="0"/>
                </a:lnTo>
                <a:lnTo>
                  <a:pt x="12192000" y="3428999"/>
                </a:lnTo>
                <a:lnTo>
                  <a:pt x="0" y="3428999"/>
                </a:lnTo>
                <a:close/>
              </a:path>
            </a:pathLst>
          </a:custGeom>
          <a:noFill/>
          <a:ln>
            <a:noFill/>
          </a:ln>
        </p:spPr>
        <p:txBody>
          <a:bodyPr wrap="square" anchor="ctr">
            <a:noAutofit/>
          </a:bodyPr>
          <a:lstStyle>
            <a:lvl1pPr algn="ctr">
              <a:defRPr/>
            </a:lvl1pPr>
          </a:lstStyle>
          <a:p>
            <a:r>
              <a:rPr lang="es-ES"/>
              <a:t>Haga clic en el icono para agregar una imagen</a:t>
            </a:r>
            <a:endParaRPr lang="en-GB"/>
          </a:p>
        </p:txBody>
      </p:sp>
      <p:sp>
        <p:nvSpPr>
          <p:cNvPr id="17" name="Text Placeholder 16">
            <a:extLst>
              <a:ext uri="{FF2B5EF4-FFF2-40B4-BE49-F238E27FC236}">
                <a16:creationId xmlns:a16="http://schemas.microsoft.com/office/drawing/2014/main" id="{DF8530DE-535A-084C-8B5E-A85ECC159CD3}"/>
              </a:ext>
            </a:extLst>
          </p:cNvPr>
          <p:cNvSpPr>
            <a:spLocks noGrp="1"/>
          </p:cNvSpPr>
          <p:nvPr>
            <p:ph type="body" sz="quarter" idx="14"/>
          </p:nvPr>
        </p:nvSpPr>
        <p:spPr>
          <a:xfrm>
            <a:off x="4064000" y="0"/>
            <a:ext cx="8128000" cy="6497638"/>
          </a:xfrm>
          <a:custGeom>
            <a:avLst/>
            <a:gdLst>
              <a:gd name="connsiteX0" fmla="*/ 0 w 8128000"/>
              <a:gd name="connsiteY0" fmla="*/ 0 h 6497638"/>
              <a:gd name="connsiteX1" fmla="*/ 8128000 w 8128000"/>
              <a:gd name="connsiteY1" fmla="*/ 0 h 6497638"/>
              <a:gd name="connsiteX2" fmla="*/ 8128000 w 8128000"/>
              <a:gd name="connsiteY2" fmla="*/ 6497638 h 6497638"/>
              <a:gd name="connsiteX3" fmla="*/ 2283680 w 8128000"/>
              <a:gd name="connsiteY3" fmla="*/ 6497638 h 6497638"/>
              <a:gd name="connsiteX4" fmla="*/ 2284000 w 8128000"/>
              <a:gd name="connsiteY4" fmla="*/ 6496050 h 6497638"/>
              <a:gd name="connsiteX5" fmla="*/ 2032000 w 8128000"/>
              <a:gd name="connsiteY5" fmla="*/ 6244050 h 6497638"/>
              <a:gd name="connsiteX6" fmla="*/ 1780000 w 8128000"/>
              <a:gd name="connsiteY6" fmla="*/ 6496050 h 6497638"/>
              <a:gd name="connsiteX7" fmla="*/ 1780321 w 8128000"/>
              <a:gd name="connsiteY7" fmla="*/ 6497638 h 6497638"/>
              <a:gd name="connsiteX8" fmla="*/ 0 w 8128000"/>
              <a:gd name="connsiteY8" fmla="*/ 6497638 h 649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6497638">
                <a:moveTo>
                  <a:pt x="0" y="0"/>
                </a:moveTo>
                <a:lnTo>
                  <a:pt x="8128000" y="0"/>
                </a:lnTo>
                <a:lnTo>
                  <a:pt x="8128000" y="6497638"/>
                </a:lnTo>
                <a:lnTo>
                  <a:pt x="2283680" y="6497638"/>
                </a:lnTo>
                <a:lnTo>
                  <a:pt x="2284000" y="6496050"/>
                </a:lnTo>
                <a:cubicBezTo>
                  <a:pt x="2284000" y="6356874"/>
                  <a:pt x="2171176" y="6244050"/>
                  <a:pt x="2032000" y="6244050"/>
                </a:cubicBezTo>
                <a:cubicBezTo>
                  <a:pt x="1892825" y="6244050"/>
                  <a:pt x="1780000" y="6356874"/>
                  <a:pt x="1780000" y="6496050"/>
                </a:cubicBezTo>
                <a:lnTo>
                  <a:pt x="1780321" y="6497638"/>
                </a:lnTo>
                <a:lnTo>
                  <a:pt x="0" y="6497638"/>
                </a:lnTo>
                <a:close/>
              </a:path>
            </a:pathLst>
          </a:custGeom>
          <a:gradFill>
            <a:gsLst>
              <a:gs pos="0">
                <a:srgbClr val="2B2D42">
                  <a:alpha val="19000"/>
                </a:srgbClr>
              </a:gs>
              <a:gs pos="100000">
                <a:srgbClr val="2B2D42"/>
              </a:gs>
            </a:gsLst>
            <a:lin ang="5400000" scaled="1"/>
          </a:gradFill>
        </p:spPr>
        <p:txBody>
          <a:bodyPr wrap="square">
            <a:noAutofit/>
          </a:bodyPr>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2436813"/>
            <a:ext cx="3023302" cy="3498398"/>
          </a:xfrm>
        </p:spPr>
        <p:txBody>
          <a:bodyPr/>
          <a:lstStyle>
            <a:lvl1pPr>
              <a:defRPr>
                <a:solidFill>
                  <a:schemeClr val="tx1"/>
                </a:solidFill>
              </a:defRPr>
            </a:lvl1pPr>
          </a:lstStyle>
          <a:p>
            <a:r>
              <a:rPr lang="es-ES"/>
              <a:t>Haga clic para modificar el estilo de título del patrón</a:t>
            </a:r>
            <a:endParaRPr lang="en-GB"/>
          </a:p>
        </p:txBody>
      </p:sp>
      <p:sp>
        <p:nvSpPr>
          <p:cNvPr id="14" name="Text Placeholder 6">
            <a:extLst>
              <a:ext uri="{FF2B5EF4-FFF2-40B4-BE49-F238E27FC236}">
                <a16:creationId xmlns:a16="http://schemas.microsoft.com/office/drawing/2014/main" id="{7B439116-0AC7-6E49-9EE3-FFE1BD1C3F06}"/>
              </a:ext>
            </a:extLst>
          </p:cNvPr>
          <p:cNvSpPr>
            <a:spLocks noGrp="1"/>
          </p:cNvSpPr>
          <p:nvPr>
            <p:ph type="body" sz="quarter" idx="16" hasCustomPrompt="1"/>
          </p:nvPr>
        </p:nvSpPr>
        <p:spPr>
          <a:xfrm>
            <a:off x="4577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
        <p:nvSpPr>
          <p:cNvPr id="15" name="Text Placeholder 6">
            <a:extLst>
              <a:ext uri="{FF2B5EF4-FFF2-40B4-BE49-F238E27FC236}">
                <a16:creationId xmlns:a16="http://schemas.microsoft.com/office/drawing/2014/main" id="{CA3AD4B1-EF8E-F84F-8EB4-0633A7A50964}"/>
              </a:ext>
            </a:extLst>
          </p:cNvPr>
          <p:cNvSpPr>
            <a:spLocks noGrp="1"/>
          </p:cNvSpPr>
          <p:nvPr>
            <p:ph type="body" sz="quarter" idx="17" hasCustomPrompt="1"/>
          </p:nvPr>
        </p:nvSpPr>
        <p:spPr>
          <a:xfrm>
            <a:off x="8641750" y="2283295"/>
            <a:ext cx="3036500" cy="3651916"/>
          </a:xfrm>
        </p:spPr>
        <p:txBody>
          <a:bodyPr anchor="t"/>
          <a:lstStyle>
            <a:lvl1pPr algn="ctr">
              <a:lnSpc>
                <a:spcPct val="90000"/>
              </a:lnSpc>
              <a:spcAft>
                <a:spcPts val="600"/>
              </a:spcAft>
              <a:defRPr sz="6000" b="1">
                <a:solidFill>
                  <a:schemeClr val="accent4"/>
                </a:solidFill>
              </a:defRPr>
            </a:lvl1pPr>
            <a:lvl2pPr algn="ctr">
              <a:lnSpc>
                <a:spcPct val="90000"/>
              </a:lnSpc>
              <a:spcAft>
                <a:spcPts val="600"/>
              </a:spcAft>
              <a:defRPr sz="1600" b="0">
                <a:solidFill>
                  <a:schemeClr val="bg1"/>
                </a:solidFill>
              </a:defRPr>
            </a:lvl2pPr>
            <a:lvl3pPr marL="0" indent="0" algn="ctr">
              <a:lnSpc>
                <a:spcPct val="90000"/>
              </a:lnSpc>
              <a:spcAft>
                <a:spcPts val="600"/>
              </a:spcAft>
              <a:buNone/>
              <a:defRPr sz="1800" b="1">
                <a:solidFill>
                  <a:schemeClr val="bg2"/>
                </a:solidFill>
              </a:defRPr>
            </a:lvl3pPr>
            <a:lvl4pPr algn="ctr">
              <a:lnSpc>
                <a:spcPct val="90000"/>
              </a:lnSpc>
              <a:spcAft>
                <a:spcPts val="600"/>
              </a:spcAft>
              <a:defRPr b="0">
                <a:solidFill>
                  <a:schemeClr val="bg1"/>
                </a:solidFill>
              </a:defRPr>
            </a:lvl4pPr>
            <a:lvl5pPr algn="ctr">
              <a:defRPr/>
            </a:lvl5pPr>
          </a:lstStyle>
          <a:p>
            <a:pPr lvl="0"/>
            <a:r>
              <a:rPr lang="en-GB"/>
              <a:t>XX</a:t>
            </a:r>
          </a:p>
          <a:p>
            <a:pPr lvl="1"/>
            <a:r>
              <a:rPr lang="en-GB"/>
              <a:t>Second level</a:t>
            </a:r>
          </a:p>
        </p:txBody>
      </p:sp>
    </p:spTree>
    <p:extLst>
      <p:ext uri="{BB962C8B-B14F-4D97-AF65-F5344CB8AC3E}">
        <p14:creationId xmlns:p14="http://schemas.microsoft.com/office/powerpoint/2010/main" val="336588301"/>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p:cSld name="1_Agenda - image backgroun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477935" cy="119274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00" y="1802342"/>
            <a:ext cx="5487666" cy="444600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C04E660C-1DCC-914B-9017-655D35200AB9}"/>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611550055"/>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p:cSld name="1_Basic - whit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solidFill>
                  <a:srgbClr val="404E5C"/>
                </a:solidFill>
              </a:rPr>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solidFill>
                  <a:srgbClr val="404E5C"/>
                </a:solidFill>
              </a:rPr>
              <a:pPr/>
              <a:t>‹Nº›</a:t>
            </a:fld>
            <a:endParaRPr lang="en-GB">
              <a:solidFill>
                <a:srgbClr val="404E5C"/>
              </a:solidFill>
            </a:endParaRPr>
          </a:p>
        </p:txBody>
      </p:sp>
      <p:grpSp>
        <p:nvGrpSpPr>
          <p:cNvPr id="11" name="Group 10">
            <a:extLst>
              <a:ext uri="{FF2B5EF4-FFF2-40B4-BE49-F238E27FC236}">
                <a16:creationId xmlns:a16="http://schemas.microsoft.com/office/drawing/2014/main" id="{DAF7EE12-1B1F-6E41-A266-FC7AB4CE1D53}"/>
              </a:ext>
            </a:extLst>
          </p:cNvPr>
          <p:cNvGrpSpPr/>
          <p:nvPr/>
        </p:nvGrpSpPr>
        <p:grpSpPr>
          <a:xfrm>
            <a:off x="0" y="6244050"/>
            <a:ext cx="12192000" cy="613950"/>
            <a:chOff x="0" y="6244050"/>
            <a:chExt cx="12192000" cy="613950"/>
          </a:xfrm>
        </p:grpSpPr>
        <p:sp>
          <p:nvSpPr>
            <p:cNvPr id="12" name="Rectangle 11">
              <a:extLst>
                <a:ext uri="{FF2B5EF4-FFF2-40B4-BE49-F238E27FC236}">
                  <a16:creationId xmlns:a16="http://schemas.microsoft.com/office/drawing/2014/main" id="{5FC71CB0-7E7B-994A-BB76-A471F125A5D5}"/>
                </a:ext>
              </a:extLst>
            </p:cNvPr>
            <p:cNvSpPr/>
            <p:nvPr/>
          </p:nvSpPr>
          <p:spPr>
            <a:xfrm>
              <a:off x="0" y="6498000"/>
              <a:ext cx="12192000"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13" name="Oval 12">
              <a:extLst>
                <a:ext uri="{FF2B5EF4-FFF2-40B4-BE49-F238E27FC236}">
                  <a16:creationId xmlns:a16="http://schemas.microsoft.com/office/drawing/2014/main" id="{D3DE6A1C-3463-B344-8EA3-32F04801C3B6}"/>
                </a:ext>
              </a:extLst>
            </p:cNvPr>
            <p:cNvSpPr>
              <a:spLocks noChangeAspect="1"/>
            </p:cNvSpPr>
            <p:nvPr/>
          </p:nvSpPr>
          <p:spPr>
            <a:xfrm>
              <a:off x="5844000" y="6244050"/>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grpSp>
      <p:sp>
        <p:nvSpPr>
          <p:cNvPr id="15" name="Slide Number Placeholder 5">
            <a:extLst>
              <a:ext uri="{FF2B5EF4-FFF2-40B4-BE49-F238E27FC236}">
                <a16:creationId xmlns:a16="http://schemas.microsoft.com/office/drawing/2014/main" id="{1DF428C4-5799-FC45-BFFF-784BF2BE3632}"/>
              </a:ext>
            </a:extLst>
          </p:cNvPr>
          <p:cNvSpPr txBox="1">
            <a:spLocks/>
          </p:cNvSpPr>
          <p:nvPr/>
        </p:nvSpPr>
        <p:spPr>
          <a:xfrm>
            <a:off x="11365923" y="6498000"/>
            <a:ext cx="464127" cy="360000"/>
          </a:xfrm>
          <a:prstGeom prst="rect">
            <a:avLst/>
          </a:prstGeom>
        </p:spPr>
        <p:txBody>
          <a:bodyPr vert="horz" lIns="0" tIns="0" rIns="0" bIns="0" rtlCol="0" anchor="ctr"/>
          <a:lstStyle>
            <a:defPPr>
              <a:defRPr lang="en-US"/>
            </a:defPPr>
            <a:lvl1pPr marL="0" algn="r" defTabSz="914400" rtl="0" eaLnBrk="1" latinLnBrk="0" hangingPunct="1">
              <a:defRPr sz="8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B1D7550-0EB0-3A43-B3ED-278106F7B6C0}" type="slidenum">
              <a:rPr lang="en-GB" smtClean="0">
                <a:solidFill>
                  <a:srgbClr val="404E5C"/>
                </a:solidFill>
              </a:rPr>
              <a:pPr/>
              <a:t>‹Nº›</a:t>
            </a:fld>
            <a:endParaRPr lang="en-GB">
              <a:solidFill>
                <a:srgbClr val="404E5C"/>
              </a:solidFill>
            </a:endParaRPr>
          </a:p>
        </p:txBody>
      </p:sp>
      <p:pic>
        <p:nvPicPr>
          <p:cNvPr id="16" name="Picture 15">
            <a:extLst>
              <a:ext uri="{FF2B5EF4-FFF2-40B4-BE49-F238E27FC236}">
                <a16:creationId xmlns:a16="http://schemas.microsoft.com/office/drawing/2014/main" id="{EEA482E0-B01C-F146-BA1B-F2A64B1E0F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0093" y="6335850"/>
            <a:ext cx="320400" cy="320400"/>
          </a:xfrm>
          <a:prstGeom prst="rect">
            <a:avLst/>
          </a:prstGeom>
        </p:spPr>
      </p:pic>
    </p:spTree>
    <p:extLst>
      <p:ext uri="{BB962C8B-B14F-4D97-AF65-F5344CB8AC3E}">
        <p14:creationId xmlns:p14="http://schemas.microsoft.com/office/powerpoint/2010/main" val="760398852"/>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p:cSld name="Agenda Slide">
    <p:bg>
      <p:bgPr>
        <a:solidFill>
          <a:schemeClr val="tx1"/>
        </a:solidFill>
        <a:effectLst/>
      </p:bgPr>
    </p:bg>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0BE3069A-510B-D547-99D1-B2517D804836}"/>
              </a:ext>
            </a:extLst>
          </p:cNvPr>
          <p:cNvSpPr/>
          <p:nvPr/>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3"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tx2">
              <a:lumMod val="20000"/>
              <a:lumOff val="80000"/>
            </a:schemeClr>
          </a:solidFill>
        </p:spPr>
        <p:txBody>
          <a:bodyPr wrap="square" anchor="ctr">
            <a:noAutofit/>
          </a:bodyPr>
          <a:lstStyle>
            <a:lvl1pPr algn="ctr">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7" name="Text Placeholder 46">
            <a:extLst>
              <a:ext uri="{FF2B5EF4-FFF2-40B4-BE49-F238E27FC236}">
                <a16:creationId xmlns:a16="http://schemas.microsoft.com/office/drawing/2014/main" id="{4B84F29C-D94D-954F-84AE-B2D3A9F3937B}"/>
              </a:ext>
            </a:extLst>
          </p:cNvPr>
          <p:cNvSpPr>
            <a:spLocks noGrp="1"/>
          </p:cNvSpPr>
          <p:nvPr>
            <p:ph type="body" sz="quarter" idx="15" hasCustomPrompt="1"/>
          </p:nvPr>
        </p:nvSpPr>
        <p:spPr>
          <a:xfrm>
            <a:off x="913636" y="1879600"/>
            <a:ext cx="10567928" cy="3085507"/>
          </a:xfrm>
          <a:custGeom>
            <a:avLst/>
            <a:gdLst>
              <a:gd name="connsiteX0" fmla="*/ 7621350 w 10567928"/>
              <a:gd name="connsiteY0" fmla="*/ 0 h 3085507"/>
              <a:gd name="connsiteX1" fmla="*/ 10567928 w 10567928"/>
              <a:gd name="connsiteY1" fmla="*/ 0 h 3085507"/>
              <a:gd name="connsiteX2" fmla="*/ 9796551 w 10567928"/>
              <a:gd name="connsiteY2" fmla="*/ 3085507 h 3085507"/>
              <a:gd name="connsiteX3" fmla="*/ 6849973 w 10567928"/>
              <a:gd name="connsiteY3" fmla="*/ 3085507 h 3085507"/>
              <a:gd name="connsiteX4" fmla="*/ 4185698 w 10567928"/>
              <a:gd name="connsiteY4" fmla="*/ 0 h 3085507"/>
              <a:gd name="connsiteX5" fmla="*/ 7132276 w 10567928"/>
              <a:gd name="connsiteY5" fmla="*/ 0 h 3085507"/>
              <a:gd name="connsiteX6" fmla="*/ 6360899 w 10567928"/>
              <a:gd name="connsiteY6" fmla="*/ 3085507 h 3085507"/>
              <a:gd name="connsiteX7" fmla="*/ 3414321 w 10567928"/>
              <a:gd name="connsiteY7" fmla="*/ 3085507 h 3085507"/>
              <a:gd name="connsiteX8" fmla="*/ 771377 w 10567928"/>
              <a:gd name="connsiteY8" fmla="*/ 0 h 3085507"/>
              <a:gd name="connsiteX9" fmla="*/ 3717955 w 10567928"/>
              <a:gd name="connsiteY9" fmla="*/ 0 h 3085507"/>
              <a:gd name="connsiteX10" fmla="*/ 2946578 w 10567928"/>
              <a:gd name="connsiteY10" fmla="*/ 3085507 h 3085507"/>
              <a:gd name="connsiteX11" fmla="*/ 0 w 10567928"/>
              <a:gd name="connsiteY11"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67928" h="3085507">
                <a:moveTo>
                  <a:pt x="7621350" y="0"/>
                </a:moveTo>
                <a:lnTo>
                  <a:pt x="10567928" y="0"/>
                </a:lnTo>
                <a:lnTo>
                  <a:pt x="9796551" y="3085507"/>
                </a:lnTo>
                <a:lnTo>
                  <a:pt x="6849973" y="3085507"/>
                </a:lnTo>
                <a:close/>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5" name="Text Placeholder 54">
            <a:extLst>
              <a:ext uri="{FF2B5EF4-FFF2-40B4-BE49-F238E27FC236}">
                <a16:creationId xmlns:a16="http://schemas.microsoft.com/office/drawing/2014/main" id="{6CBD5F40-1D90-DD4C-B6B7-B57D94A80127}"/>
              </a:ext>
            </a:extLst>
          </p:cNvPr>
          <p:cNvSpPr>
            <a:spLocks noGrp="1"/>
          </p:cNvSpPr>
          <p:nvPr>
            <p:ph type="body" sz="quarter" idx="18" hasCustomPrompt="1"/>
          </p:nvPr>
        </p:nvSpPr>
        <p:spPr>
          <a:xfrm>
            <a:off x="-4780221" y="-3701053"/>
            <a:ext cx="7132276" cy="3085507"/>
          </a:xfrm>
          <a:custGeom>
            <a:avLst/>
            <a:gdLst>
              <a:gd name="connsiteX0" fmla="*/ 4185698 w 7132276"/>
              <a:gd name="connsiteY0" fmla="*/ 0 h 3085507"/>
              <a:gd name="connsiteX1" fmla="*/ 7132276 w 7132276"/>
              <a:gd name="connsiteY1" fmla="*/ 0 h 3085507"/>
              <a:gd name="connsiteX2" fmla="*/ 6360899 w 7132276"/>
              <a:gd name="connsiteY2" fmla="*/ 3085507 h 3085507"/>
              <a:gd name="connsiteX3" fmla="*/ 3414321 w 7132276"/>
              <a:gd name="connsiteY3" fmla="*/ 3085507 h 3085507"/>
              <a:gd name="connsiteX4" fmla="*/ 771377 w 7132276"/>
              <a:gd name="connsiteY4" fmla="*/ 0 h 3085507"/>
              <a:gd name="connsiteX5" fmla="*/ 3717955 w 7132276"/>
              <a:gd name="connsiteY5" fmla="*/ 0 h 3085507"/>
              <a:gd name="connsiteX6" fmla="*/ 2946578 w 7132276"/>
              <a:gd name="connsiteY6" fmla="*/ 3085507 h 3085507"/>
              <a:gd name="connsiteX7" fmla="*/ 0 w 7132276"/>
              <a:gd name="connsiteY7"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32276" h="3085507">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4" name="Text Placeholder 53">
            <a:extLst>
              <a:ext uri="{FF2B5EF4-FFF2-40B4-BE49-F238E27FC236}">
                <a16:creationId xmlns:a16="http://schemas.microsoft.com/office/drawing/2014/main" id="{4E58788E-AC90-1745-BF47-05A11C6088B8}"/>
              </a:ext>
            </a:extLst>
          </p:cNvPr>
          <p:cNvSpPr>
            <a:spLocks noGrp="1"/>
          </p:cNvSpPr>
          <p:nvPr>
            <p:ph type="body" sz="quarter" idx="22" hasCustomPrompt="1"/>
          </p:nvPr>
        </p:nvSpPr>
        <p:spPr>
          <a:xfrm>
            <a:off x="3420351" y="-3701053"/>
            <a:ext cx="13944009" cy="3085507"/>
          </a:xfrm>
          <a:custGeom>
            <a:avLst/>
            <a:gdLst>
              <a:gd name="connsiteX0" fmla="*/ 10997431 w 13944009"/>
              <a:gd name="connsiteY0" fmla="*/ 0 h 3085507"/>
              <a:gd name="connsiteX1" fmla="*/ 13944009 w 13944009"/>
              <a:gd name="connsiteY1" fmla="*/ 0 h 3085507"/>
              <a:gd name="connsiteX2" fmla="*/ 13172632 w 13944009"/>
              <a:gd name="connsiteY2" fmla="*/ 3085507 h 3085507"/>
              <a:gd name="connsiteX3" fmla="*/ 10226054 w 13944009"/>
              <a:gd name="connsiteY3" fmla="*/ 3085507 h 3085507"/>
              <a:gd name="connsiteX4" fmla="*/ 7583110 w 13944009"/>
              <a:gd name="connsiteY4" fmla="*/ 0 h 3085507"/>
              <a:gd name="connsiteX5" fmla="*/ 10529688 w 13944009"/>
              <a:gd name="connsiteY5" fmla="*/ 0 h 3085507"/>
              <a:gd name="connsiteX6" fmla="*/ 9758311 w 13944009"/>
              <a:gd name="connsiteY6" fmla="*/ 3085507 h 3085507"/>
              <a:gd name="connsiteX7" fmla="*/ 6811733 w 13944009"/>
              <a:gd name="connsiteY7" fmla="*/ 3085507 h 3085507"/>
              <a:gd name="connsiteX8" fmla="*/ 4185698 w 13944009"/>
              <a:gd name="connsiteY8" fmla="*/ 0 h 3085507"/>
              <a:gd name="connsiteX9" fmla="*/ 7132276 w 13944009"/>
              <a:gd name="connsiteY9" fmla="*/ 0 h 3085507"/>
              <a:gd name="connsiteX10" fmla="*/ 6360899 w 13944009"/>
              <a:gd name="connsiteY10" fmla="*/ 3085507 h 3085507"/>
              <a:gd name="connsiteX11" fmla="*/ 3414321 w 13944009"/>
              <a:gd name="connsiteY11" fmla="*/ 3085507 h 3085507"/>
              <a:gd name="connsiteX12" fmla="*/ 771377 w 13944009"/>
              <a:gd name="connsiteY12" fmla="*/ 0 h 3085507"/>
              <a:gd name="connsiteX13" fmla="*/ 3717955 w 13944009"/>
              <a:gd name="connsiteY13" fmla="*/ 0 h 3085507"/>
              <a:gd name="connsiteX14" fmla="*/ 2946578 w 13944009"/>
              <a:gd name="connsiteY14" fmla="*/ 3085507 h 3085507"/>
              <a:gd name="connsiteX15" fmla="*/ 0 w 13944009"/>
              <a:gd name="connsiteY15"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44009" h="3085507">
                <a:moveTo>
                  <a:pt x="10997431" y="0"/>
                </a:moveTo>
                <a:lnTo>
                  <a:pt x="13944009" y="0"/>
                </a:lnTo>
                <a:lnTo>
                  <a:pt x="13172632" y="3085507"/>
                </a:lnTo>
                <a:lnTo>
                  <a:pt x="10226054" y="3085507"/>
                </a:lnTo>
                <a:close/>
                <a:moveTo>
                  <a:pt x="7583110" y="0"/>
                </a:moveTo>
                <a:lnTo>
                  <a:pt x="10529688" y="0"/>
                </a:lnTo>
                <a:lnTo>
                  <a:pt x="9758311" y="3085507"/>
                </a:lnTo>
                <a:lnTo>
                  <a:pt x="6811733" y="3085507"/>
                </a:lnTo>
                <a:close/>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7" name="Text Placeholder 56">
            <a:extLst>
              <a:ext uri="{FF2B5EF4-FFF2-40B4-BE49-F238E27FC236}">
                <a16:creationId xmlns:a16="http://schemas.microsoft.com/office/drawing/2014/main" id="{2E28E51D-7300-EC4D-A09B-64EA6E9FACE4}"/>
              </a:ext>
            </a:extLst>
          </p:cNvPr>
          <p:cNvSpPr>
            <a:spLocks noGrp="1"/>
          </p:cNvSpPr>
          <p:nvPr>
            <p:ph type="body" sz="quarter" idx="23" hasCustomPrompt="1"/>
          </p:nvPr>
        </p:nvSpPr>
        <p:spPr>
          <a:xfrm>
            <a:off x="1714500"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58" name="Text Placeholder 56">
            <a:extLst>
              <a:ext uri="{FF2B5EF4-FFF2-40B4-BE49-F238E27FC236}">
                <a16:creationId xmlns:a16="http://schemas.microsoft.com/office/drawing/2014/main" id="{F66483F3-8055-5347-A6FF-F7895E5E8E8C}"/>
              </a:ext>
            </a:extLst>
          </p:cNvPr>
          <p:cNvSpPr>
            <a:spLocks noGrp="1"/>
          </p:cNvSpPr>
          <p:nvPr>
            <p:ph type="body" sz="quarter" idx="24" hasCustomPrompt="1"/>
          </p:nvPr>
        </p:nvSpPr>
        <p:spPr>
          <a:xfrm>
            <a:off x="1714500"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
        <p:nvSpPr>
          <p:cNvPr id="59" name="Text Placeholder 56">
            <a:extLst>
              <a:ext uri="{FF2B5EF4-FFF2-40B4-BE49-F238E27FC236}">
                <a16:creationId xmlns:a16="http://schemas.microsoft.com/office/drawing/2014/main" id="{02FECF16-70BE-6C4F-BB2A-FD0693BFB3F4}"/>
              </a:ext>
            </a:extLst>
          </p:cNvPr>
          <p:cNvSpPr>
            <a:spLocks noGrp="1"/>
          </p:cNvSpPr>
          <p:nvPr>
            <p:ph type="body" sz="quarter" idx="25" hasCustomPrompt="1"/>
          </p:nvPr>
        </p:nvSpPr>
        <p:spPr>
          <a:xfrm>
            <a:off x="5159896"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60" name="Text Placeholder 56">
            <a:extLst>
              <a:ext uri="{FF2B5EF4-FFF2-40B4-BE49-F238E27FC236}">
                <a16:creationId xmlns:a16="http://schemas.microsoft.com/office/drawing/2014/main" id="{289D0B76-0415-2D4E-87A4-9E58C0035441}"/>
              </a:ext>
            </a:extLst>
          </p:cNvPr>
          <p:cNvSpPr>
            <a:spLocks noGrp="1"/>
          </p:cNvSpPr>
          <p:nvPr>
            <p:ph type="body" sz="quarter" idx="26" hasCustomPrompt="1"/>
          </p:nvPr>
        </p:nvSpPr>
        <p:spPr>
          <a:xfrm>
            <a:off x="5159896"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
        <p:nvSpPr>
          <p:cNvPr id="61" name="Text Placeholder 56">
            <a:extLst>
              <a:ext uri="{FF2B5EF4-FFF2-40B4-BE49-F238E27FC236}">
                <a16:creationId xmlns:a16="http://schemas.microsoft.com/office/drawing/2014/main" id="{6D87313E-EBF1-684A-82D4-D26EE269429D}"/>
              </a:ext>
            </a:extLst>
          </p:cNvPr>
          <p:cNvSpPr>
            <a:spLocks noGrp="1"/>
          </p:cNvSpPr>
          <p:nvPr>
            <p:ph type="body" sz="quarter" idx="27" hasCustomPrompt="1"/>
          </p:nvPr>
        </p:nvSpPr>
        <p:spPr>
          <a:xfrm>
            <a:off x="8616280"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62" name="Text Placeholder 56">
            <a:extLst>
              <a:ext uri="{FF2B5EF4-FFF2-40B4-BE49-F238E27FC236}">
                <a16:creationId xmlns:a16="http://schemas.microsoft.com/office/drawing/2014/main" id="{007DF5D0-3E64-3646-BDF1-66B9275404B5}"/>
              </a:ext>
            </a:extLst>
          </p:cNvPr>
          <p:cNvSpPr>
            <a:spLocks noGrp="1"/>
          </p:cNvSpPr>
          <p:nvPr>
            <p:ph type="body" sz="quarter" idx="28" hasCustomPrompt="1"/>
          </p:nvPr>
        </p:nvSpPr>
        <p:spPr>
          <a:xfrm>
            <a:off x="8616280"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
        <p:nvSpPr>
          <p:cNvPr id="17" name="Title 1">
            <a:extLst>
              <a:ext uri="{FF2B5EF4-FFF2-40B4-BE49-F238E27FC236}">
                <a16:creationId xmlns:a16="http://schemas.microsoft.com/office/drawing/2014/main" id="{A9D9B270-FE21-444E-AB80-6A52EC0C5084}"/>
              </a:ext>
            </a:extLst>
          </p:cNvPr>
          <p:cNvSpPr>
            <a:spLocks noGrp="1"/>
          </p:cNvSpPr>
          <p:nvPr>
            <p:ph type="title" hasCustomPrompt="1"/>
          </p:nvPr>
        </p:nvSpPr>
        <p:spPr>
          <a:xfrm>
            <a:off x="618065" y="609600"/>
            <a:ext cx="3626481" cy="1192742"/>
          </a:xfrm>
        </p:spPr>
        <p:txBody>
          <a:bodyPr>
            <a:normAutofit/>
          </a:bodyPr>
          <a:lstStyle>
            <a:lvl1pPr>
              <a:defRPr sz="4500">
                <a:solidFill>
                  <a:schemeClr val="bg1"/>
                </a:solidFill>
              </a:defRPr>
            </a:lvl1pPr>
          </a:lstStyle>
          <a:p>
            <a:r>
              <a:rPr lang="en-US" sz="2400"/>
              <a:t>Today’s Key Takeaways</a:t>
            </a:r>
          </a:p>
        </p:txBody>
      </p:sp>
    </p:spTree>
    <p:extLst>
      <p:ext uri="{BB962C8B-B14F-4D97-AF65-F5344CB8AC3E}">
        <p14:creationId xmlns:p14="http://schemas.microsoft.com/office/powerpoint/2010/main" val="506019198"/>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p:cSld name="Basic Slid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10965600"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2629678254"/>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p:cSld name="Image + title #3">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F43660B-81B2-B143-B11D-85302EECFDBE}"/>
              </a:ext>
            </a:extLst>
          </p:cNvPr>
          <p:cNvSpPr/>
          <p:nvPr/>
        </p:nvSpPr>
        <p:spPr>
          <a:xfrm>
            <a:off x="-1" y="169378"/>
            <a:ext cx="6096001" cy="651399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3">
            <a:extLst>
              <a:ext uri="{FF2B5EF4-FFF2-40B4-BE49-F238E27FC236}">
                <a16:creationId xmlns:a16="http://schemas.microsoft.com/office/drawing/2014/main" id="{E9EEBBFB-5AFB-E546-B708-FD2A696F2A2D}"/>
              </a:ext>
            </a:extLst>
          </p:cNvPr>
          <p:cNvSpPr>
            <a:spLocks noGrp="1"/>
          </p:cNvSpPr>
          <p:nvPr>
            <p:ph type="pic" sz="quarter" idx="16"/>
          </p:nvPr>
        </p:nvSpPr>
        <p:spPr>
          <a:xfrm>
            <a:off x="7067241" y="346075"/>
            <a:ext cx="5124760" cy="6165850"/>
          </a:xfrm>
          <a:prstGeom prst="rect">
            <a:avLst/>
          </a:prstGeom>
          <a:solidFill>
            <a:schemeClr val="bg1">
              <a:lumMod val="95000"/>
            </a:schemeClr>
          </a:solidFill>
          <a:ln>
            <a:noFill/>
          </a:ln>
        </p:spPr>
        <p:txBody>
          <a:bodyPr lIns="0" tIns="0" rIns="0" bIns="0" anchor="ctr">
            <a:normAutofit/>
          </a:bodyPr>
          <a:lstStyle>
            <a:lvl1pPr marL="0" indent="0" algn="ctr">
              <a:buNone/>
              <a:defRPr sz="1400" b="0">
                <a:solidFill>
                  <a:schemeClr val="accent3"/>
                </a:solidFill>
                <a:latin typeface="Century Gothic" charset="0"/>
                <a:ea typeface="Century Gothic" charset="0"/>
                <a:cs typeface="Century Gothic" charset="0"/>
              </a:defRPr>
            </a:lvl1pPr>
          </a:lstStyle>
          <a:p>
            <a:r>
              <a:rPr lang="es-ES"/>
              <a:t>Haga clic en el icono para agregar una imagen</a:t>
            </a:r>
            <a:endParaRPr lang="en-US"/>
          </a:p>
        </p:txBody>
      </p:sp>
      <p:sp>
        <p:nvSpPr>
          <p:cNvPr id="17" name="Text Placeholder 24">
            <a:extLst>
              <a:ext uri="{FF2B5EF4-FFF2-40B4-BE49-F238E27FC236}">
                <a16:creationId xmlns:a16="http://schemas.microsoft.com/office/drawing/2014/main" id="{4BCEEAE9-2632-734D-A333-1202EB0610B7}"/>
              </a:ext>
            </a:extLst>
          </p:cNvPr>
          <p:cNvSpPr>
            <a:spLocks noGrp="1"/>
          </p:cNvSpPr>
          <p:nvPr>
            <p:ph type="body" sz="quarter" idx="27" hasCustomPrompt="1"/>
          </p:nvPr>
        </p:nvSpPr>
        <p:spPr>
          <a:xfrm>
            <a:off x="-1" y="346075"/>
            <a:ext cx="7067241" cy="6165850"/>
          </a:xfrm>
          <a:prstGeom prst="rect">
            <a:avLst/>
          </a:prstGeom>
          <a:solidFill>
            <a:schemeClr val="tx1"/>
          </a:solidFill>
        </p:spPr>
        <p:txBody>
          <a:bodyPr/>
          <a:lstStyle>
            <a:lvl1pPr marL="0" indent="0">
              <a:buNone/>
              <a:defRPr sz="200">
                <a:solidFill>
                  <a:schemeClr val="tx1"/>
                </a:solidFill>
                <a:latin typeface="Century Gothic" charset="0"/>
                <a:ea typeface="Century Gothic" charset="0"/>
                <a:cs typeface="Century Gothic" charset="0"/>
              </a:defRPr>
            </a:lvl1pPr>
          </a:lstStyle>
          <a:p>
            <a:pPr lvl="0"/>
            <a:r>
              <a:rPr lang="en-US"/>
              <a:t>Box</a:t>
            </a:r>
          </a:p>
        </p:txBody>
      </p:sp>
      <p:sp>
        <p:nvSpPr>
          <p:cNvPr id="15" name="Text Placeholder 14">
            <a:extLst>
              <a:ext uri="{FF2B5EF4-FFF2-40B4-BE49-F238E27FC236}">
                <a16:creationId xmlns:a16="http://schemas.microsoft.com/office/drawing/2014/main" id="{2A09681D-22B5-6548-919F-52B58046082F}"/>
              </a:ext>
            </a:extLst>
          </p:cNvPr>
          <p:cNvSpPr>
            <a:spLocks noGrp="1"/>
          </p:cNvSpPr>
          <p:nvPr>
            <p:ph type="body" sz="quarter" idx="18" hasCustomPrompt="1"/>
          </p:nvPr>
        </p:nvSpPr>
        <p:spPr>
          <a:xfrm>
            <a:off x="371473" y="572255"/>
            <a:ext cx="328492" cy="50392"/>
          </a:xfrm>
          <a:prstGeom prst="rect">
            <a:avLst/>
          </a:prstGeom>
          <a:solidFill>
            <a:schemeClr val="bg2"/>
          </a:solidFill>
        </p:spPr>
        <p:txBody>
          <a:bodyPr wrap="none" lIns="0" tIns="0" rIns="0" bIns="0" anchor="ctr"/>
          <a:lstStyle>
            <a:lvl1pPr>
              <a:defRPr lang="en-US" sz="200" smtClean="0">
                <a:solidFill>
                  <a:schemeClr val="bg2"/>
                </a:solidFill>
                <a:latin typeface="Century Gothic" charset="0"/>
                <a:ea typeface="Century Gothic" charset="0"/>
                <a:cs typeface="Century Gothic" charset="0"/>
              </a:defRPr>
            </a:lvl1pPr>
            <a:lvl2pPr>
              <a:defRPr lang="en-US" sz="800" smtClean="0">
                <a:solidFill>
                  <a:schemeClr val="bg2"/>
                </a:solidFill>
              </a:defRPr>
            </a:lvl2pPr>
            <a:lvl3pPr>
              <a:defRPr lang="en-US" sz="800" smtClean="0">
                <a:solidFill>
                  <a:schemeClr val="bg2"/>
                </a:solidFill>
              </a:defRPr>
            </a:lvl3pPr>
            <a:lvl4pPr>
              <a:defRPr lang="en-US" sz="800" smtClean="0">
                <a:solidFill>
                  <a:schemeClr val="bg2"/>
                </a:solidFill>
              </a:defRPr>
            </a:lvl4pPr>
            <a:lvl5pPr>
              <a:defRPr lang="en-US" sz="800">
                <a:solidFill>
                  <a:schemeClr val="bg2"/>
                </a:solidFill>
              </a:defRPr>
            </a:lvl5pPr>
          </a:lstStyle>
          <a:p>
            <a:pPr marL="0" lvl="0" indent="0" algn="ctr">
              <a:buNone/>
            </a:pPr>
            <a:r>
              <a:rPr lang="en-US"/>
              <a:t>Line</a:t>
            </a:r>
          </a:p>
        </p:txBody>
      </p:sp>
      <p:sp>
        <p:nvSpPr>
          <p:cNvPr id="18" name="Slide Number Placeholder 11">
            <a:extLst>
              <a:ext uri="{FF2B5EF4-FFF2-40B4-BE49-F238E27FC236}">
                <a16:creationId xmlns:a16="http://schemas.microsoft.com/office/drawing/2014/main" id="{BF6D8E5A-A926-EA42-9DD8-56755A428205}"/>
              </a:ext>
            </a:extLst>
          </p:cNvPr>
          <p:cNvSpPr txBox="1">
            <a:spLocks/>
          </p:cNvSpPr>
          <p:nvPr/>
        </p:nvSpPr>
        <p:spPr>
          <a:xfrm>
            <a:off x="337856" y="6515474"/>
            <a:ext cx="612000" cy="172068"/>
          </a:xfrm>
          <a:prstGeom prst="rect">
            <a:avLst/>
          </a:prstGeom>
        </p:spPr>
        <p:txBody>
          <a:bodyPr anchor="ctr"/>
          <a:lstStyle>
            <a:defPPr>
              <a:defRPr lang="en-US"/>
            </a:defPPr>
            <a:lvl1pPr marL="0" algn="ctr" defTabSz="914400" rtl="0" eaLnBrk="1" latinLnBrk="0" hangingPunct="1">
              <a:defRPr sz="1800" kern="1200">
                <a:solidFill>
                  <a:schemeClr val="bg1"/>
                </a:solidFill>
                <a:latin typeface="Century Gothic" charset="0"/>
                <a:ea typeface="Century Gothic" charset="0"/>
                <a:cs typeface="Century Gothic"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BC3BBC56-5B77-964C-A5B4-F225189E1B1A}" type="slidenum">
              <a:rPr lang="en-US" sz="800" i="0" smtClean="0"/>
              <a:pPr algn="l"/>
              <a:t>‹Nº›</a:t>
            </a:fld>
            <a:endParaRPr lang="en-US" sz="800" i="0"/>
          </a:p>
        </p:txBody>
      </p:sp>
      <p:sp>
        <p:nvSpPr>
          <p:cNvPr id="2" name="Title 1">
            <a:extLst>
              <a:ext uri="{FF2B5EF4-FFF2-40B4-BE49-F238E27FC236}">
                <a16:creationId xmlns:a16="http://schemas.microsoft.com/office/drawing/2014/main" id="{B8F70018-73A1-A742-95B2-3D6B76F2D7F9}"/>
              </a:ext>
            </a:extLst>
          </p:cNvPr>
          <p:cNvSpPr>
            <a:spLocks noGrp="1"/>
          </p:cNvSpPr>
          <p:nvPr>
            <p:ph type="title"/>
          </p:nvPr>
        </p:nvSpPr>
        <p:spPr>
          <a:xfrm>
            <a:off x="371476" y="728662"/>
            <a:ext cx="6367128" cy="1325563"/>
          </a:xfrm>
        </p:spPr>
        <p:txBody>
          <a:bodyPr/>
          <a:lstStyle>
            <a:lvl1pPr>
              <a:defRPr>
                <a:solidFill>
                  <a:schemeClr val="bg1"/>
                </a:solidFill>
              </a:defRPr>
            </a:lvl1pPr>
          </a:lstStyle>
          <a:p>
            <a:r>
              <a:rPr lang="es-ES"/>
              <a:t>Haga clic para modificar el estilo de título del patrón</a:t>
            </a:r>
            <a:endParaRPr lang="en-GB"/>
          </a:p>
        </p:txBody>
      </p:sp>
      <p:sp>
        <p:nvSpPr>
          <p:cNvPr id="14" name="Text Placeholder 3">
            <a:extLst>
              <a:ext uri="{FF2B5EF4-FFF2-40B4-BE49-F238E27FC236}">
                <a16:creationId xmlns:a16="http://schemas.microsoft.com/office/drawing/2014/main" id="{F23E93F2-6A96-924E-ADF9-C3E512F73649}"/>
              </a:ext>
            </a:extLst>
          </p:cNvPr>
          <p:cNvSpPr>
            <a:spLocks noGrp="1"/>
          </p:cNvSpPr>
          <p:nvPr>
            <p:ph type="body" sz="quarter" idx="28"/>
          </p:nvPr>
        </p:nvSpPr>
        <p:spPr>
          <a:xfrm>
            <a:off x="371475" y="2054225"/>
            <a:ext cx="6315075" cy="4117975"/>
          </a:xfrm>
        </p:spPr>
        <p:txBody>
          <a:bodyPr/>
          <a:lstStyle>
            <a:lvl1pPr>
              <a:defRPr>
                <a:solidFill>
                  <a:schemeClr val="bg1"/>
                </a:solidFill>
              </a:defRPr>
            </a:lvl1pPr>
            <a:lvl2pPr>
              <a:defRPr>
                <a:solidFill>
                  <a:schemeClr val="accent4"/>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Footer Placeholder 2">
            <a:extLst>
              <a:ext uri="{FF2B5EF4-FFF2-40B4-BE49-F238E27FC236}">
                <a16:creationId xmlns:a16="http://schemas.microsoft.com/office/drawing/2014/main" id="{A6FF180C-B320-DC49-8D0B-5BC885F62D2C}"/>
              </a:ext>
            </a:extLst>
          </p:cNvPr>
          <p:cNvSpPr>
            <a:spLocks noGrp="1"/>
          </p:cNvSpPr>
          <p:nvPr>
            <p:ph type="ftr" sz="quarter" idx="29"/>
          </p:nvPr>
        </p:nvSpPr>
        <p:spPr/>
        <p:txBody>
          <a:bodyPr/>
          <a:lstStyle/>
          <a:p>
            <a:r>
              <a:rPr lang="en-US"/>
              <a:t>Source: </a:t>
            </a:r>
          </a:p>
        </p:txBody>
      </p:sp>
    </p:spTree>
    <p:extLst>
      <p:ext uri="{BB962C8B-B14F-4D97-AF65-F5344CB8AC3E}">
        <p14:creationId xmlns:p14="http://schemas.microsoft.com/office/powerpoint/2010/main" val="1415503342"/>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p:cSld name="1_Image - right - 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3EE54FD-7835-9C4B-81DD-D042B6D9FA9A}"/>
              </a:ext>
            </a:extLst>
          </p:cNvPr>
          <p:cNvSpPr>
            <a:spLocks noGrp="1"/>
          </p:cNvSpPr>
          <p:nvPr>
            <p:ph type="pic" sz="quarter" idx="10"/>
          </p:nvPr>
        </p:nvSpPr>
        <p:spPr>
          <a:xfrm>
            <a:off x="6096000" y="0"/>
            <a:ext cx="6096000" cy="6501600"/>
          </a:xfrm>
          <a:custGeom>
            <a:avLst/>
            <a:gdLst>
              <a:gd name="connsiteX0" fmla="*/ 0 w 6096000"/>
              <a:gd name="connsiteY0" fmla="*/ 0 h 6501600"/>
              <a:gd name="connsiteX1" fmla="*/ 6096000 w 6096000"/>
              <a:gd name="connsiteY1" fmla="*/ 0 h 6501600"/>
              <a:gd name="connsiteX2" fmla="*/ 6096000 w 6096000"/>
              <a:gd name="connsiteY2" fmla="*/ 6501600 h 6501600"/>
              <a:gd name="connsiteX3" fmla="*/ 252099 w 6096000"/>
              <a:gd name="connsiteY3" fmla="*/ 6501600 h 6501600"/>
              <a:gd name="connsiteX4" fmla="*/ 0 w 6096000"/>
              <a:gd name="connsiteY4" fmla="*/ 6249385 h 650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501600">
                <a:moveTo>
                  <a:pt x="0" y="0"/>
                </a:moveTo>
                <a:lnTo>
                  <a:pt x="6096000" y="0"/>
                </a:lnTo>
                <a:lnTo>
                  <a:pt x="6096000" y="6501600"/>
                </a:lnTo>
                <a:lnTo>
                  <a:pt x="252099" y="6501600"/>
                </a:lnTo>
                <a:cubicBezTo>
                  <a:pt x="252099" y="6362305"/>
                  <a:pt x="139231" y="6249385"/>
                  <a:pt x="0" y="6249385"/>
                </a:cubicBez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09600" y="609600"/>
            <a:ext cx="5089731" cy="182721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1" y="2436812"/>
            <a:ext cx="5089731"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 name="Text Placeholder 13">
            <a:extLst>
              <a:ext uri="{FF2B5EF4-FFF2-40B4-BE49-F238E27FC236}">
                <a16:creationId xmlns:a16="http://schemas.microsoft.com/office/drawing/2014/main" id="{4A273669-5DE8-2448-A646-28D9A9212653}"/>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82034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p:cSld name="1_Image - left - whit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458B8BC-0C6F-BA4E-BBD7-C13C2911268A}"/>
              </a:ext>
            </a:extLst>
          </p:cNvPr>
          <p:cNvSpPr>
            <a:spLocks noGrp="1"/>
          </p:cNvSpPr>
          <p:nvPr>
            <p:ph type="pic" sz="quarter" idx="10"/>
          </p:nvPr>
        </p:nvSpPr>
        <p:spPr>
          <a:xfrm>
            <a:off x="0" y="0"/>
            <a:ext cx="6096000" cy="6501600"/>
          </a:xfrm>
          <a:custGeom>
            <a:avLst/>
            <a:gdLst>
              <a:gd name="connsiteX0" fmla="*/ 0 w 6096000"/>
              <a:gd name="connsiteY0" fmla="*/ 0 h 6498000"/>
              <a:gd name="connsiteX1" fmla="*/ 6096000 w 6096000"/>
              <a:gd name="connsiteY1" fmla="*/ 0 h 6498000"/>
              <a:gd name="connsiteX2" fmla="*/ 6096000 w 6096000"/>
              <a:gd name="connsiteY2" fmla="*/ 6244050 h 6498000"/>
              <a:gd name="connsiteX3" fmla="*/ 5844000 w 6096000"/>
              <a:gd name="connsiteY3" fmla="*/ 6496050 h 6498000"/>
              <a:gd name="connsiteX4" fmla="*/ 5844394 w 6096000"/>
              <a:gd name="connsiteY4" fmla="*/ 6498000 h 6498000"/>
              <a:gd name="connsiteX5" fmla="*/ 0 w 6096000"/>
              <a:gd name="connsiteY5"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498000">
                <a:moveTo>
                  <a:pt x="0" y="0"/>
                </a:moveTo>
                <a:lnTo>
                  <a:pt x="6096000" y="0"/>
                </a:lnTo>
                <a:lnTo>
                  <a:pt x="6096000" y="6244050"/>
                </a:ln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437168" y="609600"/>
            <a:ext cx="5392882" cy="563874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 name="Text Placeholder 13">
            <a:extLst>
              <a:ext uri="{FF2B5EF4-FFF2-40B4-BE49-F238E27FC236}">
                <a16:creationId xmlns:a16="http://schemas.microsoft.com/office/drawing/2014/main" id="{932163BD-71D9-E440-8A6E-95C8EB751FB7}"/>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4" name="Title 3">
            <a:extLst>
              <a:ext uri="{FF2B5EF4-FFF2-40B4-BE49-F238E27FC236}">
                <a16:creationId xmlns:a16="http://schemas.microsoft.com/office/drawing/2014/main" id="{1DCE9AE3-C6C6-E54C-8688-ACA184A30FC4}"/>
              </a:ext>
            </a:extLst>
          </p:cNvPr>
          <p:cNvSpPr>
            <a:spLocks noGrp="1"/>
          </p:cNvSpPr>
          <p:nvPr>
            <p:ph type="title"/>
          </p:nvPr>
        </p:nvSpPr>
        <p:spPr>
          <a:xfrm>
            <a:off x="618065" y="609599"/>
            <a:ext cx="5477935" cy="1827213"/>
          </a:xfrm>
        </p:spPr>
        <p:txBody>
          <a:bodyPr rIns="216000"/>
          <a:lstStyle/>
          <a:p>
            <a:r>
              <a:rPr lang="es-ES"/>
              <a:t>Haga clic para modificar el estilo de título del patrón</a:t>
            </a:r>
            <a:endParaRPr lang="en-GB"/>
          </a:p>
        </p:txBody>
      </p:sp>
    </p:spTree>
    <p:extLst>
      <p:ext uri="{BB962C8B-B14F-4D97-AF65-F5344CB8AC3E}">
        <p14:creationId xmlns:p14="http://schemas.microsoft.com/office/powerpoint/2010/main" val="3412037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p:cSld name="1_3 points - imag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F59B994F-868B-BB40-8716-B0601879182D}"/>
              </a:ext>
            </a:extLst>
          </p:cNvPr>
          <p:cNvSpPr>
            <a:spLocks noGrp="1"/>
          </p:cNvSpPr>
          <p:nvPr>
            <p:ph type="pic" sz="quarter" idx="10"/>
          </p:nvPr>
        </p:nvSpPr>
        <p:spPr>
          <a:xfrm>
            <a:off x="0" y="0"/>
            <a:ext cx="12192000" cy="6498000"/>
          </a:xfrm>
          <a:custGeom>
            <a:avLst/>
            <a:gdLst>
              <a:gd name="connsiteX0" fmla="*/ 6096000 w 12192000"/>
              <a:gd name="connsiteY0" fmla="*/ 6130924 h 6498000"/>
              <a:gd name="connsiteX1" fmla="*/ 6432432 w 12192000"/>
              <a:gd name="connsiteY1" fmla="*/ 6353926 h 6498000"/>
              <a:gd name="connsiteX2" fmla="*/ 6441895 w 12192000"/>
              <a:gd name="connsiteY2" fmla="*/ 6400799 h 6498000"/>
              <a:gd name="connsiteX3" fmla="*/ 12192000 w 12192000"/>
              <a:gd name="connsiteY3" fmla="*/ 6400799 h 6498000"/>
              <a:gd name="connsiteX4" fmla="*/ 12192000 w 12192000"/>
              <a:gd name="connsiteY4" fmla="*/ 6498000 h 6498000"/>
              <a:gd name="connsiteX5" fmla="*/ 6347607 w 12192000"/>
              <a:gd name="connsiteY5" fmla="*/ 6498000 h 6498000"/>
              <a:gd name="connsiteX6" fmla="*/ 6348000 w 12192000"/>
              <a:gd name="connsiteY6" fmla="*/ 6496050 h 6498000"/>
              <a:gd name="connsiteX7" fmla="*/ 6096000 w 12192000"/>
              <a:gd name="connsiteY7" fmla="*/ 6244050 h 6498000"/>
              <a:gd name="connsiteX8" fmla="*/ 5844000 w 12192000"/>
              <a:gd name="connsiteY8" fmla="*/ 6496050 h 6498000"/>
              <a:gd name="connsiteX9" fmla="*/ 5844394 w 12192000"/>
              <a:gd name="connsiteY9" fmla="*/ 6498000 h 6498000"/>
              <a:gd name="connsiteX10" fmla="*/ 0 w 12192000"/>
              <a:gd name="connsiteY10" fmla="*/ 6498000 h 6498000"/>
              <a:gd name="connsiteX11" fmla="*/ 0 w 12192000"/>
              <a:gd name="connsiteY11" fmla="*/ 6400799 h 6498000"/>
              <a:gd name="connsiteX12" fmla="*/ 5750105 w 12192000"/>
              <a:gd name="connsiteY12" fmla="*/ 6400799 h 6498000"/>
              <a:gd name="connsiteX13" fmla="*/ 5759569 w 12192000"/>
              <a:gd name="connsiteY13" fmla="*/ 6353926 h 6498000"/>
              <a:gd name="connsiteX14" fmla="*/ 6096000 w 12192000"/>
              <a:gd name="connsiteY14" fmla="*/ 6130924 h 6498000"/>
              <a:gd name="connsiteX15" fmla="*/ 0 w 12192000"/>
              <a:gd name="connsiteY15" fmla="*/ 0 h 6498000"/>
              <a:gd name="connsiteX16" fmla="*/ 12192000 w 12192000"/>
              <a:gd name="connsiteY16" fmla="*/ 0 h 6498000"/>
              <a:gd name="connsiteX17" fmla="*/ 12192000 w 12192000"/>
              <a:gd name="connsiteY17" fmla="*/ 3428999 h 6498000"/>
              <a:gd name="connsiteX18" fmla="*/ 0 w 12192000"/>
              <a:gd name="connsiteY18" fmla="*/ 3428999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0" h="6498000">
                <a:moveTo>
                  <a:pt x="6096000" y="6130924"/>
                </a:moveTo>
                <a:cubicBezTo>
                  <a:pt x="6247240" y="6130924"/>
                  <a:pt x="6377003" y="6222877"/>
                  <a:pt x="6432432" y="6353926"/>
                </a:cubicBezTo>
                <a:lnTo>
                  <a:pt x="6441895" y="6400799"/>
                </a:lnTo>
                <a:lnTo>
                  <a:pt x="12192000" y="6400799"/>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lnTo>
                  <a:pt x="0" y="6400799"/>
                </a:lnTo>
                <a:lnTo>
                  <a:pt x="5750105" y="6400799"/>
                </a:lnTo>
                <a:lnTo>
                  <a:pt x="5759569" y="6353926"/>
                </a:lnTo>
                <a:cubicBezTo>
                  <a:pt x="5814999" y="6222877"/>
                  <a:pt x="5944761" y="6130924"/>
                  <a:pt x="6096000" y="6130924"/>
                </a:cubicBezTo>
                <a:close/>
                <a:moveTo>
                  <a:pt x="0" y="0"/>
                </a:moveTo>
                <a:lnTo>
                  <a:pt x="12192000" y="0"/>
                </a:lnTo>
                <a:lnTo>
                  <a:pt x="12192000" y="3428999"/>
                </a:lnTo>
                <a:lnTo>
                  <a:pt x="0" y="3428999"/>
                </a:lnTo>
                <a:close/>
              </a:path>
            </a:pathLst>
          </a:custGeom>
          <a:solidFill>
            <a:schemeClr val="bg1">
              <a:lumMod val="95000"/>
            </a:schemeClr>
          </a:solidFill>
          <a:ln>
            <a:noFill/>
          </a:ln>
        </p:spPr>
        <p:txBody>
          <a:bodyPr wrap="square" anchor="t">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5477935" cy="1827213"/>
          </a:xfrm>
        </p:spPr>
        <p:txBody>
          <a:bodyPr/>
          <a:lstStyle>
            <a:lvl1pPr>
              <a:defRPr>
                <a:solidFill>
                  <a:schemeClr val="tx1"/>
                </a:solidFill>
              </a:defRPr>
            </a:lvl1p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8" name="Text Placeholder 7">
            <a:extLst>
              <a:ext uri="{FF2B5EF4-FFF2-40B4-BE49-F238E27FC236}">
                <a16:creationId xmlns:a16="http://schemas.microsoft.com/office/drawing/2014/main" id="{18459187-E524-7048-BA1C-D09E27D11A48}"/>
              </a:ext>
            </a:extLst>
          </p:cNvPr>
          <p:cNvSpPr>
            <a:spLocks noGrp="1"/>
          </p:cNvSpPr>
          <p:nvPr>
            <p:ph type="body" sz="quarter" idx="13" hasCustomPrompt="1"/>
          </p:nvPr>
        </p:nvSpPr>
        <p:spPr>
          <a:xfrm>
            <a:off x="1681003" y="2984362"/>
            <a:ext cx="849600" cy="849600"/>
          </a:xfrm>
          <a:prstGeom prst="ellipse">
            <a:avLst/>
          </a:prstGeom>
          <a:solidFill>
            <a:schemeClr val="bg1"/>
          </a:solidFill>
        </p:spPr>
        <p:txBody>
          <a:bodyPr wrap="none" anchor="ctr">
            <a:noAutofit/>
          </a:bodyPr>
          <a:lstStyle>
            <a:lvl1pPr algn="ctr">
              <a:lnSpc>
                <a:spcPct val="100000"/>
              </a:lnSpc>
              <a:defRPr sz="3200" b="1">
                <a:solidFill>
                  <a:schemeClr val="accent4"/>
                </a:solidFill>
              </a:defRPr>
            </a:lvl1pPr>
          </a:lstStyle>
          <a:p>
            <a:pPr lvl="0"/>
            <a:r>
              <a:rPr lang="en-GB"/>
              <a:t>01</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937745" y="3826883"/>
            <a:ext cx="2336116" cy="2374704"/>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0" name="Text Placeholder 7">
            <a:extLst>
              <a:ext uri="{FF2B5EF4-FFF2-40B4-BE49-F238E27FC236}">
                <a16:creationId xmlns:a16="http://schemas.microsoft.com/office/drawing/2014/main" id="{DA47B588-B43F-B04D-962B-785D735F6157}"/>
              </a:ext>
            </a:extLst>
          </p:cNvPr>
          <p:cNvSpPr>
            <a:spLocks noGrp="1"/>
          </p:cNvSpPr>
          <p:nvPr>
            <p:ph type="body" sz="quarter" idx="14" hasCustomPrompt="1"/>
          </p:nvPr>
        </p:nvSpPr>
        <p:spPr>
          <a:xfrm>
            <a:off x="4363591" y="2984362"/>
            <a:ext cx="849600" cy="849600"/>
          </a:xfrm>
          <a:prstGeom prst="ellipse">
            <a:avLst/>
          </a:prstGeom>
          <a:solidFill>
            <a:schemeClr val="bg1"/>
          </a:solidFill>
        </p:spPr>
        <p:txBody>
          <a:bodyPr wrap="none" anchor="ctr">
            <a:noAutofit/>
          </a:bodyPr>
          <a:lstStyle>
            <a:lvl1pPr algn="ctr">
              <a:lnSpc>
                <a:spcPct val="100000"/>
              </a:lnSpc>
              <a:defRPr sz="3200" b="1">
                <a:solidFill>
                  <a:schemeClr val="accent4"/>
                </a:solidFill>
              </a:defRPr>
            </a:lvl1pPr>
          </a:lstStyle>
          <a:p>
            <a:pPr lvl="0"/>
            <a:r>
              <a:rPr lang="en-GB"/>
              <a:t>02</a:t>
            </a:r>
          </a:p>
        </p:txBody>
      </p:sp>
      <p:sp>
        <p:nvSpPr>
          <p:cNvPr id="12" name="Text Placeholder 7">
            <a:extLst>
              <a:ext uri="{FF2B5EF4-FFF2-40B4-BE49-F238E27FC236}">
                <a16:creationId xmlns:a16="http://schemas.microsoft.com/office/drawing/2014/main" id="{62154988-CC76-6049-932F-876F07091A56}"/>
              </a:ext>
            </a:extLst>
          </p:cNvPr>
          <p:cNvSpPr>
            <a:spLocks noGrp="1"/>
          </p:cNvSpPr>
          <p:nvPr>
            <p:ph type="body" sz="quarter" idx="16" hasCustomPrompt="1"/>
          </p:nvPr>
        </p:nvSpPr>
        <p:spPr>
          <a:xfrm>
            <a:off x="7046179" y="2984362"/>
            <a:ext cx="849600" cy="849600"/>
          </a:xfrm>
          <a:prstGeom prst="ellipse">
            <a:avLst/>
          </a:prstGeom>
          <a:solidFill>
            <a:schemeClr val="bg1"/>
          </a:solidFill>
        </p:spPr>
        <p:txBody>
          <a:bodyPr wrap="none" anchor="ctr">
            <a:noAutofit/>
          </a:bodyPr>
          <a:lstStyle>
            <a:lvl1pPr algn="ctr">
              <a:lnSpc>
                <a:spcPct val="100000"/>
              </a:lnSpc>
              <a:defRPr sz="3200" b="1">
                <a:solidFill>
                  <a:schemeClr val="accent4"/>
                </a:solidFill>
              </a:defRPr>
            </a:lvl1pPr>
          </a:lstStyle>
          <a:p>
            <a:pPr lvl="0"/>
            <a:r>
              <a:rPr lang="en-GB"/>
              <a:t>03</a:t>
            </a:r>
          </a:p>
        </p:txBody>
      </p:sp>
      <p:sp>
        <p:nvSpPr>
          <p:cNvPr id="16" name="Text Placeholder 13">
            <a:extLst>
              <a:ext uri="{FF2B5EF4-FFF2-40B4-BE49-F238E27FC236}">
                <a16:creationId xmlns:a16="http://schemas.microsoft.com/office/drawing/2014/main" id="{D0183AF5-5DC2-FE41-BFD2-3D5DCEAD6049}"/>
              </a:ext>
            </a:extLst>
          </p:cNvPr>
          <p:cNvSpPr>
            <a:spLocks noGrp="1" noChangeAspect="1"/>
          </p:cNvSpPr>
          <p:nvPr>
            <p:ph type="body" sz="quarter" idx="18"/>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17" name="Content Placeholder 2">
            <a:extLst>
              <a:ext uri="{FF2B5EF4-FFF2-40B4-BE49-F238E27FC236}">
                <a16:creationId xmlns:a16="http://schemas.microsoft.com/office/drawing/2014/main" id="{9AB981F5-0602-CE4F-BC7C-A1EB35500705}"/>
              </a:ext>
            </a:extLst>
          </p:cNvPr>
          <p:cNvSpPr>
            <a:spLocks noGrp="1"/>
          </p:cNvSpPr>
          <p:nvPr>
            <p:ph idx="19"/>
          </p:nvPr>
        </p:nvSpPr>
        <p:spPr>
          <a:xfrm>
            <a:off x="3620333" y="3826883"/>
            <a:ext cx="2336116" cy="2374704"/>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8" name="Content Placeholder 2">
            <a:extLst>
              <a:ext uri="{FF2B5EF4-FFF2-40B4-BE49-F238E27FC236}">
                <a16:creationId xmlns:a16="http://schemas.microsoft.com/office/drawing/2014/main" id="{227173F3-8DA6-5945-961F-DE5285530A32}"/>
              </a:ext>
            </a:extLst>
          </p:cNvPr>
          <p:cNvSpPr>
            <a:spLocks noGrp="1"/>
          </p:cNvSpPr>
          <p:nvPr>
            <p:ph idx="20"/>
          </p:nvPr>
        </p:nvSpPr>
        <p:spPr>
          <a:xfrm>
            <a:off x="6302921" y="3826883"/>
            <a:ext cx="2336116" cy="2374704"/>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3" name="Content Placeholder 2">
            <a:extLst>
              <a:ext uri="{FF2B5EF4-FFF2-40B4-BE49-F238E27FC236}">
                <a16:creationId xmlns:a16="http://schemas.microsoft.com/office/drawing/2014/main" id="{AF0E6ED9-CD03-A24A-A1BD-565AA6C21FF6}"/>
              </a:ext>
            </a:extLst>
          </p:cNvPr>
          <p:cNvSpPr>
            <a:spLocks noGrp="1"/>
          </p:cNvSpPr>
          <p:nvPr>
            <p:ph idx="21"/>
          </p:nvPr>
        </p:nvSpPr>
        <p:spPr>
          <a:xfrm>
            <a:off x="8985600" y="3826883"/>
            <a:ext cx="2336116" cy="2374704"/>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Text Placeholder 7">
            <a:extLst>
              <a:ext uri="{FF2B5EF4-FFF2-40B4-BE49-F238E27FC236}">
                <a16:creationId xmlns:a16="http://schemas.microsoft.com/office/drawing/2014/main" id="{5D686E51-941A-824E-AD7D-9E47C1DA30B1}"/>
              </a:ext>
            </a:extLst>
          </p:cNvPr>
          <p:cNvSpPr>
            <a:spLocks noGrp="1"/>
          </p:cNvSpPr>
          <p:nvPr>
            <p:ph type="body" sz="quarter" idx="22" hasCustomPrompt="1"/>
          </p:nvPr>
        </p:nvSpPr>
        <p:spPr>
          <a:xfrm>
            <a:off x="9728767" y="2980823"/>
            <a:ext cx="849600" cy="849600"/>
          </a:xfrm>
          <a:prstGeom prst="ellipse">
            <a:avLst/>
          </a:prstGeom>
          <a:solidFill>
            <a:schemeClr val="bg1"/>
          </a:solidFill>
        </p:spPr>
        <p:txBody>
          <a:bodyPr wrap="none" anchor="ctr">
            <a:noAutofit/>
          </a:bodyPr>
          <a:lstStyle>
            <a:lvl1pPr algn="ctr">
              <a:lnSpc>
                <a:spcPct val="100000"/>
              </a:lnSpc>
              <a:defRPr sz="3200" b="1">
                <a:solidFill>
                  <a:schemeClr val="accent4"/>
                </a:solidFill>
              </a:defRPr>
            </a:lvl1pPr>
          </a:lstStyle>
          <a:p>
            <a:pPr lvl="0"/>
            <a:r>
              <a:rPr lang="en-GB"/>
              <a:t>04</a:t>
            </a:r>
          </a:p>
        </p:txBody>
      </p:sp>
    </p:spTree>
    <p:extLst>
      <p:ext uri="{BB962C8B-B14F-4D97-AF65-F5344CB8AC3E}">
        <p14:creationId xmlns:p14="http://schemas.microsoft.com/office/powerpoint/2010/main" val="4226030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p:cSld name="Breaker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18752497-0F11-A148-BE64-4764721D9502}"/>
              </a:ext>
            </a:extLst>
          </p:cNvPr>
          <p:cNvGrpSpPr/>
          <p:nvPr/>
        </p:nvGrpSpPr>
        <p:grpSpPr>
          <a:xfrm>
            <a:off x="-8238" y="609600"/>
            <a:ext cx="6245994" cy="5635625"/>
            <a:chOff x="-8238" y="355600"/>
            <a:chExt cx="6815438" cy="6149422"/>
          </a:xfrm>
        </p:grpSpPr>
        <p:sp>
          <p:nvSpPr>
            <p:cNvPr id="8" name="Freeform 7">
              <a:extLst>
                <a:ext uri="{FF2B5EF4-FFF2-40B4-BE49-F238E27FC236}">
                  <a16:creationId xmlns:a16="http://schemas.microsoft.com/office/drawing/2014/main" id="{26968DDD-2381-424F-9723-F5F32594F556}"/>
                </a:ext>
              </a:extLst>
            </p:cNvPr>
            <p:cNvSpPr/>
            <p:nvPr/>
          </p:nvSpPr>
          <p:spPr>
            <a:xfrm>
              <a:off x="-8238" y="355600"/>
              <a:ext cx="6815438" cy="6149422"/>
            </a:xfrm>
            <a:custGeom>
              <a:avLst/>
              <a:gdLst>
                <a:gd name="connsiteX0" fmla="*/ 0 w 6815438"/>
                <a:gd name="connsiteY0" fmla="*/ 0 h 6149422"/>
                <a:gd name="connsiteX1" fmla="*/ 6815438 w 6815438"/>
                <a:gd name="connsiteY1" fmla="*/ 0 h 6149422"/>
                <a:gd name="connsiteX2" fmla="*/ 5278083 w 6815438"/>
                <a:gd name="connsiteY2" fmla="*/ 6149422 h 6149422"/>
                <a:gd name="connsiteX3" fmla="*/ 0 w 6815438"/>
                <a:gd name="connsiteY3" fmla="*/ 6149422 h 6149422"/>
              </a:gdLst>
              <a:ahLst/>
              <a:cxnLst>
                <a:cxn ang="0">
                  <a:pos x="connsiteX0" y="connsiteY0"/>
                </a:cxn>
                <a:cxn ang="0">
                  <a:pos x="connsiteX1" y="connsiteY1"/>
                </a:cxn>
                <a:cxn ang="0">
                  <a:pos x="connsiteX2" y="connsiteY2"/>
                </a:cxn>
                <a:cxn ang="0">
                  <a:pos x="connsiteX3" y="connsiteY3"/>
                </a:cxn>
              </a:cxnLst>
              <a:rect l="l" t="t" r="r" b="b"/>
              <a:pathLst>
                <a:path w="6815438" h="6149422">
                  <a:moveTo>
                    <a:pt x="0" y="0"/>
                  </a:moveTo>
                  <a:lnTo>
                    <a:pt x="6815438" y="0"/>
                  </a:lnTo>
                  <a:lnTo>
                    <a:pt x="5278083" y="6149422"/>
                  </a:lnTo>
                  <a:lnTo>
                    <a:pt x="0" y="614942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8">
              <a:extLst>
                <a:ext uri="{FF2B5EF4-FFF2-40B4-BE49-F238E27FC236}">
                  <a16:creationId xmlns:a16="http://schemas.microsoft.com/office/drawing/2014/main" id="{26C0937F-23EA-194F-8642-BEB28670398B}"/>
                </a:ext>
              </a:extLst>
            </p:cNvPr>
            <p:cNvSpPr/>
            <p:nvPr/>
          </p:nvSpPr>
          <p:spPr>
            <a:xfrm>
              <a:off x="-8238" y="6327405"/>
              <a:ext cx="5326364" cy="177617"/>
            </a:xfrm>
            <a:custGeom>
              <a:avLst/>
              <a:gdLst>
                <a:gd name="connsiteX0" fmla="*/ 0 w 5326364"/>
                <a:gd name="connsiteY0" fmla="*/ 0 h 177617"/>
                <a:gd name="connsiteX1" fmla="*/ 5326364 w 5326364"/>
                <a:gd name="connsiteY1" fmla="*/ 0 h 177617"/>
                <a:gd name="connsiteX2" fmla="*/ 5281960 w 5326364"/>
                <a:gd name="connsiteY2" fmla="*/ 177617 h 177617"/>
                <a:gd name="connsiteX3" fmla="*/ 0 w 5326364"/>
                <a:gd name="connsiteY3" fmla="*/ 177617 h 177617"/>
              </a:gdLst>
              <a:ahLst/>
              <a:cxnLst>
                <a:cxn ang="0">
                  <a:pos x="connsiteX0" y="connsiteY0"/>
                </a:cxn>
                <a:cxn ang="0">
                  <a:pos x="connsiteX1" y="connsiteY1"/>
                </a:cxn>
                <a:cxn ang="0">
                  <a:pos x="connsiteX2" y="connsiteY2"/>
                </a:cxn>
                <a:cxn ang="0">
                  <a:pos x="connsiteX3" y="connsiteY3"/>
                </a:cxn>
              </a:cxnLst>
              <a:rect l="l" t="t" r="r" b="b"/>
              <a:pathLst>
                <a:path w="5326364" h="177617">
                  <a:moveTo>
                    <a:pt x="0" y="0"/>
                  </a:moveTo>
                  <a:lnTo>
                    <a:pt x="5326364" y="0"/>
                  </a:lnTo>
                  <a:lnTo>
                    <a:pt x="5281960" y="177617"/>
                  </a:lnTo>
                  <a:lnTo>
                    <a:pt x="0" y="177617"/>
                  </a:lnTo>
                  <a:close/>
                </a:path>
              </a:pathLst>
            </a:custGeom>
            <a:gradFill>
              <a:gsLst>
                <a:gs pos="0">
                  <a:schemeClr val="accent2"/>
                </a:gs>
                <a:gs pos="100000">
                  <a:schemeClr val="accent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 name="Text Placeholder 3">
            <a:extLst>
              <a:ext uri="{FF2B5EF4-FFF2-40B4-BE49-F238E27FC236}">
                <a16:creationId xmlns:a16="http://schemas.microsoft.com/office/drawing/2014/main" id="{15518AE9-A1AC-884F-94E4-FD7CF5C5894C}"/>
              </a:ext>
            </a:extLst>
          </p:cNvPr>
          <p:cNvSpPr>
            <a:spLocks noGrp="1"/>
          </p:cNvSpPr>
          <p:nvPr>
            <p:ph type="body" sz="quarter" idx="11" hasCustomPrompt="1"/>
          </p:nvPr>
        </p:nvSpPr>
        <p:spPr>
          <a:xfrm>
            <a:off x="804863" y="4261866"/>
            <a:ext cx="4023169" cy="1379538"/>
          </a:xfrm>
        </p:spPr>
        <p:txBody>
          <a:bodyPr>
            <a:normAutofit/>
          </a:bodyPr>
          <a:lstStyle>
            <a:lvl1pPr>
              <a:lnSpc>
                <a:spcPct val="100000"/>
              </a:lnSpc>
              <a:defRPr sz="4200" b="1">
                <a:solidFill>
                  <a:schemeClr val="bg1"/>
                </a:solidFill>
              </a:defRPr>
            </a:lvl1pPr>
          </a:lstStyle>
          <a:p>
            <a:pPr lvl="0"/>
            <a:r>
              <a:rPr lang="en-GB"/>
              <a:t>Section Title </a:t>
            </a:r>
            <a:br>
              <a:rPr lang="en-GB"/>
            </a:br>
            <a:r>
              <a:rPr lang="en-GB"/>
              <a:t>Goes Here</a:t>
            </a:r>
            <a:endParaRPr lang="en-US"/>
          </a:p>
        </p:txBody>
      </p:sp>
      <p:sp>
        <p:nvSpPr>
          <p:cNvPr id="17" name="Picture Placeholder 16">
            <a:extLst>
              <a:ext uri="{FF2B5EF4-FFF2-40B4-BE49-F238E27FC236}">
                <a16:creationId xmlns:a16="http://schemas.microsoft.com/office/drawing/2014/main" id="{51C856C7-5A9E-5B4F-8F15-13A5000A0696}"/>
              </a:ext>
            </a:extLst>
          </p:cNvPr>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245225 h 6858000"/>
              <a:gd name="connsiteX5" fmla="*/ 4837088 w 12192000"/>
              <a:gd name="connsiteY5" fmla="*/ 6245225 h 6858000"/>
              <a:gd name="connsiteX6" fmla="*/ 6245994 w 12192000"/>
              <a:gd name="connsiteY6" fmla="*/ 609600 h 6858000"/>
              <a:gd name="connsiteX7" fmla="*/ 0 w 12192000"/>
              <a:gd name="connsiteY7" fmla="*/ 609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58000"/>
                </a:lnTo>
                <a:lnTo>
                  <a:pt x="0" y="6858000"/>
                </a:lnTo>
                <a:lnTo>
                  <a:pt x="0" y="6245225"/>
                </a:lnTo>
                <a:lnTo>
                  <a:pt x="4837088" y="6245225"/>
                </a:lnTo>
                <a:lnTo>
                  <a:pt x="6245994" y="609600"/>
                </a:lnTo>
                <a:lnTo>
                  <a:pt x="0" y="609600"/>
                </a:lnTo>
                <a:close/>
              </a:path>
            </a:pathLst>
          </a:custGeom>
          <a:solidFill>
            <a:schemeClr val="bg1">
              <a:lumMod val="95000"/>
            </a:schemeClr>
          </a:solidFill>
          <a:ln>
            <a:noFill/>
          </a:ln>
        </p:spPr>
        <p:txBody>
          <a:bodyPr wrap="square" anchor="ctr">
            <a:noAutofit/>
          </a:bodyPr>
          <a:lstStyle>
            <a:lvl1pPr algn="r">
              <a:defRPr/>
            </a:lvl1pPr>
          </a:lstStyle>
          <a:p>
            <a:r>
              <a:rPr lang="es-ES"/>
              <a:t>Haga clic en el icono para agregar una imagen</a:t>
            </a:r>
            <a:endParaRPr lang="en-GB"/>
          </a:p>
        </p:txBody>
      </p:sp>
      <p:sp>
        <p:nvSpPr>
          <p:cNvPr id="20" name="Text Placeholder 19">
            <a:extLst>
              <a:ext uri="{FF2B5EF4-FFF2-40B4-BE49-F238E27FC236}">
                <a16:creationId xmlns:a16="http://schemas.microsoft.com/office/drawing/2014/main" id="{F6748681-CB1E-D146-9743-66693C1EA6DC}"/>
              </a:ext>
            </a:extLst>
          </p:cNvPr>
          <p:cNvSpPr>
            <a:spLocks noGrp="1"/>
          </p:cNvSpPr>
          <p:nvPr>
            <p:ph type="body" sz="quarter" idx="12" hasCustomPrompt="1"/>
          </p:nvPr>
        </p:nvSpPr>
        <p:spPr>
          <a:xfrm>
            <a:off x="692727" y="887413"/>
            <a:ext cx="4655128" cy="2922587"/>
          </a:xfrm>
        </p:spPr>
        <p:txBody>
          <a:bodyPr anchor="ctr">
            <a:noAutofit/>
          </a:bodyPr>
          <a:lstStyle>
            <a:lvl1pPr>
              <a:defRPr sz="30000" b="1">
                <a:gradFill>
                  <a:gsLst>
                    <a:gs pos="12000">
                      <a:schemeClr val="accent2"/>
                    </a:gs>
                    <a:gs pos="93000">
                      <a:schemeClr val="accent3"/>
                    </a:gs>
                  </a:gsLst>
                  <a:lin ang="0" scaled="1"/>
                </a:gradFill>
              </a:defRPr>
            </a:lvl1pPr>
          </a:lstStyle>
          <a:p>
            <a:pPr lvl="0"/>
            <a:r>
              <a:rPr lang="en-GB"/>
              <a:t>00</a:t>
            </a:r>
            <a:endParaRPr lang="en-US"/>
          </a:p>
        </p:txBody>
      </p:sp>
    </p:spTree>
    <p:extLst>
      <p:ext uri="{BB962C8B-B14F-4D97-AF65-F5344CB8AC3E}">
        <p14:creationId xmlns:p14="http://schemas.microsoft.com/office/powerpoint/2010/main" val="37115779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genda Slide">
    <p:bg>
      <p:bgPr>
        <a:solidFill>
          <a:schemeClr val="tx1"/>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EF1D07A6-4178-244F-A520-0414F302AC0A}"/>
              </a:ext>
            </a:extLst>
          </p:cNvPr>
          <p:cNvSpPr txBox="1">
            <a:spLocks/>
          </p:cNvSpPr>
          <p:nvPr userDrawn="1"/>
        </p:nvSpPr>
        <p:spPr>
          <a:xfrm>
            <a:off x="615017" y="606552"/>
            <a:ext cx="5740063" cy="1192742"/>
          </a:xfrm>
          <a:prstGeom prst="rect">
            <a:avLst/>
          </a:prstGeom>
        </p:spPr>
        <p:txBody>
          <a:bodyPr vert="horz" lIns="91440" tIns="45720" rIns="91440" bIns="45720" rtlCol="0" anchor="t">
            <a:normAutofit/>
          </a:bodyPr>
          <a:lstStyle>
            <a:lvl1pPr marL="0" indent="0" algn="l" defTabSz="914400" rtl="0" eaLnBrk="1" latinLnBrk="0" hangingPunct="1">
              <a:lnSpc>
                <a:spcPct val="80000"/>
              </a:lnSpc>
              <a:spcBef>
                <a:spcPct val="0"/>
              </a:spcBef>
              <a:buNone/>
              <a:tabLst>
                <a:tab pos="1778000" algn="l"/>
              </a:tabLst>
              <a:defRPr sz="2400" b="1" kern="1200">
                <a:solidFill>
                  <a:schemeClr val="tx1"/>
                </a:solidFill>
                <a:latin typeface="+mj-lt"/>
                <a:ea typeface="+mj-ea"/>
                <a:cs typeface="+mj-cs"/>
              </a:defRPr>
            </a:lvl1pPr>
          </a:lstStyle>
          <a:p>
            <a:r>
              <a:rPr lang="en-US" sz="4500">
                <a:solidFill>
                  <a:schemeClr val="bg1"/>
                </a:solidFill>
              </a:rPr>
              <a:t>Todays Agenda</a:t>
            </a:r>
          </a:p>
        </p:txBody>
      </p:sp>
      <p:sp>
        <p:nvSpPr>
          <p:cNvPr id="16" name="Freeform 15">
            <a:extLst>
              <a:ext uri="{FF2B5EF4-FFF2-40B4-BE49-F238E27FC236}">
                <a16:creationId xmlns:a16="http://schemas.microsoft.com/office/drawing/2014/main" id="{0BE3069A-510B-D547-99D1-B2517D804836}"/>
              </a:ext>
            </a:extLst>
          </p:cNvPr>
          <p:cNvSpPr/>
          <p:nvPr userDrawn="1"/>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3"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tx2">
              <a:lumMod val="20000"/>
              <a:lumOff val="80000"/>
            </a:schemeClr>
          </a:solidFill>
        </p:spPr>
        <p:txBody>
          <a:bodyPr wrap="square" anchor="ctr">
            <a:noAutofit/>
          </a:bodyPr>
          <a:lstStyle>
            <a:lvl1pPr algn="ctr">
              <a:defRPr/>
            </a:lvl1pPr>
          </a:lstStyle>
          <a:p>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7" name="Text Placeholder 46">
            <a:extLst>
              <a:ext uri="{FF2B5EF4-FFF2-40B4-BE49-F238E27FC236}">
                <a16:creationId xmlns:a16="http://schemas.microsoft.com/office/drawing/2014/main" id="{4B84F29C-D94D-954F-84AE-B2D3A9F3937B}"/>
              </a:ext>
            </a:extLst>
          </p:cNvPr>
          <p:cNvSpPr>
            <a:spLocks noGrp="1"/>
          </p:cNvSpPr>
          <p:nvPr>
            <p:ph type="body" sz="quarter" idx="15" hasCustomPrompt="1"/>
          </p:nvPr>
        </p:nvSpPr>
        <p:spPr>
          <a:xfrm>
            <a:off x="913636" y="1879600"/>
            <a:ext cx="10567928" cy="3085507"/>
          </a:xfrm>
          <a:custGeom>
            <a:avLst/>
            <a:gdLst>
              <a:gd name="connsiteX0" fmla="*/ 7621350 w 10567928"/>
              <a:gd name="connsiteY0" fmla="*/ 0 h 3085507"/>
              <a:gd name="connsiteX1" fmla="*/ 10567928 w 10567928"/>
              <a:gd name="connsiteY1" fmla="*/ 0 h 3085507"/>
              <a:gd name="connsiteX2" fmla="*/ 9796551 w 10567928"/>
              <a:gd name="connsiteY2" fmla="*/ 3085507 h 3085507"/>
              <a:gd name="connsiteX3" fmla="*/ 6849973 w 10567928"/>
              <a:gd name="connsiteY3" fmla="*/ 3085507 h 3085507"/>
              <a:gd name="connsiteX4" fmla="*/ 4185698 w 10567928"/>
              <a:gd name="connsiteY4" fmla="*/ 0 h 3085507"/>
              <a:gd name="connsiteX5" fmla="*/ 7132276 w 10567928"/>
              <a:gd name="connsiteY5" fmla="*/ 0 h 3085507"/>
              <a:gd name="connsiteX6" fmla="*/ 6360899 w 10567928"/>
              <a:gd name="connsiteY6" fmla="*/ 3085507 h 3085507"/>
              <a:gd name="connsiteX7" fmla="*/ 3414321 w 10567928"/>
              <a:gd name="connsiteY7" fmla="*/ 3085507 h 3085507"/>
              <a:gd name="connsiteX8" fmla="*/ 771377 w 10567928"/>
              <a:gd name="connsiteY8" fmla="*/ 0 h 3085507"/>
              <a:gd name="connsiteX9" fmla="*/ 3717955 w 10567928"/>
              <a:gd name="connsiteY9" fmla="*/ 0 h 3085507"/>
              <a:gd name="connsiteX10" fmla="*/ 2946578 w 10567928"/>
              <a:gd name="connsiteY10" fmla="*/ 3085507 h 3085507"/>
              <a:gd name="connsiteX11" fmla="*/ 0 w 10567928"/>
              <a:gd name="connsiteY11"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67928" h="3085507">
                <a:moveTo>
                  <a:pt x="7621350" y="0"/>
                </a:moveTo>
                <a:lnTo>
                  <a:pt x="10567928" y="0"/>
                </a:lnTo>
                <a:lnTo>
                  <a:pt x="9796551" y="3085507"/>
                </a:lnTo>
                <a:lnTo>
                  <a:pt x="6849973" y="3085507"/>
                </a:lnTo>
                <a:close/>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5" name="Text Placeholder 54">
            <a:extLst>
              <a:ext uri="{FF2B5EF4-FFF2-40B4-BE49-F238E27FC236}">
                <a16:creationId xmlns:a16="http://schemas.microsoft.com/office/drawing/2014/main" id="{6CBD5F40-1D90-DD4C-B6B7-B57D94A80127}"/>
              </a:ext>
            </a:extLst>
          </p:cNvPr>
          <p:cNvSpPr>
            <a:spLocks noGrp="1"/>
          </p:cNvSpPr>
          <p:nvPr>
            <p:ph type="body" sz="quarter" idx="18" hasCustomPrompt="1"/>
          </p:nvPr>
        </p:nvSpPr>
        <p:spPr>
          <a:xfrm>
            <a:off x="-4780221" y="-3701053"/>
            <a:ext cx="7132276" cy="3085507"/>
          </a:xfrm>
          <a:custGeom>
            <a:avLst/>
            <a:gdLst>
              <a:gd name="connsiteX0" fmla="*/ 4185698 w 7132276"/>
              <a:gd name="connsiteY0" fmla="*/ 0 h 3085507"/>
              <a:gd name="connsiteX1" fmla="*/ 7132276 w 7132276"/>
              <a:gd name="connsiteY1" fmla="*/ 0 h 3085507"/>
              <a:gd name="connsiteX2" fmla="*/ 6360899 w 7132276"/>
              <a:gd name="connsiteY2" fmla="*/ 3085507 h 3085507"/>
              <a:gd name="connsiteX3" fmla="*/ 3414321 w 7132276"/>
              <a:gd name="connsiteY3" fmla="*/ 3085507 h 3085507"/>
              <a:gd name="connsiteX4" fmla="*/ 771377 w 7132276"/>
              <a:gd name="connsiteY4" fmla="*/ 0 h 3085507"/>
              <a:gd name="connsiteX5" fmla="*/ 3717955 w 7132276"/>
              <a:gd name="connsiteY5" fmla="*/ 0 h 3085507"/>
              <a:gd name="connsiteX6" fmla="*/ 2946578 w 7132276"/>
              <a:gd name="connsiteY6" fmla="*/ 3085507 h 3085507"/>
              <a:gd name="connsiteX7" fmla="*/ 0 w 7132276"/>
              <a:gd name="connsiteY7"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32276" h="3085507">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4" name="Text Placeholder 53">
            <a:extLst>
              <a:ext uri="{FF2B5EF4-FFF2-40B4-BE49-F238E27FC236}">
                <a16:creationId xmlns:a16="http://schemas.microsoft.com/office/drawing/2014/main" id="{4E58788E-AC90-1745-BF47-05A11C6088B8}"/>
              </a:ext>
            </a:extLst>
          </p:cNvPr>
          <p:cNvSpPr>
            <a:spLocks noGrp="1"/>
          </p:cNvSpPr>
          <p:nvPr>
            <p:ph type="body" sz="quarter" idx="22" hasCustomPrompt="1"/>
          </p:nvPr>
        </p:nvSpPr>
        <p:spPr>
          <a:xfrm>
            <a:off x="3420351" y="-3701053"/>
            <a:ext cx="13944009" cy="3085507"/>
          </a:xfrm>
          <a:custGeom>
            <a:avLst/>
            <a:gdLst>
              <a:gd name="connsiteX0" fmla="*/ 10997431 w 13944009"/>
              <a:gd name="connsiteY0" fmla="*/ 0 h 3085507"/>
              <a:gd name="connsiteX1" fmla="*/ 13944009 w 13944009"/>
              <a:gd name="connsiteY1" fmla="*/ 0 h 3085507"/>
              <a:gd name="connsiteX2" fmla="*/ 13172632 w 13944009"/>
              <a:gd name="connsiteY2" fmla="*/ 3085507 h 3085507"/>
              <a:gd name="connsiteX3" fmla="*/ 10226054 w 13944009"/>
              <a:gd name="connsiteY3" fmla="*/ 3085507 h 3085507"/>
              <a:gd name="connsiteX4" fmla="*/ 7583110 w 13944009"/>
              <a:gd name="connsiteY4" fmla="*/ 0 h 3085507"/>
              <a:gd name="connsiteX5" fmla="*/ 10529688 w 13944009"/>
              <a:gd name="connsiteY5" fmla="*/ 0 h 3085507"/>
              <a:gd name="connsiteX6" fmla="*/ 9758311 w 13944009"/>
              <a:gd name="connsiteY6" fmla="*/ 3085507 h 3085507"/>
              <a:gd name="connsiteX7" fmla="*/ 6811733 w 13944009"/>
              <a:gd name="connsiteY7" fmla="*/ 3085507 h 3085507"/>
              <a:gd name="connsiteX8" fmla="*/ 4185698 w 13944009"/>
              <a:gd name="connsiteY8" fmla="*/ 0 h 3085507"/>
              <a:gd name="connsiteX9" fmla="*/ 7132276 w 13944009"/>
              <a:gd name="connsiteY9" fmla="*/ 0 h 3085507"/>
              <a:gd name="connsiteX10" fmla="*/ 6360899 w 13944009"/>
              <a:gd name="connsiteY10" fmla="*/ 3085507 h 3085507"/>
              <a:gd name="connsiteX11" fmla="*/ 3414321 w 13944009"/>
              <a:gd name="connsiteY11" fmla="*/ 3085507 h 3085507"/>
              <a:gd name="connsiteX12" fmla="*/ 771377 w 13944009"/>
              <a:gd name="connsiteY12" fmla="*/ 0 h 3085507"/>
              <a:gd name="connsiteX13" fmla="*/ 3717955 w 13944009"/>
              <a:gd name="connsiteY13" fmla="*/ 0 h 3085507"/>
              <a:gd name="connsiteX14" fmla="*/ 2946578 w 13944009"/>
              <a:gd name="connsiteY14" fmla="*/ 3085507 h 3085507"/>
              <a:gd name="connsiteX15" fmla="*/ 0 w 13944009"/>
              <a:gd name="connsiteY15"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44009" h="3085507">
                <a:moveTo>
                  <a:pt x="10997431" y="0"/>
                </a:moveTo>
                <a:lnTo>
                  <a:pt x="13944009" y="0"/>
                </a:lnTo>
                <a:lnTo>
                  <a:pt x="13172632" y="3085507"/>
                </a:lnTo>
                <a:lnTo>
                  <a:pt x="10226054" y="3085507"/>
                </a:lnTo>
                <a:close/>
                <a:moveTo>
                  <a:pt x="7583110" y="0"/>
                </a:moveTo>
                <a:lnTo>
                  <a:pt x="10529688" y="0"/>
                </a:lnTo>
                <a:lnTo>
                  <a:pt x="9758311" y="3085507"/>
                </a:lnTo>
                <a:lnTo>
                  <a:pt x="6811733" y="3085507"/>
                </a:lnTo>
                <a:close/>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7" name="Text Placeholder 56">
            <a:extLst>
              <a:ext uri="{FF2B5EF4-FFF2-40B4-BE49-F238E27FC236}">
                <a16:creationId xmlns:a16="http://schemas.microsoft.com/office/drawing/2014/main" id="{2E28E51D-7300-EC4D-A09B-64EA6E9FACE4}"/>
              </a:ext>
            </a:extLst>
          </p:cNvPr>
          <p:cNvSpPr>
            <a:spLocks noGrp="1"/>
          </p:cNvSpPr>
          <p:nvPr>
            <p:ph type="body" sz="quarter" idx="23" hasCustomPrompt="1"/>
          </p:nvPr>
        </p:nvSpPr>
        <p:spPr>
          <a:xfrm>
            <a:off x="1714500"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58" name="Text Placeholder 56">
            <a:extLst>
              <a:ext uri="{FF2B5EF4-FFF2-40B4-BE49-F238E27FC236}">
                <a16:creationId xmlns:a16="http://schemas.microsoft.com/office/drawing/2014/main" id="{F66483F3-8055-5347-A6FF-F7895E5E8E8C}"/>
              </a:ext>
            </a:extLst>
          </p:cNvPr>
          <p:cNvSpPr>
            <a:spLocks noGrp="1"/>
          </p:cNvSpPr>
          <p:nvPr>
            <p:ph type="body" sz="quarter" idx="24" hasCustomPrompt="1"/>
          </p:nvPr>
        </p:nvSpPr>
        <p:spPr>
          <a:xfrm>
            <a:off x="1714500"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
        <p:nvSpPr>
          <p:cNvPr id="59" name="Text Placeholder 56">
            <a:extLst>
              <a:ext uri="{FF2B5EF4-FFF2-40B4-BE49-F238E27FC236}">
                <a16:creationId xmlns:a16="http://schemas.microsoft.com/office/drawing/2014/main" id="{02FECF16-70BE-6C4F-BB2A-FD0693BFB3F4}"/>
              </a:ext>
            </a:extLst>
          </p:cNvPr>
          <p:cNvSpPr>
            <a:spLocks noGrp="1"/>
          </p:cNvSpPr>
          <p:nvPr>
            <p:ph type="body" sz="quarter" idx="25" hasCustomPrompt="1"/>
          </p:nvPr>
        </p:nvSpPr>
        <p:spPr>
          <a:xfrm>
            <a:off x="5159896"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60" name="Text Placeholder 56">
            <a:extLst>
              <a:ext uri="{FF2B5EF4-FFF2-40B4-BE49-F238E27FC236}">
                <a16:creationId xmlns:a16="http://schemas.microsoft.com/office/drawing/2014/main" id="{289D0B76-0415-2D4E-87A4-9E58C0035441}"/>
              </a:ext>
            </a:extLst>
          </p:cNvPr>
          <p:cNvSpPr>
            <a:spLocks noGrp="1"/>
          </p:cNvSpPr>
          <p:nvPr>
            <p:ph type="body" sz="quarter" idx="26" hasCustomPrompt="1"/>
          </p:nvPr>
        </p:nvSpPr>
        <p:spPr>
          <a:xfrm>
            <a:off x="5159896"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
        <p:nvSpPr>
          <p:cNvPr id="61" name="Text Placeholder 56">
            <a:extLst>
              <a:ext uri="{FF2B5EF4-FFF2-40B4-BE49-F238E27FC236}">
                <a16:creationId xmlns:a16="http://schemas.microsoft.com/office/drawing/2014/main" id="{6D87313E-EBF1-684A-82D4-D26EE269429D}"/>
              </a:ext>
            </a:extLst>
          </p:cNvPr>
          <p:cNvSpPr>
            <a:spLocks noGrp="1"/>
          </p:cNvSpPr>
          <p:nvPr>
            <p:ph type="body" sz="quarter" idx="27" hasCustomPrompt="1"/>
          </p:nvPr>
        </p:nvSpPr>
        <p:spPr>
          <a:xfrm>
            <a:off x="8616280"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62" name="Text Placeholder 56">
            <a:extLst>
              <a:ext uri="{FF2B5EF4-FFF2-40B4-BE49-F238E27FC236}">
                <a16:creationId xmlns:a16="http://schemas.microsoft.com/office/drawing/2014/main" id="{007DF5D0-3E64-3646-BDF1-66B9275404B5}"/>
              </a:ext>
            </a:extLst>
          </p:cNvPr>
          <p:cNvSpPr>
            <a:spLocks noGrp="1"/>
          </p:cNvSpPr>
          <p:nvPr>
            <p:ph type="body" sz="quarter" idx="28" hasCustomPrompt="1"/>
          </p:nvPr>
        </p:nvSpPr>
        <p:spPr>
          <a:xfrm>
            <a:off x="8616280"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Tree>
    <p:extLst>
      <p:ext uri="{BB962C8B-B14F-4D97-AF65-F5344CB8AC3E}">
        <p14:creationId xmlns:p14="http://schemas.microsoft.com/office/powerpoint/2010/main" val="3015863517"/>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p:cSld name="Full Chart Slide">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DCCA77-93B5-3F4D-89F5-D55DB5E62F69}"/>
              </a:ext>
            </a:extLst>
          </p:cNvPr>
          <p:cNvSpPr/>
          <p:nvPr/>
        </p:nvSpPr>
        <p:spPr>
          <a:xfrm>
            <a:off x="444843" y="426308"/>
            <a:ext cx="11392930" cy="5690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356EBECB-C5D1-6548-B42C-A9EE50EB1D13}"/>
              </a:ext>
            </a:extLst>
          </p:cNvPr>
          <p:cNvSpPr>
            <a:spLocks noGrp="1"/>
          </p:cNvSpPr>
          <p:nvPr>
            <p:ph type="pic" sz="quarter" idx="14"/>
          </p:nvPr>
        </p:nvSpPr>
        <p:spPr>
          <a:xfrm>
            <a:off x="1637219" y="0"/>
            <a:ext cx="10554781" cy="6498000"/>
          </a:xfrm>
          <a:custGeom>
            <a:avLst/>
            <a:gdLst>
              <a:gd name="connsiteX0" fmla="*/ 1624501 w 10554781"/>
              <a:gd name="connsiteY0" fmla="*/ 0 h 6498000"/>
              <a:gd name="connsiteX1" fmla="*/ 3540583 w 10554781"/>
              <a:gd name="connsiteY1" fmla="*/ 0 h 6498000"/>
              <a:gd name="connsiteX2" fmla="*/ 4060849 w 10554781"/>
              <a:gd name="connsiteY2" fmla="*/ 0 h 6498000"/>
              <a:gd name="connsiteX3" fmla="*/ 10554781 w 10554781"/>
              <a:gd name="connsiteY3" fmla="*/ 0 h 6498000"/>
              <a:gd name="connsiteX4" fmla="*/ 10554781 w 10554781"/>
              <a:gd name="connsiteY4" fmla="*/ 6498000 h 6498000"/>
              <a:gd name="connsiteX5" fmla="*/ 4710388 w 10554781"/>
              <a:gd name="connsiteY5" fmla="*/ 6498000 h 6498000"/>
              <a:gd name="connsiteX6" fmla="*/ 4710781 w 10554781"/>
              <a:gd name="connsiteY6" fmla="*/ 6496050 h 6498000"/>
              <a:gd name="connsiteX7" fmla="*/ 4458781 w 10554781"/>
              <a:gd name="connsiteY7" fmla="*/ 6244050 h 6498000"/>
              <a:gd name="connsiteX8" fmla="*/ 4206781 w 10554781"/>
              <a:gd name="connsiteY8" fmla="*/ 6496050 h 6498000"/>
              <a:gd name="connsiteX9" fmla="*/ 4207175 w 10554781"/>
              <a:gd name="connsiteY9" fmla="*/ 6498000 h 6498000"/>
              <a:gd name="connsiteX10" fmla="*/ 4060849 w 10554781"/>
              <a:gd name="connsiteY10" fmla="*/ 6498000 h 6498000"/>
              <a:gd name="connsiteX11" fmla="*/ 3540583 w 10554781"/>
              <a:gd name="connsiteY11" fmla="*/ 6498000 h 6498000"/>
              <a:gd name="connsiteX12" fmla="*/ 0 w 10554781"/>
              <a:gd name="connsiteY12" fmla="*/ 6498000 h 6498000"/>
              <a:gd name="connsiteX13" fmla="*/ 94043 w 10554781"/>
              <a:gd name="connsiteY13" fmla="*/ 6121831 h 6498000"/>
              <a:gd name="connsiteX14" fmla="*/ 10192831 w 10554781"/>
              <a:gd name="connsiteY14" fmla="*/ 6121831 h 6498000"/>
              <a:gd name="connsiteX15" fmla="*/ 10192831 w 10554781"/>
              <a:gd name="connsiteY15" fmla="*/ 418454 h 6498000"/>
              <a:gd name="connsiteX16" fmla="*/ 1519888 w 10554781"/>
              <a:gd name="connsiteY16" fmla="*/ 41845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54781" h="6498000">
                <a:moveTo>
                  <a:pt x="1624501" y="0"/>
                </a:moveTo>
                <a:lnTo>
                  <a:pt x="3540583" y="0"/>
                </a:lnTo>
                <a:lnTo>
                  <a:pt x="4060849" y="0"/>
                </a:lnTo>
                <a:lnTo>
                  <a:pt x="10554781" y="0"/>
                </a:lnTo>
                <a:lnTo>
                  <a:pt x="10554781" y="6498000"/>
                </a:lnTo>
                <a:lnTo>
                  <a:pt x="4710388" y="6498000"/>
                </a:lnTo>
                <a:lnTo>
                  <a:pt x="4710781" y="6496050"/>
                </a:lnTo>
                <a:cubicBezTo>
                  <a:pt x="4710781" y="6356874"/>
                  <a:pt x="4597957" y="6244050"/>
                  <a:pt x="4458781" y="6244050"/>
                </a:cubicBezTo>
                <a:cubicBezTo>
                  <a:pt x="4319605" y="6244050"/>
                  <a:pt x="4206781" y="6356874"/>
                  <a:pt x="4206781" y="6496050"/>
                </a:cubicBezTo>
                <a:lnTo>
                  <a:pt x="4207175" y="6498000"/>
                </a:lnTo>
                <a:lnTo>
                  <a:pt x="4060849" y="6498000"/>
                </a:lnTo>
                <a:lnTo>
                  <a:pt x="3540583" y="6498000"/>
                </a:lnTo>
                <a:lnTo>
                  <a:pt x="0" y="6498000"/>
                </a:lnTo>
                <a:lnTo>
                  <a:pt x="94043" y="6121831"/>
                </a:lnTo>
                <a:lnTo>
                  <a:pt x="10192831" y="6121831"/>
                </a:lnTo>
                <a:lnTo>
                  <a:pt x="10192831" y="418454"/>
                </a:lnTo>
                <a:lnTo>
                  <a:pt x="1519888" y="418454"/>
                </a:lnTo>
                <a:close/>
              </a:path>
            </a:pathLst>
          </a:custGeom>
          <a:solidFill>
            <a:schemeClr val="accent5">
              <a:lumMod val="90000"/>
            </a:schemeClr>
          </a:solidFill>
        </p:spPr>
        <p:txBody>
          <a:bodyPr wrap="square" anchor="ctr">
            <a:noAutofit/>
          </a:bodyPr>
          <a:lstStyle>
            <a:lvl1pPr algn="ctr">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5" y="2436812"/>
            <a:ext cx="10928171"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28172" cy="1467212"/>
          </a:xfrm>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1532603024"/>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p:cSld name="2_3 points - imag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F59B994F-868B-BB40-8716-B0601879182D}"/>
              </a:ext>
            </a:extLst>
          </p:cNvPr>
          <p:cNvSpPr>
            <a:spLocks noGrp="1"/>
          </p:cNvSpPr>
          <p:nvPr>
            <p:ph type="pic" sz="quarter" idx="10"/>
          </p:nvPr>
        </p:nvSpPr>
        <p:spPr>
          <a:xfrm>
            <a:off x="0" y="0"/>
            <a:ext cx="12192000" cy="6498000"/>
          </a:xfrm>
          <a:custGeom>
            <a:avLst/>
            <a:gdLst>
              <a:gd name="connsiteX0" fmla="*/ 6096000 w 12192000"/>
              <a:gd name="connsiteY0" fmla="*/ 6130924 h 6498000"/>
              <a:gd name="connsiteX1" fmla="*/ 6432432 w 12192000"/>
              <a:gd name="connsiteY1" fmla="*/ 6353926 h 6498000"/>
              <a:gd name="connsiteX2" fmla="*/ 6441895 w 12192000"/>
              <a:gd name="connsiteY2" fmla="*/ 6400799 h 6498000"/>
              <a:gd name="connsiteX3" fmla="*/ 12192000 w 12192000"/>
              <a:gd name="connsiteY3" fmla="*/ 6400799 h 6498000"/>
              <a:gd name="connsiteX4" fmla="*/ 12192000 w 12192000"/>
              <a:gd name="connsiteY4" fmla="*/ 6498000 h 6498000"/>
              <a:gd name="connsiteX5" fmla="*/ 6347607 w 12192000"/>
              <a:gd name="connsiteY5" fmla="*/ 6498000 h 6498000"/>
              <a:gd name="connsiteX6" fmla="*/ 6348000 w 12192000"/>
              <a:gd name="connsiteY6" fmla="*/ 6496050 h 6498000"/>
              <a:gd name="connsiteX7" fmla="*/ 6096000 w 12192000"/>
              <a:gd name="connsiteY7" fmla="*/ 6244050 h 6498000"/>
              <a:gd name="connsiteX8" fmla="*/ 5844000 w 12192000"/>
              <a:gd name="connsiteY8" fmla="*/ 6496050 h 6498000"/>
              <a:gd name="connsiteX9" fmla="*/ 5844394 w 12192000"/>
              <a:gd name="connsiteY9" fmla="*/ 6498000 h 6498000"/>
              <a:gd name="connsiteX10" fmla="*/ 0 w 12192000"/>
              <a:gd name="connsiteY10" fmla="*/ 6498000 h 6498000"/>
              <a:gd name="connsiteX11" fmla="*/ 0 w 12192000"/>
              <a:gd name="connsiteY11" fmla="*/ 6400799 h 6498000"/>
              <a:gd name="connsiteX12" fmla="*/ 5750105 w 12192000"/>
              <a:gd name="connsiteY12" fmla="*/ 6400799 h 6498000"/>
              <a:gd name="connsiteX13" fmla="*/ 5759569 w 12192000"/>
              <a:gd name="connsiteY13" fmla="*/ 6353926 h 6498000"/>
              <a:gd name="connsiteX14" fmla="*/ 6096000 w 12192000"/>
              <a:gd name="connsiteY14" fmla="*/ 6130924 h 6498000"/>
              <a:gd name="connsiteX15" fmla="*/ 0 w 12192000"/>
              <a:gd name="connsiteY15" fmla="*/ 0 h 6498000"/>
              <a:gd name="connsiteX16" fmla="*/ 12192000 w 12192000"/>
              <a:gd name="connsiteY16" fmla="*/ 0 h 6498000"/>
              <a:gd name="connsiteX17" fmla="*/ 12192000 w 12192000"/>
              <a:gd name="connsiteY17" fmla="*/ 3428999 h 6498000"/>
              <a:gd name="connsiteX18" fmla="*/ 0 w 12192000"/>
              <a:gd name="connsiteY18" fmla="*/ 3428999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0" h="6498000">
                <a:moveTo>
                  <a:pt x="6096000" y="6130924"/>
                </a:moveTo>
                <a:cubicBezTo>
                  <a:pt x="6247240" y="6130924"/>
                  <a:pt x="6377003" y="6222877"/>
                  <a:pt x="6432432" y="6353926"/>
                </a:cubicBezTo>
                <a:lnTo>
                  <a:pt x="6441895" y="6400799"/>
                </a:lnTo>
                <a:lnTo>
                  <a:pt x="12192000" y="6400799"/>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lnTo>
                  <a:pt x="0" y="6400799"/>
                </a:lnTo>
                <a:lnTo>
                  <a:pt x="5750105" y="6400799"/>
                </a:lnTo>
                <a:lnTo>
                  <a:pt x="5759569" y="6353926"/>
                </a:lnTo>
                <a:cubicBezTo>
                  <a:pt x="5814999" y="6222877"/>
                  <a:pt x="5944761" y="6130924"/>
                  <a:pt x="6096000" y="6130924"/>
                </a:cubicBezTo>
                <a:close/>
                <a:moveTo>
                  <a:pt x="0" y="0"/>
                </a:moveTo>
                <a:lnTo>
                  <a:pt x="12192000" y="0"/>
                </a:lnTo>
                <a:lnTo>
                  <a:pt x="12192000" y="3428999"/>
                </a:lnTo>
                <a:lnTo>
                  <a:pt x="0" y="3428999"/>
                </a:lnTo>
                <a:close/>
              </a:path>
            </a:pathLst>
          </a:custGeom>
          <a:solidFill>
            <a:schemeClr val="bg1">
              <a:lumMod val="95000"/>
            </a:schemeClr>
          </a:solidFill>
          <a:ln>
            <a:noFill/>
          </a:ln>
        </p:spPr>
        <p:txBody>
          <a:bodyPr wrap="square" anchor="t">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599"/>
            <a:ext cx="5477935" cy="1827213"/>
          </a:xfrm>
        </p:spPr>
        <p:txBody>
          <a:bodyPr/>
          <a:lstStyle>
            <a:lvl1pPr>
              <a:defRPr>
                <a:solidFill>
                  <a:schemeClr val="tx1"/>
                </a:solidFill>
              </a:defRPr>
            </a:lvl1pPr>
          </a:lstStyle>
          <a:p>
            <a:r>
              <a:rPr lang="es-ES"/>
              <a:t>Haga clic para modificar el estilo de título del patrón</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8" name="Text Placeholder 7">
            <a:extLst>
              <a:ext uri="{FF2B5EF4-FFF2-40B4-BE49-F238E27FC236}">
                <a16:creationId xmlns:a16="http://schemas.microsoft.com/office/drawing/2014/main" id="{18459187-E524-7048-BA1C-D09E27D11A48}"/>
              </a:ext>
            </a:extLst>
          </p:cNvPr>
          <p:cNvSpPr>
            <a:spLocks noGrp="1"/>
          </p:cNvSpPr>
          <p:nvPr>
            <p:ph type="body" sz="quarter" idx="13" hasCustomPrompt="1"/>
          </p:nvPr>
        </p:nvSpPr>
        <p:spPr>
          <a:xfrm>
            <a:off x="2013312" y="2984362"/>
            <a:ext cx="849600" cy="849600"/>
          </a:xfrm>
          <a:prstGeom prst="ellipse">
            <a:avLst/>
          </a:prstGeom>
          <a:solidFill>
            <a:schemeClr val="bg1"/>
          </a:solidFill>
        </p:spPr>
        <p:txBody>
          <a:bodyPr wrap="none" anchor="ctr">
            <a:noAutofit/>
          </a:bodyPr>
          <a:lstStyle>
            <a:lvl1pPr algn="ctr">
              <a:lnSpc>
                <a:spcPct val="100000"/>
              </a:lnSpc>
              <a:defRPr sz="3200" b="1">
                <a:solidFill>
                  <a:schemeClr val="accent4"/>
                </a:solidFill>
              </a:defRPr>
            </a:lvl1pPr>
          </a:lstStyle>
          <a:p>
            <a:pPr lvl="0"/>
            <a:r>
              <a:rPr lang="en-GB"/>
              <a:t>01</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937745" y="3826883"/>
            <a:ext cx="2973032" cy="2374704"/>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0" name="Text Placeholder 7">
            <a:extLst>
              <a:ext uri="{FF2B5EF4-FFF2-40B4-BE49-F238E27FC236}">
                <a16:creationId xmlns:a16="http://schemas.microsoft.com/office/drawing/2014/main" id="{DA47B588-B43F-B04D-962B-785D735F6157}"/>
              </a:ext>
            </a:extLst>
          </p:cNvPr>
          <p:cNvSpPr>
            <a:spLocks noGrp="1"/>
          </p:cNvSpPr>
          <p:nvPr>
            <p:ph type="body" sz="quarter" idx="14" hasCustomPrompt="1"/>
          </p:nvPr>
        </p:nvSpPr>
        <p:spPr>
          <a:xfrm>
            <a:off x="5671200" y="2984362"/>
            <a:ext cx="849600" cy="849600"/>
          </a:xfrm>
          <a:prstGeom prst="ellipse">
            <a:avLst/>
          </a:prstGeom>
          <a:solidFill>
            <a:schemeClr val="bg1"/>
          </a:solidFill>
        </p:spPr>
        <p:txBody>
          <a:bodyPr wrap="none" anchor="ctr">
            <a:noAutofit/>
          </a:bodyPr>
          <a:lstStyle>
            <a:lvl1pPr algn="ctr">
              <a:lnSpc>
                <a:spcPct val="100000"/>
              </a:lnSpc>
              <a:defRPr sz="3200" b="1">
                <a:solidFill>
                  <a:schemeClr val="accent4"/>
                </a:solidFill>
              </a:defRPr>
            </a:lvl1pPr>
          </a:lstStyle>
          <a:p>
            <a:pPr lvl="0"/>
            <a:r>
              <a:rPr lang="en-GB"/>
              <a:t>02</a:t>
            </a:r>
          </a:p>
        </p:txBody>
      </p:sp>
      <p:sp>
        <p:nvSpPr>
          <p:cNvPr id="12" name="Text Placeholder 7">
            <a:extLst>
              <a:ext uri="{FF2B5EF4-FFF2-40B4-BE49-F238E27FC236}">
                <a16:creationId xmlns:a16="http://schemas.microsoft.com/office/drawing/2014/main" id="{62154988-CC76-6049-932F-876F07091A56}"/>
              </a:ext>
            </a:extLst>
          </p:cNvPr>
          <p:cNvSpPr>
            <a:spLocks noGrp="1"/>
          </p:cNvSpPr>
          <p:nvPr>
            <p:ph type="body" sz="quarter" idx="16" hasCustomPrompt="1"/>
          </p:nvPr>
        </p:nvSpPr>
        <p:spPr>
          <a:xfrm>
            <a:off x="9329088" y="2984362"/>
            <a:ext cx="849600" cy="849600"/>
          </a:xfrm>
          <a:prstGeom prst="ellipse">
            <a:avLst/>
          </a:prstGeom>
          <a:solidFill>
            <a:schemeClr val="bg1"/>
          </a:solidFill>
        </p:spPr>
        <p:txBody>
          <a:bodyPr wrap="none" anchor="ctr">
            <a:noAutofit/>
          </a:bodyPr>
          <a:lstStyle>
            <a:lvl1pPr algn="ctr">
              <a:lnSpc>
                <a:spcPct val="100000"/>
              </a:lnSpc>
              <a:defRPr sz="3200" b="1">
                <a:solidFill>
                  <a:schemeClr val="accent4"/>
                </a:solidFill>
              </a:defRPr>
            </a:lvl1pPr>
          </a:lstStyle>
          <a:p>
            <a:pPr lvl="0"/>
            <a:r>
              <a:rPr lang="en-GB"/>
              <a:t>03</a:t>
            </a:r>
          </a:p>
        </p:txBody>
      </p:sp>
      <p:sp>
        <p:nvSpPr>
          <p:cNvPr id="16" name="Text Placeholder 13">
            <a:extLst>
              <a:ext uri="{FF2B5EF4-FFF2-40B4-BE49-F238E27FC236}">
                <a16:creationId xmlns:a16="http://schemas.microsoft.com/office/drawing/2014/main" id="{D0183AF5-5DC2-FE41-BFD2-3D5DCEAD6049}"/>
              </a:ext>
            </a:extLst>
          </p:cNvPr>
          <p:cNvSpPr>
            <a:spLocks noGrp="1" noChangeAspect="1"/>
          </p:cNvSpPr>
          <p:nvPr>
            <p:ph type="body" sz="quarter" idx="18"/>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
        <p:nvSpPr>
          <p:cNvPr id="17" name="Content Placeholder 2">
            <a:extLst>
              <a:ext uri="{FF2B5EF4-FFF2-40B4-BE49-F238E27FC236}">
                <a16:creationId xmlns:a16="http://schemas.microsoft.com/office/drawing/2014/main" id="{9AB981F5-0602-CE4F-BC7C-A1EB35500705}"/>
              </a:ext>
            </a:extLst>
          </p:cNvPr>
          <p:cNvSpPr>
            <a:spLocks noGrp="1"/>
          </p:cNvSpPr>
          <p:nvPr>
            <p:ph idx="19"/>
          </p:nvPr>
        </p:nvSpPr>
        <p:spPr>
          <a:xfrm>
            <a:off x="4609484" y="3826883"/>
            <a:ext cx="2973032" cy="2374704"/>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8" name="Content Placeholder 2">
            <a:extLst>
              <a:ext uri="{FF2B5EF4-FFF2-40B4-BE49-F238E27FC236}">
                <a16:creationId xmlns:a16="http://schemas.microsoft.com/office/drawing/2014/main" id="{227173F3-8DA6-5945-961F-DE5285530A32}"/>
              </a:ext>
            </a:extLst>
          </p:cNvPr>
          <p:cNvSpPr>
            <a:spLocks noGrp="1"/>
          </p:cNvSpPr>
          <p:nvPr>
            <p:ph idx="20"/>
          </p:nvPr>
        </p:nvSpPr>
        <p:spPr>
          <a:xfrm>
            <a:off x="8267078" y="3826883"/>
            <a:ext cx="2973032" cy="2374704"/>
          </a:xfrm>
        </p:spPr>
        <p:txBody>
          <a:bodyPr/>
          <a:lstStyle>
            <a:lvl1pPr algn="ctr">
              <a:lnSpc>
                <a:spcPct val="80000"/>
              </a:lnSpc>
              <a:defRPr sz="2000" b="1">
                <a:solidFill>
                  <a:schemeClr val="bg2"/>
                </a:solidFill>
              </a:defRPr>
            </a:lvl1pPr>
            <a:lvl2pPr algn="ctr">
              <a:lnSpc>
                <a:spcPct val="120000"/>
              </a:lnSpc>
              <a:spcAft>
                <a:spcPts val="1200"/>
              </a:spcAft>
              <a:defRPr sz="1600" b="0">
                <a:solidFill>
                  <a:schemeClr val="tx1"/>
                </a:solidFill>
              </a:defRPr>
            </a:lvl2pPr>
            <a:lvl3pPr algn="ctr">
              <a:lnSpc>
                <a:spcPct val="120000"/>
              </a:lnSpc>
              <a:spcAft>
                <a:spcPts val="1200"/>
              </a:spcAft>
              <a:defRPr/>
            </a:lvl3pPr>
            <a:lvl4pPr algn="ctr">
              <a:lnSpc>
                <a:spcPct val="120000"/>
              </a:lnSpc>
              <a:spcAft>
                <a:spcPts val="1200"/>
              </a:spcAft>
              <a:defRPr/>
            </a:lvl4pPr>
            <a:lvl5pPr algn="ctr">
              <a:lnSpc>
                <a:spcPct val="120000"/>
              </a:lnSpc>
              <a:spcAft>
                <a:spcPts val="1200"/>
              </a:spcAft>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1186974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p:cSld name="2_Agenda - image backgroun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bg1">
              <a:lumMod val="95000"/>
            </a:schemeClr>
          </a:solidFill>
          <a:ln>
            <a:noFill/>
          </a:ln>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5477935" cy="1192742"/>
          </a:xfrm>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096000" y="1802342"/>
            <a:ext cx="5487666" cy="444600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Text Placeholder 13">
            <a:extLst>
              <a:ext uri="{FF2B5EF4-FFF2-40B4-BE49-F238E27FC236}">
                <a16:creationId xmlns:a16="http://schemas.microsoft.com/office/drawing/2014/main" id="{C04E660C-1DCC-914B-9017-655D35200AB9}"/>
              </a:ext>
            </a:extLst>
          </p:cNvPr>
          <p:cNvSpPr>
            <a:spLocks noGrp="1" noChangeAspect="1"/>
          </p:cNvSpPr>
          <p:nvPr>
            <p:ph type="body" sz="quarter" idx="13"/>
          </p:nvPr>
        </p:nvSpPr>
        <p:spPr>
          <a:xfrm>
            <a:off x="563497" y="528398"/>
            <a:ext cx="208800" cy="208800"/>
          </a:xfrm>
          <a:custGeom>
            <a:avLst/>
            <a:gdLst>
              <a:gd name="connsiteX0" fmla="*/ 201224 w 1820600"/>
              <a:gd name="connsiteY0" fmla="*/ 0 h 1820600"/>
              <a:gd name="connsiteX1" fmla="*/ 1619376 w 1820600"/>
              <a:gd name="connsiteY1" fmla="*/ 0 h 1820600"/>
              <a:gd name="connsiteX2" fmla="*/ 1820600 w 1820600"/>
              <a:gd name="connsiteY2" fmla="*/ 201224 h 1820600"/>
              <a:gd name="connsiteX3" fmla="*/ 1619376 w 1820600"/>
              <a:gd name="connsiteY3" fmla="*/ 402448 h 1820600"/>
              <a:gd name="connsiteX4" fmla="*/ 402448 w 1820600"/>
              <a:gd name="connsiteY4" fmla="*/ 402448 h 1820600"/>
              <a:gd name="connsiteX5" fmla="*/ 402448 w 1820600"/>
              <a:gd name="connsiteY5" fmla="*/ 1619376 h 1820600"/>
              <a:gd name="connsiteX6" fmla="*/ 201224 w 1820600"/>
              <a:gd name="connsiteY6" fmla="*/ 1820600 h 1820600"/>
              <a:gd name="connsiteX7" fmla="*/ 0 w 1820600"/>
              <a:gd name="connsiteY7" fmla="*/ 1619376 h 1820600"/>
              <a:gd name="connsiteX8" fmla="*/ 0 w 1820600"/>
              <a:gd name="connsiteY8" fmla="*/ 201224 h 1820600"/>
              <a:gd name="connsiteX9" fmla="*/ 201224 w 1820600"/>
              <a:gd name="connsiteY9" fmla="*/ 0 h 18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600" h="1820600">
                <a:moveTo>
                  <a:pt x="201224" y="0"/>
                </a:moveTo>
                <a:lnTo>
                  <a:pt x="1619376" y="0"/>
                </a:lnTo>
                <a:cubicBezTo>
                  <a:pt x="1730543" y="0"/>
                  <a:pt x="1820600" y="90056"/>
                  <a:pt x="1820600" y="201224"/>
                </a:cubicBezTo>
                <a:cubicBezTo>
                  <a:pt x="1820600" y="312392"/>
                  <a:pt x="1730543" y="402448"/>
                  <a:pt x="1619376" y="402448"/>
                </a:cubicBezTo>
                <a:lnTo>
                  <a:pt x="402448" y="402448"/>
                </a:lnTo>
                <a:lnTo>
                  <a:pt x="402448" y="1619376"/>
                </a:lnTo>
                <a:cubicBezTo>
                  <a:pt x="402448" y="1730543"/>
                  <a:pt x="312392" y="1820600"/>
                  <a:pt x="201224" y="1820600"/>
                </a:cubicBezTo>
                <a:cubicBezTo>
                  <a:pt x="90056" y="1820600"/>
                  <a:pt x="0" y="1730543"/>
                  <a:pt x="0" y="1619376"/>
                </a:cubicBezTo>
                <a:lnTo>
                  <a:pt x="0" y="201224"/>
                </a:lnTo>
                <a:cubicBezTo>
                  <a:pt x="0" y="90056"/>
                  <a:pt x="90056" y="0"/>
                  <a:pt x="201224" y="0"/>
                </a:cubicBezTo>
                <a:close/>
              </a:path>
            </a:pathLst>
          </a:custGeom>
          <a:solidFill>
            <a:schemeClr val="bg2"/>
          </a:solidFill>
        </p:spPr>
        <p:txBody>
          <a:bodyPr wrap="square" anchor="ctr">
            <a:noAutofit/>
          </a:bodyPr>
          <a:lstStyle>
            <a:lvl1pPr algn="ct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1582641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9D0571CB-8BC9-D84F-9E30-8938179DFC8A}"/>
              </a:ext>
            </a:extLst>
          </p:cNvPr>
          <p:cNvSpPr/>
          <p:nvPr userDrawn="1"/>
        </p:nvSpPr>
        <p:spPr>
          <a:xfrm>
            <a:off x="3980268" y="0"/>
            <a:ext cx="2591755" cy="6858000"/>
          </a:xfrm>
          <a:custGeom>
            <a:avLst/>
            <a:gdLst>
              <a:gd name="connsiteX0" fmla="*/ 1896356 w 2591755"/>
              <a:gd name="connsiteY0" fmla="*/ 0 h 6858000"/>
              <a:gd name="connsiteX1" fmla="*/ 2591755 w 2591755"/>
              <a:gd name="connsiteY1" fmla="*/ 0 h 6858000"/>
              <a:gd name="connsiteX2" fmla="*/ 695399 w 2591755"/>
              <a:gd name="connsiteY2" fmla="*/ 6858000 h 6858000"/>
              <a:gd name="connsiteX3" fmla="*/ 0 w 259175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91755" h="6858000">
                <a:moveTo>
                  <a:pt x="1896356" y="0"/>
                </a:moveTo>
                <a:lnTo>
                  <a:pt x="2591755" y="0"/>
                </a:lnTo>
                <a:lnTo>
                  <a:pt x="695399" y="6858000"/>
                </a:lnTo>
                <a:lnTo>
                  <a:pt x="0" y="6858000"/>
                </a:lnTo>
                <a:close/>
              </a:path>
            </a:pathLst>
          </a:custGeom>
          <a:gradFill>
            <a:gsLst>
              <a:gs pos="1000">
                <a:schemeClr val="accent2">
                  <a:alpha val="90000"/>
                </a:schemeClr>
              </a:gs>
              <a:gs pos="95000">
                <a:schemeClr val="accent3">
                  <a:alpha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Picture Placeholder 12">
            <a:extLst>
              <a:ext uri="{FF2B5EF4-FFF2-40B4-BE49-F238E27FC236}">
                <a16:creationId xmlns:a16="http://schemas.microsoft.com/office/drawing/2014/main" id="{2971CB30-64C4-144F-8D41-BDABE18F0525}"/>
              </a:ext>
            </a:extLst>
          </p:cNvPr>
          <p:cNvSpPr>
            <a:spLocks noGrp="1"/>
          </p:cNvSpPr>
          <p:nvPr>
            <p:ph type="pic" sz="quarter" idx="10"/>
          </p:nvPr>
        </p:nvSpPr>
        <p:spPr>
          <a:xfrm>
            <a:off x="4675668" y="0"/>
            <a:ext cx="7516333" cy="6858000"/>
          </a:xfrm>
          <a:custGeom>
            <a:avLst/>
            <a:gdLst>
              <a:gd name="connsiteX0" fmla="*/ 1896356 w 7516333"/>
              <a:gd name="connsiteY0" fmla="*/ 0 h 6858000"/>
              <a:gd name="connsiteX1" fmla="*/ 7516333 w 7516333"/>
              <a:gd name="connsiteY1" fmla="*/ 0 h 6858000"/>
              <a:gd name="connsiteX2" fmla="*/ 7516333 w 7516333"/>
              <a:gd name="connsiteY2" fmla="*/ 6858000 h 6858000"/>
              <a:gd name="connsiteX3" fmla="*/ 0 w 751633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516333" h="6858000">
                <a:moveTo>
                  <a:pt x="1896356" y="0"/>
                </a:moveTo>
                <a:lnTo>
                  <a:pt x="7516333" y="0"/>
                </a:lnTo>
                <a:lnTo>
                  <a:pt x="7516333" y="6858000"/>
                </a:lnTo>
                <a:lnTo>
                  <a:pt x="0" y="685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sp>
        <p:nvSpPr>
          <p:cNvPr id="6" name="Freeform 5">
            <a:extLst>
              <a:ext uri="{FF2B5EF4-FFF2-40B4-BE49-F238E27FC236}">
                <a16:creationId xmlns:a16="http://schemas.microsoft.com/office/drawing/2014/main" id="{84B6E5DE-49BC-3F42-9544-E7E7A6D8ABEF}"/>
              </a:ext>
            </a:extLst>
          </p:cNvPr>
          <p:cNvSpPr/>
          <p:nvPr userDrawn="1"/>
        </p:nvSpPr>
        <p:spPr>
          <a:xfrm>
            <a:off x="0" y="0"/>
            <a:ext cx="6095999" cy="6858000"/>
          </a:xfrm>
          <a:custGeom>
            <a:avLst/>
            <a:gdLst>
              <a:gd name="connsiteX0" fmla="*/ 0 w 5907109"/>
              <a:gd name="connsiteY0" fmla="*/ 0 h 6858000"/>
              <a:gd name="connsiteX1" fmla="*/ 5907109 w 5907109"/>
              <a:gd name="connsiteY1" fmla="*/ 0 h 6858000"/>
              <a:gd name="connsiteX2" fmla="*/ 4069513 w 5907109"/>
              <a:gd name="connsiteY2" fmla="*/ 6858000 h 6858000"/>
              <a:gd name="connsiteX3" fmla="*/ 0 w 590710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07109" h="6858000">
                <a:moveTo>
                  <a:pt x="0" y="0"/>
                </a:moveTo>
                <a:lnTo>
                  <a:pt x="5907109" y="0"/>
                </a:lnTo>
                <a:lnTo>
                  <a:pt x="4069513" y="6858000"/>
                </a:lnTo>
                <a:lnTo>
                  <a:pt x="0" y="68580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 Placeholder 10">
            <a:extLst>
              <a:ext uri="{FF2B5EF4-FFF2-40B4-BE49-F238E27FC236}">
                <a16:creationId xmlns:a16="http://schemas.microsoft.com/office/drawing/2014/main" id="{E2D879A0-3568-0846-86A6-1F737391F521}"/>
              </a:ext>
            </a:extLst>
          </p:cNvPr>
          <p:cNvSpPr>
            <a:spLocks noGrp="1"/>
          </p:cNvSpPr>
          <p:nvPr>
            <p:ph type="body" sz="quarter" idx="24" hasCustomPrompt="1"/>
          </p:nvPr>
        </p:nvSpPr>
        <p:spPr>
          <a:xfrm>
            <a:off x="701040" y="804863"/>
            <a:ext cx="4396740" cy="1355407"/>
          </a:xfrm>
        </p:spPr>
        <p:txBody>
          <a:bodyPr lIns="0" rIns="0">
            <a:noAutofit/>
          </a:bodyPr>
          <a:lstStyle>
            <a:lvl1pPr>
              <a:lnSpc>
                <a:spcPct val="90000"/>
              </a:lnSpc>
              <a:spcAft>
                <a:spcPts val="0"/>
              </a:spcAft>
              <a:defRPr sz="4500" b="1">
                <a:solidFill>
                  <a:schemeClr val="bg1"/>
                </a:solidFill>
              </a:defRPr>
            </a:lvl1pPr>
            <a:lvl2pPr>
              <a:lnSpc>
                <a:spcPct val="100000"/>
              </a:lnSpc>
              <a:spcAft>
                <a:spcPts val="0"/>
              </a:spcAft>
              <a:defRPr sz="1400" b="0">
                <a:solidFill>
                  <a:schemeClr val="bg1"/>
                </a:solidFill>
              </a:defRPr>
            </a:lvl2pPr>
            <a:lvl3pPr marL="7938" indent="0">
              <a:buNone/>
              <a:defRPr/>
            </a:lvl3pPr>
          </a:lstStyle>
          <a:p>
            <a:pPr lvl="0"/>
            <a:r>
              <a:rPr lang="en-GB"/>
              <a:t>Presentation </a:t>
            </a:r>
            <a:br>
              <a:rPr lang="en-GB"/>
            </a:br>
            <a:r>
              <a:rPr lang="en-GB"/>
              <a:t>title goes here</a:t>
            </a:r>
          </a:p>
        </p:txBody>
      </p:sp>
      <p:grpSp>
        <p:nvGrpSpPr>
          <p:cNvPr id="4" name="Group 3">
            <a:extLst>
              <a:ext uri="{FF2B5EF4-FFF2-40B4-BE49-F238E27FC236}">
                <a16:creationId xmlns:a16="http://schemas.microsoft.com/office/drawing/2014/main" id="{902669FF-10A9-8441-81B5-A909A02D7E5B}"/>
              </a:ext>
            </a:extLst>
          </p:cNvPr>
          <p:cNvGrpSpPr/>
          <p:nvPr userDrawn="1"/>
        </p:nvGrpSpPr>
        <p:grpSpPr>
          <a:xfrm>
            <a:off x="562233" y="5325750"/>
            <a:ext cx="3107390" cy="1255133"/>
            <a:chOff x="562233" y="5325750"/>
            <a:chExt cx="3107390" cy="1255133"/>
          </a:xfrm>
        </p:grpSpPr>
        <p:pic>
          <p:nvPicPr>
            <p:cNvPr id="3" name="Picture 2" descr="A picture containing text, clipart&#10;&#10;Description automatically generated">
              <a:extLst>
                <a:ext uri="{FF2B5EF4-FFF2-40B4-BE49-F238E27FC236}">
                  <a16:creationId xmlns:a16="http://schemas.microsoft.com/office/drawing/2014/main" id="{DF19E0F1-E94E-0749-A898-486E786596D3}"/>
                </a:ext>
              </a:extLst>
            </p:cNvPr>
            <p:cNvPicPr>
              <a:picLocks noChangeAspect="1"/>
            </p:cNvPicPr>
            <p:nvPr userDrawn="1"/>
          </p:nvPicPr>
          <p:blipFill rotWithShape="1">
            <a:blip r:embed="rId2"/>
            <a:srcRect r="76735"/>
            <a:stretch/>
          </p:blipFill>
          <p:spPr>
            <a:xfrm>
              <a:off x="562233" y="5614268"/>
              <a:ext cx="704336" cy="678096"/>
            </a:xfrm>
            <a:prstGeom prst="rect">
              <a:avLst/>
            </a:prstGeom>
          </p:spPr>
        </p:pic>
        <p:pic>
          <p:nvPicPr>
            <p:cNvPr id="24" name="Picture 23">
              <a:extLst>
                <a:ext uri="{FF2B5EF4-FFF2-40B4-BE49-F238E27FC236}">
                  <a16:creationId xmlns:a16="http://schemas.microsoft.com/office/drawing/2014/main" id="{81DCADEB-46C0-334D-B7F1-CBAD26E24993}"/>
                </a:ext>
              </a:extLst>
            </p:cNvPr>
            <p:cNvPicPr>
              <a:picLocks noChangeAspect="1"/>
            </p:cNvPicPr>
            <p:nvPr/>
          </p:nvPicPr>
          <p:blipFill>
            <a:blip r:embed="rId3"/>
            <a:stretch>
              <a:fillRect/>
            </a:stretch>
          </p:blipFill>
          <p:spPr>
            <a:xfrm>
              <a:off x="995644" y="5325750"/>
              <a:ext cx="2673979" cy="1255133"/>
            </a:xfrm>
            <a:prstGeom prst="rect">
              <a:avLst/>
            </a:prstGeom>
          </p:spPr>
        </p:pic>
      </p:grpSp>
    </p:spTree>
    <p:extLst>
      <p:ext uri="{BB962C8B-B14F-4D97-AF65-F5344CB8AC3E}">
        <p14:creationId xmlns:p14="http://schemas.microsoft.com/office/powerpoint/2010/main" val="1184346240"/>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Team Slide">
    <p:bg>
      <p:bgPr>
        <a:solidFill>
          <a:schemeClr val="tx1"/>
        </a:solidFill>
        <a:effectLst/>
      </p:bgPr>
    </p:bg>
    <p:spTree>
      <p:nvGrpSpPr>
        <p:cNvPr id="1" name=""/>
        <p:cNvGrpSpPr/>
        <p:nvPr/>
      </p:nvGrpSpPr>
      <p:grpSpPr>
        <a:xfrm>
          <a:off x="0" y="0"/>
          <a:ext cx="0" cy="0"/>
          <a:chOff x="0" y="0"/>
          <a:chExt cx="0" cy="0"/>
        </a:xfrm>
      </p:grpSpPr>
      <p:sp>
        <p:nvSpPr>
          <p:cNvPr id="82" name="Text Placeholder 81">
            <a:extLst>
              <a:ext uri="{FF2B5EF4-FFF2-40B4-BE49-F238E27FC236}">
                <a16:creationId xmlns:a16="http://schemas.microsoft.com/office/drawing/2014/main" id="{D798BC00-B01A-E343-A0B1-922D76DDE8A7}"/>
              </a:ext>
            </a:extLst>
          </p:cNvPr>
          <p:cNvSpPr>
            <a:spLocks noGrp="1"/>
          </p:cNvSpPr>
          <p:nvPr>
            <p:ph type="body" sz="quarter" idx="13" hasCustomPrompt="1"/>
          </p:nvPr>
        </p:nvSpPr>
        <p:spPr>
          <a:xfrm>
            <a:off x="4460240" y="2880677"/>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85" name="Picture Placeholder 84">
            <a:extLst>
              <a:ext uri="{FF2B5EF4-FFF2-40B4-BE49-F238E27FC236}">
                <a16:creationId xmlns:a16="http://schemas.microsoft.com/office/drawing/2014/main" id="{0F7F3397-EEED-EA47-A2AD-81D57E9F24DB}"/>
              </a:ext>
            </a:extLst>
          </p:cNvPr>
          <p:cNvSpPr>
            <a:spLocks noGrp="1"/>
          </p:cNvSpPr>
          <p:nvPr>
            <p:ph type="pic" sz="quarter" idx="14"/>
          </p:nvPr>
        </p:nvSpPr>
        <p:spPr>
          <a:xfrm>
            <a:off x="4525877" y="935943"/>
            <a:ext cx="2529522" cy="1758058"/>
          </a:xfrm>
          <a:prstGeom prst="parallelogram">
            <a:avLst/>
          </a:prstGeom>
          <a:solidFill>
            <a:schemeClr val="accent5">
              <a:lumMod val="90000"/>
            </a:schemeClr>
          </a:solidFill>
        </p:spPr>
        <p:txBody>
          <a:bodyPr anchor="ctr"/>
          <a:lstStyle>
            <a:lvl1pPr algn="ctr">
              <a:lnSpc>
                <a:spcPct val="100000"/>
              </a:lnSpc>
              <a:defRPr/>
            </a:lvl1pPr>
          </a:lstStyle>
          <a:p>
            <a:endParaRPr lang="en-US"/>
          </a:p>
        </p:txBody>
      </p:sp>
      <p:sp>
        <p:nvSpPr>
          <p:cNvPr id="109" name="Text Placeholder 108">
            <a:extLst>
              <a:ext uri="{FF2B5EF4-FFF2-40B4-BE49-F238E27FC236}">
                <a16:creationId xmlns:a16="http://schemas.microsoft.com/office/drawing/2014/main" id="{C166AB35-C896-6742-85BF-C7F487816820}"/>
              </a:ext>
            </a:extLst>
          </p:cNvPr>
          <p:cNvSpPr>
            <a:spLocks noGrp="1"/>
          </p:cNvSpPr>
          <p:nvPr>
            <p:ph type="body" sz="quarter" idx="15" hasCustomPrompt="1"/>
          </p:nvPr>
        </p:nvSpPr>
        <p:spPr>
          <a:xfrm>
            <a:off x="4476346" y="2694576"/>
            <a:ext cx="6987385" cy="193040"/>
          </a:xfrm>
          <a:custGeom>
            <a:avLst/>
            <a:gdLst>
              <a:gd name="connsiteX0" fmla="*/ 4893155 w 6987385"/>
              <a:gd name="connsiteY0" fmla="*/ 0 h 193040"/>
              <a:gd name="connsiteX1" fmla="*/ 6987385 w 6987385"/>
              <a:gd name="connsiteY1" fmla="*/ 0 h 193040"/>
              <a:gd name="connsiteX2" fmla="*/ 6939125 w 6987385"/>
              <a:gd name="connsiteY2" fmla="*/ 193040 h 193040"/>
              <a:gd name="connsiteX3" fmla="*/ 4844895 w 6987385"/>
              <a:gd name="connsiteY3" fmla="*/ 193040 h 193040"/>
              <a:gd name="connsiteX4" fmla="*/ 2482479 w 6987385"/>
              <a:gd name="connsiteY4" fmla="*/ 0 h 193040"/>
              <a:gd name="connsiteX5" fmla="*/ 4576709 w 6987385"/>
              <a:gd name="connsiteY5" fmla="*/ 0 h 193040"/>
              <a:gd name="connsiteX6" fmla="*/ 4528449 w 6987385"/>
              <a:gd name="connsiteY6" fmla="*/ 193040 h 193040"/>
              <a:gd name="connsiteX7" fmla="*/ 2434219 w 6987385"/>
              <a:gd name="connsiteY7" fmla="*/ 193040 h 193040"/>
              <a:gd name="connsiteX8" fmla="*/ 48260 w 6987385"/>
              <a:gd name="connsiteY8" fmla="*/ 0 h 193040"/>
              <a:gd name="connsiteX9" fmla="*/ 2142490 w 6987385"/>
              <a:gd name="connsiteY9" fmla="*/ 0 h 193040"/>
              <a:gd name="connsiteX10" fmla="*/ 2094230 w 6987385"/>
              <a:gd name="connsiteY10" fmla="*/ 193040 h 193040"/>
              <a:gd name="connsiteX11" fmla="*/ 0 w 6987385"/>
              <a:gd name="connsiteY11"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87385" h="193040">
                <a:moveTo>
                  <a:pt x="4893155" y="0"/>
                </a:moveTo>
                <a:lnTo>
                  <a:pt x="6987385" y="0"/>
                </a:lnTo>
                <a:lnTo>
                  <a:pt x="6939125" y="193040"/>
                </a:lnTo>
                <a:lnTo>
                  <a:pt x="4844895"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00"/>
            </a:lvl1pPr>
          </a:lstStyle>
          <a:p>
            <a:pPr lvl="0"/>
            <a:r>
              <a:rPr lang="en-US"/>
              <a:t> </a:t>
            </a:r>
          </a:p>
        </p:txBody>
      </p:sp>
      <p:sp>
        <p:nvSpPr>
          <p:cNvPr id="88" name="Text Placeholder 81">
            <a:extLst>
              <a:ext uri="{FF2B5EF4-FFF2-40B4-BE49-F238E27FC236}">
                <a16:creationId xmlns:a16="http://schemas.microsoft.com/office/drawing/2014/main" id="{1CED5A16-B463-314C-B456-97E3336C23D3}"/>
              </a:ext>
            </a:extLst>
          </p:cNvPr>
          <p:cNvSpPr>
            <a:spLocks noGrp="1"/>
          </p:cNvSpPr>
          <p:nvPr>
            <p:ph type="body" sz="quarter" idx="16" hasCustomPrompt="1"/>
          </p:nvPr>
        </p:nvSpPr>
        <p:spPr>
          <a:xfrm>
            <a:off x="6894459" y="2880677"/>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89" name="Picture Placeholder 84">
            <a:extLst>
              <a:ext uri="{FF2B5EF4-FFF2-40B4-BE49-F238E27FC236}">
                <a16:creationId xmlns:a16="http://schemas.microsoft.com/office/drawing/2014/main" id="{D1A6172D-643F-094E-B2AC-827DA7595FEC}"/>
              </a:ext>
            </a:extLst>
          </p:cNvPr>
          <p:cNvSpPr>
            <a:spLocks noGrp="1"/>
          </p:cNvSpPr>
          <p:nvPr>
            <p:ph type="pic" sz="quarter" idx="17"/>
          </p:nvPr>
        </p:nvSpPr>
        <p:spPr>
          <a:xfrm>
            <a:off x="6960096" y="935943"/>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91" name="Text Placeholder 81">
            <a:extLst>
              <a:ext uri="{FF2B5EF4-FFF2-40B4-BE49-F238E27FC236}">
                <a16:creationId xmlns:a16="http://schemas.microsoft.com/office/drawing/2014/main" id="{FD32CB0F-A61C-DE43-80D0-CC8EB9F2B951}"/>
              </a:ext>
            </a:extLst>
          </p:cNvPr>
          <p:cNvSpPr>
            <a:spLocks noGrp="1"/>
          </p:cNvSpPr>
          <p:nvPr>
            <p:ph type="body" sz="quarter" idx="19" hasCustomPrompt="1"/>
          </p:nvPr>
        </p:nvSpPr>
        <p:spPr>
          <a:xfrm>
            <a:off x="9305135" y="2880677"/>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92" name="Picture Placeholder 84">
            <a:extLst>
              <a:ext uri="{FF2B5EF4-FFF2-40B4-BE49-F238E27FC236}">
                <a16:creationId xmlns:a16="http://schemas.microsoft.com/office/drawing/2014/main" id="{C6A2E891-2A97-0549-B77E-A7A24D1452E9}"/>
              </a:ext>
            </a:extLst>
          </p:cNvPr>
          <p:cNvSpPr>
            <a:spLocks noGrp="1"/>
          </p:cNvSpPr>
          <p:nvPr>
            <p:ph type="pic" sz="quarter" idx="20"/>
          </p:nvPr>
        </p:nvSpPr>
        <p:spPr>
          <a:xfrm>
            <a:off x="9370772" y="935943"/>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94" name="Text Placeholder 81">
            <a:extLst>
              <a:ext uri="{FF2B5EF4-FFF2-40B4-BE49-F238E27FC236}">
                <a16:creationId xmlns:a16="http://schemas.microsoft.com/office/drawing/2014/main" id="{6DC82DE1-2EEB-5040-8A65-5E18D5B61A51}"/>
              </a:ext>
            </a:extLst>
          </p:cNvPr>
          <p:cNvSpPr>
            <a:spLocks noGrp="1"/>
          </p:cNvSpPr>
          <p:nvPr>
            <p:ph type="body" sz="quarter" idx="22" hasCustomPrompt="1"/>
          </p:nvPr>
        </p:nvSpPr>
        <p:spPr>
          <a:xfrm>
            <a:off x="3840620" y="5490318"/>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95" name="Picture Placeholder 84">
            <a:extLst>
              <a:ext uri="{FF2B5EF4-FFF2-40B4-BE49-F238E27FC236}">
                <a16:creationId xmlns:a16="http://schemas.microsoft.com/office/drawing/2014/main" id="{9864672D-59E2-1E4F-A74F-43D30EE2EFE3}"/>
              </a:ext>
            </a:extLst>
          </p:cNvPr>
          <p:cNvSpPr>
            <a:spLocks noGrp="1"/>
          </p:cNvSpPr>
          <p:nvPr>
            <p:ph type="pic" sz="quarter" idx="23"/>
          </p:nvPr>
        </p:nvSpPr>
        <p:spPr>
          <a:xfrm>
            <a:off x="3906257" y="354558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10" name="Text Placeholder 109">
            <a:extLst>
              <a:ext uri="{FF2B5EF4-FFF2-40B4-BE49-F238E27FC236}">
                <a16:creationId xmlns:a16="http://schemas.microsoft.com/office/drawing/2014/main" id="{DA3E9A29-365D-264C-AEDD-684F94EFF27F}"/>
              </a:ext>
            </a:extLst>
          </p:cNvPr>
          <p:cNvSpPr>
            <a:spLocks noGrp="1"/>
          </p:cNvSpPr>
          <p:nvPr>
            <p:ph type="body" sz="quarter" idx="24" hasCustomPrompt="1"/>
          </p:nvPr>
        </p:nvSpPr>
        <p:spPr>
          <a:xfrm>
            <a:off x="3856726" y="5304217"/>
            <a:ext cx="6987385" cy="193040"/>
          </a:xfrm>
          <a:custGeom>
            <a:avLst/>
            <a:gdLst>
              <a:gd name="connsiteX0" fmla="*/ 4893155 w 6987385"/>
              <a:gd name="connsiteY0" fmla="*/ 0 h 193040"/>
              <a:gd name="connsiteX1" fmla="*/ 6987385 w 6987385"/>
              <a:gd name="connsiteY1" fmla="*/ 0 h 193040"/>
              <a:gd name="connsiteX2" fmla="*/ 6939125 w 6987385"/>
              <a:gd name="connsiteY2" fmla="*/ 193040 h 193040"/>
              <a:gd name="connsiteX3" fmla="*/ 4844895 w 6987385"/>
              <a:gd name="connsiteY3" fmla="*/ 193040 h 193040"/>
              <a:gd name="connsiteX4" fmla="*/ 2482479 w 6987385"/>
              <a:gd name="connsiteY4" fmla="*/ 0 h 193040"/>
              <a:gd name="connsiteX5" fmla="*/ 4576709 w 6987385"/>
              <a:gd name="connsiteY5" fmla="*/ 0 h 193040"/>
              <a:gd name="connsiteX6" fmla="*/ 4528449 w 6987385"/>
              <a:gd name="connsiteY6" fmla="*/ 193040 h 193040"/>
              <a:gd name="connsiteX7" fmla="*/ 2434219 w 6987385"/>
              <a:gd name="connsiteY7" fmla="*/ 193040 h 193040"/>
              <a:gd name="connsiteX8" fmla="*/ 48260 w 6987385"/>
              <a:gd name="connsiteY8" fmla="*/ 0 h 193040"/>
              <a:gd name="connsiteX9" fmla="*/ 2142490 w 6987385"/>
              <a:gd name="connsiteY9" fmla="*/ 0 h 193040"/>
              <a:gd name="connsiteX10" fmla="*/ 2094230 w 6987385"/>
              <a:gd name="connsiteY10" fmla="*/ 193040 h 193040"/>
              <a:gd name="connsiteX11" fmla="*/ 0 w 6987385"/>
              <a:gd name="connsiteY11"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87385" h="193040">
                <a:moveTo>
                  <a:pt x="4893155" y="0"/>
                </a:moveTo>
                <a:lnTo>
                  <a:pt x="6987385" y="0"/>
                </a:lnTo>
                <a:lnTo>
                  <a:pt x="6939125" y="193040"/>
                </a:lnTo>
                <a:lnTo>
                  <a:pt x="4844895"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flip="none" rotWithShape="1">
            <a:gsLst>
              <a:gs pos="0">
                <a:schemeClr val="accent2"/>
              </a:gs>
              <a:gs pos="100000">
                <a:schemeClr val="accent3"/>
              </a:gs>
            </a:gsLst>
            <a:lin ang="0" scaled="1"/>
            <a:tileRect/>
          </a:gradFill>
        </p:spPr>
        <p:txBody>
          <a:bodyPr wrap="square">
            <a:noAutofit/>
          </a:bodyPr>
          <a:lstStyle>
            <a:lvl1pPr>
              <a:defRPr sz="100"/>
            </a:lvl1pPr>
          </a:lstStyle>
          <a:p>
            <a:pPr lvl="0"/>
            <a:r>
              <a:rPr lang="en-US"/>
              <a:t> </a:t>
            </a:r>
          </a:p>
        </p:txBody>
      </p:sp>
      <p:sp>
        <p:nvSpPr>
          <p:cNvPr id="97" name="Text Placeholder 81">
            <a:extLst>
              <a:ext uri="{FF2B5EF4-FFF2-40B4-BE49-F238E27FC236}">
                <a16:creationId xmlns:a16="http://schemas.microsoft.com/office/drawing/2014/main" id="{2F2F7D6C-5B5A-114D-8F3F-DA9C47FEC264}"/>
              </a:ext>
            </a:extLst>
          </p:cNvPr>
          <p:cNvSpPr>
            <a:spLocks noGrp="1"/>
          </p:cNvSpPr>
          <p:nvPr>
            <p:ph type="body" sz="quarter" idx="25" hasCustomPrompt="1"/>
          </p:nvPr>
        </p:nvSpPr>
        <p:spPr>
          <a:xfrm>
            <a:off x="6274839" y="5490318"/>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98" name="Picture Placeholder 84">
            <a:extLst>
              <a:ext uri="{FF2B5EF4-FFF2-40B4-BE49-F238E27FC236}">
                <a16:creationId xmlns:a16="http://schemas.microsoft.com/office/drawing/2014/main" id="{F41B96F4-97F1-6448-A093-4383407B9629}"/>
              </a:ext>
            </a:extLst>
          </p:cNvPr>
          <p:cNvSpPr>
            <a:spLocks noGrp="1"/>
          </p:cNvSpPr>
          <p:nvPr>
            <p:ph type="pic" sz="quarter" idx="26"/>
          </p:nvPr>
        </p:nvSpPr>
        <p:spPr>
          <a:xfrm>
            <a:off x="6340476" y="354558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00" name="Text Placeholder 81">
            <a:extLst>
              <a:ext uri="{FF2B5EF4-FFF2-40B4-BE49-F238E27FC236}">
                <a16:creationId xmlns:a16="http://schemas.microsoft.com/office/drawing/2014/main" id="{8C4E34AE-B57E-B541-8BD7-7CE5CA6D0729}"/>
              </a:ext>
            </a:extLst>
          </p:cNvPr>
          <p:cNvSpPr>
            <a:spLocks noGrp="1"/>
          </p:cNvSpPr>
          <p:nvPr>
            <p:ph type="body" sz="quarter" idx="28" hasCustomPrompt="1"/>
          </p:nvPr>
        </p:nvSpPr>
        <p:spPr>
          <a:xfrm>
            <a:off x="8685515" y="5490318"/>
            <a:ext cx="2123440" cy="578485"/>
          </a:xfrm>
        </p:spPr>
        <p:txBody>
          <a:bodyPr>
            <a:noAutofit/>
          </a:bodyPr>
          <a:lstStyle>
            <a:lvl1pPr>
              <a:lnSpc>
                <a:spcPct val="100000"/>
              </a:lnSpc>
              <a:defRPr sz="1400">
                <a:solidFill>
                  <a:schemeClr val="bg1"/>
                </a:solidFill>
              </a:defRPr>
            </a:lvl1pPr>
          </a:lstStyle>
          <a:p>
            <a:r>
              <a:rPr lang="en-US" sz="1600" b="1"/>
              <a:t>Name</a:t>
            </a:r>
            <a:br>
              <a:rPr lang="en-US" sz="1600" b="1"/>
            </a:br>
            <a:r>
              <a:rPr lang="en-US" sz="1600" b="0"/>
              <a:t>Job Title</a:t>
            </a:r>
            <a:endParaRPr lang="en-US" sz="1600"/>
          </a:p>
        </p:txBody>
      </p:sp>
      <p:sp>
        <p:nvSpPr>
          <p:cNvPr id="101" name="Picture Placeholder 84">
            <a:extLst>
              <a:ext uri="{FF2B5EF4-FFF2-40B4-BE49-F238E27FC236}">
                <a16:creationId xmlns:a16="http://schemas.microsoft.com/office/drawing/2014/main" id="{7178C4D6-340E-FB4C-B20B-E218AAA6C0C3}"/>
              </a:ext>
            </a:extLst>
          </p:cNvPr>
          <p:cNvSpPr>
            <a:spLocks noGrp="1"/>
          </p:cNvSpPr>
          <p:nvPr>
            <p:ph type="pic" sz="quarter" idx="29"/>
          </p:nvPr>
        </p:nvSpPr>
        <p:spPr>
          <a:xfrm>
            <a:off x="8751152" y="354558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0"/>
            <a:ext cx="3120815" cy="6502400"/>
          </a:xfrm>
        </p:spPr>
        <p:txBody>
          <a:bodyPr anchor="ctr">
            <a:normAutofit/>
          </a:bodyPr>
          <a:lstStyle>
            <a:lvl1pPr>
              <a:defRPr sz="4500">
                <a:solidFill>
                  <a:schemeClr val="bg1"/>
                </a:solidFill>
              </a:defRPr>
            </a:lvl1pPr>
          </a:lstStyle>
          <a:p>
            <a:r>
              <a:rPr lang="en-GB"/>
              <a:t>Who’s in the room?</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3" name="Text Placeholder 81">
            <a:extLst>
              <a:ext uri="{FF2B5EF4-FFF2-40B4-BE49-F238E27FC236}">
                <a16:creationId xmlns:a16="http://schemas.microsoft.com/office/drawing/2014/main" id="{7E0D0B2A-74C6-F544-B979-122FB08EAB6C}"/>
              </a:ext>
            </a:extLst>
          </p:cNvPr>
          <p:cNvSpPr>
            <a:spLocks noGrp="1"/>
          </p:cNvSpPr>
          <p:nvPr>
            <p:ph type="body" sz="quarter" idx="31" hasCustomPrompt="1"/>
          </p:nvPr>
        </p:nvSpPr>
        <p:spPr>
          <a:xfrm>
            <a:off x="-2844492" y="-962970"/>
            <a:ext cx="2123440" cy="578485"/>
          </a:xfrm>
        </p:spPr>
        <p:txBody>
          <a:bodyPr>
            <a:noAutofit/>
          </a:bodyPr>
          <a:lstStyle>
            <a:lvl1pPr>
              <a:lnSpc>
                <a:spcPct val="100000"/>
              </a:lnSpc>
              <a:defRPr sz="1000"/>
            </a:lvl1pPr>
          </a:lstStyle>
          <a:p>
            <a:r>
              <a:rPr lang="en-US" sz="1600" b="1"/>
              <a:t>Name</a:t>
            </a:r>
            <a:br>
              <a:rPr lang="en-US" sz="1600" b="1"/>
            </a:br>
            <a:r>
              <a:rPr lang="en-US" sz="1600" b="0"/>
              <a:t>Job Title</a:t>
            </a:r>
            <a:endParaRPr lang="en-US" sz="1600"/>
          </a:p>
        </p:txBody>
      </p:sp>
      <p:sp>
        <p:nvSpPr>
          <p:cNvPr id="104" name="Picture Placeholder 84">
            <a:extLst>
              <a:ext uri="{FF2B5EF4-FFF2-40B4-BE49-F238E27FC236}">
                <a16:creationId xmlns:a16="http://schemas.microsoft.com/office/drawing/2014/main" id="{D0DB8D45-0BA0-7C45-AF18-2BF1AF60CCD8}"/>
              </a:ext>
            </a:extLst>
          </p:cNvPr>
          <p:cNvSpPr>
            <a:spLocks noGrp="1"/>
          </p:cNvSpPr>
          <p:nvPr>
            <p:ph type="pic" sz="quarter" idx="32"/>
          </p:nvPr>
        </p:nvSpPr>
        <p:spPr>
          <a:xfrm>
            <a:off x="-2778855" y="-2907704"/>
            <a:ext cx="2529522" cy="1758058"/>
          </a:xfrm>
          <a:prstGeom prst="parallelogram">
            <a:avLst/>
          </a:prstGeom>
          <a:solidFill>
            <a:schemeClr val="accent5">
              <a:lumMod val="90000"/>
            </a:schemeClr>
          </a:solidFill>
        </p:spPr>
        <p:txBody>
          <a:bodyPr anchor="ctr"/>
          <a:lstStyle>
            <a:lvl1pPr algn="ctr">
              <a:lnSpc>
                <a:spcPct val="100000"/>
              </a:lnSpc>
              <a:defRPr/>
            </a:lvl1pPr>
          </a:lstStyle>
          <a:p>
            <a:endParaRPr lang="en-US"/>
          </a:p>
        </p:txBody>
      </p:sp>
      <p:sp>
        <p:nvSpPr>
          <p:cNvPr id="106" name="Text Placeholder 81">
            <a:extLst>
              <a:ext uri="{FF2B5EF4-FFF2-40B4-BE49-F238E27FC236}">
                <a16:creationId xmlns:a16="http://schemas.microsoft.com/office/drawing/2014/main" id="{F19C58E5-3706-D849-B1FB-D04CCCFC09E9}"/>
              </a:ext>
            </a:extLst>
          </p:cNvPr>
          <p:cNvSpPr>
            <a:spLocks noGrp="1"/>
          </p:cNvSpPr>
          <p:nvPr>
            <p:ph type="body" sz="quarter" idx="34" hasCustomPrompt="1"/>
          </p:nvPr>
        </p:nvSpPr>
        <p:spPr>
          <a:xfrm>
            <a:off x="-410273"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07" name="Picture Placeholder 84">
            <a:extLst>
              <a:ext uri="{FF2B5EF4-FFF2-40B4-BE49-F238E27FC236}">
                <a16:creationId xmlns:a16="http://schemas.microsoft.com/office/drawing/2014/main" id="{DE1FF348-F469-484B-821E-0676CD8FC528}"/>
              </a:ext>
            </a:extLst>
          </p:cNvPr>
          <p:cNvSpPr>
            <a:spLocks noGrp="1"/>
          </p:cNvSpPr>
          <p:nvPr>
            <p:ph type="pic" sz="quarter" idx="35"/>
          </p:nvPr>
        </p:nvSpPr>
        <p:spPr>
          <a:xfrm>
            <a:off x="-344636" y="-290770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11" name="Text Placeholder 81">
            <a:extLst>
              <a:ext uri="{FF2B5EF4-FFF2-40B4-BE49-F238E27FC236}">
                <a16:creationId xmlns:a16="http://schemas.microsoft.com/office/drawing/2014/main" id="{76303C0A-F9BB-C94D-8821-CF7DC825DF8B}"/>
              </a:ext>
            </a:extLst>
          </p:cNvPr>
          <p:cNvSpPr>
            <a:spLocks noGrp="1"/>
          </p:cNvSpPr>
          <p:nvPr>
            <p:ph type="body" sz="quarter" idx="37" hasCustomPrompt="1"/>
          </p:nvPr>
        </p:nvSpPr>
        <p:spPr>
          <a:xfrm>
            <a:off x="2005444"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2" name="Picture Placeholder 84">
            <a:extLst>
              <a:ext uri="{FF2B5EF4-FFF2-40B4-BE49-F238E27FC236}">
                <a16:creationId xmlns:a16="http://schemas.microsoft.com/office/drawing/2014/main" id="{6E301ED4-7195-8946-8990-DA94FE5C8898}"/>
              </a:ext>
            </a:extLst>
          </p:cNvPr>
          <p:cNvSpPr>
            <a:spLocks noGrp="1"/>
          </p:cNvSpPr>
          <p:nvPr>
            <p:ph type="pic" sz="quarter" idx="38"/>
          </p:nvPr>
        </p:nvSpPr>
        <p:spPr>
          <a:xfrm>
            <a:off x="2071081" y="-2907704"/>
            <a:ext cx="2529522" cy="1758058"/>
          </a:xfrm>
          <a:prstGeom prst="parallelogram">
            <a:avLst/>
          </a:prstGeom>
          <a:solidFill>
            <a:schemeClr val="accent5">
              <a:lumMod val="90000"/>
            </a:schemeClr>
          </a:solidFill>
        </p:spPr>
        <p:txBody>
          <a:bodyPr anchor="ctr"/>
          <a:lstStyle>
            <a:lvl1pPr algn="ctr">
              <a:lnSpc>
                <a:spcPct val="100000"/>
              </a:lnSpc>
              <a:defRPr/>
            </a:lvl1pPr>
          </a:lstStyle>
          <a:p>
            <a:endParaRPr lang="en-US"/>
          </a:p>
        </p:txBody>
      </p:sp>
      <p:sp>
        <p:nvSpPr>
          <p:cNvPr id="114" name="Text Placeholder 81">
            <a:extLst>
              <a:ext uri="{FF2B5EF4-FFF2-40B4-BE49-F238E27FC236}">
                <a16:creationId xmlns:a16="http://schemas.microsoft.com/office/drawing/2014/main" id="{F283A561-8613-8D48-8F20-EF710CB0BFD0}"/>
              </a:ext>
            </a:extLst>
          </p:cNvPr>
          <p:cNvSpPr>
            <a:spLocks noGrp="1"/>
          </p:cNvSpPr>
          <p:nvPr>
            <p:ph type="body" sz="quarter" idx="40" hasCustomPrompt="1"/>
          </p:nvPr>
        </p:nvSpPr>
        <p:spPr>
          <a:xfrm>
            <a:off x="4439663"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5" name="Picture Placeholder 84">
            <a:extLst>
              <a:ext uri="{FF2B5EF4-FFF2-40B4-BE49-F238E27FC236}">
                <a16:creationId xmlns:a16="http://schemas.microsoft.com/office/drawing/2014/main" id="{E0462B2D-83BE-2742-B468-05908CC2B4C0}"/>
              </a:ext>
            </a:extLst>
          </p:cNvPr>
          <p:cNvSpPr>
            <a:spLocks noGrp="1"/>
          </p:cNvSpPr>
          <p:nvPr>
            <p:ph type="pic" sz="quarter" idx="41"/>
          </p:nvPr>
        </p:nvSpPr>
        <p:spPr>
          <a:xfrm>
            <a:off x="4505300" y="-290770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30" name="Text Placeholder 129">
            <a:extLst>
              <a:ext uri="{FF2B5EF4-FFF2-40B4-BE49-F238E27FC236}">
                <a16:creationId xmlns:a16="http://schemas.microsoft.com/office/drawing/2014/main" id="{50B106BD-3822-2A4D-B695-9372E8B077F2}"/>
              </a:ext>
            </a:extLst>
          </p:cNvPr>
          <p:cNvSpPr>
            <a:spLocks noGrp="1"/>
          </p:cNvSpPr>
          <p:nvPr>
            <p:ph type="body" sz="quarter" idx="42" hasCustomPrompt="1"/>
          </p:nvPr>
        </p:nvSpPr>
        <p:spPr>
          <a:xfrm>
            <a:off x="-2828386" y="-1149071"/>
            <a:ext cx="9426645" cy="193040"/>
          </a:xfrm>
          <a:custGeom>
            <a:avLst/>
            <a:gdLst>
              <a:gd name="connsiteX0" fmla="*/ 7332415 w 9426645"/>
              <a:gd name="connsiteY0" fmla="*/ 0 h 193040"/>
              <a:gd name="connsiteX1" fmla="*/ 9426645 w 9426645"/>
              <a:gd name="connsiteY1" fmla="*/ 0 h 193040"/>
              <a:gd name="connsiteX2" fmla="*/ 9378385 w 9426645"/>
              <a:gd name="connsiteY2" fmla="*/ 193040 h 193040"/>
              <a:gd name="connsiteX3" fmla="*/ 7284155 w 9426645"/>
              <a:gd name="connsiteY3" fmla="*/ 193040 h 193040"/>
              <a:gd name="connsiteX4" fmla="*/ 4898196 w 9426645"/>
              <a:gd name="connsiteY4" fmla="*/ 0 h 193040"/>
              <a:gd name="connsiteX5" fmla="*/ 6992426 w 9426645"/>
              <a:gd name="connsiteY5" fmla="*/ 0 h 193040"/>
              <a:gd name="connsiteX6" fmla="*/ 6944166 w 9426645"/>
              <a:gd name="connsiteY6" fmla="*/ 193040 h 193040"/>
              <a:gd name="connsiteX7" fmla="*/ 4849936 w 9426645"/>
              <a:gd name="connsiteY7" fmla="*/ 193040 h 193040"/>
              <a:gd name="connsiteX8" fmla="*/ 2482479 w 9426645"/>
              <a:gd name="connsiteY8" fmla="*/ 0 h 193040"/>
              <a:gd name="connsiteX9" fmla="*/ 4576709 w 9426645"/>
              <a:gd name="connsiteY9" fmla="*/ 0 h 193040"/>
              <a:gd name="connsiteX10" fmla="*/ 4528449 w 9426645"/>
              <a:gd name="connsiteY10" fmla="*/ 193040 h 193040"/>
              <a:gd name="connsiteX11" fmla="*/ 2434219 w 9426645"/>
              <a:gd name="connsiteY11" fmla="*/ 193040 h 193040"/>
              <a:gd name="connsiteX12" fmla="*/ 48260 w 9426645"/>
              <a:gd name="connsiteY12" fmla="*/ 0 h 193040"/>
              <a:gd name="connsiteX13" fmla="*/ 2142490 w 9426645"/>
              <a:gd name="connsiteY13" fmla="*/ 0 h 193040"/>
              <a:gd name="connsiteX14" fmla="*/ 2094230 w 9426645"/>
              <a:gd name="connsiteY14" fmla="*/ 193040 h 193040"/>
              <a:gd name="connsiteX15" fmla="*/ 0 w 9426645"/>
              <a:gd name="connsiteY15"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6645" h="193040">
                <a:moveTo>
                  <a:pt x="7332415" y="0"/>
                </a:moveTo>
                <a:lnTo>
                  <a:pt x="9426645" y="0"/>
                </a:lnTo>
                <a:lnTo>
                  <a:pt x="9378385" y="193040"/>
                </a:lnTo>
                <a:lnTo>
                  <a:pt x="7284155" y="193040"/>
                </a:lnTo>
                <a:close/>
                <a:moveTo>
                  <a:pt x="4898196" y="0"/>
                </a:moveTo>
                <a:lnTo>
                  <a:pt x="6992426" y="0"/>
                </a:lnTo>
                <a:lnTo>
                  <a:pt x="6944166" y="193040"/>
                </a:lnTo>
                <a:lnTo>
                  <a:pt x="4849936" y="193040"/>
                </a:lnTo>
                <a:close/>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00"/>
            </a:lvl1pPr>
          </a:lstStyle>
          <a:p>
            <a:pPr lvl="0"/>
            <a:r>
              <a:rPr lang="en-US"/>
              <a:t> </a:t>
            </a:r>
          </a:p>
        </p:txBody>
      </p:sp>
      <p:sp>
        <p:nvSpPr>
          <p:cNvPr id="117" name="Text Placeholder 81">
            <a:extLst>
              <a:ext uri="{FF2B5EF4-FFF2-40B4-BE49-F238E27FC236}">
                <a16:creationId xmlns:a16="http://schemas.microsoft.com/office/drawing/2014/main" id="{3449C71E-0385-3546-96E4-0733A896EC9D}"/>
              </a:ext>
            </a:extLst>
          </p:cNvPr>
          <p:cNvSpPr>
            <a:spLocks noGrp="1"/>
          </p:cNvSpPr>
          <p:nvPr>
            <p:ph type="body" sz="quarter" idx="43" hasCustomPrompt="1"/>
          </p:nvPr>
        </p:nvSpPr>
        <p:spPr>
          <a:xfrm>
            <a:off x="7637100"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18" name="Picture Placeholder 84">
            <a:extLst>
              <a:ext uri="{FF2B5EF4-FFF2-40B4-BE49-F238E27FC236}">
                <a16:creationId xmlns:a16="http://schemas.microsoft.com/office/drawing/2014/main" id="{028147C7-EA5C-5948-B47C-5BDE1CFD9589}"/>
              </a:ext>
            </a:extLst>
          </p:cNvPr>
          <p:cNvSpPr>
            <a:spLocks noGrp="1"/>
          </p:cNvSpPr>
          <p:nvPr>
            <p:ph type="pic" sz="quarter" idx="44"/>
          </p:nvPr>
        </p:nvSpPr>
        <p:spPr>
          <a:xfrm>
            <a:off x="7702737" y="-2907704"/>
            <a:ext cx="2529522" cy="1758058"/>
          </a:xfrm>
          <a:prstGeom prst="parallelogram">
            <a:avLst/>
          </a:prstGeom>
          <a:solidFill>
            <a:schemeClr val="accent5">
              <a:lumMod val="90000"/>
            </a:schemeClr>
          </a:solidFill>
        </p:spPr>
        <p:txBody>
          <a:bodyPr anchor="ctr"/>
          <a:lstStyle>
            <a:lvl1pPr algn="ctr">
              <a:lnSpc>
                <a:spcPct val="100000"/>
              </a:lnSpc>
              <a:defRPr/>
            </a:lvl1pPr>
          </a:lstStyle>
          <a:p>
            <a:endParaRPr lang="en-US"/>
          </a:p>
        </p:txBody>
      </p:sp>
      <p:sp>
        <p:nvSpPr>
          <p:cNvPr id="120" name="Text Placeholder 81">
            <a:extLst>
              <a:ext uri="{FF2B5EF4-FFF2-40B4-BE49-F238E27FC236}">
                <a16:creationId xmlns:a16="http://schemas.microsoft.com/office/drawing/2014/main" id="{F57E074B-A28E-DD4E-B544-FEA023E9249E}"/>
              </a:ext>
            </a:extLst>
          </p:cNvPr>
          <p:cNvSpPr>
            <a:spLocks noGrp="1"/>
          </p:cNvSpPr>
          <p:nvPr>
            <p:ph type="body" sz="quarter" idx="46" hasCustomPrompt="1"/>
          </p:nvPr>
        </p:nvSpPr>
        <p:spPr>
          <a:xfrm>
            <a:off x="10071319" y="-962970"/>
            <a:ext cx="2123440" cy="578485"/>
          </a:xfrm>
        </p:spPr>
        <p:txBody>
          <a:bodyPr>
            <a:noAutofit/>
          </a:bodyPr>
          <a:lstStyle>
            <a:lvl1pPr>
              <a:lnSpc>
                <a:spcPct val="100000"/>
              </a:lnSpc>
              <a:defRPr sz="1400"/>
            </a:lvl1pPr>
          </a:lstStyle>
          <a:p>
            <a:r>
              <a:rPr lang="en-US" sz="1600" b="1"/>
              <a:t>Name</a:t>
            </a:r>
            <a:br>
              <a:rPr lang="en-US" sz="1600" b="1"/>
            </a:br>
            <a:r>
              <a:rPr lang="en-US" sz="1600" b="0"/>
              <a:t>Job Title</a:t>
            </a:r>
            <a:endParaRPr lang="en-US" sz="1600"/>
          </a:p>
        </p:txBody>
      </p:sp>
      <p:sp>
        <p:nvSpPr>
          <p:cNvPr id="121" name="Picture Placeholder 84">
            <a:extLst>
              <a:ext uri="{FF2B5EF4-FFF2-40B4-BE49-F238E27FC236}">
                <a16:creationId xmlns:a16="http://schemas.microsoft.com/office/drawing/2014/main" id="{2BC78A02-BEEC-7A45-905E-15B201C46999}"/>
              </a:ext>
            </a:extLst>
          </p:cNvPr>
          <p:cNvSpPr>
            <a:spLocks noGrp="1"/>
          </p:cNvSpPr>
          <p:nvPr>
            <p:ph type="pic" sz="quarter" idx="47"/>
          </p:nvPr>
        </p:nvSpPr>
        <p:spPr>
          <a:xfrm>
            <a:off x="10136956" y="-2907704"/>
            <a:ext cx="2529522" cy="1758058"/>
          </a:xfrm>
          <a:prstGeom prst="parallelogram">
            <a:avLst/>
          </a:prstGeom>
          <a:solidFill>
            <a:schemeClr val="accent5">
              <a:lumMod val="90000"/>
            </a:schemeClr>
          </a:solidFill>
        </p:spPr>
        <p:txBody>
          <a:bodyPr anchor="ctr"/>
          <a:lstStyle>
            <a:lvl1pPr marL="0" marR="0" indent="0" algn="ctr" defTabSz="914400" rtl="0" eaLnBrk="1" fontAlgn="auto" latinLnBrk="0" hangingPunct="1">
              <a:lnSpc>
                <a:spcPct val="100000"/>
              </a:lnSpc>
              <a:spcBef>
                <a:spcPts val="0"/>
              </a:spcBef>
              <a:spcAft>
                <a:spcPts val="1200"/>
              </a:spcAft>
              <a:buClrTx/>
              <a:buSzTx/>
              <a:buFont typeface="Arial" panose="020B0604020202020204" pitchFamily="34" charset="0"/>
              <a:buNone/>
              <a:tabLst/>
              <a:defRPr/>
            </a:lvl1pPr>
          </a:lstStyle>
          <a:p>
            <a:pPr marL="0" marR="0" lvl="0" indent="0" algn="ctr"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lang="en-US"/>
          </a:p>
        </p:txBody>
      </p:sp>
      <p:sp>
        <p:nvSpPr>
          <p:cNvPr id="129" name="Text Placeholder 128">
            <a:extLst>
              <a:ext uri="{FF2B5EF4-FFF2-40B4-BE49-F238E27FC236}">
                <a16:creationId xmlns:a16="http://schemas.microsoft.com/office/drawing/2014/main" id="{5AD38A9A-5E25-024C-A999-557AA4DC5988}"/>
              </a:ext>
            </a:extLst>
          </p:cNvPr>
          <p:cNvSpPr>
            <a:spLocks noGrp="1"/>
          </p:cNvSpPr>
          <p:nvPr>
            <p:ph type="body" sz="quarter" idx="48" hasCustomPrompt="1"/>
          </p:nvPr>
        </p:nvSpPr>
        <p:spPr>
          <a:xfrm>
            <a:off x="7653206" y="-1149071"/>
            <a:ext cx="4576709" cy="193040"/>
          </a:xfrm>
          <a:custGeom>
            <a:avLst/>
            <a:gdLst>
              <a:gd name="connsiteX0" fmla="*/ 2482479 w 4576709"/>
              <a:gd name="connsiteY0" fmla="*/ 0 h 193040"/>
              <a:gd name="connsiteX1" fmla="*/ 4576709 w 4576709"/>
              <a:gd name="connsiteY1" fmla="*/ 0 h 193040"/>
              <a:gd name="connsiteX2" fmla="*/ 4528449 w 4576709"/>
              <a:gd name="connsiteY2" fmla="*/ 193040 h 193040"/>
              <a:gd name="connsiteX3" fmla="*/ 2434219 w 4576709"/>
              <a:gd name="connsiteY3" fmla="*/ 193040 h 193040"/>
              <a:gd name="connsiteX4" fmla="*/ 48260 w 4576709"/>
              <a:gd name="connsiteY4" fmla="*/ 0 h 193040"/>
              <a:gd name="connsiteX5" fmla="*/ 2142490 w 4576709"/>
              <a:gd name="connsiteY5" fmla="*/ 0 h 193040"/>
              <a:gd name="connsiteX6" fmla="*/ 2094230 w 4576709"/>
              <a:gd name="connsiteY6" fmla="*/ 193040 h 193040"/>
              <a:gd name="connsiteX7" fmla="*/ 0 w 4576709"/>
              <a:gd name="connsiteY7" fmla="*/ 193040 h 1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6709" h="193040">
                <a:moveTo>
                  <a:pt x="2482479" y="0"/>
                </a:moveTo>
                <a:lnTo>
                  <a:pt x="4576709" y="0"/>
                </a:lnTo>
                <a:lnTo>
                  <a:pt x="4528449" y="193040"/>
                </a:lnTo>
                <a:lnTo>
                  <a:pt x="2434219" y="193040"/>
                </a:lnTo>
                <a:close/>
                <a:moveTo>
                  <a:pt x="48260" y="0"/>
                </a:moveTo>
                <a:lnTo>
                  <a:pt x="2142490" y="0"/>
                </a:lnTo>
                <a:lnTo>
                  <a:pt x="2094230" y="193040"/>
                </a:lnTo>
                <a:lnTo>
                  <a:pt x="0" y="193040"/>
                </a:lnTo>
                <a:close/>
              </a:path>
            </a:pathLst>
          </a:custGeom>
          <a:gradFill>
            <a:gsLst>
              <a:gs pos="0">
                <a:schemeClr val="accent2"/>
              </a:gs>
              <a:gs pos="100000">
                <a:schemeClr val="accent3"/>
              </a:gs>
            </a:gsLst>
            <a:lin ang="0" scaled="1"/>
          </a:gradFill>
        </p:spPr>
        <p:txBody>
          <a:bodyPr wrap="square">
            <a:noAutofit/>
          </a:bodyPr>
          <a:lstStyle>
            <a:lvl1pPr>
              <a:defRPr sz="100"/>
            </a:lvl1pPr>
          </a:lstStyle>
          <a:p>
            <a:pPr lvl="0"/>
            <a:r>
              <a:rPr lang="en-US"/>
              <a:t> </a:t>
            </a:r>
          </a:p>
        </p:txBody>
      </p:sp>
    </p:spTree>
    <p:extLst>
      <p:ext uri="{BB962C8B-B14F-4D97-AF65-F5344CB8AC3E}">
        <p14:creationId xmlns:p14="http://schemas.microsoft.com/office/powerpoint/2010/main" val="2672338546"/>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Agenda Slide">
    <p:bg>
      <p:bgPr>
        <a:solidFill>
          <a:schemeClr val="tx1"/>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EF1D07A6-4178-244F-A520-0414F302AC0A}"/>
              </a:ext>
            </a:extLst>
          </p:cNvPr>
          <p:cNvSpPr txBox="1">
            <a:spLocks/>
          </p:cNvSpPr>
          <p:nvPr userDrawn="1"/>
        </p:nvSpPr>
        <p:spPr>
          <a:xfrm>
            <a:off x="615017" y="606552"/>
            <a:ext cx="5740063" cy="1192742"/>
          </a:xfrm>
          <a:prstGeom prst="rect">
            <a:avLst/>
          </a:prstGeom>
        </p:spPr>
        <p:txBody>
          <a:bodyPr vert="horz" lIns="91440" tIns="45720" rIns="91440" bIns="45720" rtlCol="0" anchor="t">
            <a:normAutofit/>
          </a:bodyPr>
          <a:lstStyle>
            <a:lvl1pPr marL="0" indent="0" algn="l" defTabSz="914400" rtl="0" eaLnBrk="1" latinLnBrk="0" hangingPunct="1">
              <a:lnSpc>
                <a:spcPct val="80000"/>
              </a:lnSpc>
              <a:spcBef>
                <a:spcPct val="0"/>
              </a:spcBef>
              <a:buNone/>
              <a:tabLst>
                <a:tab pos="1778000" algn="l"/>
              </a:tabLst>
              <a:defRPr sz="2400" b="1" kern="1200">
                <a:solidFill>
                  <a:schemeClr val="tx1"/>
                </a:solidFill>
                <a:latin typeface="+mj-lt"/>
                <a:ea typeface="+mj-ea"/>
                <a:cs typeface="+mj-cs"/>
              </a:defRPr>
            </a:lvl1pPr>
          </a:lstStyle>
          <a:p>
            <a:r>
              <a:rPr lang="en-US" sz="4500">
                <a:solidFill>
                  <a:schemeClr val="bg1"/>
                </a:solidFill>
              </a:rPr>
              <a:t>Todays Agenda</a:t>
            </a:r>
          </a:p>
        </p:txBody>
      </p:sp>
      <p:sp>
        <p:nvSpPr>
          <p:cNvPr id="16" name="Freeform 15">
            <a:extLst>
              <a:ext uri="{FF2B5EF4-FFF2-40B4-BE49-F238E27FC236}">
                <a16:creationId xmlns:a16="http://schemas.microsoft.com/office/drawing/2014/main" id="{0BE3069A-510B-D547-99D1-B2517D804836}"/>
              </a:ext>
            </a:extLst>
          </p:cNvPr>
          <p:cNvSpPr/>
          <p:nvPr userDrawn="1"/>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3"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tx2">
              <a:lumMod val="20000"/>
              <a:lumOff val="80000"/>
            </a:schemeClr>
          </a:solidFill>
        </p:spPr>
        <p:txBody>
          <a:bodyPr wrap="square" anchor="ctr">
            <a:noAutofit/>
          </a:bodyPr>
          <a:lstStyle>
            <a:lvl1pPr algn="ctr">
              <a:defRPr/>
            </a:lvl1pPr>
          </a:lstStyle>
          <a:p>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47" name="Text Placeholder 46">
            <a:extLst>
              <a:ext uri="{FF2B5EF4-FFF2-40B4-BE49-F238E27FC236}">
                <a16:creationId xmlns:a16="http://schemas.microsoft.com/office/drawing/2014/main" id="{4B84F29C-D94D-954F-84AE-B2D3A9F3937B}"/>
              </a:ext>
            </a:extLst>
          </p:cNvPr>
          <p:cNvSpPr>
            <a:spLocks noGrp="1"/>
          </p:cNvSpPr>
          <p:nvPr>
            <p:ph type="body" sz="quarter" idx="15" hasCustomPrompt="1"/>
          </p:nvPr>
        </p:nvSpPr>
        <p:spPr>
          <a:xfrm>
            <a:off x="913636" y="1879600"/>
            <a:ext cx="10567928" cy="3085507"/>
          </a:xfrm>
          <a:custGeom>
            <a:avLst/>
            <a:gdLst>
              <a:gd name="connsiteX0" fmla="*/ 7621350 w 10567928"/>
              <a:gd name="connsiteY0" fmla="*/ 0 h 3085507"/>
              <a:gd name="connsiteX1" fmla="*/ 10567928 w 10567928"/>
              <a:gd name="connsiteY1" fmla="*/ 0 h 3085507"/>
              <a:gd name="connsiteX2" fmla="*/ 9796551 w 10567928"/>
              <a:gd name="connsiteY2" fmla="*/ 3085507 h 3085507"/>
              <a:gd name="connsiteX3" fmla="*/ 6849973 w 10567928"/>
              <a:gd name="connsiteY3" fmla="*/ 3085507 h 3085507"/>
              <a:gd name="connsiteX4" fmla="*/ 4185698 w 10567928"/>
              <a:gd name="connsiteY4" fmla="*/ 0 h 3085507"/>
              <a:gd name="connsiteX5" fmla="*/ 7132276 w 10567928"/>
              <a:gd name="connsiteY5" fmla="*/ 0 h 3085507"/>
              <a:gd name="connsiteX6" fmla="*/ 6360899 w 10567928"/>
              <a:gd name="connsiteY6" fmla="*/ 3085507 h 3085507"/>
              <a:gd name="connsiteX7" fmla="*/ 3414321 w 10567928"/>
              <a:gd name="connsiteY7" fmla="*/ 3085507 h 3085507"/>
              <a:gd name="connsiteX8" fmla="*/ 771377 w 10567928"/>
              <a:gd name="connsiteY8" fmla="*/ 0 h 3085507"/>
              <a:gd name="connsiteX9" fmla="*/ 3717955 w 10567928"/>
              <a:gd name="connsiteY9" fmla="*/ 0 h 3085507"/>
              <a:gd name="connsiteX10" fmla="*/ 2946578 w 10567928"/>
              <a:gd name="connsiteY10" fmla="*/ 3085507 h 3085507"/>
              <a:gd name="connsiteX11" fmla="*/ 0 w 10567928"/>
              <a:gd name="connsiteY11"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67928" h="3085507">
                <a:moveTo>
                  <a:pt x="7621350" y="0"/>
                </a:moveTo>
                <a:lnTo>
                  <a:pt x="10567928" y="0"/>
                </a:lnTo>
                <a:lnTo>
                  <a:pt x="9796551" y="3085507"/>
                </a:lnTo>
                <a:lnTo>
                  <a:pt x="6849973" y="3085507"/>
                </a:lnTo>
                <a:close/>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5" name="Text Placeholder 54">
            <a:extLst>
              <a:ext uri="{FF2B5EF4-FFF2-40B4-BE49-F238E27FC236}">
                <a16:creationId xmlns:a16="http://schemas.microsoft.com/office/drawing/2014/main" id="{6CBD5F40-1D90-DD4C-B6B7-B57D94A80127}"/>
              </a:ext>
            </a:extLst>
          </p:cNvPr>
          <p:cNvSpPr>
            <a:spLocks noGrp="1"/>
          </p:cNvSpPr>
          <p:nvPr>
            <p:ph type="body" sz="quarter" idx="18" hasCustomPrompt="1"/>
          </p:nvPr>
        </p:nvSpPr>
        <p:spPr>
          <a:xfrm>
            <a:off x="-4780221" y="-3701053"/>
            <a:ext cx="7132276" cy="3085507"/>
          </a:xfrm>
          <a:custGeom>
            <a:avLst/>
            <a:gdLst>
              <a:gd name="connsiteX0" fmla="*/ 4185698 w 7132276"/>
              <a:gd name="connsiteY0" fmla="*/ 0 h 3085507"/>
              <a:gd name="connsiteX1" fmla="*/ 7132276 w 7132276"/>
              <a:gd name="connsiteY1" fmla="*/ 0 h 3085507"/>
              <a:gd name="connsiteX2" fmla="*/ 6360899 w 7132276"/>
              <a:gd name="connsiteY2" fmla="*/ 3085507 h 3085507"/>
              <a:gd name="connsiteX3" fmla="*/ 3414321 w 7132276"/>
              <a:gd name="connsiteY3" fmla="*/ 3085507 h 3085507"/>
              <a:gd name="connsiteX4" fmla="*/ 771377 w 7132276"/>
              <a:gd name="connsiteY4" fmla="*/ 0 h 3085507"/>
              <a:gd name="connsiteX5" fmla="*/ 3717955 w 7132276"/>
              <a:gd name="connsiteY5" fmla="*/ 0 h 3085507"/>
              <a:gd name="connsiteX6" fmla="*/ 2946578 w 7132276"/>
              <a:gd name="connsiteY6" fmla="*/ 3085507 h 3085507"/>
              <a:gd name="connsiteX7" fmla="*/ 0 w 7132276"/>
              <a:gd name="connsiteY7"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32276" h="3085507">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4" name="Text Placeholder 53">
            <a:extLst>
              <a:ext uri="{FF2B5EF4-FFF2-40B4-BE49-F238E27FC236}">
                <a16:creationId xmlns:a16="http://schemas.microsoft.com/office/drawing/2014/main" id="{4E58788E-AC90-1745-BF47-05A11C6088B8}"/>
              </a:ext>
            </a:extLst>
          </p:cNvPr>
          <p:cNvSpPr>
            <a:spLocks noGrp="1"/>
          </p:cNvSpPr>
          <p:nvPr>
            <p:ph type="body" sz="quarter" idx="22" hasCustomPrompt="1"/>
          </p:nvPr>
        </p:nvSpPr>
        <p:spPr>
          <a:xfrm>
            <a:off x="3420351" y="-3701053"/>
            <a:ext cx="13944009" cy="3085507"/>
          </a:xfrm>
          <a:custGeom>
            <a:avLst/>
            <a:gdLst>
              <a:gd name="connsiteX0" fmla="*/ 10997431 w 13944009"/>
              <a:gd name="connsiteY0" fmla="*/ 0 h 3085507"/>
              <a:gd name="connsiteX1" fmla="*/ 13944009 w 13944009"/>
              <a:gd name="connsiteY1" fmla="*/ 0 h 3085507"/>
              <a:gd name="connsiteX2" fmla="*/ 13172632 w 13944009"/>
              <a:gd name="connsiteY2" fmla="*/ 3085507 h 3085507"/>
              <a:gd name="connsiteX3" fmla="*/ 10226054 w 13944009"/>
              <a:gd name="connsiteY3" fmla="*/ 3085507 h 3085507"/>
              <a:gd name="connsiteX4" fmla="*/ 7583110 w 13944009"/>
              <a:gd name="connsiteY4" fmla="*/ 0 h 3085507"/>
              <a:gd name="connsiteX5" fmla="*/ 10529688 w 13944009"/>
              <a:gd name="connsiteY5" fmla="*/ 0 h 3085507"/>
              <a:gd name="connsiteX6" fmla="*/ 9758311 w 13944009"/>
              <a:gd name="connsiteY6" fmla="*/ 3085507 h 3085507"/>
              <a:gd name="connsiteX7" fmla="*/ 6811733 w 13944009"/>
              <a:gd name="connsiteY7" fmla="*/ 3085507 h 3085507"/>
              <a:gd name="connsiteX8" fmla="*/ 4185698 w 13944009"/>
              <a:gd name="connsiteY8" fmla="*/ 0 h 3085507"/>
              <a:gd name="connsiteX9" fmla="*/ 7132276 w 13944009"/>
              <a:gd name="connsiteY9" fmla="*/ 0 h 3085507"/>
              <a:gd name="connsiteX10" fmla="*/ 6360899 w 13944009"/>
              <a:gd name="connsiteY10" fmla="*/ 3085507 h 3085507"/>
              <a:gd name="connsiteX11" fmla="*/ 3414321 w 13944009"/>
              <a:gd name="connsiteY11" fmla="*/ 3085507 h 3085507"/>
              <a:gd name="connsiteX12" fmla="*/ 771377 w 13944009"/>
              <a:gd name="connsiteY12" fmla="*/ 0 h 3085507"/>
              <a:gd name="connsiteX13" fmla="*/ 3717955 w 13944009"/>
              <a:gd name="connsiteY13" fmla="*/ 0 h 3085507"/>
              <a:gd name="connsiteX14" fmla="*/ 2946578 w 13944009"/>
              <a:gd name="connsiteY14" fmla="*/ 3085507 h 3085507"/>
              <a:gd name="connsiteX15" fmla="*/ 0 w 13944009"/>
              <a:gd name="connsiteY15" fmla="*/ 3085507 h 308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44009" h="3085507">
                <a:moveTo>
                  <a:pt x="10997431" y="0"/>
                </a:moveTo>
                <a:lnTo>
                  <a:pt x="13944009" y="0"/>
                </a:lnTo>
                <a:lnTo>
                  <a:pt x="13172632" y="3085507"/>
                </a:lnTo>
                <a:lnTo>
                  <a:pt x="10226054" y="3085507"/>
                </a:lnTo>
                <a:close/>
                <a:moveTo>
                  <a:pt x="7583110" y="0"/>
                </a:moveTo>
                <a:lnTo>
                  <a:pt x="10529688" y="0"/>
                </a:lnTo>
                <a:lnTo>
                  <a:pt x="9758311" y="3085507"/>
                </a:lnTo>
                <a:lnTo>
                  <a:pt x="6811733" y="3085507"/>
                </a:lnTo>
                <a:close/>
                <a:moveTo>
                  <a:pt x="4185698" y="0"/>
                </a:moveTo>
                <a:lnTo>
                  <a:pt x="7132276" y="0"/>
                </a:lnTo>
                <a:lnTo>
                  <a:pt x="6360899" y="3085507"/>
                </a:lnTo>
                <a:lnTo>
                  <a:pt x="3414321" y="3085507"/>
                </a:lnTo>
                <a:close/>
                <a:moveTo>
                  <a:pt x="771377" y="0"/>
                </a:moveTo>
                <a:lnTo>
                  <a:pt x="3717955" y="0"/>
                </a:lnTo>
                <a:lnTo>
                  <a:pt x="2946578" y="3085507"/>
                </a:lnTo>
                <a:lnTo>
                  <a:pt x="0" y="3085507"/>
                </a:lnTo>
                <a:close/>
              </a:path>
            </a:pathLst>
          </a:custGeom>
          <a:gradFill>
            <a:gsLst>
              <a:gs pos="0">
                <a:schemeClr val="accent2"/>
              </a:gs>
              <a:gs pos="100000">
                <a:schemeClr val="accent3"/>
              </a:gs>
            </a:gsLst>
            <a:lin ang="0" scaled="1"/>
          </a:gradFill>
        </p:spPr>
        <p:txBody>
          <a:bodyPr wrap="square" anchor="ctr">
            <a:noAutofit/>
          </a:bodyPr>
          <a:lstStyle>
            <a:lvl1pPr algn="ctr">
              <a:defRPr sz="100">
                <a:noFill/>
              </a:defRPr>
            </a:lvl1pPr>
          </a:lstStyle>
          <a:p>
            <a:pPr lvl="0"/>
            <a:r>
              <a:rPr lang="en-GB"/>
              <a:t>    </a:t>
            </a:r>
            <a:endParaRPr lang="en-US"/>
          </a:p>
        </p:txBody>
      </p:sp>
      <p:sp>
        <p:nvSpPr>
          <p:cNvPr id="57" name="Text Placeholder 56">
            <a:extLst>
              <a:ext uri="{FF2B5EF4-FFF2-40B4-BE49-F238E27FC236}">
                <a16:creationId xmlns:a16="http://schemas.microsoft.com/office/drawing/2014/main" id="{2E28E51D-7300-EC4D-A09B-64EA6E9FACE4}"/>
              </a:ext>
            </a:extLst>
          </p:cNvPr>
          <p:cNvSpPr>
            <a:spLocks noGrp="1"/>
          </p:cNvSpPr>
          <p:nvPr>
            <p:ph type="body" sz="quarter" idx="23" hasCustomPrompt="1"/>
          </p:nvPr>
        </p:nvSpPr>
        <p:spPr>
          <a:xfrm>
            <a:off x="1714500"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58" name="Text Placeholder 56">
            <a:extLst>
              <a:ext uri="{FF2B5EF4-FFF2-40B4-BE49-F238E27FC236}">
                <a16:creationId xmlns:a16="http://schemas.microsoft.com/office/drawing/2014/main" id="{F66483F3-8055-5347-A6FF-F7895E5E8E8C}"/>
              </a:ext>
            </a:extLst>
          </p:cNvPr>
          <p:cNvSpPr>
            <a:spLocks noGrp="1"/>
          </p:cNvSpPr>
          <p:nvPr>
            <p:ph type="body" sz="quarter" idx="24" hasCustomPrompt="1"/>
          </p:nvPr>
        </p:nvSpPr>
        <p:spPr>
          <a:xfrm>
            <a:off x="1714500"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
        <p:nvSpPr>
          <p:cNvPr id="59" name="Text Placeholder 56">
            <a:extLst>
              <a:ext uri="{FF2B5EF4-FFF2-40B4-BE49-F238E27FC236}">
                <a16:creationId xmlns:a16="http://schemas.microsoft.com/office/drawing/2014/main" id="{02FECF16-70BE-6C4F-BB2A-FD0693BFB3F4}"/>
              </a:ext>
            </a:extLst>
          </p:cNvPr>
          <p:cNvSpPr>
            <a:spLocks noGrp="1"/>
          </p:cNvSpPr>
          <p:nvPr>
            <p:ph type="body" sz="quarter" idx="25" hasCustomPrompt="1"/>
          </p:nvPr>
        </p:nvSpPr>
        <p:spPr>
          <a:xfrm>
            <a:off x="5159896"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60" name="Text Placeholder 56">
            <a:extLst>
              <a:ext uri="{FF2B5EF4-FFF2-40B4-BE49-F238E27FC236}">
                <a16:creationId xmlns:a16="http://schemas.microsoft.com/office/drawing/2014/main" id="{289D0B76-0415-2D4E-87A4-9E58C0035441}"/>
              </a:ext>
            </a:extLst>
          </p:cNvPr>
          <p:cNvSpPr>
            <a:spLocks noGrp="1"/>
          </p:cNvSpPr>
          <p:nvPr>
            <p:ph type="body" sz="quarter" idx="26" hasCustomPrompt="1"/>
          </p:nvPr>
        </p:nvSpPr>
        <p:spPr>
          <a:xfrm>
            <a:off x="5159896"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
        <p:nvSpPr>
          <p:cNvPr id="61" name="Text Placeholder 56">
            <a:extLst>
              <a:ext uri="{FF2B5EF4-FFF2-40B4-BE49-F238E27FC236}">
                <a16:creationId xmlns:a16="http://schemas.microsoft.com/office/drawing/2014/main" id="{6D87313E-EBF1-684A-82D4-D26EE269429D}"/>
              </a:ext>
            </a:extLst>
          </p:cNvPr>
          <p:cNvSpPr>
            <a:spLocks noGrp="1"/>
          </p:cNvSpPr>
          <p:nvPr>
            <p:ph type="body" sz="quarter" idx="27" hasCustomPrompt="1"/>
          </p:nvPr>
        </p:nvSpPr>
        <p:spPr>
          <a:xfrm>
            <a:off x="8616280" y="2044700"/>
            <a:ext cx="647700" cy="482600"/>
          </a:xfrm>
        </p:spPr>
        <p:txBody>
          <a:bodyPr anchor="ctr">
            <a:normAutofit/>
          </a:bodyPr>
          <a:lstStyle>
            <a:lvl1pPr algn="ctr">
              <a:defRPr sz="3200" b="1">
                <a:solidFill>
                  <a:schemeClr val="bg1"/>
                </a:solidFill>
              </a:defRPr>
            </a:lvl1pPr>
          </a:lstStyle>
          <a:p>
            <a:pPr lvl="0"/>
            <a:r>
              <a:rPr lang="en-US"/>
              <a:t>00</a:t>
            </a:r>
          </a:p>
        </p:txBody>
      </p:sp>
      <p:sp>
        <p:nvSpPr>
          <p:cNvPr id="62" name="Text Placeholder 56">
            <a:extLst>
              <a:ext uri="{FF2B5EF4-FFF2-40B4-BE49-F238E27FC236}">
                <a16:creationId xmlns:a16="http://schemas.microsoft.com/office/drawing/2014/main" id="{007DF5D0-3E64-3646-BDF1-66B9275404B5}"/>
              </a:ext>
            </a:extLst>
          </p:cNvPr>
          <p:cNvSpPr>
            <a:spLocks noGrp="1"/>
          </p:cNvSpPr>
          <p:nvPr>
            <p:ph type="body" sz="quarter" idx="28" hasCustomPrompt="1"/>
          </p:nvPr>
        </p:nvSpPr>
        <p:spPr>
          <a:xfrm>
            <a:off x="8616280" y="3181053"/>
            <a:ext cx="2197100" cy="482600"/>
          </a:xfrm>
        </p:spPr>
        <p:txBody>
          <a:bodyPr anchor="ctr">
            <a:normAutofit/>
          </a:bodyPr>
          <a:lstStyle>
            <a:lvl1pPr algn="l">
              <a:lnSpc>
                <a:spcPct val="100000"/>
              </a:lnSpc>
              <a:defRPr sz="3200" b="1">
                <a:solidFill>
                  <a:schemeClr val="bg1"/>
                </a:solidFill>
              </a:defRPr>
            </a:lvl1pPr>
          </a:lstStyle>
          <a:p>
            <a:pPr lvl="0"/>
            <a:r>
              <a:rPr lang="en-US"/>
              <a:t>Agenda point Title</a:t>
            </a:r>
          </a:p>
        </p:txBody>
      </p:sp>
    </p:spTree>
    <p:extLst>
      <p:ext uri="{BB962C8B-B14F-4D97-AF65-F5344CB8AC3E}">
        <p14:creationId xmlns:p14="http://schemas.microsoft.com/office/powerpoint/2010/main" val="236147671"/>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Breaker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18752497-0F11-A148-BE64-4764721D9502}"/>
              </a:ext>
            </a:extLst>
          </p:cNvPr>
          <p:cNvGrpSpPr/>
          <p:nvPr userDrawn="1"/>
        </p:nvGrpSpPr>
        <p:grpSpPr>
          <a:xfrm>
            <a:off x="-8238" y="609600"/>
            <a:ext cx="6245994" cy="5635625"/>
            <a:chOff x="-8238" y="355600"/>
            <a:chExt cx="6815438" cy="6149422"/>
          </a:xfrm>
        </p:grpSpPr>
        <p:sp>
          <p:nvSpPr>
            <p:cNvPr id="8" name="Freeform 7">
              <a:extLst>
                <a:ext uri="{FF2B5EF4-FFF2-40B4-BE49-F238E27FC236}">
                  <a16:creationId xmlns:a16="http://schemas.microsoft.com/office/drawing/2014/main" id="{26968DDD-2381-424F-9723-F5F32594F556}"/>
                </a:ext>
              </a:extLst>
            </p:cNvPr>
            <p:cNvSpPr/>
            <p:nvPr/>
          </p:nvSpPr>
          <p:spPr>
            <a:xfrm>
              <a:off x="-8238" y="355600"/>
              <a:ext cx="6815438" cy="6149422"/>
            </a:xfrm>
            <a:custGeom>
              <a:avLst/>
              <a:gdLst>
                <a:gd name="connsiteX0" fmla="*/ 0 w 6815438"/>
                <a:gd name="connsiteY0" fmla="*/ 0 h 6149422"/>
                <a:gd name="connsiteX1" fmla="*/ 6815438 w 6815438"/>
                <a:gd name="connsiteY1" fmla="*/ 0 h 6149422"/>
                <a:gd name="connsiteX2" fmla="*/ 5278083 w 6815438"/>
                <a:gd name="connsiteY2" fmla="*/ 6149422 h 6149422"/>
                <a:gd name="connsiteX3" fmla="*/ 0 w 6815438"/>
                <a:gd name="connsiteY3" fmla="*/ 6149422 h 6149422"/>
              </a:gdLst>
              <a:ahLst/>
              <a:cxnLst>
                <a:cxn ang="0">
                  <a:pos x="connsiteX0" y="connsiteY0"/>
                </a:cxn>
                <a:cxn ang="0">
                  <a:pos x="connsiteX1" y="connsiteY1"/>
                </a:cxn>
                <a:cxn ang="0">
                  <a:pos x="connsiteX2" y="connsiteY2"/>
                </a:cxn>
                <a:cxn ang="0">
                  <a:pos x="connsiteX3" y="connsiteY3"/>
                </a:cxn>
              </a:cxnLst>
              <a:rect l="l" t="t" r="r" b="b"/>
              <a:pathLst>
                <a:path w="6815438" h="6149422">
                  <a:moveTo>
                    <a:pt x="0" y="0"/>
                  </a:moveTo>
                  <a:lnTo>
                    <a:pt x="6815438" y="0"/>
                  </a:lnTo>
                  <a:lnTo>
                    <a:pt x="5278083" y="6149422"/>
                  </a:lnTo>
                  <a:lnTo>
                    <a:pt x="0" y="614942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8">
              <a:extLst>
                <a:ext uri="{FF2B5EF4-FFF2-40B4-BE49-F238E27FC236}">
                  <a16:creationId xmlns:a16="http://schemas.microsoft.com/office/drawing/2014/main" id="{26C0937F-23EA-194F-8642-BEB28670398B}"/>
                </a:ext>
              </a:extLst>
            </p:cNvPr>
            <p:cNvSpPr/>
            <p:nvPr/>
          </p:nvSpPr>
          <p:spPr>
            <a:xfrm>
              <a:off x="-8238" y="6327405"/>
              <a:ext cx="5326364" cy="177617"/>
            </a:xfrm>
            <a:custGeom>
              <a:avLst/>
              <a:gdLst>
                <a:gd name="connsiteX0" fmla="*/ 0 w 5326364"/>
                <a:gd name="connsiteY0" fmla="*/ 0 h 177617"/>
                <a:gd name="connsiteX1" fmla="*/ 5326364 w 5326364"/>
                <a:gd name="connsiteY1" fmla="*/ 0 h 177617"/>
                <a:gd name="connsiteX2" fmla="*/ 5281960 w 5326364"/>
                <a:gd name="connsiteY2" fmla="*/ 177617 h 177617"/>
                <a:gd name="connsiteX3" fmla="*/ 0 w 5326364"/>
                <a:gd name="connsiteY3" fmla="*/ 177617 h 177617"/>
              </a:gdLst>
              <a:ahLst/>
              <a:cxnLst>
                <a:cxn ang="0">
                  <a:pos x="connsiteX0" y="connsiteY0"/>
                </a:cxn>
                <a:cxn ang="0">
                  <a:pos x="connsiteX1" y="connsiteY1"/>
                </a:cxn>
                <a:cxn ang="0">
                  <a:pos x="connsiteX2" y="connsiteY2"/>
                </a:cxn>
                <a:cxn ang="0">
                  <a:pos x="connsiteX3" y="connsiteY3"/>
                </a:cxn>
              </a:cxnLst>
              <a:rect l="l" t="t" r="r" b="b"/>
              <a:pathLst>
                <a:path w="5326364" h="177617">
                  <a:moveTo>
                    <a:pt x="0" y="0"/>
                  </a:moveTo>
                  <a:lnTo>
                    <a:pt x="5326364" y="0"/>
                  </a:lnTo>
                  <a:lnTo>
                    <a:pt x="5281960" y="177617"/>
                  </a:lnTo>
                  <a:lnTo>
                    <a:pt x="0" y="177617"/>
                  </a:lnTo>
                  <a:close/>
                </a:path>
              </a:pathLst>
            </a:custGeom>
            <a:gradFill>
              <a:gsLst>
                <a:gs pos="0">
                  <a:schemeClr val="accent2"/>
                </a:gs>
                <a:gs pos="100000">
                  <a:schemeClr val="accent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 name="Text Placeholder 3">
            <a:extLst>
              <a:ext uri="{FF2B5EF4-FFF2-40B4-BE49-F238E27FC236}">
                <a16:creationId xmlns:a16="http://schemas.microsoft.com/office/drawing/2014/main" id="{15518AE9-A1AC-884F-94E4-FD7CF5C5894C}"/>
              </a:ext>
            </a:extLst>
          </p:cNvPr>
          <p:cNvSpPr>
            <a:spLocks noGrp="1"/>
          </p:cNvSpPr>
          <p:nvPr>
            <p:ph type="body" sz="quarter" idx="11" hasCustomPrompt="1"/>
          </p:nvPr>
        </p:nvSpPr>
        <p:spPr>
          <a:xfrm>
            <a:off x="804863" y="4261866"/>
            <a:ext cx="4023169" cy="1379538"/>
          </a:xfrm>
        </p:spPr>
        <p:txBody>
          <a:bodyPr>
            <a:normAutofit/>
          </a:bodyPr>
          <a:lstStyle>
            <a:lvl1pPr>
              <a:lnSpc>
                <a:spcPct val="100000"/>
              </a:lnSpc>
              <a:defRPr sz="4200" b="1">
                <a:solidFill>
                  <a:schemeClr val="bg1"/>
                </a:solidFill>
              </a:defRPr>
            </a:lvl1pPr>
          </a:lstStyle>
          <a:p>
            <a:pPr lvl="0"/>
            <a:r>
              <a:rPr lang="en-GB"/>
              <a:t>Section Title </a:t>
            </a:r>
            <a:br>
              <a:rPr lang="en-GB"/>
            </a:br>
            <a:r>
              <a:rPr lang="en-GB"/>
              <a:t>Goes Here</a:t>
            </a:r>
            <a:endParaRPr lang="en-US"/>
          </a:p>
        </p:txBody>
      </p:sp>
      <p:sp>
        <p:nvSpPr>
          <p:cNvPr id="17" name="Picture Placeholder 16">
            <a:extLst>
              <a:ext uri="{FF2B5EF4-FFF2-40B4-BE49-F238E27FC236}">
                <a16:creationId xmlns:a16="http://schemas.microsoft.com/office/drawing/2014/main" id="{51C856C7-5A9E-5B4F-8F15-13A5000A0696}"/>
              </a:ext>
            </a:extLst>
          </p:cNvPr>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245225 h 6858000"/>
              <a:gd name="connsiteX5" fmla="*/ 4837088 w 12192000"/>
              <a:gd name="connsiteY5" fmla="*/ 6245225 h 6858000"/>
              <a:gd name="connsiteX6" fmla="*/ 6245994 w 12192000"/>
              <a:gd name="connsiteY6" fmla="*/ 609600 h 6858000"/>
              <a:gd name="connsiteX7" fmla="*/ 0 w 12192000"/>
              <a:gd name="connsiteY7" fmla="*/ 609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58000"/>
                </a:lnTo>
                <a:lnTo>
                  <a:pt x="0" y="6858000"/>
                </a:lnTo>
                <a:lnTo>
                  <a:pt x="0" y="6245225"/>
                </a:lnTo>
                <a:lnTo>
                  <a:pt x="4837088" y="6245225"/>
                </a:lnTo>
                <a:lnTo>
                  <a:pt x="6245994" y="609600"/>
                </a:lnTo>
                <a:lnTo>
                  <a:pt x="0" y="609600"/>
                </a:lnTo>
                <a:close/>
              </a:path>
            </a:pathLst>
          </a:custGeom>
          <a:solidFill>
            <a:schemeClr val="bg1">
              <a:lumMod val="95000"/>
            </a:schemeClr>
          </a:solidFill>
          <a:ln>
            <a:noFill/>
          </a:ln>
        </p:spPr>
        <p:txBody>
          <a:bodyPr wrap="square" anchor="ctr">
            <a:noAutofit/>
          </a:bodyPr>
          <a:lstStyle>
            <a:lvl1pPr algn="r">
              <a:defRPr/>
            </a:lvl1pPr>
          </a:lstStyle>
          <a:p>
            <a:endParaRPr lang="en-GB"/>
          </a:p>
        </p:txBody>
      </p:sp>
      <p:sp>
        <p:nvSpPr>
          <p:cNvPr id="20" name="Text Placeholder 19">
            <a:extLst>
              <a:ext uri="{FF2B5EF4-FFF2-40B4-BE49-F238E27FC236}">
                <a16:creationId xmlns:a16="http://schemas.microsoft.com/office/drawing/2014/main" id="{F6748681-CB1E-D146-9743-66693C1EA6DC}"/>
              </a:ext>
            </a:extLst>
          </p:cNvPr>
          <p:cNvSpPr>
            <a:spLocks noGrp="1"/>
          </p:cNvSpPr>
          <p:nvPr>
            <p:ph type="body" sz="quarter" idx="12" hasCustomPrompt="1"/>
          </p:nvPr>
        </p:nvSpPr>
        <p:spPr>
          <a:xfrm>
            <a:off x="692727" y="887413"/>
            <a:ext cx="4655128" cy="2922587"/>
          </a:xfrm>
        </p:spPr>
        <p:txBody>
          <a:bodyPr anchor="ctr">
            <a:noAutofit/>
          </a:bodyPr>
          <a:lstStyle>
            <a:lvl1pPr>
              <a:defRPr sz="30000" b="1">
                <a:gradFill>
                  <a:gsLst>
                    <a:gs pos="12000">
                      <a:schemeClr val="accent2"/>
                    </a:gs>
                    <a:gs pos="93000">
                      <a:schemeClr val="accent3"/>
                    </a:gs>
                  </a:gsLst>
                  <a:lin ang="0" scaled="1"/>
                </a:gradFill>
              </a:defRPr>
            </a:lvl1pPr>
          </a:lstStyle>
          <a:p>
            <a:pPr lvl="0"/>
            <a:r>
              <a:rPr lang="en-GB"/>
              <a:t>00</a:t>
            </a:r>
            <a:endParaRPr lang="en-US"/>
          </a:p>
        </p:txBody>
      </p:sp>
    </p:spTree>
    <p:extLst>
      <p:ext uri="{BB962C8B-B14F-4D97-AF65-F5344CB8AC3E}">
        <p14:creationId xmlns:p14="http://schemas.microsoft.com/office/powerpoint/2010/main" val="2267986615"/>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Text and Image Slide">
    <p:bg>
      <p:bgPr>
        <a:solidFill>
          <a:schemeClr val="accent5"/>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505168"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3"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accent5">
              <a:lumMod val="90000"/>
            </a:schemeClr>
          </a:solidFill>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0"/>
            <a:ext cx="5875868" cy="1467212"/>
          </a:xfrm>
        </p:spPr>
        <p:txBody>
          <a:bodyPr/>
          <a:lstStyle/>
          <a:p>
            <a:r>
              <a:rPr lang="en-GB"/>
              <a:t>Click to edit Master title style</a:t>
            </a:r>
          </a:p>
        </p:txBody>
      </p:sp>
    </p:spTree>
    <p:extLst>
      <p:ext uri="{BB962C8B-B14F-4D97-AF65-F5344CB8AC3E}">
        <p14:creationId xmlns:p14="http://schemas.microsoft.com/office/powerpoint/2010/main" val="1571818468"/>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Basic Slid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10965600"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224020173"/>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Text and Chart Slide">
    <p:bg>
      <p:bgPr>
        <a:solidFill>
          <a:schemeClr val="tx1"/>
        </a:solidFill>
        <a:effectLst/>
      </p:bgPr>
    </p:bg>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0BE3069A-510B-D547-99D1-B2517D804836}"/>
              </a:ext>
            </a:extLst>
          </p:cNvPr>
          <p:cNvSpPr/>
          <p:nvPr userDrawn="1"/>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505168" cy="381152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Picture Placeholder 8">
            <a:extLst>
              <a:ext uri="{FF2B5EF4-FFF2-40B4-BE49-F238E27FC236}">
                <a16:creationId xmlns:a16="http://schemas.microsoft.com/office/drawing/2014/main" id="{047BDA6D-F005-5D4D-96DF-0CD620081975}"/>
              </a:ext>
            </a:extLst>
          </p:cNvPr>
          <p:cNvSpPr>
            <a:spLocks noGrp="1"/>
          </p:cNvSpPr>
          <p:nvPr>
            <p:ph type="pic" sz="quarter" idx="14"/>
          </p:nvPr>
        </p:nvSpPr>
        <p:spPr>
          <a:xfrm>
            <a:off x="5452534"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 name="connsiteX9" fmla="*/ 127472 w 6739467"/>
              <a:gd name="connsiteY9" fmla="*/ 5988112 h 6497999"/>
              <a:gd name="connsiteX10" fmla="*/ 6265014 w 6739467"/>
              <a:gd name="connsiteY10" fmla="*/ 5988112 h 6497999"/>
              <a:gd name="connsiteX11" fmla="*/ 6265014 w 6739467"/>
              <a:gd name="connsiteY11" fmla="*/ 509887 h 6497999"/>
              <a:gd name="connsiteX12" fmla="*/ 1497029 w 6739467"/>
              <a:gd name="connsiteY12" fmla="*/ 509887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lnTo>
                  <a:pt x="127472" y="5988112"/>
                </a:lnTo>
                <a:lnTo>
                  <a:pt x="6265014" y="5988112"/>
                </a:lnTo>
                <a:lnTo>
                  <a:pt x="6265014" y="509887"/>
                </a:lnTo>
                <a:lnTo>
                  <a:pt x="1497029" y="509887"/>
                </a:lnTo>
                <a:close/>
              </a:path>
            </a:pathLst>
          </a:custGeom>
          <a:solidFill>
            <a:schemeClr val="accent5">
              <a:lumMod val="90000"/>
            </a:schemeClr>
          </a:solidFill>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0"/>
            <a:ext cx="5187648" cy="1467212"/>
          </a:xfrm>
        </p:spPr>
        <p:txBody>
          <a:bodyPr/>
          <a:lstStyle>
            <a:lvl1pPr>
              <a:defRPr>
                <a:solidFill>
                  <a:schemeClr val="bg1"/>
                </a:solidFill>
              </a:defRPr>
            </a:lvl1pPr>
          </a:lstStyle>
          <a:p>
            <a:r>
              <a:rPr lang="en-GB"/>
              <a:t>Click to edit Master title style</a:t>
            </a:r>
          </a:p>
        </p:txBody>
      </p:sp>
      <p:sp>
        <p:nvSpPr>
          <p:cNvPr id="10" name="Freeform 9">
            <a:extLst>
              <a:ext uri="{FF2B5EF4-FFF2-40B4-BE49-F238E27FC236}">
                <a16:creationId xmlns:a16="http://schemas.microsoft.com/office/drawing/2014/main" id="{76045233-382C-5544-B7F4-FF91B32A01D9}"/>
              </a:ext>
            </a:extLst>
          </p:cNvPr>
          <p:cNvSpPr/>
          <p:nvPr userDrawn="1"/>
        </p:nvSpPr>
        <p:spPr>
          <a:xfrm>
            <a:off x="5181118" y="509887"/>
            <a:ext cx="6536430" cy="5478225"/>
          </a:xfrm>
          <a:custGeom>
            <a:avLst/>
            <a:gdLst>
              <a:gd name="connsiteX0" fmla="*/ 1369556 w 6536430"/>
              <a:gd name="connsiteY0" fmla="*/ 0 h 5478225"/>
              <a:gd name="connsiteX1" fmla="*/ 6536430 w 6536430"/>
              <a:gd name="connsiteY1" fmla="*/ 0 h 5478225"/>
              <a:gd name="connsiteX2" fmla="*/ 6536430 w 6536430"/>
              <a:gd name="connsiteY2" fmla="*/ 5478225 h 5478225"/>
              <a:gd name="connsiteX3" fmla="*/ 0 w 6536430"/>
              <a:gd name="connsiteY3" fmla="*/ 5478225 h 5478225"/>
            </a:gdLst>
            <a:ahLst/>
            <a:cxnLst>
              <a:cxn ang="0">
                <a:pos x="connsiteX0" y="connsiteY0"/>
              </a:cxn>
              <a:cxn ang="0">
                <a:pos x="connsiteX1" y="connsiteY1"/>
              </a:cxn>
              <a:cxn ang="0">
                <a:pos x="connsiteX2" y="connsiteY2"/>
              </a:cxn>
              <a:cxn ang="0">
                <a:pos x="connsiteX3" y="connsiteY3"/>
              </a:cxn>
            </a:cxnLst>
            <a:rect l="l" t="t" r="r" b="b"/>
            <a:pathLst>
              <a:path w="6536430" h="5478225">
                <a:moveTo>
                  <a:pt x="1369556" y="0"/>
                </a:moveTo>
                <a:lnTo>
                  <a:pt x="6536430" y="0"/>
                </a:lnTo>
                <a:lnTo>
                  <a:pt x="6536430" y="5478225"/>
                </a:lnTo>
                <a:lnTo>
                  <a:pt x="0" y="547822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486965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reaker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18752497-0F11-A148-BE64-4764721D9502}"/>
              </a:ext>
            </a:extLst>
          </p:cNvPr>
          <p:cNvGrpSpPr/>
          <p:nvPr userDrawn="1"/>
        </p:nvGrpSpPr>
        <p:grpSpPr>
          <a:xfrm>
            <a:off x="-8238" y="609600"/>
            <a:ext cx="6245994" cy="5635625"/>
            <a:chOff x="-8238" y="355600"/>
            <a:chExt cx="6815438" cy="6149422"/>
          </a:xfrm>
        </p:grpSpPr>
        <p:sp>
          <p:nvSpPr>
            <p:cNvPr id="8" name="Freeform 7">
              <a:extLst>
                <a:ext uri="{FF2B5EF4-FFF2-40B4-BE49-F238E27FC236}">
                  <a16:creationId xmlns:a16="http://schemas.microsoft.com/office/drawing/2014/main" id="{26968DDD-2381-424F-9723-F5F32594F556}"/>
                </a:ext>
              </a:extLst>
            </p:cNvPr>
            <p:cNvSpPr/>
            <p:nvPr/>
          </p:nvSpPr>
          <p:spPr>
            <a:xfrm>
              <a:off x="-8238" y="355600"/>
              <a:ext cx="6815438" cy="6149422"/>
            </a:xfrm>
            <a:custGeom>
              <a:avLst/>
              <a:gdLst>
                <a:gd name="connsiteX0" fmla="*/ 0 w 6815438"/>
                <a:gd name="connsiteY0" fmla="*/ 0 h 6149422"/>
                <a:gd name="connsiteX1" fmla="*/ 6815438 w 6815438"/>
                <a:gd name="connsiteY1" fmla="*/ 0 h 6149422"/>
                <a:gd name="connsiteX2" fmla="*/ 5278083 w 6815438"/>
                <a:gd name="connsiteY2" fmla="*/ 6149422 h 6149422"/>
                <a:gd name="connsiteX3" fmla="*/ 0 w 6815438"/>
                <a:gd name="connsiteY3" fmla="*/ 6149422 h 6149422"/>
              </a:gdLst>
              <a:ahLst/>
              <a:cxnLst>
                <a:cxn ang="0">
                  <a:pos x="connsiteX0" y="connsiteY0"/>
                </a:cxn>
                <a:cxn ang="0">
                  <a:pos x="connsiteX1" y="connsiteY1"/>
                </a:cxn>
                <a:cxn ang="0">
                  <a:pos x="connsiteX2" y="connsiteY2"/>
                </a:cxn>
                <a:cxn ang="0">
                  <a:pos x="connsiteX3" y="connsiteY3"/>
                </a:cxn>
              </a:cxnLst>
              <a:rect l="l" t="t" r="r" b="b"/>
              <a:pathLst>
                <a:path w="6815438" h="6149422">
                  <a:moveTo>
                    <a:pt x="0" y="0"/>
                  </a:moveTo>
                  <a:lnTo>
                    <a:pt x="6815438" y="0"/>
                  </a:lnTo>
                  <a:lnTo>
                    <a:pt x="5278083" y="6149422"/>
                  </a:lnTo>
                  <a:lnTo>
                    <a:pt x="0" y="614942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8">
              <a:extLst>
                <a:ext uri="{FF2B5EF4-FFF2-40B4-BE49-F238E27FC236}">
                  <a16:creationId xmlns:a16="http://schemas.microsoft.com/office/drawing/2014/main" id="{26C0937F-23EA-194F-8642-BEB28670398B}"/>
                </a:ext>
              </a:extLst>
            </p:cNvPr>
            <p:cNvSpPr/>
            <p:nvPr/>
          </p:nvSpPr>
          <p:spPr>
            <a:xfrm>
              <a:off x="-8238" y="6327405"/>
              <a:ext cx="5326364" cy="177617"/>
            </a:xfrm>
            <a:custGeom>
              <a:avLst/>
              <a:gdLst>
                <a:gd name="connsiteX0" fmla="*/ 0 w 5326364"/>
                <a:gd name="connsiteY0" fmla="*/ 0 h 177617"/>
                <a:gd name="connsiteX1" fmla="*/ 5326364 w 5326364"/>
                <a:gd name="connsiteY1" fmla="*/ 0 h 177617"/>
                <a:gd name="connsiteX2" fmla="*/ 5281960 w 5326364"/>
                <a:gd name="connsiteY2" fmla="*/ 177617 h 177617"/>
                <a:gd name="connsiteX3" fmla="*/ 0 w 5326364"/>
                <a:gd name="connsiteY3" fmla="*/ 177617 h 177617"/>
              </a:gdLst>
              <a:ahLst/>
              <a:cxnLst>
                <a:cxn ang="0">
                  <a:pos x="connsiteX0" y="connsiteY0"/>
                </a:cxn>
                <a:cxn ang="0">
                  <a:pos x="connsiteX1" y="connsiteY1"/>
                </a:cxn>
                <a:cxn ang="0">
                  <a:pos x="connsiteX2" y="connsiteY2"/>
                </a:cxn>
                <a:cxn ang="0">
                  <a:pos x="connsiteX3" y="connsiteY3"/>
                </a:cxn>
              </a:cxnLst>
              <a:rect l="l" t="t" r="r" b="b"/>
              <a:pathLst>
                <a:path w="5326364" h="177617">
                  <a:moveTo>
                    <a:pt x="0" y="0"/>
                  </a:moveTo>
                  <a:lnTo>
                    <a:pt x="5326364" y="0"/>
                  </a:lnTo>
                  <a:lnTo>
                    <a:pt x="5281960" y="177617"/>
                  </a:lnTo>
                  <a:lnTo>
                    <a:pt x="0" y="177617"/>
                  </a:lnTo>
                  <a:close/>
                </a:path>
              </a:pathLst>
            </a:custGeom>
            <a:gradFill>
              <a:gsLst>
                <a:gs pos="0">
                  <a:schemeClr val="accent2"/>
                </a:gs>
                <a:gs pos="100000">
                  <a:schemeClr val="accent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 name="Text Placeholder 3">
            <a:extLst>
              <a:ext uri="{FF2B5EF4-FFF2-40B4-BE49-F238E27FC236}">
                <a16:creationId xmlns:a16="http://schemas.microsoft.com/office/drawing/2014/main" id="{15518AE9-A1AC-884F-94E4-FD7CF5C5894C}"/>
              </a:ext>
            </a:extLst>
          </p:cNvPr>
          <p:cNvSpPr>
            <a:spLocks noGrp="1"/>
          </p:cNvSpPr>
          <p:nvPr>
            <p:ph type="body" sz="quarter" idx="11" hasCustomPrompt="1"/>
          </p:nvPr>
        </p:nvSpPr>
        <p:spPr>
          <a:xfrm>
            <a:off x="804863" y="4261866"/>
            <a:ext cx="4023169" cy="1379538"/>
          </a:xfrm>
        </p:spPr>
        <p:txBody>
          <a:bodyPr>
            <a:normAutofit/>
          </a:bodyPr>
          <a:lstStyle>
            <a:lvl1pPr>
              <a:lnSpc>
                <a:spcPct val="100000"/>
              </a:lnSpc>
              <a:defRPr sz="4200" b="1">
                <a:solidFill>
                  <a:schemeClr val="bg1"/>
                </a:solidFill>
              </a:defRPr>
            </a:lvl1pPr>
          </a:lstStyle>
          <a:p>
            <a:pPr lvl="0"/>
            <a:r>
              <a:rPr lang="en-GB"/>
              <a:t>Section Title </a:t>
            </a:r>
            <a:br>
              <a:rPr lang="en-GB"/>
            </a:br>
            <a:r>
              <a:rPr lang="en-GB"/>
              <a:t>Goes Here</a:t>
            </a:r>
            <a:endParaRPr lang="en-US"/>
          </a:p>
        </p:txBody>
      </p:sp>
      <p:sp>
        <p:nvSpPr>
          <p:cNvPr id="17" name="Picture Placeholder 16">
            <a:extLst>
              <a:ext uri="{FF2B5EF4-FFF2-40B4-BE49-F238E27FC236}">
                <a16:creationId xmlns:a16="http://schemas.microsoft.com/office/drawing/2014/main" id="{51C856C7-5A9E-5B4F-8F15-13A5000A0696}"/>
              </a:ext>
            </a:extLst>
          </p:cNvPr>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245225 h 6858000"/>
              <a:gd name="connsiteX5" fmla="*/ 4837088 w 12192000"/>
              <a:gd name="connsiteY5" fmla="*/ 6245225 h 6858000"/>
              <a:gd name="connsiteX6" fmla="*/ 6245994 w 12192000"/>
              <a:gd name="connsiteY6" fmla="*/ 609600 h 6858000"/>
              <a:gd name="connsiteX7" fmla="*/ 0 w 12192000"/>
              <a:gd name="connsiteY7" fmla="*/ 609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58000"/>
                </a:lnTo>
                <a:lnTo>
                  <a:pt x="0" y="6858000"/>
                </a:lnTo>
                <a:lnTo>
                  <a:pt x="0" y="6245225"/>
                </a:lnTo>
                <a:lnTo>
                  <a:pt x="4837088" y="6245225"/>
                </a:lnTo>
                <a:lnTo>
                  <a:pt x="6245994" y="609600"/>
                </a:lnTo>
                <a:lnTo>
                  <a:pt x="0" y="609600"/>
                </a:lnTo>
                <a:close/>
              </a:path>
            </a:pathLst>
          </a:custGeom>
          <a:solidFill>
            <a:schemeClr val="bg1">
              <a:lumMod val="95000"/>
            </a:schemeClr>
          </a:solidFill>
          <a:ln>
            <a:noFill/>
          </a:ln>
        </p:spPr>
        <p:txBody>
          <a:bodyPr wrap="square" anchor="ctr">
            <a:noAutofit/>
          </a:bodyPr>
          <a:lstStyle>
            <a:lvl1pPr algn="r">
              <a:defRPr/>
            </a:lvl1pPr>
          </a:lstStyle>
          <a:p>
            <a:endParaRPr lang="en-GB"/>
          </a:p>
        </p:txBody>
      </p:sp>
      <p:sp>
        <p:nvSpPr>
          <p:cNvPr id="20" name="Text Placeholder 19">
            <a:extLst>
              <a:ext uri="{FF2B5EF4-FFF2-40B4-BE49-F238E27FC236}">
                <a16:creationId xmlns:a16="http://schemas.microsoft.com/office/drawing/2014/main" id="{F6748681-CB1E-D146-9743-66693C1EA6DC}"/>
              </a:ext>
            </a:extLst>
          </p:cNvPr>
          <p:cNvSpPr>
            <a:spLocks noGrp="1"/>
          </p:cNvSpPr>
          <p:nvPr>
            <p:ph type="body" sz="quarter" idx="12" hasCustomPrompt="1"/>
          </p:nvPr>
        </p:nvSpPr>
        <p:spPr>
          <a:xfrm>
            <a:off x="692727" y="887413"/>
            <a:ext cx="4655128" cy="2922587"/>
          </a:xfrm>
        </p:spPr>
        <p:txBody>
          <a:bodyPr anchor="ctr">
            <a:noAutofit/>
          </a:bodyPr>
          <a:lstStyle>
            <a:lvl1pPr>
              <a:defRPr sz="30000" b="1">
                <a:gradFill>
                  <a:gsLst>
                    <a:gs pos="12000">
                      <a:schemeClr val="accent2"/>
                    </a:gs>
                    <a:gs pos="93000">
                      <a:schemeClr val="accent3"/>
                    </a:gs>
                  </a:gsLst>
                  <a:lin ang="0" scaled="1"/>
                </a:gradFill>
              </a:defRPr>
            </a:lvl1pPr>
          </a:lstStyle>
          <a:p>
            <a:pPr lvl="0"/>
            <a:r>
              <a:rPr lang="en-GB"/>
              <a:t>00</a:t>
            </a:r>
            <a:endParaRPr lang="en-US"/>
          </a:p>
        </p:txBody>
      </p:sp>
    </p:spTree>
    <p:extLst>
      <p:ext uri="{BB962C8B-B14F-4D97-AF65-F5344CB8AC3E}">
        <p14:creationId xmlns:p14="http://schemas.microsoft.com/office/powerpoint/2010/main" val="344458162"/>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Full Chart Slide">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DCCA77-93B5-3F4D-89F5-D55DB5E62F69}"/>
              </a:ext>
            </a:extLst>
          </p:cNvPr>
          <p:cNvSpPr/>
          <p:nvPr userDrawn="1"/>
        </p:nvSpPr>
        <p:spPr>
          <a:xfrm>
            <a:off x="444843" y="415925"/>
            <a:ext cx="11392930" cy="5711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356EBECB-C5D1-6548-B42C-A9EE50EB1D13}"/>
              </a:ext>
            </a:extLst>
          </p:cNvPr>
          <p:cNvSpPr>
            <a:spLocks noGrp="1"/>
          </p:cNvSpPr>
          <p:nvPr>
            <p:ph type="pic" sz="quarter" idx="14"/>
          </p:nvPr>
        </p:nvSpPr>
        <p:spPr>
          <a:xfrm>
            <a:off x="1637219" y="0"/>
            <a:ext cx="10554781" cy="6498000"/>
          </a:xfrm>
          <a:custGeom>
            <a:avLst/>
            <a:gdLst>
              <a:gd name="connsiteX0" fmla="*/ 1624501 w 10554781"/>
              <a:gd name="connsiteY0" fmla="*/ 0 h 6498000"/>
              <a:gd name="connsiteX1" fmla="*/ 3540583 w 10554781"/>
              <a:gd name="connsiteY1" fmla="*/ 0 h 6498000"/>
              <a:gd name="connsiteX2" fmla="*/ 4060849 w 10554781"/>
              <a:gd name="connsiteY2" fmla="*/ 0 h 6498000"/>
              <a:gd name="connsiteX3" fmla="*/ 10554781 w 10554781"/>
              <a:gd name="connsiteY3" fmla="*/ 0 h 6498000"/>
              <a:gd name="connsiteX4" fmla="*/ 10554781 w 10554781"/>
              <a:gd name="connsiteY4" fmla="*/ 6498000 h 6498000"/>
              <a:gd name="connsiteX5" fmla="*/ 4710388 w 10554781"/>
              <a:gd name="connsiteY5" fmla="*/ 6498000 h 6498000"/>
              <a:gd name="connsiteX6" fmla="*/ 4710781 w 10554781"/>
              <a:gd name="connsiteY6" fmla="*/ 6496050 h 6498000"/>
              <a:gd name="connsiteX7" fmla="*/ 4458781 w 10554781"/>
              <a:gd name="connsiteY7" fmla="*/ 6244050 h 6498000"/>
              <a:gd name="connsiteX8" fmla="*/ 4206781 w 10554781"/>
              <a:gd name="connsiteY8" fmla="*/ 6496050 h 6498000"/>
              <a:gd name="connsiteX9" fmla="*/ 4207175 w 10554781"/>
              <a:gd name="connsiteY9" fmla="*/ 6498000 h 6498000"/>
              <a:gd name="connsiteX10" fmla="*/ 4060849 w 10554781"/>
              <a:gd name="connsiteY10" fmla="*/ 6498000 h 6498000"/>
              <a:gd name="connsiteX11" fmla="*/ 3540583 w 10554781"/>
              <a:gd name="connsiteY11" fmla="*/ 6498000 h 6498000"/>
              <a:gd name="connsiteX12" fmla="*/ 0 w 10554781"/>
              <a:gd name="connsiteY12" fmla="*/ 6498000 h 6498000"/>
              <a:gd name="connsiteX13" fmla="*/ 94043 w 10554781"/>
              <a:gd name="connsiteY13" fmla="*/ 6121831 h 6498000"/>
              <a:gd name="connsiteX14" fmla="*/ 10192831 w 10554781"/>
              <a:gd name="connsiteY14" fmla="*/ 6121831 h 6498000"/>
              <a:gd name="connsiteX15" fmla="*/ 10192831 w 10554781"/>
              <a:gd name="connsiteY15" fmla="*/ 418454 h 6498000"/>
              <a:gd name="connsiteX16" fmla="*/ 1519888 w 10554781"/>
              <a:gd name="connsiteY16" fmla="*/ 41845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54781" h="6498000">
                <a:moveTo>
                  <a:pt x="1624501" y="0"/>
                </a:moveTo>
                <a:lnTo>
                  <a:pt x="3540583" y="0"/>
                </a:lnTo>
                <a:lnTo>
                  <a:pt x="4060849" y="0"/>
                </a:lnTo>
                <a:lnTo>
                  <a:pt x="10554781" y="0"/>
                </a:lnTo>
                <a:lnTo>
                  <a:pt x="10554781" y="6498000"/>
                </a:lnTo>
                <a:lnTo>
                  <a:pt x="4710388" y="6498000"/>
                </a:lnTo>
                <a:lnTo>
                  <a:pt x="4710781" y="6496050"/>
                </a:lnTo>
                <a:cubicBezTo>
                  <a:pt x="4710781" y="6356874"/>
                  <a:pt x="4597957" y="6244050"/>
                  <a:pt x="4458781" y="6244050"/>
                </a:cubicBezTo>
                <a:cubicBezTo>
                  <a:pt x="4319605" y="6244050"/>
                  <a:pt x="4206781" y="6356874"/>
                  <a:pt x="4206781" y="6496050"/>
                </a:cubicBezTo>
                <a:lnTo>
                  <a:pt x="4207175" y="6498000"/>
                </a:lnTo>
                <a:lnTo>
                  <a:pt x="4060849" y="6498000"/>
                </a:lnTo>
                <a:lnTo>
                  <a:pt x="3540583" y="6498000"/>
                </a:lnTo>
                <a:lnTo>
                  <a:pt x="0" y="6498000"/>
                </a:lnTo>
                <a:lnTo>
                  <a:pt x="94043" y="6121831"/>
                </a:lnTo>
                <a:lnTo>
                  <a:pt x="10192831" y="6121831"/>
                </a:lnTo>
                <a:lnTo>
                  <a:pt x="10192831" y="418454"/>
                </a:lnTo>
                <a:lnTo>
                  <a:pt x="1519888" y="418454"/>
                </a:lnTo>
                <a:close/>
              </a:path>
            </a:pathLst>
          </a:custGeom>
          <a:solidFill>
            <a:schemeClr val="accent5">
              <a:lumMod val="90000"/>
            </a:schemeClr>
          </a:solidFill>
        </p:spPr>
        <p:txBody>
          <a:bodyPr wrap="square" anchor="ctr">
            <a:noAutofit/>
          </a:bodyPr>
          <a:lstStyle>
            <a:lvl1pPr algn="ctr">
              <a:defRPr/>
            </a:lvl1pPr>
          </a:lstStyle>
          <a:p>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5" y="2436813"/>
            <a:ext cx="10928171" cy="351651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28172" cy="1467212"/>
          </a:xfrm>
        </p:spPr>
        <p:txBody>
          <a:bodyPr/>
          <a:lstStyle/>
          <a:p>
            <a:r>
              <a:rPr lang="en-GB"/>
              <a:t>Click to edit Master title style</a:t>
            </a:r>
          </a:p>
        </p:txBody>
      </p:sp>
    </p:spTree>
    <p:extLst>
      <p:ext uri="{BB962C8B-B14F-4D97-AF65-F5344CB8AC3E}">
        <p14:creationId xmlns:p14="http://schemas.microsoft.com/office/powerpoint/2010/main" val="1625103391"/>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Case Study Slide">
    <p:bg>
      <p:bgPr>
        <a:solidFill>
          <a:schemeClr val="accent5"/>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4D6D3A19-B41C-5A47-AF82-CCA882BCAB92}"/>
              </a:ext>
            </a:extLst>
          </p:cNvPr>
          <p:cNvSpPr>
            <a:spLocks noGrp="1"/>
          </p:cNvSpPr>
          <p:nvPr>
            <p:ph type="body" sz="quarter" idx="13" hasCustomPrompt="1"/>
          </p:nvPr>
        </p:nvSpPr>
        <p:spPr>
          <a:xfrm>
            <a:off x="609600" y="2941638"/>
            <a:ext cx="10969625" cy="3170237"/>
          </a:xfrm>
          <a:solidFill>
            <a:schemeClr val="bg1"/>
          </a:solidFill>
        </p:spPr>
        <p:txBody>
          <a:bodyPr anchor="ctr">
            <a:normAutofit/>
          </a:bodyPr>
          <a:lstStyle>
            <a:lvl1pPr algn="ctr">
              <a:defRPr sz="100"/>
            </a:lvl1pPr>
          </a:lstStyle>
          <a:p>
            <a:pPr lvl="0"/>
            <a:r>
              <a:rPr lang="en-US"/>
              <a:t> </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609600"/>
            <a:ext cx="10965600" cy="777240"/>
          </a:xfrm>
        </p:spPr>
        <p:txBody>
          <a:bodyPr/>
          <a:lstStyle/>
          <a:p>
            <a:r>
              <a:rPr lang="en-GB"/>
              <a:t>Case Study Title Goes Here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7" name="Text Placeholder 8">
            <a:extLst>
              <a:ext uri="{FF2B5EF4-FFF2-40B4-BE49-F238E27FC236}">
                <a16:creationId xmlns:a16="http://schemas.microsoft.com/office/drawing/2014/main" id="{E27557F0-1BBA-6647-9998-DCEAAFB33B64}"/>
              </a:ext>
            </a:extLst>
          </p:cNvPr>
          <p:cNvSpPr>
            <a:spLocks noGrp="1"/>
          </p:cNvSpPr>
          <p:nvPr>
            <p:ph type="body" sz="quarter" idx="14" hasCustomPrompt="1"/>
          </p:nvPr>
        </p:nvSpPr>
        <p:spPr>
          <a:xfrm>
            <a:off x="619531"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20" name="Text Placeholder 8">
            <a:extLst>
              <a:ext uri="{FF2B5EF4-FFF2-40B4-BE49-F238E27FC236}">
                <a16:creationId xmlns:a16="http://schemas.microsoft.com/office/drawing/2014/main" id="{53948A59-8AF0-DE4F-8535-2F0B40648D11}"/>
              </a:ext>
            </a:extLst>
          </p:cNvPr>
          <p:cNvSpPr>
            <a:spLocks noGrp="1"/>
          </p:cNvSpPr>
          <p:nvPr>
            <p:ph type="body" sz="quarter" idx="15" hasCustomPrompt="1"/>
          </p:nvPr>
        </p:nvSpPr>
        <p:spPr>
          <a:xfrm>
            <a:off x="7991068"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21" name="Text Placeholder 8">
            <a:extLst>
              <a:ext uri="{FF2B5EF4-FFF2-40B4-BE49-F238E27FC236}">
                <a16:creationId xmlns:a16="http://schemas.microsoft.com/office/drawing/2014/main" id="{18F82DBF-EC05-BD45-B722-B564A053E9EB}"/>
              </a:ext>
            </a:extLst>
          </p:cNvPr>
          <p:cNvSpPr>
            <a:spLocks noGrp="1"/>
          </p:cNvSpPr>
          <p:nvPr>
            <p:ph type="body" sz="quarter" idx="16" hasCustomPrompt="1"/>
          </p:nvPr>
        </p:nvSpPr>
        <p:spPr>
          <a:xfrm>
            <a:off x="4305300"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33" name="Text Placeholder 32">
            <a:extLst>
              <a:ext uri="{FF2B5EF4-FFF2-40B4-BE49-F238E27FC236}">
                <a16:creationId xmlns:a16="http://schemas.microsoft.com/office/drawing/2014/main" id="{75B94588-F5B7-004F-AF61-113E2169F510}"/>
              </a:ext>
            </a:extLst>
          </p:cNvPr>
          <p:cNvSpPr>
            <a:spLocks noGrp="1"/>
          </p:cNvSpPr>
          <p:nvPr>
            <p:ph type="body" sz="quarter" idx="17" hasCustomPrompt="1"/>
          </p:nvPr>
        </p:nvSpPr>
        <p:spPr>
          <a:xfrm>
            <a:off x="619530" y="1531620"/>
            <a:ext cx="10966590" cy="542176"/>
          </a:xfrm>
          <a:custGeom>
            <a:avLst/>
            <a:gdLst>
              <a:gd name="connsiteX0" fmla="*/ 7371537 w 10966590"/>
              <a:gd name="connsiteY0" fmla="*/ 0 h 542176"/>
              <a:gd name="connsiteX1" fmla="*/ 10966590 w 10966590"/>
              <a:gd name="connsiteY1" fmla="*/ 0 h 542176"/>
              <a:gd name="connsiteX2" fmla="*/ 10966590 w 10966590"/>
              <a:gd name="connsiteY2" fmla="*/ 542176 h 542176"/>
              <a:gd name="connsiteX3" fmla="*/ 7371537 w 10966590"/>
              <a:gd name="connsiteY3" fmla="*/ 542176 h 542176"/>
              <a:gd name="connsiteX4" fmla="*/ 3685769 w 10966590"/>
              <a:gd name="connsiteY4" fmla="*/ 0 h 542176"/>
              <a:gd name="connsiteX5" fmla="*/ 7280822 w 10966590"/>
              <a:gd name="connsiteY5" fmla="*/ 0 h 542176"/>
              <a:gd name="connsiteX6" fmla="*/ 7280822 w 10966590"/>
              <a:gd name="connsiteY6" fmla="*/ 542176 h 542176"/>
              <a:gd name="connsiteX7" fmla="*/ 3685769 w 10966590"/>
              <a:gd name="connsiteY7" fmla="*/ 542176 h 542176"/>
              <a:gd name="connsiteX8" fmla="*/ 0 w 10966590"/>
              <a:gd name="connsiteY8" fmla="*/ 0 h 542176"/>
              <a:gd name="connsiteX9" fmla="*/ 3595053 w 10966590"/>
              <a:gd name="connsiteY9" fmla="*/ 0 h 542176"/>
              <a:gd name="connsiteX10" fmla="*/ 3595053 w 10966590"/>
              <a:gd name="connsiteY10" fmla="*/ 542176 h 542176"/>
              <a:gd name="connsiteX11" fmla="*/ 0 w 10966590"/>
              <a:gd name="connsiteY11" fmla="*/ 542176 h 5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66590" h="542176">
                <a:moveTo>
                  <a:pt x="7371537" y="0"/>
                </a:moveTo>
                <a:lnTo>
                  <a:pt x="10966590" y="0"/>
                </a:lnTo>
                <a:lnTo>
                  <a:pt x="10966590" y="542176"/>
                </a:lnTo>
                <a:lnTo>
                  <a:pt x="7371537" y="542176"/>
                </a:lnTo>
                <a:close/>
                <a:moveTo>
                  <a:pt x="3685769" y="0"/>
                </a:moveTo>
                <a:lnTo>
                  <a:pt x="7280822" y="0"/>
                </a:lnTo>
                <a:lnTo>
                  <a:pt x="7280822" y="542176"/>
                </a:lnTo>
                <a:lnTo>
                  <a:pt x="3685769" y="542176"/>
                </a:lnTo>
                <a:close/>
                <a:moveTo>
                  <a:pt x="0" y="0"/>
                </a:moveTo>
                <a:lnTo>
                  <a:pt x="3595053" y="0"/>
                </a:lnTo>
                <a:lnTo>
                  <a:pt x="3595053" y="542176"/>
                </a:lnTo>
                <a:lnTo>
                  <a:pt x="0" y="542176"/>
                </a:lnTo>
                <a:close/>
              </a:path>
            </a:pathLst>
          </a:custGeom>
          <a:gradFill>
            <a:gsLst>
              <a:gs pos="0">
                <a:schemeClr val="accent2"/>
              </a:gs>
              <a:gs pos="100000">
                <a:schemeClr val="accent3"/>
              </a:gs>
            </a:gsLst>
            <a:lin ang="0" scaled="1"/>
          </a:gradFill>
        </p:spPr>
        <p:txBody>
          <a:bodyPr wrap="square" anchor="ctr">
            <a:noAutofit/>
          </a:bodyPr>
          <a:lstStyle>
            <a:lvl1pPr algn="ctr">
              <a:defRPr sz="100" b="1">
                <a:solidFill>
                  <a:schemeClr val="bg1"/>
                </a:solidFill>
              </a:defRPr>
            </a:lvl1pPr>
          </a:lstStyle>
          <a:p>
            <a:pPr lvl="0"/>
            <a:r>
              <a:rPr lang="en-US"/>
              <a:t> </a:t>
            </a:r>
          </a:p>
        </p:txBody>
      </p:sp>
      <p:sp>
        <p:nvSpPr>
          <p:cNvPr id="30" name="Text Placeholder 8">
            <a:extLst>
              <a:ext uri="{FF2B5EF4-FFF2-40B4-BE49-F238E27FC236}">
                <a16:creationId xmlns:a16="http://schemas.microsoft.com/office/drawing/2014/main" id="{5F798D50-4CE4-F447-87F8-15FF8A1658CF}"/>
              </a:ext>
            </a:extLst>
          </p:cNvPr>
          <p:cNvSpPr>
            <a:spLocks noGrp="1"/>
          </p:cNvSpPr>
          <p:nvPr>
            <p:ph type="body" sz="quarter" idx="20" hasCustomPrompt="1"/>
          </p:nvPr>
        </p:nvSpPr>
        <p:spPr>
          <a:xfrm>
            <a:off x="619531"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
        <p:nvSpPr>
          <p:cNvPr id="31" name="Text Placeholder 8">
            <a:extLst>
              <a:ext uri="{FF2B5EF4-FFF2-40B4-BE49-F238E27FC236}">
                <a16:creationId xmlns:a16="http://schemas.microsoft.com/office/drawing/2014/main" id="{DD283EE5-3BA3-874C-A54B-C4EDCBEDDAC1}"/>
              </a:ext>
            </a:extLst>
          </p:cNvPr>
          <p:cNvSpPr>
            <a:spLocks noGrp="1"/>
          </p:cNvSpPr>
          <p:nvPr>
            <p:ph type="body" sz="quarter" idx="21" hasCustomPrompt="1"/>
          </p:nvPr>
        </p:nvSpPr>
        <p:spPr>
          <a:xfrm>
            <a:off x="7991068"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
        <p:nvSpPr>
          <p:cNvPr id="32" name="Text Placeholder 8">
            <a:extLst>
              <a:ext uri="{FF2B5EF4-FFF2-40B4-BE49-F238E27FC236}">
                <a16:creationId xmlns:a16="http://schemas.microsoft.com/office/drawing/2014/main" id="{E5589F9A-A53F-A84C-B850-BA74F7670512}"/>
              </a:ext>
            </a:extLst>
          </p:cNvPr>
          <p:cNvSpPr>
            <a:spLocks noGrp="1"/>
          </p:cNvSpPr>
          <p:nvPr>
            <p:ph type="body" sz="quarter" idx="22" hasCustomPrompt="1"/>
          </p:nvPr>
        </p:nvSpPr>
        <p:spPr>
          <a:xfrm>
            <a:off x="4305300"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Tree>
    <p:extLst>
      <p:ext uri="{BB962C8B-B14F-4D97-AF65-F5344CB8AC3E}">
        <p14:creationId xmlns:p14="http://schemas.microsoft.com/office/powerpoint/2010/main" val="2102620449"/>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1104900" y="1363980"/>
            <a:ext cx="10043159" cy="4130040"/>
          </a:xfrm>
          <a:prstGeom prst="parallelogram">
            <a:avLst/>
          </a:prstGeom>
          <a:solidFill>
            <a:schemeClr val="tx1"/>
          </a:solidFill>
        </p:spPr>
        <p:txBody>
          <a:bodyPr anchor="ctr"/>
          <a:lstStyle>
            <a:lvl1pPr algn="ctr">
              <a:lnSpc>
                <a:spcPct val="80000"/>
              </a:lnSpc>
              <a:spcAft>
                <a:spcPts val="600"/>
              </a:spcAft>
              <a:defRPr sz="2400" b="1">
                <a:solidFill>
                  <a:schemeClr val="bg1"/>
                </a:solidFill>
              </a:defRPr>
            </a:lvl1pPr>
            <a:lvl2pPr algn="ctr">
              <a:lnSpc>
                <a:spcPct val="80000"/>
              </a:lnSpc>
              <a:spcAft>
                <a:spcPts val="600"/>
              </a:spcAft>
              <a:defRPr sz="6000">
                <a:solidFill>
                  <a:schemeClr val="bg1"/>
                </a:solidFill>
              </a:defRPr>
            </a:lvl2pPr>
            <a:lvl3pPr marL="7938" indent="0" algn="ctr">
              <a:lnSpc>
                <a:spcPct val="80000"/>
              </a:lnSpc>
              <a:spcAft>
                <a:spcPts val="600"/>
              </a:spcAft>
              <a:buNone/>
              <a:defRPr sz="2400" b="1">
                <a:solidFill>
                  <a:schemeClr val="bg1"/>
                </a:solidFill>
              </a:defRPr>
            </a:lvl3pPr>
            <a:lvl4pPr algn="ctr">
              <a:lnSpc>
                <a:spcPct val="80000"/>
              </a:lnSpc>
              <a:spcAft>
                <a:spcPts val="600"/>
              </a:spcAft>
              <a:defRPr sz="4800">
                <a:solidFill>
                  <a:schemeClr val="bg1"/>
                </a:solidFill>
              </a:defRPr>
            </a:lvl4pPr>
            <a:lvl5pPr algn="ctr">
              <a:lnSpc>
                <a:spcPct val="80000"/>
              </a:lnSpc>
              <a:spcAft>
                <a:spcPts val="600"/>
              </a:spcAft>
              <a:defRPr sz="2400" b="1">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3320816815"/>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Statement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 name="Text Placeholder 9">
            <a:extLst>
              <a:ext uri="{FF2B5EF4-FFF2-40B4-BE49-F238E27FC236}">
                <a16:creationId xmlns:a16="http://schemas.microsoft.com/office/drawing/2014/main" id="{075D72E6-9411-1B4C-81D0-42BD2EE8C246}"/>
              </a:ext>
            </a:extLst>
          </p:cNvPr>
          <p:cNvSpPr>
            <a:spLocks noGrp="1"/>
          </p:cNvSpPr>
          <p:nvPr>
            <p:ph type="body" sz="quarter" idx="13" hasCustomPrompt="1"/>
          </p:nvPr>
        </p:nvSpPr>
        <p:spPr>
          <a:xfrm>
            <a:off x="2174875" y="5119050"/>
            <a:ext cx="7839075" cy="97905"/>
          </a:xfrm>
          <a:gradFill>
            <a:gsLst>
              <a:gs pos="0">
                <a:schemeClr val="accent2"/>
              </a:gs>
              <a:gs pos="100000">
                <a:schemeClr val="accent3"/>
              </a:gs>
            </a:gsLst>
            <a:lin ang="0" scaled="1"/>
          </a:gradFill>
        </p:spPr>
        <p:txBody>
          <a:bodyPr anchor="ctr">
            <a:normAutofit/>
          </a:bodyPr>
          <a:lstStyle>
            <a:lvl1pPr algn="ctr">
              <a:defRPr sz="100">
                <a:gradFill>
                  <a:gsLst>
                    <a:gs pos="0">
                      <a:schemeClr val="accent2"/>
                    </a:gs>
                    <a:gs pos="100000">
                      <a:schemeClr val="accent3"/>
                    </a:gs>
                  </a:gsLst>
                  <a:lin ang="0" scaled="1"/>
                </a:gradFill>
              </a:defRPr>
            </a:lvl1pPr>
          </a:lstStyle>
          <a:p>
            <a:pPr lvl="0"/>
            <a:r>
              <a:rPr lang="en-US"/>
              <a:t>   </a:t>
            </a:r>
          </a:p>
        </p:txBody>
      </p:sp>
      <p:sp>
        <p:nvSpPr>
          <p:cNvPr id="12" name="Text Placeholder 9">
            <a:extLst>
              <a:ext uri="{FF2B5EF4-FFF2-40B4-BE49-F238E27FC236}">
                <a16:creationId xmlns:a16="http://schemas.microsoft.com/office/drawing/2014/main" id="{7DC2C98D-EEE6-244E-B9DD-32C94FB0924D}"/>
              </a:ext>
            </a:extLst>
          </p:cNvPr>
          <p:cNvSpPr>
            <a:spLocks noGrp="1"/>
          </p:cNvSpPr>
          <p:nvPr>
            <p:ph type="body" sz="quarter" idx="14" hasCustomPrompt="1"/>
          </p:nvPr>
        </p:nvSpPr>
        <p:spPr>
          <a:xfrm>
            <a:off x="2174875" y="1662666"/>
            <a:ext cx="7839075" cy="97905"/>
          </a:xfrm>
          <a:gradFill>
            <a:gsLst>
              <a:gs pos="0">
                <a:schemeClr val="accent2"/>
              </a:gs>
              <a:gs pos="100000">
                <a:schemeClr val="accent3"/>
              </a:gs>
            </a:gsLst>
            <a:lin ang="0" scaled="1"/>
          </a:gradFill>
        </p:spPr>
        <p:txBody>
          <a:bodyPr anchor="ctr">
            <a:normAutofit/>
          </a:bodyPr>
          <a:lstStyle>
            <a:lvl1pPr algn="ctr">
              <a:defRPr sz="100">
                <a:gradFill>
                  <a:gsLst>
                    <a:gs pos="0">
                      <a:schemeClr val="accent2"/>
                    </a:gs>
                    <a:gs pos="100000">
                      <a:schemeClr val="accent3"/>
                    </a:gs>
                  </a:gsLst>
                  <a:lin ang="0" scaled="1"/>
                </a:gradFill>
              </a:defRPr>
            </a:lvl1pPr>
          </a:lstStyle>
          <a:p>
            <a:pPr lvl="0"/>
            <a:r>
              <a:rPr lang="en-US"/>
              <a:t>   </a:t>
            </a:r>
          </a:p>
        </p:txBody>
      </p:sp>
      <p:sp>
        <p:nvSpPr>
          <p:cNvPr id="4" name="Text Placeholder 3">
            <a:extLst>
              <a:ext uri="{FF2B5EF4-FFF2-40B4-BE49-F238E27FC236}">
                <a16:creationId xmlns:a16="http://schemas.microsoft.com/office/drawing/2014/main" id="{479E8BC8-E37D-DC43-B023-CA84A9CACB19}"/>
              </a:ext>
            </a:extLst>
          </p:cNvPr>
          <p:cNvSpPr>
            <a:spLocks noGrp="1"/>
          </p:cNvSpPr>
          <p:nvPr>
            <p:ph type="body" sz="quarter" idx="15" hasCustomPrompt="1"/>
          </p:nvPr>
        </p:nvSpPr>
        <p:spPr>
          <a:xfrm>
            <a:off x="590550" y="2866232"/>
            <a:ext cx="10761663" cy="1125537"/>
          </a:xfrm>
        </p:spPr>
        <p:txBody>
          <a:bodyPr anchor="ctr">
            <a:normAutofit/>
          </a:bodyPr>
          <a:lstStyle>
            <a:lvl1pPr algn="ctr">
              <a:defRPr sz="5000" b="1">
                <a:solidFill>
                  <a:schemeClr val="bg1"/>
                </a:solidFill>
              </a:defRPr>
            </a:lvl1pPr>
          </a:lstStyle>
          <a:p>
            <a:pPr lvl="0"/>
            <a:r>
              <a:rPr lang="en-US"/>
              <a:t>Statement Goes Here</a:t>
            </a:r>
          </a:p>
        </p:txBody>
      </p:sp>
    </p:spTree>
    <p:extLst>
      <p:ext uri="{BB962C8B-B14F-4D97-AF65-F5344CB8AC3E}">
        <p14:creationId xmlns:p14="http://schemas.microsoft.com/office/powerpoint/2010/main" val="827455290"/>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Three Point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endParaRPr lang="en-GB"/>
          </a:p>
        </p:txBody>
      </p:sp>
      <p:sp>
        <p:nvSpPr>
          <p:cNvPr id="39" name="Content Placeholder 2">
            <a:extLst>
              <a:ext uri="{FF2B5EF4-FFF2-40B4-BE49-F238E27FC236}">
                <a16:creationId xmlns:a16="http://schemas.microsoft.com/office/drawing/2014/main" id="{6F586F69-3533-5F4F-85BF-457BB915F941}"/>
              </a:ext>
            </a:extLst>
          </p:cNvPr>
          <p:cNvSpPr>
            <a:spLocks noGrp="1"/>
          </p:cNvSpPr>
          <p:nvPr>
            <p:ph idx="1" hasCustomPrompt="1"/>
          </p:nvPr>
        </p:nvSpPr>
        <p:spPr>
          <a:xfrm>
            <a:off x="652329"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53" name="Content Placeholder 52">
            <a:extLst>
              <a:ext uri="{FF2B5EF4-FFF2-40B4-BE49-F238E27FC236}">
                <a16:creationId xmlns:a16="http://schemas.microsoft.com/office/drawing/2014/main" id="{C27B8D16-878E-594C-BA9E-010EE25E648C}"/>
              </a:ext>
            </a:extLst>
          </p:cNvPr>
          <p:cNvSpPr>
            <a:spLocks noGrp="1"/>
          </p:cNvSpPr>
          <p:nvPr>
            <p:ph idx="13" hasCustomPrompt="1"/>
          </p:nvPr>
        </p:nvSpPr>
        <p:spPr>
          <a:xfrm>
            <a:off x="617264" y="5301208"/>
            <a:ext cx="10452445" cy="195352"/>
          </a:xfrm>
          <a:custGeom>
            <a:avLst/>
            <a:gdLst>
              <a:gd name="connsiteX0" fmla="*/ 7110414 w 10452445"/>
              <a:gd name="connsiteY0" fmla="*/ 0 h 195352"/>
              <a:gd name="connsiteX1" fmla="*/ 10452445 w 10452445"/>
              <a:gd name="connsiteY1" fmla="*/ 0 h 195352"/>
              <a:gd name="connsiteX2" fmla="*/ 10421154 w 10452445"/>
              <a:gd name="connsiteY2" fmla="*/ 195352 h 195352"/>
              <a:gd name="connsiteX3" fmla="*/ 7079123 w 10452445"/>
              <a:gd name="connsiteY3" fmla="*/ 195352 h 195352"/>
              <a:gd name="connsiteX4" fmla="*/ 3577116 w 10452445"/>
              <a:gd name="connsiteY4" fmla="*/ 0 h 195352"/>
              <a:gd name="connsiteX5" fmla="*/ 6919147 w 10452445"/>
              <a:gd name="connsiteY5" fmla="*/ 0 h 195352"/>
              <a:gd name="connsiteX6" fmla="*/ 6887856 w 10452445"/>
              <a:gd name="connsiteY6" fmla="*/ 195352 h 195352"/>
              <a:gd name="connsiteX7" fmla="*/ 3545825 w 10452445"/>
              <a:gd name="connsiteY7" fmla="*/ 195352 h 195352"/>
              <a:gd name="connsiteX8" fmla="*/ 31291 w 10452445"/>
              <a:gd name="connsiteY8" fmla="*/ 0 h 195352"/>
              <a:gd name="connsiteX9" fmla="*/ 3373323 w 10452445"/>
              <a:gd name="connsiteY9" fmla="*/ 0 h 195352"/>
              <a:gd name="connsiteX10" fmla="*/ 3342031 w 10452445"/>
              <a:gd name="connsiteY10" fmla="*/ 195352 h 195352"/>
              <a:gd name="connsiteX11" fmla="*/ 0 w 10452445"/>
              <a:gd name="connsiteY11" fmla="*/ 195352 h 19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52445" h="195352">
                <a:moveTo>
                  <a:pt x="7110414" y="0"/>
                </a:moveTo>
                <a:lnTo>
                  <a:pt x="10452445" y="0"/>
                </a:lnTo>
                <a:lnTo>
                  <a:pt x="10421154" y="195352"/>
                </a:lnTo>
                <a:lnTo>
                  <a:pt x="7079123" y="195352"/>
                </a:lnTo>
                <a:close/>
                <a:moveTo>
                  <a:pt x="3577116" y="0"/>
                </a:moveTo>
                <a:lnTo>
                  <a:pt x="6919147" y="0"/>
                </a:lnTo>
                <a:lnTo>
                  <a:pt x="6887856" y="195352"/>
                </a:lnTo>
                <a:lnTo>
                  <a:pt x="3545825" y="195352"/>
                </a:lnTo>
                <a:close/>
                <a:moveTo>
                  <a:pt x="31291" y="0"/>
                </a:moveTo>
                <a:lnTo>
                  <a:pt x="3373323" y="0"/>
                </a:lnTo>
                <a:lnTo>
                  <a:pt x="3342031" y="195352"/>
                </a:lnTo>
                <a:lnTo>
                  <a:pt x="0" y="195352"/>
                </a:lnTo>
                <a:close/>
              </a:path>
            </a:pathLst>
          </a:custGeom>
          <a:gradFill>
            <a:gsLst>
              <a:gs pos="0">
                <a:schemeClr val="accent2"/>
              </a:gs>
              <a:gs pos="100000">
                <a:schemeClr val="accent3"/>
              </a:gs>
            </a:gsLst>
            <a:lin ang="0" scaled="1"/>
          </a:gradFill>
        </p:spPr>
        <p:txBody>
          <a:bodyPr wrap="square" anchor="ctr">
            <a:no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43" name="Text Placeholder 42">
            <a:extLst>
              <a:ext uri="{FF2B5EF4-FFF2-40B4-BE49-F238E27FC236}">
                <a16:creationId xmlns:a16="http://schemas.microsoft.com/office/drawing/2014/main" id="{731E1C47-DD69-A64A-8A3C-17882AE12DD7}"/>
              </a:ext>
            </a:extLst>
          </p:cNvPr>
          <p:cNvSpPr>
            <a:spLocks noGrp="1"/>
          </p:cNvSpPr>
          <p:nvPr>
            <p:ph type="body" sz="quarter" idx="14" hasCustomPrompt="1"/>
          </p:nvPr>
        </p:nvSpPr>
        <p:spPr>
          <a:xfrm>
            <a:off x="1266214"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44" name="Text Placeholder 42">
            <a:extLst>
              <a:ext uri="{FF2B5EF4-FFF2-40B4-BE49-F238E27FC236}">
                <a16:creationId xmlns:a16="http://schemas.microsoft.com/office/drawing/2014/main" id="{D90EC933-9590-AE4A-B72E-4F29C40DFEC9}"/>
              </a:ext>
            </a:extLst>
          </p:cNvPr>
          <p:cNvSpPr>
            <a:spLocks noGrp="1"/>
          </p:cNvSpPr>
          <p:nvPr>
            <p:ph type="body" sz="quarter" idx="15" hasCustomPrompt="1"/>
          </p:nvPr>
        </p:nvSpPr>
        <p:spPr>
          <a:xfrm>
            <a:off x="1266214"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45" name="Content Placeholder 2">
            <a:extLst>
              <a:ext uri="{FF2B5EF4-FFF2-40B4-BE49-F238E27FC236}">
                <a16:creationId xmlns:a16="http://schemas.microsoft.com/office/drawing/2014/main" id="{F1E6AA1F-0C53-9E4E-BA5C-8F931F63578F}"/>
              </a:ext>
            </a:extLst>
          </p:cNvPr>
          <p:cNvSpPr>
            <a:spLocks noGrp="1"/>
          </p:cNvSpPr>
          <p:nvPr>
            <p:ph idx="16" hasCustomPrompt="1"/>
          </p:nvPr>
        </p:nvSpPr>
        <p:spPr>
          <a:xfrm>
            <a:off x="4198154"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47" name="Text Placeholder 42">
            <a:extLst>
              <a:ext uri="{FF2B5EF4-FFF2-40B4-BE49-F238E27FC236}">
                <a16:creationId xmlns:a16="http://schemas.microsoft.com/office/drawing/2014/main" id="{9752D0A0-8F32-4C4D-846A-F569F0F7D5C0}"/>
              </a:ext>
            </a:extLst>
          </p:cNvPr>
          <p:cNvSpPr>
            <a:spLocks noGrp="1"/>
          </p:cNvSpPr>
          <p:nvPr>
            <p:ph type="body" sz="quarter" idx="18" hasCustomPrompt="1"/>
          </p:nvPr>
        </p:nvSpPr>
        <p:spPr>
          <a:xfrm>
            <a:off x="4812039"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48" name="Text Placeholder 42">
            <a:extLst>
              <a:ext uri="{FF2B5EF4-FFF2-40B4-BE49-F238E27FC236}">
                <a16:creationId xmlns:a16="http://schemas.microsoft.com/office/drawing/2014/main" id="{D8DF6BB9-0AFD-A940-A490-D9F799773698}"/>
              </a:ext>
            </a:extLst>
          </p:cNvPr>
          <p:cNvSpPr>
            <a:spLocks noGrp="1"/>
          </p:cNvSpPr>
          <p:nvPr>
            <p:ph type="body" sz="quarter" idx="19" hasCustomPrompt="1"/>
          </p:nvPr>
        </p:nvSpPr>
        <p:spPr>
          <a:xfrm>
            <a:off x="4812039"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49" name="Content Placeholder 2">
            <a:extLst>
              <a:ext uri="{FF2B5EF4-FFF2-40B4-BE49-F238E27FC236}">
                <a16:creationId xmlns:a16="http://schemas.microsoft.com/office/drawing/2014/main" id="{89046D37-1DEB-0D4E-8765-C5E2335F86F6}"/>
              </a:ext>
            </a:extLst>
          </p:cNvPr>
          <p:cNvSpPr>
            <a:spLocks noGrp="1"/>
          </p:cNvSpPr>
          <p:nvPr>
            <p:ph idx="20" hasCustomPrompt="1"/>
          </p:nvPr>
        </p:nvSpPr>
        <p:spPr>
          <a:xfrm>
            <a:off x="7731452"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51" name="Text Placeholder 42">
            <a:extLst>
              <a:ext uri="{FF2B5EF4-FFF2-40B4-BE49-F238E27FC236}">
                <a16:creationId xmlns:a16="http://schemas.microsoft.com/office/drawing/2014/main" id="{60C5B26C-67C1-4B41-A927-21EF4C982243}"/>
              </a:ext>
            </a:extLst>
          </p:cNvPr>
          <p:cNvSpPr>
            <a:spLocks noGrp="1"/>
          </p:cNvSpPr>
          <p:nvPr>
            <p:ph type="body" sz="quarter" idx="22" hasCustomPrompt="1"/>
          </p:nvPr>
        </p:nvSpPr>
        <p:spPr>
          <a:xfrm>
            <a:off x="8345337"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52" name="Text Placeholder 42">
            <a:extLst>
              <a:ext uri="{FF2B5EF4-FFF2-40B4-BE49-F238E27FC236}">
                <a16:creationId xmlns:a16="http://schemas.microsoft.com/office/drawing/2014/main" id="{DE5D7B1E-322F-4043-856C-5F50C2ED9436}"/>
              </a:ext>
            </a:extLst>
          </p:cNvPr>
          <p:cNvSpPr>
            <a:spLocks noGrp="1"/>
          </p:cNvSpPr>
          <p:nvPr>
            <p:ph type="body" sz="quarter" idx="23" hasCustomPrompt="1"/>
          </p:nvPr>
        </p:nvSpPr>
        <p:spPr>
          <a:xfrm>
            <a:off x="8345337"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3" name="Title 2">
            <a:extLst>
              <a:ext uri="{FF2B5EF4-FFF2-40B4-BE49-F238E27FC236}">
                <a16:creationId xmlns:a16="http://schemas.microsoft.com/office/drawing/2014/main" id="{21ADF616-547B-FE4F-83B6-337F9715E95D}"/>
              </a:ext>
            </a:extLst>
          </p:cNvPr>
          <p:cNvSpPr>
            <a:spLocks noGrp="1"/>
          </p:cNvSpPr>
          <p:nvPr>
            <p:ph type="title"/>
          </p:nvPr>
        </p:nvSpPr>
        <p:spPr>
          <a:xfrm>
            <a:off x="618065" y="1188720"/>
            <a:ext cx="10965600" cy="934720"/>
          </a:xfrm>
        </p:spPr>
        <p:txBody>
          <a:bodyPr/>
          <a:lstStyle>
            <a:lvl1pPr algn="ctr">
              <a:defRPr>
                <a:solidFill>
                  <a:schemeClr val="bg1"/>
                </a:solidFill>
              </a:defRPr>
            </a:lvl1pPr>
          </a:lstStyle>
          <a:p>
            <a:r>
              <a:rPr lang="en-GB"/>
              <a:t>Click to edit Master title style</a:t>
            </a:r>
            <a:endParaRPr lang="en-US"/>
          </a:p>
        </p:txBody>
      </p:sp>
    </p:spTree>
    <p:extLst>
      <p:ext uri="{BB962C8B-B14F-4D97-AF65-F5344CB8AC3E}">
        <p14:creationId xmlns:p14="http://schemas.microsoft.com/office/powerpoint/2010/main" val="3569052768"/>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Key Takeaway Slide">
    <p:bg>
      <p:bgPr>
        <a:solidFill>
          <a:schemeClr val="tx1"/>
        </a:solidFill>
        <a:effectLst/>
      </p:bgPr>
    </p:bg>
    <p:spTree>
      <p:nvGrpSpPr>
        <p:cNvPr id="1" name=""/>
        <p:cNvGrpSpPr/>
        <p:nvPr/>
      </p:nvGrpSpPr>
      <p:grpSpPr>
        <a:xfrm>
          <a:off x="0" y="0"/>
          <a:ext cx="0" cy="0"/>
          <a:chOff x="0" y="0"/>
          <a:chExt cx="0" cy="0"/>
        </a:xfrm>
      </p:grpSpPr>
      <p:sp>
        <p:nvSpPr>
          <p:cNvPr id="52" name="Text Placeholder 21">
            <a:extLst>
              <a:ext uri="{FF2B5EF4-FFF2-40B4-BE49-F238E27FC236}">
                <a16:creationId xmlns:a16="http://schemas.microsoft.com/office/drawing/2014/main" id="{B3B6E53A-D89B-B940-9D39-415F8E4D3055}"/>
              </a:ext>
            </a:extLst>
          </p:cNvPr>
          <p:cNvSpPr>
            <a:spLocks noGrp="1"/>
          </p:cNvSpPr>
          <p:nvPr>
            <p:ph type="body" sz="quarter" idx="25" hasCustomPrompt="1"/>
          </p:nvPr>
        </p:nvSpPr>
        <p:spPr>
          <a:xfrm>
            <a:off x="15141817" y="204788"/>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56" name="Text Placeholder 21">
            <a:extLst>
              <a:ext uri="{FF2B5EF4-FFF2-40B4-BE49-F238E27FC236}">
                <a16:creationId xmlns:a16="http://schemas.microsoft.com/office/drawing/2014/main" id="{A74AF6A7-69A9-7A48-92AE-BC526D3BA4EF}"/>
              </a:ext>
            </a:extLst>
          </p:cNvPr>
          <p:cNvSpPr>
            <a:spLocks noGrp="1"/>
          </p:cNvSpPr>
          <p:nvPr>
            <p:ph type="body" sz="quarter" idx="29" hasCustomPrompt="1"/>
          </p:nvPr>
        </p:nvSpPr>
        <p:spPr>
          <a:xfrm>
            <a:off x="14771114" y="1798515"/>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60" name="Text Placeholder 21">
            <a:extLst>
              <a:ext uri="{FF2B5EF4-FFF2-40B4-BE49-F238E27FC236}">
                <a16:creationId xmlns:a16="http://schemas.microsoft.com/office/drawing/2014/main" id="{9EE33D39-7F12-864F-8883-F7C67CA8FC7A}"/>
              </a:ext>
            </a:extLst>
          </p:cNvPr>
          <p:cNvSpPr>
            <a:spLocks noGrp="1"/>
          </p:cNvSpPr>
          <p:nvPr>
            <p:ph type="body" sz="quarter" idx="33" hasCustomPrompt="1"/>
          </p:nvPr>
        </p:nvSpPr>
        <p:spPr>
          <a:xfrm>
            <a:off x="14406065" y="3360109"/>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64" name="Text Placeholder 21">
            <a:extLst>
              <a:ext uri="{FF2B5EF4-FFF2-40B4-BE49-F238E27FC236}">
                <a16:creationId xmlns:a16="http://schemas.microsoft.com/office/drawing/2014/main" id="{773ADB21-32BE-4641-94A5-B04DD7EDFBD3}"/>
              </a:ext>
            </a:extLst>
          </p:cNvPr>
          <p:cNvSpPr>
            <a:spLocks noGrp="1"/>
          </p:cNvSpPr>
          <p:nvPr>
            <p:ph type="body" sz="quarter" idx="37" hasCustomPrompt="1"/>
          </p:nvPr>
        </p:nvSpPr>
        <p:spPr>
          <a:xfrm>
            <a:off x="15550189" y="-1414462"/>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7" name="Text Placeholder 76">
            <a:extLst>
              <a:ext uri="{FF2B5EF4-FFF2-40B4-BE49-F238E27FC236}">
                <a16:creationId xmlns:a16="http://schemas.microsoft.com/office/drawing/2014/main" id="{27E5DDBD-3796-0C48-8987-7575D29D8657}"/>
              </a:ext>
            </a:extLst>
          </p:cNvPr>
          <p:cNvSpPr>
            <a:spLocks noGrp="1"/>
          </p:cNvSpPr>
          <p:nvPr>
            <p:ph type="body" sz="quarter" idx="38" hasCustomPrompt="1"/>
          </p:nvPr>
        </p:nvSpPr>
        <p:spPr>
          <a:xfrm>
            <a:off x="13114784" y="-1414463"/>
            <a:ext cx="2782519" cy="6022346"/>
          </a:xfrm>
          <a:custGeom>
            <a:avLst/>
            <a:gdLst>
              <a:gd name="connsiteX0" fmla="*/ 311944 w 2782519"/>
              <a:gd name="connsiteY0" fmla="*/ 4774571 h 6022346"/>
              <a:gd name="connsiteX1" fmla="*/ 1638395 w 2782519"/>
              <a:gd name="connsiteY1" fmla="*/ 4774571 h 6022346"/>
              <a:gd name="connsiteX2" fmla="*/ 1326451 w 2782519"/>
              <a:gd name="connsiteY2" fmla="*/ 6022346 h 6022346"/>
              <a:gd name="connsiteX3" fmla="*/ 0 w 2782519"/>
              <a:gd name="connsiteY3" fmla="*/ 6022346 h 6022346"/>
              <a:gd name="connsiteX4" fmla="*/ 676993 w 2782519"/>
              <a:gd name="connsiteY4" fmla="*/ 3212977 h 6022346"/>
              <a:gd name="connsiteX5" fmla="*/ 2003444 w 2782519"/>
              <a:gd name="connsiteY5" fmla="*/ 3212977 h 6022346"/>
              <a:gd name="connsiteX6" fmla="*/ 1691500 w 2782519"/>
              <a:gd name="connsiteY6" fmla="*/ 4460752 h 6022346"/>
              <a:gd name="connsiteX7" fmla="*/ 365049 w 2782519"/>
              <a:gd name="connsiteY7" fmla="*/ 4460752 h 6022346"/>
              <a:gd name="connsiteX8" fmla="*/ 1047696 w 2782519"/>
              <a:gd name="connsiteY8" fmla="*/ 1619250 h 6022346"/>
              <a:gd name="connsiteX9" fmla="*/ 2374147 w 2782519"/>
              <a:gd name="connsiteY9" fmla="*/ 1619250 h 6022346"/>
              <a:gd name="connsiteX10" fmla="*/ 2062203 w 2782519"/>
              <a:gd name="connsiteY10" fmla="*/ 2867025 h 6022346"/>
              <a:gd name="connsiteX11" fmla="*/ 735752 w 2782519"/>
              <a:gd name="connsiteY11" fmla="*/ 2867025 h 6022346"/>
              <a:gd name="connsiteX12" fmla="*/ 1456068 w 2782519"/>
              <a:gd name="connsiteY12" fmla="*/ 0 h 6022346"/>
              <a:gd name="connsiteX13" fmla="*/ 2782519 w 2782519"/>
              <a:gd name="connsiteY13" fmla="*/ 0 h 6022346"/>
              <a:gd name="connsiteX14" fmla="*/ 2470575 w 2782519"/>
              <a:gd name="connsiteY14" fmla="*/ 1247775 h 6022346"/>
              <a:gd name="connsiteX15" fmla="*/ 1144124 w 2782519"/>
              <a:gd name="connsiteY15" fmla="*/ 1247775 h 60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82519" h="6022346">
                <a:moveTo>
                  <a:pt x="311944" y="4774571"/>
                </a:moveTo>
                <a:lnTo>
                  <a:pt x="1638395" y="4774571"/>
                </a:lnTo>
                <a:lnTo>
                  <a:pt x="1326451" y="6022346"/>
                </a:lnTo>
                <a:lnTo>
                  <a:pt x="0" y="6022346"/>
                </a:lnTo>
                <a:close/>
                <a:moveTo>
                  <a:pt x="676993" y="3212977"/>
                </a:moveTo>
                <a:lnTo>
                  <a:pt x="2003444" y="3212977"/>
                </a:lnTo>
                <a:lnTo>
                  <a:pt x="1691500" y="4460752"/>
                </a:lnTo>
                <a:lnTo>
                  <a:pt x="365049" y="4460752"/>
                </a:lnTo>
                <a:close/>
                <a:moveTo>
                  <a:pt x="1047696" y="1619250"/>
                </a:moveTo>
                <a:lnTo>
                  <a:pt x="2374147" y="1619250"/>
                </a:lnTo>
                <a:lnTo>
                  <a:pt x="2062203" y="2867025"/>
                </a:lnTo>
                <a:lnTo>
                  <a:pt x="735752" y="2867025"/>
                </a:lnTo>
                <a:close/>
                <a:moveTo>
                  <a:pt x="1456068" y="0"/>
                </a:moveTo>
                <a:lnTo>
                  <a:pt x="2782519" y="0"/>
                </a:lnTo>
                <a:lnTo>
                  <a:pt x="2470575" y="1247775"/>
                </a:lnTo>
                <a:lnTo>
                  <a:pt x="1144124"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00" b="0"/>
            </a:lvl1pPr>
          </a:lstStyle>
          <a:p>
            <a:pPr lvl="0"/>
            <a:r>
              <a:rPr lang="en-US"/>
              <a:t> </a:t>
            </a:r>
          </a:p>
        </p:txBody>
      </p:sp>
      <p:sp>
        <p:nvSpPr>
          <p:cNvPr id="10" name="Picture Placeholder 9">
            <a:extLst>
              <a:ext uri="{FF2B5EF4-FFF2-40B4-BE49-F238E27FC236}">
                <a16:creationId xmlns:a16="http://schemas.microsoft.com/office/drawing/2014/main" id="{6ED919B1-B49D-B046-8103-DA2A0DB47A34}"/>
              </a:ext>
            </a:extLst>
          </p:cNvPr>
          <p:cNvSpPr>
            <a:spLocks noGrp="1"/>
          </p:cNvSpPr>
          <p:nvPr>
            <p:ph type="pic" sz="quarter" idx="10"/>
          </p:nvPr>
        </p:nvSpPr>
        <p:spPr>
          <a:xfrm>
            <a:off x="3770730" y="0"/>
            <a:ext cx="8421270" cy="6496050"/>
          </a:xfrm>
          <a:custGeom>
            <a:avLst/>
            <a:gdLst>
              <a:gd name="connsiteX0" fmla="*/ 1624014 w 8421270"/>
              <a:gd name="connsiteY0" fmla="*/ 0 h 6496050"/>
              <a:gd name="connsiteX1" fmla="*/ 4590438 w 8421270"/>
              <a:gd name="connsiteY1" fmla="*/ 0 h 6496050"/>
              <a:gd name="connsiteX2" fmla="*/ 6631940 w 8421270"/>
              <a:gd name="connsiteY2" fmla="*/ 0 h 6496050"/>
              <a:gd name="connsiteX3" fmla="*/ 8421270 w 8421270"/>
              <a:gd name="connsiteY3" fmla="*/ 0 h 6496050"/>
              <a:gd name="connsiteX4" fmla="*/ 8421270 w 8421270"/>
              <a:gd name="connsiteY4" fmla="*/ 6496050 h 6496050"/>
              <a:gd name="connsiteX5" fmla="*/ 6631940 w 8421270"/>
              <a:gd name="connsiteY5" fmla="*/ 6496050 h 6496050"/>
              <a:gd name="connsiteX6" fmla="*/ 4590438 w 8421270"/>
              <a:gd name="connsiteY6" fmla="*/ 6496050 h 6496050"/>
              <a:gd name="connsiteX7" fmla="*/ 2577270 w 8421270"/>
              <a:gd name="connsiteY7" fmla="*/ 6496050 h 6496050"/>
              <a:gd name="connsiteX8" fmla="*/ 2325270 w 8421270"/>
              <a:gd name="connsiteY8" fmla="*/ 6244050 h 6496050"/>
              <a:gd name="connsiteX9" fmla="*/ 2073270 w 8421270"/>
              <a:gd name="connsiteY9" fmla="*/ 6496050 h 6496050"/>
              <a:gd name="connsiteX10" fmla="*/ 0 w 8421270"/>
              <a:gd name="connsiteY10" fmla="*/ 6496050 h 649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21270" h="6496050">
                <a:moveTo>
                  <a:pt x="1624014" y="0"/>
                </a:moveTo>
                <a:lnTo>
                  <a:pt x="4590438" y="0"/>
                </a:lnTo>
                <a:lnTo>
                  <a:pt x="6631940" y="0"/>
                </a:lnTo>
                <a:lnTo>
                  <a:pt x="8421270" y="0"/>
                </a:lnTo>
                <a:lnTo>
                  <a:pt x="8421270" y="6496050"/>
                </a:lnTo>
                <a:lnTo>
                  <a:pt x="6631940" y="6496050"/>
                </a:lnTo>
                <a:lnTo>
                  <a:pt x="4590438" y="6496050"/>
                </a:lnTo>
                <a:lnTo>
                  <a:pt x="2577270" y="6496050"/>
                </a:lnTo>
                <a:cubicBezTo>
                  <a:pt x="2577270" y="6356874"/>
                  <a:pt x="2464446" y="6244050"/>
                  <a:pt x="2325270" y="6244050"/>
                </a:cubicBezTo>
                <a:cubicBezTo>
                  <a:pt x="2186095" y="6244050"/>
                  <a:pt x="2073270" y="6356874"/>
                  <a:pt x="2073270" y="6496050"/>
                </a:cubicBezTo>
                <a:lnTo>
                  <a:pt x="0" y="6496050"/>
                </a:lnTo>
                <a:close/>
              </a:path>
            </a:pathLst>
          </a:custGeom>
          <a:solidFill>
            <a:schemeClr val="accent5">
              <a:lumMod val="90000"/>
            </a:schemeClr>
          </a:solidFill>
          <a:ln>
            <a:noFill/>
          </a:ln>
        </p:spPr>
        <p:txBody>
          <a:bodyPr wrap="square" anchor="ctr">
            <a:noAutofit/>
          </a:bodyPr>
          <a:lstStyle>
            <a:lvl1pPr algn="ctr">
              <a:defRPr/>
            </a:lvl1pPr>
          </a:lstStyle>
          <a:p>
            <a:endParaRPr lang="en-GB"/>
          </a:p>
        </p:txBody>
      </p:sp>
      <p:sp>
        <p:nvSpPr>
          <p:cNvPr id="22" name="Text Placeholder 21">
            <a:extLst>
              <a:ext uri="{FF2B5EF4-FFF2-40B4-BE49-F238E27FC236}">
                <a16:creationId xmlns:a16="http://schemas.microsoft.com/office/drawing/2014/main" id="{4A98A6F2-B4B8-C74A-99F0-AA1661E3527E}"/>
              </a:ext>
            </a:extLst>
          </p:cNvPr>
          <p:cNvSpPr>
            <a:spLocks noGrp="1"/>
          </p:cNvSpPr>
          <p:nvPr>
            <p:ph type="body" sz="quarter" idx="13" hasCustomPrompt="1"/>
          </p:nvPr>
        </p:nvSpPr>
        <p:spPr>
          <a:xfrm>
            <a:off x="5301049" y="1619250"/>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6" name="Text Placeholder 75">
            <a:extLst>
              <a:ext uri="{FF2B5EF4-FFF2-40B4-BE49-F238E27FC236}">
                <a16:creationId xmlns:a16="http://schemas.microsoft.com/office/drawing/2014/main" id="{B331CDFB-751B-2345-AB1A-DD43D88938D5}"/>
              </a:ext>
            </a:extLst>
          </p:cNvPr>
          <p:cNvSpPr>
            <a:spLocks noGrp="1"/>
          </p:cNvSpPr>
          <p:nvPr>
            <p:ph type="body" sz="quarter" idx="14" hasCustomPrompt="1"/>
          </p:nvPr>
        </p:nvSpPr>
        <p:spPr>
          <a:xfrm>
            <a:off x="3274016" y="1619249"/>
            <a:ext cx="2374147" cy="4403096"/>
          </a:xfrm>
          <a:custGeom>
            <a:avLst/>
            <a:gdLst>
              <a:gd name="connsiteX0" fmla="*/ 311944 w 2374147"/>
              <a:gd name="connsiteY0" fmla="*/ 3155321 h 4403096"/>
              <a:gd name="connsiteX1" fmla="*/ 1638395 w 2374147"/>
              <a:gd name="connsiteY1" fmla="*/ 3155321 h 4403096"/>
              <a:gd name="connsiteX2" fmla="*/ 1326451 w 2374147"/>
              <a:gd name="connsiteY2" fmla="*/ 4403096 h 4403096"/>
              <a:gd name="connsiteX3" fmla="*/ 0 w 2374147"/>
              <a:gd name="connsiteY3" fmla="*/ 4403096 h 4403096"/>
              <a:gd name="connsiteX4" fmla="*/ 676993 w 2374147"/>
              <a:gd name="connsiteY4" fmla="*/ 1593727 h 4403096"/>
              <a:gd name="connsiteX5" fmla="*/ 2003444 w 2374147"/>
              <a:gd name="connsiteY5" fmla="*/ 1593727 h 4403096"/>
              <a:gd name="connsiteX6" fmla="*/ 1691500 w 2374147"/>
              <a:gd name="connsiteY6" fmla="*/ 2841502 h 4403096"/>
              <a:gd name="connsiteX7" fmla="*/ 365049 w 2374147"/>
              <a:gd name="connsiteY7" fmla="*/ 2841502 h 4403096"/>
              <a:gd name="connsiteX8" fmla="*/ 1047696 w 2374147"/>
              <a:gd name="connsiteY8" fmla="*/ 0 h 4403096"/>
              <a:gd name="connsiteX9" fmla="*/ 2374147 w 2374147"/>
              <a:gd name="connsiteY9" fmla="*/ 0 h 4403096"/>
              <a:gd name="connsiteX10" fmla="*/ 2062203 w 2374147"/>
              <a:gd name="connsiteY10" fmla="*/ 1247775 h 4403096"/>
              <a:gd name="connsiteX11" fmla="*/ 735752 w 2374147"/>
              <a:gd name="connsiteY11" fmla="*/ 1247775 h 440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74147" h="4403096">
                <a:moveTo>
                  <a:pt x="311944" y="3155321"/>
                </a:moveTo>
                <a:lnTo>
                  <a:pt x="1638395" y="3155321"/>
                </a:lnTo>
                <a:lnTo>
                  <a:pt x="1326451" y="4403096"/>
                </a:lnTo>
                <a:lnTo>
                  <a:pt x="0" y="4403096"/>
                </a:lnTo>
                <a:close/>
                <a:moveTo>
                  <a:pt x="676993" y="1593727"/>
                </a:moveTo>
                <a:lnTo>
                  <a:pt x="2003444" y="1593727"/>
                </a:lnTo>
                <a:lnTo>
                  <a:pt x="1691500" y="2841502"/>
                </a:lnTo>
                <a:lnTo>
                  <a:pt x="365049" y="2841502"/>
                </a:lnTo>
                <a:close/>
                <a:moveTo>
                  <a:pt x="1047696" y="0"/>
                </a:moveTo>
                <a:lnTo>
                  <a:pt x="2374147" y="0"/>
                </a:lnTo>
                <a:lnTo>
                  <a:pt x="2062203" y="1247775"/>
                </a:lnTo>
                <a:lnTo>
                  <a:pt x="735752"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00" b="0"/>
            </a:lvl1pPr>
          </a:lstStyle>
          <a:p>
            <a:pPr lvl="0"/>
            <a:r>
              <a:rPr lang="en-US"/>
              <a:t> </a:t>
            </a:r>
          </a:p>
        </p:txBody>
      </p:sp>
      <p:sp>
        <p:nvSpPr>
          <p:cNvPr id="27" name="Text Placeholder 26">
            <a:extLst>
              <a:ext uri="{FF2B5EF4-FFF2-40B4-BE49-F238E27FC236}">
                <a16:creationId xmlns:a16="http://schemas.microsoft.com/office/drawing/2014/main" id="{6054384E-3F45-EA4B-8380-05D251B524F8}"/>
              </a:ext>
            </a:extLst>
          </p:cNvPr>
          <p:cNvSpPr>
            <a:spLocks noGrp="1"/>
          </p:cNvSpPr>
          <p:nvPr>
            <p:ph type="body" sz="quarter" idx="15" hasCustomPrompt="1"/>
          </p:nvPr>
        </p:nvSpPr>
        <p:spPr>
          <a:xfrm>
            <a:off x="4009768" y="1625170"/>
            <a:ext cx="1649627" cy="1161279"/>
          </a:xfrm>
        </p:spPr>
        <p:txBody>
          <a:bodyPr anchor="ctr"/>
          <a:lstStyle>
            <a:lvl1pPr algn="ctr">
              <a:defRPr sz="6000" b="1">
                <a:solidFill>
                  <a:schemeClr val="bg1"/>
                </a:solidFill>
              </a:defRPr>
            </a:lvl1pPr>
          </a:lstStyle>
          <a:p>
            <a:pPr lvl="0"/>
            <a:r>
              <a:rPr lang="en-US"/>
              <a:t>00</a:t>
            </a:r>
          </a:p>
        </p:txBody>
      </p:sp>
      <p:sp>
        <p:nvSpPr>
          <p:cNvPr id="29" name="Text Placeholder 28">
            <a:extLst>
              <a:ext uri="{FF2B5EF4-FFF2-40B4-BE49-F238E27FC236}">
                <a16:creationId xmlns:a16="http://schemas.microsoft.com/office/drawing/2014/main" id="{E392CF1C-A80E-104A-B004-413C94DF3F08}"/>
              </a:ext>
            </a:extLst>
          </p:cNvPr>
          <p:cNvSpPr>
            <a:spLocks noGrp="1"/>
          </p:cNvSpPr>
          <p:nvPr>
            <p:ph type="body" sz="quarter" idx="16" hasCustomPrompt="1"/>
          </p:nvPr>
        </p:nvSpPr>
        <p:spPr>
          <a:xfrm>
            <a:off x="5751513" y="2020716"/>
            <a:ext cx="5708650" cy="395287"/>
          </a:xfrm>
        </p:spPr>
        <p:txBody>
          <a:bodyPr anchor="ctr"/>
          <a:lstStyle>
            <a:lvl1pPr>
              <a:defRPr b="1">
                <a:solidFill>
                  <a:schemeClr val="tx1"/>
                </a:solidFill>
              </a:defRPr>
            </a:lvl1pPr>
          </a:lstStyle>
          <a:p>
            <a:pPr lvl="0"/>
            <a:r>
              <a:rPr lang="en-US"/>
              <a:t>Key Point Text Goes Here</a:t>
            </a:r>
          </a:p>
        </p:txBody>
      </p:sp>
      <p:sp>
        <p:nvSpPr>
          <p:cNvPr id="30" name="Text Placeholder 21">
            <a:extLst>
              <a:ext uri="{FF2B5EF4-FFF2-40B4-BE49-F238E27FC236}">
                <a16:creationId xmlns:a16="http://schemas.microsoft.com/office/drawing/2014/main" id="{59862CC0-B0EC-DA4D-B9C5-C6A53CB07A14}"/>
              </a:ext>
            </a:extLst>
          </p:cNvPr>
          <p:cNvSpPr>
            <a:spLocks noGrp="1"/>
          </p:cNvSpPr>
          <p:nvPr>
            <p:ph type="body" sz="quarter" idx="17" hasCustomPrompt="1"/>
          </p:nvPr>
        </p:nvSpPr>
        <p:spPr>
          <a:xfrm>
            <a:off x="4930346" y="3212977"/>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32" name="Text Placeholder 26">
            <a:extLst>
              <a:ext uri="{FF2B5EF4-FFF2-40B4-BE49-F238E27FC236}">
                <a16:creationId xmlns:a16="http://schemas.microsoft.com/office/drawing/2014/main" id="{E2935751-D551-A243-AED5-D8E04A6AA0F0}"/>
              </a:ext>
            </a:extLst>
          </p:cNvPr>
          <p:cNvSpPr>
            <a:spLocks noGrp="1"/>
          </p:cNvSpPr>
          <p:nvPr>
            <p:ph type="body" sz="quarter" idx="19" hasCustomPrompt="1"/>
          </p:nvPr>
        </p:nvSpPr>
        <p:spPr>
          <a:xfrm>
            <a:off x="3639065" y="3218897"/>
            <a:ext cx="1649627" cy="1161279"/>
          </a:xfrm>
        </p:spPr>
        <p:txBody>
          <a:bodyPr anchor="ctr"/>
          <a:lstStyle>
            <a:lvl1pPr algn="ctr">
              <a:defRPr sz="6000" b="1">
                <a:solidFill>
                  <a:schemeClr val="bg1"/>
                </a:solidFill>
              </a:defRPr>
            </a:lvl1pPr>
          </a:lstStyle>
          <a:p>
            <a:pPr lvl="0"/>
            <a:r>
              <a:rPr lang="en-US"/>
              <a:t>00</a:t>
            </a:r>
          </a:p>
        </p:txBody>
      </p:sp>
      <p:sp>
        <p:nvSpPr>
          <p:cNvPr id="33" name="Text Placeholder 28">
            <a:extLst>
              <a:ext uri="{FF2B5EF4-FFF2-40B4-BE49-F238E27FC236}">
                <a16:creationId xmlns:a16="http://schemas.microsoft.com/office/drawing/2014/main" id="{691A082F-A2D0-A54B-9825-8103536A1B98}"/>
              </a:ext>
            </a:extLst>
          </p:cNvPr>
          <p:cNvSpPr>
            <a:spLocks noGrp="1"/>
          </p:cNvSpPr>
          <p:nvPr>
            <p:ph type="body" sz="quarter" idx="20" hasCustomPrompt="1"/>
          </p:nvPr>
        </p:nvSpPr>
        <p:spPr>
          <a:xfrm>
            <a:off x="5380810" y="3614443"/>
            <a:ext cx="5708650" cy="395287"/>
          </a:xfrm>
        </p:spPr>
        <p:txBody>
          <a:bodyPr anchor="ctr"/>
          <a:lstStyle>
            <a:lvl1pPr>
              <a:defRPr b="1">
                <a:solidFill>
                  <a:schemeClr val="tx1"/>
                </a:solidFill>
              </a:defRPr>
            </a:lvl1pPr>
          </a:lstStyle>
          <a:p>
            <a:pPr lvl="0"/>
            <a:r>
              <a:rPr lang="en-US"/>
              <a:t>Key Point Text Goes Here</a:t>
            </a:r>
          </a:p>
        </p:txBody>
      </p:sp>
      <p:sp>
        <p:nvSpPr>
          <p:cNvPr id="34" name="Text Placeholder 21">
            <a:extLst>
              <a:ext uri="{FF2B5EF4-FFF2-40B4-BE49-F238E27FC236}">
                <a16:creationId xmlns:a16="http://schemas.microsoft.com/office/drawing/2014/main" id="{1ECFBFE3-FED5-3B43-84ED-F08DDCB49C6B}"/>
              </a:ext>
            </a:extLst>
          </p:cNvPr>
          <p:cNvSpPr>
            <a:spLocks noGrp="1"/>
          </p:cNvSpPr>
          <p:nvPr>
            <p:ph type="body" sz="quarter" idx="21" hasCustomPrompt="1"/>
          </p:nvPr>
        </p:nvSpPr>
        <p:spPr>
          <a:xfrm>
            <a:off x="4565297" y="4774571"/>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36" name="Text Placeholder 26">
            <a:extLst>
              <a:ext uri="{FF2B5EF4-FFF2-40B4-BE49-F238E27FC236}">
                <a16:creationId xmlns:a16="http://schemas.microsoft.com/office/drawing/2014/main" id="{9FB9A107-DC88-8E4D-A90A-2022B5FDC2F7}"/>
              </a:ext>
            </a:extLst>
          </p:cNvPr>
          <p:cNvSpPr>
            <a:spLocks noGrp="1"/>
          </p:cNvSpPr>
          <p:nvPr>
            <p:ph type="body" sz="quarter" idx="23" hasCustomPrompt="1"/>
          </p:nvPr>
        </p:nvSpPr>
        <p:spPr>
          <a:xfrm>
            <a:off x="3274016" y="4780491"/>
            <a:ext cx="1649627" cy="1161279"/>
          </a:xfrm>
        </p:spPr>
        <p:txBody>
          <a:bodyPr anchor="ctr"/>
          <a:lstStyle>
            <a:lvl1pPr algn="ctr">
              <a:defRPr sz="6000" b="1">
                <a:solidFill>
                  <a:schemeClr val="bg1"/>
                </a:solidFill>
              </a:defRPr>
            </a:lvl1pPr>
          </a:lstStyle>
          <a:p>
            <a:pPr lvl="0"/>
            <a:r>
              <a:rPr lang="en-US"/>
              <a:t>00</a:t>
            </a:r>
          </a:p>
        </p:txBody>
      </p:sp>
      <p:sp>
        <p:nvSpPr>
          <p:cNvPr id="37" name="Text Placeholder 28">
            <a:extLst>
              <a:ext uri="{FF2B5EF4-FFF2-40B4-BE49-F238E27FC236}">
                <a16:creationId xmlns:a16="http://schemas.microsoft.com/office/drawing/2014/main" id="{C1185E65-D6E4-A845-B54C-632E626577D1}"/>
              </a:ext>
            </a:extLst>
          </p:cNvPr>
          <p:cNvSpPr>
            <a:spLocks noGrp="1"/>
          </p:cNvSpPr>
          <p:nvPr>
            <p:ph type="body" sz="quarter" idx="24" hasCustomPrompt="1"/>
          </p:nvPr>
        </p:nvSpPr>
        <p:spPr>
          <a:xfrm>
            <a:off x="5015761" y="5176037"/>
            <a:ext cx="5708650" cy="395287"/>
          </a:xfrm>
        </p:spPr>
        <p:txBody>
          <a:bodyPr anchor="ctr"/>
          <a:lstStyle>
            <a:lvl1pPr>
              <a:defRPr b="1">
                <a:solidFill>
                  <a:schemeClr val="tx1"/>
                </a:solidFill>
              </a:defRPr>
            </a:lvl1pPr>
          </a:lstStyle>
          <a:p>
            <a:pPr lvl="0"/>
            <a:r>
              <a:rPr lang="en-US"/>
              <a:t>Key Point Text Goes Here</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609600"/>
            <a:ext cx="3626481" cy="1192742"/>
          </a:xfrm>
        </p:spPr>
        <p:txBody>
          <a:bodyPr>
            <a:normAutofit/>
          </a:bodyPr>
          <a:lstStyle>
            <a:lvl1pPr>
              <a:defRPr sz="4500">
                <a:solidFill>
                  <a:schemeClr val="bg1"/>
                </a:solidFill>
              </a:defRPr>
            </a:lvl1pPr>
          </a:lstStyle>
          <a:p>
            <a:r>
              <a:rPr lang="en-US" sz="2400"/>
              <a:t>Today’s Key Takeaways</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endParaRPr lang="en-GB"/>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54" name="Text Placeholder 26">
            <a:extLst>
              <a:ext uri="{FF2B5EF4-FFF2-40B4-BE49-F238E27FC236}">
                <a16:creationId xmlns:a16="http://schemas.microsoft.com/office/drawing/2014/main" id="{00BF4B5B-54B8-E946-BCDA-B01C5AF5F406}"/>
              </a:ext>
            </a:extLst>
          </p:cNvPr>
          <p:cNvSpPr>
            <a:spLocks noGrp="1"/>
          </p:cNvSpPr>
          <p:nvPr>
            <p:ph type="body" sz="quarter" idx="27" hasCustomPrompt="1"/>
          </p:nvPr>
        </p:nvSpPr>
        <p:spPr>
          <a:xfrm>
            <a:off x="13850536" y="210708"/>
            <a:ext cx="1649627" cy="1161279"/>
          </a:xfrm>
        </p:spPr>
        <p:txBody>
          <a:bodyPr anchor="ctr"/>
          <a:lstStyle>
            <a:lvl1pPr algn="ctr">
              <a:defRPr sz="6000" b="1">
                <a:solidFill>
                  <a:schemeClr val="bg1"/>
                </a:solidFill>
              </a:defRPr>
            </a:lvl1pPr>
          </a:lstStyle>
          <a:p>
            <a:pPr lvl="0"/>
            <a:r>
              <a:rPr lang="en-US"/>
              <a:t>00</a:t>
            </a:r>
          </a:p>
        </p:txBody>
      </p:sp>
      <p:sp>
        <p:nvSpPr>
          <p:cNvPr id="55" name="Text Placeholder 28">
            <a:extLst>
              <a:ext uri="{FF2B5EF4-FFF2-40B4-BE49-F238E27FC236}">
                <a16:creationId xmlns:a16="http://schemas.microsoft.com/office/drawing/2014/main" id="{71E97782-D57D-C647-A722-F4D9A259DF44}"/>
              </a:ext>
            </a:extLst>
          </p:cNvPr>
          <p:cNvSpPr>
            <a:spLocks noGrp="1"/>
          </p:cNvSpPr>
          <p:nvPr>
            <p:ph type="body" sz="quarter" idx="28" hasCustomPrompt="1"/>
          </p:nvPr>
        </p:nvSpPr>
        <p:spPr>
          <a:xfrm>
            <a:off x="15592281" y="606254"/>
            <a:ext cx="5708650" cy="395287"/>
          </a:xfrm>
        </p:spPr>
        <p:txBody>
          <a:bodyPr anchor="ctr"/>
          <a:lstStyle>
            <a:lvl1pPr>
              <a:defRPr b="1"/>
            </a:lvl1pPr>
          </a:lstStyle>
          <a:p>
            <a:pPr lvl="0"/>
            <a:r>
              <a:rPr lang="en-US"/>
              <a:t>Key Point Text Goes Here</a:t>
            </a:r>
          </a:p>
        </p:txBody>
      </p:sp>
      <p:sp>
        <p:nvSpPr>
          <p:cNvPr id="58" name="Text Placeholder 26">
            <a:extLst>
              <a:ext uri="{FF2B5EF4-FFF2-40B4-BE49-F238E27FC236}">
                <a16:creationId xmlns:a16="http://schemas.microsoft.com/office/drawing/2014/main" id="{C3D0C3C1-7499-9546-83E4-20DD1038386C}"/>
              </a:ext>
            </a:extLst>
          </p:cNvPr>
          <p:cNvSpPr>
            <a:spLocks noGrp="1"/>
          </p:cNvSpPr>
          <p:nvPr>
            <p:ph type="body" sz="quarter" idx="31" hasCustomPrompt="1"/>
          </p:nvPr>
        </p:nvSpPr>
        <p:spPr>
          <a:xfrm>
            <a:off x="13479833" y="1804435"/>
            <a:ext cx="1649627" cy="1161279"/>
          </a:xfrm>
        </p:spPr>
        <p:txBody>
          <a:bodyPr anchor="ctr"/>
          <a:lstStyle>
            <a:lvl1pPr algn="ctr">
              <a:defRPr sz="6000" b="1">
                <a:solidFill>
                  <a:schemeClr val="bg1"/>
                </a:solidFill>
              </a:defRPr>
            </a:lvl1pPr>
          </a:lstStyle>
          <a:p>
            <a:pPr lvl="0"/>
            <a:r>
              <a:rPr lang="en-US"/>
              <a:t>00</a:t>
            </a:r>
          </a:p>
        </p:txBody>
      </p:sp>
      <p:sp>
        <p:nvSpPr>
          <p:cNvPr id="59" name="Text Placeholder 28">
            <a:extLst>
              <a:ext uri="{FF2B5EF4-FFF2-40B4-BE49-F238E27FC236}">
                <a16:creationId xmlns:a16="http://schemas.microsoft.com/office/drawing/2014/main" id="{1A8A61C4-396F-A848-A9A9-154C0A3EE1DD}"/>
              </a:ext>
            </a:extLst>
          </p:cNvPr>
          <p:cNvSpPr>
            <a:spLocks noGrp="1"/>
          </p:cNvSpPr>
          <p:nvPr>
            <p:ph type="body" sz="quarter" idx="32" hasCustomPrompt="1"/>
          </p:nvPr>
        </p:nvSpPr>
        <p:spPr>
          <a:xfrm>
            <a:off x="15221578" y="2199981"/>
            <a:ext cx="5708650" cy="395287"/>
          </a:xfrm>
        </p:spPr>
        <p:txBody>
          <a:bodyPr anchor="ctr"/>
          <a:lstStyle>
            <a:lvl1pPr>
              <a:defRPr b="1"/>
            </a:lvl1pPr>
          </a:lstStyle>
          <a:p>
            <a:pPr lvl="0"/>
            <a:r>
              <a:rPr lang="en-US"/>
              <a:t>Key Point Text Goes Here</a:t>
            </a:r>
          </a:p>
        </p:txBody>
      </p:sp>
      <p:sp>
        <p:nvSpPr>
          <p:cNvPr id="62" name="Text Placeholder 26">
            <a:extLst>
              <a:ext uri="{FF2B5EF4-FFF2-40B4-BE49-F238E27FC236}">
                <a16:creationId xmlns:a16="http://schemas.microsoft.com/office/drawing/2014/main" id="{68C810CE-1C82-8F44-B154-6AFDE31F6714}"/>
              </a:ext>
            </a:extLst>
          </p:cNvPr>
          <p:cNvSpPr>
            <a:spLocks noGrp="1"/>
          </p:cNvSpPr>
          <p:nvPr>
            <p:ph type="body" sz="quarter" idx="35" hasCustomPrompt="1"/>
          </p:nvPr>
        </p:nvSpPr>
        <p:spPr>
          <a:xfrm>
            <a:off x="13114784" y="3366029"/>
            <a:ext cx="1649627" cy="1161279"/>
          </a:xfrm>
        </p:spPr>
        <p:txBody>
          <a:bodyPr anchor="ctr"/>
          <a:lstStyle>
            <a:lvl1pPr algn="ctr">
              <a:defRPr sz="6000" b="1">
                <a:solidFill>
                  <a:schemeClr val="bg1"/>
                </a:solidFill>
              </a:defRPr>
            </a:lvl1pPr>
          </a:lstStyle>
          <a:p>
            <a:pPr lvl="0"/>
            <a:r>
              <a:rPr lang="en-US"/>
              <a:t>00</a:t>
            </a:r>
          </a:p>
        </p:txBody>
      </p:sp>
      <p:sp>
        <p:nvSpPr>
          <p:cNvPr id="63" name="Text Placeholder 28">
            <a:extLst>
              <a:ext uri="{FF2B5EF4-FFF2-40B4-BE49-F238E27FC236}">
                <a16:creationId xmlns:a16="http://schemas.microsoft.com/office/drawing/2014/main" id="{F124AA7A-6862-1D4B-887C-D09958C21554}"/>
              </a:ext>
            </a:extLst>
          </p:cNvPr>
          <p:cNvSpPr>
            <a:spLocks noGrp="1"/>
          </p:cNvSpPr>
          <p:nvPr>
            <p:ph type="body" sz="quarter" idx="36" hasCustomPrompt="1"/>
          </p:nvPr>
        </p:nvSpPr>
        <p:spPr>
          <a:xfrm>
            <a:off x="14856529" y="3761575"/>
            <a:ext cx="5708650" cy="395287"/>
          </a:xfrm>
        </p:spPr>
        <p:txBody>
          <a:bodyPr anchor="ctr"/>
          <a:lstStyle>
            <a:lvl1pPr>
              <a:defRPr b="1"/>
            </a:lvl1pPr>
          </a:lstStyle>
          <a:p>
            <a:pPr lvl="0"/>
            <a:r>
              <a:rPr lang="en-US"/>
              <a:t>Key Point Text Goes Here</a:t>
            </a:r>
          </a:p>
        </p:txBody>
      </p:sp>
      <p:sp>
        <p:nvSpPr>
          <p:cNvPr id="66" name="Text Placeholder 26">
            <a:extLst>
              <a:ext uri="{FF2B5EF4-FFF2-40B4-BE49-F238E27FC236}">
                <a16:creationId xmlns:a16="http://schemas.microsoft.com/office/drawing/2014/main" id="{9FEE6D7A-9E97-2A4D-97EE-02CC7D667545}"/>
              </a:ext>
            </a:extLst>
          </p:cNvPr>
          <p:cNvSpPr>
            <a:spLocks noGrp="1"/>
          </p:cNvSpPr>
          <p:nvPr>
            <p:ph type="body" sz="quarter" idx="39" hasCustomPrompt="1"/>
          </p:nvPr>
        </p:nvSpPr>
        <p:spPr>
          <a:xfrm>
            <a:off x="14258908" y="-1408542"/>
            <a:ext cx="1649627" cy="1161279"/>
          </a:xfrm>
        </p:spPr>
        <p:txBody>
          <a:bodyPr anchor="ctr"/>
          <a:lstStyle>
            <a:lvl1pPr algn="ctr">
              <a:defRPr sz="6000" b="1">
                <a:solidFill>
                  <a:schemeClr val="bg1"/>
                </a:solidFill>
              </a:defRPr>
            </a:lvl1pPr>
          </a:lstStyle>
          <a:p>
            <a:pPr lvl="0"/>
            <a:r>
              <a:rPr lang="en-US"/>
              <a:t>00</a:t>
            </a:r>
          </a:p>
        </p:txBody>
      </p:sp>
      <p:sp>
        <p:nvSpPr>
          <p:cNvPr id="67" name="Text Placeholder 28">
            <a:extLst>
              <a:ext uri="{FF2B5EF4-FFF2-40B4-BE49-F238E27FC236}">
                <a16:creationId xmlns:a16="http://schemas.microsoft.com/office/drawing/2014/main" id="{0D18B90B-706E-5349-A9D1-4007A913FDB5}"/>
              </a:ext>
            </a:extLst>
          </p:cNvPr>
          <p:cNvSpPr>
            <a:spLocks noGrp="1"/>
          </p:cNvSpPr>
          <p:nvPr>
            <p:ph type="body" sz="quarter" idx="40" hasCustomPrompt="1"/>
          </p:nvPr>
        </p:nvSpPr>
        <p:spPr>
          <a:xfrm>
            <a:off x="16000653" y="-1012996"/>
            <a:ext cx="5708650" cy="395287"/>
          </a:xfrm>
        </p:spPr>
        <p:txBody>
          <a:bodyPr anchor="ctr"/>
          <a:lstStyle>
            <a:lvl1pPr>
              <a:defRPr b="1"/>
            </a:lvl1pPr>
          </a:lstStyle>
          <a:p>
            <a:pPr lvl="0"/>
            <a:r>
              <a:rPr lang="en-US"/>
              <a:t>Key Point Text Goes Here</a:t>
            </a:r>
          </a:p>
        </p:txBody>
      </p:sp>
      <p:sp>
        <p:nvSpPr>
          <p:cNvPr id="68" name="Text Placeholder 21">
            <a:extLst>
              <a:ext uri="{FF2B5EF4-FFF2-40B4-BE49-F238E27FC236}">
                <a16:creationId xmlns:a16="http://schemas.microsoft.com/office/drawing/2014/main" id="{F9C6C43C-F98A-4140-A9BB-F84E8B12C6E3}"/>
              </a:ext>
            </a:extLst>
          </p:cNvPr>
          <p:cNvSpPr>
            <a:spLocks noGrp="1"/>
          </p:cNvSpPr>
          <p:nvPr>
            <p:ph type="body" sz="quarter" idx="41" hasCustomPrompt="1"/>
          </p:nvPr>
        </p:nvSpPr>
        <p:spPr>
          <a:xfrm>
            <a:off x="14771114" y="5686946"/>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8" name="Text Placeholder 77">
            <a:extLst>
              <a:ext uri="{FF2B5EF4-FFF2-40B4-BE49-F238E27FC236}">
                <a16:creationId xmlns:a16="http://schemas.microsoft.com/office/drawing/2014/main" id="{B5160FD0-2A06-E049-BBB4-41183FDBCB37}"/>
              </a:ext>
            </a:extLst>
          </p:cNvPr>
          <p:cNvSpPr>
            <a:spLocks noGrp="1"/>
          </p:cNvSpPr>
          <p:nvPr>
            <p:ph type="body" sz="quarter" idx="42" hasCustomPrompt="1"/>
          </p:nvPr>
        </p:nvSpPr>
        <p:spPr>
          <a:xfrm>
            <a:off x="13114783" y="5686946"/>
            <a:ext cx="2003444" cy="2809369"/>
          </a:xfrm>
          <a:custGeom>
            <a:avLst/>
            <a:gdLst>
              <a:gd name="connsiteX0" fmla="*/ 311944 w 2003444"/>
              <a:gd name="connsiteY0" fmla="*/ 1561594 h 2809369"/>
              <a:gd name="connsiteX1" fmla="*/ 1638395 w 2003444"/>
              <a:gd name="connsiteY1" fmla="*/ 1561594 h 2809369"/>
              <a:gd name="connsiteX2" fmla="*/ 1326451 w 2003444"/>
              <a:gd name="connsiteY2" fmla="*/ 2809369 h 2809369"/>
              <a:gd name="connsiteX3" fmla="*/ 0 w 2003444"/>
              <a:gd name="connsiteY3" fmla="*/ 2809369 h 2809369"/>
              <a:gd name="connsiteX4" fmla="*/ 676993 w 2003444"/>
              <a:gd name="connsiteY4" fmla="*/ 0 h 2809369"/>
              <a:gd name="connsiteX5" fmla="*/ 2003444 w 2003444"/>
              <a:gd name="connsiteY5" fmla="*/ 0 h 2809369"/>
              <a:gd name="connsiteX6" fmla="*/ 1691500 w 2003444"/>
              <a:gd name="connsiteY6" fmla="*/ 1247775 h 2809369"/>
              <a:gd name="connsiteX7" fmla="*/ 365049 w 2003444"/>
              <a:gd name="connsiteY7" fmla="*/ 1247775 h 280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3444" h="2809369">
                <a:moveTo>
                  <a:pt x="311944" y="1561594"/>
                </a:moveTo>
                <a:lnTo>
                  <a:pt x="1638395" y="1561594"/>
                </a:lnTo>
                <a:lnTo>
                  <a:pt x="1326451" y="2809369"/>
                </a:lnTo>
                <a:lnTo>
                  <a:pt x="0" y="2809369"/>
                </a:lnTo>
                <a:close/>
                <a:moveTo>
                  <a:pt x="676993" y="0"/>
                </a:moveTo>
                <a:lnTo>
                  <a:pt x="2003444" y="0"/>
                </a:lnTo>
                <a:lnTo>
                  <a:pt x="1691500" y="1247775"/>
                </a:lnTo>
                <a:lnTo>
                  <a:pt x="365049"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00" b="0"/>
            </a:lvl1pPr>
          </a:lstStyle>
          <a:p>
            <a:pPr lvl="0"/>
            <a:r>
              <a:rPr lang="en-US"/>
              <a:t> </a:t>
            </a:r>
          </a:p>
        </p:txBody>
      </p:sp>
      <p:sp>
        <p:nvSpPr>
          <p:cNvPr id="70" name="Text Placeholder 26">
            <a:extLst>
              <a:ext uri="{FF2B5EF4-FFF2-40B4-BE49-F238E27FC236}">
                <a16:creationId xmlns:a16="http://schemas.microsoft.com/office/drawing/2014/main" id="{2E411098-B0BF-544D-ADB8-27FC136F998A}"/>
              </a:ext>
            </a:extLst>
          </p:cNvPr>
          <p:cNvSpPr>
            <a:spLocks noGrp="1"/>
          </p:cNvSpPr>
          <p:nvPr>
            <p:ph type="body" sz="quarter" idx="43" hasCustomPrompt="1"/>
          </p:nvPr>
        </p:nvSpPr>
        <p:spPr>
          <a:xfrm>
            <a:off x="13479833" y="5692866"/>
            <a:ext cx="1649627" cy="1161279"/>
          </a:xfrm>
        </p:spPr>
        <p:txBody>
          <a:bodyPr anchor="ctr"/>
          <a:lstStyle>
            <a:lvl1pPr algn="ctr">
              <a:defRPr sz="6000" b="1">
                <a:solidFill>
                  <a:schemeClr val="bg1"/>
                </a:solidFill>
              </a:defRPr>
            </a:lvl1pPr>
          </a:lstStyle>
          <a:p>
            <a:pPr lvl="0"/>
            <a:r>
              <a:rPr lang="en-US"/>
              <a:t>00</a:t>
            </a:r>
          </a:p>
        </p:txBody>
      </p:sp>
      <p:sp>
        <p:nvSpPr>
          <p:cNvPr id="71" name="Text Placeholder 28">
            <a:extLst>
              <a:ext uri="{FF2B5EF4-FFF2-40B4-BE49-F238E27FC236}">
                <a16:creationId xmlns:a16="http://schemas.microsoft.com/office/drawing/2014/main" id="{06C42E5B-D16F-6744-B9B1-E9EDF3D5A0AD}"/>
              </a:ext>
            </a:extLst>
          </p:cNvPr>
          <p:cNvSpPr>
            <a:spLocks noGrp="1"/>
          </p:cNvSpPr>
          <p:nvPr>
            <p:ph type="body" sz="quarter" idx="44" hasCustomPrompt="1"/>
          </p:nvPr>
        </p:nvSpPr>
        <p:spPr>
          <a:xfrm>
            <a:off x="15221578" y="6088412"/>
            <a:ext cx="5708650" cy="395287"/>
          </a:xfrm>
        </p:spPr>
        <p:txBody>
          <a:bodyPr anchor="ctr"/>
          <a:lstStyle>
            <a:lvl1pPr>
              <a:defRPr b="1"/>
            </a:lvl1pPr>
          </a:lstStyle>
          <a:p>
            <a:pPr lvl="0"/>
            <a:r>
              <a:rPr lang="en-US"/>
              <a:t>Key Point Text Goes Here</a:t>
            </a:r>
          </a:p>
        </p:txBody>
      </p:sp>
      <p:sp>
        <p:nvSpPr>
          <p:cNvPr id="72" name="Text Placeholder 21">
            <a:extLst>
              <a:ext uri="{FF2B5EF4-FFF2-40B4-BE49-F238E27FC236}">
                <a16:creationId xmlns:a16="http://schemas.microsoft.com/office/drawing/2014/main" id="{D8F58CC3-921A-8F4C-8559-EE641013D9CD}"/>
              </a:ext>
            </a:extLst>
          </p:cNvPr>
          <p:cNvSpPr>
            <a:spLocks noGrp="1"/>
          </p:cNvSpPr>
          <p:nvPr>
            <p:ph type="body" sz="quarter" idx="45" hasCustomPrompt="1"/>
          </p:nvPr>
        </p:nvSpPr>
        <p:spPr>
          <a:xfrm>
            <a:off x="14406065" y="7248540"/>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4" name="Text Placeholder 26">
            <a:extLst>
              <a:ext uri="{FF2B5EF4-FFF2-40B4-BE49-F238E27FC236}">
                <a16:creationId xmlns:a16="http://schemas.microsoft.com/office/drawing/2014/main" id="{A9D171AF-F465-6149-A94E-DDD198BECDDA}"/>
              </a:ext>
            </a:extLst>
          </p:cNvPr>
          <p:cNvSpPr>
            <a:spLocks noGrp="1"/>
          </p:cNvSpPr>
          <p:nvPr>
            <p:ph type="body" sz="quarter" idx="47" hasCustomPrompt="1"/>
          </p:nvPr>
        </p:nvSpPr>
        <p:spPr>
          <a:xfrm>
            <a:off x="13114784" y="7254460"/>
            <a:ext cx="1649627" cy="1161279"/>
          </a:xfrm>
        </p:spPr>
        <p:txBody>
          <a:bodyPr anchor="ctr"/>
          <a:lstStyle>
            <a:lvl1pPr algn="ctr">
              <a:defRPr sz="6000" b="1">
                <a:solidFill>
                  <a:schemeClr val="bg1"/>
                </a:solidFill>
              </a:defRPr>
            </a:lvl1pPr>
          </a:lstStyle>
          <a:p>
            <a:pPr lvl="0"/>
            <a:r>
              <a:rPr lang="en-US"/>
              <a:t>00</a:t>
            </a:r>
          </a:p>
        </p:txBody>
      </p:sp>
      <p:sp>
        <p:nvSpPr>
          <p:cNvPr id="75" name="Text Placeholder 28">
            <a:extLst>
              <a:ext uri="{FF2B5EF4-FFF2-40B4-BE49-F238E27FC236}">
                <a16:creationId xmlns:a16="http://schemas.microsoft.com/office/drawing/2014/main" id="{7ABFD1F8-B3B1-6C40-BD1C-16ACE88BD7A2}"/>
              </a:ext>
            </a:extLst>
          </p:cNvPr>
          <p:cNvSpPr>
            <a:spLocks noGrp="1"/>
          </p:cNvSpPr>
          <p:nvPr>
            <p:ph type="body" sz="quarter" idx="48" hasCustomPrompt="1"/>
          </p:nvPr>
        </p:nvSpPr>
        <p:spPr>
          <a:xfrm>
            <a:off x="14856529" y="7650006"/>
            <a:ext cx="5708650" cy="395287"/>
          </a:xfrm>
        </p:spPr>
        <p:txBody>
          <a:bodyPr anchor="ctr"/>
          <a:lstStyle>
            <a:lvl1pPr>
              <a:defRPr b="1"/>
            </a:lvl1pPr>
          </a:lstStyle>
          <a:p>
            <a:pPr lvl="0"/>
            <a:r>
              <a:rPr lang="en-US"/>
              <a:t>Key Point Text Goes Here</a:t>
            </a:r>
          </a:p>
        </p:txBody>
      </p:sp>
    </p:spTree>
    <p:extLst>
      <p:ext uri="{BB962C8B-B14F-4D97-AF65-F5344CB8AC3E}">
        <p14:creationId xmlns:p14="http://schemas.microsoft.com/office/powerpoint/2010/main" val="2318075112"/>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7C51B204-ADCB-484A-86CC-BB3F4643F3AE}"/>
              </a:ext>
            </a:extLst>
          </p:cNvPr>
          <p:cNvSpPr>
            <a:spLocks noGrp="1"/>
          </p:cNvSpPr>
          <p:nvPr>
            <p:ph type="pic" sz="quarter" idx="10"/>
          </p:nvPr>
        </p:nvSpPr>
        <p:spPr>
          <a:xfrm>
            <a:off x="0" y="0"/>
            <a:ext cx="12192000" cy="6858000"/>
          </a:xfrm>
          <a:custGeom>
            <a:avLst/>
            <a:gdLst>
              <a:gd name="connsiteX0" fmla="*/ 3326766 w 12192000"/>
              <a:gd name="connsiteY0" fmla="*/ 2510223 h 6858000"/>
              <a:gd name="connsiteX1" fmla="*/ 2867377 w 12192000"/>
              <a:gd name="connsiteY1" fmla="*/ 4347777 h 6858000"/>
              <a:gd name="connsiteX2" fmla="*/ 8865236 w 12192000"/>
              <a:gd name="connsiteY2" fmla="*/ 4347777 h 6858000"/>
              <a:gd name="connsiteX3" fmla="*/ 9324624 w 12192000"/>
              <a:gd name="connsiteY3" fmla="*/ 2510223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3326766" y="2510223"/>
                </a:moveTo>
                <a:lnTo>
                  <a:pt x="2867377" y="4347777"/>
                </a:lnTo>
                <a:lnTo>
                  <a:pt x="8865236" y="4347777"/>
                </a:lnTo>
                <a:lnTo>
                  <a:pt x="9324624" y="2510223"/>
                </a:lnTo>
                <a:close/>
                <a:moveTo>
                  <a:pt x="0" y="0"/>
                </a:moveTo>
                <a:lnTo>
                  <a:pt x="12192000" y="0"/>
                </a:lnTo>
                <a:lnTo>
                  <a:pt x="12192000" y="6858000"/>
                </a:lnTo>
                <a:lnTo>
                  <a:pt x="0" y="685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grpSp>
        <p:nvGrpSpPr>
          <p:cNvPr id="10" name="Group 9">
            <a:extLst>
              <a:ext uri="{FF2B5EF4-FFF2-40B4-BE49-F238E27FC236}">
                <a16:creationId xmlns:a16="http://schemas.microsoft.com/office/drawing/2014/main" id="{37217F3B-4E19-DA40-9870-894D7AFF9A5D}"/>
              </a:ext>
            </a:extLst>
          </p:cNvPr>
          <p:cNvGrpSpPr/>
          <p:nvPr userDrawn="1"/>
        </p:nvGrpSpPr>
        <p:grpSpPr>
          <a:xfrm>
            <a:off x="2865016" y="2510223"/>
            <a:ext cx="6459609" cy="1838779"/>
            <a:chOff x="3177862" y="1726988"/>
            <a:chExt cx="5741356" cy="1634323"/>
          </a:xfrm>
        </p:grpSpPr>
        <p:sp>
          <p:nvSpPr>
            <p:cNvPr id="11" name="Parallelogram 10">
              <a:extLst>
                <a:ext uri="{FF2B5EF4-FFF2-40B4-BE49-F238E27FC236}">
                  <a16:creationId xmlns:a16="http://schemas.microsoft.com/office/drawing/2014/main" id="{6CAEE805-63ED-6B48-8B2A-2FB30518AADD}"/>
                </a:ext>
              </a:extLst>
            </p:cNvPr>
            <p:cNvSpPr/>
            <p:nvPr/>
          </p:nvSpPr>
          <p:spPr>
            <a:xfrm>
              <a:off x="3179961" y="1726988"/>
              <a:ext cx="5739257" cy="1633234"/>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E9D09AFE-B5F4-C349-A449-33260D054FFF}"/>
                </a:ext>
              </a:extLst>
            </p:cNvPr>
            <p:cNvSpPr txBox="1"/>
            <p:nvPr/>
          </p:nvSpPr>
          <p:spPr>
            <a:xfrm>
              <a:off x="3570048" y="1910307"/>
              <a:ext cx="4959081" cy="1107896"/>
            </a:xfrm>
            <a:prstGeom prst="rect">
              <a:avLst/>
            </a:prstGeom>
            <a:noFill/>
          </p:spPr>
          <p:txBody>
            <a:bodyPr wrap="square" rtlCol="0" anchor="ctr">
              <a:spAutoFit/>
            </a:bodyPr>
            <a:lstStyle/>
            <a:p>
              <a:pPr algn="ctr"/>
              <a:r>
                <a:rPr lang="en-US" sz="7500" b="1">
                  <a:solidFill>
                    <a:schemeClr val="bg1"/>
                  </a:solidFill>
                </a:rPr>
                <a:t>Thank You</a:t>
              </a:r>
            </a:p>
          </p:txBody>
        </p:sp>
        <p:sp>
          <p:nvSpPr>
            <p:cNvPr id="13" name="Parallelogram 12">
              <a:extLst>
                <a:ext uri="{FF2B5EF4-FFF2-40B4-BE49-F238E27FC236}">
                  <a16:creationId xmlns:a16="http://schemas.microsoft.com/office/drawing/2014/main" id="{69F96486-E28B-8947-9DFE-D1163019525C}"/>
                </a:ext>
              </a:extLst>
            </p:cNvPr>
            <p:cNvSpPr/>
            <p:nvPr/>
          </p:nvSpPr>
          <p:spPr>
            <a:xfrm>
              <a:off x="3177862" y="3203443"/>
              <a:ext cx="5374812" cy="157868"/>
            </a:xfrm>
            <a:prstGeom prst="parallelogram">
              <a:avLst/>
            </a:prstGeom>
            <a:gradFill>
              <a:gsLst>
                <a:gs pos="0">
                  <a:schemeClr val="accent2"/>
                </a:gs>
                <a:gs pos="100000">
                  <a:schemeClr val="accent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32138003"/>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n-GB"/>
              <a:t>Click to edit Master title style</a:t>
            </a:r>
          </a:p>
        </p:txBody>
      </p:sp>
      <p:sp>
        <p:nvSpPr>
          <p:cNvPr id="14" name="Footer Placeholder 1">
            <a:extLst>
              <a:ext uri="{FF2B5EF4-FFF2-40B4-BE49-F238E27FC236}">
                <a16:creationId xmlns:a16="http://schemas.microsoft.com/office/drawing/2014/main" id="{31BAC0FB-8425-952C-E9FB-4AAB84D080DD}"/>
              </a:ext>
            </a:extLst>
          </p:cNvPr>
          <p:cNvSpPr>
            <a:spLocks noGrp="1"/>
          </p:cNvSpPr>
          <p:nvPr>
            <p:ph type="ftr" sz="quarter" idx="3"/>
          </p:nvPr>
        </p:nvSpPr>
        <p:spPr>
          <a:xfrm>
            <a:off x="6982891" y="6296425"/>
            <a:ext cx="4495800" cy="421246"/>
          </a:xfrm>
          <a:prstGeom prst="rect">
            <a:avLst/>
          </a:prstGeom>
        </p:spPr>
        <p:txBody>
          <a:bodyPr vert="horz" lIns="91440" tIns="45720" rIns="91440" bIns="45720" rtlCol="0" anchor="ctr"/>
          <a:lstStyle>
            <a:lvl1pPr algn="r">
              <a:defRPr sz="800">
                <a:solidFill>
                  <a:schemeClr val="tx1"/>
                </a:solidFill>
              </a:defRPr>
            </a:lvl1pPr>
          </a:lstStyle>
          <a:p>
            <a:endParaRPr lang="en-GB"/>
          </a:p>
        </p:txBody>
      </p:sp>
      <p:sp>
        <p:nvSpPr>
          <p:cNvPr id="15" name="Slide Number Placeholder 2">
            <a:extLst>
              <a:ext uri="{FF2B5EF4-FFF2-40B4-BE49-F238E27FC236}">
                <a16:creationId xmlns:a16="http://schemas.microsoft.com/office/drawing/2014/main" id="{60007816-5D90-B5EF-608E-A575A9A2E2DD}"/>
              </a:ext>
            </a:extLst>
          </p:cNvPr>
          <p:cNvSpPr>
            <a:spLocks noGrp="1"/>
          </p:cNvSpPr>
          <p:nvPr>
            <p:ph type="sldNum" sz="quarter" idx="4"/>
          </p:nvPr>
        </p:nvSpPr>
        <p:spPr>
          <a:xfrm>
            <a:off x="11478691" y="6296425"/>
            <a:ext cx="357625" cy="421246"/>
          </a:xfrm>
          <a:prstGeom prst="rect">
            <a:avLst/>
          </a:prstGeom>
        </p:spPr>
        <p:txBody>
          <a:bodyPr vert="horz" lIns="91440" tIns="45720" rIns="91440" bIns="45720" rtlCol="0" anchor="ctr"/>
          <a:lstStyle>
            <a:lvl1pPr algn="r">
              <a:defRPr sz="800" b="0" i="0">
                <a:solidFill>
                  <a:schemeClr val="tx1"/>
                </a:solidFill>
                <a:latin typeface="Poppins ExtraLight" pitchFamily="2" charset="77"/>
                <a:cs typeface="Poppins ExtraLight" pitchFamily="2" charset="77"/>
              </a:defRPr>
            </a:lvl1pPr>
          </a:lstStyle>
          <a:p>
            <a:fld id="{41E71DB5-5680-5541-BB1B-1B8E18C31C82}" type="slidenum">
              <a:rPr lang="en-GB" smtClean="0"/>
              <a:pPr/>
              <a:t>‹Nº›</a:t>
            </a:fld>
            <a:endParaRPr lang="en-GB"/>
          </a:p>
        </p:txBody>
      </p:sp>
      <p:sp>
        <p:nvSpPr>
          <p:cNvPr id="20" name="Text Placeholder 3">
            <a:extLst>
              <a:ext uri="{FF2B5EF4-FFF2-40B4-BE49-F238E27FC236}">
                <a16:creationId xmlns:a16="http://schemas.microsoft.com/office/drawing/2014/main" id="{4BF7E493-879D-DF38-3015-2B9322FA6DEF}"/>
              </a:ext>
            </a:extLst>
          </p:cNvPr>
          <p:cNvSpPr>
            <a:spLocks noGrp="1"/>
          </p:cNvSpPr>
          <p:nvPr>
            <p:ph idx="1"/>
          </p:nvPr>
        </p:nvSpPr>
        <p:spPr>
          <a:xfrm>
            <a:off x="713309" y="1852409"/>
            <a:ext cx="10765383" cy="4039142"/>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730245149"/>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Image right">
    <p:bg>
      <p:bgPr>
        <a:solidFill>
          <a:schemeClr val="bg1"/>
        </a:solidFill>
        <a:effectLst/>
      </p:bgPr>
    </p:bg>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6096000" y="6354"/>
            <a:ext cx="6096000" cy="6851646"/>
          </a:xfrm>
          <a:solidFill>
            <a:schemeClr val="bg1">
              <a:lumMod val="50000"/>
            </a:schemeClr>
          </a:solidFill>
        </p:spPr>
        <p:txBody>
          <a:bodyPr anchor="ctr"/>
          <a:lstStyle>
            <a:lvl1pPr algn="ct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a:xfrm>
            <a:off x="6841484" y="6304045"/>
            <a:ext cx="4495800" cy="421246"/>
          </a:xfrm>
          <a:prstGeom prst="rect">
            <a:avLst/>
          </a:prstGeom>
        </p:spPr>
        <p:txBody>
          <a:bodyPr/>
          <a:lstStyle>
            <a:lvl1pPr>
              <a:defRPr>
                <a:solidFill>
                  <a:schemeClr val="bg1"/>
                </a:solidFill>
              </a:defRPr>
            </a:lvl1pPr>
          </a:lstStyle>
          <a:p>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a:xfrm>
            <a:off x="11342053" y="6304045"/>
            <a:ext cx="494264" cy="421246"/>
          </a:xfrm>
          <a:prstGeom prst="rect">
            <a:avLst/>
          </a:prstGeom>
        </p:spPr>
        <p:txBody>
          <a:bodyPr/>
          <a:lstStyle>
            <a:lvl1pPr>
              <a:defRPr>
                <a:solidFill>
                  <a:schemeClr val="bg1"/>
                </a:solidFill>
              </a:defRPr>
            </a:lvl1pPr>
          </a:lstStyle>
          <a:p>
            <a:fld id="{41E71DB5-5680-5541-BB1B-1B8E18C31C82}" type="slidenum">
              <a:rPr lang="en-GB" smtClean="0"/>
              <a:pPr/>
              <a:t>‹Nº›</a:t>
            </a:fld>
            <a:endParaRPr lang="en-GB"/>
          </a:p>
        </p:txBody>
      </p:sp>
      <p:sp>
        <p:nvSpPr>
          <p:cNvPr id="10" name="Title 9">
            <a:extLst>
              <a:ext uri="{FF2B5EF4-FFF2-40B4-BE49-F238E27FC236}">
                <a16:creationId xmlns:a16="http://schemas.microsoft.com/office/drawing/2014/main" id="{7BB0C135-AA3A-2B51-3D0A-A562675CDF45}"/>
              </a:ext>
            </a:extLst>
          </p:cNvPr>
          <p:cNvSpPr>
            <a:spLocks noGrp="1"/>
          </p:cNvSpPr>
          <p:nvPr>
            <p:ph type="title"/>
          </p:nvPr>
        </p:nvSpPr>
        <p:spPr>
          <a:xfrm>
            <a:off x="713309" y="630452"/>
            <a:ext cx="5039121" cy="1088701"/>
          </a:xfrm>
        </p:spPr>
        <p:txBody>
          <a:bodyPr/>
          <a:lstStyle/>
          <a:p>
            <a:r>
              <a:rPr lang="en-GB"/>
              <a:t>Click to edit Master title style</a:t>
            </a:r>
            <a:endParaRPr lang="en-US"/>
          </a:p>
        </p:txBody>
      </p:sp>
      <p:sp>
        <p:nvSpPr>
          <p:cNvPr id="17" name="Text Placeholder 3">
            <a:extLst>
              <a:ext uri="{FF2B5EF4-FFF2-40B4-BE49-F238E27FC236}">
                <a16:creationId xmlns:a16="http://schemas.microsoft.com/office/drawing/2014/main" id="{E4FAA0A8-6E7A-EA86-CF70-3DDC56A3FCE6}"/>
              </a:ext>
            </a:extLst>
          </p:cNvPr>
          <p:cNvSpPr>
            <a:spLocks noGrp="1"/>
          </p:cNvSpPr>
          <p:nvPr>
            <p:ph idx="1"/>
          </p:nvPr>
        </p:nvSpPr>
        <p:spPr>
          <a:xfrm>
            <a:off x="713309" y="1852409"/>
            <a:ext cx="5039121" cy="4039142"/>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 name="Straight Connector 1">
            <a:extLst>
              <a:ext uri="{FF2B5EF4-FFF2-40B4-BE49-F238E27FC236}">
                <a16:creationId xmlns:a16="http://schemas.microsoft.com/office/drawing/2014/main" id="{8D52EF92-6D3F-EED1-FB49-C48294396BFC}"/>
              </a:ext>
            </a:extLst>
          </p:cNvPr>
          <p:cNvCxnSpPr>
            <a:cxnSpLocks/>
          </p:cNvCxnSpPr>
          <p:nvPr userDrawn="1"/>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4791145"/>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showMasterSp="0" preserve="1" userDrawn="1">
  <p:cSld name="Image left">
    <p:bg>
      <p:bgPr>
        <a:solidFill>
          <a:schemeClr val="bg1"/>
        </a:solidFill>
        <a:effectLst/>
      </p:bgPr>
    </p:bg>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0" y="0"/>
            <a:ext cx="6096000" cy="6858000"/>
          </a:xfrm>
          <a:solidFill>
            <a:schemeClr val="bg1">
              <a:lumMod val="50000"/>
            </a:schemeClr>
          </a:solidFill>
        </p:spPr>
        <p:txBody>
          <a:bodyPr anchor="ctr"/>
          <a:lstStyle>
            <a:lvl1pPr algn="ct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a:xfrm>
            <a:off x="6841484" y="6304045"/>
            <a:ext cx="4495800" cy="421246"/>
          </a:xfrm>
          <a:prstGeom prst="rect">
            <a:avLst/>
          </a:prstGeom>
        </p:spPr>
        <p:txBody>
          <a:bodyPr/>
          <a:lstStyle/>
          <a:p>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a:xfrm>
            <a:off x="11342053" y="6304045"/>
            <a:ext cx="494264" cy="421246"/>
          </a:xfrm>
          <a:prstGeom prst="rect">
            <a:avLst/>
          </a:prstGeom>
        </p:spPr>
        <p:txBody>
          <a:bodyPr/>
          <a:lstStyle/>
          <a:p>
            <a:fld id="{41E71DB5-5680-5541-BB1B-1B8E18C31C82}" type="slidenum">
              <a:rPr lang="en-GB" smtClean="0"/>
              <a:pPr/>
              <a:t>‹Nº›</a:t>
            </a:fld>
            <a:endParaRPr lang="en-GB"/>
          </a:p>
        </p:txBody>
      </p:sp>
      <p:sp>
        <p:nvSpPr>
          <p:cNvPr id="2" name="Text Placeholder 3">
            <a:extLst>
              <a:ext uri="{FF2B5EF4-FFF2-40B4-BE49-F238E27FC236}">
                <a16:creationId xmlns:a16="http://schemas.microsoft.com/office/drawing/2014/main" id="{0C124FBD-F2C4-279C-F9B0-5ABF4EE883F2}"/>
              </a:ext>
            </a:extLst>
          </p:cNvPr>
          <p:cNvSpPr>
            <a:spLocks noGrp="1"/>
          </p:cNvSpPr>
          <p:nvPr>
            <p:ph idx="1"/>
          </p:nvPr>
        </p:nvSpPr>
        <p:spPr>
          <a:xfrm>
            <a:off x="6600584" y="1852409"/>
            <a:ext cx="5235733" cy="4039142"/>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Title Placeholder 9">
            <a:extLst>
              <a:ext uri="{FF2B5EF4-FFF2-40B4-BE49-F238E27FC236}">
                <a16:creationId xmlns:a16="http://schemas.microsoft.com/office/drawing/2014/main" id="{88A9F1BF-CE47-6154-1BCB-84E3E2ED9CAA}"/>
              </a:ext>
            </a:extLst>
          </p:cNvPr>
          <p:cNvSpPr>
            <a:spLocks noGrp="1"/>
          </p:cNvSpPr>
          <p:nvPr>
            <p:ph type="title"/>
          </p:nvPr>
        </p:nvSpPr>
        <p:spPr>
          <a:xfrm>
            <a:off x="6600584" y="630452"/>
            <a:ext cx="5235733" cy="1088701"/>
          </a:xfrm>
          <a:prstGeom prst="rect">
            <a:avLst/>
          </a:prstGeom>
        </p:spPr>
        <p:txBody>
          <a:bodyPr vert="horz" lIns="91440" tIns="45720" rIns="91440" bIns="45720" rtlCol="0" anchor="t">
            <a:noAutofit/>
          </a:bodyPr>
          <a:lstStyle/>
          <a:p>
            <a:r>
              <a:rPr lang="en-GB"/>
              <a:t>Click to edit Master title style</a:t>
            </a:r>
          </a:p>
        </p:txBody>
      </p:sp>
      <p:cxnSp>
        <p:nvCxnSpPr>
          <p:cNvPr id="6" name="Straight Connector 5">
            <a:extLst>
              <a:ext uri="{FF2B5EF4-FFF2-40B4-BE49-F238E27FC236}">
                <a16:creationId xmlns:a16="http://schemas.microsoft.com/office/drawing/2014/main" id="{C0681E20-3F63-A276-39F5-6FCDBA23897B}"/>
              </a:ext>
            </a:extLst>
          </p:cNvPr>
          <p:cNvCxnSpPr>
            <a:cxnSpLocks/>
          </p:cNvCxnSpPr>
          <p:nvPr userDrawn="1"/>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D9B65896-BA90-975B-367C-AE317FB4278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5436" y="6362533"/>
            <a:ext cx="1169392" cy="330727"/>
          </a:xfrm>
          <a:prstGeom prst="rect">
            <a:avLst/>
          </a:prstGeom>
        </p:spPr>
      </p:pic>
    </p:spTree>
    <p:extLst>
      <p:ext uri="{BB962C8B-B14F-4D97-AF65-F5344CB8AC3E}">
        <p14:creationId xmlns:p14="http://schemas.microsoft.com/office/powerpoint/2010/main" val="5111642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and Image Slide">
    <p:bg>
      <p:bgPr>
        <a:solidFill>
          <a:schemeClr val="accent5"/>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505168"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3"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accent5">
              <a:lumMod val="90000"/>
            </a:schemeClr>
          </a:solidFill>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0"/>
            <a:ext cx="5875868" cy="1467212"/>
          </a:xfrm>
        </p:spPr>
        <p:txBody>
          <a:bodyPr/>
          <a:lstStyle/>
          <a:p>
            <a:r>
              <a:rPr lang="en-GB"/>
              <a:t>Click to edit Master title style</a:t>
            </a:r>
          </a:p>
        </p:txBody>
      </p:sp>
    </p:spTree>
    <p:extLst>
      <p:ext uri="{BB962C8B-B14F-4D97-AF65-F5344CB8AC3E}">
        <p14:creationId xmlns:p14="http://schemas.microsoft.com/office/powerpoint/2010/main" val="35347720"/>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1/3 block colour RH">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userDrawn="1"/>
        </p:nvSpPr>
        <p:spPr>
          <a:xfrm flipH="1">
            <a:off x="5130800" y="0"/>
            <a:ext cx="7061199" cy="6858000"/>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a:xfrm>
            <a:off x="6841484" y="6304045"/>
            <a:ext cx="4495800" cy="421246"/>
          </a:xfrm>
          <a:prstGeom prst="rect">
            <a:avLst/>
          </a:prstGeom>
        </p:spPr>
        <p:txBody>
          <a:bodyPr/>
          <a:lstStyle/>
          <a:p>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a:xfrm>
            <a:off x="11342053" y="6304045"/>
            <a:ext cx="494264" cy="421246"/>
          </a:xfrm>
          <a:prstGeom prst="rect">
            <a:avLst/>
          </a:prstGeom>
        </p:spPr>
        <p:txBody>
          <a:bodyPr/>
          <a:lstStyle/>
          <a:p>
            <a:fld id="{41E71DB5-5680-5541-BB1B-1B8E18C31C82}" type="slidenum">
              <a:rPr lang="en-GB" smtClean="0"/>
              <a:pPr/>
              <a:t>‹Nº›</a:t>
            </a:fld>
            <a:endParaRPr lang="en-GB"/>
          </a:p>
        </p:txBody>
      </p:sp>
      <p:sp>
        <p:nvSpPr>
          <p:cNvPr id="15" name="Text Placeholder 3">
            <a:extLst>
              <a:ext uri="{FF2B5EF4-FFF2-40B4-BE49-F238E27FC236}">
                <a16:creationId xmlns:a16="http://schemas.microsoft.com/office/drawing/2014/main" id="{42B19E06-A5F5-02B6-EAB1-9993E8123886}"/>
              </a:ext>
            </a:extLst>
          </p:cNvPr>
          <p:cNvSpPr>
            <a:spLocks noGrp="1"/>
          </p:cNvSpPr>
          <p:nvPr>
            <p:ph idx="1"/>
          </p:nvPr>
        </p:nvSpPr>
        <p:spPr>
          <a:xfrm>
            <a:off x="713310" y="1852409"/>
            <a:ext cx="4020056" cy="4039142"/>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itle Placeholder 9">
            <a:extLst>
              <a:ext uri="{FF2B5EF4-FFF2-40B4-BE49-F238E27FC236}">
                <a16:creationId xmlns:a16="http://schemas.microsoft.com/office/drawing/2014/main" id="{465B5E1B-0BC4-9169-CF24-41BF34BB07AC}"/>
              </a:ext>
            </a:extLst>
          </p:cNvPr>
          <p:cNvSpPr>
            <a:spLocks noGrp="1"/>
          </p:cNvSpPr>
          <p:nvPr>
            <p:ph type="title"/>
          </p:nvPr>
        </p:nvSpPr>
        <p:spPr>
          <a:xfrm>
            <a:off x="713310" y="630452"/>
            <a:ext cx="4020056" cy="1088701"/>
          </a:xfrm>
          <a:prstGeom prst="rect">
            <a:avLst/>
          </a:prstGeom>
        </p:spPr>
        <p:txBody>
          <a:bodyPr vert="horz" lIns="91440" tIns="45720" rIns="91440" bIns="45720" rtlCol="0" anchor="t">
            <a:noAutofit/>
          </a:bodyPr>
          <a:lstStyle/>
          <a:p>
            <a:r>
              <a:rPr lang="en-GB"/>
              <a:t>Click to edit Master title style</a:t>
            </a:r>
          </a:p>
        </p:txBody>
      </p:sp>
      <p:cxnSp>
        <p:nvCxnSpPr>
          <p:cNvPr id="4" name="Straight Connector 3">
            <a:extLst>
              <a:ext uri="{FF2B5EF4-FFF2-40B4-BE49-F238E27FC236}">
                <a16:creationId xmlns:a16="http://schemas.microsoft.com/office/drawing/2014/main" id="{A9ED96F9-7C1E-2BCC-F09E-85DB2B0AB95D}"/>
              </a:ext>
            </a:extLst>
          </p:cNvPr>
          <p:cNvCxnSpPr>
            <a:cxnSpLocks/>
          </p:cNvCxnSpPr>
          <p:nvPr userDrawn="1"/>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1067361"/>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showMasterSp="0" preserve="1" userDrawn="1">
  <p:cSld name="Creative layout">
    <p:bg>
      <p:bgPr>
        <a:solidFill>
          <a:schemeClr val="bg2"/>
        </a:solidFill>
        <a:effectLst/>
      </p:bgPr>
    </p:bg>
    <p:spTree>
      <p:nvGrpSpPr>
        <p:cNvPr id="1" name=""/>
        <p:cNvGrpSpPr/>
        <p:nvPr/>
      </p:nvGrpSpPr>
      <p:grpSpPr>
        <a:xfrm>
          <a:off x="0" y="0"/>
          <a:ext cx="0" cy="0"/>
          <a:chOff x="0" y="0"/>
          <a:chExt cx="0" cy="0"/>
        </a:xfrm>
      </p:grpSpPr>
      <p:sp>
        <p:nvSpPr>
          <p:cNvPr id="18" name="Picture Placeholder 5">
            <a:extLst>
              <a:ext uri="{FF2B5EF4-FFF2-40B4-BE49-F238E27FC236}">
                <a16:creationId xmlns:a16="http://schemas.microsoft.com/office/drawing/2014/main" id="{AA79D279-E01D-2FF8-892E-7E54DC78655A}"/>
              </a:ext>
            </a:extLst>
          </p:cNvPr>
          <p:cNvSpPr>
            <a:spLocks noGrp="1"/>
          </p:cNvSpPr>
          <p:nvPr>
            <p:ph type="pic" sz="quarter" idx="14"/>
          </p:nvPr>
        </p:nvSpPr>
        <p:spPr>
          <a:xfrm>
            <a:off x="0" y="0"/>
            <a:ext cx="12192000" cy="6858000"/>
          </a:xfrm>
          <a:solidFill>
            <a:schemeClr val="bg1">
              <a:lumMod val="50000"/>
            </a:schemeClr>
          </a:solidFill>
        </p:spPr>
        <p:txBody>
          <a:bodyPr anchor="ctr"/>
          <a:lstStyle>
            <a:lvl1pPr algn="ctr">
              <a:defRPr>
                <a:solidFill>
                  <a:schemeClr val="bg1"/>
                </a:solidFill>
              </a:defRPr>
            </a:lvl1pPr>
          </a:lstStyle>
          <a:p>
            <a:endParaRPr lang="en-GB"/>
          </a:p>
        </p:txBody>
      </p:sp>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0" y="0"/>
            <a:ext cx="11410790" cy="6076790"/>
          </a:xfrm>
          <a:solidFill>
            <a:schemeClr val="bg1"/>
          </a:solidFill>
        </p:spPr>
        <p:txBody>
          <a:bodyPr lIns="648000" tIns="503999" rIns="720000" bIns="360000"/>
          <a:lstStyle>
            <a:lvl1pPr>
              <a:defRPr sz="100">
                <a:noFill/>
              </a:defRPr>
            </a:lvl1pPr>
          </a:lstStyle>
          <a:p>
            <a:pPr lvl="0"/>
            <a:endParaRPr lang="en-GB"/>
          </a:p>
        </p:txBody>
      </p:sp>
      <p:sp>
        <p:nvSpPr>
          <p:cNvPr id="6" name="Rounded Rectangle 5">
            <a:extLst>
              <a:ext uri="{FF2B5EF4-FFF2-40B4-BE49-F238E27FC236}">
                <a16:creationId xmlns:a16="http://schemas.microsoft.com/office/drawing/2014/main" id="{F9A0C17C-CD5C-B2B2-48E3-7FC8FE1DE12E}"/>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0" name="Footer Placeholder 1">
            <a:extLst>
              <a:ext uri="{FF2B5EF4-FFF2-40B4-BE49-F238E27FC236}">
                <a16:creationId xmlns:a16="http://schemas.microsoft.com/office/drawing/2014/main" id="{032EEFD7-0652-5AEC-37EE-916DAA8F1A42}"/>
              </a:ext>
            </a:extLst>
          </p:cNvPr>
          <p:cNvSpPr>
            <a:spLocks noGrp="1"/>
          </p:cNvSpPr>
          <p:nvPr>
            <p:ph type="ftr" sz="quarter" idx="3"/>
          </p:nvPr>
        </p:nvSpPr>
        <p:spPr>
          <a:xfrm>
            <a:off x="6982891" y="6296425"/>
            <a:ext cx="4495800" cy="421246"/>
          </a:xfrm>
          <a:prstGeom prst="rect">
            <a:avLst/>
          </a:prstGeom>
        </p:spPr>
        <p:txBody>
          <a:bodyPr vert="horz" lIns="91440" tIns="45720" rIns="91440" bIns="45720" rtlCol="0" anchor="ctr"/>
          <a:lstStyle>
            <a:lvl1pPr algn="r">
              <a:defRPr sz="800">
                <a:solidFill>
                  <a:schemeClr val="bg1"/>
                </a:solidFill>
              </a:defRPr>
            </a:lvl1pPr>
          </a:lstStyle>
          <a:p>
            <a:endParaRPr lang="en-GB"/>
          </a:p>
        </p:txBody>
      </p:sp>
      <p:sp>
        <p:nvSpPr>
          <p:cNvPr id="12" name="Slide Number Placeholder 2">
            <a:extLst>
              <a:ext uri="{FF2B5EF4-FFF2-40B4-BE49-F238E27FC236}">
                <a16:creationId xmlns:a16="http://schemas.microsoft.com/office/drawing/2014/main" id="{A65E82F7-58DD-E3AC-1F7F-67B42DF6EA30}"/>
              </a:ext>
            </a:extLst>
          </p:cNvPr>
          <p:cNvSpPr>
            <a:spLocks noGrp="1"/>
          </p:cNvSpPr>
          <p:nvPr>
            <p:ph type="sldNum" sz="quarter" idx="4"/>
          </p:nvPr>
        </p:nvSpPr>
        <p:spPr>
          <a:xfrm>
            <a:off x="11478691" y="6296425"/>
            <a:ext cx="357625" cy="421246"/>
          </a:xfrm>
          <a:prstGeom prst="rect">
            <a:avLst/>
          </a:prstGeom>
        </p:spPr>
        <p:txBody>
          <a:bodyPr vert="horz" lIns="91440" tIns="45720" rIns="91440" bIns="45720" rtlCol="0" anchor="ctr"/>
          <a:lstStyle>
            <a:lvl1pPr algn="r">
              <a:defRPr sz="800" b="0" i="0">
                <a:solidFill>
                  <a:schemeClr val="bg1"/>
                </a:solidFill>
                <a:latin typeface="Poppins ExtraLight" pitchFamily="2" charset="77"/>
                <a:cs typeface="Poppins ExtraLight" pitchFamily="2" charset="77"/>
              </a:defRPr>
            </a:lvl1pPr>
          </a:lstStyle>
          <a:p>
            <a:fld id="{41E71DB5-5680-5541-BB1B-1B8E18C31C82}" type="slidenum">
              <a:rPr lang="en-GB" smtClean="0"/>
              <a:pPr/>
              <a:t>‹Nº›</a:t>
            </a:fld>
            <a:endParaRPr lang="en-GB"/>
          </a:p>
        </p:txBody>
      </p:sp>
      <p:sp>
        <p:nvSpPr>
          <p:cNvPr id="13" name="Text Placeholder 3">
            <a:extLst>
              <a:ext uri="{FF2B5EF4-FFF2-40B4-BE49-F238E27FC236}">
                <a16:creationId xmlns:a16="http://schemas.microsoft.com/office/drawing/2014/main" id="{0AD61E84-1484-FF95-5252-3DAED36D354E}"/>
              </a:ext>
            </a:extLst>
          </p:cNvPr>
          <p:cNvSpPr>
            <a:spLocks noGrp="1"/>
          </p:cNvSpPr>
          <p:nvPr>
            <p:ph idx="1"/>
          </p:nvPr>
        </p:nvSpPr>
        <p:spPr>
          <a:xfrm>
            <a:off x="713309" y="1852409"/>
            <a:ext cx="10367067" cy="3841460"/>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Placeholder 9">
            <a:extLst>
              <a:ext uri="{FF2B5EF4-FFF2-40B4-BE49-F238E27FC236}">
                <a16:creationId xmlns:a16="http://schemas.microsoft.com/office/drawing/2014/main" id="{6D35B1D0-7F5B-1281-0901-EB0AEACD5A3F}"/>
              </a:ext>
            </a:extLst>
          </p:cNvPr>
          <p:cNvSpPr>
            <a:spLocks noGrp="1"/>
          </p:cNvSpPr>
          <p:nvPr>
            <p:ph type="title"/>
          </p:nvPr>
        </p:nvSpPr>
        <p:spPr>
          <a:xfrm>
            <a:off x="713309" y="630452"/>
            <a:ext cx="10367067" cy="1088701"/>
          </a:xfrm>
          <a:prstGeom prst="rect">
            <a:avLst/>
          </a:prstGeom>
        </p:spPr>
        <p:txBody>
          <a:bodyPr vert="horz" lIns="91440" tIns="45720" rIns="91440" bIns="45720" rtlCol="0" anchor="t">
            <a:noAutofit/>
          </a:bodyPr>
          <a:lstStyle/>
          <a:p>
            <a:r>
              <a:rPr lang="en-GB"/>
              <a:t>Click to edit Master title style</a:t>
            </a:r>
          </a:p>
        </p:txBody>
      </p:sp>
      <p:cxnSp>
        <p:nvCxnSpPr>
          <p:cNvPr id="3" name="Straight Connector 2">
            <a:extLst>
              <a:ext uri="{FF2B5EF4-FFF2-40B4-BE49-F238E27FC236}">
                <a16:creationId xmlns:a16="http://schemas.microsoft.com/office/drawing/2014/main" id="{262A9750-74B3-25EE-C73D-F57643CF3F27}"/>
              </a:ext>
            </a:extLst>
          </p:cNvPr>
          <p:cNvCxnSpPr>
            <a:cxnSpLocks/>
          </p:cNvCxnSpPr>
          <p:nvPr userDrawn="1"/>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pic>
        <p:nvPicPr>
          <p:cNvPr id="4" name="Graphic 3">
            <a:extLst>
              <a:ext uri="{FF2B5EF4-FFF2-40B4-BE49-F238E27FC236}">
                <a16:creationId xmlns:a16="http://schemas.microsoft.com/office/drawing/2014/main" id="{AB740E27-A29F-492B-08E9-082B59BB43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5436" y="6362533"/>
            <a:ext cx="1169392" cy="330727"/>
          </a:xfrm>
          <a:prstGeom prst="rect">
            <a:avLst/>
          </a:prstGeom>
        </p:spPr>
      </p:pic>
    </p:spTree>
    <p:extLst>
      <p:ext uri="{BB962C8B-B14F-4D97-AF65-F5344CB8AC3E}">
        <p14:creationId xmlns:p14="http://schemas.microsoft.com/office/powerpoint/2010/main" val="4145445316"/>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showMasterSp="0" preserve="1" userDrawn="1">
  <p:cSld name="Creative alt layout">
    <p:bg>
      <p:bgPr>
        <a:solidFill>
          <a:schemeClr val="bg2"/>
        </a:solidFill>
        <a:effectLst/>
      </p:bgPr>
    </p:bg>
    <p:spTree>
      <p:nvGrpSpPr>
        <p:cNvPr id="1" name=""/>
        <p:cNvGrpSpPr/>
        <p:nvPr/>
      </p:nvGrpSpPr>
      <p:grpSpPr>
        <a:xfrm>
          <a:off x="0" y="0"/>
          <a:ext cx="0" cy="0"/>
          <a:chOff x="0" y="0"/>
          <a:chExt cx="0" cy="0"/>
        </a:xfrm>
      </p:grpSpPr>
      <p:sp>
        <p:nvSpPr>
          <p:cNvPr id="18" name="Picture Placeholder 5">
            <a:extLst>
              <a:ext uri="{FF2B5EF4-FFF2-40B4-BE49-F238E27FC236}">
                <a16:creationId xmlns:a16="http://schemas.microsoft.com/office/drawing/2014/main" id="{AA79D279-E01D-2FF8-892E-7E54DC78655A}"/>
              </a:ext>
            </a:extLst>
          </p:cNvPr>
          <p:cNvSpPr>
            <a:spLocks noGrp="1"/>
          </p:cNvSpPr>
          <p:nvPr>
            <p:ph type="pic" sz="quarter" idx="14"/>
          </p:nvPr>
        </p:nvSpPr>
        <p:spPr>
          <a:xfrm>
            <a:off x="0" y="0"/>
            <a:ext cx="12192000" cy="6858000"/>
          </a:xfrm>
          <a:solidFill>
            <a:schemeClr val="bg1">
              <a:lumMod val="50000"/>
            </a:schemeClr>
          </a:solidFill>
        </p:spPr>
        <p:txBody>
          <a:bodyPr anchor="ctr"/>
          <a:lstStyle>
            <a:lvl1pPr algn="ctr">
              <a:defRPr>
                <a:solidFill>
                  <a:schemeClr val="bg1"/>
                </a:solidFill>
              </a:defRPr>
            </a:lvl1pPr>
          </a:lstStyle>
          <a:p>
            <a:endParaRPr lang="en-GB"/>
          </a:p>
        </p:txBody>
      </p:sp>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1780262" y="1836110"/>
            <a:ext cx="10411738" cy="5021889"/>
          </a:xfrm>
          <a:solidFill>
            <a:schemeClr val="bg1"/>
          </a:solidFill>
        </p:spPr>
        <p:txBody>
          <a:bodyPr lIns="648000" tIns="503999" rIns="720000" bIns="360000"/>
          <a:lstStyle>
            <a:lvl1pPr>
              <a:defRPr sz="100">
                <a:noFill/>
              </a:defRPr>
            </a:lvl1pPr>
          </a:lstStyle>
          <a:p>
            <a:pPr lvl="0"/>
            <a:endParaRPr lang="en-GB"/>
          </a:p>
        </p:txBody>
      </p:sp>
      <p:sp>
        <p:nvSpPr>
          <p:cNvPr id="6" name="Rounded Rectangle 5">
            <a:extLst>
              <a:ext uri="{FF2B5EF4-FFF2-40B4-BE49-F238E27FC236}">
                <a16:creationId xmlns:a16="http://schemas.microsoft.com/office/drawing/2014/main" id="{F9A0C17C-CD5C-B2B2-48E3-7FC8FE1DE12E}"/>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3" name="Text Placeholder 3">
            <a:extLst>
              <a:ext uri="{FF2B5EF4-FFF2-40B4-BE49-F238E27FC236}">
                <a16:creationId xmlns:a16="http://schemas.microsoft.com/office/drawing/2014/main" id="{0AD61E84-1484-FF95-5252-3DAED36D354E}"/>
              </a:ext>
            </a:extLst>
          </p:cNvPr>
          <p:cNvSpPr>
            <a:spLocks noGrp="1"/>
          </p:cNvSpPr>
          <p:nvPr>
            <p:ph idx="1"/>
          </p:nvPr>
        </p:nvSpPr>
        <p:spPr>
          <a:xfrm>
            <a:off x="2310809" y="2204487"/>
            <a:ext cx="8769567" cy="3820626"/>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Placeholder 9">
            <a:extLst>
              <a:ext uri="{FF2B5EF4-FFF2-40B4-BE49-F238E27FC236}">
                <a16:creationId xmlns:a16="http://schemas.microsoft.com/office/drawing/2014/main" id="{6D35B1D0-7F5B-1281-0901-EB0AEACD5A3F}"/>
              </a:ext>
            </a:extLst>
          </p:cNvPr>
          <p:cNvSpPr>
            <a:spLocks noGrp="1"/>
          </p:cNvSpPr>
          <p:nvPr>
            <p:ph type="title"/>
          </p:nvPr>
        </p:nvSpPr>
        <p:spPr>
          <a:xfrm>
            <a:off x="713309" y="630452"/>
            <a:ext cx="10367067" cy="1088701"/>
          </a:xfrm>
          <a:prstGeom prst="rect">
            <a:avLst/>
          </a:prstGeom>
        </p:spPr>
        <p:txBody>
          <a:bodyPr vert="horz" lIns="91440" tIns="45720" rIns="91440" bIns="45720" rtlCol="0" anchor="t">
            <a:noAutofit/>
          </a:bodyPr>
          <a:lstStyle>
            <a:lvl1pPr>
              <a:defRPr>
                <a:solidFill>
                  <a:schemeClr val="bg1"/>
                </a:solidFill>
              </a:defRPr>
            </a:lvl1pPr>
          </a:lstStyle>
          <a:p>
            <a:r>
              <a:rPr lang="en-GB"/>
              <a:t>Click to edit Master title style</a:t>
            </a:r>
          </a:p>
        </p:txBody>
      </p:sp>
      <p:cxnSp>
        <p:nvCxnSpPr>
          <p:cNvPr id="3" name="Straight Connector 2">
            <a:extLst>
              <a:ext uri="{FF2B5EF4-FFF2-40B4-BE49-F238E27FC236}">
                <a16:creationId xmlns:a16="http://schemas.microsoft.com/office/drawing/2014/main" id="{262A9750-74B3-25EE-C73D-F57643CF3F27}"/>
              </a:ext>
            </a:extLst>
          </p:cNvPr>
          <p:cNvCxnSpPr>
            <a:cxnSpLocks/>
          </p:cNvCxnSpPr>
          <p:nvPr userDrawn="1"/>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72FEA4AF-BA26-DF4A-4362-EA586B018DFA}"/>
              </a:ext>
            </a:extLst>
          </p:cNvPr>
          <p:cNvSpPr>
            <a:spLocks noGrp="1"/>
          </p:cNvSpPr>
          <p:nvPr>
            <p:ph type="ftr" sz="quarter" idx="23"/>
          </p:nvPr>
        </p:nvSpPr>
        <p:spPr/>
        <p:txBody>
          <a:bodyPr/>
          <a:lstStyle/>
          <a:p>
            <a:endParaRPr lang="en-GB"/>
          </a:p>
        </p:txBody>
      </p:sp>
      <p:sp>
        <p:nvSpPr>
          <p:cNvPr id="5" name="Slide Number Placeholder 4">
            <a:extLst>
              <a:ext uri="{FF2B5EF4-FFF2-40B4-BE49-F238E27FC236}">
                <a16:creationId xmlns:a16="http://schemas.microsoft.com/office/drawing/2014/main" id="{5190B43A-1F1A-685A-AE3F-DF59CA6B9D60}"/>
              </a:ext>
            </a:extLst>
          </p:cNvPr>
          <p:cNvSpPr>
            <a:spLocks noGrp="1"/>
          </p:cNvSpPr>
          <p:nvPr>
            <p:ph type="sldNum" sz="quarter" idx="24"/>
          </p:nvPr>
        </p:nvSpPr>
        <p:spPr/>
        <p:txBody>
          <a:bodyPr/>
          <a:lstStyle/>
          <a:p>
            <a:fld id="{41E71DB5-5680-5541-BB1B-1B8E18C31C82}" type="slidenum">
              <a:rPr lang="en-GB" smtClean="0"/>
              <a:pPr/>
              <a:t>‹Nº›</a:t>
            </a:fld>
            <a:endParaRPr lang="en-GB"/>
          </a:p>
        </p:txBody>
      </p:sp>
      <p:pic>
        <p:nvPicPr>
          <p:cNvPr id="7" name="Graphic 6">
            <a:extLst>
              <a:ext uri="{FF2B5EF4-FFF2-40B4-BE49-F238E27FC236}">
                <a16:creationId xmlns:a16="http://schemas.microsoft.com/office/drawing/2014/main" id="{5E1D8233-0493-FA29-763F-F87F5DB8DC0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5436" y="6362533"/>
            <a:ext cx="1169392" cy="330727"/>
          </a:xfrm>
          <a:prstGeom prst="rect">
            <a:avLst/>
          </a:prstGeom>
        </p:spPr>
      </p:pic>
    </p:spTree>
    <p:extLst>
      <p:ext uri="{BB962C8B-B14F-4D97-AF65-F5344CB8AC3E}">
        <p14:creationId xmlns:p14="http://schemas.microsoft.com/office/powerpoint/2010/main" val="320515736"/>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showMasterSp="0" preserve="1" userDrawn="1">
  <p:cSld name="Fullbleed image w/ title">
    <p:bg>
      <p:bgPr>
        <a:solidFill>
          <a:schemeClr val="bg2"/>
        </a:solidFill>
        <a:effectLst/>
      </p:bgPr>
    </p:bg>
    <p:spTree>
      <p:nvGrpSpPr>
        <p:cNvPr id="1" name=""/>
        <p:cNvGrpSpPr/>
        <p:nvPr/>
      </p:nvGrpSpPr>
      <p:grpSpPr>
        <a:xfrm>
          <a:off x="0" y="0"/>
          <a:ext cx="0" cy="0"/>
          <a:chOff x="0" y="0"/>
          <a:chExt cx="0" cy="0"/>
        </a:xfrm>
      </p:grpSpPr>
      <p:sp>
        <p:nvSpPr>
          <p:cNvPr id="18" name="Picture Placeholder 5">
            <a:extLst>
              <a:ext uri="{FF2B5EF4-FFF2-40B4-BE49-F238E27FC236}">
                <a16:creationId xmlns:a16="http://schemas.microsoft.com/office/drawing/2014/main" id="{AA79D279-E01D-2FF8-892E-7E54DC78655A}"/>
              </a:ext>
            </a:extLst>
          </p:cNvPr>
          <p:cNvSpPr>
            <a:spLocks noGrp="1"/>
          </p:cNvSpPr>
          <p:nvPr>
            <p:ph type="pic" sz="quarter" idx="14"/>
          </p:nvPr>
        </p:nvSpPr>
        <p:spPr>
          <a:xfrm>
            <a:off x="0" y="0"/>
            <a:ext cx="12192000" cy="6858000"/>
          </a:xfrm>
          <a:solidFill>
            <a:schemeClr val="bg1">
              <a:lumMod val="50000"/>
            </a:schemeClr>
          </a:solidFill>
        </p:spPr>
        <p:txBody>
          <a:bodyPr anchor="ctr"/>
          <a:lstStyle>
            <a:lvl1pPr algn="ctr">
              <a:defRPr>
                <a:solidFill>
                  <a:schemeClr val="bg1"/>
                </a:solidFill>
              </a:defRPr>
            </a:lvl1pPr>
          </a:lstStyle>
          <a:p>
            <a:endParaRPr lang="en-GB"/>
          </a:p>
        </p:txBody>
      </p:sp>
      <p:sp>
        <p:nvSpPr>
          <p:cNvPr id="14" name="Title Placeholder 9">
            <a:extLst>
              <a:ext uri="{FF2B5EF4-FFF2-40B4-BE49-F238E27FC236}">
                <a16:creationId xmlns:a16="http://schemas.microsoft.com/office/drawing/2014/main" id="{6D35B1D0-7F5B-1281-0901-EB0AEACD5A3F}"/>
              </a:ext>
            </a:extLst>
          </p:cNvPr>
          <p:cNvSpPr>
            <a:spLocks noGrp="1"/>
          </p:cNvSpPr>
          <p:nvPr>
            <p:ph type="title"/>
          </p:nvPr>
        </p:nvSpPr>
        <p:spPr>
          <a:xfrm>
            <a:off x="713309" y="630452"/>
            <a:ext cx="10367067" cy="1088701"/>
          </a:xfrm>
          <a:prstGeom prst="rect">
            <a:avLst/>
          </a:prstGeom>
        </p:spPr>
        <p:txBody>
          <a:bodyPr vert="horz" lIns="91440" tIns="45720" rIns="91440" bIns="45720" rtlCol="0" anchor="t">
            <a:noAutofit/>
          </a:bodyPr>
          <a:lstStyle>
            <a:lvl1pPr>
              <a:defRPr>
                <a:solidFill>
                  <a:schemeClr val="bg1"/>
                </a:solidFill>
              </a:defRPr>
            </a:lvl1pPr>
          </a:lstStyle>
          <a:p>
            <a:r>
              <a:rPr lang="en-GB"/>
              <a:t>Click to edit Master title style</a:t>
            </a:r>
          </a:p>
        </p:txBody>
      </p:sp>
      <p:cxnSp>
        <p:nvCxnSpPr>
          <p:cNvPr id="3" name="Straight Connector 2">
            <a:extLst>
              <a:ext uri="{FF2B5EF4-FFF2-40B4-BE49-F238E27FC236}">
                <a16:creationId xmlns:a16="http://schemas.microsoft.com/office/drawing/2014/main" id="{262A9750-74B3-25EE-C73D-F57643CF3F27}"/>
              </a:ext>
            </a:extLst>
          </p:cNvPr>
          <p:cNvCxnSpPr>
            <a:cxnSpLocks/>
          </p:cNvCxnSpPr>
          <p:nvPr userDrawn="1"/>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72FEA4AF-BA26-DF4A-4362-EA586B018DFA}"/>
              </a:ext>
            </a:extLst>
          </p:cNvPr>
          <p:cNvSpPr>
            <a:spLocks noGrp="1"/>
          </p:cNvSpPr>
          <p:nvPr>
            <p:ph type="ftr" sz="quarter" idx="23"/>
          </p:nvPr>
        </p:nvSpPr>
        <p:spPr/>
        <p:txBody>
          <a:bodyPr/>
          <a:lstStyle>
            <a:lvl1pPr>
              <a:defRPr>
                <a:solidFill>
                  <a:schemeClr val="bg1"/>
                </a:solidFill>
              </a:defRPr>
            </a:lvl1pPr>
          </a:lstStyle>
          <a:p>
            <a:endParaRPr lang="en-GB"/>
          </a:p>
        </p:txBody>
      </p:sp>
      <p:sp>
        <p:nvSpPr>
          <p:cNvPr id="5" name="Slide Number Placeholder 4">
            <a:extLst>
              <a:ext uri="{FF2B5EF4-FFF2-40B4-BE49-F238E27FC236}">
                <a16:creationId xmlns:a16="http://schemas.microsoft.com/office/drawing/2014/main" id="{5190B43A-1F1A-685A-AE3F-DF59CA6B9D60}"/>
              </a:ext>
            </a:extLst>
          </p:cNvPr>
          <p:cNvSpPr>
            <a:spLocks noGrp="1"/>
          </p:cNvSpPr>
          <p:nvPr>
            <p:ph type="sldNum" sz="quarter" idx="24"/>
          </p:nvPr>
        </p:nvSpPr>
        <p:spPr/>
        <p:txBody>
          <a:bodyPr/>
          <a:lstStyle>
            <a:lvl1pPr>
              <a:defRPr>
                <a:solidFill>
                  <a:schemeClr val="bg1"/>
                </a:solidFill>
              </a:defRPr>
            </a:lvl1pPr>
          </a:lstStyle>
          <a:p>
            <a:fld id="{41E71DB5-5680-5541-BB1B-1B8E18C31C82}" type="slidenum">
              <a:rPr lang="en-GB" smtClean="0"/>
              <a:pPr/>
              <a:t>‹Nº›</a:t>
            </a:fld>
            <a:endParaRPr lang="en-GB"/>
          </a:p>
        </p:txBody>
      </p:sp>
      <p:pic>
        <p:nvPicPr>
          <p:cNvPr id="7" name="Graphic 6">
            <a:extLst>
              <a:ext uri="{FF2B5EF4-FFF2-40B4-BE49-F238E27FC236}">
                <a16:creationId xmlns:a16="http://schemas.microsoft.com/office/drawing/2014/main" id="{61D15AFB-5EB5-6859-330E-5D38D23ABE3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5436" y="6362533"/>
            <a:ext cx="1169392" cy="330727"/>
          </a:xfrm>
          <a:prstGeom prst="rect">
            <a:avLst/>
          </a:prstGeom>
        </p:spPr>
      </p:pic>
    </p:spTree>
    <p:extLst>
      <p:ext uri="{BB962C8B-B14F-4D97-AF65-F5344CB8AC3E}">
        <p14:creationId xmlns:p14="http://schemas.microsoft.com/office/powerpoint/2010/main" val="1468799179"/>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3 big points">
    <p:bg>
      <p:bgPr>
        <a:solidFill>
          <a:schemeClr val="bg2"/>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BA3780-E198-F9AC-0BB9-F1C2C8156E46}"/>
              </a:ext>
            </a:extLst>
          </p:cNvPr>
          <p:cNvSpPr>
            <a:spLocks noGrp="1"/>
          </p:cNvSpPr>
          <p:nvPr>
            <p:ph type="pic" sz="quarter" idx="10"/>
          </p:nvPr>
        </p:nvSpPr>
        <p:spPr>
          <a:xfrm>
            <a:off x="0" y="1546917"/>
            <a:ext cx="4064000" cy="4401332"/>
          </a:xfrm>
          <a:solidFill>
            <a:schemeClr val="bg2">
              <a:lumMod val="75000"/>
            </a:schemeClr>
          </a:solidFill>
        </p:spPr>
        <p:txBody>
          <a:bodyPr anchor="ctr"/>
          <a:lstStyle>
            <a:lvl1pPr algn="ctr">
              <a:defRPr/>
            </a:lvl1pPr>
          </a:lstStyle>
          <a:p>
            <a:endParaRPr lang="en-GB"/>
          </a:p>
        </p:txBody>
      </p:sp>
      <p:sp>
        <p:nvSpPr>
          <p:cNvPr id="19" name="Picture Placeholder 4">
            <a:extLst>
              <a:ext uri="{FF2B5EF4-FFF2-40B4-BE49-F238E27FC236}">
                <a16:creationId xmlns:a16="http://schemas.microsoft.com/office/drawing/2014/main" id="{D7DABD4B-2975-AE38-332F-5FDBF2D954D8}"/>
              </a:ext>
            </a:extLst>
          </p:cNvPr>
          <p:cNvSpPr>
            <a:spLocks noGrp="1"/>
          </p:cNvSpPr>
          <p:nvPr>
            <p:ph type="pic" sz="quarter" idx="11"/>
          </p:nvPr>
        </p:nvSpPr>
        <p:spPr>
          <a:xfrm>
            <a:off x="4064000" y="1546917"/>
            <a:ext cx="4064000" cy="4401332"/>
          </a:xfrm>
          <a:solidFill>
            <a:schemeClr val="bg1">
              <a:lumMod val="50000"/>
            </a:schemeClr>
          </a:solidFill>
        </p:spPr>
        <p:txBody>
          <a:bodyPr anchor="ctr"/>
          <a:lstStyle>
            <a:lvl1pPr algn="ctr">
              <a:defRPr/>
            </a:lvl1pPr>
          </a:lstStyle>
          <a:p>
            <a:endParaRPr lang="en-GB"/>
          </a:p>
        </p:txBody>
      </p:sp>
      <p:sp>
        <p:nvSpPr>
          <p:cNvPr id="20" name="Picture Placeholder 4">
            <a:extLst>
              <a:ext uri="{FF2B5EF4-FFF2-40B4-BE49-F238E27FC236}">
                <a16:creationId xmlns:a16="http://schemas.microsoft.com/office/drawing/2014/main" id="{7EFA4C51-582F-EAB4-E4E1-3A9AFC449FC2}"/>
              </a:ext>
            </a:extLst>
          </p:cNvPr>
          <p:cNvSpPr>
            <a:spLocks noGrp="1"/>
          </p:cNvSpPr>
          <p:nvPr>
            <p:ph type="pic" sz="quarter" idx="12"/>
          </p:nvPr>
        </p:nvSpPr>
        <p:spPr>
          <a:xfrm>
            <a:off x="8128000" y="1546917"/>
            <a:ext cx="4064000" cy="4401332"/>
          </a:xfrm>
          <a:solidFill>
            <a:schemeClr val="bg2">
              <a:lumMod val="75000"/>
            </a:schemeClr>
          </a:solidFill>
        </p:spPr>
        <p:txBody>
          <a:bodyPr anchor="ctr"/>
          <a:lstStyle>
            <a:lvl1pPr algn="ctr">
              <a:defRPr/>
            </a:lvl1pPr>
          </a:lstStyle>
          <a:p>
            <a:endParaRPr lang="en-GB"/>
          </a:p>
        </p:txBody>
      </p:sp>
      <p:sp>
        <p:nvSpPr>
          <p:cNvPr id="6" name="Rounded Rectangle 5">
            <a:extLst>
              <a:ext uri="{FF2B5EF4-FFF2-40B4-BE49-F238E27FC236}">
                <a16:creationId xmlns:a16="http://schemas.microsoft.com/office/drawing/2014/main" id="{F9A0C17C-CD5C-B2B2-48E3-7FC8FE1DE12E}"/>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0" name="Footer Placeholder 1">
            <a:extLst>
              <a:ext uri="{FF2B5EF4-FFF2-40B4-BE49-F238E27FC236}">
                <a16:creationId xmlns:a16="http://schemas.microsoft.com/office/drawing/2014/main" id="{032EEFD7-0652-5AEC-37EE-916DAA8F1A42}"/>
              </a:ext>
            </a:extLst>
          </p:cNvPr>
          <p:cNvSpPr>
            <a:spLocks noGrp="1"/>
          </p:cNvSpPr>
          <p:nvPr>
            <p:ph type="ftr" sz="quarter" idx="3"/>
          </p:nvPr>
        </p:nvSpPr>
        <p:spPr>
          <a:xfrm>
            <a:off x="6982891" y="6296425"/>
            <a:ext cx="4495800" cy="421246"/>
          </a:xfrm>
          <a:prstGeom prst="rect">
            <a:avLst/>
          </a:prstGeom>
        </p:spPr>
        <p:txBody>
          <a:bodyPr vert="horz" lIns="91440" tIns="45720" rIns="91440" bIns="45720" rtlCol="0" anchor="ctr"/>
          <a:lstStyle>
            <a:lvl1pPr algn="r">
              <a:defRPr sz="800">
                <a:solidFill>
                  <a:schemeClr val="bg1"/>
                </a:solidFill>
              </a:defRPr>
            </a:lvl1pPr>
          </a:lstStyle>
          <a:p>
            <a:endParaRPr lang="en-GB"/>
          </a:p>
        </p:txBody>
      </p:sp>
      <p:sp>
        <p:nvSpPr>
          <p:cNvPr id="12" name="Slide Number Placeholder 2">
            <a:extLst>
              <a:ext uri="{FF2B5EF4-FFF2-40B4-BE49-F238E27FC236}">
                <a16:creationId xmlns:a16="http://schemas.microsoft.com/office/drawing/2014/main" id="{A65E82F7-58DD-E3AC-1F7F-67B42DF6EA30}"/>
              </a:ext>
            </a:extLst>
          </p:cNvPr>
          <p:cNvSpPr>
            <a:spLocks noGrp="1"/>
          </p:cNvSpPr>
          <p:nvPr>
            <p:ph type="sldNum" sz="quarter" idx="4"/>
          </p:nvPr>
        </p:nvSpPr>
        <p:spPr>
          <a:xfrm>
            <a:off x="11478691" y="6296425"/>
            <a:ext cx="357625" cy="421246"/>
          </a:xfrm>
          <a:prstGeom prst="rect">
            <a:avLst/>
          </a:prstGeom>
        </p:spPr>
        <p:txBody>
          <a:bodyPr vert="horz" lIns="91440" tIns="45720" rIns="91440" bIns="45720" rtlCol="0" anchor="ctr"/>
          <a:lstStyle>
            <a:lvl1pPr algn="r">
              <a:defRPr sz="800" b="0" i="0">
                <a:solidFill>
                  <a:schemeClr val="bg1"/>
                </a:solidFill>
                <a:latin typeface="Poppins ExtraLight" pitchFamily="2" charset="77"/>
                <a:cs typeface="Poppins ExtraLight" pitchFamily="2" charset="77"/>
              </a:defRPr>
            </a:lvl1pPr>
          </a:lstStyle>
          <a:p>
            <a:fld id="{41E71DB5-5680-5541-BB1B-1B8E18C31C82}" type="slidenum">
              <a:rPr lang="en-GB" smtClean="0"/>
              <a:pPr/>
              <a:t>‹Nº›</a:t>
            </a:fld>
            <a:endParaRPr lang="en-GB"/>
          </a:p>
        </p:txBody>
      </p:sp>
      <p:sp>
        <p:nvSpPr>
          <p:cNvPr id="14" name="Title Placeholder 9">
            <a:extLst>
              <a:ext uri="{FF2B5EF4-FFF2-40B4-BE49-F238E27FC236}">
                <a16:creationId xmlns:a16="http://schemas.microsoft.com/office/drawing/2014/main" id="{6D35B1D0-7F5B-1281-0901-EB0AEACD5A3F}"/>
              </a:ext>
            </a:extLst>
          </p:cNvPr>
          <p:cNvSpPr>
            <a:spLocks noGrp="1"/>
          </p:cNvSpPr>
          <p:nvPr>
            <p:ph type="title"/>
          </p:nvPr>
        </p:nvSpPr>
        <p:spPr>
          <a:xfrm>
            <a:off x="713309" y="630452"/>
            <a:ext cx="10765382" cy="916465"/>
          </a:xfrm>
          <a:prstGeom prst="rect">
            <a:avLst/>
          </a:prstGeom>
        </p:spPr>
        <p:txBody>
          <a:bodyPr vert="horz" lIns="91440" tIns="45720" rIns="91440" bIns="45720" rtlCol="0" anchor="t">
            <a:noAutofit/>
          </a:bodyPr>
          <a:lstStyle>
            <a:lvl1pPr algn="l">
              <a:defRPr/>
            </a:lvl1pPr>
          </a:lstStyle>
          <a:p>
            <a:r>
              <a:rPr lang="en-GB"/>
              <a:t>Click to edit Master title style</a:t>
            </a:r>
          </a:p>
        </p:txBody>
      </p:sp>
      <p:sp>
        <p:nvSpPr>
          <p:cNvPr id="22" name="Text Placeholder 21">
            <a:extLst>
              <a:ext uri="{FF2B5EF4-FFF2-40B4-BE49-F238E27FC236}">
                <a16:creationId xmlns:a16="http://schemas.microsoft.com/office/drawing/2014/main" id="{A04BD03F-89B5-2E4F-6F4D-D8F1192ECF43}"/>
              </a:ext>
            </a:extLst>
          </p:cNvPr>
          <p:cNvSpPr>
            <a:spLocks noGrp="1"/>
          </p:cNvSpPr>
          <p:nvPr>
            <p:ph type="body" sz="quarter" idx="13"/>
          </p:nvPr>
        </p:nvSpPr>
        <p:spPr>
          <a:xfrm>
            <a:off x="254000" y="3801979"/>
            <a:ext cx="3575480" cy="2146271"/>
          </a:xfrm>
        </p:spPr>
        <p:txBody>
          <a:bodyPr/>
          <a:lstStyle>
            <a:lvl1pPr>
              <a:lnSpc>
                <a:spcPct val="90000"/>
              </a:lnSpc>
              <a:defRPr sz="2800" b="0" i="0">
                <a:solidFill>
                  <a:schemeClr val="bg1"/>
                </a:solidFill>
                <a:latin typeface="Poppins ExtraLight" pitchFamily="2" charset="77"/>
                <a:cs typeface="Poppins ExtraLight" pitchFamily="2" charset="77"/>
              </a:defRPr>
            </a:lvl1pPr>
            <a:lvl2pPr>
              <a:defRPr sz="1600" b="0" i="0">
                <a:solidFill>
                  <a:schemeClr val="bg1"/>
                </a:solidFill>
                <a:latin typeface="+mn-lt"/>
                <a:cs typeface="Poppins ExtraLight" pitchFamily="2" charset="77"/>
              </a:defRPr>
            </a:lvl2pPr>
          </a:lstStyle>
          <a:p>
            <a:pPr lvl="0"/>
            <a:r>
              <a:rPr lang="en-GB"/>
              <a:t>Click to edit Master text styles</a:t>
            </a:r>
          </a:p>
          <a:p>
            <a:pPr lvl="1"/>
            <a:r>
              <a:rPr lang="en-GB"/>
              <a:t>Second level</a:t>
            </a:r>
          </a:p>
        </p:txBody>
      </p:sp>
      <p:sp>
        <p:nvSpPr>
          <p:cNvPr id="23" name="Text Placeholder 21">
            <a:extLst>
              <a:ext uri="{FF2B5EF4-FFF2-40B4-BE49-F238E27FC236}">
                <a16:creationId xmlns:a16="http://schemas.microsoft.com/office/drawing/2014/main" id="{9738E54E-9756-7427-D2F0-6956A56C52E6}"/>
              </a:ext>
            </a:extLst>
          </p:cNvPr>
          <p:cNvSpPr>
            <a:spLocks noGrp="1"/>
          </p:cNvSpPr>
          <p:nvPr>
            <p:ph type="body" sz="quarter" idx="14"/>
          </p:nvPr>
        </p:nvSpPr>
        <p:spPr>
          <a:xfrm>
            <a:off x="4308260" y="3801979"/>
            <a:ext cx="3575480" cy="2146271"/>
          </a:xfrm>
        </p:spPr>
        <p:txBody>
          <a:bodyPr/>
          <a:lstStyle>
            <a:lvl1pPr>
              <a:lnSpc>
                <a:spcPct val="90000"/>
              </a:lnSpc>
              <a:defRPr sz="2800" b="0" i="0">
                <a:solidFill>
                  <a:schemeClr val="bg1"/>
                </a:solidFill>
                <a:latin typeface="Poppins ExtraLight" pitchFamily="2" charset="77"/>
                <a:cs typeface="Poppins ExtraLight" pitchFamily="2" charset="77"/>
              </a:defRPr>
            </a:lvl1pPr>
            <a:lvl2pPr>
              <a:defRPr sz="1600" b="0" i="0">
                <a:solidFill>
                  <a:schemeClr val="bg1"/>
                </a:solidFill>
                <a:latin typeface="+mn-lt"/>
                <a:cs typeface="Poppins ExtraLight" pitchFamily="2" charset="77"/>
              </a:defRPr>
            </a:lvl2pPr>
          </a:lstStyle>
          <a:p>
            <a:pPr lvl="0"/>
            <a:r>
              <a:rPr lang="en-GB"/>
              <a:t>Click to edit Master text styles</a:t>
            </a:r>
          </a:p>
          <a:p>
            <a:pPr lvl="1"/>
            <a:r>
              <a:rPr lang="en-GB"/>
              <a:t>Second level</a:t>
            </a:r>
          </a:p>
        </p:txBody>
      </p:sp>
      <p:sp>
        <p:nvSpPr>
          <p:cNvPr id="24" name="Text Placeholder 21">
            <a:extLst>
              <a:ext uri="{FF2B5EF4-FFF2-40B4-BE49-F238E27FC236}">
                <a16:creationId xmlns:a16="http://schemas.microsoft.com/office/drawing/2014/main" id="{0A1CE42A-F0CC-F889-601A-FF9A290D0EAF}"/>
              </a:ext>
            </a:extLst>
          </p:cNvPr>
          <p:cNvSpPr>
            <a:spLocks noGrp="1"/>
          </p:cNvSpPr>
          <p:nvPr>
            <p:ph type="body" sz="quarter" idx="15"/>
          </p:nvPr>
        </p:nvSpPr>
        <p:spPr>
          <a:xfrm>
            <a:off x="8378371" y="3801979"/>
            <a:ext cx="3575480" cy="2146271"/>
          </a:xfrm>
        </p:spPr>
        <p:txBody>
          <a:bodyPr/>
          <a:lstStyle>
            <a:lvl1pPr>
              <a:lnSpc>
                <a:spcPct val="90000"/>
              </a:lnSpc>
              <a:defRPr sz="2800" b="0" i="0">
                <a:solidFill>
                  <a:schemeClr val="bg1"/>
                </a:solidFill>
                <a:latin typeface="Poppins ExtraLight" pitchFamily="2" charset="77"/>
                <a:cs typeface="Poppins ExtraLight" pitchFamily="2" charset="77"/>
              </a:defRPr>
            </a:lvl1pPr>
            <a:lvl2pPr>
              <a:defRPr sz="1600" b="0" i="0">
                <a:solidFill>
                  <a:schemeClr val="bg1"/>
                </a:solidFill>
                <a:latin typeface="+mn-lt"/>
                <a:cs typeface="Poppins ExtraLight" pitchFamily="2" charset="77"/>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1141011803"/>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3 big points alt">
    <p:bg>
      <p:bgPr>
        <a:solidFill>
          <a:schemeClr val="bg2"/>
        </a:solidFill>
        <a:effectLst/>
      </p:bgPr>
    </p:bg>
    <p:spTree>
      <p:nvGrpSpPr>
        <p:cNvPr id="1" name=""/>
        <p:cNvGrpSpPr/>
        <p:nvPr/>
      </p:nvGrpSpPr>
      <p:grpSpPr>
        <a:xfrm>
          <a:off x="0" y="0"/>
          <a:ext cx="0" cy="0"/>
          <a:chOff x="0" y="0"/>
          <a:chExt cx="0" cy="0"/>
        </a:xfrm>
      </p:grpSpPr>
      <p:sp>
        <p:nvSpPr>
          <p:cNvPr id="19" name="Picture Placeholder 4">
            <a:extLst>
              <a:ext uri="{FF2B5EF4-FFF2-40B4-BE49-F238E27FC236}">
                <a16:creationId xmlns:a16="http://schemas.microsoft.com/office/drawing/2014/main" id="{D7DABD4B-2975-AE38-332F-5FDBF2D954D8}"/>
              </a:ext>
            </a:extLst>
          </p:cNvPr>
          <p:cNvSpPr>
            <a:spLocks noGrp="1"/>
          </p:cNvSpPr>
          <p:nvPr>
            <p:ph type="pic" sz="quarter" idx="11"/>
          </p:nvPr>
        </p:nvSpPr>
        <p:spPr>
          <a:xfrm>
            <a:off x="0" y="2466563"/>
            <a:ext cx="12192000" cy="4391435"/>
          </a:xfrm>
          <a:solidFill>
            <a:schemeClr val="bg1">
              <a:lumMod val="50000"/>
            </a:schemeClr>
          </a:solidFill>
        </p:spPr>
        <p:txBody>
          <a:bodyPr anchor="b"/>
          <a:lstStyle>
            <a:lvl1pPr algn="ctr">
              <a:defRPr/>
            </a:lvl1pPr>
          </a:lstStyle>
          <a:p>
            <a:endParaRPr lang="en-GB"/>
          </a:p>
        </p:txBody>
      </p:sp>
      <p:sp>
        <p:nvSpPr>
          <p:cNvPr id="10" name="Footer Placeholder 1">
            <a:extLst>
              <a:ext uri="{FF2B5EF4-FFF2-40B4-BE49-F238E27FC236}">
                <a16:creationId xmlns:a16="http://schemas.microsoft.com/office/drawing/2014/main" id="{032EEFD7-0652-5AEC-37EE-916DAA8F1A42}"/>
              </a:ext>
            </a:extLst>
          </p:cNvPr>
          <p:cNvSpPr>
            <a:spLocks noGrp="1"/>
          </p:cNvSpPr>
          <p:nvPr>
            <p:ph type="ftr" sz="quarter" idx="3"/>
          </p:nvPr>
        </p:nvSpPr>
        <p:spPr>
          <a:xfrm>
            <a:off x="6982891" y="6296425"/>
            <a:ext cx="4495800" cy="421246"/>
          </a:xfrm>
          <a:prstGeom prst="rect">
            <a:avLst/>
          </a:prstGeom>
        </p:spPr>
        <p:txBody>
          <a:bodyPr vert="horz" lIns="91440" tIns="45720" rIns="91440" bIns="45720" rtlCol="0" anchor="ctr"/>
          <a:lstStyle>
            <a:lvl1pPr algn="r">
              <a:defRPr sz="800">
                <a:solidFill>
                  <a:schemeClr val="bg1"/>
                </a:solidFill>
              </a:defRPr>
            </a:lvl1pPr>
          </a:lstStyle>
          <a:p>
            <a:endParaRPr lang="en-GB"/>
          </a:p>
        </p:txBody>
      </p:sp>
      <p:sp>
        <p:nvSpPr>
          <p:cNvPr id="12" name="Slide Number Placeholder 2">
            <a:extLst>
              <a:ext uri="{FF2B5EF4-FFF2-40B4-BE49-F238E27FC236}">
                <a16:creationId xmlns:a16="http://schemas.microsoft.com/office/drawing/2014/main" id="{A65E82F7-58DD-E3AC-1F7F-67B42DF6EA30}"/>
              </a:ext>
            </a:extLst>
          </p:cNvPr>
          <p:cNvSpPr>
            <a:spLocks noGrp="1"/>
          </p:cNvSpPr>
          <p:nvPr>
            <p:ph type="sldNum" sz="quarter" idx="4"/>
          </p:nvPr>
        </p:nvSpPr>
        <p:spPr>
          <a:xfrm>
            <a:off x="11478691" y="6296425"/>
            <a:ext cx="357625" cy="421246"/>
          </a:xfrm>
          <a:prstGeom prst="rect">
            <a:avLst/>
          </a:prstGeom>
        </p:spPr>
        <p:txBody>
          <a:bodyPr vert="horz" lIns="91440" tIns="45720" rIns="91440" bIns="45720" rtlCol="0" anchor="ctr"/>
          <a:lstStyle>
            <a:lvl1pPr algn="r">
              <a:defRPr sz="800" b="0" i="0">
                <a:solidFill>
                  <a:schemeClr val="bg1"/>
                </a:solidFill>
                <a:latin typeface="Poppins ExtraLight" pitchFamily="2" charset="77"/>
                <a:cs typeface="Poppins ExtraLight" pitchFamily="2" charset="77"/>
              </a:defRPr>
            </a:lvl1pPr>
          </a:lstStyle>
          <a:p>
            <a:fld id="{41E71DB5-5680-5541-BB1B-1B8E18C31C82}" type="slidenum">
              <a:rPr lang="en-GB" smtClean="0"/>
              <a:pPr/>
              <a:t>‹Nº›</a:t>
            </a:fld>
            <a:endParaRPr lang="en-GB"/>
          </a:p>
        </p:txBody>
      </p:sp>
      <p:sp>
        <p:nvSpPr>
          <p:cNvPr id="22" name="Text Placeholder 21">
            <a:extLst>
              <a:ext uri="{FF2B5EF4-FFF2-40B4-BE49-F238E27FC236}">
                <a16:creationId xmlns:a16="http://schemas.microsoft.com/office/drawing/2014/main" id="{A04BD03F-89B5-2E4F-6F4D-D8F1192ECF43}"/>
              </a:ext>
            </a:extLst>
          </p:cNvPr>
          <p:cNvSpPr>
            <a:spLocks noGrp="1"/>
          </p:cNvSpPr>
          <p:nvPr>
            <p:ph type="body" sz="quarter" idx="13"/>
          </p:nvPr>
        </p:nvSpPr>
        <p:spPr>
          <a:xfrm>
            <a:off x="713309" y="2466563"/>
            <a:ext cx="3240000" cy="3240000"/>
          </a:xfrm>
          <a:solidFill>
            <a:schemeClr val="bg1"/>
          </a:solidFill>
        </p:spPr>
        <p:txBody>
          <a:bodyPr lIns="288000" tIns="432000" rIns="216000"/>
          <a:lstStyle>
            <a:lvl1pPr>
              <a:lnSpc>
                <a:spcPct val="90000"/>
              </a:lnSpc>
              <a:defRPr sz="2800" b="0" i="0">
                <a:solidFill>
                  <a:schemeClr val="tx1"/>
                </a:solidFill>
                <a:latin typeface="Poppins ExtraLight" pitchFamily="2" charset="77"/>
                <a:cs typeface="Poppins ExtraLight" pitchFamily="2" charset="77"/>
              </a:defRPr>
            </a:lvl1pPr>
            <a:lvl2pPr>
              <a:defRPr sz="1600" b="0" i="0">
                <a:solidFill>
                  <a:schemeClr val="tx1"/>
                </a:solidFill>
                <a:latin typeface="+mn-lt"/>
                <a:cs typeface="Poppins ExtraLight" pitchFamily="2" charset="77"/>
              </a:defRPr>
            </a:lvl2pPr>
          </a:lstStyle>
          <a:p>
            <a:pPr lvl="0"/>
            <a:r>
              <a:rPr lang="en-GB"/>
              <a:t>Click to edit Master text styles</a:t>
            </a:r>
          </a:p>
          <a:p>
            <a:pPr lvl="1"/>
            <a:r>
              <a:rPr lang="en-GB"/>
              <a:t>Second level</a:t>
            </a:r>
          </a:p>
        </p:txBody>
      </p:sp>
      <p:sp>
        <p:nvSpPr>
          <p:cNvPr id="2" name="Title 1">
            <a:extLst>
              <a:ext uri="{FF2B5EF4-FFF2-40B4-BE49-F238E27FC236}">
                <a16:creationId xmlns:a16="http://schemas.microsoft.com/office/drawing/2014/main" id="{0504354D-1865-ED5F-009C-780CE8306BC1}"/>
              </a:ext>
            </a:extLst>
          </p:cNvPr>
          <p:cNvSpPr>
            <a:spLocks noGrp="1"/>
          </p:cNvSpPr>
          <p:nvPr>
            <p:ph type="title"/>
          </p:nvPr>
        </p:nvSpPr>
        <p:spPr/>
        <p:txBody>
          <a:bodyPr/>
          <a:lstStyle/>
          <a:p>
            <a:r>
              <a:rPr lang="en-GB"/>
              <a:t>Click to edit Master title style</a:t>
            </a:r>
          </a:p>
        </p:txBody>
      </p:sp>
      <p:cxnSp>
        <p:nvCxnSpPr>
          <p:cNvPr id="4" name="Straight Connector 3">
            <a:extLst>
              <a:ext uri="{FF2B5EF4-FFF2-40B4-BE49-F238E27FC236}">
                <a16:creationId xmlns:a16="http://schemas.microsoft.com/office/drawing/2014/main" id="{57ED6D24-311D-8481-73DE-B5F7E4C684D8}"/>
              </a:ext>
            </a:extLst>
          </p:cNvPr>
          <p:cNvCxnSpPr>
            <a:cxnSpLocks/>
          </p:cNvCxnSpPr>
          <p:nvPr userDrawn="1"/>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sp>
        <p:nvSpPr>
          <p:cNvPr id="7" name="Text Placeholder 21">
            <a:extLst>
              <a:ext uri="{FF2B5EF4-FFF2-40B4-BE49-F238E27FC236}">
                <a16:creationId xmlns:a16="http://schemas.microsoft.com/office/drawing/2014/main" id="{3C89EB02-D30D-DD07-85C6-CD7EF8EF47BA}"/>
              </a:ext>
            </a:extLst>
          </p:cNvPr>
          <p:cNvSpPr>
            <a:spLocks noGrp="1"/>
          </p:cNvSpPr>
          <p:nvPr>
            <p:ph type="body" sz="quarter" idx="14"/>
          </p:nvPr>
        </p:nvSpPr>
        <p:spPr>
          <a:xfrm>
            <a:off x="4476000" y="2466563"/>
            <a:ext cx="3240000" cy="3240000"/>
          </a:xfrm>
          <a:solidFill>
            <a:schemeClr val="bg1"/>
          </a:solidFill>
        </p:spPr>
        <p:txBody>
          <a:bodyPr lIns="288000" tIns="432000" rIns="216000"/>
          <a:lstStyle>
            <a:lvl1pPr>
              <a:lnSpc>
                <a:spcPct val="90000"/>
              </a:lnSpc>
              <a:defRPr sz="2800" b="0" i="0">
                <a:solidFill>
                  <a:schemeClr val="tx1"/>
                </a:solidFill>
                <a:latin typeface="Poppins ExtraLight" pitchFamily="2" charset="77"/>
                <a:cs typeface="Poppins ExtraLight" pitchFamily="2" charset="77"/>
              </a:defRPr>
            </a:lvl1pPr>
            <a:lvl2pPr>
              <a:defRPr sz="1600" b="0" i="0">
                <a:solidFill>
                  <a:schemeClr val="tx1"/>
                </a:solidFill>
                <a:latin typeface="+mn-lt"/>
                <a:cs typeface="Poppins ExtraLight" pitchFamily="2" charset="77"/>
              </a:defRPr>
            </a:lvl2pPr>
          </a:lstStyle>
          <a:p>
            <a:pPr lvl="0"/>
            <a:r>
              <a:rPr lang="en-GB"/>
              <a:t>Click to edit Master text styles</a:t>
            </a:r>
          </a:p>
          <a:p>
            <a:pPr lvl="1"/>
            <a:r>
              <a:rPr lang="en-GB"/>
              <a:t>Second level</a:t>
            </a:r>
          </a:p>
        </p:txBody>
      </p:sp>
      <p:sp>
        <p:nvSpPr>
          <p:cNvPr id="8" name="Text Placeholder 21">
            <a:extLst>
              <a:ext uri="{FF2B5EF4-FFF2-40B4-BE49-F238E27FC236}">
                <a16:creationId xmlns:a16="http://schemas.microsoft.com/office/drawing/2014/main" id="{673BB639-2CF9-9BD7-315B-640082FF336A}"/>
              </a:ext>
            </a:extLst>
          </p:cNvPr>
          <p:cNvSpPr>
            <a:spLocks noGrp="1"/>
          </p:cNvSpPr>
          <p:nvPr>
            <p:ph type="body" sz="quarter" idx="15"/>
          </p:nvPr>
        </p:nvSpPr>
        <p:spPr>
          <a:xfrm>
            <a:off x="8238691" y="2466563"/>
            <a:ext cx="3240000" cy="3240000"/>
          </a:xfrm>
          <a:solidFill>
            <a:schemeClr val="bg1"/>
          </a:solidFill>
        </p:spPr>
        <p:txBody>
          <a:bodyPr lIns="288000" tIns="432000" rIns="216000"/>
          <a:lstStyle>
            <a:lvl1pPr>
              <a:lnSpc>
                <a:spcPct val="90000"/>
              </a:lnSpc>
              <a:defRPr sz="2800" b="0" i="0">
                <a:solidFill>
                  <a:schemeClr val="tx1"/>
                </a:solidFill>
                <a:latin typeface="Poppins ExtraLight" pitchFamily="2" charset="77"/>
                <a:cs typeface="Poppins ExtraLight" pitchFamily="2" charset="77"/>
              </a:defRPr>
            </a:lvl1pPr>
            <a:lvl2pPr>
              <a:defRPr sz="1600" b="0" i="0">
                <a:solidFill>
                  <a:schemeClr val="tx1"/>
                </a:solidFill>
                <a:latin typeface="+mn-lt"/>
                <a:cs typeface="Poppins ExtraLight" pitchFamily="2" charset="77"/>
              </a:defRPr>
            </a:lvl2pPr>
          </a:lstStyle>
          <a:p>
            <a:pPr lvl="0"/>
            <a:r>
              <a:rPr lang="en-GB"/>
              <a:t>Click to edit Master text styles</a:t>
            </a:r>
          </a:p>
          <a:p>
            <a:pPr lvl="1"/>
            <a:r>
              <a:rPr lang="en-GB"/>
              <a:t>Second level</a:t>
            </a:r>
          </a:p>
        </p:txBody>
      </p:sp>
      <p:pic>
        <p:nvPicPr>
          <p:cNvPr id="5" name="Graphic 4">
            <a:extLst>
              <a:ext uri="{FF2B5EF4-FFF2-40B4-BE49-F238E27FC236}">
                <a16:creationId xmlns:a16="http://schemas.microsoft.com/office/drawing/2014/main" id="{33368FC9-3152-64DD-900A-43FF7BFBC8D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5436" y="6362533"/>
            <a:ext cx="1169392" cy="330727"/>
          </a:xfrm>
          <a:prstGeom prst="rect">
            <a:avLst/>
          </a:prstGeom>
        </p:spPr>
      </p:pic>
    </p:spTree>
    <p:extLst>
      <p:ext uri="{BB962C8B-B14F-4D97-AF65-F5344CB8AC3E}">
        <p14:creationId xmlns:p14="http://schemas.microsoft.com/office/powerpoint/2010/main" val="1662592613"/>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CA69199-CD81-3AE8-8664-40164A4480E5}"/>
              </a:ext>
            </a:extLst>
          </p:cNvPr>
          <p:cNvSpPr/>
          <p:nvPr userDrawn="1"/>
        </p:nvSpPr>
        <p:spPr>
          <a:xfrm>
            <a:off x="0" y="-4102"/>
            <a:ext cx="12192000" cy="6862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6" name="Picture Placeholder 15">
            <a:extLst>
              <a:ext uri="{FF2B5EF4-FFF2-40B4-BE49-F238E27FC236}">
                <a16:creationId xmlns:a16="http://schemas.microsoft.com/office/drawing/2014/main" id="{94A38477-3147-8640-60A1-8D159D48FB58}"/>
              </a:ext>
            </a:extLst>
          </p:cNvPr>
          <p:cNvSpPr>
            <a:spLocks noGrp="1"/>
          </p:cNvSpPr>
          <p:nvPr>
            <p:ph type="pic" sz="quarter" idx="12"/>
          </p:nvPr>
        </p:nvSpPr>
        <p:spPr>
          <a:xfrm>
            <a:off x="7545720" y="0"/>
            <a:ext cx="4646279" cy="6858000"/>
          </a:xfrm>
          <a:prstGeom prst="rect">
            <a:avLst/>
          </a:prstGeom>
          <a:solidFill>
            <a:schemeClr val="bg1">
              <a:lumMod val="50000"/>
            </a:schemeClr>
          </a:solidFill>
        </p:spPr>
        <p:txBody>
          <a:bodyPr wrap="square">
            <a:noAutofit/>
          </a:bodyPr>
          <a:lstStyle>
            <a:lvl1pPr algn="ctr">
              <a:defRPr>
                <a:solidFill>
                  <a:schemeClr val="bg1"/>
                </a:solidFill>
              </a:defRPr>
            </a:lvl1pPr>
          </a:lstStyle>
          <a:p>
            <a:r>
              <a:rPr lang="en-GB"/>
              <a:t>Click icon to add picture</a:t>
            </a:r>
          </a:p>
        </p:txBody>
      </p:sp>
      <p:sp>
        <p:nvSpPr>
          <p:cNvPr id="47" name="Text Placeholder 14">
            <a:extLst>
              <a:ext uri="{FF2B5EF4-FFF2-40B4-BE49-F238E27FC236}">
                <a16:creationId xmlns:a16="http://schemas.microsoft.com/office/drawing/2014/main" id="{6A846FCB-399B-21A4-32EC-0FE3577ECA83}"/>
              </a:ext>
            </a:extLst>
          </p:cNvPr>
          <p:cNvSpPr>
            <a:spLocks noGrp="1"/>
          </p:cNvSpPr>
          <p:nvPr>
            <p:ph type="body" sz="quarter" idx="16" hasCustomPrompt="1"/>
          </p:nvPr>
        </p:nvSpPr>
        <p:spPr>
          <a:xfrm>
            <a:off x="880869" y="2546238"/>
            <a:ext cx="5535806" cy="1428034"/>
          </a:xfrm>
        </p:spPr>
        <p:txBody>
          <a:bodyPr/>
          <a:lstStyle>
            <a:lvl1pPr algn="l">
              <a:lnSpc>
                <a:spcPct val="80000"/>
              </a:lnSpc>
              <a:spcAft>
                <a:spcPts val="600"/>
              </a:spcAft>
              <a:defRPr sz="5400" b="0" i="0">
                <a:solidFill>
                  <a:schemeClr val="tx1"/>
                </a:solidFill>
                <a:latin typeface="Poppins ExtraLight" pitchFamily="2" charset="77"/>
                <a:cs typeface="Poppins ExtraLight" pitchFamily="2" charset="77"/>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Presentation title goes here</a:t>
            </a:r>
          </a:p>
        </p:txBody>
      </p:sp>
      <p:cxnSp>
        <p:nvCxnSpPr>
          <p:cNvPr id="2" name="Straight Connector 1">
            <a:extLst>
              <a:ext uri="{FF2B5EF4-FFF2-40B4-BE49-F238E27FC236}">
                <a16:creationId xmlns:a16="http://schemas.microsoft.com/office/drawing/2014/main" id="{30681A36-BF63-97EC-72E9-BA871BF39F94}"/>
              </a:ext>
            </a:extLst>
          </p:cNvPr>
          <p:cNvCxnSpPr>
            <a:cxnSpLocks/>
          </p:cNvCxnSpPr>
          <p:nvPr userDrawn="1"/>
        </p:nvCxnSpPr>
        <p:spPr>
          <a:xfrm>
            <a:off x="980707" y="2233475"/>
            <a:ext cx="4751582"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pic>
        <p:nvPicPr>
          <p:cNvPr id="3" name="Graphic 2">
            <a:extLst>
              <a:ext uri="{FF2B5EF4-FFF2-40B4-BE49-F238E27FC236}">
                <a16:creationId xmlns:a16="http://schemas.microsoft.com/office/drawing/2014/main" id="{A907E154-177B-6875-738B-AA48E0B73B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0707" y="1219314"/>
            <a:ext cx="2993493" cy="846618"/>
          </a:xfrm>
          <a:prstGeom prst="rect">
            <a:avLst/>
          </a:prstGeom>
        </p:spPr>
      </p:pic>
    </p:spTree>
    <p:extLst>
      <p:ext uri="{BB962C8B-B14F-4D97-AF65-F5344CB8AC3E}">
        <p14:creationId xmlns:p14="http://schemas.microsoft.com/office/powerpoint/2010/main" val="3664185774"/>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60B0975-048D-10A5-BE97-E820CA57CAE3}"/>
              </a:ext>
            </a:extLst>
          </p:cNvPr>
          <p:cNvSpPr/>
          <p:nvPr userDrawn="1"/>
        </p:nvSpPr>
        <p:spPr>
          <a:xfrm>
            <a:off x="0" y="-4102"/>
            <a:ext cx="12192000" cy="6862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5" name="Picture Placeholder 15">
            <a:extLst>
              <a:ext uri="{FF2B5EF4-FFF2-40B4-BE49-F238E27FC236}">
                <a16:creationId xmlns:a16="http://schemas.microsoft.com/office/drawing/2014/main" id="{B55C8373-2FAF-826F-6B5F-588CC4B9B8E2}"/>
              </a:ext>
            </a:extLst>
          </p:cNvPr>
          <p:cNvSpPr>
            <a:spLocks noGrp="1"/>
          </p:cNvSpPr>
          <p:nvPr>
            <p:ph type="pic" sz="quarter" idx="12"/>
          </p:nvPr>
        </p:nvSpPr>
        <p:spPr>
          <a:xfrm>
            <a:off x="0" y="0"/>
            <a:ext cx="4646279" cy="6858000"/>
          </a:xfrm>
          <a:prstGeom prst="rect">
            <a:avLst/>
          </a:prstGeom>
          <a:solidFill>
            <a:schemeClr val="bg1">
              <a:lumMod val="50000"/>
            </a:schemeClr>
          </a:solidFill>
        </p:spPr>
        <p:txBody>
          <a:bodyPr wrap="square">
            <a:noAutofit/>
          </a:bodyPr>
          <a:lstStyle>
            <a:lvl1pPr algn="ctr">
              <a:defRPr>
                <a:solidFill>
                  <a:schemeClr val="bg1"/>
                </a:solidFill>
              </a:defRPr>
            </a:lvl1pPr>
          </a:lstStyle>
          <a:p>
            <a:r>
              <a:rPr lang="en-GB"/>
              <a:t>Click icon to add picture</a:t>
            </a:r>
          </a:p>
        </p:txBody>
      </p:sp>
      <p:sp>
        <p:nvSpPr>
          <p:cNvPr id="16" name="Text Placeholder 14">
            <a:extLst>
              <a:ext uri="{FF2B5EF4-FFF2-40B4-BE49-F238E27FC236}">
                <a16:creationId xmlns:a16="http://schemas.microsoft.com/office/drawing/2014/main" id="{2444A488-AA2C-F040-A0F8-D64B913E3DEE}"/>
              </a:ext>
            </a:extLst>
          </p:cNvPr>
          <p:cNvSpPr>
            <a:spLocks noGrp="1"/>
          </p:cNvSpPr>
          <p:nvPr>
            <p:ph type="body" sz="quarter" idx="16" hasCustomPrompt="1"/>
          </p:nvPr>
        </p:nvSpPr>
        <p:spPr>
          <a:xfrm>
            <a:off x="5651236" y="2546238"/>
            <a:ext cx="5535806" cy="1428034"/>
          </a:xfrm>
        </p:spPr>
        <p:txBody>
          <a:bodyPr/>
          <a:lstStyle>
            <a:lvl1pPr algn="l">
              <a:lnSpc>
                <a:spcPct val="80000"/>
              </a:lnSpc>
              <a:spcAft>
                <a:spcPts val="600"/>
              </a:spcAft>
              <a:defRPr sz="5400" b="0" i="0">
                <a:solidFill>
                  <a:schemeClr val="tx1"/>
                </a:solidFill>
                <a:latin typeface="Poppins ExtraLight" pitchFamily="2" charset="77"/>
                <a:cs typeface="Poppins ExtraLight" pitchFamily="2" charset="77"/>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Thank you </a:t>
            </a:r>
            <a:br>
              <a:rPr lang="en-GB"/>
            </a:br>
            <a:r>
              <a:rPr lang="en-GB"/>
              <a:t>for listening</a:t>
            </a:r>
          </a:p>
        </p:txBody>
      </p:sp>
      <p:cxnSp>
        <p:nvCxnSpPr>
          <p:cNvPr id="18" name="Straight Connector 17">
            <a:extLst>
              <a:ext uri="{FF2B5EF4-FFF2-40B4-BE49-F238E27FC236}">
                <a16:creationId xmlns:a16="http://schemas.microsoft.com/office/drawing/2014/main" id="{AAC7785F-1C5C-463C-D340-DD1BA7A6320B}"/>
              </a:ext>
            </a:extLst>
          </p:cNvPr>
          <p:cNvCxnSpPr>
            <a:cxnSpLocks/>
          </p:cNvCxnSpPr>
          <p:nvPr userDrawn="1"/>
        </p:nvCxnSpPr>
        <p:spPr>
          <a:xfrm>
            <a:off x="5751074" y="2233475"/>
            <a:ext cx="4751582"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pic>
        <p:nvPicPr>
          <p:cNvPr id="2" name="Graphic 1">
            <a:extLst>
              <a:ext uri="{FF2B5EF4-FFF2-40B4-BE49-F238E27FC236}">
                <a16:creationId xmlns:a16="http://schemas.microsoft.com/office/drawing/2014/main" id="{ADD4D185-64C2-2715-B28D-7015374C88D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02576" y="1219314"/>
            <a:ext cx="2993493" cy="846618"/>
          </a:xfrm>
          <a:prstGeom prst="rect">
            <a:avLst/>
          </a:prstGeom>
        </p:spPr>
      </p:pic>
    </p:spTree>
    <p:extLst>
      <p:ext uri="{BB962C8B-B14F-4D97-AF65-F5344CB8AC3E}">
        <p14:creationId xmlns:p14="http://schemas.microsoft.com/office/powerpoint/2010/main" val="708737813"/>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C0A0410-718F-647E-2293-D8ADDF4C8482}"/>
              </a:ext>
            </a:extLst>
          </p:cNvPr>
          <p:cNvSpPr>
            <a:spLocks noGrp="1"/>
          </p:cNvSpPr>
          <p:nvPr>
            <p:ph type="pic" sz="quarter" idx="12"/>
          </p:nvPr>
        </p:nvSpPr>
        <p:spPr>
          <a:xfrm>
            <a:off x="6017" y="0"/>
            <a:ext cx="3848100" cy="6858000"/>
          </a:xfrm>
          <a:solidFill>
            <a:schemeClr val="bg1">
              <a:lumMod val="50000"/>
            </a:schemeClr>
          </a:solidFill>
        </p:spPr>
        <p:txBody>
          <a:bodyPr/>
          <a:lstStyle>
            <a:lvl1pPr algn="ctr">
              <a:defRPr>
                <a:solidFill>
                  <a:schemeClr val="bg1"/>
                </a:solidFill>
              </a:defRPr>
            </a:lvl1pPr>
          </a:lstStyle>
          <a:p>
            <a:endParaRPr lang="en-GB"/>
          </a:p>
        </p:txBody>
      </p:sp>
      <p:sp>
        <p:nvSpPr>
          <p:cNvPr id="14" name="Footer Placeholder 1">
            <a:extLst>
              <a:ext uri="{FF2B5EF4-FFF2-40B4-BE49-F238E27FC236}">
                <a16:creationId xmlns:a16="http://schemas.microsoft.com/office/drawing/2014/main" id="{E42C7237-D665-9688-DBE0-D27B08E363FC}"/>
              </a:ext>
            </a:extLst>
          </p:cNvPr>
          <p:cNvSpPr>
            <a:spLocks noGrp="1"/>
          </p:cNvSpPr>
          <p:nvPr>
            <p:ph type="ftr" sz="quarter" idx="3"/>
          </p:nvPr>
        </p:nvSpPr>
        <p:spPr>
          <a:xfrm>
            <a:off x="6982891" y="6296425"/>
            <a:ext cx="4495800" cy="421246"/>
          </a:xfrm>
          <a:prstGeom prst="rect">
            <a:avLst/>
          </a:prstGeom>
        </p:spPr>
        <p:txBody>
          <a:bodyPr vert="horz" lIns="91440" tIns="45720" rIns="91440" bIns="45720" rtlCol="0" anchor="ctr"/>
          <a:lstStyle>
            <a:lvl1pPr algn="r">
              <a:defRPr sz="800">
                <a:solidFill>
                  <a:schemeClr val="tx1"/>
                </a:solidFill>
              </a:defRPr>
            </a:lvl1pPr>
          </a:lstStyle>
          <a:p>
            <a:endParaRPr lang="en-GB"/>
          </a:p>
        </p:txBody>
      </p:sp>
      <p:sp>
        <p:nvSpPr>
          <p:cNvPr id="15" name="Slide Number Placeholder 2">
            <a:extLst>
              <a:ext uri="{FF2B5EF4-FFF2-40B4-BE49-F238E27FC236}">
                <a16:creationId xmlns:a16="http://schemas.microsoft.com/office/drawing/2014/main" id="{886B5C93-B384-FC1D-4932-B7A7BC910EBC}"/>
              </a:ext>
            </a:extLst>
          </p:cNvPr>
          <p:cNvSpPr>
            <a:spLocks noGrp="1"/>
          </p:cNvSpPr>
          <p:nvPr>
            <p:ph type="sldNum" sz="quarter" idx="4"/>
          </p:nvPr>
        </p:nvSpPr>
        <p:spPr>
          <a:xfrm>
            <a:off x="11478691" y="6296425"/>
            <a:ext cx="357625" cy="421246"/>
          </a:xfrm>
          <a:prstGeom prst="rect">
            <a:avLst/>
          </a:prstGeom>
        </p:spPr>
        <p:txBody>
          <a:bodyPr vert="horz" lIns="91440" tIns="45720" rIns="91440" bIns="45720" rtlCol="0" anchor="ctr"/>
          <a:lstStyle>
            <a:lvl1pPr algn="r">
              <a:defRPr sz="800" b="0" i="0">
                <a:solidFill>
                  <a:schemeClr val="tx1"/>
                </a:solidFill>
                <a:latin typeface="Poppins ExtraLight" pitchFamily="2" charset="77"/>
                <a:cs typeface="Poppins ExtraLight" pitchFamily="2" charset="77"/>
              </a:defRPr>
            </a:lvl1pPr>
          </a:lstStyle>
          <a:p>
            <a:fld id="{41E71DB5-5680-5541-BB1B-1B8E18C31C82}" type="slidenum">
              <a:rPr lang="en-GB" smtClean="0"/>
              <a:pPr/>
              <a:t>‹Nº›</a:t>
            </a:fld>
            <a:endParaRPr lang="en-GB"/>
          </a:p>
        </p:txBody>
      </p:sp>
      <p:sp>
        <p:nvSpPr>
          <p:cNvPr id="18" name="Text Placeholder 15">
            <a:extLst>
              <a:ext uri="{FF2B5EF4-FFF2-40B4-BE49-F238E27FC236}">
                <a16:creationId xmlns:a16="http://schemas.microsoft.com/office/drawing/2014/main" id="{2DDED54C-4D4D-2B68-0330-6775E74F7351}"/>
              </a:ext>
            </a:extLst>
          </p:cNvPr>
          <p:cNvSpPr>
            <a:spLocks noGrp="1"/>
          </p:cNvSpPr>
          <p:nvPr>
            <p:ph type="body" sz="quarter" idx="22"/>
          </p:nvPr>
        </p:nvSpPr>
        <p:spPr>
          <a:xfrm>
            <a:off x="3854117" y="-1"/>
            <a:ext cx="8331866" cy="1882585"/>
          </a:xfrm>
          <a:solidFill>
            <a:schemeClr val="bg2"/>
          </a:solidFill>
        </p:spPr>
        <p:txBody>
          <a:bodyPr lIns="648000" tIns="503999" rIns="720000" bIns="360000"/>
          <a:lstStyle>
            <a:lvl1pPr>
              <a:defRPr sz="100">
                <a:noFill/>
              </a:defRPr>
            </a:lvl1pPr>
          </a:lstStyle>
          <a:p>
            <a:pPr lvl="0"/>
            <a:endParaRPr lang="en-GB"/>
          </a:p>
        </p:txBody>
      </p:sp>
      <p:sp>
        <p:nvSpPr>
          <p:cNvPr id="19" name="Text Placeholder 9">
            <a:extLst>
              <a:ext uri="{FF2B5EF4-FFF2-40B4-BE49-F238E27FC236}">
                <a16:creationId xmlns:a16="http://schemas.microsoft.com/office/drawing/2014/main" id="{4FB3285A-472B-BA5B-9117-21B1A57801C1}"/>
              </a:ext>
            </a:extLst>
          </p:cNvPr>
          <p:cNvSpPr>
            <a:spLocks noGrp="1"/>
          </p:cNvSpPr>
          <p:nvPr>
            <p:ph type="body" sz="quarter" idx="19" hasCustomPrompt="1"/>
          </p:nvPr>
        </p:nvSpPr>
        <p:spPr>
          <a:xfrm>
            <a:off x="4226218" y="708004"/>
            <a:ext cx="7965782" cy="1174580"/>
          </a:xfrm>
        </p:spPr>
        <p:txBody>
          <a:bodyPr anchor="t"/>
          <a:lstStyle>
            <a:lvl1pPr algn="l">
              <a:lnSpc>
                <a:spcPct val="90000"/>
              </a:lnSpc>
              <a:defRPr sz="6000" b="0" i="0">
                <a:solidFill>
                  <a:schemeClr val="tx1"/>
                </a:solidFill>
                <a:latin typeface="Poppins ExtraLight" pitchFamily="2" charset="77"/>
                <a:cs typeface="Poppins ExtraLight" pitchFamily="2" charset="77"/>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Today’s Agenda</a:t>
            </a:r>
          </a:p>
        </p:txBody>
      </p:sp>
      <p:pic>
        <p:nvPicPr>
          <p:cNvPr id="2" name="Graphic 1">
            <a:extLst>
              <a:ext uri="{FF2B5EF4-FFF2-40B4-BE49-F238E27FC236}">
                <a16:creationId xmlns:a16="http://schemas.microsoft.com/office/drawing/2014/main" id="{8D18BDCF-2CAA-0109-CDBB-C68EA25B6E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05435" y="6362533"/>
            <a:ext cx="1169392" cy="306000"/>
          </a:xfrm>
          <a:prstGeom prst="rect">
            <a:avLst/>
          </a:prstGeom>
        </p:spPr>
      </p:pic>
      <p:cxnSp>
        <p:nvCxnSpPr>
          <p:cNvPr id="3" name="Straight Connector 2">
            <a:extLst>
              <a:ext uri="{FF2B5EF4-FFF2-40B4-BE49-F238E27FC236}">
                <a16:creationId xmlns:a16="http://schemas.microsoft.com/office/drawing/2014/main" id="{6F79B367-394D-390C-B619-216A26D7CDD1}"/>
              </a:ext>
            </a:extLst>
          </p:cNvPr>
          <p:cNvCxnSpPr>
            <a:cxnSpLocks/>
          </p:cNvCxnSpPr>
          <p:nvPr userDrawn="1"/>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pic>
        <p:nvPicPr>
          <p:cNvPr id="4" name="Graphic 3">
            <a:extLst>
              <a:ext uri="{FF2B5EF4-FFF2-40B4-BE49-F238E27FC236}">
                <a16:creationId xmlns:a16="http://schemas.microsoft.com/office/drawing/2014/main" id="{68CB876D-855A-C17A-648E-0C55580AA103}"/>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60447"/>
          <a:stretch/>
        </p:blipFill>
        <p:spPr>
          <a:xfrm>
            <a:off x="0" y="664160"/>
            <a:ext cx="3470500" cy="1010472"/>
          </a:xfrm>
          <a:prstGeom prst="rect">
            <a:avLst/>
          </a:prstGeom>
        </p:spPr>
      </p:pic>
    </p:spTree>
    <p:extLst>
      <p:ext uri="{BB962C8B-B14F-4D97-AF65-F5344CB8AC3E}">
        <p14:creationId xmlns:p14="http://schemas.microsoft.com/office/powerpoint/2010/main" val="3038286571"/>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bg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C0A0410-718F-647E-2293-D8ADDF4C8482}"/>
              </a:ext>
            </a:extLst>
          </p:cNvPr>
          <p:cNvSpPr>
            <a:spLocks noGrp="1"/>
          </p:cNvSpPr>
          <p:nvPr>
            <p:ph type="pic" sz="quarter" idx="12"/>
          </p:nvPr>
        </p:nvSpPr>
        <p:spPr>
          <a:xfrm>
            <a:off x="6016" y="3429000"/>
            <a:ext cx="12185983" cy="3429000"/>
          </a:xfrm>
          <a:solidFill>
            <a:schemeClr val="bg1">
              <a:lumMod val="50000"/>
            </a:schemeClr>
          </a:solidFill>
        </p:spPr>
        <p:txBody>
          <a:bodyPr/>
          <a:lstStyle>
            <a:lvl1pPr algn="ctr">
              <a:defRPr>
                <a:solidFill>
                  <a:schemeClr val="bg1"/>
                </a:solidFill>
              </a:defRPr>
            </a:lvl1pPr>
          </a:lstStyle>
          <a:p>
            <a:endParaRPr lang="en-GB"/>
          </a:p>
        </p:txBody>
      </p:sp>
      <p:sp>
        <p:nvSpPr>
          <p:cNvPr id="10" name="Text Placeholder 9">
            <a:extLst>
              <a:ext uri="{FF2B5EF4-FFF2-40B4-BE49-F238E27FC236}">
                <a16:creationId xmlns:a16="http://schemas.microsoft.com/office/drawing/2014/main" id="{E26C92EE-3BFD-03D8-7F01-5532E462A69B}"/>
              </a:ext>
            </a:extLst>
          </p:cNvPr>
          <p:cNvSpPr>
            <a:spLocks noGrp="1"/>
          </p:cNvSpPr>
          <p:nvPr>
            <p:ph type="body" sz="quarter" idx="17"/>
          </p:nvPr>
        </p:nvSpPr>
        <p:spPr>
          <a:xfrm rot="16200000">
            <a:off x="2048400" y="-2481943"/>
            <a:ext cx="18000" cy="4114800"/>
          </a:xfrm>
          <a:gradFill>
            <a:gsLst>
              <a:gs pos="0">
                <a:schemeClr val="tx2"/>
              </a:gs>
              <a:gs pos="100000">
                <a:schemeClr val="accent1"/>
              </a:gs>
            </a:gsLst>
            <a:lin ang="5400000" scaled="1"/>
          </a:gradFill>
        </p:spPr>
        <p:txBody>
          <a:bodyPr lIns="0" tIns="0" rIns="0" bIns="0"/>
          <a:lstStyle>
            <a:lvl1pPr>
              <a:defRPr sz="100">
                <a:noFill/>
              </a:defRPr>
            </a:lvl1pPr>
          </a:lstStyle>
          <a:p>
            <a:pPr lvl="0"/>
            <a:endParaRPr lang="en-GB"/>
          </a:p>
        </p:txBody>
      </p:sp>
      <p:sp>
        <p:nvSpPr>
          <p:cNvPr id="14" name="Footer Placeholder 1">
            <a:extLst>
              <a:ext uri="{FF2B5EF4-FFF2-40B4-BE49-F238E27FC236}">
                <a16:creationId xmlns:a16="http://schemas.microsoft.com/office/drawing/2014/main" id="{E42C7237-D665-9688-DBE0-D27B08E363FC}"/>
              </a:ext>
            </a:extLst>
          </p:cNvPr>
          <p:cNvSpPr>
            <a:spLocks noGrp="1"/>
          </p:cNvSpPr>
          <p:nvPr>
            <p:ph type="ftr" sz="quarter" idx="3"/>
          </p:nvPr>
        </p:nvSpPr>
        <p:spPr>
          <a:xfrm>
            <a:off x="6982891" y="6296425"/>
            <a:ext cx="4495800" cy="421246"/>
          </a:xfrm>
          <a:prstGeom prst="rect">
            <a:avLst/>
          </a:prstGeom>
        </p:spPr>
        <p:txBody>
          <a:bodyPr vert="horz" lIns="91440" tIns="45720" rIns="91440" bIns="45720" rtlCol="0" anchor="ctr"/>
          <a:lstStyle>
            <a:lvl1pPr algn="r">
              <a:defRPr sz="800">
                <a:solidFill>
                  <a:schemeClr val="bg1"/>
                </a:solidFill>
              </a:defRPr>
            </a:lvl1pPr>
          </a:lstStyle>
          <a:p>
            <a:endParaRPr lang="en-GB"/>
          </a:p>
        </p:txBody>
      </p:sp>
      <p:sp>
        <p:nvSpPr>
          <p:cNvPr id="15" name="Slide Number Placeholder 2">
            <a:extLst>
              <a:ext uri="{FF2B5EF4-FFF2-40B4-BE49-F238E27FC236}">
                <a16:creationId xmlns:a16="http://schemas.microsoft.com/office/drawing/2014/main" id="{886B5C93-B384-FC1D-4932-B7A7BC910EBC}"/>
              </a:ext>
            </a:extLst>
          </p:cNvPr>
          <p:cNvSpPr>
            <a:spLocks noGrp="1"/>
          </p:cNvSpPr>
          <p:nvPr>
            <p:ph type="sldNum" sz="quarter" idx="4"/>
          </p:nvPr>
        </p:nvSpPr>
        <p:spPr>
          <a:xfrm>
            <a:off x="11478691" y="6296425"/>
            <a:ext cx="357625" cy="421246"/>
          </a:xfrm>
          <a:prstGeom prst="rect">
            <a:avLst/>
          </a:prstGeom>
        </p:spPr>
        <p:txBody>
          <a:bodyPr vert="horz" lIns="91440" tIns="45720" rIns="91440" bIns="45720" rtlCol="0" anchor="ctr"/>
          <a:lstStyle>
            <a:lvl1pPr algn="r">
              <a:defRPr sz="800" b="0" i="0">
                <a:solidFill>
                  <a:schemeClr val="bg1"/>
                </a:solidFill>
                <a:latin typeface="Poppins ExtraLight" pitchFamily="2" charset="77"/>
                <a:cs typeface="Poppins ExtraLight" pitchFamily="2" charset="77"/>
              </a:defRPr>
            </a:lvl1pPr>
          </a:lstStyle>
          <a:p>
            <a:fld id="{41E71DB5-5680-5541-BB1B-1B8E18C31C82}" type="slidenum">
              <a:rPr lang="en-GB" smtClean="0"/>
              <a:pPr/>
              <a:t>‹Nº›</a:t>
            </a:fld>
            <a:endParaRPr lang="en-GB"/>
          </a:p>
        </p:txBody>
      </p:sp>
      <p:sp>
        <p:nvSpPr>
          <p:cNvPr id="18" name="Text Placeholder 15">
            <a:extLst>
              <a:ext uri="{FF2B5EF4-FFF2-40B4-BE49-F238E27FC236}">
                <a16:creationId xmlns:a16="http://schemas.microsoft.com/office/drawing/2014/main" id="{2DDED54C-4D4D-2B68-0330-6775E74F7351}"/>
              </a:ext>
            </a:extLst>
          </p:cNvPr>
          <p:cNvSpPr>
            <a:spLocks noGrp="1"/>
          </p:cNvSpPr>
          <p:nvPr>
            <p:ph type="body" sz="quarter" idx="22"/>
          </p:nvPr>
        </p:nvSpPr>
        <p:spPr>
          <a:xfrm>
            <a:off x="0" y="-1"/>
            <a:ext cx="3430800" cy="3430800"/>
          </a:xfrm>
          <a:solidFill>
            <a:schemeClr val="bg1"/>
          </a:solidFill>
        </p:spPr>
        <p:txBody>
          <a:bodyPr lIns="648000" tIns="503999" rIns="720000" bIns="360000"/>
          <a:lstStyle>
            <a:lvl1pPr>
              <a:defRPr sz="100">
                <a:noFill/>
              </a:defRPr>
            </a:lvl1pPr>
          </a:lstStyle>
          <a:p>
            <a:pPr lvl="0"/>
            <a:endParaRPr lang="en-GB"/>
          </a:p>
        </p:txBody>
      </p:sp>
      <p:sp>
        <p:nvSpPr>
          <p:cNvPr id="19" name="Text Placeholder 9">
            <a:extLst>
              <a:ext uri="{FF2B5EF4-FFF2-40B4-BE49-F238E27FC236}">
                <a16:creationId xmlns:a16="http://schemas.microsoft.com/office/drawing/2014/main" id="{4FB3285A-472B-BA5B-9117-21B1A57801C1}"/>
              </a:ext>
            </a:extLst>
          </p:cNvPr>
          <p:cNvSpPr>
            <a:spLocks noGrp="1"/>
          </p:cNvSpPr>
          <p:nvPr>
            <p:ph type="body" sz="quarter" idx="19" hasCustomPrompt="1"/>
          </p:nvPr>
        </p:nvSpPr>
        <p:spPr>
          <a:xfrm>
            <a:off x="3980329" y="1"/>
            <a:ext cx="8211671" cy="3428998"/>
          </a:xfrm>
        </p:spPr>
        <p:txBody>
          <a:bodyPr anchor="ctr"/>
          <a:lstStyle>
            <a:lvl1pPr algn="l">
              <a:lnSpc>
                <a:spcPct val="90000"/>
              </a:lnSpc>
              <a:defRPr sz="6000" b="0" i="0">
                <a:solidFill>
                  <a:schemeClr val="tx1"/>
                </a:solidFill>
                <a:latin typeface="Poppins ExtraLight" pitchFamily="2" charset="77"/>
                <a:cs typeface="Poppins ExtraLight" pitchFamily="2" charset="77"/>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Divider or section </a:t>
            </a:r>
            <a:br>
              <a:rPr lang="en-GB"/>
            </a:br>
            <a:r>
              <a:rPr lang="en-GB"/>
              <a:t>title goes here</a:t>
            </a:r>
          </a:p>
        </p:txBody>
      </p:sp>
      <p:sp>
        <p:nvSpPr>
          <p:cNvPr id="2" name="Text Placeholder 9">
            <a:extLst>
              <a:ext uri="{FF2B5EF4-FFF2-40B4-BE49-F238E27FC236}">
                <a16:creationId xmlns:a16="http://schemas.microsoft.com/office/drawing/2014/main" id="{BEE6174C-8B75-B6C9-0C97-8F6809ED3546}"/>
              </a:ext>
            </a:extLst>
          </p:cNvPr>
          <p:cNvSpPr>
            <a:spLocks noGrp="1"/>
          </p:cNvSpPr>
          <p:nvPr>
            <p:ph type="body" sz="quarter" idx="23" hasCustomPrompt="1"/>
          </p:nvPr>
        </p:nvSpPr>
        <p:spPr>
          <a:xfrm>
            <a:off x="1" y="0"/>
            <a:ext cx="3430800" cy="3428999"/>
          </a:xfrm>
          <a:noFill/>
        </p:spPr>
        <p:txBody>
          <a:bodyPr tIns="251999" anchor="ctr"/>
          <a:lstStyle>
            <a:lvl1pPr algn="ctr">
              <a:lnSpc>
                <a:spcPct val="100000"/>
              </a:lnSpc>
              <a:spcAft>
                <a:spcPts val="0"/>
              </a:spcAft>
              <a:defRPr sz="15000" b="0" i="0">
                <a:gradFill>
                  <a:gsLst>
                    <a:gs pos="0">
                      <a:schemeClr val="accent2"/>
                    </a:gs>
                    <a:gs pos="99000">
                      <a:schemeClr val="accent1"/>
                    </a:gs>
                  </a:gsLst>
                  <a:lin ang="0" scaled="1"/>
                </a:gradFill>
                <a:latin typeface="Poppins Thin" pitchFamily="2" charset="77"/>
                <a:cs typeface="Poppins Thin" pitchFamily="2" charset="77"/>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00</a:t>
            </a:r>
          </a:p>
        </p:txBody>
      </p:sp>
      <p:cxnSp>
        <p:nvCxnSpPr>
          <p:cNvPr id="4" name="Straight Connector 3">
            <a:extLst>
              <a:ext uri="{FF2B5EF4-FFF2-40B4-BE49-F238E27FC236}">
                <a16:creationId xmlns:a16="http://schemas.microsoft.com/office/drawing/2014/main" id="{5B09BA30-1DEC-1819-B3B4-4905A37F994A}"/>
              </a:ext>
            </a:extLst>
          </p:cNvPr>
          <p:cNvCxnSpPr>
            <a:cxnSpLocks/>
          </p:cNvCxnSpPr>
          <p:nvPr userDrawn="1"/>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8EA14BF4-7169-3089-97E5-F93D276913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114801" y="3428998"/>
            <a:ext cx="8774265" cy="1010472"/>
          </a:xfrm>
          <a:prstGeom prst="rect">
            <a:avLst/>
          </a:prstGeom>
        </p:spPr>
      </p:pic>
      <p:pic>
        <p:nvPicPr>
          <p:cNvPr id="5" name="Graphic 4">
            <a:extLst>
              <a:ext uri="{FF2B5EF4-FFF2-40B4-BE49-F238E27FC236}">
                <a16:creationId xmlns:a16="http://schemas.microsoft.com/office/drawing/2014/main" id="{99AA912B-3510-54DE-244F-D9BBC5C30F26}"/>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5436" y="6362533"/>
            <a:ext cx="1169392" cy="330727"/>
          </a:xfrm>
          <a:prstGeom prst="rect">
            <a:avLst/>
          </a:prstGeom>
        </p:spPr>
      </p:pic>
    </p:spTree>
    <p:extLst>
      <p:ext uri="{BB962C8B-B14F-4D97-AF65-F5344CB8AC3E}">
        <p14:creationId xmlns:p14="http://schemas.microsoft.com/office/powerpoint/2010/main" val="12228429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asic Slid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10965600" cy="381152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3484580112"/>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showMasterSp="0" preserve="1" userDrawn="1">
  <p:cSld name="Statement slide #2 - no line">
    <p:bg>
      <p:bgPr>
        <a:solidFill>
          <a:schemeClr val="tx1"/>
        </a:solidFill>
        <a:effectLst/>
      </p:bgPr>
    </p:bg>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0" y="6352"/>
            <a:ext cx="12193199" cy="6851647"/>
          </a:xfrm>
          <a:solidFill>
            <a:schemeClr val="bg1">
              <a:lumMod val="50000"/>
            </a:schemeClr>
          </a:solidFill>
        </p:spPr>
        <p:txBody>
          <a:bodyPr/>
          <a:lstStyle>
            <a:lvl1pPr algn="ctr">
              <a:defRPr>
                <a:solidFill>
                  <a:schemeClr val="bg1"/>
                </a:solidFill>
              </a:defRPr>
            </a:lvl1pPr>
          </a:lstStyle>
          <a:p>
            <a:endParaRPr lang="en-GB"/>
          </a:p>
        </p:txBody>
      </p:sp>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1925637" y="830948"/>
            <a:ext cx="8340725" cy="4572003"/>
          </a:xfrm>
        </p:spPr>
        <p:txBody>
          <a:bodyPr anchor="ctr"/>
          <a:lstStyle>
            <a:lvl1pPr algn="ctr">
              <a:lnSpc>
                <a:spcPct val="90000"/>
              </a:lnSpc>
              <a:defRPr sz="6000" b="0" i="0">
                <a:solidFill>
                  <a:schemeClr val="bg1"/>
                </a:solidFill>
                <a:latin typeface="Poppins ExtraLight" pitchFamily="2" charset="77"/>
                <a:cs typeface="Poppins ExtraLight" pitchFamily="2" charset="77"/>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a:t>
            </a:r>
            <a:br>
              <a:rPr lang="en-GB"/>
            </a:br>
            <a:r>
              <a:rPr lang="en-GB"/>
              <a:t>goes here</a:t>
            </a:r>
          </a:p>
        </p:txBody>
      </p:sp>
      <p:sp>
        <p:nvSpPr>
          <p:cNvPr id="7" name="Footer Placeholder 1">
            <a:extLst>
              <a:ext uri="{FF2B5EF4-FFF2-40B4-BE49-F238E27FC236}">
                <a16:creationId xmlns:a16="http://schemas.microsoft.com/office/drawing/2014/main" id="{E75ED0BB-E2C9-7C0C-26E2-BC1652112A52}"/>
              </a:ext>
            </a:extLst>
          </p:cNvPr>
          <p:cNvSpPr>
            <a:spLocks noGrp="1"/>
          </p:cNvSpPr>
          <p:nvPr>
            <p:ph type="ftr" sz="quarter" idx="3"/>
          </p:nvPr>
        </p:nvSpPr>
        <p:spPr>
          <a:xfrm>
            <a:off x="6982891" y="6296425"/>
            <a:ext cx="4495800" cy="421246"/>
          </a:xfrm>
          <a:prstGeom prst="rect">
            <a:avLst/>
          </a:prstGeom>
        </p:spPr>
        <p:txBody>
          <a:bodyPr vert="horz" lIns="91440" tIns="45720" rIns="91440" bIns="45720" rtlCol="0" anchor="ctr"/>
          <a:lstStyle>
            <a:lvl1pPr algn="r">
              <a:defRPr sz="800">
                <a:solidFill>
                  <a:schemeClr val="bg1"/>
                </a:solidFill>
              </a:defRPr>
            </a:lvl1pPr>
          </a:lstStyle>
          <a:p>
            <a:endParaRPr lang="en-GB"/>
          </a:p>
        </p:txBody>
      </p:sp>
      <p:sp>
        <p:nvSpPr>
          <p:cNvPr id="8" name="Slide Number Placeholder 2">
            <a:extLst>
              <a:ext uri="{FF2B5EF4-FFF2-40B4-BE49-F238E27FC236}">
                <a16:creationId xmlns:a16="http://schemas.microsoft.com/office/drawing/2014/main" id="{58746FD9-2940-C5E7-3A89-0B78583FFE1D}"/>
              </a:ext>
            </a:extLst>
          </p:cNvPr>
          <p:cNvSpPr>
            <a:spLocks noGrp="1"/>
          </p:cNvSpPr>
          <p:nvPr>
            <p:ph type="sldNum" sz="quarter" idx="4"/>
          </p:nvPr>
        </p:nvSpPr>
        <p:spPr>
          <a:xfrm>
            <a:off x="11478691" y="6296425"/>
            <a:ext cx="357625" cy="421246"/>
          </a:xfrm>
          <a:prstGeom prst="rect">
            <a:avLst/>
          </a:prstGeom>
        </p:spPr>
        <p:txBody>
          <a:bodyPr vert="horz" lIns="91440" tIns="45720" rIns="91440" bIns="45720" rtlCol="0" anchor="ctr"/>
          <a:lstStyle>
            <a:lvl1pPr algn="r">
              <a:defRPr sz="800" b="0" i="0">
                <a:solidFill>
                  <a:schemeClr val="bg1"/>
                </a:solidFill>
                <a:latin typeface="Poppins ExtraLight" pitchFamily="2" charset="77"/>
                <a:cs typeface="Poppins ExtraLight" pitchFamily="2" charset="77"/>
              </a:defRPr>
            </a:lvl1pPr>
          </a:lstStyle>
          <a:p>
            <a:fld id="{41E71DB5-5680-5541-BB1B-1B8E18C31C82}" type="slidenum">
              <a:rPr lang="en-GB" smtClean="0"/>
              <a:pPr/>
              <a:t>‹Nº›</a:t>
            </a:fld>
            <a:endParaRPr lang="en-GB"/>
          </a:p>
        </p:txBody>
      </p:sp>
      <p:cxnSp>
        <p:nvCxnSpPr>
          <p:cNvPr id="3" name="Straight Connector 2">
            <a:extLst>
              <a:ext uri="{FF2B5EF4-FFF2-40B4-BE49-F238E27FC236}">
                <a16:creationId xmlns:a16="http://schemas.microsoft.com/office/drawing/2014/main" id="{DAFD14E3-0BA7-F7B6-B730-48F6007D9B9E}"/>
              </a:ext>
            </a:extLst>
          </p:cNvPr>
          <p:cNvCxnSpPr>
            <a:cxnSpLocks/>
          </p:cNvCxnSpPr>
          <p:nvPr userDrawn="1"/>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pic>
        <p:nvPicPr>
          <p:cNvPr id="4" name="Graphic 3">
            <a:extLst>
              <a:ext uri="{FF2B5EF4-FFF2-40B4-BE49-F238E27FC236}">
                <a16:creationId xmlns:a16="http://schemas.microsoft.com/office/drawing/2014/main" id="{27258B20-4977-CDCF-4986-9219A221F3D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5436" y="6362533"/>
            <a:ext cx="1169392" cy="330727"/>
          </a:xfrm>
          <a:prstGeom prst="rect">
            <a:avLst/>
          </a:prstGeom>
        </p:spPr>
      </p:pic>
    </p:spTree>
    <p:extLst>
      <p:ext uri="{BB962C8B-B14F-4D97-AF65-F5344CB8AC3E}">
        <p14:creationId xmlns:p14="http://schemas.microsoft.com/office/powerpoint/2010/main" val="2191115858"/>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Statement">
    <p:bg>
      <p:bgPr>
        <a:solidFill>
          <a:schemeClr val="bg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C0A0410-718F-647E-2293-D8ADDF4C8482}"/>
              </a:ext>
            </a:extLst>
          </p:cNvPr>
          <p:cNvSpPr>
            <a:spLocks noGrp="1"/>
          </p:cNvSpPr>
          <p:nvPr>
            <p:ph type="pic" sz="quarter" idx="12"/>
          </p:nvPr>
        </p:nvSpPr>
        <p:spPr>
          <a:xfrm>
            <a:off x="6016" y="1045036"/>
            <a:ext cx="12185983" cy="4767928"/>
          </a:xfrm>
          <a:solidFill>
            <a:schemeClr val="bg1">
              <a:lumMod val="50000"/>
            </a:schemeClr>
          </a:solidFill>
        </p:spPr>
        <p:txBody>
          <a:bodyPr/>
          <a:lstStyle>
            <a:lvl1pPr algn="ctr">
              <a:defRPr>
                <a:solidFill>
                  <a:schemeClr val="bg1"/>
                </a:solidFill>
              </a:defRPr>
            </a:lvl1pPr>
          </a:lstStyle>
          <a:p>
            <a:endParaRPr lang="en-GB"/>
          </a:p>
        </p:txBody>
      </p:sp>
      <p:sp>
        <p:nvSpPr>
          <p:cNvPr id="19" name="Text Placeholder 9">
            <a:extLst>
              <a:ext uri="{FF2B5EF4-FFF2-40B4-BE49-F238E27FC236}">
                <a16:creationId xmlns:a16="http://schemas.microsoft.com/office/drawing/2014/main" id="{4FB3285A-472B-BA5B-9117-21B1A57801C1}"/>
              </a:ext>
            </a:extLst>
          </p:cNvPr>
          <p:cNvSpPr>
            <a:spLocks noGrp="1"/>
          </p:cNvSpPr>
          <p:nvPr>
            <p:ph type="body" sz="quarter" idx="19" hasCustomPrompt="1"/>
          </p:nvPr>
        </p:nvSpPr>
        <p:spPr>
          <a:xfrm>
            <a:off x="762741" y="1292535"/>
            <a:ext cx="9859424" cy="4272930"/>
          </a:xfrm>
        </p:spPr>
        <p:txBody>
          <a:bodyPr anchor="ctr"/>
          <a:lstStyle>
            <a:lvl1pPr algn="l">
              <a:lnSpc>
                <a:spcPct val="90000"/>
              </a:lnSpc>
              <a:defRPr sz="6000" b="0" i="0">
                <a:solidFill>
                  <a:schemeClr val="bg1"/>
                </a:solidFill>
                <a:latin typeface="Poppins ExtraLight" pitchFamily="2" charset="77"/>
                <a:cs typeface="Poppins ExtraLight" pitchFamily="2" charset="77"/>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Big statement goes here</a:t>
            </a:r>
          </a:p>
        </p:txBody>
      </p:sp>
      <p:sp>
        <p:nvSpPr>
          <p:cNvPr id="7" name="Footer Placeholder 6">
            <a:extLst>
              <a:ext uri="{FF2B5EF4-FFF2-40B4-BE49-F238E27FC236}">
                <a16:creationId xmlns:a16="http://schemas.microsoft.com/office/drawing/2014/main" id="{A1C4C770-A668-E884-4124-234CC37016D5}"/>
              </a:ext>
            </a:extLst>
          </p:cNvPr>
          <p:cNvSpPr>
            <a:spLocks noGrp="1"/>
          </p:cNvSpPr>
          <p:nvPr>
            <p:ph type="ftr" sz="quarter" idx="20"/>
          </p:nvPr>
        </p:nvSpPr>
        <p:spPr/>
        <p:txBody>
          <a:bodyPr/>
          <a:lstStyle/>
          <a:p>
            <a:endParaRPr lang="en-GB"/>
          </a:p>
        </p:txBody>
      </p:sp>
      <p:sp>
        <p:nvSpPr>
          <p:cNvPr id="8" name="Slide Number Placeholder 7">
            <a:extLst>
              <a:ext uri="{FF2B5EF4-FFF2-40B4-BE49-F238E27FC236}">
                <a16:creationId xmlns:a16="http://schemas.microsoft.com/office/drawing/2014/main" id="{14FDA301-1BF5-380B-B3C4-E5F169DE9B70}"/>
              </a:ext>
            </a:extLst>
          </p:cNvPr>
          <p:cNvSpPr>
            <a:spLocks noGrp="1"/>
          </p:cNvSpPr>
          <p:nvPr>
            <p:ph type="sldNum" sz="quarter" idx="21"/>
          </p:nvPr>
        </p:nvSpPr>
        <p:spPr/>
        <p:txBody>
          <a:bodyPr/>
          <a:lstStyle/>
          <a:p>
            <a:fld id="{41E71DB5-5680-5541-BB1B-1B8E18C31C82}" type="slidenum">
              <a:rPr lang="en-GB" smtClean="0"/>
              <a:pPr/>
              <a:t>‹Nº›</a:t>
            </a:fld>
            <a:endParaRPr lang="en-GB"/>
          </a:p>
        </p:txBody>
      </p:sp>
      <p:pic>
        <p:nvPicPr>
          <p:cNvPr id="9" name="Graphic 8">
            <a:extLst>
              <a:ext uri="{FF2B5EF4-FFF2-40B4-BE49-F238E27FC236}">
                <a16:creationId xmlns:a16="http://schemas.microsoft.com/office/drawing/2014/main" id="{F82F51A6-2172-AC56-BF64-B833C8F9A7D9}"/>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r="44100"/>
          <a:stretch/>
        </p:blipFill>
        <p:spPr>
          <a:xfrm>
            <a:off x="7281207" y="303838"/>
            <a:ext cx="4904777" cy="1010472"/>
          </a:xfrm>
          <a:prstGeom prst="rect">
            <a:avLst/>
          </a:prstGeom>
        </p:spPr>
      </p:pic>
    </p:spTree>
    <p:extLst>
      <p:ext uri="{BB962C8B-B14F-4D97-AF65-F5344CB8AC3E}">
        <p14:creationId xmlns:p14="http://schemas.microsoft.com/office/powerpoint/2010/main" val="4125251197"/>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Devic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userDrawn="1"/>
        </p:nvSpPr>
        <p:spPr>
          <a:xfrm flipH="1">
            <a:off x="5130800" y="0"/>
            <a:ext cx="7061199" cy="6858000"/>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a:xfrm>
            <a:off x="6841484" y="6304045"/>
            <a:ext cx="4495800" cy="421246"/>
          </a:xfrm>
          <a:prstGeom prst="rect">
            <a:avLst/>
          </a:prstGeom>
        </p:spPr>
        <p:txBody>
          <a:bodyPr/>
          <a:lstStyle/>
          <a:p>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a:xfrm>
            <a:off x="11342053" y="6304045"/>
            <a:ext cx="494264" cy="421246"/>
          </a:xfrm>
          <a:prstGeom prst="rect">
            <a:avLst/>
          </a:prstGeom>
        </p:spPr>
        <p:txBody>
          <a:bodyPr/>
          <a:lstStyle/>
          <a:p>
            <a:fld id="{41E71DB5-5680-5541-BB1B-1B8E18C31C82}" type="slidenum">
              <a:rPr lang="en-GB" smtClean="0"/>
              <a:pPr/>
              <a:t>‹Nº›</a:t>
            </a:fld>
            <a:endParaRPr lang="en-GB"/>
          </a:p>
        </p:txBody>
      </p:sp>
      <p:sp>
        <p:nvSpPr>
          <p:cNvPr id="6" name="Rounded Rectangle 5">
            <a:extLst>
              <a:ext uri="{FF2B5EF4-FFF2-40B4-BE49-F238E27FC236}">
                <a16:creationId xmlns:a16="http://schemas.microsoft.com/office/drawing/2014/main" id="{F9A0C17C-CD5C-B2B2-48E3-7FC8FE1DE12E}"/>
              </a:ext>
            </a:extLst>
          </p:cNvPr>
          <p:cNvSpPr/>
          <p:nvPr userDrawn="1"/>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5" name="Text Placeholder 3">
            <a:extLst>
              <a:ext uri="{FF2B5EF4-FFF2-40B4-BE49-F238E27FC236}">
                <a16:creationId xmlns:a16="http://schemas.microsoft.com/office/drawing/2014/main" id="{42B19E06-A5F5-02B6-EAB1-9993E8123886}"/>
              </a:ext>
            </a:extLst>
          </p:cNvPr>
          <p:cNvSpPr>
            <a:spLocks noGrp="1"/>
          </p:cNvSpPr>
          <p:nvPr>
            <p:ph idx="1"/>
          </p:nvPr>
        </p:nvSpPr>
        <p:spPr>
          <a:xfrm>
            <a:off x="713310" y="3033823"/>
            <a:ext cx="2725383" cy="2857727"/>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itle Placeholder 9">
            <a:extLst>
              <a:ext uri="{FF2B5EF4-FFF2-40B4-BE49-F238E27FC236}">
                <a16:creationId xmlns:a16="http://schemas.microsoft.com/office/drawing/2014/main" id="{465B5E1B-0BC4-9169-CF24-41BF34BB07AC}"/>
              </a:ext>
            </a:extLst>
          </p:cNvPr>
          <p:cNvSpPr>
            <a:spLocks noGrp="1"/>
          </p:cNvSpPr>
          <p:nvPr>
            <p:ph type="title"/>
          </p:nvPr>
        </p:nvSpPr>
        <p:spPr>
          <a:xfrm>
            <a:off x="713310" y="630452"/>
            <a:ext cx="2725383" cy="2326874"/>
          </a:xfrm>
          <a:prstGeom prst="rect">
            <a:avLst/>
          </a:prstGeom>
        </p:spPr>
        <p:txBody>
          <a:bodyPr vert="horz" lIns="91440" tIns="45720" rIns="91440" bIns="45720" rtlCol="0" anchor="t">
            <a:noAutofit/>
          </a:bodyPr>
          <a:lstStyle/>
          <a:p>
            <a:r>
              <a:rPr lang="en-GB"/>
              <a:t>Click to edit Master title style</a:t>
            </a:r>
          </a:p>
        </p:txBody>
      </p:sp>
      <p:cxnSp>
        <p:nvCxnSpPr>
          <p:cNvPr id="4" name="Straight Connector 3">
            <a:extLst>
              <a:ext uri="{FF2B5EF4-FFF2-40B4-BE49-F238E27FC236}">
                <a16:creationId xmlns:a16="http://schemas.microsoft.com/office/drawing/2014/main" id="{A9ED96F9-7C1E-2BCC-F09E-85DB2B0AB95D}"/>
              </a:ext>
            </a:extLst>
          </p:cNvPr>
          <p:cNvCxnSpPr>
            <a:cxnSpLocks/>
          </p:cNvCxnSpPr>
          <p:nvPr userDrawn="1"/>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grpSp>
        <p:nvGrpSpPr>
          <p:cNvPr id="18" name="Browser">
            <a:extLst>
              <a:ext uri="{FF2B5EF4-FFF2-40B4-BE49-F238E27FC236}">
                <a16:creationId xmlns:a16="http://schemas.microsoft.com/office/drawing/2014/main" id="{4CC47954-EA8C-6B3D-7274-E5C0B3CAA158}"/>
              </a:ext>
            </a:extLst>
          </p:cNvPr>
          <p:cNvGrpSpPr/>
          <p:nvPr userDrawn="1"/>
        </p:nvGrpSpPr>
        <p:grpSpPr>
          <a:xfrm>
            <a:off x="3748254" y="904878"/>
            <a:ext cx="8107831" cy="4911542"/>
            <a:chOff x="3690548" y="429354"/>
            <a:chExt cx="7883614" cy="5425662"/>
          </a:xfrm>
        </p:grpSpPr>
        <p:sp>
          <p:nvSpPr>
            <p:cNvPr id="19" name="Wireframe dropshadow">
              <a:extLst>
                <a:ext uri="{FF2B5EF4-FFF2-40B4-BE49-F238E27FC236}">
                  <a16:creationId xmlns:a16="http://schemas.microsoft.com/office/drawing/2014/main" id="{D2354F2C-0E52-DF17-B18B-DB6A228FD3B1}"/>
                </a:ext>
              </a:extLst>
            </p:cNvPr>
            <p:cNvSpPr/>
            <p:nvPr/>
          </p:nvSpPr>
          <p:spPr>
            <a:xfrm>
              <a:off x="3690548" y="429354"/>
              <a:ext cx="7883611" cy="5425662"/>
            </a:xfrm>
            <a:prstGeom prst="roundRect">
              <a:avLst>
                <a:gd name="adj" fmla="val 1875"/>
              </a:avLst>
            </a:prstGeom>
            <a:solidFill>
              <a:srgbClr val="FFFFFF"/>
            </a:solidFill>
            <a:ln>
              <a:noFill/>
            </a:ln>
            <a:effectLst>
              <a:outerShdw blurRad="127000" sx="102000" sy="102000" algn="c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Georgia Pro Light"/>
                <a:ea typeface="+mn-ea"/>
                <a:cs typeface="+mn-cs"/>
              </a:endParaRPr>
            </a:p>
          </p:txBody>
        </p:sp>
        <p:sp>
          <p:nvSpPr>
            <p:cNvPr id="25" name="Browser menu top">
              <a:extLst>
                <a:ext uri="{FF2B5EF4-FFF2-40B4-BE49-F238E27FC236}">
                  <a16:creationId xmlns:a16="http://schemas.microsoft.com/office/drawing/2014/main" id="{51392A84-07DC-5BF7-D4F9-286803FF7B53}"/>
                </a:ext>
              </a:extLst>
            </p:cNvPr>
            <p:cNvSpPr/>
            <p:nvPr/>
          </p:nvSpPr>
          <p:spPr>
            <a:xfrm>
              <a:off x="3690551" y="429354"/>
              <a:ext cx="7883611" cy="318791"/>
            </a:xfrm>
            <a:prstGeom prst="round2SameRect">
              <a:avLst>
                <a:gd name="adj1" fmla="val 33321"/>
                <a:gd name="adj2" fmla="val 0"/>
              </a:avLst>
            </a:prstGeom>
            <a:gradFill>
              <a:gsLst>
                <a:gs pos="72000">
                  <a:srgbClr val="D8D8D8">
                    <a:lumMod val="85323"/>
                    <a:lumOff val="14677"/>
                  </a:srgbClr>
                </a:gs>
                <a:gs pos="0">
                  <a:srgbClr val="616161">
                    <a:lumMod val="5000"/>
                    <a:lumOff val="95000"/>
                  </a:srgbClr>
                </a:gs>
                <a:gs pos="99000">
                  <a:srgbClr val="616161">
                    <a:lumMod val="30000"/>
                    <a:lumOff val="70000"/>
                  </a:srgbClr>
                </a:gs>
              </a:gsLst>
              <a:lin ang="5400000" scaled="1"/>
            </a:grad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Georgia Pro Light"/>
                <a:ea typeface="+mn-ea"/>
                <a:cs typeface="+mn-cs"/>
              </a:endParaRPr>
            </a:p>
          </p:txBody>
        </p:sp>
        <p:grpSp>
          <p:nvGrpSpPr>
            <p:cNvPr id="21" name="Browser menu circles">
              <a:extLst>
                <a:ext uri="{FF2B5EF4-FFF2-40B4-BE49-F238E27FC236}">
                  <a16:creationId xmlns:a16="http://schemas.microsoft.com/office/drawing/2014/main" id="{56819352-0518-3256-5831-86AEFC395DB9}"/>
                </a:ext>
              </a:extLst>
            </p:cNvPr>
            <p:cNvGrpSpPr/>
            <p:nvPr/>
          </p:nvGrpSpPr>
          <p:grpSpPr>
            <a:xfrm>
              <a:off x="3832208" y="546802"/>
              <a:ext cx="423588" cy="101090"/>
              <a:chOff x="3832208" y="546802"/>
              <a:chExt cx="423588" cy="101090"/>
            </a:xfrm>
            <a:solidFill>
              <a:srgbClr val="616161">
                <a:lumMod val="60000"/>
                <a:lumOff val="40000"/>
              </a:srgbClr>
            </a:solidFill>
          </p:grpSpPr>
          <p:sp>
            <p:nvSpPr>
              <p:cNvPr id="22" name="Oval 21">
                <a:extLst>
                  <a:ext uri="{FF2B5EF4-FFF2-40B4-BE49-F238E27FC236}">
                    <a16:creationId xmlns:a16="http://schemas.microsoft.com/office/drawing/2014/main" id="{9C7C791C-90A1-FD07-7ED8-85597FADD868}"/>
                  </a:ext>
                </a:extLst>
              </p:cNvPr>
              <p:cNvSpPr/>
              <p:nvPr/>
            </p:nvSpPr>
            <p:spPr>
              <a:xfrm>
                <a:off x="3832208" y="546802"/>
                <a:ext cx="87182" cy="101090"/>
              </a:xfrm>
              <a:prstGeom prst="ellipse">
                <a:avLst/>
              </a:prstGeom>
              <a:grp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Georgia Pro Light"/>
                  <a:ea typeface="+mn-ea"/>
                  <a:cs typeface="+mn-cs"/>
                </a:endParaRPr>
              </a:p>
            </p:txBody>
          </p:sp>
          <p:sp>
            <p:nvSpPr>
              <p:cNvPr id="23" name="Oval 22">
                <a:extLst>
                  <a:ext uri="{FF2B5EF4-FFF2-40B4-BE49-F238E27FC236}">
                    <a16:creationId xmlns:a16="http://schemas.microsoft.com/office/drawing/2014/main" id="{F0B7C597-55B4-7457-91CB-118DB0906453}"/>
                  </a:ext>
                </a:extLst>
              </p:cNvPr>
              <p:cNvSpPr/>
              <p:nvPr/>
            </p:nvSpPr>
            <p:spPr>
              <a:xfrm>
                <a:off x="3997718" y="546802"/>
                <a:ext cx="87182" cy="101090"/>
              </a:xfrm>
              <a:prstGeom prst="ellipse">
                <a:avLst/>
              </a:prstGeom>
              <a:grp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Georgia Pro Light"/>
                  <a:ea typeface="+mn-ea"/>
                  <a:cs typeface="+mn-cs"/>
                </a:endParaRPr>
              </a:p>
            </p:txBody>
          </p:sp>
          <p:sp>
            <p:nvSpPr>
              <p:cNvPr id="24" name="Oval 23">
                <a:extLst>
                  <a:ext uri="{FF2B5EF4-FFF2-40B4-BE49-F238E27FC236}">
                    <a16:creationId xmlns:a16="http://schemas.microsoft.com/office/drawing/2014/main" id="{258CC4DC-5710-D193-135B-EE775BCDC5C6}"/>
                  </a:ext>
                </a:extLst>
              </p:cNvPr>
              <p:cNvSpPr/>
              <p:nvPr/>
            </p:nvSpPr>
            <p:spPr>
              <a:xfrm>
                <a:off x="4168613" y="546802"/>
                <a:ext cx="87183" cy="101090"/>
              </a:xfrm>
              <a:prstGeom prst="ellipse">
                <a:avLst/>
              </a:prstGeom>
              <a:grp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Georgia Pro Light"/>
                  <a:ea typeface="+mn-ea"/>
                  <a:cs typeface="+mn-cs"/>
                </a:endParaRPr>
              </a:p>
            </p:txBody>
          </p:sp>
        </p:grpSp>
      </p:grpSp>
      <p:sp>
        <p:nvSpPr>
          <p:cNvPr id="32" name="Picture Placeholder 31">
            <a:extLst>
              <a:ext uri="{FF2B5EF4-FFF2-40B4-BE49-F238E27FC236}">
                <a16:creationId xmlns:a16="http://schemas.microsoft.com/office/drawing/2014/main" id="{A1D311B7-81CC-1BF0-F5E8-2C26CA54BCDD}"/>
              </a:ext>
            </a:extLst>
          </p:cNvPr>
          <p:cNvSpPr>
            <a:spLocks noGrp="1"/>
          </p:cNvSpPr>
          <p:nvPr>
            <p:ph type="pic" sz="quarter" idx="13"/>
          </p:nvPr>
        </p:nvSpPr>
        <p:spPr>
          <a:xfrm>
            <a:off x="3748088" y="1193800"/>
            <a:ext cx="8107362" cy="4622800"/>
          </a:xfrm>
          <a:prstGeom prst="round2SameRect">
            <a:avLst>
              <a:gd name="adj1" fmla="val 0"/>
              <a:gd name="adj2" fmla="val 2012"/>
            </a:avLst>
          </a:prstGeom>
          <a:solidFill>
            <a:schemeClr val="bg1">
              <a:lumMod val="50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4066863303"/>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p:cSld name="2 col w/ black box ">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ED1FE6-CCD1-0F61-EEE3-77211EA183CB}"/>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8196262"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8196262" cy="4108450"/>
          </a:xfrm>
        </p:spPr>
        <p:txBody>
          <a:bodyPr numCol="2"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6" name="Text Placeholder 7">
            <a:extLst>
              <a:ext uri="{FF2B5EF4-FFF2-40B4-BE49-F238E27FC236}">
                <a16:creationId xmlns:a16="http://schemas.microsoft.com/office/drawing/2014/main" id="{66FB04FF-5BAC-2BD5-FC22-039F925B7ABB}"/>
              </a:ext>
            </a:extLst>
          </p:cNvPr>
          <p:cNvSpPr>
            <a:spLocks noGrp="1"/>
          </p:cNvSpPr>
          <p:nvPr>
            <p:ph type="body" sz="quarter" idx="13" hasCustomPrompt="1"/>
          </p:nvPr>
        </p:nvSpPr>
        <p:spPr>
          <a:xfrm>
            <a:off x="9623424" y="0"/>
            <a:ext cx="2568575" cy="6169025"/>
          </a:xfrm>
          <a:gradFill flip="none" rotWithShape="1">
            <a:gsLst>
              <a:gs pos="0">
                <a:schemeClr val="tx2"/>
              </a:gs>
              <a:gs pos="99000">
                <a:schemeClr val="accent1"/>
              </a:gs>
            </a:gsLst>
            <a:lin ang="5400000" scaled="1"/>
            <a:tileRect/>
          </a:gra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bg1"/>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sp>
        <p:nvSpPr>
          <p:cNvPr id="14" name="Rounded Rectangle 13">
            <a:extLst>
              <a:ext uri="{FF2B5EF4-FFF2-40B4-BE49-F238E27FC236}">
                <a16:creationId xmlns:a16="http://schemas.microsoft.com/office/drawing/2014/main" id="{30FD9022-2914-7F52-5A0E-72641AC75369}"/>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2" name="Picture 1">
            <a:extLst>
              <a:ext uri="{FF2B5EF4-FFF2-40B4-BE49-F238E27FC236}">
                <a16:creationId xmlns:a16="http://schemas.microsoft.com/office/drawing/2014/main" id="{03668483-4313-0757-44B1-0DAF434D9D04}"/>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160949074"/>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p:cSld name="1_3 big point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E38E8F08-EAE3-3623-1104-E02DF475418F}"/>
              </a:ext>
            </a:extLst>
          </p:cNvPr>
          <p:cNvSpPr>
            <a:spLocks noGrp="1"/>
          </p:cNvSpPr>
          <p:nvPr>
            <p:ph type="pic" sz="quarter" idx="13"/>
          </p:nvPr>
        </p:nvSpPr>
        <p:spPr>
          <a:xfrm>
            <a:off x="-1" y="3429000"/>
            <a:ext cx="12193200" cy="2740026"/>
          </a:xfrm>
          <a:solidFill>
            <a:schemeClr val="bg1">
              <a:lumMod val="50000"/>
            </a:schemeClr>
          </a:solidFill>
        </p:spPr>
        <p:txBody>
          <a:bodyPr anchor="b"/>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s-ES"/>
              <a:t>Haga clic para modificar el estilo de título del patrón</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11" name="Rounded Rectangle 10">
            <a:extLst>
              <a:ext uri="{FF2B5EF4-FFF2-40B4-BE49-F238E27FC236}">
                <a16:creationId xmlns:a16="http://schemas.microsoft.com/office/drawing/2014/main" id="{3D33C581-B6B9-DC60-BD58-9247567D9C8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9" name="Text Placeholder 20">
            <a:extLst>
              <a:ext uri="{FF2B5EF4-FFF2-40B4-BE49-F238E27FC236}">
                <a16:creationId xmlns:a16="http://schemas.microsoft.com/office/drawing/2014/main" id="{CD565C36-C22C-DCBB-DA43-FE673C201C69}"/>
              </a:ext>
            </a:extLst>
          </p:cNvPr>
          <p:cNvSpPr>
            <a:spLocks noGrp="1"/>
          </p:cNvSpPr>
          <p:nvPr>
            <p:ph type="body" sz="quarter" idx="25"/>
          </p:nvPr>
        </p:nvSpPr>
        <p:spPr>
          <a:xfrm flipH="1">
            <a:off x="0" y="3428996"/>
            <a:ext cx="12192000" cy="2740027"/>
          </a:xfrm>
          <a:blipFill>
            <a:blip r:embed="rId2">
              <a:alphaModFix/>
            </a:blip>
            <a:stretch>
              <a:fillRect t="-50534" b="-99755"/>
            </a:stretch>
          </a:blipFill>
        </p:spPr>
        <p:txBody>
          <a:bodyPr anchor="ctr"/>
          <a:lstStyle>
            <a:lvl1pPr>
              <a:defRPr sz="100">
                <a:noFill/>
              </a:defRPr>
            </a:lvl1pPr>
          </a:lstStyle>
          <a:p>
            <a:pPr lvl="0"/>
            <a:r>
              <a:rPr lang="es-ES"/>
              <a:t>Haga clic para modificar los estilos de texto del patrón</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279525"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Text Placeholder 7">
            <a:extLst>
              <a:ext uri="{FF2B5EF4-FFF2-40B4-BE49-F238E27FC236}">
                <a16:creationId xmlns:a16="http://schemas.microsoft.com/office/drawing/2014/main" id="{033334E3-4F05-ECF6-2E02-F55F1E7274D9}"/>
              </a:ext>
            </a:extLst>
          </p:cNvPr>
          <p:cNvSpPr>
            <a:spLocks noGrp="1"/>
          </p:cNvSpPr>
          <p:nvPr>
            <p:ph type="body" sz="quarter" idx="14"/>
          </p:nvPr>
        </p:nvSpPr>
        <p:spPr>
          <a:xfrm>
            <a:off x="4811713"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7" name="Text Placeholder 7">
            <a:extLst>
              <a:ext uri="{FF2B5EF4-FFF2-40B4-BE49-F238E27FC236}">
                <a16:creationId xmlns:a16="http://schemas.microsoft.com/office/drawing/2014/main" id="{543A0CCB-11D5-E8CA-53B5-294042D27A8D}"/>
              </a:ext>
            </a:extLst>
          </p:cNvPr>
          <p:cNvSpPr>
            <a:spLocks noGrp="1"/>
          </p:cNvSpPr>
          <p:nvPr>
            <p:ph type="body" sz="quarter" idx="15"/>
          </p:nvPr>
        </p:nvSpPr>
        <p:spPr>
          <a:xfrm>
            <a:off x="8350780"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894187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reaker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18752497-0F11-A148-BE64-4764721D9502}"/>
              </a:ext>
            </a:extLst>
          </p:cNvPr>
          <p:cNvGrpSpPr/>
          <p:nvPr/>
        </p:nvGrpSpPr>
        <p:grpSpPr>
          <a:xfrm>
            <a:off x="-8238" y="609600"/>
            <a:ext cx="6245994" cy="5635625"/>
            <a:chOff x="-8238" y="355600"/>
            <a:chExt cx="6815438" cy="6149422"/>
          </a:xfrm>
        </p:grpSpPr>
        <p:sp>
          <p:nvSpPr>
            <p:cNvPr id="8" name="Freeform 7">
              <a:extLst>
                <a:ext uri="{FF2B5EF4-FFF2-40B4-BE49-F238E27FC236}">
                  <a16:creationId xmlns:a16="http://schemas.microsoft.com/office/drawing/2014/main" id="{26968DDD-2381-424F-9723-F5F32594F556}"/>
                </a:ext>
              </a:extLst>
            </p:cNvPr>
            <p:cNvSpPr/>
            <p:nvPr/>
          </p:nvSpPr>
          <p:spPr>
            <a:xfrm>
              <a:off x="-8238" y="355600"/>
              <a:ext cx="6815438" cy="6149422"/>
            </a:xfrm>
            <a:custGeom>
              <a:avLst/>
              <a:gdLst>
                <a:gd name="connsiteX0" fmla="*/ 0 w 6815438"/>
                <a:gd name="connsiteY0" fmla="*/ 0 h 6149422"/>
                <a:gd name="connsiteX1" fmla="*/ 6815438 w 6815438"/>
                <a:gd name="connsiteY1" fmla="*/ 0 h 6149422"/>
                <a:gd name="connsiteX2" fmla="*/ 5278083 w 6815438"/>
                <a:gd name="connsiteY2" fmla="*/ 6149422 h 6149422"/>
                <a:gd name="connsiteX3" fmla="*/ 0 w 6815438"/>
                <a:gd name="connsiteY3" fmla="*/ 6149422 h 6149422"/>
              </a:gdLst>
              <a:ahLst/>
              <a:cxnLst>
                <a:cxn ang="0">
                  <a:pos x="connsiteX0" y="connsiteY0"/>
                </a:cxn>
                <a:cxn ang="0">
                  <a:pos x="connsiteX1" y="connsiteY1"/>
                </a:cxn>
                <a:cxn ang="0">
                  <a:pos x="connsiteX2" y="connsiteY2"/>
                </a:cxn>
                <a:cxn ang="0">
                  <a:pos x="connsiteX3" y="connsiteY3"/>
                </a:cxn>
              </a:cxnLst>
              <a:rect l="l" t="t" r="r" b="b"/>
              <a:pathLst>
                <a:path w="6815438" h="6149422">
                  <a:moveTo>
                    <a:pt x="0" y="0"/>
                  </a:moveTo>
                  <a:lnTo>
                    <a:pt x="6815438" y="0"/>
                  </a:lnTo>
                  <a:lnTo>
                    <a:pt x="5278083" y="6149422"/>
                  </a:lnTo>
                  <a:lnTo>
                    <a:pt x="0" y="614942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8">
              <a:extLst>
                <a:ext uri="{FF2B5EF4-FFF2-40B4-BE49-F238E27FC236}">
                  <a16:creationId xmlns:a16="http://schemas.microsoft.com/office/drawing/2014/main" id="{26C0937F-23EA-194F-8642-BEB28670398B}"/>
                </a:ext>
              </a:extLst>
            </p:cNvPr>
            <p:cNvSpPr/>
            <p:nvPr/>
          </p:nvSpPr>
          <p:spPr>
            <a:xfrm>
              <a:off x="-8238" y="6327405"/>
              <a:ext cx="5326364" cy="177617"/>
            </a:xfrm>
            <a:custGeom>
              <a:avLst/>
              <a:gdLst>
                <a:gd name="connsiteX0" fmla="*/ 0 w 5326364"/>
                <a:gd name="connsiteY0" fmla="*/ 0 h 177617"/>
                <a:gd name="connsiteX1" fmla="*/ 5326364 w 5326364"/>
                <a:gd name="connsiteY1" fmla="*/ 0 h 177617"/>
                <a:gd name="connsiteX2" fmla="*/ 5281960 w 5326364"/>
                <a:gd name="connsiteY2" fmla="*/ 177617 h 177617"/>
                <a:gd name="connsiteX3" fmla="*/ 0 w 5326364"/>
                <a:gd name="connsiteY3" fmla="*/ 177617 h 177617"/>
              </a:gdLst>
              <a:ahLst/>
              <a:cxnLst>
                <a:cxn ang="0">
                  <a:pos x="connsiteX0" y="connsiteY0"/>
                </a:cxn>
                <a:cxn ang="0">
                  <a:pos x="connsiteX1" y="connsiteY1"/>
                </a:cxn>
                <a:cxn ang="0">
                  <a:pos x="connsiteX2" y="connsiteY2"/>
                </a:cxn>
                <a:cxn ang="0">
                  <a:pos x="connsiteX3" y="connsiteY3"/>
                </a:cxn>
              </a:cxnLst>
              <a:rect l="l" t="t" r="r" b="b"/>
              <a:pathLst>
                <a:path w="5326364" h="177617">
                  <a:moveTo>
                    <a:pt x="0" y="0"/>
                  </a:moveTo>
                  <a:lnTo>
                    <a:pt x="5326364" y="0"/>
                  </a:lnTo>
                  <a:lnTo>
                    <a:pt x="5281960" y="177617"/>
                  </a:lnTo>
                  <a:lnTo>
                    <a:pt x="0" y="177617"/>
                  </a:lnTo>
                  <a:close/>
                </a:path>
              </a:pathLst>
            </a:custGeom>
            <a:gradFill>
              <a:gsLst>
                <a:gs pos="0">
                  <a:schemeClr val="accent2"/>
                </a:gs>
                <a:gs pos="100000">
                  <a:schemeClr val="accent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 name="Text Placeholder 3">
            <a:extLst>
              <a:ext uri="{FF2B5EF4-FFF2-40B4-BE49-F238E27FC236}">
                <a16:creationId xmlns:a16="http://schemas.microsoft.com/office/drawing/2014/main" id="{15518AE9-A1AC-884F-94E4-FD7CF5C5894C}"/>
              </a:ext>
            </a:extLst>
          </p:cNvPr>
          <p:cNvSpPr>
            <a:spLocks noGrp="1"/>
          </p:cNvSpPr>
          <p:nvPr>
            <p:ph type="body" sz="quarter" idx="11" hasCustomPrompt="1"/>
          </p:nvPr>
        </p:nvSpPr>
        <p:spPr>
          <a:xfrm>
            <a:off x="804863" y="4261866"/>
            <a:ext cx="4023169" cy="1379538"/>
          </a:xfrm>
        </p:spPr>
        <p:txBody>
          <a:bodyPr>
            <a:normAutofit/>
          </a:bodyPr>
          <a:lstStyle>
            <a:lvl1pPr>
              <a:lnSpc>
                <a:spcPct val="100000"/>
              </a:lnSpc>
              <a:defRPr sz="4200" b="1">
                <a:solidFill>
                  <a:schemeClr val="bg1"/>
                </a:solidFill>
              </a:defRPr>
            </a:lvl1pPr>
          </a:lstStyle>
          <a:p>
            <a:pPr lvl="0"/>
            <a:r>
              <a:rPr lang="en-GB"/>
              <a:t>Section Title </a:t>
            </a:r>
            <a:br>
              <a:rPr lang="en-GB"/>
            </a:br>
            <a:r>
              <a:rPr lang="en-GB"/>
              <a:t>Goes Here</a:t>
            </a:r>
            <a:endParaRPr lang="en-US"/>
          </a:p>
        </p:txBody>
      </p:sp>
      <p:sp>
        <p:nvSpPr>
          <p:cNvPr id="17" name="Picture Placeholder 16">
            <a:extLst>
              <a:ext uri="{FF2B5EF4-FFF2-40B4-BE49-F238E27FC236}">
                <a16:creationId xmlns:a16="http://schemas.microsoft.com/office/drawing/2014/main" id="{51C856C7-5A9E-5B4F-8F15-13A5000A0696}"/>
              </a:ext>
            </a:extLst>
          </p:cNvPr>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245225 h 6858000"/>
              <a:gd name="connsiteX5" fmla="*/ 4837088 w 12192000"/>
              <a:gd name="connsiteY5" fmla="*/ 6245225 h 6858000"/>
              <a:gd name="connsiteX6" fmla="*/ 6245994 w 12192000"/>
              <a:gd name="connsiteY6" fmla="*/ 609600 h 6858000"/>
              <a:gd name="connsiteX7" fmla="*/ 0 w 12192000"/>
              <a:gd name="connsiteY7" fmla="*/ 609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58000"/>
                </a:lnTo>
                <a:lnTo>
                  <a:pt x="0" y="6858000"/>
                </a:lnTo>
                <a:lnTo>
                  <a:pt x="0" y="6245225"/>
                </a:lnTo>
                <a:lnTo>
                  <a:pt x="4837088" y="6245225"/>
                </a:lnTo>
                <a:lnTo>
                  <a:pt x="6245994" y="609600"/>
                </a:lnTo>
                <a:lnTo>
                  <a:pt x="0" y="609600"/>
                </a:lnTo>
                <a:close/>
              </a:path>
            </a:pathLst>
          </a:custGeom>
          <a:solidFill>
            <a:schemeClr val="bg1">
              <a:lumMod val="95000"/>
            </a:schemeClr>
          </a:solidFill>
          <a:ln>
            <a:noFill/>
          </a:ln>
        </p:spPr>
        <p:txBody>
          <a:bodyPr wrap="square" anchor="ctr">
            <a:noAutofit/>
          </a:bodyPr>
          <a:lstStyle>
            <a:lvl1pPr algn="r">
              <a:defRPr/>
            </a:lvl1pPr>
          </a:lstStyle>
          <a:p>
            <a:r>
              <a:rPr lang="es-ES"/>
              <a:t>Haga clic en el icono para agregar una imagen</a:t>
            </a:r>
            <a:endParaRPr lang="en-GB"/>
          </a:p>
        </p:txBody>
      </p:sp>
      <p:sp>
        <p:nvSpPr>
          <p:cNvPr id="20" name="Text Placeholder 19">
            <a:extLst>
              <a:ext uri="{FF2B5EF4-FFF2-40B4-BE49-F238E27FC236}">
                <a16:creationId xmlns:a16="http://schemas.microsoft.com/office/drawing/2014/main" id="{F6748681-CB1E-D146-9743-66693C1EA6DC}"/>
              </a:ext>
            </a:extLst>
          </p:cNvPr>
          <p:cNvSpPr>
            <a:spLocks noGrp="1"/>
          </p:cNvSpPr>
          <p:nvPr>
            <p:ph type="body" sz="quarter" idx="12" hasCustomPrompt="1"/>
          </p:nvPr>
        </p:nvSpPr>
        <p:spPr>
          <a:xfrm>
            <a:off x="692727" y="887413"/>
            <a:ext cx="4655128" cy="2922587"/>
          </a:xfrm>
        </p:spPr>
        <p:txBody>
          <a:bodyPr anchor="ctr">
            <a:noAutofit/>
          </a:bodyPr>
          <a:lstStyle>
            <a:lvl1pPr>
              <a:defRPr sz="30000" b="1">
                <a:gradFill>
                  <a:gsLst>
                    <a:gs pos="12000">
                      <a:schemeClr val="accent2"/>
                    </a:gs>
                    <a:gs pos="93000">
                      <a:schemeClr val="accent3"/>
                    </a:gs>
                  </a:gsLst>
                  <a:lin ang="0" scaled="1"/>
                </a:gradFill>
              </a:defRPr>
            </a:lvl1pPr>
          </a:lstStyle>
          <a:p>
            <a:pPr lvl="0"/>
            <a:r>
              <a:rPr lang="en-GB"/>
              <a:t>00</a:t>
            </a:r>
            <a:endParaRPr lang="en-US"/>
          </a:p>
        </p:txBody>
      </p:sp>
    </p:spTree>
    <p:extLst>
      <p:ext uri="{BB962C8B-B14F-4D97-AF65-F5344CB8AC3E}">
        <p14:creationId xmlns:p14="http://schemas.microsoft.com/office/powerpoint/2010/main" val="323683954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Chart Slide">
    <p:bg>
      <p:bgPr>
        <a:solidFill>
          <a:schemeClr val="tx1"/>
        </a:solidFill>
        <a:effectLst/>
      </p:bgPr>
    </p:bg>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0BE3069A-510B-D547-99D1-B2517D804836}"/>
              </a:ext>
            </a:extLst>
          </p:cNvPr>
          <p:cNvSpPr/>
          <p:nvPr userDrawn="1"/>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505168" cy="381152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9" name="Picture Placeholder 8">
            <a:extLst>
              <a:ext uri="{FF2B5EF4-FFF2-40B4-BE49-F238E27FC236}">
                <a16:creationId xmlns:a16="http://schemas.microsoft.com/office/drawing/2014/main" id="{047BDA6D-F005-5D4D-96DF-0CD620081975}"/>
              </a:ext>
            </a:extLst>
          </p:cNvPr>
          <p:cNvSpPr>
            <a:spLocks noGrp="1"/>
          </p:cNvSpPr>
          <p:nvPr>
            <p:ph type="pic" sz="quarter" idx="14"/>
          </p:nvPr>
        </p:nvSpPr>
        <p:spPr>
          <a:xfrm>
            <a:off x="5452534"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 name="connsiteX9" fmla="*/ 127472 w 6739467"/>
              <a:gd name="connsiteY9" fmla="*/ 5988112 h 6497999"/>
              <a:gd name="connsiteX10" fmla="*/ 6265014 w 6739467"/>
              <a:gd name="connsiteY10" fmla="*/ 5988112 h 6497999"/>
              <a:gd name="connsiteX11" fmla="*/ 6265014 w 6739467"/>
              <a:gd name="connsiteY11" fmla="*/ 509887 h 6497999"/>
              <a:gd name="connsiteX12" fmla="*/ 1497029 w 6739467"/>
              <a:gd name="connsiteY12" fmla="*/ 509887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lnTo>
                  <a:pt x="127472" y="5988112"/>
                </a:lnTo>
                <a:lnTo>
                  <a:pt x="6265014" y="5988112"/>
                </a:lnTo>
                <a:lnTo>
                  <a:pt x="6265014" y="509887"/>
                </a:lnTo>
                <a:lnTo>
                  <a:pt x="1497029" y="509887"/>
                </a:lnTo>
                <a:close/>
              </a:path>
            </a:pathLst>
          </a:custGeom>
          <a:solidFill>
            <a:schemeClr val="accent5">
              <a:lumMod val="90000"/>
            </a:schemeClr>
          </a:solidFill>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0"/>
            <a:ext cx="5187648" cy="1467212"/>
          </a:xfrm>
        </p:spPr>
        <p:txBody>
          <a:bodyPr/>
          <a:lstStyle>
            <a:lvl1pPr>
              <a:defRPr>
                <a:solidFill>
                  <a:schemeClr val="bg1"/>
                </a:solidFill>
              </a:defRPr>
            </a:lvl1pPr>
          </a:lstStyle>
          <a:p>
            <a:r>
              <a:rPr lang="en-GB"/>
              <a:t>Click to edit Master title style</a:t>
            </a:r>
          </a:p>
        </p:txBody>
      </p:sp>
      <p:sp>
        <p:nvSpPr>
          <p:cNvPr id="10" name="Freeform 9">
            <a:extLst>
              <a:ext uri="{FF2B5EF4-FFF2-40B4-BE49-F238E27FC236}">
                <a16:creationId xmlns:a16="http://schemas.microsoft.com/office/drawing/2014/main" id="{76045233-382C-5544-B7F4-FF91B32A01D9}"/>
              </a:ext>
            </a:extLst>
          </p:cNvPr>
          <p:cNvSpPr/>
          <p:nvPr userDrawn="1"/>
        </p:nvSpPr>
        <p:spPr>
          <a:xfrm>
            <a:off x="5181118" y="509887"/>
            <a:ext cx="6536430" cy="5478225"/>
          </a:xfrm>
          <a:custGeom>
            <a:avLst/>
            <a:gdLst>
              <a:gd name="connsiteX0" fmla="*/ 1369556 w 6536430"/>
              <a:gd name="connsiteY0" fmla="*/ 0 h 5478225"/>
              <a:gd name="connsiteX1" fmla="*/ 6536430 w 6536430"/>
              <a:gd name="connsiteY1" fmla="*/ 0 h 5478225"/>
              <a:gd name="connsiteX2" fmla="*/ 6536430 w 6536430"/>
              <a:gd name="connsiteY2" fmla="*/ 5478225 h 5478225"/>
              <a:gd name="connsiteX3" fmla="*/ 0 w 6536430"/>
              <a:gd name="connsiteY3" fmla="*/ 5478225 h 5478225"/>
            </a:gdLst>
            <a:ahLst/>
            <a:cxnLst>
              <a:cxn ang="0">
                <a:pos x="connsiteX0" y="connsiteY0"/>
              </a:cxn>
              <a:cxn ang="0">
                <a:pos x="connsiteX1" y="connsiteY1"/>
              </a:cxn>
              <a:cxn ang="0">
                <a:pos x="connsiteX2" y="connsiteY2"/>
              </a:cxn>
              <a:cxn ang="0">
                <a:pos x="connsiteX3" y="connsiteY3"/>
              </a:cxn>
            </a:cxnLst>
            <a:rect l="l" t="t" r="r" b="b"/>
            <a:pathLst>
              <a:path w="6536430" h="5478225">
                <a:moveTo>
                  <a:pt x="1369556" y="0"/>
                </a:moveTo>
                <a:lnTo>
                  <a:pt x="6536430" y="0"/>
                </a:lnTo>
                <a:lnTo>
                  <a:pt x="6536430" y="5478225"/>
                </a:lnTo>
                <a:lnTo>
                  <a:pt x="0" y="547822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7667160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ull Chart Slide">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DCCA77-93B5-3F4D-89F5-D55DB5E62F69}"/>
              </a:ext>
            </a:extLst>
          </p:cNvPr>
          <p:cNvSpPr/>
          <p:nvPr userDrawn="1"/>
        </p:nvSpPr>
        <p:spPr>
          <a:xfrm>
            <a:off x="444843" y="415925"/>
            <a:ext cx="11392930" cy="5711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356EBECB-C5D1-6548-B42C-A9EE50EB1D13}"/>
              </a:ext>
            </a:extLst>
          </p:cNvPr>
          <p:cNvSpPr>
            <a:spLocks noGrp="1"/>
          </p:cNvSpPr>
          <p:nvPr>
            <p:ph type="pic" sz="quarter" idx="14"/>
          </p:nvPr>
        </p:nvSpPr>
        <p:spPr>
          <a:xfrm>
            <a:off x="1637219" y="0"/>
            <a:ext cx="10554781" cy="6498000"/>
          </a:xfrm>
          <a:custGeom>
            <a:avLst/>
            <a:gdLst>
              <a:gd name="connsiteX0" fmla="*/ 1624501 w 10554781"/>
              <a:gd name="connsiteY0" fmla="*/ 0 h 6498000"/>
              <a:gd name="connsiteX1" fmla="*/ 3540583 w 10554781"/>
              <a:gd name="connsiteY1" fmla="*/ 0 h 6498000"/>
              <a:gd name="connsiteX2" fmla="*/ 4060849 w 10554781"/>
              <a:gd name="connsiteY2" fmla="*/ 0 h 6498000"/>
              <a:gd name="connsiteX3" fmla="*/ 10554781 w 10554781"/>
              <a:gd name="connsiteY3" fmla="*/ 0 h 6498000"/>
              <a:gd name="connsiteX4" fmla="*/ 10554781 w 10554781"/>
              <a:gd name="connsiteY4" fmla="*/ 6498000 h 6498000"/>
              <a:gd name="connsiteX5" fmla="*/ 4710388 w 10554781"/>
              <a:gd name="connsiteY5" fmla="*/ 6498000 h 6498000"/>
              <a:gd name="connsiteX6" fmla="*/ 4710781 w 10554781"/>
              <a:gd name="connsiteY6" fmla="*/ 6496050 h 6498000"/>
              <a:gd name="connsiteX7" fmla="*/ 4458781 w 10554781"/>
              <a:gd name="connsiteY7" fmla="*/ 6244050 h 6498000"/>
              <a:gd name="connsiteX8" fmla="*/ 4206781 w 10554781"/>
              <a:gd name="connsiteY8" fmla="*/ 6496050 h 6498000"/>
              <a:gd name="connsiteX9" fmla="*/ 4207175 w 10554781"/>
              <a:gd name="connsiteY9" fmla="*/ 6498000 h 6498000"/>
              <a:gd name="connsiteX10" fmla="*/ 4060849 w 10554781"/>
              <a:gd name="connsiteY10" fmla="*/ 6498000 h 6498000"/>
              <a:gd name="connsiteX11" fmla="*/ 3540583 w 10554781"/>
              <a:gd name="connsiteY11" fmla="*/ 6498000 h 6498000"/>
              <a:gd name="connsiteX12" fmla="*/ 0 w 10554781"/>
              <a:gd name="connsiteY12" fmla="*/ 6498000 h 6498000"/>
              <a:gd name="connsiteX13" fmla="*/ 94043 w 10554781"/>
              <a:gd name="connsiteY13" fmla="*/ 6121831 h 6498000"/>
              <a:gd name="connsiteX14" fmla="*/ 10192831 w 10554781"/>
              <a:gd name="connsiteY14" fmla="*/ 6121831 h 6498000"/>
              <a:gd name="connsiteX15" fmla="*/ 10192831 w 10554781"/>
              <a:gd name="connsiteY15" fmla="*/ 418454 h 6498000"/>
              <a:gd name="connsiteX16" fmla="*/ 1519888 w 10554781"/>
              <a:gd name="connsiteY16" fmla="*/ 41845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54781" h="6498000">
                <a:moveTo>
                  <a:pt x="1624501" y="0"/>
                </a:moveTo>
                <a:lnTo>
                  <a:pt x="3540583" y="0"/>
                </a:lnTo>
                <a:lnTo>
                  <a:pt x="4060849" y="0"/>
                </a:lnTo>
                <a:lnTo>
                  <a:pt x="10554781" y="0"/>
                </a:lnTo>
                <a:lnTo>
                  <a:pt x="10554781" y="6498000"/>
                </a:lnTo>
                <a:lnTo>
                  <a:pt x="4710388" y="6498000"/>
                </a:lnTo>
                <a:lnTo>
                  <a:pt x="4710781" y="6496050"/>
                </a:lnTo>
                <a:cubicBezTo>
                  <a:pt x="4710781" y="6356874"/>
                  <a:pt x="4597957" y="6244050"/>
                  <a:pt x="4458781" y="6244050"/>
                </a:cubicBezTo>
                <a:cubicBezTo>
                  <a:pt x="4319605" y="6244050"/>
                  <a:pt x="4206781" y="6356874"/>
                  <a:pt x="4206781" y="6496050"/>
                </a:cubicBezTo>
                <a:lnTo>
                  <a:pt x="4207175" y="6498000"/>
                </a:lnTo>
                <a:lnTo>
                  <a:pt x="4060849" y="6498000"/>
                </a:lnTo>
                <a:lnTo>
                  <a:pt x="3540583" y="6498000"/>
                </a:lnTo>
                <a:lnTo>
                  <a:pt x="0" y="6498000"/>
                </a:lnTo>
                <a:lnTo>
                  <a:pt x="94043" y="6121831"/>
                </a:lnTo>
                <a:lnTo>
                  <a:pt x="10192831" y="6121831"/>
                </a:lnTo>
                <a:lnTo>
                  <a:pt x="10192831" y="418454"/>
                </a:lnTo>
                <a:lnTo>
                  <a:pt x="1519888" y="418454"/>
                </a:lnTo>
                <a:close/>
              </a:path>
            </a:pathLst>
          </a:custGeom>
          <a:solidFill>
            <a:schemeClr val="accent5">
              <a:lumMod val="90000"/>
            </a:schemeClr>
          </a:solidFill>
        </p:spPr>
        <p:txBody>
          <a:bodyPr wrap="square" anchor="ctr">
            <a:noAutofit/>
          </a:bodyPr>
          <a:lstStyle>
            <a:lvl1pPr algn="ctr">
              <a:defRPr/>
            </a:lvl1pPr>
          </a:lstStyle>
          <a:p>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5" y="2436813"/>
            <a:ext cx="10928171" cy="351651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28172" cy="1467212"/>
          </a:xfrm>
        </p:spPr>
        <p:txBody>
          <a:bodyPr/>
          <a:lstStyle/>
          <a:p>
            <a:r>
              <a:rPr lang="en-GB"/>
              <a:t>Click to edit Master title style</a:t>
            </a:r>
          </a:p>
        </p:txBody>
      </p:sp>
    </p:spTree>
    <p:extLst>
      <p:ext uri="{BB962C8B-B14F-4D97-AF65-F5344CB8AC3E}">
        <p14:creationId xmlns:p14="http://schemas.microsoft.com/office/powerpoint/2010/main" val="31480777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ase Study Slide">
    <p:bg>
      <p:bgPr>
        <a:solidFill>
          <a:schemeClr val="accent5"/>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4D6D3A19-B41C-5A47-AF82-CCA882BCAB92}"/>
              </a:ext>
            </a:extLst>
          </p:cNvPr>
          <p:cNvSpPr>
            <a:spLocks noGrp="1"/>
          </p:cNvSpPr>
          <p:nvPr>
            <p:ph type="body" sz="quarter" idx="13" hasCustomPrompt="1"/>
          </p:nvPr>
        </p:nvSpPr>
        <p:spPr>
          <a:xfrm>
            <a:off x="609600" y="2941638"/>
            <a:ext cx="10969625" cy="3170237"/>
          </a:xfrm>
          <a:solidFill>
            <a:schemeClr val="bg1"/>
          </a:solidFill>
        </p:spPr>
        <p:txBody>
          <a:bodyPr anchor="ctr">
            <a:normAutofit/>
          </a:bodyPr>
          <a:lstStyle>
            <a:lvl1pPr algn="ctr">
              <a:defRPr sz="100"/>
            </a:lvl1pPr>
          </a:lstStyle>
          <a:p>
            <a:pPr lvl="0"/>
            <a:r>
              <a:rPr lang="en-US"/>
              <a:t> </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609600"/>
            <a:ext cx="10965600" cy="777240"/>
          </a:xfrm>
        </p:spPr>
        <p:txBody>
          <a:bodyPr/>
          <a:lstStyle/>
          <a:p>
            <a:r>
              <a:rPr lang="en-GB"/>
              <a:t>Case Study Title Goes Here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7" name="Text Placeholder 8">
            <a:extLst>
              <a:ext uri="{FF2B5EF4-FFF2-40B4-BE49-F238E27FC236}">
                <a16:creationId xmlns:a16="http://schemas.microsoft.com/office/drawing/2014/main" id="{E27557F0-1BBA-6647-9998-DCEAAFB33B64}"/>
              </a:ext>
            </a:extLst>
          </p:cNvPr>
          <p:cNvSpPr>
            <a:spLocks noGrp="1"/>
          </p:cNvSpPr>
          <p:nvPr>
            <p:ph type="body" sz="quarter" idx="14" hasCustomPrompt="1"/>
          </p:nvPr>
        </p:nvSpPr>
        <p:spPr>
          <a:xfrm>
            <a:off x="619531"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20" name="Text Placeholder 8">
            <a:extLst>
              <a:ext uri="{FF2B5EF4-FFF2-40B4-BE49-F238E27FC236}">
                <a16:creationId xmlns:a16="http://schemas.microsoft.com/office/drawing/2014/main" id="{53948A59-8AF0-DE4F-8535-2F0B40648D11}"/>
              </a:ext>
            </a:extLst>
          </p:cNvPr>
          <p:cNvSpPr>
            <a:spLocks noGrp="1"/>
          </p:cNvSpPr>
          <p:nvPr>
            <p:ph type="body" sz="quarter" idx="15" hasCustomPrompt="1"/>
          </p:nvPr>
        </p:nvSpPr>
        <p:spPr>
          <a:xfrm>
            <a:off x="7991068"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21" name="Text Placeholder 8">
            <a:extLst>
              <a:ext uri="{FF2B5EF4-FFF2-40B4-BE49-F238E27FC236}">
                <a16:creationId xmlns:a16="http://schemas.microsoft.com/office/drawing/2014/main" id="{18F82DBF-EC05-BD45-B722-B564A053E9EB}"/>
              </a:ext>
            </a:extLst>
          </p:cNvPr>
          <p:cNvSpPr>
            <a:spLocks noGrp="1"/>
          </p:cNvSpPr>
          <p:nvPr>
            <p:ph type="body" sz="quarter" idx="16" hasCustomPrompt="1"/>
          </p:nvPr>
        </p:nvSpPr>
        <p:spPr>
          <a:xfrm>
            <a:off x="4305300"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33" name="Text Placeholder 32">
            <a:extLst>
              <a:ext uri="{FF2B5EF4-FFF2-40B4-BE49-F238E27FC236}">
                <a16:creationId xmlns:a16="http://schemas.microsoft.com/office/drawing/2014/main" id="{75B94588-F5B7-004F-AF61-113E2169F510}"/>
              </a:ext>
            </a:extLst>
          </p:cNvPr>
          <p:cNvSpPr>
            <a:spLocks noGrp="1"/>
          </p:cNvSpPr>
          <p:nvPr>
            <p:ph type="body" sz="quarter" idx="17" hasCustomPrompt="1"/>
          </p:nvPr>
        </p:nvSpPr>
        <p:spPr>
          <a:xfrm>
            <a:off x="619530" y="1531620"/>
            <a:ext cx="10966590" cy="542176"/>
          </a:xfrm>
          <a:custGeom>
            <a:avLst/>
            <a:gdLst>
              <a:gd name="connsiteX0" fmla="*/ 7371537 w 10966590"/>
              <a:gd name="connsiteY0" fmla="*/ 0 h 542176"/>
              <a:gd name="connsiteX1" fmla="*/ 10966590 w 10966590"/>
              <a:gd name="connsiteY1" fmla="*/ 0 h 542176"/>
              <a:gd name="connsiteX2" fmla="*/ 10966590 w 10966590"/>
              <a:gd name="connsiteY2" fmla="*/ 542176 h 542176"/>
              <a:gd name="connsiteX3" fmla="*/ 7371537 w 10966590"/>
              <a:gd name="connsiteY3" fmla="*/ 542176 h 542176"/>
              <a:gd name="connsiteX4" fmla="*/ 3685769 w 10966590"/>
              <a:gd name="connsiteY4" fmla="*/ 0 h 542176"/>
              <a:gd name="connsiteX5" fmla="*/ 7280822 w 10966590"/>
              <a:gd name="connsiteY5" fmla="*/ 0 h 542176"/>
              <a:gd name="connsiteX6" fmla="*/ 7280822 w 10966590"/>
              <a:gd name="connsiteY6" fmla="*/ 542176 h 542176"/>
              <a:gd name="connsiteX7" fmla="*/ 3685769 w 10966590"/>
              <a:gd name="connsiteY7" fmla="*/ 542176 h 542176"/>
              <a:gd name="connsiteX8" fmla="*/ 0 w 10966590"/>
              <a:gd name="connsiteY8" fmla="*/ 0 h 542176"/>
              <a:gd name="connsiteX9" fmla="*/ 3595053 w 10966590"/>
              <a:gd name="connsiteY9" fmla="*/ 0 h 542176"/>
              <a:gd name="connsiteX10" fmla="*/ 3595053 w 10966590"/>
              <a:gd name="connsiteY10" fmla="*/ 542176 h 542176"/>
              <a:gd name="connsiteX11" fmla="*/ 0 w 10966590"/>
              <a:gd name="connsiteY11" fmla="*/ 542176 h 5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66590" h="542176">
                <a:moveTo>
                  <a:pt x="7371537" y="0"/>
                </a:moveTo>
                <a:lnTo>
                  <a:pt x="10966590" y="0"/>
                </a:lnTo>
                <a:lnTo>
                  <a:pt x="10966590" y="542176"/>
                </a:lnTo>
                <a:lnTo>
                  <a:pt x="7371537" y="542176"/>
                </a:lnTo>
                <a:close/>
                <a:moveTo>
                  <a:pt x="3685769" y="0"/>
                </a:moveTo>
                <a:lnTo>
                  <a:pt x="7280822" y="0"/>
                </a:lnTo>
                <a:lnTo>
                  <a:pt x="7280822" y="542176"/>
                </a:lnTo>
                <a:lnTo>
                  <a:pt x="3685769" y="542176"/>
                </a:lnTo>
                <a:close/>
                <a:moveTo>
                  <a:pt x="0" y="0"/>
                </a:moveTo>
                <a:lnTo>
                  <a:pt x="3595053" y="0"/>
                </a:lnTo>
                <a:lnTo>
                  <a:pt x="3595053" y="542176"/>
                </a:lnTo>
                <a:lnTo>
                  <a:pt x="0" y="542176"/>
                </a:lnTo>
                <a:close/>
              </a:path>
            </a:pathLst>
          </a:custGeom>
          <a:gradFill>
            <a:gsLst>
              <a:gs pos="0">
                <a:schemeClr val="accent2"/>
              </a:gs>
              <a:gs pos="100000">
                <a:schemeClr val="accent3"/>
              </a:gs>
            </a:gsLst>
            <a:lin ang="0" scaled="1"/>
          </a:gradFill>
        </p:spPr>
        <p:txBody>
          <a:bodyPr wrap="square" anchor="ctr">
            <a:noAutofit/>
          </a:bodyPr>
          <a:lstStyle>
            <a:lvl1pPr algn="ctr">
              <a:defRPr sz="100" b="1">
                <a:solidFill>
                  <a:schemeClr val="bg1"/>
                </a:solidFill>
              </a:defRPr>
            </a:lvl1pPr>
          </a:lstStyle>
          <a:p>
            <a:pPr lvl="0"/>
            <a:r>
              <a:rPr lang="en-US"/>
              <a:t> </a:t>
            </a:r>
          </a:p>
        </p:txBody>
      </p:sp>
      <p:sp>
        <p:nvSpPr>
          <p:cNvPr id="30" name="Text Placeholder 8">
            <a:extLst>
              <a:ext uri="{FF2B5EF4-FFF2-40B4-BE49-F238E27FC236}">
                <a16:creationId xmlns:a16="http://schemas.microsoft.com/office/drawing/2014/main" id="{5F798D50-4CE4-F447-87F8-15FF8A1658CF}"/>
              </a:ext>
            </a:extLst>
          </p:cNvPr>
          <p:cNvSpPr>
            <a:spLocks noGrp="1"/>
          </p:cNvSpPr>
          <p:nvPr>
            <p:ph type="body" sz="quarter" idx="20" hasCustomPrompt="1"/>
          </p:nvPr>
        </p:nvSpPr>
        <p:spPr>
          <a:xfrm>
            <a:off x="619531"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
        <p:nvSpPr>
          <p:cNvPr id="31" name="Text Placeholder 8">
            <a:extLst>
              <a:ext uri="{FF2B5EF4-FFF2-40B4-BE49-F238E27FC236}">
                <a16:creationId xmlns:a16="http://schemas.microsoft.com/office/drawing/2014/main" id="{DD283EE5-3BA3-874C-A54B-C4EDCBEDDAC1}"/>
              </a:ext>
            </a:extLst>
          </p:cNvPr>
          <p:cNvSpPr>
            <a:spLocks noGrp="1"/>
          </p:cNvSpPr>
          <p:nvPr>
            <p:ph type="body" sz="quarter" idx="21" hasCustomPrompt="1"/>
          </p:nvPr>
        </p:nvSpPr>
        <p:spPr>
          <a:xfrm>
            <a:off x="7991068"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
        <p:nvSpPr>
          <p:cNvPr id="32" name="Text Placeholder 8">
            <a:extLst>
              <a:ext uri="{FF2B5EF4-FFF2-40B4-BE49-F238E27FC236}">
                <a16:creationId xmlns:a16="http://schemas.microsoft.com/office/drawing/2014/main" id="{E5589F9A-A53F-A84C-B850-BA74F7670512}"/>
              </a:ext>
            </a:extLst>
          </p:cNvPr>
          <p:cNvSpPr>
            <a:spLocks noGrp="1"/>
          </p:cNvSpPr>
          <p:nvPr>
            <p:ph type="body" sz="quarter" idx="22" hasCustomPrompt="1"/>
          </p:nvPr>
        </p:nvSpPr>
        <p:spPr>
          <a:xfrm>
            <a:off x="4305300"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Tree>
    <p:extLst>
      <p:ext uri="{BB962C8B-B14F-4D97-AF65-F5344CB8AC3E}">
        <p14:creationId xmlns:p14="http://schemas.microsoft.com/office/powerpoint/2010/main" val="19311165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1104900" y="1363980"/>
            <a:ext cx="10043159" cy="4130040"/>
          </a:xfrm>
          <a:prstGeom prst="parallelogram">
            <a:avLst/>
          </a:prstGeom>
          <a:solidFill>
            <a:schemeClr val="tx1"/>
          </a:solidFill>
        </p:spPr>
        <p:txBody>
          <a:bodyPr anchor="ctr"/>
          <a:lstStyle>
            <a:lvl1pPr algn="ctr">
              <a:lnSpc>
                <a:spcPct val="80000"/>
              </a:lnSpc>
              <a:spcAft>
                <a:spcPts val="600"/>
              </a:spcAft>
              <a:defRPr sz="2400" b="1">
                <a:solidFill>
                  <a:schemeClr val="bg1"/>
                </a:solidFill>
              </a:defRPr>
            </a:lvl1pPr>
            <a:lvl2pPr algn="ctr">
              <a:lnSpc>
                <a:spcPct val="80000"/>
              </a:lnSpc>
              <a:spcAft>
                <a:spcPts val="600"/>
              </a:spcAft>
              <a:defRPr sz="6000">
                <a:solidFill>
                  <a:schemeClr val="bg1"/>
                </a:solidFill>
              </a:defRPr>
            </a:lvl2pPr>
            <a:lvl3pPr marL="7938" indent="0" algn="ctr">
              <a:lnSpc>
                <a:spcPct val="80000"/>
              </a:lnSpc>
              <a:spcAft>
                <a:spcPts val="600"/>
              </a:spcAft>
              <a:buNone/>
              <a:defRPr sz="2400" b="1">
                <a:solidFill>
                  <a:schemeClr val="bg1"/>
                </a:solidFill>
              </a:defRPr>
            </a:lvl3pPr>
            <a:lvl4pPr algn="ctr">
              <a:lnSpc>
                <a:spcPct val="80000"/>
              </a:lnSpc>
              <a:spcAft>
                <a:spcPts val="600"/>
              </a:spcAft>
              <a:defRPr sz="4800">
                <a:solidFill>
                  <a:schemeClr val="bg1"/>
                </a:solidFill>
              </a:defRPr>
            </a:lvl4pPr>
            <a:lvl5pPr algn="ctr">
              <a:lnSpc>
                <a:spcPct val="80000"/>
              </a:lnSpc>
              <a:spcAft>
                <a:spcPts val="600"/>
              </a:spcAft>
              <a:defRPr sz="2400" b="1">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Tree>
    <p:extLst>
      <p:ext uri="{BB962C8B-B14F-4D97-AF65-F5344CB8AC3E}">
        <p14:creationId xmlns:p14="http://schemas.microsoft.com/office/powerpoint/2010/main" val="1332396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tatement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10" name="Text Placeholder 9">
            <a:extLst>
              <a:ext uri="{FF2B5EF4-FFF2-40B4-BE49-F238E27FC236}">
                <a16:creationId xmlns:a16="http://schemas.microsoft.com/office/drawing/2014/main" id="{075D72E6-9411-1B4C-81D0-42BD2EE8C246}"/>
              </a:ext>
            </a:extLst>
          </p:cNvPr>
          <p:cNvSpPr>
            <a:spLocks noGrp="1"/>
          </p:cNvSpPr>
          <p:nvPr>
            <p:ph type="body" sz="quarter" idx="13" hasCustomPrompt="1"/>
          </p:nvPr>
        </p:nvSpPr>
        <p:spPr>
          <a:xfrm>
            <a:off x="2174875" y="5119050"/>
            <a:ext cx="7839075" cy="97905"/>
          </a:xfrm>
          <a:gradFill>
            <a:gsLst>
              <a:gs pos="0">
                <a:schemeClr val="accent2"/>
              </a:gs>
              <a:gs pos="100000">
                <a:schemeClr val="accent3"/>
              </a:gs>
            </a:gsLst>
            <a:lin ang="0" scaled="1"/>
          </a:gradFill>
        </p:spPr>
        <p:txBody>
          <a:bodyPr anchor="ctr">
            <a:normAutofit/>
          </a:bodyPr>
          <a:lstStyle>
            <a:lvl1pPr algn="ctr">
              <a:defRPr sz="100">
                <a:gradFill>
                  <a:gsLst>
                    <a:gs pos="0">
                      <a:schemeClr val="accent2"/>
                    </a:gs>
                    <a:gs pos="100000">
                      <a:schemeClr val="accent3"/>
                    </a:gs>
                  </a:gsLst>
                  <a:lin ang="0" scaled="1"/>
                </a:gradFill>
              </a:defRPr>
            </a:lvl1pPr>
          </a:lstStyle>
          <a:p>
            <a:pPr lvl="0"/>
            <a:r>
              <a:rPr lang="en-US"/>
              <a:t>   </a:t>
            </a:r>
          </a:p>
        </p:txBody>
      </p:sp>
      <p:sp>
        <p:nvSpPr>
          <p:cNvPr id="12" name="Text Placeholder 9">
            <a:extLst>
              <a:ext uri="{FF2B5EF4-FFF2-40B4-BE49-F238E27FC236}">
                <a16:creationId xmlns:a16="http://schemas.microsoft.com/office/drawing/2014/main" id="{7DC2C98D-EEE6-244E-B9DD-32C94FB0924D}"/>
              </a:ext>
            </a:extLst>
          </p:cNvPr>
          <p:cNvSpPr>
            <a:spLocks noGrp="1"/>
          </p:cNvSpPr>
          <p:nvPr>
            <p:ph type="body" sz="quarter" idx="14" hasCustomPrompt="1"/>
          </p:nvPr>
        </p:nvSpPr>
        <p:spPr>
          <a:xfrm>
            <a:off x="2174875" y="1662666"/>
            <a:ext cx="7839075" cy="97905"/>
          </a:xfrm>
          <a:gradFill>
            <a:gsLst>
              <a:gs pos="0">
                <a:schemeClr val="accent2"/>
              </a:gs>
              <a:gs pos="100000">
                <a:schemeClr val="accent3"/>
              </a:gs>
            </a:gsLst>
            <a:lin ang="0" scaled="1"/>
          </a:gradFill>
        </p:spPr>
        <p:txBody>
          <a:bodyPr anchor="ctr">
            <a:normAutofit/>
          </a:bodyPr>
          <a:lstStyle>
            <a:lvl1pPr algn="ctr">
              <a:defRPr sz="100">
                <a:gradFill>
                  <a:gsLst>
                    <a:gs pos="0">
                      <a:schemeClr val="accent2"/>
                    </a:gs>
                    <a:gs pos="100000">
                      <a:schemeClr val="accent3"/>
                    </a:gs>
                  </a:gsLst>
                  <a:lin ang="0" scaled="1"/>
                </a:gradFill>
              </a:defRPr>
            </a:lvl1pPr>
          </a:lstStyle>
          <a:p>
            <a:pPr lvl="0"/>
            <a:r>
              <a:rPr lang="en-US"/>
              <a:t>   </a:t>
            </a:r>
          </a:p>
        </p:txBody>
      </p:sp>
      <p:sp>
        <p:nvSpPr>
          <p:cNvPr id="4" name="Text Placeholder 3">
            <a:extLst>
              <a:ext uri="{FF2B5EF4-FFF2-40B4-BE49-F238E27FC236}">
                <a16:creationId xmlns:a16="http://schemas.microsoft.com/office/drawing/2014/main" id="{479E8BC8-E37D-DC43-B023-CA84A9CACB19}"/>
              </a:ext>
            </a:extLst>
          </p:cNvPr>
          <p:cNvSpPr>
            <a:spLocks noGrp="1"/>
          </p:cNvSpPr>
          <p:nvPr>
            <p:ph type="body" sz="quarter" idx="15" hasCustomPrompt="1"/>
          </p:nvPr>
        </p:nvSpPr>
        <p:spPr>
          <a:xfrm>
            <a:off x="590550" y="2866232"/>
            <a:ext cx="10761663" cy="1125537"/>
          </a:xfrm>
        </p:spPr>
        <p:txBody>
          <a:bodyPr anchor="ctr">
            <a:normAutofit/>
          </a:bodyPr>
          <a:lstStyle>
            <a:lvl1pPr algn="ctr">
              <a:defRPr sz="5000" b="1">
                <a:solidFill>
                  <a:schemeClr val="bg1"/>
                </a:solidFill>
              </a:defRPr>
            </a:lvl1pPr>
          </a:lstStyle>
          <a:p>
            <a:pPr lvl="0"/>
            <a:r>
              <a:rPr lang="en-US"/>
              <a:t>Statement Goes Here</a:t>
            </a:r>
          </a:p>
        </p:txBody>
      </p:sp>
    </p:spTree>
    <p:extLst>
      <p:ext uri="{BB962C8B-B14F-4D97-AF65-F5344CB8AC3E}">
        <p14:creationId xmlns:p14="http://schemas.microsoft.com/office/powerpoint/2010/main" val="300170967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hree Point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B3D909E-AE1D-A047-A25D-B929C7CBC73C}"/>
              </a:ext>
            </a:extLst>
          </p:cNvPr>
          <p:cNvSpPr>
            <a:spLocks noGrp="1"/>
          </p:cNvSpPr>
          <p:nvPr>
            <p:ph type="pic" sz="quarter" idx="10"/>
          </p:nvPr>
        </p:nvSpPr>
        <p:spPr>
          <a:xfrm>
            <a:off x="0" y="0"/>
            <a:ext cx="12192000" cy="6498000"/>
          </a:xfrm>
          <a:custGeom>
            <a:avLst/>
            <a:gdLst>
              <a:gd name="connsiteX0" fmla="*/ 0 w 12192000"/>
              <a:gd name="connsiteY0" fmla="*/ 0 h 6498000"/>
              <a:gd name="connsiteX1" fmla="*/ 12192000 w 12192000"/>
              <a:gd name="connsiteY1" fmla="*/ 0 h 6498000"/>
              <a:gd name="connsiteX2" fmla="*/ 12192000 w 12192000"/>
              <a:gd name="connsiteY2" fmla="*/ 6498000 h 6498000"/>
              <a:gd name="connsiteX3" fmla="*/ 6347607 w 12192000"/>
              <a:gd name="connsiteY3" fmla="*/ 6498000 h 6498000"/>
              <a:gd name="connsiteX4" fmla="*/ 6348000 w 12192000"/>
              <a:gd name="connsiteY4" fmla="*/ 6496050 h 6498000"/>
              <a:gd name="connsiteX5" fmla="*/ 6096000 w 12192000"/>
              <a:gd name="connsiteY5" fmla="*/ 6244050 h 6498000"/>
              <a:gd name="connsiteX6" fmla="*/ 5844000 w 12192000"/>
              <a:gd name="connsiteY6" fmla="*/ 6496050 h 6498000"/>
              <a:gd name="connsiteX7" fmla="*/ 5844394 w 12192000"/>
              <a:gd name="connsiteY7" fmla="*/ 6498000 h 6498000"/>
              <a:gd name="connsiteX8" fmla="*/ 0 w 12192000"/>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498000">
                <a:moveTo>
                  <a:pt x="0" y="0"/>
                </a:moveTo>
                <a:lnTo>
                  <a:pt x="12192000" y="0"/>
                </a:lnTo>
                <a:lnTo>
                  <a:pt x="12192000" y="6498000"/>
                </a:lnTo>
                <a:lnTo>
                  <a:pt x="6347607" y="6498000"/>
                </a:lnTo>
                <a:lnTo>
                  <a:pt x="6348000" y="6496050"/>
                </a:lnTo>
                <a:cubicBezTo>
                  <a:pt x="6348000" y="6356874"/>
                  <a:pt x="6235176" y="6244050"/>
                  <a:pt x="6096000" y="6244050"/>
                </a:cubicBezTo>
                <a:cubicBezTo>
                  <a:pt x="5956825" y="6244050"/>
                  <a:pt x="5844000" y="6356874"/>
                  <a:pt x="5844000" y="6496050"/>
                </a:cubicBezTo>
                <a:lnTo>
                  <a:pt x="5844394" y="6498000"/>
                </a:lnTo>
                <a:lnTo>
                  <a:pt x="0" y="6498000"/>
                </a:lnTo>
                <a:close/>
              </a:path>
            </a:pathLst>
          </a:custGeom>
          <a:solidFill>
            <a:schemeClr val="accent5">
              <a:lumMod val="90000"/>
            </a:schemeClr>
          </a:solidFill>
          <a:ln>
            <a:noFill/>
          </a:ln>
        </p:spPr>
        <p:txBody>
          <a:bodyPr wrap="square" anchor="ctr">
            <a:noAutofit/>
          </a:bodyPr>
          <a:lstStyle>
            <a:lvl1pPr algn="l">
              <a:defRPr/>
            </a:lvl1pPr>
          </a:lstStyle>
          <a:p>
            <a:endParaRPr lang="en-GB"/>
          </a:p>
        </p:txBody>
      </p:sp>
      <p:sp>
        <p:nvSpPr>
          <p:cNvPr id="39" name="Content Placeholder 2">
            <a:extLst>
              <a:ext uri="{FF2B5EF4-FFF2-40B4-BE49-F238E27FC236}">
                <a16:creationId xmlns:a16="http://schemas.microsoft.com/office/drawing/2014/main" id="{6F586F69-3533-5F4F-85BF-457BB915F941}"/>
              </a:ext>
            </a:extLst>
          </p:cNvPr>
          <p:cNvSpPr>
            <a:spLocks noGrp="1"/>
          </p:cNvSpPr>
          <p:nvPr>
            <p:ph idx="1" hasCustomPrompt="1"/>
          </p:nvPr>
        </p:nvSpPr>
        <p:spPr>
          <a:xfrm>
            <a:off x="652329"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53" name="Content Placeholder 52">
            <a:extLst>
              <a:ext uri="{FF2B5EF4-FFF2-40B4-BE49-F238E27FC236}">
                <a16:creationId xmlns:a16="http://schemas.microsoft.com/office/drawing/2014/main" id="{C27B8D16-878E-594C-BA9E-010EE25E648C}"/>
              </a:ext>
            </a:extLst>
          </p:cNvPr>
          <p:cNvSpPr>
            <a:spLocks noGrp="1"/>
          </p:cNvSpPr>
          <p:nvPr>
            <p:ph idx="13" hasCustomPrompt="1"/>
          </p:nvPr>
        </p:nvSpPr>
        <p:spPr>
          <a:xfrm>
            <a:off x="617264" y="5301208"/>
            <a:ext cx="10452445" cy="195352"/>
          </a:xfrm>
          <a:custGeom>
            <a:avLst/>
            <a:gdLst>
              <a:gd name="connsiteX0" fmla="*/ 7110414 w 10452445"/>
              <a:gd name="connsiteY0" fmla="*/ 0 h 195352"/>
              <a:gd name="connsiteX1" fmla="*/ 10452445 w 10452445"/>
              <a:gd name="connsiteY1" fmla="*/ 0 h 195352"/>
              <a:gd name="connsiteX2" fmla="*/ 10421154 w 10452445"/>
              <a:gd name="connsiteY2" fmla="*/ 195352 h 195352"/>
              <a:gd name="connsiteX3" fmla="*/ 7079123 w 10452445"/>
              <a:gd name="connsiteY3" fmla="*/ 195352 h 195352"/>
              <a:gd name="connsiteX4" fmla="*/ 3577116 w 10452445"/>
              <a:gd name="connsiteY4" fmla="*/ 0 h 195352"/>
              <a:gd name="connsiteX5" fmla="*/ 6919147 w 10452445"/>
              <a:gd name="connsiteY5" fmla="*/ 0 h 195352"/>
              <a:gd name="connsiteX6" fmla="*/ 6887856 w 10452445"/>
              <a:gd name="connsiteY6" fmla="*/ 195352 h 195352"/>
              <a:gd name="connsiteX7" fmla="*/ 3545825 w 10452445"/>
              <a:gd name="connsiteY7" fmla="*/ 195352 h 195352"/>
              <a:gd name="connsiteX8" fmla="*/ 31291 w 10452445"/>
              <a:gd name="connsiteY8" fmla="*/ 0 h 195352"/>
              <a:gd name="connsiteX9" fmla="*/ 3373323 w 10452445"/>
              <a:gd name="connsiteY9" fmla="*/ 0 h 195352"/>
              <a:gd name="connsiteX10" fmla="*/ 3342031 w 10452445"/>
              <a:gd name="connsiteY10" fmla="*/ 195352 h 195352"/>
              <a:gd name="connsiteX11" fmla="*/ 0 w 10452445"/>
              <a:gd name="connsiteY11" fmla="*/ 195352 h 19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52445" h="195352">
                <a:moveTo>
                  <a:pt x="7110414" y="0"/>
                </a:moveTo>
                <a:lnTo>
                  <a:pt x="10452445" y="0"/>
                </a:lnTo>
                <a:lnTo>
                  <a:pt x="10421154" y="195352"/>
                </a:lnTo>
                <a:lnTo>
                  <a:pt x="7079123" y="195352"/>
                </a:lnTo>
                <a:close/>
                <a:moveTo>
                  <a:pt x="3577116" y="0"/>
                </a:moveTo>
                <a:lnTo>
                  <a:pt x="6919147" y="0"/>
                </a:lnTo>
                <a:lnTo>
                  <a:pt x="6887856" y="195352"/>
                </a:lnTo>
                <a:lnTo>
                  <a:pt x="3545825" y="195352"/>
                </a:lnTo>
                <a:close/>
                <a:moveTo>
                  <a:pt x="31291" y="0"/>
                </a:moveTo>
                <a:lnTo>
                  <a:pt x="3373323" y="0"/>
                </a:lnTo>
                <a:lnTo>
                  <a:pt x="3342031" y="195352"/>
                </a:lnTo>
                <a:lnTo>
                  <a:pt x="0" y="195352"/>
                </a:lnTo>
                <a:close/>
              </a:path>
            </a:pathLst>
          </a:custGeom>
          <a:gradFill>
            <a:gsLst>
              <a:gs pos="0">
                <a:schemeClr val="accent2"/>
              </a:gs>
              <a:gs pos="100000">
                <a:schemeClr val="accent3"/>
              </a:gs>
            </a:gsLst>
            <a:lin ang="0" scaled="1"/>
          </a:gradFill>
        </p:spPr>
        <p:txBody>
          <a:bodyPr wrap="square" anchor="ctr">
            <a:no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43" name="Text Placeholder 42">
            <a:extLst>
              <a:ext uri="{FF2B5EF4-FFF2-40B4-BE49-F238E27FC236}">
                <a16:creationId xmlns:a16="http://schemas.microsoft.com/office/drawing/2014/main" id="{731E1C47-DD69-A64A-8A3C-17882AE12DD7}"/>
              </a:ext>
            </a:extLst>
          </p:cNvPr>
          <p:cNvSpPr>
            <a:spLocks noGrp="1"/>
          </p:cNvSpPr>
          <p:nvPr>
            <p:ph type="body" sz="quarter" idx="14" hasCustomPrompt="1"/>
          </p:nvPr>
        </p:nvSpPr>
        <p:spPr>
          <a:xfrm>
            <a:off x="1266214"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44" name="Text Placeholder 42">
            <a:extLst>
              <a:ext uri="{FF2B5EF4-FFF2-40B4-BE49-F238E27FC236}">
                <a16:creationId xmlns:a16="http://schemas.microsoft.com/office/drawing/2014/main" id="{D90EC933-9590-AE4A-B72E-4F29C40DFEC9}"/>
              </a:ext>
            </a:extLst>
          </p:cNvPr>
          <p:cNvSpPr>
            <a:spLocks noGrp="1"/>
          </p:cNvSpPr>
          <p:nvPr>
            <p:ph type="body" sz="quarter" idx="15" hasCustomPrompt="1"/>
          </p:nvPr>
        </p:nvSpPr>
        <p:spPr>
          <a:xfrm>
            <a:off x="1266214"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45" name="Content Placeholder 2">
            <a:extLst>
              <a:ext uri="{FF2B5EF4-FFF2-40B4-BE49-F238E27FC236}">
                <a16:creationId xmlns:a16="http://schemas.microsoft.com/office/drawing/2014/main" id="{F1E6AA1F-0C53-9E4E-BA5C-8F931F63578F}"/>
              </a:ext>
            </a:extLst>
          </p:cNvPr>
          <p:cNvSpPr>
            <a:spLocks noGrp="1"/>
          </p:cNvSpPr>
          <p:nvPr>
            <p:ph idx="16" hasCustomPrompt="1"/>
          </p:nvPr>
        </p:nvSpPr>
        <p:spPr>
          <a:xfrm>
            <a:off x="4198154"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47" name="Text Placeholder 42">
            <a:extLst>
              <a:ext uri="{FF2B5EF4-FFF2-40B4-BE49-F238E27FC236}">
                <a16:creationId xmlns:a16="http://schemas.microsoft.com/office/drawing/2014/main" id="{9752D0A0-8F32-4C4D-846A-F569F0F7D5C0}"/>
              </a:ext>
            </a:extLst>
          </p:cNvPr>
          <p:cNvSpPr>
            <a:spLocks noGrp="1"/>
          </p:cNvSpPr>
          <p:nvPr>
            <p:ph type="body" sz="quarter" idx="18" hasCustomPrompt="1"/>
          </p:nvPr>
        </p:nvSpPr>
        <p:spPr>
          <a:xfrm>
            <a:off x="4812039"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48" name="Text Placeholder 42">
            <a:extLst>
              <a:ext uri="{FF2B5EF4-FFF2-40B4-BE49-F238E27FC236}">
                <a16:creationId xmlns:a16="http://schemas.microsoft.com/office/drawing/2014/main" id="{D8DF6BB9-0AFD-A940-A490-D9F799773698}"/>
              </a:ext>
            </a:extLst>
          </p:cNvPr>
          <p:cNvSpPr>
            <a:spLocks noGrp="1"/>
          </p:cNvSpPr>
          <p:nvPr>
            <p:ph type="body" sz="quarter" idx="19" hasCustomPrompt="1"/>
          </p:nvPr>
        </p:nvSpPr>
        <p:spPr>
          <a:xfrm>
            <a:off x="4812039"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49" name="Content Placeholder 2">
            <a:extLst>
              <a:ext uri="{FF2B5EF4-FFF2-40B4-BE49-F238E27FC236}">
                <a16:creationId xmlns:a16="http://schemas.microsoft.com/office/drawing/2014/main" id="{89046D37-1DEB-0D4E-8765-C5E2335F86F6}"/>
              </a:ext>
            </a:extLst>
          </p:cNvPr>
          <p:cNvSpPr>
            <a:spLocks noGrp="1"/>
          </p:cNvSpPr>
          <p:nvPr>
            <p:ph idx="20" hasCustomPrompt="1"/>
          </p:nvPr>
        </p:nvSpPr>
        <p:spPr>
          <a:xfrm>
            <a:off x="7731452" y="2136140"/>
            <a:ext cx="3843019" cy="3167380"/>
          </a:xfrm>
          <a:prstGeom prst="parallelogram">
            <a:avLst>
              <a:gd name="adj" fmla="val 16018"/>
            </a:avLst>
          </a:prstGeom>
          <a:solidFill>
            <a:schemeClr val="tx1"/>
          </a:solidFill>
        </p:spPr>
        <p:txBody>
          <a:bodyPr anchor="ctr">
            <a:normAutofit/>
          </a:bodyPr>
          <a:lstStyle>
            <a:lvl1pPr algn="ctr">
              <a:lnSpc>
                <a:spcPct val="80000"/>
              </a:lnSpc>
              <a:spcAft>
                <a:spcPts val="600"/>
              </a:spcAft>
              <a:defRPr sz="100" b="1">
                <a:solidFill>
                  <a:schemeClr val="tx1"/>
                </a:solidFill>
              </a:defRPr>
            </a:lvl1pPr>
            <a:lvl2pPr algn="ctr">
              <a:lnSpc>
                <a:spcPct val="80000"/>
              </a:lnSpc>
              <a:spcAft>
                <a:spcPts val="600"/>
              </a:spcAft>
              <a:defRPr sz="6000">
                <a:solidFill>
                  <a:schemeClr val="accent4"/>
                </a:solidFill>
              </a:defRPr>
            </a:lvl2pPr>
            <a:lvl3pPr marL="7938" indent="0" algn="ctr">
              <a:lnSpc>
                <a:spcPct val="80000"/>
              </a:lnSpc>
              <a:spcAft>
                <a:spcPts val="600"/>
              </a:spcAft>
              <a:buNone/>
              <a:defRPr sz="2400" b="1">
                <a:solidFill>
                  <a:schemeClr val="tx1"/>
                </a:solidFill>
              </a:defRPr>
            </a:lvl3pPr>
            <a:lvl4pPr algn="ctr">
              <a:lnSpc>
                <a:spcPct val="80000"/>
              </a:lnSpc>
              <a:spcAft>
                <a:spcPts val="600"/>
              </a:spcAft>
              <a:defRPr sz="4800">
                <a:solidFill>
                  <a:schemeClr val="accent6"/>
                </a:solidFill>
              </a:defRPr>
            </a:lvl4pPr>
            <a:lvl5pPr algn="ctr">
              <a:lnSpc>
                <a:spcPct val="80000"/>
              </a:lnSpc>
              <a:spcAft>
                <a:spcPts val="600"/>
              </a:spcAft>
              <a:defRPr sz="2400" b="1">
                <a:solidFill>
                  <a:schemeClr val="tx1"/>
                </a:solidFill>
              </a:defRPr>
            </a:lvl5pPr>
          </a:lstStyle>
          <a:p>
            <a:pPr lvl="0"/>
            <a:r>
              <a:rPr lang="en-GB"/>
              <a:t> </a:t>
            </a:r>
          </a:p>
        </p:txBody>
      </p:sp>
      <p:sp>
        <p:nvSpPr>
          <p:cNvPr id="51" name="Text Placeholder 42">
            <a:extLst>
              <a:ext uri="{FF2B5EF4-FFF2-40B4-BE49-F238E27FC236}">
                <a16:creationId xmlns:a16="http://schemas.microsoft.com/office/drawing/2014/main" id="{60C5B26C-67C1-4B41-A927-21EF4C982243}"/>
              </a:ext>
            </a:extLst>
          </p:cNvPr>
          <p:cNvSpPr>
            <a:spLocks noGrp="1"/>
          </p:cNvSpPr>
          <p:nvPr>
            <p:ph type="body" sz="quarter" idx="22" hasCustomPrompt="1"/>
          </p:nvPr>
        </p:nvSpPr>
        <p:spPr>
          <a:xfrm>
            <a:off x="8345337" y="2435403"/>
            <a:ext cx="2717801" cy="547688"/>
          </a:xfrm>
          <a:noFill/>
        </p:spPr>
        <p:txBody>
          <a:bodyPr anchor="ctr"/>
          <a:lstStyle>
            <a:lvl4pPr algn="ctr">
              <a:defRPr>
                <a:solidFill>
                  <a:schemeClr val="bg1"/>
                </a:solidFill>
              </a:defRPr>
            </a:lvl4pPr>
            <a:lvl5pPr algn="ctr">
              <a:defRPr/>
            </a:lvl5pPr>
          </a:lstStyle>
          <a:p>
            <a:pPr lvl="3"/>
            <a:r>
              <a:rPr lang="en-GB"/>
              <a:t>Point Title Goes Here</a:t>
            </a:r>
            <a:endParaRPr lang="en-US"/>
          </a:p>
        </p:txBody>
      </p:sp>
      <p:sp>
        <p:nvSpPr>
          <p:cNvPr id="52" name="Text Placeholder 42">
            <a:extLst>
              <a:ext uri="{FF2B5EF4-FFF2-40B4-BE49-F238E27FC236}">
                <a16:creationId xmlns:a16="http://schemas.microsoft.com/office/drawing/2014/main" id="{DE5D7B1E-322F-4043-856C-5F50C2ED9436}"/>
              </a:ext>
            </a:extLst>
          </p:cNvPr>
          <p:cNvSpPr>
            <a:spLocks noGrp="1"/>
          </p:cNvSpPr>
          <p:nvPr>
            <p:ph type="body" sz="quarter" idx="23" hasCustomPrompt="1"/>
          </p:nvPr>
        </p:nvSpPr>
        <p:spPr>
          <a:xfrm>
            <a:off x="8345337" y="3140968"/>
            <a:ext cx="2717801" cy="547688"/>
          </a:xfrm>
          <a:noFill/>
        </p:spPr>
        <p:txBody>
          <a:bodyPr anchor="t">
            <a:normAutofit/>
          </a:bodyPr>
          <a:lstStyle>
            <a:lvl4pPr algn="ctr">
              <a:defRPr sz="1200" b="0">
                <a:solidFill>
                  <a:schemeClr val="bg1"/>
                </a:solidFill>
              </a:defRPr>
            </a:lvl4pPr>
            <a:lvl5pPr algn="ctr">
              <a:defRPr/>
            </a:lvl5pPr>
          </a:lstStyle>
          <a:p>
            <a:pPr lvl="3"/>
            <a:r>
              <a:rPr lang="en-GB"/>
              <a:t>Body Text Goes Here</a:t>
            </a:r>
            <a:endParaRPr lang="en-US"/>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3" name="Title 2">
            <a:extLst>
              <a:ext uri="{FF2B5EF4-FFF2-40B4-BE49-F238E27FC236}">
                <a16:creationId xmlns:a16="http://schemas.microsoft.com/office/drawing/2014/main" id="{21ADF616-547B-FE4F-83B6-337F9715E95D}"/>
              </a:ext>
            </a:extLst>
          </p:cNvPr>
          <p:cNvSpPr>
            <a:spLocks noGrp="1"/>
          </p:cNvSpPr>
          <p:nvPr>
            <p:ph type="title"/>
          </p:nvPr>
        </p:nvSpPr>
        <p:spPr>
          <a:xfrm>
            <a:off x="618065" y="1188720"/>
            <a:ext cx="10965600" cy="934720"/>
          </a:xfrm>
        </p:spPr>
        <p:txBody>
          <a:bodyPr/>
          <a:lstStyle>
            <a:lvl1pPr algn="ctr">
              <a:defRPr>
                <a:solidFill>
                  <a:schemeClr val="bg1"/>
                </a:solidFill>
              </a:defRPr>
            </a:lvl1pPr>
          </a:lstStyle>
          <a:p>
            <a:r>
              <a:rPr lang="en-GB"/>
              <a:t>Click to edit Master title style</a:t>
            </a:r>
            <a:endParaRPr lang="en-US"/>
          </a:p>
        </p:txBody>
      </p:sp>
    </p:spTree>
    <p:extLst>
      <p:ext uri="{BB962C8B-B14F-4D97-AF65-F5344CB8AC3E}">
        <p14:creationId xmlns:p14="http://schemas.microsoft.com/office/powerpoint/2010/main" val="2147976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Key Takeaway Slide">
    <p:bg>
      <p:bgPr>
        <a:solidFill>
          <a:schemeClr val="tx1"/>
        </a:solidFill>
        <a:effectLst/>
      </p:bgPr>
    </p:bg>
    <p:spTree>
      <p:nvGrpSpPr>
        <p:cNvPr id="1" name=""/>
        <p:cNvGrpSpPr/>
        <p:nvPr/>
      </p:nvGrpSpPr>
      <p:grpSpPr>
        <a:xfrm>
          <a:off x="0" y="0"/>
          <a:ext cx="0" cy="0"/>
          <a:chOff x="0" y="0"/>
          <a:chExt cx="0" cy="0"/>
        </a:xfrm>
      </p:grpSpPr>
      <p:sp>
        <p:nvSpPr>
          <p:cNvPr id="52" name="Text Placeholder 21">
            <a:extLst>
              <a:ext uri="{FF2B5EF4-FFF2-40B4-BE49-F238E27FC236}">
                <a16:creationId xmlns:a16="http://schemas.microsoft.com/office/drawing/2014/main" id="{B3B6E53A-D89B-B940-9D39-415F8E4D3055}"/>
              </a:ext>
            </a:extLst>
          </p:cNvPr>
          <p:cNvSpPr>
            <a:spLocks noGrp="1"/>
          </p:cNvSpPr>
          <p:nvPr>
            <p:ph type="body" sz="quarter" idx="25" hasCustomPrompt="1"/>
          </p:nvPr>
        </p:nvSpPr>
        <p:spPr>
          <a:xfrm>
            <a:off x="15141817" y="204788"/>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56" name="Text Placeholder 21">
            <a:extLst>
              <a:ext uri="{FF2B5EF4-FFF2-40B4-BE49-F238E27FC236}">
                <a16:creationId xmlns:a16="http://schemas.microsoft.com/office/drawing/2014/main" id="{A74AF6A7-69A9-7A48-92AE-BC526D3BA4EF}"/>
              </a:ext>
            </a:extLst>
          </p:cNvPr>
          <p:cNvSpPr>
            <a:spLocks noGrp="1"/>
          </p:cNvSpPr>
          <p:nvPr>
            <p:ph type="body" sz="quarter" idx="29" hasCustomPrompt="1"/>
          </p:nvPr>
        </p:nvSpPr>
        <p:spPr>
          <a:xfrm>
            <a:off x="14771114" y="1798515"/>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60" name="Text Placeholder 21">
            <a:extLst>
              <a:ext uri="{FF2B5EF4-FFF2-40B4-BE49-F238E27FC236}">
                <a16:creationId xmlns:a16="http://schemas.microsoft.com/office/drawing/2014/main" id="{9EE33D39-7F12-864F-8883-F7C67CA8FC7A}"/>
              </a:ext>
            </a:extLst>
          </p:cNvPr>
          <p:cNvSpPr>
            <a:spLocks noGrp="1"/>
          </p:cNvSpPr>
          <p:nvPr>
            <p:ph type="body" sz="quarter" idx="33" hasCustomPrompt="1"/>
          </p:nvPr>
        </p:nvSpPr>
        <p:spPr>
          <a:xfrm>
            <a:off x="14406065" y="3360109"/>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64" name="Text Placeholder 21">
            <a:extLst>
              <a:ext uri="{FF2B5EF4-FFF2-40B4-BE49-F238E27FC236}">
                <a16:creationId xmlns:a16="http://schemas.microsoft.com/office/drawing/2014/main" id="{773ADB21-32BE-4641-94A5-B04DD7EDFBD3}"/>
              </a:ext>
            </a:extLst>
          </p:cNvPr>
          <p:cNvSpPr>
            <a:spLocks noGrp="1"/>
          </p:cNvSpPr>
          <p:nvPr>
            <p:ph type="body" sz="quarter" idx="37" hasCustomPrompt="1"/>
          </p:nvPr>
        </p:nvSpPr>
        <p:spPr>
          <a:xfrm>
            <a:off x="15550189" y="-1414462"/>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7" name="Text Placeholder 76">
            <a:extLst>
              <a:ext uri="{FF2B5EF4-FFF2-40B4-BE49-F238E27FC236}">
                <a16:creationId xmlns:a16="http://schemas.microsoft.com/office/drawing/2014/main" id="{27E5DDBD-3796-0C48-8987-7575D29D8657}"/>
              </a:ext>
            </a:extLst>
          </p:cNvPr>
          <p:cNvSpPr>
            <a:spLocks noGrp="1"/>
          </p:cNvSpPr>
          <p:nvPr>
            <p:ph type="body" sz="quarter" idx="38" hasCustomPrompt="1"/>
          </p:nvPr>
        </p:nvSpPr>
        <p:spPr>
          <a:xfrm>
            <a:off x="13114784" y="-1414463"/>
            <a:ext cx="2782519" cy="6022346"/>
          </a:xfrm>
          <a:custGeom>
            <a:avLst/>
            <a:gdLst>
              <a:gd name="connsiteX0" fmla="*/ 311944 w 2782519"/>
              <a:gd name="connsiteY0" fmla="*/ 4774571 h 6022346"/>
              <a:gd name="connsiteX1" fmla="*/ 1638395 w 2782519"/>
              <a:gd name="connsiteY1" fmla="*/ 4774571 h 6022346"/>
              <a:gd name="connsiteX2" fmla="*/ 1326451 w 2782519"/>
              <a:gd name="connsiteY2" fmla="*/ 6022346 h 6022346"/>
              <a:gd name="connsiteX3" fmla="*/ 0 w 2782519"/>
              <a:gd name="connsiteY3" fmla="*/ 6022346 h 6022346"/>
              <a:gd name="connsiteX4" fmla="*/ 676993 w 2782519"/>
              <a:gd name="connsiteY4" fmla="*/ 3212977 h 6022346"/>
              <a:gd name="connsiteX5" fmla="*/ 2003444 w 2782519"/>
              <a:gd name="connsiteY5" fmla="*/ 3212977 h 6022346"/>
              <a:gd name="connsiteX6" fmla="*/ 1691500 w 2782519"/>
              <a:gd name="connsiteY6" fmla="*/ 4460752 h 6022346"/>
              <a:gd name="connsiteX7" fmla="*/ 365049 w 2782519"/>
              <a:gd name="connsiteY7" fmla="*/ 4460752 h 6022346"/>
              <a:gd name="connsiteX8" fmla="*/ 1047696 w 2782519"/>
              <a:gd name="connsiteY8" fmla="*/ 1619250 h 6022346"/>
              <a:gd name="connsiteX9" fmla="*/ 2374147 w 2782519"/>
              <a:gd name="connsiteY9" fmla="*/ 1619250 h 6022346"/>
              <a:gd name="connsiteX10" fmla="*/ 2062203 w 2782519"/>
              <a:gd name="connsiteY10" fmla="*/ 2867025 h 6022346"/>
              <a:gd name="connsiteX11" fmla="*/ 735752 w 2782519"/>
              <a:gd name="connsiteY11" fmla="*/ 2867025 h 6022346"/>
              <a:gd name="connsiteX12" fmla="*/ 1456068 w 2782519"/>
              <a:gd name="connsiteY12" fmla="*/ 0 h 6022346"/>
              <a:gd name="connsiteX13" fmla="*/ 2782519 w 2782519"/>
              <a:gd name="connsiteY13" fmla="*/ 0 h 6022346"/>
              <a:gd name="connsiteX14" fmla="*/ 2470575 w 2782519"/>
              <a:gd name="connsiteY14" fmla="*/ 1247775 h 6022346"/>
              <a:gd name="connsiteX15" fmla="*/ 1144124 w 2782519"/>
              <a:gd name="connsiteY15" fmla="*/ 1247775 h 60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82519" h="6022346">
                <a:moveTo>
                  <a:pt x="311944" y="4774571"/>
                </a:moveTo>
                <a:lnTo>
                  <a:pt x="1638395" y="4774571"/>
                </a:lnTo>
                <a:lnTo>
                  <a:pt x="1326451" y="6022346"/>
                </a:lnTo>
                <a:lnTo>
                  <a:pt x="0" y="6022346"/>
                </a:lnTo>
                <a:close/>
                <a:moveTo>
                  <a:pt x="676993" y="3212977"/>
                </a:moveTo>
                <a:lnTo>
                  <a:pt x="2003444" y="3212977"/>
                </a:lnTo>
                <a:lnTo>
                  <a:pt x="1691500" y="4460752"/>
                </a:lnTo>
                <a:lnTo>
                  <a:pt x="365049" y="4460752"/>
                </a:lnTo>
                <a:close/>
                <a:moveTo>
                  <a:pt x="1047696" y="1619250"/>
                </a:moveTo>
                <a:lnTo>
                  <a:pt x="2374147" y="1619250"/>
                </a:lnTo>
                <a:lnTo>
                  <a:pt x="2062203" y="2867025"/>
                </a:lnTo>
                <a:lnTo>
                  <a:pt x="735752" y="2867025"/>
                </a:lnTo>
                <a:close/>
                <a:moveTo>
                  <a:pt x="1456068" y="0"/>
                </a:moveTo>
                <a:lnTo>
                  <a:pt x="2782519" y="0"/>
                </a:lnTo>
                <a:lnTo>
                  <a:pt x="2470575" y="1247775"/>
                </a:lnTo>
                <a:lnTo>
                  <a:pt x="1144124"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00" b="0"/>
            </a:lvl1pPr>
          </a:lstStyle>
          <a:p>
            <a:pPr lvl="0"/>
            <a:r>
              <a:rPr lang="en-US"/>
              <a:t> </a:t>
            </a:r>
          </a:p>
        </p:txBody>
      </p:sp>
      <p:sp>
        <p:nvSpPr>
          <p:cNvPr id="10" name="Picture Placeholder 9">
            <a:extLst>
              <a:ext uri="{FF2B5EF4-FFF2-40B4-BE49-F238E27FC236}">
                <a16:creationId xmlns:a16="http://schemas.microsoft.com/office/drawing/2014/main" id="{6ED919B1-B49D-B046-8103-DA2A0DB47A34}"/>
              </a:ext>
            </a:extLst>
          </p:cNvPr>
          <p:cNvSpPr>
            <a:spLocks noGrp="1"/>
          </p:cNvSpPr>
          <p:nvPr>
            <p:ph type="pic" sz="quarter" idx="10"/>
          </p:nvPr>
        </p:nvSpPr>
        <p:spPr>
          <a:xfrm>
            <a:off x="3770730" y="0"/>
            <a:ext cx="8421270" cy="6496050"/>
          </a:xfrm>
          <a:custGeom>
            <a:avLst/>
            <a:gdLst>
              <a:gd name="connsiteX0" fmla="*/ 1624014 w 8421270"/>
              <a:gd name="connsiteY0" fmla="*/ 0 h 6496050"/>
              <a:gd name="connsiteX1" fmla="*/ 4590438 w 8421270"/>
              <a:gd name="connsiteY1" fmla="*/ 0 h 6496050"/>
              <a:gd name="connsiteX2" fmla="*/ 6631940 w 8421270"/>
              <a:gd name="connsiteY2" fmla="*/ 0 h 6496050"/>
              <a:gd name="connsiteX3" fmla="*/ 8421270 w 8421270"/>
              <a:gd name="connsiteY3" fmla="*/ 0 h 6496050"/>
              <a:gd name="connsiteX4" fmla="*/ 8421270 w 8421270"/>
              <a:gd name="connsiteY4" fmla="*/ 6496050 h 6496050"/>
              <a:gd name="connsiteX5" fmla="*/ 6631940 w 8421270"/>
              <a:gd name="connsiteY5" fmla="*/ 6496050 h 6496050"/>
              <a:gd name="connsiteX6" fmla="*/ 4590438 w 8421270"/>
              <a:gd name="connsiteY6" fmla="*/ 6496050 h 6496050"/>
              <a:gd name="connsiteX7" fmla="*/ 2577270 w 8421270"/>
              <a:gd name="connsiteY7" fmla="*/ 6496050 h 6496050"/>
              <a:gd name="connsiteX8" fmla="*/ 2325270 w 8421270"/>
              <a:gd name="connsiteY8" fmla="*/ 6244050 h 6496050"/>
              <a:gd name="connsiteX9" fmla="*/ 2073270 w 8421270"/>
              <a:gd name="connsiteY9" fmla="*/ 6496050 h 6496050"/>
              <a:gd name="connsiteX10" fmla="*/ 0 w 8421270"/>
              <a:gd name="connsiteY10" fmla="*/ 6496050 h 649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21270" h="6496050">
                <a:moveTo>
                  <a:pt x="1624014" y="0"/>
                </a:moveTo>
                <a:lnTo>
                  <a:pt x="4590438" y="0"/>
                </a:lnTo>
                <a:lnTo>
                  <a:pt x="6631940" y="0"/>
                </a:lnTo>
                <a:lnTo>
                  <a:pt x="8421270" y="0"/>
                </a:lnTo>
                <a:lnTo>
                  <a:pt x="8421270" y="6496050"/>
                </a:lnTo>
                <a:lnTo>
                  <a:pt x="6631940" y="6496050"/>
                </a:lnTo>
                <a:lnTo>
                  <a:pt x="4590438" y="6496050"/>
                </a:lnTo>
                <a:lnTo>
                  <a:pt x="2577270" y="6496050"/>
                </a:lnTo>
                <a:cubicBezTo>
                  <a:pt x="2577270" y="6356874"/>
                  <a:pt x="2464446" y="6244050"/>
                  <a:pt x="2325270" y="6244050"/>
                </a:cubicBezTo>
                <a:cubicBezTo>
                  <a:pt x="2186095" y="6244050"/>
                  <a:pt x="2073270" y="6356874"/>
                  <a:pt x="2073270" y="6496050"/>
                </a:cubicBezTo>
                <a:lnTo>
                  <a:pt x="0" y="6496050"/>
                </a:lnTo>
                <a:close/>
              </a:path>
            </a:pathLst>
          </a:custGeom>
          <a:solidFill>
            <a:schemeClr val="accent5">
              <a:lumMod val="90000"/>
            </a:schemeClr>
          </a:solidFill>
          <a:ln>
            <a:noFill/>
          </a:ln>
        </p:spPr>
        <p:txBody>
          <a:bodyPr wrap="square" anchor="ctr">
            <a:noAutofit/>
          </a:bodyPr>
          <a:lstStyle>
            <a:lvl1pPr algn="ctr">
              <a:defRPr/>
            </a:lvl1pPr>
          </a:lstStyle>
          <a:p>
            <a:endParaRPr lang="en-GB"/>
          </a:p>
        </p:txBody>
      </p:sp>
      <p:sp>
        <p:nvSpPr>
          <p:cNvPr id="22" name="Text Placeholder 21">
            <a:extLst>
              <a:ext uri="{FF2B5EF4-FFF2-40B4-BE49-F238E27FC236}">
                <a16:creationId xmlns:a16="http://schemas.microsoft.com/office/drawing/2014/main" id="{4A98A6F2-B4B8-C74A-99F0-AA1661E3527E}"/>
              </a:ext>
            </a:extLst>
          </p:cNvPr>
          <p:cNvSpPr>
            <a:spLocks noGrp="1"/>
          </p:cNvSpPr>
          <p:nvPr>
            <p:ph type="body" sz="quarter" idx="13" hasCustomPrompt="1"/>
          </p:nvPr>
        </p:nvSpPr>
        <p:spPr>
          <a:xfrm>
            <a:off x="5301049" y="1619250"/>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6" name="Text Placeholder 75">
            <a:extLst>
              <a:ext uri="{FF2B5EF4-FFF2-40B4-BE49-F238E27FC236}">
                <a16:creationId xmlns:a16="http://schemas.microsoft.com/office/drawing/2014/main" id="{B331CDFB-751B-2345-AB1A-DD43D88938D5}"/>
              </a:ext>
            </a:extLst>
          </p:cNvPr>
          <p:cNvSpPr>
            <a:spLocks noGrp="1"/>
          </p:cNvSpPr>
          <p:nvPr>
            <p:ph type="body" sz="quarter" idx="14" hasCustomPrompt="1"/>
          </p:nvPr>
        </p:nvSpPr>
        <p:spPr>
          <a:xfrm>
            <a:off x="3274016" y="1619249"/>
            <a:ext cx="2374147" cy="4403096"/>
          </a:xfrm>
          <a:custGeom>
            <a:avLst/>
            <a:gdLst>
              <a:gd name="connsiteX0" fmla="*/ 311944 w 2374147"/>
              <a:gd name="connsiteY0" fmla="*/ 3155321 h 4403096"/>
              <a:gd name="connsiteX1" fmla="*/ 1638395 w 2374147"/>
              <a:gd name="connsiteY1" fmla="*/ 3155321 h 4403096"/>
              <a:gd name="connsiteX2" fmla="*/ 1326451 w 2374147"/>
              <a:gd name="connsiteY2" fmla="*/ 4403096 h 4403096"/>
              <a:gd name="connsiteX3" fmla="*/ 0 w 2374147"/>
              <a:gd name="connsiteY3" fmla="*/ 4403096 h 4403096"/>
              <a:gd name="connsiteX4" fmla="*/ 676993 w 2374147"/>
              <a:gd name="connsiteY4" fmla="*/ 1593727 h 4403096"/>
              <a:gd name="connsiteX5" fmla="*/ 2003444 w 2374147"/>
              <a:gd name="connsiteY5" fmla="*/ 1593727 h 4403096"/>
              <a:gd name="connsiteX6" fmla="*/ 1691500 w 2374147"/>
              <a:gd name="connsiteY6" fmla="*/ 2841502 h 4403096"/>
              <a:gd name="connsiteX7" fmla="*/ 365049 w 2374147"/>
              <a:gd name="connsiteY7" fmla="*/ 2841502 h 4403096"/>
              <a:gd name="connsiteX8" fmla="*/ 1047696 w 2374147"/>
              <a:gd name="connsiteY8" fmla="*/ 0 h 4403096"/>
              <a:gd name="connsiteX9" fmla="*/ 2374147 w 2374147"/>
              <a:gd name="connsiteY9" fmla="*/ 0 h 4403096"/>
              <a:gd name="connsiteX10" fmla="*/ 2062203 w 2374147"/>
              <a:gd name="connsiteY10" fmla="*/ 1247775 h 4403096"/>
              <a:gd name="connsiteX11" fmla="*/ 735752 w 2374147"/>
              <a:gd name="connsiteY11" fmla="*/ 1247775 h 440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74147" h="4403096">
                <a:moveTo>
                  <a:pt x="311944" y="3155321"/>
                </a:moveTo>
                <a:lnTo>
                  <a:pt x="1638395" y="3155321"/>
                </a:lnTo>
                <a:lnTo>
                  <a:pt x="1326451" y="4403096"/>
                </a:lnTo>
                <a:lnTo>
                  <a:pt x="0" y="4403096"/>
                </a:lnTo>
                <a:close/>
                <a:moveTo>
                  <a:pt x="676993" y="1593727"/>
                </a:moveTo>
                <a:lnTo>
                  <a:pt x="2003444" y="1593727"/>
                </a:lnTo>
                <a:lnTo>
                  <a:pt x="1691500" y="2841502"/>
                </a:lnTo>
                <a:lnTo>
                  <a:pt x="365049" y="2841502"/>
                </a:lnTo>
                <a:close/>
                <a:moveTo>
                  <a:pt x="1047696" y="0"/>
                </a:moveTo>
                <a:lnTo>
                  <a:pt x="2374147" y="0"/>
                </a:lnTo>
                <a:lnTo>
                  <a:pt x="2062203" y="1247775"/>
                </a:lnTo>
                <a:lnTo>
                  <a:pt x="735752"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00" b="0"/>
            </a:lvl1pPr>
          </a:lstStyle>
          <a:p>
            <a:pPr lvl="0"/>
            <a:r>
              <a:rPr lang="en-US"/>
              <a:t> </a:t>
            </a:r>
          </a:p>
        </p:txBody>
      </p:sp>
      <p:sp>
        <p:nvSpPr>
          <p:cNvPr id="27" name="Text Placeholder 26">
            <a:extLst>
              <a:ext uri="{FF2B5EF4-FFF2-40B4-BE49-F238E27FC236}">
                <a16:creationId xmlns:a16="http://schemas.microsoft.com/office/drawing/2014/main" id="{6054384E-3F45-EA4B-8380-05D251B524F8}"/>
              </a:ext>
            </a:extLst>
          </p:cNvPr>
          <p:cNvSpPr>
            <a:spLocks noGrp="1"/>
          </p:cNvSpPr>
          <p:nvPr>
            <p:ph type="body" sz="quarter" idx="15" hasCustomPrompt="1"/>
          </p:nvPr>
        </p:nvSpPr>
        <p:spPr>
          <a:xfrm>
            <a:off x="4009768" y="1625170"/>
            <a:ext cx="1649627" cy="1161279"/>
          </a:xfrm>
        </p:spPr>
        <p:txBody>
          <a:bodyPr anchor="ctr"/>
          <a:lstStyle>
            <a:lvl1pPr algn="ctr">
              <a:defRPr sz="6000" b="1">
                <a:solidFill>
                  <a:schemeClr val="bg1"/>
                </a:solidFill>
              </a:defRPr>
            </a:lvl1pPr>
          </a:lstStyle>
          <a:p>
            <a:pPr lvl="0"/>
            <a:r>
              <a:rPr lang="en-US"/>
              <a:t>00</a:t>
            </a:r>
          </a:p>
        </p:txBody>
      </p:sp>
      <p:sp>
        <p:nvSpPr>
          <p:cNvPr id="29" name="Text Placeholder 28">
            <a:extLst>
              <a:ext uri="{FF2B5EF4-FFF2-40B4-BE49-F238E27FC236}">
                <a16:creationId xmlns:a16="http://schemas.microsoft.com/office/drawing/2014/main" id="{E392CF1C-A80E-104A-B004-413C94DF3F08}"/>
              </a:ext>
            </a:extLst>
          </p:cNvPr>
          <p:cNvSpPr>
            <a:spLocks noGrp="1"/>
          </p:cNvSpPr>
          <p:nvPr>
            <p:ph type="body" sz="quarter" idx="16" hasCustomPrompt="1"/>
          </p:nvPr>
        </p:nvSpPr>
        <p:spPr>
          <a:xfrm>
            <a:off x="5751513" y="2020716"/>
            <a:ext cx="5708650" cy="395287"/>
          </a:xfrm>
        </p:spPr>
        <p:txBody>
          <a:bodyPr anchor="ctr"/>
          <a:lstStyle>
            <a:lvl1pPr>
              <a:defRPr b="1">
                <a:solidFill>
                  <a:schemeClr val="tx1"/>
                </a:solidFill>
              </a:defRPr>
            </a:lvl1pPr>
          </a:lstStyle>
          <a:p>
            <a:pPr lvl="0"/>
            <a:r>
              <a:rPr lang="en-US"/>
              <a:t>Key Point Text Goes Here</a:t>
            </a:r>
          </a:p>
        </p:txBody>
      </p:sp>
      <p:sp>
        <p:nvSpPr>
          <p:cNvPr id="30" name="Text Placeholder 21">
            <a:extLst>
              <a:ext uri="{FF2B5EF4-FFF2-40B4-BE49-F238E27FC236}">
                <a16:creationId xmlns:a16="http://schemas.microsoft.com/office/drawing/2014/main" id="{59862CC0-B0EC-DA4D-B9C5-C6A53CB07A14}"/>
              </a:ext>
            </a:extLst>
          </p:cNvPr>
          <p:cNvSpPr>
            <a:spLocks noGrp="1"/>
          </p:cNvSpPr>
          <p:nvPr>
            <p:ph type="body" sz="quarter" idx="17" hasCustomPrompt="1"/>
          </p:nvPr>
        </p:nvSpPr>
        <p:spPr>
          <a:xfrm>
            <a:off x="4930346" y="3212977"/>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32" name="Text Placeholder 26">
            <a:extLst>
              <a:ext uri="{FF2B5EF4-FFF2-40B4-BE49-F238E27FC236}">
                <a16:creationId xmlns:a16="http://schemas.microsoft.com/office/drawing/2014/main" id="{E2935751-D551-A243-AED5-D8E04A6AA0F0}"/>
              </a:ext>
            </a:extLst>
          </p:cNvPr>
          <p:cNvSpPr>
            <a:spLocks noGrp="1"/>
          </p:cNvSpPr>
          <p:nvPr>
            <p:ph type="body" sz="quarter" idx="19" hasCustomPrompt="1"/>
          </p:nvPr>
        </p:nvSpPr>
        <p:spPr>
          <a:xfrm>
            <a:off x="3639065" y="3218897"/>
            <a:ext cx="1649627" cy="1161279"/>
          </a:xfrm>
        </p:spPr>
        <p:txBody>
          <a:bodyPr anchor="ctr"/>
          <a:lstStyle>
            <a:lvl1pPr algn="ctr">
              <a:defRPr sz="6000" b="1">
                <a:solidFill>
                  <a:schemeClr val="bg1"/>
                </a:solidFill>
              </a:defRPr>
            </a:lvl1pPr>
          </a:lstStyle>
          <a:p>
            <a:pPr lvl="0"/>
            <a:r>
              <a:rPr lang="en-US"/>
              <a:t>00</a:t>
            </a:r>
          </a:p>
        </p:txBody>
      </p:sp>
      <p:sp>
        <p:nvSpPr>
          <p:cNvPr id="33" name="Text Placeholder 28">
            <a:extLst>
              <a:ext uri="{FF2B5EF4-FFF2-40B4-BE49-F238E27FC236}">
                <a16:creationId xmlns:a16="http://schemas.microsoft.com/office/drawing/2014/main" id="{691A082F-A2D0-A54B-9825-8103536A1B98}"/>
              </a:ext>
            </a:extLst>
          </p:cNvPr>
          <p:cNvSpPr>
            <a:spLocks noGrp="1"/>
          </p:cNvSpPr>
          <p:nvPr>
            <p:ph type="body" sz="quarter" idx="20" hasCustomPrompt="1"/>
          </p:nvPr>
        </p:nvSpPr>
        <p:spPr>
          <a:xfrm>
            <a:off x="5380810" y="3614443"/>
            <a:ext cx="5708650" cy="395287"/>
          </a:xfrm>
        </p:spPr>
        <p:txBody>
          <a:bodyPr anchor="ctr"/>
          <a:lstStyle>
            <a:lvl1pPr>
              <a:defRPr b="1">
                <a:solidFill>
                  <a:schemeClr val="tx1"/>
                </a:solidFill>
              </a:defRPr>
            </a:lvl1pPr>
          </a:lstStyle>
          <a:p>
            <a:pPr lvl="0"/>
            <a:r>
              <a:rPr lang="en-US"/>
              <a:t>Key Point Text Goes Here</a:t>
            </a:r>
          </a:p>
        </p:txBody>
      </p:sp>
      <p:sp>
        <p:nvSpPr>
          <p:cNvPr id="34" name="Text Placeholder 21">
            <a:extLst>
              <a:ext uri="{FF2B5EF4-FFF2-40B4-BE49-F238E27FC236}">
                <a16:creationId xmlns:a16="http://schemas.microsoft.com/office/drawing/2014/main" id="{1ECFBFE3-FED5-3B43-84ED-F08DDCB49C6B}"/>
              </a:ext>
            </a:extLst>
          </p:cNvPr>
          <p:cNvSpPr>
            <a:spLocks noGrp="1"/>
          </p:cNvSpPr>
          <p:nvPr>
            <p:ph type="body" sz="quarter" idx="21" hasCustomPrompt="1"/>
          </p:nvPr>
        </p:nvSpPr>
        <p:spPr>
          <a:xfrm>
            <a:off x="4565297" y="4774571"/>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36" name="Text Placeholder 26">
            <a:extLst>
              <a:ext uri="{FF2B5EF4-FFF2-40B4-BE49-F238E27FC236}">
                <a16:creationId xmlns:a16="http://schemas.microsoft.com/office/drawing/2014/main" id="{9FB9A107-DC88-8E4D-A90A-2022B5FDC2F7}"/>
              </a:ext>
            </a:extLst>
          </p:cNvPr>
          <p:cNvSpPr>
            <a:spLocks noGrp="1"/>
          </p:cNvSpPr>
          <p:nvPr>
            <p:ph type="body" sz="quarter" idx="23" hasCustomPrompt="1"/>
          </p:nvPr>
        </p:nvSpPr>
        <p:spPr>
          <a:xfrm>
            <a:off x="3274016" y="4780491"/>
            <a:ext cx="1649627" cy="1161279"/>
          </a:xfrm>
        </p:spPr>
        <p:txBody>
          <a:bodyPr anchor="ctr"/>
          <a:lstStyle>
            <a:lvl1pPr algn="ctr">
              <a:defRPr sz="6000" b="1">
                <a:solidFill>
                  <a:schemeClr val="bg1"/>
                </a:solidFill>
              </a:defRPr>
            </a:lvl1pPr>
          </a:lstStyle>
          <a:p>
            <a:pPr lvl="0"/>
            <a:r>
              <a:rPr lang="en-US"/>
              <a:t>00</a:t>
            </a:r>
          </a:p>
        </p:txBody>
      </p:sp>
      <p:sp>
        <p:nvSpPr>
          <p:cNvPr id="37" name="Text Placeholder 28">
            <a:extLst>
              <a:ext uri="{FF2B5EF4-FFF2-40B4-BE49-F238E27FC236}">
                <a16:creationId xmlns:a16="http://schemas.microsoft.com/office/drawing/2014/main" id="{C1185E65-D6E4-A845-B54C-632E626577D1}"/>
              </a:ext>
            </a:extLst>
          </p:cNvPr>
          <p:cNvSpPr>
            <a:spLocks noGrp="1"/>
          </p:cNvSpPr>
          <p:nvPr>
            <p:ph type="body" sz="quarter" idx="24" hasCustomPrompt="1"/>
          </p:nvPr>
        </p:nvSpPr>
        <p:spPr>
          <a:xfrm>
            <a:off x="5015761" y="5176037"/>
            <a:ext cx="5708650" cy="395287"/>
          </a:xfrm>
        </p:spPr>
        <p:txBody>
          <a:bodyPr anchor="ctr"/>
          <a:lstStyle>
            <a:lvl1pPr>
              <a:defRPr b="1">
                <a:solidFill>
                  <a:schemeClr val="tx1"/>
                </a:solidFill>
              </a:defRPr>
            </a:lvl1pPr>
          </a:lstStyle>
          <a:p>
            <a:pPr lvl="0"/>
            <a:r>
              <a:rPr lang="en-US"/>
              <a:t>Key Point Text Goes Here</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609600"/>
            <a:ext cx="3626481" cy="1192742"/>
          </a:xfrm>
        </p:spPr>
        <p:txBody>
          <a:bodyPr>
            <a:normAutofit/>
          </a:bodyPr>
          <a:lstStyle>
            <a:lvl1pPr>
              <a:defRPr sz="4500">
                <a:solidFill>
                  <a:schemeClr val="bg1"/>
                </a:solidFill>
              </a:defRPr>
            </a:lvl1pPr>
          </a:lstStyle>
          <a:p>
            <a:r>
              <a:rPr lang="en-US" sz="2400"/>
              <a:t>Today’s Key Takeaways</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n-GB"/>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AB1D7550-0EB0-3A43-B3ED-278106F7B6C0}" type="slidenum">
              <a:rPr lang="en-GB" smtClean="0"/>
              <a:t>‹Nº›</a:t>
            </a:fld>
            <a:endParaRPr lang="en-GB"/>
          </a:p>
        </p:txBody>
      </p:sp>
      <p:sp>
        <p:nvSpPr>
          <p:cNvPr id="54" name="Text Placeholder 26">
            <a:extLst>
              <a:ext uri="{FF2B5EF4-FFF2-40B4-BE49-F238E27FC236}">
                <a16:creationId xmlns:a16="http://schemas.microsoft.com/office/drawing/2014/main" id="{00BF4B5B-54B8-E946-BCDA-B01C5AF5F406}"/>
              </a:ext>
            </a:extLst>
          </p:cNvPr>
          <p:cNvSpPr>
            <a:spLocks noGrp="1"/>
          </p:cNvSpPr>
          <p:nvPr>
            <p:ph type="body" sz="quarter" idx="27" hasCustomPrompt="1"/>
          </p:nvPr>
        </p:nvSpPr>
        <p:spPr>
          <a:xfrm>
            <a:off x="13850536" y="210708"/>
            <a:ext cx="1649627" cy="1161279"/>
          </a:xfrm>
        </p:spPr>
        <p:txBody>
          <a:bodyPr anchor="ctr"/>
          <a:lstStyle>
            <a:lvl1pPr algn="ctr">
              <a:defRPr sz="6000" b="1">
                <a:solidFill>
                  <a:schemeClr val="bg1"/>
                </a:solidFill>
              </a:defRPr>
            </a:lvl1pPr>
          </a:lstStyle>
          <a:p>
            <a:pPr lvl="0"/>
            <a:r>
              <a:rPr lang="en-US"/>
              <a:t>00</a:t>
            </a:r>
          </a:p>
        </p:txBody>
      </p:sp>
      <p:sp>
        <p:nvSpPr>
          <p:cNvPr id="55" name="Text Placeholder 28">
            <a:extLst>
              <a:ext uri="{FF2B5EF4-FFF2-40B4-BE49-F238E27FC236}">
                <a16:creationId xmlns:a16="http://schemas.microsoft.com/office/drawing/2014/main" id="{71E97782-D57D-C647-A722-F4D9A259DF44}"/>
              </a:ext>
            </a:extLst>
          </p:cNvPr>
          <p:cNvSpPr>
            <a:spLocks noGrp="1"/>
          </p:cNvSpPr>
          <p:nvPr>
            <p:ph type="body" sz="quarter" idx="28" hasCustomPrompt="1"/>
          </p:nvPr>
        </p:nvSpPr>
        <p:spPr>
          <a:xfrm>
            <a:off x="15592281" y="606254"/>
            <a:ext cx="5708650" cy="395287"/>
          </a:xfrm>
        </p:spPr>
        <p:txBody>
          <a:bodyPr anchor="ctr"/>
          <a:lstStyle>
            <a:lvl1pPr>
              <a:defRPr b="1"/>
            </a:lvl1pPr>
          </a:lstStyle>
          <a:p>
            <a:pPr lvl="0"/>
            <a:r>
              <a:rPr lang="en-US"/>
              <a:t>Key Point Text Goes Here</a:t>
            </a:r>
          </a:p>
        </p:txBody>
      </p:sp>
      <p:sp>
        <p:nvSpPr>
          <p:cNvPr id="58" name="Text Placeholder 26">
            <a:extLst>
              <a:ext uri="{FF2B5EF4-FFF2-40B4-BE49-F238E27FC236}">
                <a16:creationId xmlns:a16="http://schemas.microsoft.com/office/drawing/2014/main" id="{C3D0C3C1-7499-9546-83E4-20DD1038386C}"/>
              </a:ext>
            </a:extLst>
          </p:cNvPr>
          <p:cNvSpPr>
            <a:spLocks noGrp="1"/>
          </p:cNvSpPr>
          <p:nvPr>
            <p:ph type="body" sz="quarter" idx="31" hasCustomPrompt="1"/>
          </p:nvPr>
        </p:nvSpPr>
        <p:spPr>
          <a:xfrm>
            <a:off x="13479833" y="1804435"/>
            <a:ext cx="1649627" cy="1161279"/>
          </a:xfrm>
        </p:spPr>
        <p:txBody>
          <a:bodyPr anchor="ctr"/>
          <a:lstStyle>
            <a:lvl1pPr algn="ctr">
              <a:defRPr sz="6000" b="1">
                <a:solidFill>
                  <a:schemeClr val="bg1"/>
                </a:solidFill>
              </a:defRPr>
            </a:lvl1pPr>
          </a:lstStyle>
          <a:p>
            <a:pPr lvl="0"/>
            <a:r>
              <a:rPr lang="en-US"/>
              <a:t>00</a:t>
            </a:r>
          </a:p>
        </p:txBody>
      </p:sp>
      <p:sp>
        <p:nvSpPr>
          <p:cNvPr id="59" name="Text Placeholder 28">
            <a:extLst>
              <a:ext uri="{FF2B5EF4-FFF2-40B4-BE49-F238E27FC236}">
                <a16:creationId xmlns:a16="http://schemas.microsoft.com/office/drawing/2014/main" id="{1A8A61C4-396F-A848-A9A9-154C0A3EE1DD}"/>
              </a:ext>
            </a:extLst>
          </p:cNvPr>
          <p:cNvSpPr>
            <a:spLocks noGrp="1"/>
          </p:cNvSpPr>
          <p:nvPr>
            <p:ph type="body" sz="quarter" idx="32" hasCustomPrompt="1"/>
          </p:nvPr>
        </p:nvSpPr>
        <p:spPr>
          <a:xfrm>
            <a:off x="15221578" y="2199981"/>
            <a:ext cx="5708650" cy="395287"/>
          </a:xfrm>
        </p:spPr>
        <p:txBody>
          <a:bodyPr anchor="ctr"/>
          <a:lstStyle>
            <a:lvl1pPr>
              <a:defRPr b="1"/>
            </a:lvl1pPr>
          </a:lstStyle>
          <a:p>
            <a:pPr lvl="0"/>
            <a:r>
              <a:rPr lang="en-US"/>
              <a:t>Key Point Text Goes Here</a:t>
            </a:r>
          </a:p>
        </p:txBody>
      </p:sp>
      <p:sp>
        <p:nvSpPr>
          <p:cNvPr id="62" name="Text Placeholder 26">
            <a:extLst>
              <a:ext uri="{FF2B5EF4-FFF2-40B4-BE49-F238E27FC236}">
                <a16:creationId xmlns:a16="http://schemas.microsoft.com/office/drawing/2014/main" id="{68C810CE-1C82-8F44-B154-6AFDE31F6714}"/>
              </a:ext>
            </a:extLst>
          </p:cNvPr>
          <p:cNvSpPr>
            <a:spLocks noGrp="1"/>
          </p:cNvSpPr>
          <p:nvPr>
            <p:ph type="body" sz="quarter" idx="35" hasCustomPrompt="1"/>
          </p:nvPr>
        </p:nvSpPr>
        <p:spPr>
          <a:xfrm>
            <a:off x="13114784" y="3366029"/>
            <a:ext cx="1649627" cy="1161279"/>
          </a:xfrm>
        </p:spPr>
        <p:txBody>
          <a:bodyPr anchor="ctr"/>
          <a:lstStyle>
            <a:lvl1pPr algn="ctr">
              <a:defRPr sz="6000" b="1">
                <a:solidFill>
                  <a:schemeClr val="bg1"/>
                </a:solidFill>
              </a:defRPr>
            </a:lvl1pPr>
          </a:lstStyle>
          <a:p>
            <a:pPr lvl="0"/>
            <a:r>
              <a:rPr lang="en-US"/>
              <a:t>00</a:t>
            </a:r>
          </a:p>
        </p:txBody>
      </p:sp>
      <p:sp>
        <p:nvSpPr>
          <p:cNvPr id="63" name="Text Placeholder 28">
            <a:extLst>
              <a:ext uri="{FF2B5EF4-FFF2-40B4-BE49-F238E27FC236}">
                <a16:creationId xmlns:a16="http://schemas.microsoft.com/office/drawing/2014/main" id="{F124AA7A-6862-1D4B-887C-D09958C21554}"/>
              </a:ext>
            </a:extLst>
          </p:cNvPr>
          <p:cNvSpPr>
            <a:spLocks noGrp="1"/>
          </p:cNvSpPr>
          <p:nvPr>
            <p:ph type="body" sz="quarter" idx="36" hasCustomPrompt="1"/>
          </p:nvPr>
        </p:nvSpPr>
        <p:spPr>
          <a:xfrm>
            <a:off x="14856529" y="3761575"/>
            <a:ext cx="5708650" cy="395287"/>
          </a:xfrm>
        </p:spPr>
        <p:txBody>
          <a:bodyPr anchor="ctr"/>
          <a:lstStyle>
            <a:lvl1pPr>
              <a:defRPr b="1"/>
            </a:lvl1pPr>
          </a:lstStyle>
          <a:p>
            <a:pPr lvl="0"/>
            <a:r>
              <a:rPr lang="en-US"/>
              <a:t>Key Point Text Goes Here</a:t>
            </a:r>
          </a:p>
        </p:txBody>
      </p:sp>
      <p:sp>
        <p:nvSpPr>
          <p:cNvPr id="66" name="Text Placeholder 26">
            <a:extLst>
              <a:ext uri="{FF2B5EF4-FFF2-40B4-BE49-F238E27FC236}">
                <a16:creationId xmlns:a16="http://schemas.microsoft.com/office/drawing/2014/main" id="{9FEE6D7A-9E97-2A4D-97EE-02CC7D667545}"/>
              </a:ext>
            </a:extLst>
          </p:cNvPr>
          <p:cNvSpPr>
            <a:spLocks noGrp="1"/>
          </p:cNvSpPr>
          <p:nvPr>
            <p:ph type="body" sz="quarter" idx="39" hasCustomPrompt="1"/>
          </p:nvPr>
        </p:nvSpPr>
        <p:spPr>
          <a:xfrm>
            <a:off x="14258908" y="-1408542"/>
            <a:ext cx="1649627" cy="1161279"/>
          </a:xfrm>
        </p:spPr>
        <p:txBody>
          <a:bodyPr anchor="ctr"/>
          <a:lstStyle>
            <a:lvl1pPr algn="ctr">
              <a:defRPr sz="6000" b="1">
                <a:solidFill>
                  <a:schemeClr val="bg1"/>
                </a:solidFill>
              </a:defRPr>
            </a:lvl1pPr>
          </a:lstStyle>
          <a:p>
            <a:pPr lvl="0"/>
            <a:r>
              <a:rPr lang="en-US"/>
              <a:t>00</a:t>
            </a:r>
          </a:p>
        </p:txBody>
      </p:sp>
      <p:sp>
        <p:nvSpPr>
          <p:cNvPr id="67" name="Text Placeholder 28">
            <a:extLst>
              <a:ext uri="{FF2B5EF4-FFF2-40B4-BE49-F238E27FC236}">
                <a16:creationId xmlns:a16="http://schemas.microsoft.com/office/drawing/2014/main" id="{0D18B90B-706E-5349-A9D1-4007A913FDB5}"/>
              </a:ext>
            </a:extLst>
          </p:cNvPr>
          <p:cNvSpPr>
            <a:spLocks noGrp="1"/>
          </p:cNvSpPr>
          <p:nvPr>
            <p:ph type="body" sz="quarter" idx="40" hasCustomPrompt="1"/>
          </p:nvPr>
        </p:nvSpPr>
        <p:spPr>
          <a:xfrm>
            <a:off x="16000653" y="-1012996"/>
            <a:ext cx="5708650" cy="395287"/>
          </a:xfrm>
        </p:spPr>
        <p:txBody>
          <a:bodyPr anchor="ctr"/>
          <a:lstStyle>
            <a:lvl1pPr>
              <a:defRPr b="1"/>
            </a:lvl1pPr>
          </a:lstStyle>
          <a:p>
            <a:pPr lvl="0"/>
            <a:r>
              <a:rPr lang="en-US"/>
              <a:t>Key Point Text Goes Here</a:t>
            </a:r>
          </a:p>
        </p:txBody>
      </p:sp>
      <p:sp>
        <p:nvSpPr>
          <p:cNvPr id="68" name="Text Placeholder 21">
            <a:extLst>
              <a:ext uri="{FF2B5EF4-FFF2-40B4-BE49-F238E27FC236}">
                <a16:creationId xmlns:a16="http://schemas.microsoft.com/office/drawing/2014/main" id="{F9C6C43C-F98A-4140-A9BB-F84E8B12C6E3}"/>
              </a:ext>
            </a:extLst>
          </p:cNvPr>
          <p:cNvSpPr>
            <a:spLocks noGrp="1"/>
          </p:cNvSpPr>
          <p:nvPr>
            <p:ph type="body" sz="quarter" idx="41" hasCustomPrompt="1"/>
          </p:nvPr>
        </p:nvSpPr>
        <p:spPr>
          <a:xfrm>
            <a:off x="14771114" y="5686946"/>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8" name="Text Placeholder 77">
            <a:extLst>
              <a:ext uri="{FF2B5EF4-FFF2-40B4-BE49-F238E27FC236}">
                <a16:creationId xmlns:a16="http://schemas.microsoft.com/office/drawing/2014/main" id="{B5160FD0-2A06-E049-BBB4-41183FDBCB37}"/>
              </a:ext>
            </a:extLst>
          </p:cNvPr>
          <p:cNvSpPr>
            <a:spLocks noGrp="1"/>
          </p:cNvSpPr>
          <p:nvPr>
            <p:ph type="body" sz="quarter" idx="42" hasCustomPrompt="1"/>
          </p:nvPr>
        </p:nvSpPr>
        <p:spPr>
          <a:xfrm>
            <a:off x="13114783" y="5686946"/>
            <a:ext cx="2003444" cy="2809369"/>
          </a:xfrm>
          <a:custGeom>
            <a:avLst/>
            <a:gdLst>
              <a:gd name="connsiteX0" fmla="*/ 311944 w 2003444"/>
              <a:gd name="connsiteY0" fmla="*/ 1561594 h 2809369"/>
              <a:gd name="connsiteX1" fmla="*/ 1638395 w 2003444"/>
              <a:gd name="connsiteY1" fmla="*/ 1561594 h 2809369"/>
              <a:gd name="connsiteX2" fmla="*/ 1326451 w 2003444"/>
              <a:gd name="connsiteY2" fmla="*/ 2809369 h 2809369"/>
              <a:gd name="connsiteX3" fmla="*/ 0 w 2003444"/>
              <a:gd name="connsiteY3" fmla="*/ 2809369 h 2809369"/>
              <a:gd name="connsiteX4" fmla="*/ 676993 w 2003444"/>
              <a:gd name="connsiteY4" fmla="*/ 0 h 2809369"/>
              <a:gd name="connsiteX5" fmla="*/ 2003444 w 2003444"/>
              <a:gd name="connsiteY5" fmla="*/ 0 h 2809369"/>
              <a:gd name="connsiteX6" fmla="*/ 1691500 w 2003444"/>
              <a:gd name="connsiteY6" fmla="*/ 1247775 h 2809369"/>
              <a:gd name="connsiteX7" fmla="*/ 365049 w 2003444"/>
              <a:gd name="connsiteY7" fmla="*/ 1247775 h 280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3444" h="2809369">
                <a:moveTo>
                  <a:pt x="311944" y="1561594"/>
                </a:moveTo>
                <a:lnTo>
                  <a:pt x="1638395" y="1561594"/>
                </a:lnTo>
                <a:lnTo>
                  <a:pt x="1326451" y="2809369"/>
                </a:lnTo>
                <a:lnTo>
                  <a:pt x="0" y="2809369"/>
                </a:lnTo>
                <a:close/>
                <a:moveTo>
                  <a:pt x="676993" y="0"/>
                </a:moveTo>
                <a:lnTo>
                  <a:pt x="2003444" y="0"/>
                </a:lnTo>
                <a:lnTo>
                  <a:pt x="1691500" y="1247775"/>
                </a:lnTo>
                <a:lnTo>
                  <a:pt x="365049" y="1247775"/>
                </a:lnTo>
                <a:close/>
              </a:path>
            </a:pathLst>
          </a:custGeom>
          <a:gradFill>
            <a:gsLst>
              <a:gs pos="0">
                <a:schemeClr val="accent2"/>
              </a:gs>
              <a:gs pos="100000">
                <a:schemeClr val="accent3"/>
              </a:gs>
            </a:gsLst>
            <a:lin ang="5400000" scaled="1"/>
          </a:gradFill>
        </p:spPr>
        <p:txBody>
          <a:bodyPr wrap="square" anchor="ctr">
            <a:noAutofit/>
          </a:bodyPr>
          <a:lstStyle>
            <a:lvl1pPr algn="ctr">
              <a:defRPr sz="100" b="0"/>
            </a:lvl1pPr>
          </a:lstStyle>
          <a:p>
            <a:pPr lvl="0"/>
            <a:r>
              <a:rPr lang="en-US"/>
              <a:t> </a:t>
            </a:r>
          </a:p>
        </p:txBody>
      </p:sp>
      <p:sp>
        <p:nvSpPr>
          <p:cNvPr id="70" name="Text Placeholder 26">
            <a:extLst>
              <a:ext uri="{FF2B5EF4-FFF2-40B4-BE49-F238E27FC236}">
                <a16:creationId xmlns:a16="http://schemas.microsoft.com/office/drawing/2014/main" id="{2E411098-B0BF-544D-ADB8-27FC136F998A}"/>
              </a:ext>
            </a:extLst>
          </p:cNvPr>
          <p:cNvSpPr>
            <a:spLocks noGrp="1"/>
          </p:cNvSpPr>
          <p:nvPr>
            <p:ph type="body" sz="quarter" idx="43" hasCustomPrompt="1"/>
          </p:nvPr>
        </p:nvSpPr>
        <p:spPr>
          <a:xfrm>
            <a:off x="13479833" y="5692866"/>
            <a:ext cx="1649627" cy="1161279"/>
          </a:xfrm>
        </p:spPr>
        <p:txBody>
          <a:bodyPr anchor="ctr"/>
          <a:lstStyle>
            <a:lvl1pPr algn="ctr">
              <a:defRPr sz="6000" b="1">
                <a:solidFill>
                  <a:schemeClr val="bg1"/>
                </a:solidFill>
              </a:defRPr>
            </a:lvl1pPr>
          </a:lstStyle>
          <a:p>
            <a:pPr lvl="0"/>
            <a:r>
              <a:rPr lang="en-US"/>
              <a:t>00</a:t>
            </a:r>
          </a:p>
        </p:txBody>
      </p:sp>
      <p:sp>
        <p:nvSpPr>
          <p:cNvPr id="71" name="Text Placeholder 28">
            <a:extLst>
              <a:ext uri="{FF2B5EF4-FFF2-40B4-BE49-F238E27FC236}">
                <a16:creationId xmlns:a16="http://schemas.microsoft.com/office/drawing/2014/main" id="{06C42E5B-D16F-6744-B9B1-E9EDF3D5A0AD}"/>
              </a:ext>
            </a:extLst>
          </p:cNvPr>
          <p:cNvSpPr>
            <a:spLocks noGrp="1"/>
          </p:cNvSpPr>
          <p:nvPr>
            <p:ph type="body" sz="quarter" idx="44" hasCustomPrompt="1"/>
          </p:nvPr>
        </p:nvSpPr>
        <p:spPr>
          <a:xfrm>
            <a:off x="15221578" y="6088412"/>
            <a:ext cx="5708650" cy="395287"/>
          </a:xfrm>
        </p:spPr>
        <p:txBody>
          <a:bodyPr anchor="ctr"/>
          <a:lstStyle>
            <a:lvl1pPr>
              <a:defRPr b="1"/>
            </a:lvl1pPr>
          </a:lstStyle>
          <a:p>
            <a:pPr lvl="0"/>
            <a:r>
              <a:rPr lang="en-US"/>
              <a:t>Key Point Text Goes Here</a:t>
            </a:r>
          </a:p>
        </p:txBody>
      </p:sp>
      <p:sp>
        <p:nvSpPr>
          <p:cNvPr id="72" name="Text Placeholder 21">
            <a:extLst>
              <a:ext uri="{FF2B5EF4-FFF2-40B4-BE49-F238E27FC236}">
                <a16:creationId xmlns:a16="http://schemas.microsoft.com/office/drawing/2014/main" id="{D8F58CC3-921A-8F4C-8559-EE641013D9CD}"/>
              </a:ext>
            </a:extLst>
          </p:cNvPr>
          <p:cNvSpPr>
            <a:spLocks noGrp="1"/>
          </p:cNvSpPr>
          <p:nvPr>
            <p:ph type="body" sz="quarter" idx="45" hasCustomPrompt="1"/>
          </p:nvPr>
        </p:nvSpPr>
        <p:spPr>
          <a:xfrm>
            <a:off x="14406065" y="7248540"/>
            <a:ext cx="6536939" cy="1247775"/>
          </a:xfrm>
          <a:prstGeom prst="parallelogram">
            <a:avLst/>
          </a:prstGeom>
          <a:solidFill>
            <a:schemeClr val="bg1"/>
          </a:solidFill>
        </p:spPr>
        <p:txBody>
          <a:bodyPr anchor="ctr">
            <a:normAutofit/>
          </a:bodyPr>
          <a:lstStyle>
            <a:lvl1pPr algn="ctr">
              <a:defRPr sz="100" b="0"/>
            </a:lvl1pPr>
          </a:lstStyle>
          <a:p>
            <a:pPr lvl="0"/>
            <a:r>
              <a:rPr lang="en-US"/>
              <a:t> </a:t>
            </a:r>
          </a:p>
        </p:txBody>
      </p:sp>
      <p:sp>
        <p:nvSpPr>
          <p:cNvPr id="74" name="Text Placeholder 26">
            <a:extLst>
              <a:ext uri="{FF2B5EF4-FFF2-40B4-BE49-F238E27FC236}">
                <a16:creationId xmlns:a16="http://schemas.microsoft.com/office/drawing/2014/main" id="{A9D171AF-F465-6149-A94E-DDD198BECDDA}"/>
              </a:ext>
            </a:extLst>
          </p:cNvPr>
          <p:cNvSpPr>
            <a:spLocks noGrp="1"/>
          </p:cNvSpPr>
          <p:nvPr>
            <p:ph type="body" sz="quarter" idx="47" hasCustomPrompt="1"/>
          </p:nvPr>
        </p:nvSpPr>
        <p:spPr>
          <a:xfrm>
            <a:off x="13114784" y="7254460"/>
            <a:ext cx="1649627" cy="1161279"/>
          </a:xfrm>
        </p:spPr>
        <p:txBody>
          <a:bodyPr anchor="ctr"/>
          <a:lstStyle>
            <a:lvl1pPr algn="ctr">
              <a:defRPr sz="6000" b="1">
                <a:solidFill>
                  <a:schemeClr val="bg1"/>
                </a:solidFill>
              </a:defRPr>
            </a:lvl1pPr>
          </a:lstStyle>
          <a:p>
            <a:pPr lvl="0"/>
            <a:r>
              <a:rPr lang="en-US"/>
              <a:t>00</a:t>
            </a:r>
          </a:p>
        </p:txBody>
      </p:sp>
      <p:sp>
        <p:nvSpPr>
          <p:cNvPr id="75" name="Text Placeholder 28">
            <a:extLst>
              <a:ext uri="{FF2B5EF4-FFF2-40B4-BE49-F238E27FC236}">
                <a16:creationId xmlns:a16="http://schemas.microsoft.com/office/drawing/2014/main" id="{7ABFD1F8-B3B1-6C40-BD1C-16ACE88BD7A2}"/>
              </a:ext>
            </a:extLst>
          </p:cNvPr>
          <p:cNvSpPr>
            <a:spLocks noGrp="1"/>
          </p:cNvSpPr>
          <p:nvPr>
            <p:ph type="body" sz="quarter" idx="48" hasCustomPrompt="1"/>
          </p:nvPr>
        </p:nvSpPr>
        <p:spPr>
          <a:xfrm>
            <a:off x="14856529" y="7650006"/>
            <a:ext cx="5708650" cy="395287"/>
          </a:xfrm>
        </p:spPr>
        <p:txBody>
          <a:bodyPr anchor="ctr"/>
          <a:lstStyle>
            <a:lvl1pPr>
              <a:defRPr b="1"/>
            </a:lvl1pPr>
          </a:lstStyle>
          <a:p>
            <a:pPr lvl="0"/>
            <a:r>
              <a:rPr lang="en-US"/>
              <a:t>Key Point Text Goes Here</a:t>
            </a:r>
          </a:p>
        </p:txBody>
      </p:sp>
    </p:spTree>
    <p:extLst>
      <p:ext uri="{BB962C8B-B14F-4D97-AF65-F5344CB8AC3E}">
        <p14:creationId xmlns:p14="http://schemas.microsoft.com/office/powerpoint/2010/main" val="33070103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7C51B204-ADCB-484A-86CC-BB3F4643F3AE}"/>
              </a:ext>
            </a:extLst>
          </p:cNvPr>
          <p:cNvSpPr>
            <a:spLocks noGrp="1"/>
          </p:cNvSpPr>
          <p:nvPr>
            <p:ph type="pic" sz="quarter" idx="10"/>
          </p:nvPr>
        </p:nvSpPr>
        <p:spPr>
          <a:xfrm>
            <a:off x="0" y="0"/>
            <a:ext cx="12192000" cy="6858000"/>
          </a:xfrm>
          <a:custGeom>
            <a:avLst/>
            <a:gdLst>
              <a:gd name="connsiteX0" fmla="*/ 3326766 w 12192000"/>
              <a:gd name="connsiteY0" fmla="*/ 2510223 h 6858000"/>
              <a:gd name="connsiteX1" fmla="*/ 2867377 w 12192000"/>
              <a:gd name="connsiteY1" fmla="*/ 4347777 h 6858000"/>
              <a:gd name="connsiteX2" fmla="*/ 8865236 w 12192000"/>
              <a:gd name="connsiteY2" fmla="*/ 4347777 h 6858000"/>
              <a:gd name="connsiteX3" fmla="*/ 9324624 w 12192000"/>
              <a:gd name="connsiteY3" fmla="*/ 2510223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3326766" y="2510223"/>
                </a:moveTo>
                <a:lnTo>
                  <a:pt x="2867377" y="4347777"/>
                </a:lnTo>
                <a:lnTo>
                  <a:pt x="8865236" y="4347777"/>
                </a:lnTo>
                <a:lnTo>
                  <a:pt x="9324624" y="2510223"/>
                </a:lnTo>
                <a:close/>
                <a:moveTo>
                  <a:pt x="0" y="0"/>
                </a:moveTo>
                <a:lnTo>
                  <a:pt x="12192000" y="0"/>
                </a:lnTo>
                <a:lnTo>
                  <a:pt x="12192000" y="6858000"/>
                </a:lnTo>
                <a:lnTo>
                  <a:pt x="0" y="6858000"/>
                </a:lnTo>
                <a:close/>
              </a:path>
            </a:pathLst>
          </a:custGeom>
          <a:solidFill>
            <a:schemeClr val="bg1">
              <a:lumMod val="95000"/>
            </a:schemeClr>
          </a:solidFill>
          <a:ln>
            <a:noFill/>
          </a:ln>
        </p:spPr>
        <p:txBody>
          <a:bodyPr wrap="square" anchor="ctr">
            <a:noAutofit/>
          </a:bodyPr>
          <a:lstStyle>
            <a:lvl1pPr algn="ctr">
              <a:defRPr/>
            </a:lvl1pPr>
          </a:lstStyle>
          <a:p>
            <a:endParaRPr lang="en-GB"/>
          </a:p>
        </p:txBody>
      </p:sp>
      <p:grpSp>
        <p:nvGrpSpPr>
          <p:cNvPr id="10" name="Group 9">
            <a:extLst>
              <a:ext uri="{FF2B5EF4-FFF2-40B4-BE49-F238E27FC236}">
                <a16:creationId xmlns:a16="http://schemas.microsoft.com/office/drawing/2014/main" id="{37217F3B-4E19-DA40-9870-894D7AFF9A5D}"/>
              </a:ext>
            </a:extLst>
          </p:cNvPr>
          <p:cNvGrpSpPr/>
          <p:nvPr userDrawn="1"/>
        </p:nvGrpSpPr>
        <p:grpSpPr>
          <a:xfrm>
            <a:off x="2865016" y="2510223"/>
            <a:ext cx="6459609" cy="1838779"/>
            <a:chOff x="3177862" y="1726988"/>
            <a:chExt cx="5741356" cy="1634323"/>
          </a:xfrm>
        </p:grpSpPr>
        <p:sp>
          <p:nvSpPr>
            <p:cNvPr id="11" name="Parallelogram 10">
              <a:extLst>
                <a:ext uri="{FF2B5EF4-FFF2-40B4-BE49-F238E27FC236}">
                  <a16:creationId xmlns:a16="http://schemas.microsoft.com/office/drawing/2014/main" id="{6CAEE805-63ED-6B48-8B2A-2FB30518AADD}"/>
                </a:ext>
              </a:extLst>
            </p:cNvPr>
            <p:cNvSpPr/>
            <p:nvPr/>
          </p:nvSpPr>
          <p:spPr>
            <a:xfrm>
              <a:off x="3179961" y="1726988"/>
              <a:ext cx="5739257" cy="1633234"/>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E9D09AFE-B5F4-C349-A449-33260D054FFF}"/>
                </a:ext>
              </a:extLst>
            </p:cNvPr>
            <p:cNvSpPr txBox="1"/>
            <p:nvPr/>
          </p:nvSpPr>
          <p:spPr>
            <a:xfrm>
              <a:off x="3570048" y="1910307"/>
              <a:ext cx="4959081" cy="1107896"/>
            </a:xfrm>
            <a:prstGeom prst="rect">
              <a:avLst/>
            </a:prstGeom>
            <a:noFill/>
          </p:spPr>
          <p:txBody>
            <a:bodyPr wrap="square" rtlCol="0" anchor="ctr">
              <a:spAutoFit/>
            </a:bodyPr>
            <a:lstStyle/>
            <a:p>
              <a:pPr algn="ctr"/>
              <a:r>
                <a:rPr lang="en-US" sz="7500" b="1">
                  <a:solidFill>
                    <a:schemeClr val="bg1"/>
                  </a:solidFill>
                </a:rPr>
                <a:t>Thank You</a:t>
              </a:r>
            </a:p>
          </p:txBody>
        </p:sp>
        <p:sp>
          <p:nvSpPr>
            <p:cNvPr id="13" name="Parallelogram 12">
              <a:extLst>
                <a:ext uri="{FF2B5EF4-FFF2-40B4-BE49-F238E27FC236}">
                  <a16:creationId xmlns:a16="http://schemas.microsoft.com/office/drawing/2014/main" id="{69F96486-E28B-8947-9DFE-D1163019525C}"/>
                </a:ext>
              </a:extLst>
            </p:cNvPr>
            <p:cNvSpPr/>
            <p:nvPr/>
          </p:nvSpPr>
          <p:spPr>
            <a:xfrm>
              <a:off x="3177862" y="3203443"/>
              <a:ext cx="5374812" cy="157868"/>
            </a:xfrm>
            <a:prstGeom prst="parallelogram">
              <a:avLst/>
            </a:prstGeom>
            <a:gradFill>
              <a:gsLst>
                <a:gs pos="0">
                  <a:schemeClr val="accent2"/>
                </a:gs>
                <a:gs pos="100000">
                  <a:schemeClr val="accent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2055183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itle + Content">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10769600" cy="403914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3" name="Rounded Rectangle 2">
            <a:extLst>
              <a:ext uri="{FF2B5EF4-FFF2-40B4-BE49-F238E27FC236}">
                <a16:creationId xmlns:a16="http://schemas.microsoft.com/office/drawing/2014/main" id="{C28614B1-F0A0-489A-3AAD-33E68C546680}"/>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9255351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 Content - image bg">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98C29CC-6571-16C4-0A5E-9E0F6D8748FC}"/>
              </a:ext>
            </a:extLst>
          </p:cNvPr>
          <p:cNvSpPr>
            <a:spLocks noGrp="1"/>
          </p:cNvSpPr>
          <p:nvPr>
            <p:ph type="pic" sz="quarter" idx="14"/>
          </p:nvPr>
        </p:nvSpPr>
        <p:spPr>
          <a:xfrm>
            <a:off x="0" y="0"/>
            <a:ext cx="12192000" cy="615549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0" name="Text Placeholder 10">
            <a:extLst>
              <a:ext uri="{FF2B5EF4-FFF2-40B4-BE49-F238E27FC236}">
                <a16:creationId xmlns:a16="http://schemas.microsoft.com/office/drawing/2014/main" id="{A9841F99-C985-AB78-6849-672E7971F56E}"/>
              </a:ext>
            </a:extLst>
          </p:cNvPr>
          <p:cNvSpPr>
            <a:spLocks noGrp="1"/>
          </p:cNvSpPr>
          <p:nvPr>
            <p:ph type="body" sz="quarter" idx="27" hasCustomPrompt="1"/>
          </p:nvPr>
        </p:nvSpPr>
        <p:spPr>
          <a:xfrm>
            <a:off x="0" y="4106"/>
            <a:ext cx="12192000" cy="6151390"/>
          </a:xfrm>
          <a:blipFill>
            <a:blip r:embed="rId2">
              <a:alphaModFix amt="50000"/>
            </a:blip>
            <a:stretch>
              <a:fillRect t="-1" b="-11486"/>
            </a:stretch>
          </a:blipFill>
        </p:spPr>
        <p:txBody>
          <a:bodyPr anchor="ctr"/>
          <a:lstStyle>
            <a:lvl1pPr algn="ctr">
              <a:defRPr sz="100"/>
            </a:lvl1pPr>
          </a:lstStyle>
          <a:p>
            <a:pPr lvl="0"/>
            <a:r>
              <a:rPr lang="en-US"/>
              <a:t> </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lvl1pPr>
              <a:defRPr>
                <a:solidFill>
                  <a:schemeClr val="bg1"/>
                </a:solidFill>
              </a:defRPr>
            </a:lvl1p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10769600" cy="4039142"/>
          </a:xfrm>
        </p:spPr>
        <p:txBody>
          <a:bodyPr/>
          <a:lstStyle>
            <a:lvl1pPr>
              <a:defRPr>
                <a:solidFill>
                  <a:schemeClr val="bg1"/>
                </a:solidFill>
              </a:defRPr>
            </a:lvl1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3" name="Rounded Rectangle 2">
            <a:extLst>
              <a:ext uri="{FF2B5EF4-FFF2-40B4-BE49-F238E27FC236}">
                <a16:creationId xmlns:a16="http://schemas.microsoft.com/office/drawing/2014/main" id="{C28614B1-F0A0-489A-3AAD-33E68C546680}"/>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7" name="Text Placeholder 9">
            <a:extLst>
              <a:ext uri="{FF2B5EF4-FFF2-40B4-BE49-F238E27FC236}">
                <a16:creationId xmlns:a16="http://schemas.microsoft.com/office/drawing/2014/main" id="{C81CFAAB-8D25-A525-5A66-7CC1F8C51AE0}"/>
              </a:ext>
            </a:extLst>
          </p:cNvPr>
          <p:cNvSpPr>
            <a:spLocks noGrp="1"/>
          </p:cNvSpPr>
          <p:nvPr>
            <p:ph type="body" sz="quarter" idx="17"/>
          </p:nvPr>
        </p:nvSpPr>
        <p:spPr>
          <a:xfrm>
            <a:off x="634266" y="0"/>
            <a:ext cx="18000" cy="687600"/>
          </a:xfrm>
          <a:solidFill>
            <a:schemeClr val="bg1"/>
          </a:solidFill>
        </p:spPr>
        <p:txBody>
          <a:bodyPr lIns="0" tIns="0" rIns="0" bIns="0"/>
          <a:lstStyle>
            <a:lvl1pPr>
              <a:defRPr sz="100">
                <a:noFill/>
              </a:defRPr>
            </a:lvl1pPr>
          </a:lstStyle>
          <a:p>
            <a:pPr lvl="0"/>
            <a:r>
              <a:rPr lang="es-ES"/>
              <a:t>Haga clic para modificar los estilos de texto del patrón</a:t>
            </a:r>
          </a:p>
        </p:txBody>
      </p:sp>
      <p:sp>
        <p:nvSpPr>
          <p:cNvPr id="9" name="Rounded Rectangle 8">
            <a:extLst>
              <a:ext uri="{FF2B5EF4-FFF2-40B4-BE49-F238E27FC236}">
                <a16:creationId xmlns:a16="http://schemas.microsoft.com/office/drawing/2014/main" id="{81BC34C1-86ED-B6CD-4FA1-BFE76FBC98BF}"/>
              </a:ext>
            </a:extLst>
          </p:cNvPr>
          <p:cNvSpPr/>
          <p:nvPr/>
        </p:nvSpPr>
        <p:spPr>
          <a:xfrm>
            <a:off x="0" y="-490506"/>
            <a:ext cx="2731089" cy="369442"/>
          </a:xfrm>
          <a:prstGeom prst="roundRect">
            <a:avLst>
              <a:gd name="adj" fmla="val 23242"/>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NB: </a:t>
            </a:r>
            <a:r>
              <a:rPr lang="en-GB" sz="900">
                <a:solidFill>
                  <a:schemeClr val="tx1"/>
                </a:solidFill>
              </a:rPr>
              <a:t>Headline line to be used over imagery on this slide. Not to be used on statement text</a:t>
            </a:r>
            <a:endParaRPr lang="en-GB" sz="900" b="0">
              <a:solidFill>
                <a:schemeClr val="tx1"/>
              </a:solidFill>
            </a:endParaRPr>
          </a:p>
        </p:txBody>
      </p:sp>
    </p:spTree>
    <p:extLst>
      <p:ext uri="{BB962C8B-B14F-4D97-AF65-F5344CB8AC3E}">
        <p14:creationId xmlns:p14="http://schemas.microsoft.com/office/powerpoint/2010/main" val="1823846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ext and Image Slide">
    <p:bg>
      <p:bgPr>
        <a:solidFill>
          <a:schemeClr val="accent5"/>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505168"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s-MX"/>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12" name="Picture Placeholder 11">
            <a:extLst>
              <a:ext uri="{FF2B5EF4-FFF2-40B4-BE49-F238E27FC236}">
                <a16:creationId xmlns:a16="http://schemas.microsoft.com/office/drawing/2014/main" id="{E43B3FD2-9197-C746-B738-2BFD17383C34}"/>
              </a:ext>
            </a:extLst>
          </p:cNvPr>
          <p:cNvSpPr>
            <a:spLocks noGrp="1"/>
          </p:cNvSpPr>
          <p:nvPr>
            <p:ph type="pic" sz="quarter" idx="14"/>
          </p:nvPr>
        </p:nvSpPr>
        <p:spPr>
          <a:xfrm>
            <a:off x="5452533"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close/>
              </a:path>
            </a:pathLst>
          </a:custGeom>
          <a:solidFill>
            <a:schemeClr val="accent5">
              <a:lumMod val="90000"/>
            </a:schemeClr>
          </a:solidFill>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0"/>
            <a:ext cx="5875868" cy="1467212"/>
          </a:xfrm>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262159844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mage right">
    <p:bg>
      <p:bgPr>
        <a:solidFill>
          <a:schemeClr val="bg1"/>
        </a:solidFill>
        <a:effectLst/>
      </p:bgPr>
    </p:bg>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6096000" y="6354"/>
            <a:ext cx="6096000" cy="615549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1" y="279724"/>
            <a:ext cx="4990063"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2" y="2060575"/>
            <a:ext cx="4990063"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13" name="Rounded Rectangle 12">
            <a:extLst>
              <a:ext uri="{FF2B5EF4-FFF2-40B4-BE49-F238E27FC236}">
                <a16:creationId xmlns:a16="http://schemas.microsoft.com/office/drawing/2014/main" id="{A0763B5E-38DF-023F-E8B2-FB8239862B58}"/>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Text Placeholder 10">
            <a:extLst>
              <a:ext uri="{FF2B5EF4-FFF2-40B4-BE49-F238E27FC236}">
                <a16:creationId xmlns:a16="http://schemas.microsoft.com/office/drawing/2014/main" id="{5CD65030-0296-E4D2-FE4E-25C29457A878}"/>
              </a:ext>
            </a:extLst>
          </p:cNvPr>
          <p:cNvSpPr>
            <a:spLocks noGrp="1"/>
          </p:cNvSpPr>
          <p:nvPr>
            <p:ph type="body" sz="quarter" idx="27" hasCustomPrompt="1"/>
          </p:nvPr>
        </p:nvSpPr>
        <p:spPr>
          <a:xfrm>
            <a:off x="6095448" y="4106"/>
            <a:ext cx="6096551" cy="6151390"/>
          </a:xfrm>
          <a:blipFill>
            <a:blip r:embed="rId2">
              <a:alphaModFix amt="50000"/>
            </a:blip>
            <a:stretch>
              <a:fillRect l="-74102" t="-1" r="-25880" b="-11486"/>
            </a:stretch>
          </a:blipFill>
        </p:spPr>
        <p:txBody>
          <a:bodyPr anchor="ctr"/>
          <a:lstStyle>
            <a:lvl1pPr algn="ctr">
              <a:defRPr sz="100"/>
            </a:lvl1pPr>
          </a:lstStyle>
          <a:p>
            <a:pPr lvl="0"/>
            <a:r>
              <a:rPr lang="en-US"/>
              <a:t> </a:t>
            </a:r>
          </a:p>
        </p:txBody>
      </p:sp>
    </p:spTree>
    <p:extLst>
      <p:ext uri="{BB962C8B-B14F-4D97-AF65-F5344CB8AC3E}">
        <p14:creationId xmlns:p14="http://schemas.microsoft.com/office/powerpoint/2010/main" val="241134409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Image left">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25B551D-5B5A-829C-5115-39B1928DFEB9}"/>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0" y="0"/>
            <a:ext cx="6096000" cy="6161850"/>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6564799" y="279724"/>
            <a:ext cx="4990063"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565350" y="2060575"/>
            <a:ext cx="4990063"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13" name="Rounded Rectangle 12">
            <a:extLst>
              <a:ext uri="{FF2B5EF4-FFF2-40B4-BE49-F238E27FC236}">
                <a16:creationId xmlns:a16="http://schemas.microsoft.com/office/drawing/2014/main" id="{A0763B5E-38DF-023F-E8B2-FB8239862B58}"/>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9" name="Text Placeholder 10">
            <a:extLst>
              <a:ext uri="{FF2B5EF4-FFF2-40B4-BE49-F238E27FC236}">
                <a16:creationId xmlns:a16="http://schemas.microsoft.com/office/drawing/2014/main" id="{7B7409F4-0564-A47F-1F56-9D4E290E7DBC}"/>
              </a:ext>
            </a:extLst>
          </p:cNvPr>
          <p:cNvSpPr>
            <a:spLocks noGrp="1"/>
          </p:cNvSpPr>
          <p:nvPr>
            <p:ph type="body" sz="quarter" idx="27" hasCustomPrompt="1"/>
          </p:nvPr>
        </p:nvSpPr>
        <p:spPr>
          <a:xfrm>
            <a:off x="-551" y="4106"/>
            <a:ext cx="6096551" cy="6151390"/>
          </a:xfrm>
          <a:blipFill>
            <a:blip r:embed="rId2">
              <a:alphaModFix amt="50000"/>
            </a:blip>
            <a:stretch>
              <a:fillRect l="-74102" t="-1" r="-25880" b="-11486"/>
            </a:stretch>
          </a:blipFill>
        </p:spPr>
        <p:txBody>
          <a:bodyPr anchor="ctr"/>
          <a:lstStyle>
            <a:lvl1pPr algn="ctr">
              <a:defRPr sz="100"/>
            </a:lvl1pPr>
          </a:lstStyle>
          <a:p>
            <a:pPr lvl="0"/>
            <a:r>
              <a:rPr lang="en-US"/>
              <a:t> </a:t>
            </a:r>
          </a:p>
        </p:txBody>
      </p:sp>
      <p:pic>
        <p:nvPicPr>
          <p:cNvPr id="10" name="Picture 9">
            <a:extLst>
              <a:ext uri="{FF2B5EF4-FFF2-40B4-BE49-F238E27FC236}">
                <a16:creationId xmlns:a16="http://schemas.microsoft.com/office/drawing/2014/main" id="{D49F85BC-4DBE-B406-B57B-AF66F410C89C}"/>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13344269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 col w/ black box ">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ED1FE6-CCD1-0F61-EEE3-77211EA183CB}"/>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8196262"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8196262" cy="4108450"/>
          </a:xfrm>
        </p:spPr>
        <p:txBody>
          <a:bodyPr numCol="2"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6" name="Text Placeholder 7">
            <a:extLst>
              <a:ext uri="{FF2B5EF4-FFF2-40B4-BE49-F238E27FC236}">
                <a16:creationId xmlns:a16="http://schemas.microsoft.com/office/drawing/2014/main" id="{66FB04FF-5BAC-2BD5-FC22-039F925B7ABB}"/>
              </a:ext>
            </a:extLst>
          </p:cNvPr>
          <p:cNvSpPr>
            <a:spLocks noGrp="1"/>
          </p:cNvSpPr>
          <p:nvPr>
            <p:ph type="body" sz="quarter" idx="13" hasCustomPrompt="1"/>
          </p:nvPr>
        </p:nvSpPr>
        <p:spPr>
          <a:xfrm>
            <a:off x="9623424" y="0"/>
            <a:ext cx="2568575" cy="6169025"/>
          </a:xfrm>
          <a:gradFill flip="none" rotWithShape="1">
            <a:gsLst>
              <a:gs pos="0">
                <a:schemeClr val="tx2"/>
              </a:gs>
              <a:gs pos="99000">
                <a:schemeClr val="accent1"/>
              </a:gs>
            </a:gsLst>
            <a:lin ang="5400000" scaled="1"/>
            <a:tileRect/>
          </a:gra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bg1"/>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sp>
        <p:nvSpPr>
          <p:cNvPr id="14" name="Rounded Rectangle 13">
            <a:extLst>
              <a:ext uri="{FF2B5EF4-FFF2-40B4-BE49-F238E27FC236}">
                <a16:creationId xmlns:a16="http://schemas.microsoft.com/office/drawing/2014/main" id="{30FD9022-2914-7F52-5A0E-72641AC75369}"/>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2" name="Picture 1">
            <a:extLst>
              <a:ext uri="{FF2B5EF4-FFF2-40B4-BE49-F238E27FC236}">
                <a16:creationId xmlns:a16="http://schemas.microsoft.com/office/drawing/2014/main" id="{03668483-4313-0757-44B1-0DAF434D9D04}"/>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54694566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 col w/ colour + adjustable RH box">
    <p:bg>
      <p:bgPr>
        <a:solidFill>
          <a:srgbClr val="EDE9E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6" name="Text Placeholder 7">
            <a:extLst>
              <a:ext uri="{FF2B5EF4-FFF2-40B4-BE49-F238E27FC236}">
                <a16:creationId xmlns:a16="http://schemas.microsoft.com/office/drawing/2014/main" id="{BB7B82BD-D7C9-EA27-38C8-696390309C24}"/>
              </a:ext>
            </a:extLst>
          </p:cNvPr>
          <p:cNvSpPr>
            <a:spLocks noGrp="1"/>
          </p:cNvSpPr>
          <p:nvPr>
            <p:ph type="body" sz="quarter" idx="13" hasCustomPrompt="1"/>
          </p:nvPr>
        </p:nvSpPr>
        <p:spPr>
          <a:xfrm>
            <a:off x="9623424" y="-1"/>
            <a:ext cx="2568575" cy="6169028"/>
          </a:xfrm>
          <a:gradFill>
            <a:gsLst>
              <a:gs pos="0">
                <a:schemeClr val="tx2"/>
              </a:gs>
              <a:gs pos="99000">
                <a:schemeClr val="accent1"/>
              </a:gs>
            </a:gsLst>
            <a:lin ang="5400000" scaled="1"/>
          </a:gra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bg1"/>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cxnSp>
        <p:nvCxnSpPr>
          <p:cNvPr id="7" name="Straight Connector 6">
            <a:extLst>
              <a:ext uri="{FF2B5EF4-FFF2-40B4-BE49-F238E27FC236}">
                <a16:creationId xmlns:a16="http://schemas.microsoft.com/office/drawing/2014/main" id="{6520AFED-62E3-D680-8583-5024D77E7F21}"/>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A5F6F261-3084-02CA-45B7-471636DD7D0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5237278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 col w/ image">
    <p:bg>
      <p:bgPr>
        <a:solidFill>
          <a:srgbClr val="EDE9E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cxnSp>
        <p:nvCxnSpPr>
          <p:cNvPr id="6" name="Straight Connector 5">
            <a:extLst>
              <a:ext uri="{FF2B5EF4-FFF2-40B4-BE49-F238E27FC236}">
                <a16:creationId xmlns:a16="http://schemas.microsoft.com/office/drawing/2014/main" id="{1E512F60-D130-DB98-71CB-5C4FFFC9D2B4}"/>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33A3E4B8-D659-5EC6-927A-2121CE38D98B}"/>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2" name="Text Placeholder 20">
            <a:extLst>
              <a:ext uri="{FF2B5EF4-FFF2-40B4-BE49-F238E27FC236}">
                <a16:creationId xmlns:a16="http://schemas.microsoft.com/office/drawing/2014/main" id="{44B72F44-5AB1-E902-7CC4-B41BD904D93F}"/>
              </a:ext>
            </a:extLst>
          </p:cNvPr>
          <p:cNvSpPr>
            <a:spLocks noGrp="1"/>
          </p:cNvSpPr>
          <p:nvPr>
            <p:ph type="body" sz="quarter" idx="25"/>
          </p:nvPr>
        </p:nvSpPr>
        <p:spPr>
          <a:xfrm flipH="1">
            <a:off x="9623423" y="0"/>
            <a:ext cx="2568577" cy="6169024"/>
          </a:xfrm>
          <a:blipFill>
            <a:blip r:embed="rId2">
              <a:alphaModFix amt="50000"/>
            </a:blip>
            <a:stretch>
              <a:fillRect l="-175840" r="-198820" b="-11168"/>
            </a:stretch>
          </a:blipFill>
        </p:spPr>
        <p:txBody>
          <a:bodyPr anchor="ct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36892211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 col w/ image + black box">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5131789" y="6354"/>
            <a:ext cx="4495800" cy="615549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6" name="Text Placeholder 7">
            <a:extLst>
              <a:ext uri="{FF2B5EF4-FFF2-40B4-BE49-F238E27FC236}">
                <a16:creationId xmlns:a16="http://schemas.microsoft.com/office/drawing/2014/main" id="{BB7B82BD-D7C9-EA27-38C8-696390309C24}"/>
              </a:ext>
            </a:extLst>
          </p:cNvPr>
          <p:cNvSpPr>
            <a:spLocks noGrp="1"/>
          </p:cNvSpPr>
          <p:nvPr>
            <p:ph type="body" sz="quarter" idx="13" hasCustomPrompt="1"/>
          </p:nvPr>
        </p:nvSpPr>
        <p:spPr>
          <a:xfrm>
            <a:off x="9623425" y="0"/>
            <a:ext cx="2568575" cy="6155496"/>
          </a:xfrm>
          <a:gradFill>
            <a:gsLst>
              <a:gs pos="0">
                <a:schemeClr val="tx2"/>
              </a:gs>
              <a:gs pos="99000">
                <a:schemeClr val="accent1"/>
              </a:gs>
            </a:gsLst>
            <a:lin ang="5400000" scaled="1"/>
          </a:gradFill>
        </p:spPr>
        <p:txBody>
          <a:bodyPr numCol="1" spcCol="360000" anchor="ctr"/>
          <a:lstStyle>
            <a:lvl1pPr algn="ctr">
              <a:lnSpc>
                <a:spcPct val="100000"/>
              </a:lnSpc>
              <a:spcAft>
                <a:spcPts val="0"/>
              </a:spcAft>
              <a:defRPr sz="8000">
                <a:solidFill>
                  <a:schemeClr val="bg1"/>
                </a:solidFill>
              </a:defRPr>
            </a:lvl1pPr>
            <a:lvl2pPr algn="ctr">
              <a:spcBef>
                <a:spcPts val="0"/>
              </a:spcBef>
              <a:spcAft>
                <a:spcPts val="0"/>
              </a:spcAft>
              <a:defRPr sz="1600" b="1">
                <a:solidFill>
                  <a:schemeClr val="tx2"/>
                </a:solidFill>
              </a:defRPr>
            </a:lvl2pPr>
            <a:lvl3pPr marL="0" indent="0" algn="ctr">
              <a:lnSpc>
                <a:spcPct val="100000"/>
              </a:lnSpc>
              <a:spcBef>
                <a:spcPts val="0"/>
              </a:spcBef>
              <a:spcAft>
                <a:spcPts val="4800"/>
              </a:spcAft>
              <a:buNone/>
              <a:defRPr sz="1600">
                <a:solidFill>
                  <a:schemeClr val="bg1"/>
                </a:solidFill>
              </a:defRPr>
            </a:lvl3pPr>
            <a:lvl4pPr marL="0" indent="0" algn="ctr">
              <a:spcBef>
                <a:spcPts val="0"/>
              </a:spcBef>
              <a:spcAft>
                <a:spcPts val="0"/>
              </a:spcAft>
              <a:buNone/>
              <a:defRPr sz="1600">
                <a:solidFill>
                  <a:schemeClr val="bg1"/>
                </a:solidFill>
              </a:defRPr>
            </a:lvl4pPr>
            <a:lvl5pPr algn="ctr">
              <a:spcBef>
                <a:spcPts val="0"/>
              </a:spcBef>
              <a:spcAft>
                <a:spcPts val="0"/>
              </a:spcAft>
              <a:defRPr sz="1600">
                <a:solidFill>
                  <a:schemeClr val="bg1"/>
                </a:solidFill>
              </a:defRPr>
            </a:lvl5pPr>
          </a:lstStyle>
          <a:p>
            <a:pPr lvl="0"/>
            <a:r>
              <a:rPr lang="en-GB"/>
              <a:t>XX</a:t>
            </a:r>
          </a:p>
          <a:p>
            <a:pPr lvl="1"/>
            <a:r>
              <a:rPr lang="en-GB"/>
              <a:t>Second level</a:t>
            </a:r>
          </a:p>
          <a:p>
            <a:pPr lvl="2"/>
            <a:r>
              <a:rPr lang="en-GB"/>
              <a:t>Third level</a:t>
            </a:r>
          </a:p>
        </p:txBody>
      </p:sp>
      <p:sp>
        <p:nvSpPr>
          <p:cNvPr id="13" name="Rounded Rectangle 12">
            <a:extLst>
              <a:ext uri="{FF2B5EF4-FFF2-40B4-BE49-F238E27FC236}">
                <a16:creationId xmlns:a16="http://schemas.microsoft.com/office/drawing/2014/main" id="{72AE0620-5A7D-A48E-B01F-3591700519A5}"/>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2" name="Straight Connector 11">
            <a:extLst>
              <a:ext uri="{FF2B5EF4-FFF2-40B4-BE49-F238E27FC236}">
                <a16:creationId xmlns:a16="http://schemas.microsoft.com/office/drawing/2014/main" id="{D082DFB5-476D-FDB4-BD41-94507041659B}"/>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4" name="Text Placeholder 10">
            <a:extLst>
              <a:ext uri="{FF2B5EF4-FFF2-40B4-BE49-F238E27FC236}">
                <a16:creationId xmlns:a16="http://schemas.microsoft.com/office/drawing/2014/main" id="{5D5E23AB-5A3D-9739-B299-6AB5D2B5E24B}"/>
              </a:ext>
            </a:extLst>
          </p:cNvPr>
          <p:cNvSpPr>
            <a:spLocks noGrp="1"/>
          </p:cNvSpPr>
          <p:nvPr>
            <p:ph type="body" sz="quarter" idx="27" hasCustomPrompt="1"/>
          </p:nvPr>
        </p:nvSpPr>
        <p:spPr>
          <a:xfrm>
            <a:off x="5130800" y="4106"/>
            <a:ext cx="4491635" cy="6151390"/>
          </a:xfrm>
          <a:blipFill>
            <a:blip r:embed="rId2">
              <a:alphaModFix amt="50000"/>
            </a:blip>
            <a:stretch>
              <a:fillRect l="-114230" t="-1" r="-57208" b="-11486"/>
            </a:stretch>
          </a:blipFill>
        </p:spPr>
        <p:txBody>
          <a:bodyPr anchor="ctr"/>
          <a:lstStyle>
            <a:lvl1pPr algn="ctr">
              <a:defRPr sz="100"/>
            </a:lvl1pPr>
          </a:lstStyle>
          <a:p>
            <a:pPr lvl="0"/>
            <a:r>
              <a:rPr lang="en-US"/>
              <a:t> </a:t>
            </a:r>
          </a:p>
        </p:txBody>
      </p:sp>
    </p:spTree>
    <p:extLst>
      <p:ext uri="{BB962C8B-B14F-4D97-AF65-F5344CB8AC3E}">
        <p14:creationId xmlns:p14="http://schemas.microsoft.com/office/powerpoint/2010/main" val="17392341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3 block colour RH">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1" name="Straight Connector 10">
            <a:extLst>
              <a:ext uri="{FF2B5EF4-FFF2-40B4-BE49-F238E27FC236}">
                <a16:creationId xmlns:a16="http://schemas.microsoft.com/office/drawing/2014/main" id="{2180F0D3-D3D2-FCBE-7CC6-8A24306B133B}"/>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035732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2/3 block colour">
    <p:bg>
      <p:bgPr>
        <a:solidFill>
          <a:srgbClr val="EDE9E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6" name="Rounded Rectangle 5">
            <a:extLst>
              <a:ext uri="{FF2B5EF4-FFF2-40B4-BE49-F238E27FC236}">
                <a16:creationId xmlns:a16="http://schemas.microsoft.com/office/drawing/2014/main" id="{55C62386-C2D0-5EC4-1719-ABF5CBCA155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1" name="Straight Connector 10">
            <a:extLst>
              <a:ext uri="{FF2B5EF4-FFF2-40B4-BE49-F238E27FC236}">
                <a16:creationId xmlns:a16="http://schemas.microsoft.com/office/drawing/2014/main" id="{DD0BA5EC-C268-31D2-8958-3C1653EDD954}"/>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1E04E838-2183-E3BB-3141-D1926AC0B6D9}"/>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56456605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Creative layout">
    <p:bg>
      <p:bgPr>
        <a:solidFill>
          <a:schemeClr val="bg1"/>
        </a:solidFill>
        <a:effectLst/>
      </p:bgPr>
    </p:bg>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F9959E86-D769-AF18-FB19-1E9646A2CA26}"/>
              </a:ext>
            </a:extLst>
          </p:cNvPr>
          <p:cNvSpPr>
            <a:spLocks noGrp="1"/>
          </p:cNvSpPr>
          <p:nvPr>
            <p:ph type="body" sz="quarter" idx="22"/>
          </p:nvPr>
        </p:nvSpPr>
        <p:spPr>
          <a:xfrm>
            <a:off x="1924050" y="1901825"/>
            <a:ext cx="10267950" cy="4956175"/>
          </a:xfrm>
          <a:solidFill>
            <a:srgbClr val="EDE9E9"/>
          </a:solidFill>
        </p:spPr>
        <p:txBody>
          <a:bodyPr lIns="648000" tIns="503999" rIns="720000" bIns="360000"/>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416726" y="2409290"/>
            <a:ext cx="9138202" cy="3759735"/>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itle 10">
            <a:extLst>
              <a:ext uri="{FF2B5EF4-FFF2-40B4-BE49-F238E27FC236}">
                <a16:creationId xmlns:a16="http://schemas.microsoft.com/office/drawing/2014/main" id="{0BA130C7-4808-D37A-BE2C-C22372221C70}"/>
              </a:ext>
            </a:extLst>
          </p:cNvPr>
          <p:cNvSpPr>
            <a:spLocks noGrp="1"/>
          </p:cNvSpPr>
          <p:nvPr>
            <p:ph type="title"/>
          </p:nvPr>
        </p:nvSpPr>
        <p:spPr>
          <a:xfrm>
            <a:off x="785262" y="279724"/>
            <a:ext cx="7555463" cy="1615858"/>
          </a:xfrm>
        </p:spPr>
        <p:txBody>
          <a:bodyPr/>
          <a:lstStyle/>
          <a:p>
            <a:r>
              <a:rPr lang="es-ES"/>
              <a:t>Haga clic para modificar el estilo de título del patrón</a:t>
            </a:r>
            <a:endParaRPr lang="en-GB"/>
          </a:p>
        </p:txBody>
      </p:sp>
      <p:cxnSp>
        <p:nvCxnSpPr>
          <p:cNvPr id="4" name="Straight Connector 3">
            <a:extLst>
              <a:ext uri="{FF2B5EF4-FFF2-40B4-BE49-F238E27FC236}">
                <a16:creationId xmlns:a16="http://schemas.microsoft.com/office/drawing/2014/main" id="{BD089134-C6DB-9A9F-4DA0-0BCDAC24012B}"/>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4B2EC7E2-CD96-FF88-9EF9-74E3EA4B2268}"/>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37582691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Creative layout w/ image bg">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387A65D-6D84-C023-E177-352907DB2C15}"/>
              </a:ext>
            </a:extLst>
          </p:cNvPr>
          <p:cNvSpPr>
            <a:spLocks noGrp="1"/>
          </p:cNvSpPr>
          <p:nvPr>
            <p:ph type="pic" sz="quarter" idx="14"/>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1825 h 6858000"/>
              <a:gd name="connsiteX3" fmla="*/ 1924050 w 12192000"/>
              <a:gd name="connsiteY3" fmla="*/ 1901825 h 6858000"/>
              <a:gd name="connsiteX4" fmla="*/ 1924050 w 12192000"/>
              <a:gd name="connsiteY4" fmla="*/ 6858000 h 6858000"/>
              <a:gd name="connsiteX5" fmla="*/ 0 w 12192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1901825"/>
                </a:lnTo>
                <a:lnTo>
                  <a:pt x="1924050" y="1901825"/>
                </a:lnTo>
                <a:lnTo>
                  <a:pt x="1924050" y="6858000"/>
                </a:lnTo>
                <a:lnTo>
                  <a:pt x="0" y="6858000"/>
                </a:lnTo>
                <a:close/>
              </a:path>
            </a:pathLst>
          </a:custGeom>
          <a:solidFill>
            <a:schemeClr val="bg1">
              <a:lumMod val="50000"/>
            </a:schemeClr>
          </a:solidFill>
        </p:spPr>
        <p:txBody>
          <a:bodyPr wrap="square" anchor="ctr">
            <a:noAutofit/>
          </a:bodyPr>
          <a:lstStyle>
            <a:lvl1pPr algn="l">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416726" y="2409290"/>
            <a:ext cx="9138202" cy="3759735"/>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itle 10">
            <a:extLst>
              <a:ext uri="{FF2B5EF4-FFF2-40B4-BE49-F238E27FC236}">
                <a16:creationId xmlns:a16="http://schemas.microsoft.com/office/drawing/2014/main" id="{0BA130C7-4808-D37A-BE2C-C22372221C70}"/>
              </a:ext>
            </a:extLst>
          </p:cNvPr>
          <p:cNvSpPr>
            <a:spLocks noGrp="1"/>
          </p:cNvSpPr>
          <p:nvPr>
            <p:ph type="title"/>
          </p:nvPr>
        </p:nvSpPr>
        <p:spPr>
          <a:xfrm>
            <a:off x="785262" y="279724"/>
            <a:ext cx="7555463" cy="1615858"/>
          </a:xfrm>
        </p:spPr>
        <p:txBody>
          <a:bodyPr/>
          <a:lstStyle>
            <a:lvl1pPr>
              <a:defRPr>
                <a:solidFill>
                  <a:schemeClr val="bg1"/>
                </a:solidFill>
              </a:defRPr>
            </a:lvl1pPr>
          </a:lstStyle>
          <a:p>
            <a:r>
              <a:rPr lang="es-ES"/>
              <a:t>Haga clic para modificar el estilo de título del patrón</a:t>
            </a:r>
            <a:endParaRPr lang="en-GB"/>
          </a:p>
        </p:txBody>
      </p:sp>
      <p:sp>
        <p:nvSpPr>
          <p:cNvPr id="4" name="Text Placeholder 9">
            <a:extLst>
              <a:ext uri="{FF2B5EF4-FFF2-40B4-BE49-F238E27FC236}">
                <a16:creationId xmlns:a16="http://schemas.microsoft.com/office/drawing/2014/main" id="{6133B677-29A5-A0EC-E6BD-A37065FD7863}"/>
              </a:ext>
            </a:extLst>
          </p:cNvPr>
          <p:cNvSpPr>
            <a:spLocks noGrp="1"/>
          </p:cNvSpPr>
          <p:nvPr>
            <p:ph type="body" sz="quarter" idx="17"/>
          </p:nvPr>
        </p:nvSpPr>
        <p:spPr>
          <a:xfrm>
            <a:off x="634266" y="0"/>
            <a:ext cx="18000" cy="687600"/>
          </a:xfrm>
          <a:solidFill>
            <a:schemeClr val="bg1"/>
          </a:solidFill>
        </p:spPr>
        <p:txBody>
          <a:bodyPr lIns="0" tIns="0" rIns="0" bIns="0"/>
          <a:lstStyle>
            <a:lvl1pPr>
              <a:defRPr sz="100">
                <a:noFill/>
              </a:defRPr>
            </a:lvl1pPr>
          </a:lstStyle>
          <a:p>
            <a:pPr lvl="0"/>
            <a:r>
              <a:rPr lang="es-ES"/>
              <a:t>Haga clic para modificar los estilos de texto del patrón</a:t>
            </a:r>
          </a:p>
        </p:txBody>
      </p:sp>
      <p:sp>
        <p:nvSpPr>
          <p:cNvPr id="7" name="Rounded Rectangle 6">
            <a:extLst>
              <a:ext uri="{FF2B5EF4-FFF2-40B4-BE49-F238E27FC236}">
                <a16:creationId xmlns:a16="http://schemas.microsoft.com/office/drawing/2014/main" id="{C574CA71-4FEB-E6F8-25A7-3AC9F40B9080}"/>
              </a:ext>
            </a:extLst>
          </p:cNvPr>
          <p:cNvSpPr/>
          <p:nvPr/>
        </p:nvSpPr>
        <p:spPr>
          <a:xfrm>
            <a:off x="0" y="-490506"/>
            <a:ext cx="2731089" cy="369442"/>
          </a:xfrm>
          <a:prstGeom prst="roundRect">
            <a:avLst>
              <a:gd name="adj" fmla="val 23242"/>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NB: </a:t>
            </a:r>
            <a:r>
              <a:rPr lang="en-GB" sz="900">
                <a:solidFill>
                  <a:schemeClr val="tx1"/>
                </a:solidFill>
              </a:rPr>
              <a:t>Headline line to be used over imagery on this slide. Not to be used on statement text</a:t>
            </a:r>
            <a:endParaRPr lang="en-GB" sz="900" b="0">
              <a:solidFill>
                <a:schemeClr val="tx1"/>
              </a:solidFill>
            </a:endParaRPr>
          </a:p>
        </p:txBody>
      </p:sp>
      <p:sp>
        <p:nvSpPr>
          <p:cNvPr id="15" name="Text Placeholder 14">
            <a:extLst>
              <a:ext uri="{FF2B5EF4-FFF2-40B4-BE49-F238E27FC236}">
                <a16:creationId xmlns:a16="http://schemas.microsoft.com/office/drawing/2014/main" id="{902F52FF-72A7-3296-FB5A-B30071B9366B}"/>
              </a:ext>
            </a:extLst>
          </p:cNvPr>
          <p:cNvSpPr>
            <a:spLocks noGrp="1"/>
          </p:cNvSpPr>
          <p:nvPr>
            <p:ph type="body" sz="quarter" idx="27"/>
          </p:nvPr>
        </p:nvSpPr>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1901825 h 6858000"/>
              <a:gd name="connsiteX3" fmla="*/ 10267950 w 12192000"/>
              <a:gd name="connsiteY3" fmla="*/ 1901825 h 6858000"/>
              <a:gd name="connsiteX4" fmla="*/ 10267950 w 12192000"/>
              <a:gd name="connsiteY4" fmla="*/ 6858000 h 6858000"/>
              <a:gd name="connsiteX5" fmla="*/ 12192000 w 12192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12192000" y="0"/>
                </a:moveTo>
                <a:lnTo>
                  <a:pt x="0" y="0"/>
                </a:lnTo>
                <a:lnTo>
                  <a:pt x="0" y="1901825"/>
                </a:lnTo>
                <a:lnTo>
                  <a:pt x="10267950" y="1901825"/>
                </a:lnTo>
                <a:lnTo>
                  <a:pt x="10267950" y="6858000"/>
                </a:lnTo>
                <a:lnTo>
                  <a:pt x="12192000" y="6858000"/>
                </a:lnTo>
                <a:close/>
              </a:path>
            </a:pathLst>
          </a:custGeom>
          <a:blipFill>
            <a:blip r:embed="rId2">
              <a:alphaModFix amt="75000"/>
            </a:blip>
            <a:stretch>
              <a:fillRect l="16936" r="-16936"/>
            </a:stretch>
          </a:blipFill>
        </p:spPr>
        <p:txBody>
          <a:bodyPr wrap="square" anchor="ctr">
            <a:noAutofit/>
          </a:bodyPr>
          <a:lstStyle>
            <a:lvl1pPr>
              <a:defRPr sz="100">
                <a:noFill/>
              </a:defRPr>
            </a:lvl1pPr>
          </a:lstStyle>
          <a:p>
            <a:pPr lvl="0"/>
            <a:r>
              <a:rPr lang="es-ES"/>
              <a:t>Haga clic para modificar los estilos de texto del patrón</a:t>
            </a:r>
          </a:p>
        </p:txBody>
      </p:sp>
      <p:pic>
        <p:nvPicPr>
          <p:cNvPr id="2" name="Picture 1">
            <a:extLst>
              <a:ext uri="{FF2B5EF4-FFF2-40B4-BE49-F238E27FC236}">
                <a16:creationId xmlns:a16="http://schemas.microsoft.com/office/drawing/2014/main" id="{210A644E-33FA-503E-CB70-FE394514D05E}"/>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4098857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asic Slid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p:txBody>
          <a:bodyPr/>
          <a:lstStyle/>
          <a:p>
            <a:r>
              <a:rPr lang="es-ES"/>
              <a:t>Haga clic para modificar el estilo de título del patrón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10965600" cy="381152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s-MX"/>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7322826-FB53-4EA8-B4DD-786783600E55}" type="slidenum">
              <a:rPr lang="es-MX" smtClean="0"/>
              <a:t>‹Nº›</a:t>
            </a:fld>
            <a:endParaRPr lang="es-MX"/>
          </a:p>
        </p:txBody>
      </p:sp>
    </p:spTree>
    <p:extLst>
      <p:ext uri="{BB962C8B-B14F-4D97-AF65-F5344CB8AC3E}">
        <p14:creationId xmlns:p14="http://schemas.microsoft.com/office/powerpoint/2010/main" val="4696910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1/3 block colour RH">
    <p:bg>
      <p:bgPr>
        <a:solidFill>
          <a:schemeClr val="bg1"/>
        </a:solidFill>
        <a:effectLst/>
      </p:bgPr>
    </p:bg>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6169CB28-1D52-DC01-A716-31468E22FE78}"/>
              </a:ext>
            </a:extLst>
          </p:cNvPr>
          <p:cNvSpPr>
            <a:spLocks noGrp="1"/>
          </p:cNvSpPr>
          <p:nvPr>
            <p:ph type="pic" sz="quarter" idx="14"/>
          </p:nvPr>
        </p:nvSpPr>
        <p:spPr>
          <a:xfrm>
            <a:off x="5131789" y="0"/>
            <a:ext cx="4495800" cy="6174000"/>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6" name="Text Placeholder 15">
            <a:extLst>
              <a:ext uri="{FF2B5EF4-FFF2-40B4-BE49-F238E27FC236}">
                <a16:creationId xmlns:a16="http://schemas.microsoft.com/office/drawing/2014/main" id="{B8A1BC5B-0CBD-4BA7-96DF-4842AE3F77A3}"/>
              </a:ext>
            </a:extLst>
          </p:cNvPr>
          <p:cNvSpPr>
            <a:spLocks noGrp="1"/>
          </p:cNvSpPr>
          <p:nvPr>
            <p:ph type="body" sz="quarter" idx="17"/>
          </p:nvPr>
        </p:nvSpPr>
        <p:spPr>
          <a:xfrm>
            <a:off x="9623425" y="0"/>
            <a:ext cx="2568575" cy="6169025"/>
          </a:xfrm>
          <a:solidFill>
            <a:schemeClr val="bg2">
              <a:lumMod val="20000"/>
              <a:lumOff val="80000"/>
            </a:schemeClr>
          </a:solidFill>
        </p:spPr>
        <p:txBody>
          <a:bodyPr/>
          <a:lstStyle>
            <a:lvl1pPr>
              <a:defRPr sz="100">
                <a:no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785813" y="2060575"/>
            <a:ext cx="4345538" cy="4108450"/>
          </a:xfrm>
        </p:spPr>
        <p:txBody>
          <a:bodyPr numCol="1"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2" name="Rounded Rectangle 1">
            <a:extLst>
              <a:ext uri="{FF2B5EF4-FFF2-40B4-BE49-F238E27FC236}">
                <a16:creationId xmlns:a16="http://schemas.microsoft.com/office/drawing/2014/main" id="{706D0988-1731-EBBF-16FB-1BEAD56FBF6F}"/>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1" name="Text Placeholder 10">
            <a:extLst>
              <a:ext uri="{FF2B5EF4-FFF2-40B4-BE49-F238E27FC236}">
                <a16:creationId xmlns:a16="http://schemas.microsoft.com/office/drawing/2014/main" id="{32FD5D9B-38B1-026F-FD40-7983242F6124}"/>
              </a:ext>
            </a:extLst>
          </p:cNvPr>
          <p:cNvSpPr>
            <a:spLocks noGrp="1"/>
          </p:cNvSpPr>
          <p:nvPr>
            <p:ph type="body" sz="quarter" idx="27" hasCustomPrompt="1"/>
          </p:nvPr>
        </p:nvSpPr>
        <p:spPr>
          <a:xfrm>
            <a:off x="5130800" y="4106"/>
            <a:ext cx="4491635" cy="6151390"/>
          </a:xfrm>
          <a:blipFill>
            <a:blip r:embed="rId2">
              <a:alphaModFix amt="50000"/>
            </a:blip>
            <a:stretch>
              <a:fillRect l="-114230" t="-1" r="-57208" b="-11486"/>
            </a:stretch>
          </a:blipFill>
        </p:spPr>
        <p:txBody>
          <a:bodyPr anchor="ctr"/>
          <a:lstStyle>
            <a:lvl1pPr algn="ctr">
              <a:defRPr sz="100"/>
            </a:lvl1pPr>
          </a:lstStyle>
          <a:p>
            <a:pPr lvl="0"/>
            <a:r>
              <a:rPr lang="en-US"/>
              <a:t> </a:t>
            </a:r>
          </a:p>
        </p:txBody>
      </p:sp>
      <p:sp>
        <p:nvSpPr>
          <p:cNvPr id="13" name="Text Placeholder 12">
            <a:extLst>
              <a:ext uri="{FF2B5EF4-FFF2-40B4-BE49-F238E27FC236}">
                <a16:creationId xmlns:a16="http://schemas.microsoft.com/office/drawing/2014/main" id="{DEC772E9-69F2-44C7-EA22-CD86A7199668}"/>
              </a:ext>
            </a:extLst>
          </p:cNvPr>
          <p:cNvSpPr>
            <a:spLocks noGrp="1"/>
          </p:cNvSpPr>
          <p:nvPr>
            <p:ph type="body" sz="quarter" idx="16"/>
          </p:nvPr>
        </p:nvSpPr>
        <p:spPr>
          <a:xfrm>
            <a:off x="7699375" y="1368425"/>
            <a:ext cx="4492625" cy="3429000"/>
          </a:xfrm>
          <a:gradFill flip="none" rotWithShape="1">
            <a:gsLst>
              <a:gs pos="0">
                <a:schemeClr val="tx2"/>
              </a:gs>
              <a:gs pos="99000">
                <a:schemeClr val="accent1"/>
              </a:gs>
            </a:gsLst>
            <a:lin ang="0" scaled="1"/>
            <a:tileRect/>
          </a:gradFill>
        </p:spPr>
        <p:txBody>
          <a:bodyPr lIns="432000" tIns="360000" rIns="432000" bIns="360000" anchor="ctr"/>
          <a:lstStyle>
            <a:lvl1pPr>
              <a:lnSpc>
                <a:spcPct val="100000"/>
              </a:lnSpc>
              <a:spcAft>
                <a:spcPts val="0"/>
              </a:spcAft>
              <a:defRPr sz="14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19875266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About us">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0E4B20-641F-3298-D4EA-BE9FF202FA64}"/>
              </a:ext>
            </a:extLst>
          </p:cNvPr>
          <p:cNvSpPr/>
          <p:nvPr/>
        </p:nvSpPr>
        <p:spPr>
          <a:xfrm>
            <a:off x="5129603" y="3428999"/>
            <a:ext cx="4496997" cy="274002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Rectangle 1">
            <a:extLst>
              <a:ext uri="{FF2B5EF4-FFF2-40B4-BE49-F238E27FC236}">
                <a16:creationId xmlns:a16="http://schemas.microsoft.com/office/drawing/2014/main" id="{B4DD64C1-1627-ABB6-D3CF-00E6689F64B5}"/>
              </a:ext>
            </a:extLst>
          </p:cNvPr>
          <p:cNvSpPr/>
          <p:nvPr/>
        </p:nvSpPr>
        <p:spPr>
          <a:xfrm>
            <a:off x="1" y="0"/>
            <a:ext cx="51308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hasCustomPrompt="1"/>
          </p:nvPr>
        </p:nvSpPr>
        <p:spPr>
          <a:xfrm>
            <a:off x="785262" y="279725"/>
            <a:ext cx="4193133" cy="612098"/>
          </a:xfrm>
        </p:spPr>
        <p:txBody>
          <a:bodyPr/>
          <a:lstStyle/>
          <a:p>
            <a:r>
              <a:rPr lang="en-GB"/>
              <a:t>About us</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hasCustomPrompt="1"/>
          </p:nvPr>
        </p:nvSpPr>
        <p:spPr>
          <a:xfrm>
            <a:off x="785813" y="722138"/>
            <a:ext cx="4193133" cy="1236133"/>
          </a:xfrm>
        </p:spPr>
        <p:txBody>
          <a:bodyPr numCol="1" spcCol="360000"/>
          <a:lstStyle>
            <a:lvl1pPr>
              <a:lnSpc>
                <a:spcPct val="120000"/>
              </a:lnSpc>
              <a:spcAft>
                <a:spcPts val="0"/>
              </a:spcAft>
              <a:defRPr sz="2000" b="1"/>
            </a:lvl1pPr>
            <a:lvl2pPr>
              <a:lnSpc>
                <a:spcPct val="120000"/>
              </a:lnSpc>
              <a:spcAft>
                <a:spcPts val="0"/>
              </a:spcAft>
              <a:defRPr sz="1400">
                <a:solidFill>
                  <a:schemeClr val="tx1"/>
                </a:solidFill>
              </a:defRPr>
            </a:lvl2pPr>
            <a:lvl3pPr marL="0" indent="0">
              <a:lnSpc>
                <a:spcPct val="120000"/>
              </a:lnSpc>
              <a:spcAft>
                <a:spcPts val="0"/>
              </a:spcAft>
              <a:buNone/>
              <a:defRPr sz="1400" b="1">
                <a:solidFill>
                  <a:schemeClr val="tx2"/>
                </a:solidFill>
              </a:defRPr>
            </a:lvl3pPr>
          </a:lstStyle>
          <a:p>
            <a:pPr lvl="0"/>
            <a:r>
              <a:rPr lang="en-GB"/>
              <a:t>Name Surname</a:t>
            </a:r>
          </a:p>
          <a:p>
            <a:pPr marL="0" marR="0" lvl="1" indent="0" algn="l" defTabSz="363702" rtl="0" eaLnBrk="1" fontAlgn="auto" latinLnBrk="0" hangingPunct="1">
              <a:lnSpc>
                <a:spcPct val="100000"/>
              </a:lnSpc>
              <a:spcBef>
                <a:spcPts val="0"/>
              </a:spcBef>
              <a:spcAft>
                <a:spcPts val="0"/>
              </a:spcAft>
              <a:buClrTx/>
              <a:buSzTx/>
              <a:buFont typeface="Arial"/>
              <a:buNone/>
              <a:tabLst/>
              <a:defRPr/>
            </a:pPr>
            <a:r>
              <a:rPr lang="en-GB"/>
              <a:t>Personal Gender Pronouns</a:t>
            </a:r>
          </a:p>
          <a:p>
            <a:pPr lvl="2"/>
            <a:r>
              <a:rPr lang="en-GB"/>
              <a:t>Job Title</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11" name="Text Placeholder 10">
            <a:extLst>
              <a:ext uri="{FF2B5EF4-FFF2-40B4-BE49-F238E27FC236}">
                <a16:creationId xmlns:a16="http://schemas.microsoft.com/office/drawing/2014/main" id="{1FDF1546-854E-5AEA-B461-BEBE0FF2394B}"/>
              </a:ext>
            </a:extLst>
          </p:cNvPr>
          <p:cNvSpPr>
            <a:spLocks noGrp="1"/>
          </p:cNvSpPr>
          <p:nvPr>
            <p:ph type="body" sz="quarter" idx="16"/>
          </p:nvPr>
        </p:nvSpPr>
        <p:spPr>
          <a:xfrm>
            <a:off x="785813" y="2060576"/>
            <a:ext cx="4192601" cy="410845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3" name="Picture Placeholder 5">
            <a:extLst>
              <a:ext uri="{FF2B5EF4-FFF2-40B4-BE49-F238E27FC236}">
                <a16:creationId xmlns:a16="http://schemas.microsoft.com/office/drawing/2014/main" id="{B4A39F78-EBBB-48C6-FED1-4F6DF296DE4C}"/>
              </a:ext>
            </a:extLst>
          </p:cNvPr>
          <p:cNvSpPr>
            <a:spLocks noGrp="1"/>
          </p:cNvSpPr>
          <p:nvPr>
            <p:ph type="pic" sz="quarter" idx="17"/>
          </p:nvPr>
        </p:nvSpPr>
        <p:spPr>
          <a:xfrm>
            <a:off x="5130801" y="1"/>
            <a:ext cx="4492622" cy="3429000"/>
          </a:xfrm>
          <a:solidFill>
            <a:schemeClr val="bg1">
              <a:lumMod val="65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6" name="Text Placeholder 10">
            <a:extLst>
              <a:ext uri="{FF2B5EF4-FFF2-40B4-BE49-F238E27FC236}">
                <a16:creationId xmlns:a16="http://schemas.microsoft.com/office/drawing/2014/main" id="{E2F26926-A7AB-71E8-9853-4F38F51C8772}"/>
              </a:ext>
            </a:extLst>
          </p:cNvPr>
          <p:cNvSpPr>
            <a:spLocks noGrp="1"/>
          </p:cNvSpPr>
          <p:nvPr>
            <p:ph type="body" sz="quarter" idx="18"/>
          </p:nvPr>
        </p:nvSpPr>
        <p:spPr>
          <a:xfrm>
            <a:off x="5679547" y="3429000"/>
            <a:ext cx="3419298" cy="2740025"/>
          </a:xfrm>
        </p:spPr>
        <p:txBody>
          <a:bodyPr tIns="180000" bIns="180000" anchor="ctr"/>
          <a:lstStyle>
            <a:lvl1pPr>
              <a:spcAft>
                <a:spcPts val="0"/>
              </a:spcAft>
              <a:buClr>
                <a:schemeClr val="bg1"/>
              </a:buClr>
              <a:defRPr sz="1400" b="1">
                <a:solidFill>
                  <a:schemeClr val="bg1"/>
                </a:solidFill>
              </a:defRPr>
            </a:lvl1pPr>
            <a:lvl2pPr>
              <a:buClr>
                <a:schemeClr val="bg1"/>
              </a:buClr>
              <a:defRPr sz="1600">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Rounded Rectangle 5">
            <a:extLst>
              <a:ext uri="{FF2B5EF4-FFF2-40B4-BE49-F238E27FC236}">
                <a16:creationId xmlns:a16="http://schemas.microsoft.com/office/drawing/2014/main" id="{5871BA91-8C48-CB81-ED47-208A0F068404}"/>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0" name="Straight Connector 9">
            <a:extLst>
              <a:ext uri="{FF2B5EF4-FFF2-40B4-BE49-F238E27FC236}">
                <a16:creationId xmlns:a16="http://schemas.microsoft.com/office/drawing/2014/main" id="{A31CFDAA-393B-7D7A-F874-E9148C1E9D0C}"/>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264869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About us alternativ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DD64C1-1627-ABB6-D3CF-00E6689F64B5}"/>
              </a:ext>
            </a:extLst>
          </p:cNvPr>
          <p:cNvSpPr/>
          <p:nvPr/>
        </p:nvSpPr>
        <p:spPr>
          <a:xfrm>
            <a:off x="1" y="1"/>
            <a:ext cx="5130800" cy="3429000"/>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7" name="Picture Placeholder 5">
            <a:extLst>
              <a:ext uri="{FF2B5EF4-FFF2-40B4-BE49-F238E27FC236}">
                <a16:creationId xmlns:a16="http://schemas.microsoft.com/office/drawing/2014/main" id="{46069711-D5BC-074A-575D-A5C8ADAA514B}"/>
              </a:ext>
            </a:extLst>
          </p:cNvPr>
          <p:cNvSpPr>
            <a:spLocks noGrp="1"/>
          </p:cNvSpPr>
          <p:nvPr>
            <p:ph type="pic" sz="quarter" idx="14"/>
          </p:nvPr>
        </p:nvSpPr>
        <p:spPr>
          <a:xfrm>
            <a:off x="9623423" y="1"/>
            <a:ext cx="2569775"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hasCustomPrompt="1"/>
          </p:nvPr>
        </p:nvSpPr>
        <p:spPr>
          <a:xfrm>
            <a:off x="785262" y="279725"/>
            <a:ext cx="4193133" cy="612098"/>
          </a:xfrm>
        </p:spPr>
        <p:txBody>
          <a:bodyPr/>
          <a:lstStyle/>
          <a:p>
            <a:r>
              <a:rPr lang="en-GB"/>
              <a:t>About us</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hasCustomPrompt="1"/>
          </p:nvPr>
        </p:nvSpPr>
        <p:spPr>
          <a:xfrm>
            <a:off x="785813" y="722138"/>
            <a:ext cx="4193133" cy="1236133"/>
          </a:xfrm>
        </p:spPr>
        <p:txBody>
          <a:bodyPr numCol="1" spcCol="360000"/>
          <a:lstStyle>
            <a:lvl1pPr>
              <a:lnSpc>
                <a:spcPct val="120000"/>
              </a:lnSpc>
              <a:spcAft>
                <a:spcPts val="0"/>
              </a:spcAft>
              <a:defRPr sz="2000" b="1"/>
            </a:lvl1pPr>
            <a:lvl2pPr>
              <a:lnSpc>
                <a:spcPct val="120000"/>
              </a:lnSpc>
              <a:spcAft>
                <a:spcPts val="0"/>
              </a:spcAft>
              <a:defRPr sz="1400">
                <a:solidFill>
                  <a:schemeClr val="tx1"/>
                </a:solidFill>
              </a:defRPr>
            </a:lvl2pPr>
            <a:lvl3pPr marL="0" indent="0">
              <a:lnSpc>
                <a:spcPct val="120000"/>
              </a:lnSpc>
              <a:spcAft>
                <a:spcPts val="0"/>
              </a:spcAft>
              <a:buNone/>
              <a:defRPr sz="1400" b="1">
                <a:solidFill>
                  <a:schemeClr val="tx2"/>
                </a:solidFill>
              </a:defRPr>
            </a:lvl3pPr>
          </a:lstStyle>
          <a:p>
            <a:pPr lvl="0"/>
            <a:r>
              <a:rPr lang="en-GB"/>
              <a:t>Name Surname</a:t>
            </a:r>
          </a:p>
          <a:p>
            <a:pPr marL="0" marR="0" lvl="1" indent="0" algn="l" defTabSz="363702" rtl="0" eaLnBrk="1" fontAlgn="auto" latinLnBrk="0" hangingPunct="1">
              <a:lnSpc>
                <a:spcPct val="100000"/>
              </a:lnSpc>
              <a:spcBef>
                <a:spcPts val="0"/>
              </a:spcBef>
              <a:spcAft>
                <a:spcPts val="0"/>
              </a:spcAft>
              <a:buClrTx/>
              <a:buSzTx/>
              <a:buFont typeface="Arial"/>
              <a:buNone/>
              <a:tabLst/>
              <a:defRPr/>
            </a:pPr>
            <a:r>
              <a:rPr lang="en-GB"/>
              <a:t>Personal Gender Pronouns</a:t>
            </a:r>
          </a:p>
          <a:p>
            <a:pPr lvl="2"/>
            <a:r>
              <a:rPr lang="en-GB"/>
              <a:t>Job Title</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11" name="Text Placeholder 10">
            <a:extLst>
              <a:ext uri="{FF2B5EF4-FFF2-40B4-BE49-F238E27FC236}">
                <a16:creationId xmlns:a16="http://schemas.microsoft.com/office/drawing/2014/main" id="{1FDF1546-854E-5AEA-B461-BEBE0FF2394B}"/>
              </a:ext>
            </a:extLst>
          </p:cNvPr>
          <p:cNvSpPr>
            <a:spLocks noGrp="1"/>
          </p:cNvSpPr>
          <p:nvPr>
            <p:ph type="body" sz="quarter" idx="16"/>
          </p:nvPr>
        </p:nvSpPr>
        <p:spPr>
          <a:xfrm>
            <a:off x="785813" y="3871414"/>
            <a:ext cx="8196262" cy="2297612"/>
          </a:xfrm>
        </p:spPr>
        <p:txBody>
          <a:bodyPr numCol="2" spcCol="36000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3" name="Picture Placeholder 5">
            <a:extLst>
              <a:ext uri="{FF2B5EF4-FFF2-40B4-BE49-F238E27FC236}">
                <a16:creationId xmlns:a16="http://schemas.microsoft.com/office/drawing/2014/main" id="{B4A39F78-EBBB-48C6-FED1-4F6DF296DE4C}"/>
              </a:ext>
            </a:extLst>
          </p:cNvPr>
          <p:cNvSpPr>
            <a:spLocks noGrp="1"/>
          </p:cNvSpPr>
          <p:nvPr>
            <p:ph type="pic" sz="quarter" idx="17"/>
          </p:nvPr>
        </p:nvSpPr>
        <p:spPr>
          <a:xfrm>
            <a:off x="5122306" y="1"/>
            <a:ext cx="4501117" cy="3429000"/>
          </a:xfrm>
          <a:solidFill>
            <a:schemeClr val="bg1">
              <a:lumMod val="65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6" name="Text Placeholder 10">
            <a:extLst>
              <a:ext uri="{FF2B5EF4-FFF2-40B4-BE49-F238E27FC236}">
                <a16:creationId xmlns:a16="http://schemas.microsoft.com/office/drawing/2014/main" id="{8E295680-BBDD-4439-F9C1-7D05EDD12424}"/>
              </a:ext>
            </a:extLst>
          </p:cNvPr>
          <p:cNvSpPr>
            <a:spLocks noGrp="1"/>
          </p:cNvSpPr>
          <p:nvPr>
            <p:ph type="body" sz="quarter" idx="18"/>
          </p:nvPr>
        </p:nvSpPr>
        <p:spPr>
          <a:xfrm>
            <a:off x="785813" y="2066362"/>
            <a:ext cx="4192582" cy="1368990"/>
          </a:xfrm>
        </p:spPr>
        <p:txBody>
          <a:bodyPr numCol="1" spcCol="360000"/>
          <a:lstStyle>
            <a:lvl1pPr>
              <a:spcAft>
                <a:spcPts val="600"/>
              </a:spcAft>
              <a:defRPr sz="2000">
                <a:solidFill>
                  <a:schemeClr val="tx2"/>
                </a:solidFill>
              </a:defRPr>
            </a:lvl1pPr>
            <a:lvl2pPr>
              <a:spcAft>
                <a:spcPts val="600"/>
              </a:spcAft>
              <a:defRPr sz="1600">
                <a:solidFill>
                  <a:schemeClr val="tx1"/>
                </a:solidFill>
              </a:defRPr>
            </a:lvl2pPr>
          </a:lstStyle>
          <a:p>
            <a:pPr lvl="0"/>
            <a:r>
              <a:rPr lang="es-ES"/>
              <a:t>Haga clic para modificar los estilos de texto del patrón</a:t>
            </a:r>
          </a:p>
          <a:p>
            <a:pPr lvl="1"/>
            <a:r>
              <a:rPr lang="es-ES"/>
              <a:t>Segundo nivel</a:t>
            </a:r>
          </a:p>
          <a:p>
            <a:pPr lvl="2"/>
            <a:r>
              <a:rPr lang="es-ES"/>
              <a:t>Tercer nivel</a:t>
            </a:r>
          </a:p>
        </p:txBody>
      </p:sp>
      <p:sp>
        <p:nvSpPr>
          <p:cNvPr id="10" name="Rounded Rectangle 9">
            <a:extLst>
              <a:ext uri="{FF2B5EF4-FFF2-40B4-BE49-F238E27FC236}">
                <a16:creationId xmlns:a16="http://schemas.microsoft.com/office/drawing/2014/main" id="{2AECFDEA-E3D1-5065-AAFE-4D2554A70741}"/>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12" name="Straight Connector 11">
            <a:extLst>
              <a:ext uri="{FF2B5EF4-FFF2-40B4-BE49-F238E27FC236}">
                <a16:creationId xmlns:a16="http://schemas.microsoft.com/office/drawing/2014/main" id="{EC995EDD-691D-B5E3-2A28-A2393A22F194}"/>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88531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 big point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E38E8F08-EAE3-3623-1104-E02DF475418F}"/>
              </a:ext>
            </a:extLst>
          </p:cNvPr>
          <p:cNvSpPr>
            <a:spLocks noGrp="1"/>
          </p:cNvSpPr>
          <p:nvPr>
            <p:ph type="pic" sz="quarter" idx="13"/>
          </p:nvPr>
        </p:nvSpPr>
        <p:spPr>
          <a:xfrm>
            <a:off x="-1" y="3429000"/>
            <a:ext cx="12193200" cy="2740026"/>
          </a:xfrm>
          <a:solidFill>
            <a:schemeClr val="bg1">
              <a:lumMod val="50000"/>
            </a:schemeClr>
          </a:solidFill>
        </p:spPr>
        <p:txBody>
          <a:bodyPr anchor="b"/>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s-ES"/>
              <a:t>Haga clic para modificar el estilo de título del patrón</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11" name="Rounded Rectangle 10">
            <a:extLst>
              <a:ext uri="{FF2B5EF4-FFF2-40B4-BE49-F238E27FC236}">
                <a16:creationId xmlns:a16="http://schemas.microsoft.com/office/drawing/2014/main" id="{3D33C581-B6B9-DC60-BD58-9247567D9C8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9" name="Text Placeholder 20">
            <a:extLst>
              <a:ext uri="{FF2B5EF4-FFF2-40B4-BE49-F238E27FC236}">
                <a16:creationId xmlns:a16="http://schemas.microsoft.com/office/drawing/2014/main" id="{CD565C36-C22C-DCBB-DA43-FE673C201C69}"/>
              </a:ext>
            </a:extLst>
          </p:cNvPr>
          <p:cNvSpPr>
            <a:spLocks noGrp="1"/>
          </p:cNvSpPr>
          <p:nvPr>
            <p:ph type="body" sz="quarter" idx="25"/>
          </p:nvPr>
        </p:nvSpPr>
        <p:spPr>
          <a:xfrm flipH="1">
            <a:off x="0" y="3428996"/>
            <a:ext cx="12192000" cy="2740027"/>
          </a:xfrm>
          <a:blipFill>
            <a:blip r:embed="rId2">
              <a:alphaModFix/>
            </a:blip>
            <a:stretch>
              <a:fillRect t="-50534" b="-99755"/>
            </a:stretch>
          </a:blipFill>
        </p:spPr>
        <p:txBody>
          <a:bodyPr anchor="ctr"/>
          <a:lstStyle>
            <a:lvl1pPr>
              <a:defRPr sz="100">
                <a:noFill/>
              </a:defRPr>
            </a:lvl1pPr>
          </a:lstStyle>
          <a:p>
            <a:pPr lvl="0"/>
            <a:r>
              <a:rPr lang="es-ES"/>
              <a:t>Haga clic para modificar los estilos de texto del patrón</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279525"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Text Placeholder 7">
            <a:extLst>
              <a:ext uri="{FF2B5EF4-FFF2-40B4-BE49-F238E27FC236}">
                <a16:creationId xmlns:a16="http://schemas.microsoft.com/office/drawing/2014/main" id="{033334E3-4F05-ECF6-2E02-F55F1E7274D9}"/>
              </a:ext>
            </a:extLst>
          </p:cNvPr>
          <p:cNvSpPr>
            <a:spLocks noGrp="1"/>
          </p:cNvSpPr>
          <p:nvPr>
            <p:ph type="body" sz="quarter" idx="14"/>
          </p:nvPr>
        </p:nvSpPr>
        <p:spPr>
          <a:xfrm>
            <a:off x="4811713"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7" name="Text Placeholder 7">
            <a:extLst>
              <a:ext uri="{FF2B5EF4-FFF2-40B4-BE49-F238E27FC236}">
                <a16:creationId xmlns:a16="http://schemas.microsoft.com/office/drawing/2014/main" id="{543A0CCB-11D5-E8CA-53B5-294042D27A8D}"/>
              </a:ext>
            </a:extLst>
          </p:cNvPr>
          <p:cNvSpPr>
            <a:spLocks noGrp="1"/>
          </p:cNvSpPr>
          <p:nvPr>
            <p:ph type="body" sz="quarter" idx="15"/>
          </p:nvPr>
        </p:nvSpPr>
        <p:spPr>
          <a:xfrm>
            <a:off x="8350780" y="2060576"/>
            <a:ext cx="2568575" cy="2740026"/>
          </a:xfrm>
          <a:solidFill>
            <a:srgbClr val="EDE9E9"/>
          </a:solidFill>
        </p:spPr>
        <p:txBody>
          <a:bodyPr lIns="180000" tIns="72000" rIns="180000" bIns="72000" anchor="ctr"/>
          <a:lstStyle>
            <a:lvl1pPr algn="ctr">
              <a:lnSpc>
                <a:spcPct val="100000"/>
              </a:lnSpc>
              <a:spcAft>
                <a:spcPts val="0"/>
              </a:spcAft>
              <a:defRPr sz="2000" b="1">
                <a:solidFill>
                  <a:schemeClr val="tx2"/>
                </a:solidFill>
              </a:defRPr>
            </a:lvl1pPr>
            <a:lvl2pPr algn="ctr">
              <a:lnSpc>
                <a:spcPct val="110000"/>
              </a:lnSpc>
              <a:spcAft>
                <a:spcPts val="600"/>
              </a:spcAft>
              <a:defRPr sz="1600">
                <a:solidFill>
                  <a:schemeClr val="tx1"/>
                </a:solidFill>
              </a:defRPr>
            </a:lvl2pPr>
            <a:lvl3pPr algn="ctr">
              <a:defRPr/>
            </a:lvl3pPr>
            <a:lvl4pPr algn="ctr">
              <a:defRPr/>
            </a:lvl4pPr>
            <a:lvl5pPr algn="ct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147953403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3 big points black">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E38E8F08-EAE3-3623-1104-E02DF475418F}"/>
              </a:ext>
            </a:extLst>
          </p:cNvPr>
          <p:cNvSpPr>
            <a:spLocks noGrp="1"/>
          </p:cNvSpPr>
          <p:nvPr>
            <p:ph type="pic" sz="quarter" idx="13"/>
          </p:nvPr>
        </p:nvSpPr>
        <p:spPr>
          <a:xfrm>
            <a:off x="-1" y="3429000"/>
            <a:ext cx="12193200" cy="2740026"/>
          </a:xfrm>
          <a:solidFill>
            <a:schemeClr val="bg1">
              <a:lumMod val="50000"/>
            </a:schemeClr>
          </a:solidFill>
        </p:spPr>
        <p:txBody>
          <a:bodyPr anchor="b"/>
          <a:lstStyle>
            <a:lvl1pPr algn="ctr">
              <a:defRPr>
                <a:solidFill>
                  <a:schemeClr val="bg1"/>
                </a:solidFill>
              </a:defRPr>
            </a:lvl1pPr>
          </a:lstStyle>
          <a:p>
            <a:r>
              <a:rPr lang="es-ES"/>
              <a:t>Haga clic en el icono para agregar una imagen</a:t>
            </a:r>
            <a:endParaRPr lang="en-GB"/>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4" name="Title 3">
            <a:extLst>
              <a:ext uri="{FF2B5EF4-FFF2-40B4-BE49-F238E27FC236}">
                <a16:creationId xmlns:a16="http://schemas.microsoft.com/office/drawing/2014/main" id="{46A93EE1-5BB6-EE64-34F8-ED2A42E3D505}"/>
              </a:ext>
            </a:extLst>
          </p:cNvPr>
          <p:cNvSpPr>
            <a:spLocks noGrp="1"/>
          </p:cNvSpPr>
          <p:nvPr>
            <p:ph type="title"/>
          </p:nvPr>
        </p:nvSpPr>
        <p:spPr/>
        <p:txBody>
          <a:bodyPr/>
          <a:lstStyle/>
          <a:p>
            <a:r>
              <a:rPr lang="es-ES"/>
              <a:t>Haga clic para modificar el estilo de título del patrón</a:t>
            </a:r>
            <a:endParaRPr lang="en-GB"/>
          </a:p>
        </p:txBody>
      </p:sp>
      <p:sp>
        <p:nvSpPr>
          <p:cNvPr id="2" name="Slide Number Placeholder 1">
            <a:extLst>
              <a:ext uri="{FF2B5EF4-FFF2-40B4-BE49-F238E27FC236}">
                <a16:creationId xmlns:a16="http://schemas.microsoft.com/office/drawing/2014/main" id="{EA0D79DC-8324-FFD4-B65A-57CD21DF163F}"/>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11" name="Rounded Rectangle 10">
            <a:extLst>
              <a:ext uri="{FF2B5EF4-FFF2-40B4-BE49-F238E27FC236}">
                <a16:creationId xmlns:a16="http://schemas.microsoft.com/office/drawing/2014/main" id="{C8DEB7F9-27FF-E5EF-B365-24F2EE393EFD}"/>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10" name="Text Placeholder 20">
            <a:extLst>
              <a:ext uri="{FF2B5EF4-FFF2-40B4-BE49-F238E27FC236}">
                <a16:creationId xmlns:a16="http://schemas.microsoft.com/office/drawing/2014/main" id="{9E7D8793-B38F-20CB-7EE2-69DA969D183B}"/>
              </a:ext>
            </a:extLst>
          </p:cNvPr>
          <p:cNvSpPr>
            <a:spLocks noGrp="1"/>
          </p:cNvSpPr>
          <p:nvPr>
            <p:ph type="body" sz="quarter" idx="25"/>
          </p:nvPr>
        </p:nvSpPr>
        <p:spPr>
          <a:xfrm flipH="1">
            <a:off x="0" y="3428996"/>
            <a:ext cx="12192000" cy="2740027"/>
          </a:xfrm>
          <a:blipFill>
            <a:blip r:embed="rId2">
              <a:alphaModFix/>
            </a:blip>
            <a:stretch>
              <a:fillRect t="-50534" b="-99755"/>
            </a:stretch>
          </a:blipFill>
        </p:spPr>
        <p:txBody>
          <a:bodyPr anchor="ctr"/>
          <a:lstStyle>
            <a:lvl1pPr>
              <a:defRPr sz="100">
                <a:noFill/>
              </a:defRPr>
            </a:lvl1pPr>
          </a:lstStyle>
          <a:p>
            <a:pPr lvl="0"/>
            <a:r>
              <a:rPr lang="es-ES"/>
              <a:t>Haga clic para modificar los estilos de texto del patrón</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1279525" y="2060576"/>
            <a:ext cx="2568575" cy="2740026"/>
          </a:xfrm>
          <a:gradFill flip="none" rotWithShape="1">
            <a:gsLst>
              <a:gs pos="0">
                <a:schemeClr val="tx2"/>
              </a:gs>
              <a:gs pos="99000">
                <a:schemeClr val="accent1"/>
              </a:gs>
            </a:gsLst>
            <a:lin ang="0" scaled="1"/>
            <a:tileRect/>
          </a:gradFill>
        </p:spPr>
        <p:txBody>
          <a:bodyPr lIns="180000" tIns="72000" rIns="180000" bIns="72000" anchor="ctr"/>
          <a:lstStyle>
            <a:lvl1pPr algn="ctr">
              <a:lnSpc>
                <a:spcPct val="100000"/>
              </a:lnSpc>
              <a:spcAft>
                <a:spcPts val="0"/>
              </a:spcAft>
              <a:buClr>
                <a:schemeClr val="bg1"/>
              </a:buClr>
              <a:defRPr sz="2000" b="1">
                <a:solidFill>
                  <a:schemeClr val="bg1"/>
                </a:solidFill>
              </a:defRPr>
            </a:lvl1pPr>
            <a:lvl2pPr algn="ctr">
              <a:lnSpc>
                <a:spcPct val="110000"/>
              </a:lnSpc>
              <a:spcAft>
                <a:spcPts val="600"/>
              </a:spcAft>
              <a:buClr>
                <a:schemeClr val="bg1"/>
              </a:buClr>
              <a:defRPr sz="1600">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Text Placeholder 7">
            <a:extLst>
              <a:ext uri="{FF2B5EF4-FFF2-40B4-BE49-F238E27FC236}">
                <a16:creationId xmlns:a16="http://schemas.microsoft.com/office/drawing/2014/main" id="{033334E3-4F05-ECF6-2E02-F55F1E7274D9}"/>
              </a:ext>
            </a:extLst>
          </p:cNvPr>
          <p:cNvSpPr>
            <a:spLocks noGrp="1"/>
          </p:cNvSpPr>
          <p:nvPr>
            <p:ph type="body" sz="quarter" idx="14"/>
          </p:nvPr>
        </p:nvSpPr>
        <p:spPr>
          <a:xfrm>
            <a:off x="4811713" y="2060576"/>
            <a:ext cx="2568575" cy="2740026"/>
          </a:xfrm>
          <a:gradFill flip="none" rotWithShape="1">
            <a:gsLst>
              <a:gs pos="0">
                <a:schemeClr val="tx2"/>
              </a:gs>
              <a:gs pos="99000">
                <a:schemeClr val="accent1"/>
              </a:gs>
            </a:gsLst>
            <a:lin ang="0" scaled="1"/>
            <a:tileRect/>
          </a:gradFill>
        </p:spPr>
        <p:txBody>
          <a:bodyPr lIns="180000" tIns="72000" rIns="180000" bIns="72000" anchor="ctr"/>
          <a:lstStyle>
            <a:lvl1pPr algn="ctr">
              <a:lnSpc>
                <a:spcPct val="100000"/>
              </a:lnSpc>
              <a:spcAft>
                <a:spcPts val="0"/>
              </a:spcAft>
              <a:buClr>
                <a:schemeClr val="bg1"/>
              </a:buClr>
              <a:defRPr sz="2000" b="1">
                <a:solidFill>
                  <a:schemeClr val="bg1"/>
                </a:solidFill>
              </a:defRPr>
            </a:lvl1pPr>
            <a:lvl2pPr algn="ctr">
              <a:lnSpc>
                <a:spcPct val="110000"/>
              </a:lnSpc>
              <a:spcAft>
                <a:spcPts val="600"/>
              </a:spcAft>
              <a:buClr>
                <a:schemeClr val="bg1"/>
              </a:buClr>
              <a:defRPr sz="1600">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7" name="Text Placeholder 7">
            <a:extLst>
              <a:ext uri="{FF2B5EF4-FFF2-40B4-BE49-F238E27FC236}">
                <a16:creationId xmlns:a16="http://schemas.microsoft.com/office/drawing/2014/main" id="{543A0CCB-11D5-E8CA-53B5-294042D27A8D}"/>
              </a:ext>
            </a:extLst>
          </p:cNvPr>
          <p:cNvSpPr>
            <a:spLocks noGrp="1"/>
          </p:cNvSpPr>
          <p:nvPr>
            <p:ph type="body" sz="quarter" idx="15"/>
          </p:nvPr>
        </p:nvSpPr>
        <p:spPr>
          <a:xfrm>
            <a:off x="8350780" y="2060576"/>
            <a:ext cx="2568575" cy="2740026"/>
          </a:xfrm>
          <a:gradFill flip="none" rotWithShape="1">
            <a:gsLst>
              <a:gs pos="0">
                <a:schemeClr val="tx2"/>
              </a:gs>
              <a:gs pos="99000">
                <a:schemeClr val="accent1"/>
              </a:gs>
            </a:gsLst>
            <a:lin ang="0" scaled="1"/>
            <a:tileRect/>
          </a:gradFill>
        </p:spPr>
        <p:txBody>
          <a:bodyPr lIns="180000" tIns="72000" rIns="180000" bIns="72000" anchor="ctr"/>
          <a:lstStyle>
            <a:lvl1pPr algn="ctr">
              <a:lnSpc>
                <a:spcPct val="100000"/>
              </a:lnSpc>
              <a:spcAft>
                <a:spcPts val="0"/>
              </a:spcAft>
              <a:buClr>
                <a:schemeClr val="bg1"/>
              </a:buClr>
              <a:defRPr sz="2000" b="1">
                <a:solidFill>
                  <a:schemeClr val="bg1"/>
                </a:solidFill>
              </a:defRPr>
            </a:lvl1pPr>
            <a:lvl2pPr algn="ctr">
              <a:lnSpc>
                <a:spcPct val="110000"/>
              </a:lnSpc>
              <a:spcAft>
                <a:spcPts val="600"/>
              </a:spcAft>
              <a:buClr>
                <a:schemeClr val="bg1"/>
              </a:buClr>
              <a:defRPr sz="1600">
                <a:solidFill>
                  <a:schemeClr val="bg1"/>
                </a:solidFill>
              </a:defRPr>
            </a:lvl2pPr>
            <a:lvl3pPr algn="ctr">
              <a:buClr>
                <a:schemeClr val="bg1"/>
              </a:buClr>
              <a:defRPr>
                <a:solidFill>
                  <a:schemeClr val="bg1"/>
                </a:solidFill>
              </a:defRPr>
            </a:lvl3pPr>
            <a:lvl4pPr algn="ctr">
              <a:buClr>
                <a:schemeClr val="bg1"/>
              </a:buClr>
              <a:defRPr>
                <a:solidFill>
                  <a:schemeClr val="bg1"/>
                </a:solidFill>
              </a:defRPr>
            </a:lvl4pPr>
            <a:lvl5pPr algn="ctr">
              <a:buClr>
                <a:schemeClr val="bg1"/>
              </a:buCl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353750437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over_2">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A44B275-69D4-B04B-1870-AF3F8C3B4212}"/>
              </a:ext>
            </a:extLst>
          </p:cNvPr>
          <p:cNvSpPr/>
          <p:nvPr/>
        </p:nvSpPr>
        <p:spPr>
          <a:xfrm>
            <a:off x="0" y="0"/>
            <a:ext cx="12192000" cy="6868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7" name="Picture Placeholder 6">
            <a:extLst>
              <a:ext uri="{FF2B5EF4-FFF2-40B4-BE49-F238E27FC236}">
                <a16:creationId xmlns:a16="http://schemas.microsoft.com/office/drawing/2014/main" id="{E5EEAFF0-3BA8-91BA-47CC-5622E7098BDE}"/>
              </a:ext>
            </a:extLst>
          </p:cNvPr>
          <p:cNvSpPr>
            <a:spLocks noGrp="1"/>
          </p:cNvSpPr>
          <p:nvPr>
            <p:ph type="pic" sz="quarter" idx="12"/>
          </p:nvPr>
        </p:nvSpPr>
        <p:spPr>
          <a:xfrm flipH="1">
            <a:off x="4552950" y="0"/>
            <a:ext cx="7345434" cy="6858000"/>
          </a:xfrm>
          <a:custGeom>
            <a:avLst/>
            <a:gdLst>
              <a:gd name="connsiteX0" fmla="*/ 6139838 w 7345434"/>
              <a:gd name="connsiteY0" fmla="*/ 0 h 6858000"/>
              <a:gd name="connsiteX1" fmla="*/ 0 w 7345434"/>
              <a:gd name="connsiteY1" fmla="*/ 0 h 6858000"/>
              <a:gd name="connsiteX2" fmla="*/ 0 w 7345434"/>
              <a:gd name="connsiteY2" fmla="*/ 6858000 h 6858000"/>
              <a:gd name="connsiteX3" fmla="*/ 6139838 w 7345434"/>
              <a:gd name="connsiteY3" fmla="*/ 6858000 h 6858000"/>
              <a:gd name="connsiteX4" fmla="*/ 2710838 w 7345434"/>
              <a:gd name="connsiteY4" fmla="*/ 3429000 h 6858000"/>
              <a:gd name="connsiteX5" fmla="*/ 7345434 w 7345434"/>
              <a:gd name="connsiteY5" fmla="*/ 0 h 6858000"/>
              <a:gd name="connsiteX6" fmla="*/ 6911252 w 7345434"/>
              <a:gd name="connsiteY6" fmla="*/ 0 h 6858000"/>
              <a:gd name="connsiteX7" fmla="*/ 3483292 w 7345434"/>
              <a:gd name="connsiteY7" fmla="*/ 3429000 h 6858000"/>
              <a:gd name="connsiteX8" fmla="*/ 6911252 w 7345434"/>
              <a:gd name="connsiteY8" fmla="*/ 6858000 h 6858000"/>
              <a:gd name="connsiteX9" fmla="*/ 7345434 w 7345434"/>
              <a:gd name="connsiteY9" fmla="*/ 6858000 h 6858000"/>
              <a:gd name="connsiteX10" fmla="*/ 3917474 w 7345434"/>
              <a:gd name="connsiteY10" fmla="*/ 34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45434" h="6858000">
                <a:moveTo>
                  <a:pt x="6139838" y="0"/>
                </a:moveTo>
                <a:lnTo>
                  <a:pt x="0" y="0"/>
                </a:lnTo>
                <a:lnTo>
                  <a:pt x="0" y="6858000"/>
                </a:lnTo>
                <a:lnTo>
                  <a:pt x="6139838" y="6858000"/>
                </a:lnTo>
                <a:lnTo>
                  <a:pt x="2710838" y="3429000"/>
                </a:lnTo>
                <a:close/>
                <a:moveTo>
                  <a:pt x="7345434" y="0"/>
                </a:moveTo>
                <a:lnTo>
                  <a:pt x="6911252" y="0"/>
                </a:lnTo>
                <a:lnTo>
                  <a:pt x="3483292" y="3429000"/>
                </a:lnTo>
                <a:lnTo>
                  <a:pt x="6911252" y="6858000"/>
                </a:lnTo>
                <a:lnTo>
                  <a:pt x="7345434" y="6858000"/>
                </a:lnTo>
                <a:lnTo>
                  <a:pt x="3917474" y="3429000"/>
                </a:lnTo>
                <a:close/>
              </a:path>
            </a:pathLst>
          </a:custGeom>
          <a:solidFill>
            <a:schemeClr val="bg1">
              <a:lumMod val="50000"/>
            </a:schemeClr>
          </a:solidFill>
        </p:spPr>
        <p:txBody>
          <a:bodyPr wrap="square" anchor="ctr">
            <a:noAutofit/>
          </a:bodyPr>
          <a:lstStyle>
            <a:lvl1pPr algn="l">
              <a:defRPr>
                <a:solidFill>
                  <a:schemeClr val="bg1"/>
                </a:solidFill>
              </a:defRPr>
            </a:lvl1pPr>
          </a:lstStyle>
          <a:p>
            <a:r>
              <a:rPr lang="es-ES"/>
              <a:t>Haga clic en el icono para agregar una imagen</a:t>
            </a:r>
            <a:endParaRPr lang="en-GB"/>
          </a:p>
        </p:txBody>
      </p:sp>
      <p:sp>
        <p:nvSpPr>
          <p:cNvPr id="47" name="Text Placeholder 14">
            <a:extLst>
              <a:ext uri="{FF2B5EF4-FFF2-40B4-BE49-F238E27FC236}">
                <a16:creationId xmlns:a16="http://schemas.microsoft.com/office/drawing/2014/main" id="{6A846FCB-399B-21A4-32EC-0FE3577ECA83}"/>
              </a:ext>
            </a:extLst>
          </p:cNvPr>
          <p:cNvSpPr>
            <a:spLocks noGrp="1"/>
          </p:cNvSpPr>
          <p:nvPr>
            <p:ph type="body" sz="quarter" idx="16" hasCustomPrompt="1"/>
          </p:nvPr>
        </p:nvSpPr>
        <p:spPr>
          <a:xfrm>
            <a:off x="943214" y="2819935"/>
            <a:ext cx="5482521" cy="2021006"/>
          </a:xfrm>
        </p:spPr>
        <p:txBody>
          <a:bodyPr/>
          <a:lstStyle>
            <a:lvl1pPr algn="l">
              <a:lnSpc>
                <a:spcPct val="80000"/>
              </a:lnSpc>
              <a:spcAft>
                <a:spcPts val="600"/>
              </a:spcAft>
              <a:defRPr sz="5400" b="0">
                <a:solidFill>
                  <a:schemeClr val="tx1"/>
                </a:solid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Presentation title goes here</a:t>
            </a:r>
          </a:p>
        </p:txBody>
      </p:sp>
      <p:sp>
        <p:nvSpPr>
          <p:cNvPr id="17" name="Text Placeholder 17">
            <a:extLst>
              <a:ext uri="{FF2B5EF4-FFF2-40B4-BE49-F238E27FC236}">
                <a16:creationId xmlns:a16="http://schemas.microsoft.com/office/drawing/2014/main" id="{C209F012-97B9-34AE-5B30-9A5B209B7B07}"/>
              </a:ext>
            </a:extLst>
          </p:cNvPr>
          <p:cNvSpPr>
            <a:spLocks noGrp="1"/>
          </p:cNvSpPr>
          <p:nvPr>
            <p:ph type="body" sz="quarter" idx="21" hasCustomPrompt="1"/>
          </p:nvPr>
        </p:nvSpPr>
        <p:spPr>
          <a:xfrm>
            <a:off x="559913" y="2872189"/>
            <a:ext cx="19800" cy="3996000"/>
          </a:xfrm>
          <a:gradFill>
            <a:gsLst>
              <a:gs pos="100000">
                <a:schemeClr val="tx2"/>
              </a:gs>
              <a:gs pos="0">
                <a:schemeClr val="accent1"/>
              </a:gs>
            </a:gsLst>
            <a:lin ang="5400000" scaled="1"/>
          </a:gradFill>
        </p:spPr>
        <p:txBody>
          <a:bodyPr/>
          <a:lstStyle>
            <a:lvl1pPr>
              <a:defRPr>
                <a:noFill/>
              </a:defRPr>
            </a:lvl1pPr>
          </a:lstStyle>
          <a:p>
            <a:r>
              <a:rPr lang="en-GB"/>
              <a:t> </a:t>
            </a:r>
          </a:p>
        </p:txBody>
      </p:sp>
      <p:sp>
        <p:nvSpPr>
          <p:cNvPr id="18" name="Text Placeholder 17">
            <a:extLst>
              <a:ext uri="{FF2B5EF4-FFF2-40B4-BE49-F238E27FC236}">
                <a16:creationId xmlns:a16="http://schemas.microsoft.com/office/drawing/2014/main" id="{B450166F-B005-6513-0B87-C30ACE4F3517}"/>
              </a:ext>
            </a:extLst>
          </p:cNvPr>
          <p:cNvSpPr>
            <a:spLocks noGrp="1"/>
          </p:cNvSpPr>
          <p:nvPr>
            <p:ph type="body" sz="quarter" idx="24" hasCustomPrompt="1"/>
          </p:nvPr>
        </p:nvSpPr>
        <p:spPr>
          <a:xfrm>
            <a:off x="943214" y="5603593"/>
            <a:ext cx="3547585" cy="862012"/>
          </a:xfrm>
          <a:ln>
            <a:noFill/>
          </a:ln>
        </p:spPr>
        <p:txBody>
          <a:bodyPr anchor="b"/>
          <a:lstStyle>
            <a:lvl1pPr algn="l">
              <a:defRPr sz="3200">
                <a:ln w="12700">
                  <a:solidFill>
                    <a:schemeClr val="bg1"/>
                  </a:solidFill>
                </a:ln>
              </a:defRPr>
            </a:lvl1pPr>
          </a:lstStyle>
          <a:p>
            <a:pPr lvl="0"/>
            <a:r>
              <a:rPr lang="en-US"/>
              <a:t>00 00 2022</a:t>
            </a:r>
          </a:p>
        </p:txBody>
      </p:sp>
      <p:sp>
        <p:nvSpPr>
          <p:cNvPr id="5" name="Text Placeholder 4">
            <a:extLst>
              <a:ext uri="{FF2B5EF4-FFF2-40B4-BE49-F238E27FC236}">
                <a16:creationId xmlns:a16="http://schemas.microsoft.com/office/drawing/2014/main" id="{4899FFD4-FA9E-70DC-9160-F5259E5DC45B}"/>
              </a:ext>
            </a:extLst>
          </p:cNvPr>
          <p:cNvSpPr>
            <a:spLocks noGrp="1"/>
          </p:cNvSpPr>
          <p:nvPr>
            <p:ph type="body" sz="quarter" idx="27"/>
          </p:nvPr>
        </p:nvSpPr>
        <p:spPr>
          <a:xfrm flipH="1">
            <a:off x="5758546" y="0"/>
            <a:ext cx="6139838" cy="6858000"/>
          </a:xfrm>
          <a:custGeom>
            <a:avLst/>
            <a:gdLst>
              <a:gd name="connsiteX0" fmla="*/ 6139838 w 6139838"/>
              <a:gd name="connsiteY0" fmla="*/ 0 h 6858000"/>
              <a:gd name="connsiteX1" fmla="*/ 0 w 6139838"/>
              <a:gd name="connsiteY1" fmla="*/ 0 h 6858000"/>
              <a:gd name="connsiteX2" fmla="*/ 0 w 6139838"/>
              <a:gd name="connsiteY2" fmla="*/ 6858000 h 6858000"/>
              <a:gd name="connsiteX3" fmla="*/ 6139838 w 6139838"/>
              <a:gd name="connsiteY3" fmla="*/ 6858000 h 6858000"/>
              <a:gd name="connsiteX4" fmla="*/ 2710838 w 6139838"/>
              <a:gd name="connsiteY4" fmla="*/ 3429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9838" h="6858000">
                <a:moveTo>
                  <a:pt x="6139838" y="0"/>
                </a:moveTo>
                <a:lnTo>
                  <a:pt x="0" y="0"/>
                </a:lnTo>
                <a:lnTo>
                  <a:pt x="0" y="6858000"/>
                </a:lnTo>
                <a:lnTo>
                  <a:pt x="6139838" y="6858000"/>
                </a:lnTo>
                <a:lnTo>
                  <a:pt x="2710838" y="3429000"/>
                </a:lnTo>
                <a:close/>
              </a:path>
            </a:pathLst>
          </a:custGeom>
          <a:blipFill>
            <a:blip r:embed="rId2"/>
            <a:stretch>
              <a:fillRect l="-80576" r="-12412"/>
            </a:stretch>
          </a:blipFill>
        </p:spPr>
        <p:txBody>
          <a:bodyPr wrap="square" anchor="ctr">
            <a:noAutofit/>
          </a:bodyPr>
          <a:lstStyle>
            <a:lvl1pPr>
              <a:defRPr sz="100">
                <a:noFill/>
              </a:defRPr>
            </a:lvl1pPr>
          </a:lstStyle>
          <a:p>
            <a:pPr lvl="0"/>
            <a:r>
              <a:rPr lang="es-ES"/>
              <a:t>Haga clic para modificar los estilos de texto del patrón</a:t>
            </a:r>
          </a:p>
        </p:txBody>
      </p:sp>
      <p:sp>
        <p:nvSpPr>
          <p:cNvPr id="4" name="Rectangle 3">
            <a:extLst>
              <a:ext uri="{FF2B5EF4-FFF2-40B4-BE49-F238E27FC236}">
                <a16:creationId xmlns:a16="http://schemas.microsoft.com/office/drawing/2014/main" id="{0C373FF0-5F44-89E3-17F1-2080738C163E}"/>
              </a:ext>
            </a:extLst>
          </p:cNvPr>
          <p:cNvSpPr/>
          <p:nvPr/>
        </p:nvSpPr>
        <p:spPr>
          <a:xfrm rot="5400000">
            <a:off x="8616191" y="3282192"/>
            <a:ext cx="6858002"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pic>
        <p:nvPicPr>
          <p:cNvPr id="2" name="Picture 1" descr="Shape&#10;&#10;Description automatically generated with medium confidence">
            <a:extLst>
              <a:ext uri="{FF2B5EF4-FFF2-40B4-BE49-F238E27FC236}">
                <a16:creationId xmlns:a16="http://schemas.microsoft.com/office/drawing/2014/main" id="{041999A7-1D87-CEC6-2CB8-D328257B7161}"/>
              </a:ext>
            </a:extLst>
          </p:cNvPr>
          <p:cNvPicPr>
            <a:picLocks noChangeAspect="1"/>
          </p:cNvPicPr>
          <p:nvPr/>
        </p:nvPicPr>
        <p:blipFill>
          <a:blip r:embed="rId3"/>
          <a:stretch>
            <a:fillRect/>
          </a:stretch>
        </p:blipFill>
        <p:spPr>
          <a:xfrm>
            <a:off x="1086556" y="792687"/>
            <a:ext cx="2993493" cy="790361"/>
          </a:xfrm>
          <a:prstGeom prst="rect">
            <a:avLst/>
          </a:prstGeom>
        </p:spPr>
      </p:pic>
    </p:spTree>
    <p:extLst>
      <p:ext uri="{BB962C8B-B14F-4D97-AF65-F5344CB8AC3E}">
        <p14:creationId xmlns:p14="http://schemas.microsoft.com/office/powerpoint/2010/main" val="88121982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ver">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CA69199-CD81-3AE8-8664-40164A4480E5}"/>
              </a:ext>
            </a:extLst>
          </p:cNvPr>
          <p:cNvSpPr/>
          <p:nvPr/>
        </p:nvSpPr>
        <p:spPr>
          <a:xfrm>
            <a:off x="0" y="-4102"/>
            <a:ext cx="12192000" cy="6862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6" name="Picture Placeholder 15">
            <a:extLst>
              <a:ext uri="{FF2B5EF4-FFF2-40B4-BE49-F238E27FC236}">
                <a16:creationId xmlns:a16="http://schemas.microsoft.com/office/drawing/2014/main" id="{94A38477-3147-8640-60A1-8D159D48FB58}"/>
              </a:ext>
            </a:extLst>
          </p:cNvPr>
          <p:cNvSpPr>
            <a:spLocks noGrp="1"/>
          </p:cNvSpPr>
          <p:nvPr>
            <p:ph type="pic" sz="quarter" idx="12"/>
          </p:nvPr>
        </p:nvSpPr>
        <p:spPr>
          <a:xfrm>
            <a:off x="0" y="0"/>
            <a:ext cx="9334042" cy="6858000"/>
          </a:xfrm>
          <a:custGeom>
            <a:avLst/>
            <a:gdLst>
              <a:gd name="connsiteX0" fmla="*/ 0 w 9334042"/>
              <a:gd name="connsiteY0" fmla="*/ 0 h 6858000"/>
              <a:gd name="connsiteX1" fmla="*/ 9334042 w 9334042"/>
              <a:gd name="connsiteY1" fmla="*/ 0 h 6858000"/>
              <a:gd name="connsiteX2" fmla="*/ 9334042 w 9334042"/>
              <a:gd name="connsiteY2" fmla="*/ 6858000 h 6858000"/>
              <a:gd name="connsiteX3" fmla="*/ 7699375 w 9334042"/>
              <a:gd name="connsiteY3" fmla="*/ 6858000 h 6858000"/>
              <a:gd name="connsiteX4" fmla="*/ 7699375 w 9334042"/>
              <a:gd name="connsiteY4" fmla="*/ 2060575 h 6858000"/>
              <a:gd name="connsiteX5" fmla="*/ 0 w 9334042"/>
              <a:gd name="connsiteY5" fmla="*/ 20605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4042" h="6858000">
                <a:moveTo>
                  <a:pt x="0" y="0"/>
                </a:moveTo>
                <a:lnTo>
                  <a:pt x="9334042" y="0"/>
                </a:lnTo>
                <a:lnTo>
                  <a:pt x="9334042" y="6858000"/>
                </a:lnTo>
                <a:lnTo>
                  <a:pt x="7699375" y="6858000"/>
                </a:lnTo>
                <a:lnTo>
                  <a:pt x="7699375" y="2060575"/>
                </a:lnTo>
                <a:lnTo>
                  <a:pt x="0" y="2060575"/>
                </a:lnTo>
                <a:close/>
              </a:path>
            </a:pathLst>
          </a:custGeom>
          <a:solidFill>
            <a:schemeClr val="bg1">
              <a:lumMod val="50000"/>
            </a:schemeClr>
          </a:solidFill>
        </p:spPr>
        <p:txBody>
          <a:bodyPr wrap="square">
            <a:noAutofit/>
          </a:bodyPr>
          <a:lstStyle>
            <a:lvl1pPr algn="ctr">
              <a:defRPr>
                <a:solidFill>
                  <a:schemeClr val="bg1"/>
                </a:solidFill>
              </a:defRPr>
            </a:lvl1pPr>
          </a:lstStyle>
          <a:p>
            <a:r>
              <a:rPr lang="es-ES"/>
              <a:t>Haga clic en el icono para agregar una imagen</a:t>
            </a:r>
            <a:endParaRPr lang="en-GB"/>
          </a:p>
        </p:txBody>
      </p:sp>
      <p:sp>
        <p:nvSpPr>
          <p:cNvPr id="11" name="Rectangle 10">
            <a:extLst>
              <a:ext uri="{FF2B5EF4-FFF2-40B4-BE49-F238E27FC236}">
                <a16:creationId xmlns:a16="http://schemas.microsoft.com/office/drawing/2014/main" id="{980C02F7-7386-FF76-B2DD-EDFBCC9D07CF}"/>
              </a:ext>
            </a:extLst>
          </p:cNvPr>
          <p:cNvSpPr/>
          <p:nvPr/>
        </p:nvSpPr>
        <p:spPr>
          <a:xfrm>
            <a:off x="9334042" y="3429000"/>
            <a:ext cx="2857957" cy="3429000"/>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13" name="Text Placeholder 12">
            <a:extLst>
              <a:ext uri="{FF2B5EF4-FFF2-40B4-BE49-F238E27FC236}">
                <a16:creationId xmlns:a16="http://schemas.microsoft.com/office/drawing/2014/main" id="{DFF8CB4C-8678-4A3C-7D3C-466A9CBDAC4C}"/>
              </a:ext>
            </a:extLst>
          </p:cNvPr>
          <p:cNvSpPr>
            <a:spLocks noGrp="1"/>
          </p:cNvSpPr>
          <p:nvPr>
            <p:ph type="body" sz="quarter" idx="14" hasCustomPrompt="1"/>
          </p:nvPr>
        </p:nvSpPr>
        <p:spPr>
          <a:xfrm>
            <a:off x="10010693" y="184229"/>
            <a:ext cx="2002578" cy="2581275"/>
          </a:xfrm>
        </p:spPr>
        <p:txBody>
          <a:bodyPr/>
          <a:lstStyle>
            <a:lvl1pPr algn="r">
              <a:lnSpc>
                <a:spcPts val="5500"/>
              </a:lnSpc>
              <a:spcAft>
                <a:spcPts val="0"/>
              </a:spcAft>
              <a:defRPr sz="6000">
                <a:ln w="19050">
                  <a:solidFill>
                    <a:schemeClr val="bg1"/>
                  </a:solidFill>
                </a:ln>
              </a:defRPr>
            </a:lvl1pPr>
          </a:lstStyle>
          <a:p>
            <a:pPr lvl="0"/>
            <a:r>
              <a:rPr lang="en-GB"/>
              <a:t>02 03 23</a:t>
            </a:r>
          </a:p>
        </p:txBody>
      </p:sp>
      <p:sp>
        <p:nvSpPr>
          <p:cNvPr id="15" name="Text Placeholder 14">
            <a:extLst>
              <a:ext uri="{FF2B5EF4-FFF2-40B4-BE49-F238E27FC236}">
                <a16:creationId xmlns:a16="http://schemas.microsoft.com/office/drawing/2014/main" id="{D1B5A42E-81C0-743F-F7F1-74B73C934CDE}"/>
              </a:ext>
            </a:extLst>
          </p:cNvPr>
          <p:cNvSpPr>
            <a:spLocks noGrp="1"/>
          </p:cNvSpPr>
          <p:nvPr>
            <p:ph type="body" sz="quarter" idx="15" hasCustomPrompt="1"/>
          </p:nvPr>
        </p:nvSpPr>
        <p:spPr>
          <a:xfrm>
            <a:off x="10010692" y="3635296"/>
            <a:ext cx="2013730" cy="3038475"/>
          </a:xfrm>
        </p:spPr>
        <p:txBody>
          <a:bodyPr/>
          <a:lstStyle>
            <a:lvl1pPr algn="r">
              <a:lnSpc>
                <a:spcPct val="80000"/>
              </a:lnSpc>
              <a:spcAft>
                <a:spcPts val="600"/>
              </a:spcAft>
              <a:defRPr sz="2000" b="1">
                <a:gradFill>
                  <a:gsLst>
                    <a:gs pos="0">
                      <a:schemeClr val="tx2"/>
                    </a:gs>
                    <a:gs pos="99000">
                      <a:schemeClr val="accent1"/>
                    </a:gs>
                  </a:gsLst>
                  <a:lin ang="0" scaled="1"/>
                </a:gradFill>
              </a:defRPr>
            </a:lvl1pPr>
            <a:lvl2pPr algn="r">
              <a:lnSpc>
                <a:spcPct val="80000"/>
              </a:lnSpc>
              <a:spcAft>
                <a:spcPts val="600"/>
              </a:spcAft>
              <a:defRPr sz="3600">
                <a:solidFill>
                  <a:schemeClr val="tx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Subtitle</a:t>
            </a:r>
          </a:p>
          <a:p>
            <a:pPr lvl="1"/>
            <a:r>
              <a:rPr lang="en-GB"/>
              <a:t>Title</a:t>
            </a:r>
          </a:p>
        </p:txBody>
      </p:sp>
      <p:sp>
        <p:nvSpPr>
          <p:cNvPr id="47" name="Text Placeholder 14">
            <a:extLst>
              <a:ext uri="{FF2B5EF4-FFF2-40B4-BE49-F238E27FC236}">
                <a16:creationId xmlns:a16="http://schemas.microsoft.com/office/drawing/2014/main" id="{6A846FCB-399B-21A4-32EC-0FE3577ECA83}"/>
              </a:ext>
            </a:extLst>
          </p:cNvPr>
          <p:cNvSpPr>
            <a:spLocks noGrp="1"/>
          </p:cNvSpPr>
          <p:nvPr>
            <p:ph type="body" sz="quarter" idx="16" hasCustomPrompt="1"/>
          </p:nvPr>
        </p:nvSpPr>
        <p:spPr>
          <a:xfrm>
            <a:off x="880869" y="3959750"/>
            <a:ext cx="5535806" cy="2209275"/>
          </a:xfrm>
        </p:spPr>
        <p:txBody>
          <a:bodyPr/>
          <a:lstStyle>
            <a:lvl1pPr algn="l">
              <a:lnSpc>
                <a:spcPct val="80000"/>
              </a:lnSpc>
              <a:spcAft>
                <a:spcPts val="600"/>
              </a:spcAft>
              <a:defRPr sz="5400" b="0">
                <a:solidFill>
                  <a:schemeClr val="tx1"/>
                </a:solid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Presentation title goes here</a:t>
            </a:r>
          </a:p>
        </p:txBody>
      </p:sp>
      <p:sp>
        <p:nvSpPr>
          <p:cNvPr id="48" name="Text Placeholder 9">
            <a:extLst>
              <a:ext uri="{FF2B5EF4-FFF2-40B4-BE49-F238E27FC236}">
                <a16:creationId xmlns:a16="http://schemas.microsoft.com/office/drawing/2014/main" id="{F5F3F589-F9C1-DEA1-DC92-7F395BA1E7D2}"/>
              </a:ext>
            </a:extLst>
          </p:cNvPr>
          <p:cNvSpPr>
            <a:spLocks noGrp="1"/>
          </p:cNvSpPr>
          <p:nvPr>
            <p:ph type="body" sz="quarter" idx="17"/>
          </p:nvPr>
        </p:nvSpPr>
        <p:spPr>
          <a:xfrm>
            <a:off x="640797" y="2743200"/>
            <a:ext cx="18000" cy="4114800"/>
          </a:xfrm>
          <a:gradFill flip="none" rotWithShape="1">
            <a:gsLst>
              <a:gs pos="0">
                <a:schemeClr val="tx2"/>
              </a:gs>
              <a:gs pos="99000">
                <a:schemeClr val="accent1"/>
              </a:gs>
            </a:gsLst>
            <a:lin ang="5400000" scaled="1"/>
            <a:tileRect/>
          </a:gradFill>
        </p:spPr>
        <p:txBody>
          <a:bodyPr lIns="0" tIns="0" rIns="0" bIns="0"/>
          <a:lstStyle>
            <a:lvl1pPr>
              <a:defRPr sz="100">
                <a:noFill/>
              </a:defRPr>
            </a:lvl1pPr>
          </a:lstStyle>
          <a:p>
            <a:pPr lvl="0"/>
            <a:r>
              <a:rPr lang="es-ES"/>
              <a:t>Haga clic para modificar los estilos de texto del patrón</a:t>
            </a:r>
          </a:p>
        </p:txBody>
      </p:sp>
      <p:sp>
        <p:nvSpPr>
          <p:cNvPr id="17" name="Rectangle 16">
            <a:extLst>
              <a:ext uri="{FF2B5EF4-FFF2-40B4-BE49-F238E27FC236}">
                <a16:creationId xmlns:a16="http://schemas.microsoft.com/office/drawing/2014/main" id="{0F4F7150-D1AC-26A5-634F-D2D5E4501534}"/>
              </a:ext>
            </a:extLst>
          </p:cNvPr>
          <p:cNvSpPr/>
          <p:nvPr/>
        </p:nvSpPr>
        <p:spPr>
          <a:xfrm rot="5400000">
            <a:off x="6049798" y="3280141"/>
            <a:ext cx="6862101"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20" name="Text Placeholder 19">
            <a:extLst>
              <a:ext uri="{FF2B5EF4-FFF2-40B4-BE49-F238E27FC236}">
                <a16:creationId xmlns:a16="http://schemas.microsoft.com/office/drawing/2014/main" id="{55D96883-B78C-1832-A07E-53817D111FE0}"/>
              </a:ext>
            </a:extLst>
          </p:cNvPr>
          <p:cNvSpPr>
            <a:spLocks noGrp="1"/>
          </p:cNvSpPr>
          <p:nvPr>
            <p:ph type="body" sz="quarter" idx="27" hasCustomPrompt="1"/>
          </p:nvPr>
        </p:nvSpPr>
        <p:spPr>
          <a:xfrm>
            <a:off x="1" y="4106"/>
            <a:ext cx="9334042" cy="6853894"/>
          </a:xfrm>
          <a:custGeom>
            <a:avLst/>
            <a:gdLst>
              <a:gd name="connsiteX0" fmla="*/ 0 w 9334042"/>
              <a:gd name="connsiteY0" fmla="*/ 0 h 6853894"/>
              <a:gd name="connsiteX1" fmla="*/ 9334042 w 9334042"/>
              <a:gd name="connsiteY1" fmla="*/ 0 h 6853894"/>
              <a:gd name="connsiteX2" fmla="*/ 9334042 w 9334042"/>
              <a:gd name="connsiteY2" fmla="*/ 6853894 h 6853894"/>
              <a:gd name="connsiteX3" fmla="*/ 7696199 w 9334042"/>
              <a:gd name="connsiteY3" fmla="*/ 6853894 h 6853894"/>
              <a:gd name="connsiteX4" fmla="*/ 7696199 w 9334042"/>
              <a:gd name="connsiteY4" fmla="*/ 2053294 h 6853894"/>
              <a:gd name="connsiteX5" fmla="*/ 0 w 9334042"/>
              <a:gd name="connsiteY5" fmla="*/ 2053294 h 685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4042" h="6853894">
                <a:moveTo>
                  <a:pt x="0" y="0"/>
                </a:moveTo>
                <a:lnTo>
                  <a:pt x="9334042" y="0"/>
                </a:lnTo>
                <a:lnTo>
                  <a:pt x="9334042" y="6853894"/>
                </a:lnTo>
                <a:lnTo>
                  <a:pt x="7696199" y="6853894"/>
                </a:lnTo>
                <a:lnTo>
                  <a:pt x="7696199" y="2053294"/>
                </a:lnTo>
                <a:lnTo>
                  <a:pt x="0" y="2053294"/>
                </a:lnTo>
                <a:close/>
              </a:path>
            </a:pathLst>
          </a:custGeom>
          <a:blipFill>
            <a:blip r:embed="rId2">
              <a:alphaModFix amt="50000"/>
            </a:blip>
            <a:stretch>
              <a:fillRect l="-1796" r="-28823" b="-60"/>
            </a:stretch>
          </a:blipFill>
        </p:spPr>
        <p:txBody>
          <a:bodyPr wrap="square" anchor="ctr">
            <a:noAutofit/>
          </a:bodyPr>
          <a:lstStyle>
            <a:lvl1pPr algn="ctr">
              <a:defRPr sz="100"/>
            </a:lvl1pPr>
          </a:lstStyle>
          <a:p>
            <a:pPr lvl="0"/>
            <a:r>
              <a:rPr lang="en-US"/>
              <a:t> </a:t>
            </a:r>
          </a:p>
        </p:txBody>
      </p:sp>
      <p:pic>
        <p:nvPicPr>
          <p:cNvPr id="4" name="Picture 3" descr="Shape&#10;&#10;Description automatically generated with medium confidence">
            <a:extLst>
              <a:ext uri="{FF2B5EF4-FFF2-40B4-BE49-F238E27FC236}">
                <a16:creationId xmlns:a16="http://schemas.microsoft.com/office/drawing/2014/main" id="{D1511A32-0E34-883E-0899-FBFC82E98FDF}"/>
              </a:ext>
            </a:extLst>
          </p:cNvPr>
          <p:cNvPicPr>
            <a:picLocks noChangeAspect="1"/>
          </p:cNvPicPr>
          <p:nvPr/>
        </p:nvPicPr>
        <p:blipFill>
          <a:blip r:embed="rId3"/>
          <a:stretch>
            <a:fillRect/>
          </a:stretch>
        </p:blipFill>
        <p:spPr>
          <a:xfrm>
            <a:off x="980707" y="2739678"/>
            <a:ext cx="2993493" cy="790361"/>
          </a:xfrm>
          <a:prstGeom prst="rect">
            <a:avLst/>
          </a:prstGeom>
        </p:spPr>
      </p:pic>
    </p:spTree>
    <p:extLst>
      <p:ext uri="{BB962C8B-B14F-4D97-AF65-F5344CB8AC3E}">
        <p14:creationId xmlns:p14="http://schemas.microsoft.com/office/powerpoint/2010/main" val="139668443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6891BD-BBF2-859D-FF8B-5090A5DC798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23" name="Picture Placeholder 22">
            <a:extLst>
              <a:ext uri="{FF2B5EF4-FFF2-40B4-BE49-F238E27FC236}">
                <a16:creationId xmlns:a16="http://schemas.microsoft.com/office/drawing/2014/main" id="{377C7D6C-0B03-2151-AB26-18A9DA82F708}"/>
              </a:ext>
            </a:extLst>
          </p:cNvPr>
          <p:cNvSpPr>
            <a:spLocks noGrp="1"/>
          </p:cNvSpPr>
          <p:nvPr>
            <p:ph type="pic" sz="quarter" idx="12"/>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8002136 w 12192000"/>
              <a:gd name="connsiteY3" fmla="*/ 6858000 h 6858000"/>
              <a:gd name="connsiteX4" fmla="*/ 8002136 w 12192000"/>
              <a:gd name="connsiteY4" fmla="*/ 1757081 h 6858000"/>
              <a:gd name="connsiteX5" fmla="*/ 0 w 12192000"/>
              <a:gd name="connsiteY5" fmla="*/ 17570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6858000"/>
                </a:lnTo>
                <a:lnTo>
                  <a:pt x="8002136" y="6858000"/>
                </a:lnTo>
                <a:lnTo>
                  <a:pt x="8002136" y="1757081"/>
                </a:lnTo>
                <a:lnTo>
                  <a:pt x="0" y="1757081"/>
                </a:lnTo>
                <a:close/>
              </a:path>
            </a:pathLst>
          </a:custGeom>
          <a:solidFill>
            <a:schemeClr val="bg1">
              <a:lumMod val="50000"/>
            </a:schemeClr>
          </a:solidFill>
        </p:spPr>
        <p:txBody>
          <a:bodyPr wrap="square">
            <a:noAutofit/>
          </a:bodyPr>
          <a:lstStyle>
            <a:lvl1pPr algn="ctr">
              <a:defRPr>
                <a:solidFill>
                  <a:schemeClr val="bg1"/>
                </a:solidFill>
              </a:defRPr>
            </a:lvl1pPr>
          </a:lstStyle>
          <a:p>
            <a:r>
              <a:rPr lang="es-ES"/>
              <a:t>Haga clic en el icono para agregar una imagen</a:t>
            </a:r>
            <a:endParaRPr lang="en-GB"/>
          </a:p>
        </p:txBody>
      </p:sp>
      <p:sp>
        <p:nvSpPr>
          <p:cNvPr id="21" name="Text Placeholder 20">
            <a:extLst>
              <a:ext uri="{FF2B5EF4-FFF2-40B4-BE49-F238E27FC236}">
                <a16:creationId xmlns:a16="http://schemas.microsoft.com/office/drawing/2014/main" id="{E0342835-76CA-EF1B-C6A6-EBD88D5B9D40}"/>
              </a:ext>
            </a:extLst>
          </p:cNvPr>
          <p:cNvSpPr>
            <a:spLocks noGrp="1"/>
          </p:cNvSpPr>
          <p:nvPr>
            <p:ph type="body" sz="quarter" idx="26"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8002136 w 12192000"/>
              <a:gd name="connsiteY3" fmla="*/ 6858000 h 6858000"/>
              <a:gd name="connsiteX4" fmla="*/ 8002136 w 12192000"/>
              <a:gd name="connsiteY4" fmla="*/ 1757081 h 6858000"/>
              <a:gd name="connsiteX5" fmla="*/ 0 w 12192000"/>
              <a:gd name="connsiteY5" fmla="*/ 17570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6858000"/>
                </a:lnTo>
                <a:lnTo>
                  <a:pt x="8002136" y="6858000"/>
                </a:lnTo>
                <a:lnTo>
                  <a:pt x="8002136" y="1757081"/>
                </a:lnTo>
                <a:lnTo>
                  <a:pt x="0" y="1757081"/>
                </a:lnTo>
                <a:close/>
              </a:path>
            </a:pathLst>
          </a:custGeom>
          <a:blipFill>
            <a:blip r:embed="rId2">
              <a:alphaModFix amt="75000"/>
            </a:blip>
            <a:stretch>
              <a:fillRect/>
            </a:stretch>
          </a:blipFill>
        </p:spPr>
        <p:txBody>
          <a:bodyPr wrap="square" anchor="ctr">
            <a:noAutofit/>
          </a:bodyPr>
          <a:lstStyle>
            <a:lvl1pPr algn="ctr">
              <a:defRPr sz="100"/>
            </a:lvl1pPr>
          </a:lstStyle>
          <a:p>
            <a:pPr lvl="0"/>
            <a:r>
              <a:rPr lang="en-US"/>
              <a:t> </a:t>
            </a:r>
          </a:p>
        </p:txBody>
      </p:sp>
      <p:sp>
        <p:nvSpPr>
          <p:cNvPr id="48" name="Text Placeholder 9">
            <a:extLst>
              <a:ext uri="{FF2B5EF4-FFF2-40B4-BE49-F238E27FC236}">
                <a16:creationId xmlns:a16="http://schemas.microsoft.com/office/drawing/2014/main" id="{F5F3F589-F9C1-DEA1-DC92-7F395BA1E7D2}"/>
              </a:ext>
            </a:extLst>
          </p:cNvPr>
          <p:cNvSpPr>
            <a:spLocks noGrp="1"/>
          </p:cNvSpPr>
          <p:nvPr>
            <p:ph type="body" sz="quarter" idx="17"/>
          </p:nvPr>
        </p:nvSpPr>
        <p:spPr>
          <a:xfrm>
            <a:off x="640797" y="2743200"/>
            <a:ext cx="18000" cy="4114800"/>
          </a:xfrm>
          <a:gradFill>
            <a:gsLst>
              <a:gs pos="0">
                <a:schemeClr val="tx2"/>
              </a:gs>
              <a:gs pos="100000">
                <a:schemeClr val="accent1"/>
              </a:gs>
            </a:gsLst>
            <a:lin ang="5400000" scaled="1"/>
          </a:gradFill>
        </p:spPr>
        <p:txBody>
          <a:bodyPr lIns="0" tIns="0" rIns="0" bIns="0"/>
          <a:lstStyle>
            <a:lvl1pPr>
              <a:defRPr sz="100">
                <a:noFill/>
              </a:defRPr>
            </a:lvl1pPr>
          </a:lstStyle>
          <a:p>
            <a:pPr lvl="0"/>
            <a:r>
              <a:rPr lang="es-ES"/>
              <a:t>Haga clic para modificar los estilos de texto del patrón</a:t>
            </a:r>
          </a:p>
        </p:txBody>
      </p:sp>
      <p:sp>
        <p:nvSpPr>
          <p:cNvPr id="4" name="Text Placeholder 14">
            <a:extLst>
              <a:ext uri="{FF2B5EF4-FFF2-40B4-BE49-F238E27FC236}">
                <a16:creationId xmlns:a16="http://schemas.microsoft.com/office/drawing/2014/main" id="{3E3857DA-45E2-E593-E020-122BE12AB60D}"/>
              </a:ext>
            </a:extLst>
          </p:cNvPr>
          <p:cNvSpPr>
            <a:spLocks noGrp="1"/>
          </p:cNvSpPr>
          <p:nvPr>
            <p:ph type="body" sz="quarter" idx="16" hasCustomPrompt="1"/>
          </p:nvPr>
        </p:nvSpPr>
        <p:spPr>
          <a:xfrm>
            <a:off x="880869" y="3917320"/>
            <a:ext cx="6316536" cy="2528155"/>
          </a:xfrm>
        </p:spPr>
        <p:txBody>
          <a:bodyPr/>
          <a:lstStyle>
            <a:lvl1pPr algn="l">
              <a:lnSpc>
                <a:spcPct val="80000"/>
              </a:lnSpc>
              <a:spcAft>
                <a:spcPts val="600"/>
              </a:spcAft>
              <a:defRPr sz="8800" b="0">
                <a:solidFill>
                  <a:schemeClr val="tx1"/>
                </a:solidFill>
              </a:defRPr>
            </a:lvl1pPr>
            <a:lvl2pPr algn="l">
              <a:lnSpc>
                <a:spcPct val="80000"/>
              </a:lnSpc>
              <a:spcAft>
                <a:spcPts val="600"/>
              </a:spcAft>
              <a:defRPr sz="3600" b="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Thank you</a:t>
            </a:r>
          </a:p>
        </p:txBody>
      </p:sp>
      <p:sp>
        <p:nvSpPr>
          <p:cNvPr id="19" name="Rectangle 18">
            <a:extLst>
              <a:ext uri="{FF2B5EF4-FFF2-40B4-BE49-F238E27FC236}">
                <a16:creationId xmlns:a16="http://schemas.microsoft.com/office/drawing/2014/main" id="{E04F3135-DD22-391A-0ED3-CEEF04756149}"/>
              </a:ext>
            </a:extLst>
          </p:cNvPr>
          <p:cNvSpPr/>
          <p:nvPr/>
        </p:nvSpPr>
        <p:spPr>
          <a:xfrm rot="5400000">
            <a:off x="5308294" y="4160733"/>
            <a:ext cx="5100918"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pic>
        <p:nvPicPr>
          <p:cNvPr id="3" name="Picture 2" descr="Shape&#10;&#10;Description automatically generated with medium confidence">
            <a:extLst>
              <a:ext uri="{FF2B5EF4-FFF2-40B4-BE49-F238E27FC236}">
                <a16:creationId xmlns:a16="http://schemas.microsoft.com/office/drawing/2014/main" id="{41F152FB-AC11-B954-3CEB-99F2B3090CE1}"/>
              </a:ext>
            </a:extLst>
          </p:cNvPr>
          <p:cNvPicPr>
            <a:picLocks noChangeAspect="1"/>
          </p:cNvPicPr>
          <p:nvPr/>
        </p:nvPicPr>
        <p:blipFill>
          <a:blip r:embed="rId3"/>
          <a:stretch>
            <a:fillRect/>
          </a:stretch>
        </p:blipFill>
        <p:spPr>
          <a:xfrm>
            <a:off x="980707" y="2739678"/>
            <a:ext cx="2993493" cy="790361"/>
          </a:xfrm>
          <a:prstGeom prst="rect">
            <a:avLst/>
          </a:prstGeom>
        </p:spPr>
      </p:pic>
    </p:spTree>
    <p:extLst>
      <p:ext uri="{BB962C8B-B14F-4D97-AF65-F5344CB8AC3E}">
        <p14:creationId xmlns:p14="http://schemas.microsoft.com/office/powerpoint/2010/main" val="143895680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Agenda">
    <p:bg>
      <p:bgPr>
        <a:solidFill>
          <a:srgbClr val="EDE9E9"/>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C0A0410-718F-647E-2293-D8ADDF4C8482}"/>
              </a:ext>
            </a:extLst>
          </p:cNvPr>
          <p:cNvSpPr>
            <a:spLocks noGrp="1"/>
          </p:cNvSpPr>
          <p:nvPr>
            <p:ph type="pic" sz="quarter" idx="12"/>
          </p:nvPr>
        </p:nvSpPr>
        <p:spPr>
          <a:xfrm>
            <a:off x="3206751" y="0"/>
            <a:ext cx="3848100" cy="6858000"/>
          </a:xfrm>
          <a:solidFill>
            <a:schemeClr val="bg1">
              <a:lumMod val="50000"/>
            </a:schemeClr>
          </a:solidFill>
        </p:spPr>
        <p:txBody>
          <a:bodyPr/>
          <a:lstStyle>
            <a:lvl1pPr algn="ctr">
              <a:defRPr>
                <a:solidFill>
                  <a:schemeClr val="bg1"/>
                </a:solidFill>
              </a:defRPr>
            </a:lvl1pPr>
          </a:lstStyle>
          <a:p>
            <a:r>
              <a:rPr lang="es-ES"/>
              <a:t>Haga clic en el icono para agregar una imagen</a:t>
            </a:r>
            <a:endParaRPr lang="en-GB"/>
          </a:p>
        </p:txBody>
      </p:sp>
      <p:sp>
        <p:nvSpPr>
          <p:cNvPr id="3" name="Text Placeholder 10">
            <a:extLst>
              <a:ext uri="{FF2B5EF4-FFF2-40B4-BE49-F238E27FC236}">
                <a16:creationId xmlns:a16="http://schemas.microsoft.com/office/drawing/2014/main" id="{6D612525-6838-411E-0B94-027DE0BC2148}"/>
              </a:ext>
            </a:extLst>
          </p:cNvPr>
          <p:cNvSpPr>
            <a:spLocks noGrp="1"/>
          </p:cNvSpPr>
          <p:nvPr>
            <p:ph type="body" sz="quarter" idx="27" hasCustomPrompt="1"/>
          </p:nvPr>
        </p:nvSpPr>
        <p:spPr>
          <a:xfrm>
            <a:off x="3206749" y="-2"/>
            <a:ext cx="3848102" cy="6858000"/>
          </a:xfrm>
          <a:blipFill>
            <a:blip r:embed="rId2">
              <a:alphaModFix amt="75000"/>
            </a:blip>
            <a:stretch>
              <a:fillRect l="-108416" r="-108416"/>
            </a:stretch>
          </a:blipFill>
        </p:spPr>
        <p:txBody>
          <a:bodyPr anchor="ctr"/>
          <a:lstStyle>
            <a:lvl1pPr algn="ctr">
              <a:defRPr sz="100"/>
            </a:lvl1pPr>
          </a:lstStyle>
          <a:p>
            <a:pPr lvl="0"/>
            <a:r>
              <a:rPr lang="en-US"/>
              <a:t> </a:t>
            </a:r>
          </a:p>
        </p:txBody>
      </p:sp>
      <p:sp>
        <p:nvSpPr>
          <p:cNvPr id="5" name="Rectangle 4">
            <a:extLst>
              <a:ext uri="{FF2B5EF4-FFF2-40B4-BE49-F238E27FC236}">
                <a16:creationId xmlns:a16="http://schemas.microsoft.com/office/drawing/2014/main" id="{33E2D861-3CBF-27C2-8E2B-DED3EDFB82BA}"/>
              </a:ext>
            </a:extLst>
          </p:cNvPr>
          <p:cNvSpPr/>
          <p:nvPr/>
        </p:nvSpPr>
        <p:spPr>
          <a:xfrm>
            <a:off x="0" y="-1"/>
            <a:ext cx="32067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4" name="Slide Number Placeholder 3">
            <a:extLst>
              <a:ext uri="{FF2B5EF4-FFF2-40B4-BE49-F238E27FC236}">
                <a16:creationId xmlns:a16="http://schemas.microsoft.com/office/drawing/2014/main" id="{CC3AF39E-76CB-396B-E689-B646697B6C2B}"/>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10" name="Text Placeholder 9">
            <a:extLst>
              <a:ext uri="{FF2B5EF4-FFF2-40B4-BE49-F238E27FC236}">
                <a16:creationId xmlns:a16="http://schemas.microsoft.com/office/drawing/2014/main" id="{E26C92EE-3BFD-03D8-7F01-5532E462A69B}"/>
              </a:ext>
            </a:extLst>
          </p:cNvPr>
          <p:cNvSpPr>
            <a:spLocks noGrp="1"/>
          </p:cNvSpPr>
          <p:nvPr>
            <p:ph type="body" sz="quarter" idx="17"/>
          </p:nvPr>
        </p:nvSpPr>
        <p:spPr>
          <a:xfrm>
            <a:off x="635382" y="2743200"/>
            <a:ext cx="18000" cy="4114800"/>
          </a:xfrm>
          <a:gradFill>
            <a:gsLst>
              <a:gs pos="0">
                <a:schemeClr val="tx2"/>
              </a:gs>
              <a:gs pos="100000">
                <a:schemeClr val="accent1"/>
              </a:gs>
            </a:gsLst>
            <a:lin ang="5400000" scaled="1"/>
          </a:gradFill>
        </p:spPr>
        <p:txBody>
          <a:bodyPr lIns="0" tIns="0" rIns="0" bIns="0"/>
          <a:lstStyle>
            <a:lvl1pPr>
              <a:defRPr sz="100">
                <a:noFill/>
              </a:defRPr>
            </a:lvl1pPr>
          </a:lstStyle>
          <a:p>
            <a:pPr lvl="0"/>
            <a:r>
              <a:rPr lang="es-ES"/>
              <a:t>Haga clic para modificar los estilos de texto del patrón</a:t>
            </a:r>
          </a:p>
        </p:txBody>
      </p:sp>
      <p:sp>
        <p:nvSpPr>
          <p:cNvPr id="7" name="Rectangle 6">
            <a:extLst>
              <a:ext uri="{FF2B5EF4-FFF2-40B4-BE49-F238E27FC236}">
                <a16:creationId xmlns:a16="http://schemas.microsoft.com/office/drawing/2014/main" id="{3C813DF5-3330-9FF9-F36C-EE2A88A47019}"/>
              </a:ext>
            </a:extLst>
          </p:cNvPr>
          <p:cNvSpPr/>
          <p:nvPr/>
        </p:nvSpPr>
        <p:spPr>
          <a:xfrm rot="5400000">
            <a:off x="3772658" y="3282193"/>
            <a:ext cx="6858002"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8" name="Text Placeholder 7">
            <a:extLst>
              <a:ext uri="{FF2B5EF4-FFF2-40B4-BE49-F238E27FC236}">
                <a16:creationId xmlns:a16="http://schemas.microsoft.com/office/drawing/2014/main" id="{A7734993-CF7B-54A0-5959-C84728AA0A35}"/>
              </a:ext>
            </a:extLst>
          </p:cNvPr>
          <p:cNvSpPr>
            <a:spLocks noGrp="1"/>
          </p:cNvSpPr>
          <p:nvPr>
            <p:ph type="body" sz="quarter" idx="13" hasCustomPrompt="1"/>
          </p:nvPr>
        </p:nvSpPr>
        <p:spPr>
          <a:xfrm>
            <a:off x="1151285" y="2743200"/>
            <a:ext cx="4624039" cy="2743200"/>
          </a:xfrm>
          <a:solidFill>
            <a:schemeClr val="bg1"/>
          </a:solidFill>
        </p:spPr>
        <p:txBody>
          <a:bodyPr anchor="ctr"/>
          <a:lstStyle>
            <a:lvl1pPr>
              <a:lnSpc>
                <a:spcPct val="80000"/>
              </a:lnSpc>
              <a:spcAft>
                <a:spcPts val="0"/>
              </a:spcAft>
              <a:defRPr sz="7200">
                <a:solidFill>
                  <a:schemeClr val="tx1"/>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Today’s agenda</a:t>
            </a:r>
          </a:p>
        </p:txBody>
      </p:sp>
      <p:pic>
        <p:nvPicPr>
          <p:cNvPr id="9" name="Picture 8">
            <a:extLst>
              <a:ext uri="{FF2B5EF4-FFF2-40B4-BE49-F238E27FC236}">
                <a16:creationId xmlns:a16="http://schemas.microsoft.com/office/drawing/2014/main" id="{D7CC7DDB-16E2-0D42-A085-BFE5DAC44CE7}"/>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213618932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Statement slide #1">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8700F36-2416-7D9C-6314-B610679C7916}"/>
              </a:ext>
            </a:extLst>
          </p:cNvPr>
          <p:cNvSpPr/>
          <p:nvPr/>
        </p:nvSpPr>
        <p:spPr>
          <a:xfrm rot="5400000">
            <a:off x="9992555" y="1912183"/>
            <a:ext cx="4105274"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2" y="4111626"/>
            <a:ext cx="12192001" cy="2746374"/>
          </a:xfrm>
          <a:solidFill>
            <a:schemeClr val="bg1">
              <a:lumMod val="50000"/>
            </a:schemeClr>
          </a:solidFill>
        </p:spPr>
        <p:txBody>
          <a:bodyPr/>
          <a:lstStyle>
            <a:lvl1pPr algn="ctr">
              <a:defRPr>
                <a:solidFill>
                  <a:schemeClr val="bg1"/>
                </a:solidFill>
              </a:defRPr>
            </a:lvl1pPr>
          </a:lstStyle>
          <a:p>
            <a:r>
              <a:rPr lang="es-ES"/>
              <a:t>Haga clic en el icono para agregar una imagen</a:t>
            </a:r>
            <a:endParaRPr lang="en-GB"/>
          </a:p>
        </p:txBody>
      </p:sp>
      <p:sp>
        <p:nvSpPr>
          <p:cNvPr id="7" name="Text Placeholder 20">
            <a:extLst>
              <a:ext uri="{FF2B5EF4-FFF2-40B4-BE49-F238E27FC236}">
                <a16:creationId xmlns:a16="http://schemas.microsoft.com/office/drawing/2014/main" id="{2E42AB59-0006-B148-D9C7-AB38AE4AAEC9}"/>
              </a:ext>
            </a:extLst>
          </p:cNvPr>
          <p:cNvSpPr>
            <a:spLocks noGrp="1"/>
          </p:cNvSpPr>
          <p:nvPr>
            <p:ph type="body" sz="quarter" idx="25"/>
          </p:nvPr>
        </p:nvSpPr>
        <p:spPr>
          <a:xfrm flipH="1">
            <a:off x="0" y="6352"/>
            <a:ext cx="12192000" cy="6858000"/>
          </a:xfrm>
          <a:blipFill>
            <a:blip r:embed="rId2">
              <a:alphaModFix amt="75000"/>
            </a:blip>
            <a:stretch>
              <a:fillRect/>
            </a:stretch>
          </a:blipFill>
        </p:spPr>
        <p:txBody>
          <a:bodyPr anchor="ctr"/>
          <a:lstStyle>
            <a:lvl1pPr>
              <a:defRPr sz="100">
                <a:noFill/>
              </a:defRPr>
            </a:lvl1pPr>
          </a:lstStyle>
          <a:p>
            <a:pPr lvl="0"/>
            <a:r>
              <a:rPr lang="es-ES"/>
              <a:t>Haga clic para modificar los estilos de texto del patrón</a:t>
            </a:r>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lvl1pPr>
              <a:defRPr>
                <a:solidFill>
                  <a:schemeClr val="bg1"/>
                </a:solidFill>
              </a:defRPr>
            </a:lvl1pPr>
          </a:lstStyle>
          <a:p>
            <a:r>
              <a:rPr lang="es-MX"/>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lvl1pPr>
              <a:defRPr>
                <a:solidFill>
                  <a:schemeClr val="bg1"/>
                </a:solidFill>
              </a:defRPr>
            </a:lvl1pPr>
          </a:lstStyle>
          <a:p>
            <a:fld id="{67322826-FB53-4EA8-B4DD-786783600E55}" type="slidenum">
              <a:rPr lang="es-MX" smtClean="0"/>
              <a:t>‹Nº›</a:t>
            </a:fld>
            <a:endParaRPr lang="es-MX"/>
          </a:p>
        </p:txBody>
      </p:sp>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41350" y="565535"/>
            <a:ext cx="8340725" cy="3546090"/>
          </a:xfrm>
        </p:spPr>
        <p:txBody>
          <a:bodyPr/>
          <a:lstStyle>
            <a:lvl1pPr>
              <a:lnSpc>
                <a:spcPct val="90000"/>
              </a:lnSpc>
              <a:defRPr sz="5400">
                <a:solidFill>
                  <a:schemeClr val="tx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sp>
        <p:nvSpPr>
          <p:cNvPr id="9" name="Rounded Rectangle 8">
            <a:extLst>
              <a:ext uri="{FF2B5EF4-FFF2-40B4-BE49-F238E27FC236}">
                <a16:creationId xmlns:a16="http://schemas.microsoft.com/office/drawing/2014/main" id="{F809670F-B8FC-84F8-7947-249DE69D7406}"/>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8" name="Picture 7">
            <a:extLst>
              <a:ext uri="{FF2B5EF4-FFF2-40B4-BE49-F238E27FC236}">
                <a16:creationId xmlns:a16="http://schemas.microsoft.com/office/drawing/2014/main" id="{6A3F0558-20AC-62FE-D179-EB93B962AC18}"/>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1580485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and Chart Slide">
    <p:bg>
      <p:bgPr>
        <a:solidFill>
          <a:schemeClr val="tx1"/>
        </a:solidFill>
        <a:effectLst/>
      </p:bgPr>
    </p:bg>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0BE3069A-510B-D547-99D1-B2517D804836}"/>
              </a:ext>
            </a:extLst>
          </p:cNvPr>
          <p:cNvSpPr/>
          <p:nvPr/>
        </p:nvSpPr>
        <p:spPr>
          <a:xfrm>
            <a:off x="5452533" y="0"/>
            <a:ext cx="6739467" cy="6498000"/>
          </a:xfrm>
          <a:custGeom>
            <a:avLst/>
            <a:gdLst>
              <a:gd name="connsiteX0" fmla="*/ 1624500 w 6739467"/>
              <a:gd name="connsiteY0" fmla="*/ 0 h 6498000"/>
              <a:gd name="connsiteX1" fmla="*/ 6739467 w 6739467"/>
              <a:gd name="connsiteY1" fmla="*/ 0 h 6498000"/>
              <a:gd name="connsiteX2" fmla="*/ 6739467 w 6739467"/>
              <a:gd name="connsiteY2" fmla="*/ 6498000 h 6498000"/>
              <a:gd name="connsiteX3" fmla="*/ 895271 w 6739467"/>
              <a:gd name="connsiteY3" fmla="*/ 6498000 h 6498000"/>
              <a:gd name="connsiteX4" fmla="*/ 895467 w 6739467"/>
              <a:gd name="connsiteY4" fmla="*/ 6496050 h 6498000"/>
              <a:gd name="connsiteX5" fmla="*/ 643467 w 6739467"/>
              <a:gd name="connsiteY5" fmla="*/ 6244050 h 6498000"/>
              <a:gd name="connsiteX6" fmla="*/ 391467 w 6739467"/>
              <a:gd name="connsiteY6" fmla="*/ 6496050 h 6498000"/>
              <a:gd name="connsiteX7" fmla="*/ 391664 w 6739467"/>
              <a:gd name="connsiteY7" fmla="*/ 6498000 h 6498000"/>
              <a:gd name="connsiteX8" fmla="*/ 0 w 6739467"/>
              <a:gd name="connsiteY8" fmla="*/ 6498000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467" h="6498000">
                <a:moveTo>
                  <a:pt x="1624500" y="0"/>
                </a:moveTo>
                <a:lnTo>
                  <a:pt x="6739467" y="0"/>
                </a:lnTo>
                <a:lnTo>
                  <a:pt x="6739467" y="6498000"/>
                </a:lnTo>
                <a:lnTo>
                  <a:pt x="895271" y="6498000"/>
                </a:lnTo>
                <a:lnTo>
                  <a:pt x="895467" y="6496050"/>
                </a:lnTo>
                <a:cubicBezTo>
                  <a:pt x="895467" y="6356874"/>
                  <a:pt x="782643" y="6244050"/>
                  <a:pt x="643467" y="6244050"/>
                </a:cubicBezTo>
                <a:cubicBezTo>
                  <a:pt x="504291" y="6244050"/>
                  <a:pt x="391467" y="6356874"/>
                  <a:pt x="391467" y="6496050"/>
                </a:cubicBezTo>
                <a:lnTo>
                  <a:pt x="391664" y="6498000"/>
                </a:lnTo>
                <a:lnTo>
                  <a:pt x="0" y="649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6" y="2436812"/>
            <a:ext cx="4505168" cy="381152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s-MX"/>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9" name="Picture Placeholder 8">
            <a:extLst>
              <a:ext uri="{FF2B5EF4-FFF2-40B4-BE49-F238E27FC236}">
                <a16:creationId xmlns:a16="http://schemas.microsoft.com/office/drawing/2014/main" id="{047BDA6D-F005-5D4D-96DF-0CD620081975}"/>
              </a:ext>
            </a:extLst>
          </p:cNvPr>
          <p:cNvSpPr>
            <a:spLocks noGrp="1"/>
          </p:cNvSpPr>
          <p:nvPr>
            <p:ph type="pic" sz="quarter" idx="14"/>
          </p:nvPr>
        </p:nvSpPr>
        <p:spPr>
          <a:xfrm>
            <a:off x="5452534" y="0"/>
            <a:ext cx="6739467" cy="6497999"/>
          </a:xfrm>
          <a:custGeom>
            <a:avLst/>
            <a:gdLst>
              <a:gd name="connsiteX0" fmla="*/ 1624500 w 6739467"/>
              <a:gd name="connsiteY0" fmla="*/ 0 h 6497999"/>
              <a:gd name="connsiteX1" fmla="*/ 6739467 w 6739467"/>
              <a:gd name="connsiteY1" fmla="*/ 0 h 6497999"/>
              <a:gd name="connsiteX2" fmla="*/ 6739467 w 6739467"/>
              <a:gd name="connsiteY2" fmla="*/ 6497999 h 6497999"/>
              <a:gd name="connsiteX3" fmla="*/ 895270 w 6739467"/>
              <a:gd name="connsiteY3" fmla="*/ 6497999 h 6497999"/>
              <a:gd name="connsiteX4" fmla="*/ 895466 w 6739467"/>
              <a:gd name="connsiteY4" fmla="*/ 6496050 h 6497999"/>
              <a:gd name="connsiteX5" fmla="*/ 643466 w 6739467"/>
              <a:gd name="connsiteY5" fmla="*/ 6244050 h 6497999"/>
              <a:gd name="connsiteX6" fmla="*/ 391466 w 6739467"/>
              <a:gd name="connsiteY6" fmla="*/ 6496050 h 6497999"/>
              <a:gd name="connsiteX7" fmla="*/ 391663 w 6739467"/>
              <a:gd name="connsiteY7" fmla="*/ 6497999 h 6497999"/>
              <a:gd name="connsiteX8" fmla="*/ 0 w 6739467"/>
              <a:gd name="connsiteY8" fmla="*/ 6497999 h 6497999"/>
              <a:gd name="connsiteX9" fmla="*/ 127472 w 6739467"/>
              <a:gd name="connsiteY9" fmla="*/ 5988112 h 6497999"/>
              <a:gd name="connsiteX10" fmla="*/ 6265014 w 6739467"/>
              <a:gd name="connsiteY10" fmla="*/ 5988112 h 6497999"/>
              <a:gd name="connsiteX11" fmla="*/ 6265014 w 6739467"/>
              <a:gd name="connsiteY11" fmla="*/ 509887 h 6497999"/>
              <a:gd name="connsiteX12" fmla="*/ 1497029 w 6739467"/>
              <a:gd name="connsiteY12" fmla="*/ 509887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39467" h="6497999">
                <a:moveTo>
                  <a:pt x="1624500" y="0"/>
                </a:moveTo>
                <a:lnTo>
                  <a:pt x="6739467" y="0"/>
                </a:lnTo>
                <a:lnTo>
                  <a:pt x="6739467" y="6497999"/>
                </a:lnTo>
                <a:lnTo>
                  <a:pt x="895270" y="6497999"/>
                </a:lnTo>
                <a:lnTo>
                  <a:pt x="895466" y="6496050"/>
                </a:lnTo>
                <a:cubicBezTo>
                  <a:pt x="895466" y="6356874"/>
                  <a:pt x="782642" y="6244050"/>
                  <a:pt x="643466" y="6244050"/>
                </a:cubicBezTo>
                <a:cubicBezTo>
                  <a:pt x="504290" y="6244050"/>
                  <a:pt x="391466" y="6356874"/>
                  <a:pt x="391466" y="6496050"/>
                </a:cubicBezTo>
                <a:lnTo>
                  <a:pt x="391663" y="6497999"/>
                </a:lnTo>
                <a:lnTo>
                  <a:pt x="0" y="6497999"/>
                </a:lnTo>
                <a:lnTo>
                  <a:pt x="127472" y="5988112"/>
                </a:lnTo>
                <a:lnTo>
                  <a:pt x="6265014" y="5988112"/>
                </a:lnTo>
                <a:lnTo>
                  <a:pt x="6265014" y="509887"/>
                </a:lnTo>
                <a:lnTo>
                  <a:pt x="1497029" y="509887"/>
                </a:lnTo>
                <a:close/>
              </a:path>
            </a:pathLst>
          </a:custGeom>
          <a:solidFill>
            <a:schemeClr val="accent5">
              <a:lumMod val="90000"/>
            </a:schemeClr>
          </a:solidFill>
        </p:spPr>
        <p:txBody>
          <a:bodyPr wrap="square" anchor="ctr">
            <a:noAutofit/>
          </a:bodyP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6" y="609600"/>
            <a:ext cx="5187648" cy="1467212"/>
          </a:xfrm>
        </p:spPr>
        <p:txBody>
          <a:bodyPr/>
          <a:lstStyle>
            <a:lvl1pPr>
              <a:defRPr>
                <a:solidFill>
                  <a:schemeClr val="bg1"/>
                </a:solidFill>
              </a:defRPr>
            </a:lvl1pPr>
          </a:lstStyle>
          <a:p>
            <a:r>
              <a:rPr lang="es-ES"/>
              <a:t>Haga clic para modificar el estilo de título del patrón</a:t>
            </a:r>
            <a:endParaRPr lang="en-GB"/>
          </a:p>
        </p:txBody>
      </p:sp>
      <p:sp>
        <p:nvSpPr>
          <p:cNvPr id="10" name="Freeform 9">
            <a:extLst>
              <a:ext uri="{FF2B5EF4-FFF2-40B4-BE49-F238E27FC236}">
                <a16:creationId xmlns:a16="http://schemas.microsoft.com/office/drawing/2014/main" id="{76045233-382C-5544-B7F4-FF91B32A01D9}"/>
              </a:ext>
            </a:extLst>
          </p:cNvPr>
          <p:cNvSpPr/>
          <p:nvPr/>
        </p:nvSpPr>
        <p:spPr>
          <a:xfrm>
            <a:off x="5181118" y="509887"/>
            <a:ext cx="6536430" cy="5478225"/>
          </a:xfrm>
          <a:custGeom>
            <a:avLst/>
            <a:gdLst>
              <a:gd name="connsiteX0" fmla="*/ 1369556 w 6536430"/>
              <a:gd name="connsiteY0" fmla="*/ 0 h 5478225"/>
              <a:gd name="connsiteX1" fmla="*/ 6536430 w 6536430"/>
              <a:gd name="connsiteY1" fmla="*/ 0 h 5478225"/>
              <a:gd name="connsiteX2" fmla="*/ 6536430 w 6536430"/>
              <a:gd name="connsiteY2" fmla="*/ 5478225 h 5478225"/>
              <a:gd name="connsiteX3" fmla="*/ 0 w 6536430"/>
              <a:gd name="connsiteY3" fmla="*/ 5478225 h 5478225"/>
            </a:gdLst>
            <a:ahLst/>
            <a:cxnLst>
              <a:cxn ang="0">
                <a:pos x="connsiteX0" y="connsiteY0"/>
              </a:cxn>
              <a:cxn ang="0">
                <a:pos x="connsiteX1" y="connsiteY1"/>
              </a:cxn>
              <a:cxn ang="0">
                <a:pos x="connsiteX2" y="connsiteY2"/>
              </a:cxn>
              <a:cxn ang="0">
                <a:pos x="connsiteX3" y="connsiteY3"/>
              </a:cxn>
            </a:cxnLst>
            <a:rect l="l" t="t" r="r" b="b"/>
            <a:pathLst>
              <a:path w="6536430" h="5478225">
                <a:moveTo>
                  <a:pt x="1369556" y="0"/>
                </a:moveTo>
                <a:lnTo>
                  <a:pt x="6536430" y="0"/>
                </a:lnTo>
                <a:lnTo>
                  <a:pt x="6536430" y="5478225"/>
                </a:lnTo>
                <a:lnTo>
                  <a:pt x="0" y="547822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27770771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Statement slide #2 - no line">
    <p:bg>
      <p:bgPr>
        <a:solidFill>
          <a:schemeClr val="tx1"/>
        </a:solidFill>
        <a:effectLst/>
      </p:bgPr>
    </p:bg>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0" y="6352"/>
            <a:ext cx="12193199" cy="6851647"/>
          </a:xfrm>
          <a:solidFill>
            <a:schemeClr val="bg1">
              <a:lumMod val="50000"/>
            </a:schemeClr>
          </a:solidFill>
        </p:spPr>
        <p:txBody>
          <a:bodyPr/>
          <a:lstStyle>
            <a:lvl1pPr algn="ctr">
              <a:defRPr>
                <a:solidFill>
                  <a:schemeClr val="bg1"/>
                </a:solidFill>
              </a:defRPr>
            </a:lvl1pPr>
          </a:lstStyle>
          <a:p>
            <a:r>
              <a:rPr lang="es-ES"/>
              <a:t>Haga clic en el icono para agregar una imagen</a:t>
            </a:r>
            <a:endParaRPr lang="en-GB"/>
          </a:p>
        </p:txBody>
      </p:sp>
      <p:sp>
        <p:nvSpPr>
          <p:cNvPr id="2" name="Text Placeholder 20">
            <a:extLst>
              <a:ext uri="{FF2B5EF4-FFF2-40B4-BE49-F238E27FC236}">
                <a16:creationId xmlns:a16="http://schemas.microsoft.com/office/drawing/2014/main" id="{252FC420-28B5-7ACA-60C1-4F782DB6F9A0}"/>
              </a:ext>
            </a:extLst>
          </p:cNvPr>
          <p:cNvSpPr>
            <a:spLocks noGrp="1"/>
          </p:cNvSpPr>
          <p:nvPr>
            <p:ph type="body" sz="quarter" idx="25"/>
          </p:nvPr>
        </p:nvSpPr>
        <p:spPr>
          <a:xfrm flipH="1">
            <a:off x="0" y="6352"/>
            <a:ext cx="12192000" cy="6858000"/>
          </a:xfrm>
          <a:blipFill>
            <a:blip r:embed="rId2">
              <a:alphaModFix amt="75000"/>
            </a:blip>
            <a:stretch>
              <a:fillRect l="24" r="-24"/>
            </a:stretch>
          </a:blipFill>
        </p:spPr>
        <p:txBody>
          <a:bodyPr anchor="ctr"/>
          <a:lstStyle>
            <a:lvl1pPr>
              <a:defRPr sz="100">
                <a:noFill/>
              </a:defRPr>
            </a:lvl1pPr>
          </a:lstStyle>
          <a:p>
            <a:pPr lvl="0"/>
            <a:r>
              <a:rPr lang="es-ES"/>
              <a:t>Haga clic para modificar los estilos de texto del patrón</a:t>
            </a:r>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lvl1pPr>
              <a:defRPr>
                <a:solidFill>
                  <a:schemeClr val="bg1"/>
                </a:solidFill>
              </a:defRPr>
            </a:lvl1pPr>
          </a:lstStyle>
          <a:p>
            <a:r>
              <a:rPr lang="es-MX"/>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lvl1pPr>
              <a:defRPr>
                <a:solidFill>
                  <a:schemeClr val="bg1"/>
                </a:solidFill>
              </a:defRPr>
            </a:lvl1pPr>
          </a:lstStyle>
          <a:p>
            <a:fld id="{67322826-FB53-4EA8-B4DD-786783600E55}" type="slidenum">
              <a:rPr lang="es-MX" smtClean="0"/>
              <a:t>‹Nº›</a:t>
            </a:fld>
            <a:endParaRPr lang="es-MX"/>
          </a:p>
        </p:txBody>
      </p:sp>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41350" y="914400"/>
            <a:ext cx="8340725" cy="4572003"/>
          </a:xfrm>
        </p:spPr>
        <p:txBody>
          <a:bodyPr/>
          <a:lstStyle>
            <a:lvl1pPr>
              <a:lnSpc>
                <a:spcPct val="90000"/>
              </a:lnSpc>
              <a:defRPr sz="5400">
                <a:solidFill>
                  <a:schemeClr val="bg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pic>
        <p:nvPicPr>
          <p:cNvPr id="6" name="Picture 5">
            <a:extLst>
              <a:ext uri="{FF2B5EF4-FFF2-40B4-BE49-F238E27FC236}">
                <a16:creationId xmlns:a16="http://schemas.microsoft.com/office/drawing/2014/main" id="{AD208470-F61B-2568-6792-D8CA1F5C14DD}"/>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134828313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Statement slide - fullbleed">
    <p:bg>
      <p:bgPr>
        <a:solidFill>
          <a:schemeClr val="tx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2D1BFDB-E032-956C-D200-058837957A81}"/>
              </a:ext>
            </a:extLst>
          </p:cNvPr>
          <p:cNvSpPr>
            <a:spLocks noGrp="1"/>
          </p:cNvSpPr>
          <p:nvPr>
            <p:ph type="body" sz="quarter" idx="19" hasCustomPrompt="1"/>
          </p:nvPr>
        </p:nvSpPr>
        <p:spPr>
          <a:xfrm>
            <a:off x="-600" y="-6353"/>
            <a:ext cx="12193200" cy="6858000"/>
          </a:xfrm>
          <a:gradFill flip="none" rotWithShape="1">
            <a:gsLst>
              <a:gs pos="0">
                <a:schemeClr val="tx1">
                  <a:alpha val="73000"/>
                </a:schemeClr>
              </a:gs>
              <a:gs pos="100000">
                <a:schemeClr val="tx1">
                  <a:alpha val="20000"/>
                </a:schemeClr>
              </a:gs>
            </a:gsLst>
            <a:lin ang="0" scaled="1"/>
            <a:tileRect/>
          </a:gradFill>
        </p:spPr>
        <p:txBody>
          <a:bodyPr lIns="756000" tIns="612000" rIns="2520000" bIns="1152000" anchor="ctr"/>
          <a:lstStyle>
            <a:lvl1pPr algn="l">
              <a:lnSpc>
                <a:spcPct val="90000"/>
              </a:lnSpc>
              <a:defRPr sz="5400">
                <a:solidFill>
                  <a:schemeClr val="bg1"/>
                </a:solidFill>
              </a:defRPr>
            </a:lvl1pPr>
            <a:lvl2pPr>
              <a:defRPr sz="4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Statement goes here</a:t>
            </a:r>
          </a:p>
        </p:txBody>
      </p:sp>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600" y="3176"/>
            <a:ext cx="12193200" cy="6858000"/>
          </a:xfrm>
          <a:gradFill>
            <a:gsLst>
              <a:gs pos="0">
                <a:schemeClr val="tx1">
                  <a:alpha val="73000"/>
                </a:schemeClr>
              </a:gs>
              <a:gs pos="100000">
                <a:schemeClr val="tx1">
                  <a:alpha val="0"/>
                </a:schemeClr>
              </a:gs>
            </a:gsLst>
            <a:lin ang="16200000" scaled="1"/>
          </a:gradFill>
        </p:spPr>
        <p:txBody>
          <a:bodyPr/>
          <a:lstStyle>
            <a:lvl1pPr algn="ctr">
              <a:defRPr>
                <a:solidFill>
                  <a:schemeClr val="bg1"/>
                </a:solidFill>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lvl1pPr>
              <a:defRPr>
                <a:solidFill>
                  <a:schemeClr val="bg1"/>
                </a:solidFill>
              </a:defRPr>
            </a:lvl1pPr>
          </a:lstStyle>
          <a:p>
            <a:r>
              <a:rPr lang="es-MX"/>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lvl1pPr>
              <a:defRPr>
                <a:solidFill>
                  <a:schemeClr val="bg1"/>
                </a:solidFill>
              </a:defRPr>
            </a:lvl1pPr>
          </a:lstStyle>
          <a:p>
            <a:fld id="{67322826-FB53-4EA8-B4DD-786783600E55}" type="slidenum">
              <a:rPr lang="es-MX" smtClean="0"/>
              <a:t>‹Nº›</a:t>
            </a:fld>
            <a:endParaRPr lang="es-MX"/>
          </a:p>
        </p:txBody>
      </p:sp>
      <p:sp>
        <p:nvSpPr>
          <p:cNvPr id="6" name="Text Placeholder 20">
            <a:extLst>
              <a:ext uri="{FF2B5EF4-FFF2-40B4-BE49-F238E27FC236}">
                <a16:creationId xmlns:a16="http://schemas.microsoft.com/office/drawing/2014/main" id="{E8A1264F-301A-E736-9F01-1DEF9B53F7AE}"/>
              </a:ext>
            </a:extLst>
          </p:cNvPr>
          <p:cNvSpPr>
            <a:spLocks noGrp="1"/>
          </p:cNvSpPr>
          <p:nvPr>
            <p:ph type="body" sz="quarter" idx="25"/>
          </p:nvPr>
        </p:nvSpPr>
        <p:spPr>
          <a:xfrm flipH="1">
            <a:off x="0" y="6352"/>
            <a:ext cx="12192000" cy="6858000"/>
          </a:xfrm>
          <a:blipFill>
            <a:blip r:embed="rId2">
              <a:alphaModFix amt="75000"/>
            </a:blip>
            <a:stretch>
              <a:fillRect l="24" r="-24"/>
            </a:stretch>
          </a:blipFill>
        </p:spPr>
        <p:txBody>
          <a:bodyPr anchor="ctr"/>
          <a:lstStyle>
            <a:lvl1pPr>
              <a:defRPr sz="100">
                <a:noFill/>
              </a:defRPr>
            </a:lvl1pPr>
          </a:lstStyle>
          <a:p>
            <a:pPr lvl="0"/>
            <a:r>
              <a:rPr lang="es-ES"/>
              <a:t>Haga clic para modificar los estilos de texto del patrón</a:t>
            </a:r>
          </a:p>
        </p:txBody>
      </p:sp>
      <p:pic>
        <p:nvPicPr>
          <p:cNvPr id="2" name="Picture 1">
            <a:extLst>
              <a:ext uri="{FF2B5EF4-FFF2-40B4-BE49-F238E27FC236}">
                <a16:creationId xmlns:a16="http://schemas.microsoft.com/office/drawing/2014/main" id="{863C2B2C-6344-257A-328C-7A1145A5E23B}"/>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377254541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Quote black - no line">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01132A5-E10E-09F0-EFB9-DF28BCE3E5C0}"/>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D7CAE127-4BA8-A6AB-D730-5E29D8589CE2}"/>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5" name="Picture Placeholder 5">
            <a:extLst>
              <a:ext uri="{FF2B5EF4-FFF2-40B4-BE49-F238E27FC236}">
                <a16:creationId xmlns:a16="http://schemas.microsoft.com/office/drawing/2014/main" id="{B593C7AC-B9D0-282F-EBD2-51F113FF9230}"/>
              </a:ext>
            </a:extLst>
          </p:cNvPr>
          <p:cNvSpPr>
            <a:spLocks noGrp="1"/>
          </p:cNvSpPr>
          <p:nvPr>
            <p:ph type="pic" sz="quarter" idx="12"/>
          </p:nvPr>
        </p:nvSpPr>
        <p:spPr>
          <a:xfrm>
            <a:off x="0" y="0"/>
            <a:ext cx="6096000" cy="6169026"/>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6" name="Text Placeholder 5">
            <a:extLst>
              <a:ext uri="{FF2B5EF4-FFF2-40B4-BE49-F238E27FC236}">
                <a16:creationId xmlns:a16="http://schemas.microsoft.com/office/drawing/2014/main" id="{22332F8C-B815-6103-1445-DCD4B5213EE0}"/>
              </a:ext>
            </a:extLst>
          </p:cNvPr>
          <p:cNvSpPr>
            <a:spLocks noGrp="1"/>
          </p:cNvSpPr>
          <p:nvPr>
            <p:ph type="body" sz="quarter" idx="19"/>
          </p:nvPr>
        </p:nvSpPr>
        <p:spPr>
          <a:xfrm>
            <a:off x="6947275" y="682625"/>
            <a:ext cx="4608137" cy="4803775"/>
          </a:xfrm>
        </p:spPr>
        <p:txBody>
          <a:bodyPr/>
          <a:lstStyle>
            <a:lvl1pPr>
              <a:lnSpc>
                <a:spcPct val="100000"/>
              </a:lnSpc>
              <a:defRPr sz="3600">
                <a:solidFill>
                  <a:schemeClr val="tx1"/>
                </a:solidFill>
              </a:defRPr>
            </a:lvl1pPr>
            <a:lvl2pPr>
              <a:spcBef>
                <a:spcPts val="1200"/>
              </a:spcBef>
              <a:spcAft>
                <a:spcPts val="0"/>
              </a:spcAft>
              <a:defRPr sz="1400" b="1">
                <a:solidFill>
                  <a:schemeClr val="tx2"/>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p:txBody>
      </p:sp>
      <p:sp>
        <p:nvSpPr>
          <p:cNvPr id="2" name="Rounded Rectangle 1">
            <a:extLst>
              <a:ext uri="{FF2B5EF4-FFF2-40B4-BE49-F238E27FC236}">
                <a16:creationId xmlns:a16="http://schemas.microsoft.com/office/drawing/2014/main" id="{958816A0-7F4C-A0E8-E5DF-4FE91345C726}"/>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7" name="Text Placeholder 20">
            <a:extLst>
              <a:ext uri="{FF2B5EF4-FFF2-40B4-BE49-F238E27FC236}">
                <a16:creationId xmlns:a16="http://schemas.microsoft.com/office/drawing/2014/main" id="{3140AC83-22C5-763A-64A5-8A28D0B0709F}"/>
              </a:ext>
            </a:extLst>
          </p:cNvPr>
          <p:cNvSpPr>
            <a:spLocks noGrp="1"/>
          </p:cNvSpPr>
          <p:nvPr>
            <p:ph type="body" sz="quarter" idx="25"/>
          </p:nvPr>
        </p:nvSpPr>
        <p:spPr>
          <a:xfrm flipH="1">
            <a:off x="0" y="0"/>
            <a:ext cx="6096000" cy="6169024"/>
          </a:xfrm>
          <a:blipFill>
            <a:blip r:embed="rId2">
              <a:alphaModFix amt="50000"/>
            </a:blip>
            <a:stretch>
              <a:fillRect l="-74091" r="-25909" b="-11168"/>
            </a:stretch>
          </a:blipFill>
        </p:spPr>
        <p:txBody>
          <a:bodyPr anchor="ct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2452112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Section divider">
    <p:bg>
      <p:bgPr>
        <a:solidFill>
          <a:schemeClr val="bg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443CF3E-D757-B9D5-2707-CDF11C456435}"/>
              </a:ext>
            </a:extLst>
          </p:cNvPr>
          <p:cNvSpPr/>
          <p:nvPr/>
        </p:nvSpPr>
        <p:spPr>
          <a:xfrm>
            <a:off x="6416677" y="3419474"/>
            <a:ext cx="5775322" cy="3432173"/>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2" name="Rectangle 11">
            <a:extLst>
              <a:ext uri="{FF2B5EF4-FFF2-40B4-BE49-F238E27FC236}">
                <a16:creationId xmlns:a16="http://schemas.microsoft.com/office/drawing/2014/main" id="{1041E472-8863-8385-9109-667D51109C7F}"/>
              </a:ext>
            </a:extLst>
          </p:cNvPr>
          <p:cNvSpPr/>
          <p:nvPr/>
        </p:nvSpPr>
        <p:spPr>
          <a:xfrm>
            <a:off x="0" y="0"/>
            <a:ext cx="320674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3" name="Footer Placeholder 2">
            <a:extLst>
              <a:ext uri="{FF2B5EF4-FFF2-40B4-BE49-F238E27FC236}">
                <a16:creationId xmlns:a16="http://schemas.microsoft.com/office/drawing/2014/main" id="{638A935D-BA3E-0738-5972-5C2279612DB9}"/>
              </a:ext>
            </a:extLst>
          </p:cNvPr>
          <p:cNvSpPr>
            <a:spLocks noGrp="1"/>
          </p:cNvSpPr>
          <p:nvPr>
            <p:ph type="ftr" sz="quarter" idx="10"/>
          </p:nvPr>
        </p:nvSpPr>
        <p:spPr/>
        <p:txBody>
          <a:bodyPr/>
          <a:lstStyle/>
          <a:p>
            <a:r>
              <a:rPr lang="es-MX"/>
              <a:t>Source: </a:t>
            </a:r>
          </a:p>
        </p:txBody>
      </p:sp>
      <p:sp>
        <p:nvSpPr>
          <p:cNvPr id="5" name="Picture Placeholder 5">
            <a:extLst>
              <a:ext uri="{FF2B5EF4-FFF2-40B4-BE49-F238E27FC236}">
                <a16:creationId xmlns:a16="http://schemas.microsoft.com/office/drawing/2014/main" id="{F8F76B5F-DF92-A4B6-51C3-14FF64323A4A}"/>
              </a:ext>
            </a:extLst>
          </p:cNvPr>
          <p:cNvSpPr>
            <a:spLocks noGrp="1"/>
          </p:cNvSpPr>
          <p:nvPr>
            <p:ph type="pic" sz="quarter" idx="12"/>
          </p:nvPr>
        </p:nvSpPr>
        <p:spPr>
          <a:xfrm>
            <a:off x="3206749" y="0"/>
            <a:ext cx="8986449" cy="3430800"/>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B3A808CE-512E-DE29-9C19-6468B8F5F328}"/>
              </a:ext>
            </a:extLst>
          </p:cNvPr>
          <p:cNvSpPr>
            <a:spLocks noGrp="1"/>
          </p:cNvSpPr>
          <p:nvPr>
            <p:ph type="pic" sz="quarter" idx="13"/>
          </p:nvPr>
        </p:nvSpPr>
        <p:spPr>
          <a:xfrm>
            <a:off x="-1" y="3425827"/>
            <a:ext cx="6418800" cy="3432173"/>
          </a:xfrm>
          <a:solidFill>
            <a:schemeClr val="bg1">
              <a:lumMod val="65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8" name="Text Placeholder 14">
            <a:extLst>
              <a:ext uri="{FF2B5EF4-FFF2-40B4-BE49-F238E27FC236}">
                <a16:creationId xmlns:a16="http://schemas.microsoft.com/office/drawing/2014/main" id="{A4CBBB61-1CA3-AE90-FB7E-57CF0C1E3650}"/>
              </a:ext>
            </a:extLst>
          </p:cNvPr>
          <p:cNvSpPr>
            <a:spLocks noGrp="1"/>
          </p:cNvSpPr>
          <p:nvPr>
            <p:ph type="body" sz="quarter" idx="15" hasCustomPrompt="1"/>
          </p:nvPr>
        </p:nvSpPr>
        <p:spPr>
          <a:xfrm>
            <a:off x="6958361" y="3435353"/>
            <a:ext cx="4938723" cy="3422647"/>
          </a:xfrm>
        </p:spPr>
        <p:txBody>
          <a:bodyPr anchor="ctr"/>
          <a:lstStyle>
            <a:lvl1pPr algn="l">
              <a:lnSpc>
                <a:spcPct val="80000"/>
              </a:lnSpc>
              <a:spcAft>
                <a:spcPts val="600"/>
              </a:spcAft>
              <a:defRPr sz="2000" b="1">
                <a:solidFill>
                  <a:schemeClr val="bg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Section two</a:t>
            </a:r>
          </a:p>
          <a:p>
            <a:pPr lvl="1"/>
            <a:r>
              <a:rPr lang="en-GB"/>
              <a:t>Title goes here</a:t>
            </a:r>
          </a:p>
        </p:txBody>
      </p:sp>
      <p:sp>
        <p:nvSpPr>
          <p:cNvPr id="9" name="Text Placeholder 9">
            <a:extLst>
              <a:ext uri="{FF2B5EF4-FFF2-40B4-BE49-F238E27FC236}">
                <a16:creationId xmlns:a16="http://schemas.microsoft.com/office/drawing/2014/main" id="{37C266FA-1092-3E8A-D45B-11D08E3F2BEA}"/>
              </a:ext>
            </a:extLst>
          </p:cNvPr>
          <p:cNvSpPr>
            <a:spLocks noGrp="1"/>
          </p:cNvSpPr>
          <p:nvPr>
            <p:ph type="body" sz="quarter" idx="17"/>
          </p:nvPr>
        </p:nvSpPr>
        <p:spPr>
          <a:xfrm>
            <a:off x="635379" y="682626"/>
            <a:ext cx="18000" cy="2752728"/>
          </a:xfrm>
          <a:gradFill>
            <a:gsLst>
              <a:gs pos="0">
                <a:schemeClr val="tx2"/>
              </a:gs>
              <a:gs pos="100000">
                <a:schemeClr val="accent1"/>
              </a:gs>
            </a:gsLst>
            <a:lin ang="5400000" scaled="1"/>
          </a:gradFill>
        </p:spPr>
        <p:txBody>
          <a:bodyPr lIns="0" tIns="0" rIns="0" bIns="0"/>
          <a:lstStyle>
            <a:lvl1pPr>
              <a:defRPr sz="100">
                <a:gradFill>
                  <a:gsLst>
                    <a:gs pos="0">
                      <a:schemeClr val="tx2"/>
                    </a:gs>
                    <a:gs pos="100000">
                      <a:schemeClr val="accent1"/>
                    </a:gs>
                  </a:gsLst>
                  <a:lin ang="5400000" scaled="1"/>
                </a:gradFill>
              </a:defRPr>
            </a:lvl1pPr>
          </a:lstStyle>
          <a:p>
            <a:pPr lvl="0"/>
            <a:r>
              <a:rPr lang="es-ES"/>
              <a:t>Haga clic para modificar los estilos de texto del patrón</a:t>
            </a:r>
          </a:p>
        </p:txBody>
      </p:sp>
      <p:sp>
        <p:nvSpPr>
          <p:cNvPr id="11" name="Text Placeholder 14">
            <a:extLst>
              <a:ext uri="{FF2B5EF4-FFF2-40B4-BE49-F238E27FC236}">
                <a16:creationId xmlns:a16="http://schemas.microsoft.com/office/drawing/2014/main" id="{2ABFC6FF-FB5C-1258-B6C6-DF37BD2EB3E9}"/>
              </a:ext>
            </a:extLst>
          </p:cNvPr>
          <p:cNvSpPr>
            <a:spLocks noGrp="1"/>
          </p:cNvSpPr>
          <p:nvPr>
            <p:ph type="body" sz="quarter" idx="19" hasCustomPrompt="1"/>
          </p:nvPr>
        </p:nvSpPr>
        <p:spPr>
          <a:xfrm>
            <a:off x="775011" y="638795"/>
            <a:ext cx="2431738" cy="2104406"/>
          </a:xfrm>
        </p:spPr>
        <p:txBody>
          <a:bodyPr anchor="t"/>
          <a:lstStyle>
            <a:lvl1pPr algn="l">
              <a:lnSpc>
                <a:spcPct val="80000"/>
              </a:lnSpc>
              <a:spcAft>
                <a:spcPts val="600"/>
              </a:spcAft>
              <a:defRPr sz="9600" b="0">
                <a:ln w="31750">
                  <a:solidFill>
                    <a:schemeClr val="bg1"/>
                  </a:solidFill>
                </a:ln>
                <a:solidFill>
                  <a:schemeClr val="tx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01</a:t>
            </a:r>
          </a:p>
        </p:txBody>
      </p:sp>
      <p:sp>
        <p:nvSpPr>
          <p:cNvPr id="4" name="Slide Number Placeholder 3">
            <a:extLst>
              <a:ext uri="{FF2B5EF4-FFF2-40B4-BE49-F238E27FC236}">
                <a16:creationId xmlns:a16="http://schemas.microsoft.com/office/drawing/2014/main" id="{94A2D383-0134-29F6-11D1-C077B02EEF5F}"/>
              </a:ext>
            </a:extLst>
          </p:cNvPr>
          <p:cNvSpPr>
            <a:spLocks noGrp="1"/>
          </p:cNvSpPr>
          <p:nvPr>
            <p:ph type="sldNum" sz="quarter" idx="11"/>
          </p:nvPr>
        </p:nvSpPr>
        <p:spPr/>
        <p:txBody>
          <a:bodyPr/>
          <a:lstStyle>
            <a:lvl1pPr>
              <a:defRPr>
                <a:solidFill>
                  <a:schemeClr val="bg1"/>
                </a:solidFill>
              </a:defRPr>
            </a:lvl1pPr>
          </a:lstStyle>
          <a:p>
            <a:fld id="{67322826-FB53-4EA8-B4DD-786783600E55}" type="slidenum">
              <a:rPr lang="es-MX" smtClean="0"/>
              <a:t>‹Nº›</a:t>
            </a:fld>
            <a:endParaRPr lang="es-MX"/>
          </a:p>
        </p:txBody>
      </p:sp>
      <p:sp>
        <p:nvSpPr>
          <p:cNvPr id="7" name="Text Placeholder 20">
            <a:extLst>
              <a:ext uri="{FF2B5EF4-FFF2-40B4-BE49-F238E27FC236}">
                <a16:creationId xmlns:a16="http://schemas.microsoft.com/office/drawing/2014/main" id="{E2802ACB-3856-F244-645E-E23C64C6FCA1}"/>
              </a:ext>
            </a:extLst>
          </p:cNvPr>
          <p:cNvSpPr>
            <a:spLocks noGrp="1"/>
          </p:cNvSpPr>
          <p:nvPr>
            <p:ph type="body" sz="quarter" idx="25"/>
          </p:nvPr>
        </p:nvSpPr>
        <p:spPr>
          <a:xfrm>
            <a:off x="3205550" y="0"/>
            <a:ext cx="8986449" cy="3435353"/>
          </a:xfrm>
          <a:blipFill>
            <a:blip r:embed="rId2"/>
            <a:stretch>
              <a:fillRect l="32291" r="-32291" b="-47142"/>
            </a:stretch>
          </a:blipFill>
        </p:spPr>
        <p:txBody>
          <a:bodyPr anchor="ctr"/>
          <a:lstStyle>
            <a:lvl1pPr>
              <a:defRPr sz="100">
                <a:noFill/>
              </a:defRPr>
            </a:lvl1pPr>
          </a:lstStyle>
          <a:p>
            <a:pPr lvl="0"/>
            <a:r>
              <a:rPr lang="es-ES"/>
              <a:t>Haga clic para modificar los estilos de texto del patrón</a:t>
            </a:r>
          </a:p>
        </p:txBody>
      </p:sp>
      <p:sp>
        <p:nvSpPr>
          <p:cNvPr id="10" name="Text Placeholder 20">
            <a:extLst>
              <a:ext uri="{FF2B5EF4-FFF2-40B4-BE49-F238E27FC236}">
                <a16:creationId xmlns:a16="http://schemas.microsoft.com/office/drawing/2014/main" id="{16430D9A-EF9F-962F-9999-D0D6E25183DA}"/>
              </a:ext>
            </a:extLst>
          </p:cNvPr>
          <p:cNvSpPr>
            <a:spLocks noGrp="1"/>
          </p:cNvSpPr>
          <p:nvPr>
            <p:ph type="body" sz="quarter" idx="26"/>
          </p:nvPr>
        </p:nvSpPr>
        <p:spPr>
          <a:xfrm flipH="1">
            <a:off x="-2" y="3435353"/>
            <a:ext cx="6418799" cy="3435353"/>
          </a:xfrm>
          <a:blipFill>
            <a:blip r:embed="rId2">
              <a:alphaModFix/>
            </a:blip>
            <a:stretch>
              <a:fillRect l="-2416" r="-37586" b="-47142"/>
            </a:stretch>
          </a:blipFill>
        </p:spPr>
        <p:txBody>
          <a:bodyPr anchor="ctr"/>
          <a:lstStyle>
            <a:lvl1pPr>
              <a:defRPr sz="100">
                <a:noFill/>
              </a:defRPr>
            </a:lvl1pPr>
          </a:lstStyle>
          <a:p>
            <a:pPr lvl="0"/>
            <a:r>
              <a:rPr lang="es-ES"/>
              <a:t>Haga clic para modificar los estilos de texto del patrón</a:t>
            </a:r>
          </a:p>
        </p:txBody>
      </p:sp>
    </p:spTree>
    <p:extLst>
      <p:ext uri="{BB962C8B-B14F-4D97-AF65-F5344CB8AC3E}">
        <p14:creationId xmlns:p14="http://schemas.microsoft.com/office/powerpoint/2010/main" val="206852191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p:cSld name="Section divider - creative">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526B21-1954-B741-453F-D6276E65753F}"/>
              </a:ext>
            </a:extLst>
          </p:cNvPr>
          <p:cNvSpPr/>
          <p:nvPr/>
        </p:nvSpPr>
        <p:spPr>
          <a:xfrm>
            <a:off x="8340725" y="0"/>
            <a:ext cx="3851274" cy="6851647"/>
          </a:xfrm>
          <a:prstGeom prst="rect">
            <a:avLst/>
          </a:prstGeom>
          <a:gradFill flip="none" rotWithShape="1">
            <a:gsLst>
              <a:gs pos="0">
                <a:schemeClr val="tx2"/>
              </a:gs>
              <a:gs pos="99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sp>
        <p:nvSpPr>
          <p:cNvPr id="17" name="Text Placeholder 16">
            <a:extLst>
              <a:ext uri="{FF2B5EF4-FFF2-40B4-BE49-F238E27FC236}">
                <a16:creationId xmlns:a16="http://schemas.microsoft.com/office/drawing/2014/main" id="{287434F8-0B19-5D62-5DC7-46461B2E2194}"/>
              </a:ext>
            </a:extLst>
          </p:cNvPr>
          <p:cNvSpPr>
            <a:spLocks noGrp="1"/>
          </p:cNvSpPr>
          <p:nvPr>
            <p:ph type="body" sz="quarter" idx="20"/>
          </p:nvPr>
        </p:nvSpPr>
        <p:spPr>
          <a:xfrm>
            <a:off x="0" y="-1"/>
            <a:ext cx="8340725" cy="6858000"/>
          </a:xfrm>
          <a:solidFill>
            <a:srgbClr val="EDE9E9"/>
          </a:solidFill>
        </p:spPr>
        <p:txBody>
          <a:bodyPr/>
          <a:lstStyle>
            <a:lvl1pPr>
              <a:defRPr sz="100">
                <a:noFill/>
              </a:defRPr>
            </a:lvl1pPr>
          </a:lstStyle>
          <a:p>
            <a:pPr lvl="0"/>
            <a:r>
              <a:rPr lang="es-ES"/>
              <a:t>Haga clic para modificar los estilos de texto del patrón</a:t>
            </a:r>
          </a:p>
        </p:txBody>
      </p:sp>
      <p:sp>
        <p:nvSpPr>
          <p:cNvPr id="3" name="Footer Placeholder 2">
            <a:extLst>
              <a:ext uri="{FF2B5EF4-FFF2-40B4-BE49-F238E27FC236}">
                <a16:creationId xmlns:a16="http://schemas.microsoft.com/office/drawing/2014/main" id="{638A935D-BA3E-0738-5972-5C2279612DB9}"/>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94A2D383-0134-29F6-11D1-C077B02EEF5F}"/>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10" name="Picture Placeholder 5">
            <a:extLst>
              <a:ext uri="{FF2B5EF4-FFF2-40B4-BE49-F238E27FC236}">
                <a16:creationId xmlns:a16="http://schemas.microsoft.com/office/drawing/2014/main" id="{BD7371F5-C9C3-C0B3-BFD0-5D46E8192771}"/>
              </a:ext>
            </a:extLst>
          </p:cNvPr>
          <p:cNvSpPr>
            <a:spLocks noGrp="1"/>
          </p:cNvSpPr>
          <p:nvPr>
            <p:ph type="pic" sz="quarter" idx="12"/>
          </p:nvPr>
        </p:nvSpPr>
        <p:spPr>
          <a:xfrm>
            <a:off x="1924051" y="1368425"/>
            <a:ext cx="8340725" cy="4117975"/>
          </a:xfrm>
          <a:solidFill>
            <a:schemeClr val="bg1">
              <a:lumMod val="50000"/>
            </a:schemeClr>
          </a:solidFill>
        </p:spPr>
        <p:txBody>
          <a:bodyPr anchor="ctr"/>
          <a:lstStyle>
            <a:lvl1pPr algn="ctr">
              <a:defRPr>
                <a:solidFill>
                  <a:schemeClr val="bg1"/>
                </a:solidFill>
              </a:defRPr>
            </a:lvl1pPr>
          </a:lstStyle>
          <a:p>
            <a:r>
              <a:rPr lang="es-ES"/>
              <a:t>Haga clic en el icono para agregar una imagen</a:t>
            </a:r>
            <a:endParaRPr lang="en-GB"/>
          </a:p>
        </p:txBody>
      </p:sp>
      <p:sp>
        <p:nvSpPr>
          <p:cNvPr id="13" name="Text Placeholder 14">
            <a:extLst>
              <a:ext uri="{FF2B5EF4-FFF2-40B4-BE49-F238E27FC236}">
                <a16:creationId xmlns:a16="http://schemas.microsoft.com/office/drawing/2014/main" id="{5C096FAA-7ED7-A6E1-95EF-4FBA05013D04}"/>
              </a:ext>
            </a:extLst>
          </p:cNvPr>
          <p:cNvSpPr>
            <a:spLocks noGrp="1"/>
          </p:cNvSpPr>
          <p:nvPr>
            <p:ph type="body" sz="quarter" idx="16" hasCustomPrompt="1"/>
          </p:nvPr>
        </p:nvSpPr>
        <p:spPr>
          <a:xfrm>
            <a:off x="6321287" y="3886199"/>
            <a:ext cx="5234127" cy="2965447"/>
          </a:xfrm>
        </p:spPr>
        <p:txBody>
          <a:bodyPr anchor="t"/>
          <a:lstStyle>
            <a:lvl1pPr algn="l">
              <a:lnSpc>
                <a:spcPct val="80000"/>
              </a:lnSpc>
              <a:spcAft>
                <a:spcPts val="600"/>
              </a:spcAft>
              <a:defRPr sz="2000" b="1">
                <a:solidFill>
                  <a:schemeClr val="bg1"/>
                </a:solidFill>
                <a:effectLst>
                  <a:outerShdw blurRad="254000" algn="ctr" rotWithShape="0">
                    <a:prstClr val="black">
                      <a:alpha val="85000"/>
                    </a:prstClr>
                  </a:outerShdw>
                </a:effectLst>
              </a:defRPr>
            </a:lvl1pPr>
            <a:lvl2pPr algn="l">
              <a:lnSpc>
                <a:spcPct val="80000"/>
              </a:lnSpc>
              <a:spcAft>
                <a:spcPts val="600"/>
              </a:spcAft>
              <a:defRPr sz="4400">
                <a:solidFill>
                  <a:schemeClr val="bg1"/>
                </a:solidFill>
                <a:effectLst>
                  <a:outerShdw blurRad="254000" algn="ctr" rotWithShape="0">
                    <a:prstClr val="black">
                      <a:alpha val="85000"/>
                    </a:prstClr>
                  </a:outerShdw>
                </a:effectLst>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Section one</a:t>
            </a:r>
          </a:p>
          <a:p>
            <a:pPr lvl="1"/>
            <a:r>
              <a:rPr lang="en-GB"/>
              <a:t>Title goes here</a:t>
            </a:r>
          </a:p>
        </p:txBody>
      </p:sp>
      <p:sp>
        <p:nvSpPr>
          <p:cNvPr id="14" name="Text Placeholder 9">
            <a:extLst>
              <a:ext uri="{FF2B5EF4-FFF2-40B4-BE49-F238E27FC236}">
                <a16:creationId xmlns:a16="http://schemas.microsoft.com/office/drawing/2014/main" id="{C3E5F0D1-7835-B64B-31A3-EF47ADE9A0CE}"/>
              </a:ext>
            </a:extLst>
          </p:cNvPr>
          <p:cNvSpPr>
            <a:spLocks noGrp="1"/>
          </p:cNvSpPr>
          <p:nvPr>
            <p:ph type="body" sz="quarter" idx="17"/>
          </p:nvPr>
        </p:nvSpPr>
        <p:spPr>
          <a:xfrm>
            <a:off x="635379" y="682625"/>
            <a:ext cx="18000" cy="6169025"/>
          </a:xfrm>
          <a:gradFill>
            <a:gsLst>
              <a:gs pos="0">
                <a:schemeClr val="tx2"/>
              </a:gs>
              <a:gs pos="100000">
                <a:schemeClr val="accent1"/>
              </a:gs>
            </a:gsLst>
            <a:lin ang="5400000" scaled="1"/>
          </a:gradFill>
        </p:spPr>
        <p:txBody>
          <a:bodyPr lIns="0" tIns="0" rIns="0" bIns="0"/>
          <a:lstStyle>
            <a:lvl1pPr>
              <a:defRPr sz="100">
                <a:noFill/>
              </a:defRPr>
            </a:lvl1pPr>
          </a:lstStyle>
          <a:p>
            <a:pPr lvl="0"/>
            <a:r>
              <a:rPr lang="es-ES"/>
              <a:t>Haga clic para modificar los estilos de texto del patrón</a:t>
            </a:r>
          </a:p>
        </p:txBody>
      </p:sp>
      <p:sp>
        <p:nvSpPr>
          <p:cNvPr id="15" name="Text Placeholder 14">
            <a:extLst>
              <a:ext uri="{FF2B5EF4-FFF2-40B4-BE49-F238E27FC236}">
                <a16:creationId xmlns:a16="http://schemas.microsoft.com/office/drawing/2014/main" id="{1B46FEEB-5D4C-2B09-7615-1FF398890E1F}"/>
              </a:ext>
            </a:extLst>
          </p:cNvPr>
          <p:cNvSpPr>
            <a:spLocks noGrp="1"/>
          </p:cNvSpPr>
          <p:nvPr>
            <p:ph type="body" sz="quarter" idx="19" hasCustomPrompt="1"/>
          </p:nvPr>
        </p:nvSpPr>
        <p:spPr>
          <a:xfrm>
            <a:off x="1116274" y="638794"/>
            <a:ext cx="4014526" cy="2790205"/>
          </a:xfrm>
        </p:spPr>
        <p:txBody>
          <a:bodyPr anchor="t"/>
          <a:lstStyle>
            <a:lvl1pPr algn="l">
              <a:lnSpc>
                <a:spcPct val="80000"/>
              </a:lnSpc>
              <a:spcAft>
                <a:spcPts val="600"/>
              </a:spcAft>
              <a:defRPr sz="19900" b="0">
                <a:ln w="31750">
                  <a:noFill/>
                </a:ln>
                <a:solidFill>
                  <a:schemeClr val="bg1"/>
                </a:solidFill>
              </a:defRPr>
            </a:lvl1pPr>
            <a:lvl2pPr algn="l">
              <a:lnSpc>
                <a:spcPct val="80000"/>
              </a:lnSpc>
              <a:spcAft>
                <a:spcPts val="600"/>
              </a:spcAft>
              <a:defRPr sz="4400">
                <a:solidFill>
                  <a:schemeClr val="bg1"/>
                </a:solidFill>
              </a:defRPr>
            </a:lvl2pPr>
            <a:lvl3pPr marL="0" indent="0" algn="r">
              <a:buNone/>
              <a:defRPr>
                <a:solidFill>
                  <a:schemeClr val="bg1"/>
                </a:solidFill>
              </a:defRPr>
            </a:lvl3pPr>
            <a:lvl4pPr algn="r">
              <a:defRPr>
                <a:solidFill>
                  <a:schemeClr val="bg1"/>
                </a:solidFill>
              </a:defRPr>
            </a:lvl4pPr>
            <a:lvl5pPr algn="r">
              <a:defRPr>
                <a:solidFill>
                  <a:schemeClr val="bg1"/>
                </a:solidFill>
              </a:defRPr>
            </a:lvl5pPr>
          </a:lstStyle>
          <a:p>
            <a:pPr lvl="0"/>
            <a:r>
              <a:rPr lang="en-GB"/>
              <a:t>01</a:t>
            </a:r>
          </a:p>
        </p:txBody>
      </p:sp>
      <p:sp>
        <p:nvSpPr>
          <p:cNvPr id="21" name="Rounded Rectangle 20">
            <a:extLst>
              <a:ext uri="{FF2B5EF4-FFF2-40B4-BE49-F238E27FC236}">
                <a16:creationId xmlns:a16="http://schemas.microsoft.com/office/drawing/2014/main" id="{8063FE6B-2770-5C5A-3C6B-DE0C34A3ED10}"/>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6" name="Picture 5">
            <a:extLst>
              <a:ext uri="{FF2B5EF4-FFF2-40B4-BE49-F238E27FC236}">
                <a16:creationId xmlns:a16="http://schemas.microsoft.com/office/drawing/2014/main" id="{1E82AF44-AC54-90DF-5CE3-6A79F822413D}"/>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20826792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Mobile device">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8" name="Text Placeholder 7">
            <a:extLst>
              <a:ext uri="{FF2B5EF4-FFF2-40B4-BE49-F238E27FC236}">
                <a16:creationId xmlns:a16="http://schemas.microsoft.com/office/drawing/2014/main" id="{8E086495-536E-5EDB-1A79-275F3445CDA9}"/>
              </a:ext>
            </a:extLst>
          </p:cNvPr>
          <p:cNvSpPr>
            <a:spLocks noGrp="1"/>
          </p:cNvSpPr>
          <p:nvPr>
            <p:ph type="body" sz="quarter" idx="14"/>
          </p:nvPr>
        </p:nvSpPr>
        <p:spPr>
          <a:xfrm>
            <a:off x="7831671" y="335508"/>
            <a:ext cx="2620800" cy="5503863"/>
          </a:xfrm>
          <a:prstGeom prst="roundRect">
            <a:avLst>
              <a:gd name="adj" fmla="val 12251"/>
            </a:avLst>
          </a:prstGeom>
          <a:solidFill>
            <a:schemeClr val="tx1"/>
          </a:solidFill>
        </p:spPr>
        <p:txBody>
          <a:bodyPr/>
          <a:lstStyle>
            <a:lvl1pPr>
              <a:defRPr sz="1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4793736" cy="1088701"/>
          </a:xfrm>
        </p:spPr>
        <p:txBody>
          <a:bodyPr/>
          <a:lstStyle/>
          <a:p>
            <a:r>
              <a:rPr lang="en-GB"/>
              <a:t>Mobile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6" name="Picture Placeholder 5">
            <a:extLst>
              <a:ext uri="{FF2B5EF4-FFF2-40B4-BE49-F238E27FC236}">
                <a16:creationId xmlns:a16="http://schemas.microsoft.com/office/drawing/2014/main" id="{21939156-7FA2-DACC-E1CA-89BB520E83D9}"/>
              </a:ext>
            </a:extLst>
          </p:cNvPr>
          <p:cNvSpPr>
            <a:spLocks noGrp="1"/>
          </p:cNvSpPr>
          <p:nvPr>
            <p:ph type="pic" sz="quarter" idx="12"/>
          </p:nvPr>
        </p:nvSpPr>
        <p:spPr>
          <a:xfrm>
            <a:off x="7914865" y="407983"/>
            <a:ext cx="2454413" cy="5358912"/>
          </a:xfrm>
          <a:custGeom>
            <a:avLst/>
            <a:gdLst>
              <a:gd name="connsiteX0" fmla="*/ 256226 w 2454413"/>
              <a:gd name="connsiteY0" fmla="*/ 84 h 5358912"/>
              <a:gd name="connsiteX1" fmla="*/ 409999 w 2454413"/>
              <a:gd name="connsiteY1" fmla="*/ 833 h 5358912"/>
              <a:gd name="connsiteX2" fmla="*/ 532204 w 2454413"/>
              <a:gd name="connsiteY2" fmla="*/ 84 h 5358912"/>
              <a:gd name="connsiteX3" fmla="*/ 646470 w 2454413"/>
              <a:gd name="connsiteY3" fmla="*/ 1020 h 5358912"/>
              <a:gd name="connsiteX4" fmla="*/ 875098 w 2454413"/>
              <a:gd name="connsiteY4" fmla="*/ 84 h 5358912"/>
              <a:gd name="connsiteX5" fmla="*/ 1086808 w 2454413"/>
              <a:gd name="connsiteY5" fmla="*/ 84 h 5358912"/>
              <a:gd name="connsiteX6" fmla="*/ 1287080 w 2454413"/>
              <a:gd name="connsiteY6" fmla="*/ 84 h 5358912"/>
              <a:gd name="connsiteX7" fmla="*/ 1497562 w 2454413"/>
              <a:gd name="connsiteY7" fmla="*/ 739 h 5358912"/>
              <a:gd name="connsiteX8" fmla="*/ 1686588 w 2454413"/>
              <a:gd name="connsiteY8" fmla="*/ 84 h 5358912"/>
              <a:gd name="connsiteX9" fmla="*/ 1900472 w 2454413"/>
              <a:gd name="connsiteY9" fmla="*/ 84 h 5358912"/>
              <a:gd name="connsiteX10" fmla="*/ 2071446 w 2454413"/>
              <a:gd name="connsiteY10" fmla="*/ 177 h 5358912"/>
              <a:gd name="connsiteX11" fmla="*/ 2198189 w 2454413"/>
              <a:gd name="connsiteY11" fmla="*/ 84 h 5358912"/>
              <a:gd name="connsiteX12" fmla="*/ 2446853 w 2454413"/>
              <a:gd name="connsiteY12" fmla="*/ 189884 h 5358912"/>
              <a:gd name="connsiteX13" fmla="*/ 2453941 w 2454413"/>
              <a:gd name="connsiteY13" fmla="*/ 259959 h 5358912"/>
              <a:gd name="connsiteX14" fmla="*/ 2454225 w 2454413"/>
              <a:gd name="connsiteY14" fmla="*/ 1370190 h 5358912"/>
              <a:gd name="connsiteX15" fmla="*/ 2454225 w 2454413"/>
              <a:gd name="connsiteY15" fmla="*/ 2680434 h 5358912"/>
              <a:gd name="connsiteX16" fmla="*/ 2454413 w 2454413"/>
              <a:gd name="connsiteY16" fmla="*/ 5106531 h 5358912"/>
              <a:gd name="connsiteX17" fmla="*/ 2379181 w 2454413"/>
              <a:gd name="connsiteY17" fmla="*/ 5287151 h 5358912"/>
              <a:gd name="connsiteX18" fmla="*/ 2196865 w 2454413"/>
              <a:gd name="connsiteY18" fmla="*/ 5358912 h 5358912"/>
              <a:gd name="connsiteX19" fmla="*/ 1017340 w 2454413"/>
              <a:gd name="connsiteY19" fmla="*/ 5358724 h 5358912"/>
              <a:gd name="connsiteX20" fmla="*/ 254714 w 2454413"/>
              <a:gd name="connsiteY20" fmla="*/ 5358912 h 5358912"/>
              <a:gd name="connsiteX21" fmla="*/ 104249 w 2454413"/>
              <a:gd name="connsiteY21" fmla="*/ 5311227 h 5358912"/>
              <a:gd name="connsiteX22" fmla="*/ 95 w 2454413"/>
              <a:gd name="connsiteY22" fmla="*/ 5103345 h 5358912"/>
              <a:gd name="connsiteX23" fmla="*/ 284 w 2454413"/>
              <a:gd name="connsiteY23" fmla="*/ 4192002 h 5358912"/>
              <a:gd name="connsiteX24" fmla="*/ 0 w 2454413"/>
              <a:gd name="connsiteY24" fmla="*/ 261271 h 5358912"/>
              <a:gd name="connsiteX25" fmla="*/ 117669 w 2454413"/>
              <a:gd name="connsiteY25" fmla="*/ 39149 h 5358912"/>
              <a:gd name="connsiteX26" fmla="*/ 256226 w 2454413"/>
              <a:gd name="connsiteY26" fmla="*/ 84 h 53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54413" h="5358912">
                <a:moveTo>
                  <a:pt x="256226" y="84"/>
                </a:moveTo>
                <a:cubicBezTo>
                  <a:pt x="307451" y="84"/>
                  <a:pt x="358772" y="833"/>
                  <a:pt x="409999" y="833"/>
                </a:cubicBezTo>
                <a:cubicBezTo>
                  <a:pt x="450733" y="833"/>
                  <a:pt x="491469" y="84"/>
                  <a:pt x="532204" y="84"/>
                </a:cubicBezTo>
                <a:cubicBezTo>
                  <a:pt x="570293" y="84"/>
                  <a:pt x="608381" y="1020"/>
                  <a:pt x="646470" y="1020"/>
                </a:cubicBezTo>
                <a:cubicBezTo>
                  <a:pt x="722649" y="927"/>
                  <a:pt x="798920" y="271"/>
                  <a:pt x="875098" y="84"/>
                </a:cubicBezTo>
                <a:cubicBezTo>
                  <a:pt x="945700" y="-104"/>
                  <a:pt x="1016206" y="84"/>
                  <a:pt x="1086808" y="84"/>
                </a:cubicBezTo>
                <a:cubicBezTo>
                  <a:pt x="1153534" y="84"/>
                  <a:pt x="1220355" y="-11"/>
                  <a:pt x="1287080" y="84"/>
                </a:cubicBezTo>
                <a:cubicBezTo>
                  <a:pt x="1357210" y="177"/>
                  <a:pt x="1427433" y="739"/>
                  <a:pt x="1497562" y="739"/>
                </a:cubicBezTo>
                <a:cubicBezTo>
                  <a:pt x="1560602" y="739"/>
                  <a:pt x="1623548" y="177"/>
                  <a:pt x="1686588" y="84"/>
                </a:cubicBezTo>
                <a:cubicBezTo>
                  <a:pt x="1757851" y="-11"/>
                  <a:pt x="1829208" y="84"/>
                  <a:pt x="1900472" y="84"/>
                </a:cubicBezTo>
                <a:cubicBezTo>
                  <a:pt x="1957463" y="84"/>
                  <a:pt x="2014455" y="177"/>
                  <a:pt x="2071446" y="177"/>
                </a:cubicBezTo>
                <a:cubicBezTo>
                  <a:pt x="2113693" y="177"/>
                  <a:pt x="2155941" y="-11"/>
                  <a:pt x="2198189" y="84"/>
                </a:cubicBezTo>
                <a:cubicBezTo>
                  <a:pt x="2317936" y="458"/>
                  <a:pt x="2419160" y="76997"/>
                  <a:pt x="2446853" y="189884"/>
                </a:cubicBezTo>
                <a:cubicBezTo>
                  <a:pt x="2452429" y="212461"/>
                  <a:pt x="2453847" y="236538"/>
                  <a:pt x="2453941" y="259959"/>
                </a:cubicBezTo>
                <a:cubicBezTo>
                  <a:pt x="2454319" y="630005"/>
                  <a:pt x="2454225" y="1000144"/>
                  <a:pt x="2454225" y="1370190"/>
                </a:cubicBezTo>
                <a:cubicBezTo>
                  <a:pt x="2454225" y="1806939"/>
                  <a:pt x="2454225" y="2243686"/>
                  <a:pt x="2454225" y="2680434"/>
                </a:cubicBezTo>
                <a:cubicBezTo>
                  <a:pt x="2454225" y="3489102"/>
                  <a:pt x="2454225" y="4297863"/>
                  <a:pt x="2454413" y="5106531"/>
                </a:cubicBezTo>
                <a:cubicBezTo>
                  <a:pt x="2454413" y="5177448"/>
                  <a:pt x="2429651" y="5237780"/>
                  <a:pt x="2379181" y="5287151"/>
                </a:cubicBezTo>
                <a:cubicBezTo>
                  <a:pt x="2328900" y="5336241"/>
                  <a:pt x="2267750" y="5359005"/>
                  <a:pt x="2196865" y="5358912"/>
                </a:cubicBezTo>
                <a:cubicBezTo>
                  <a:pt x="1803690" y="5358537"/>
                  <a:pt x="1410515" y="5358724"/>
                  <a:pt x="1017340" y="5358724"/>
                </a:cubicBezTo>
                <a:cubicBezTo>
                  <a:pt x="763100" y="5358724"/>
                  <a:pt x="508954" y="5358537"/>
                  <a:pt x="254714" y="5358912"/>
                </a:cubicBezTo>
                <a:cubicBezTo>
                  <a:pt x="199140" y="5358912"/>
                  <a:pt x="148481" y="5344203"/>
                  <a:pt x="104249" y="5311227"/>
                </a:cubicBezTo>
                <a:cubicBezTo>
                  <a:pt x="34781" y="5259421"/>
                  <a:pt x="0" y="5190189"/>
                  <a:pt x="95" y="5103345"/>
                </a:cubicBezTo>
                <a:cubicBezTo>
                  <a:pt x="473" y="4799534"/>
                  <a:pt x="284" y="4495814"/>
                  <a:pt x="284" y="4192002"/>
                </a:cubicBezTo>
                <a:cubicBezTo>
                  <a:pt x="284" y="2881758"/>
                  <a:pt x="378" y="1571514"/>
                  <a:pt x="0" y="261271"/>
                </a:cubicBezTo>
                <a:cubicBezTo>
                  <a:pt x="0" y="165808"/>
                  <a:pt x="37900" y="91798"/>
                  <a:pt x="117669" y="39149"/>
                </a:cubicBezTo>
                <a:cubicBezTo>
                  <a:pt x="159350" y="11606"/>
                  <a:pt x="206417" y="177"/>
                  <a:pt x="256226" y="84"/>
                </a:cubicBez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cxnSp>
        <p:nvCxnSpPr>
          <p:cNvPr id="10" name="Straight Connector 9">
            <a:extLst>
              <a:ext uri="{FF2B5EF4-FFF2-40B4-BE49-F238E27FC236}">
                <a16:creationId xmlns:a16="http://schemas.microsoft.com/office/drawing/2014/main" id="{EF234DB0-3004-509D-820F-9FF2CCC20F59}"/>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4793736"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78C1AECD-4AA3-C9BB-0755-10EDD8848048}"/>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9941896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Mobile device zoomed in">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12" name="Text Placeholder 11">
            <a:extLst>
              <a:ext uri="{FF2B5EF4-FFF2-40B4-BE49-F238E27FC236}">
                <a16:creationId xmlns:a16="http://schemas.microsoft.com/office/drawing/2014/main" id="{BBC042C6-1D2E-BA18-C088-8D1487D36329}"/>
              </a:ext>
            </a:extLst>
          </p:cNvPr>
          <p:cNvSpPr>
            <a:spLocks noGrp="1"/>
          </p:cNvSpPr>
          <p:nvPr>
            <p:ph type="body" sz="quarter" idx="14"/>
          </p:nvPr>
        </p:nvSpPr>
        <p:spPr>
          <a:xfrm>
            <a:off x="7054850" y="333375"/>
            <a:ext cx="4130603" cy="5835649"/>
          </a:xfrm>
          <a:custGeom>
            <a:avLst/>
            <a:gdLst>
              <a:gd name="connsiteX0" fmla="*/ 506040 w 4130603"/>
              <a:gd name="connsiteY0" fmla="*/ 0 h 5835649"/>
              <a:gd name="connsiteX1" fmla="*/ 3624563 w 4130603"/>
              <a:gd name="connsiteY1" fmla="*/ 0 h 5835649"/>
              <a:gd name="connsiteX2" fmla="*/ 4130603 w 4130603"/>
              <a:gd name="connsiteY2" fmla="*/ 506040 h 5835649"/>
              <a:gd name="connsiteX3" fmla="*/ 4130603 w 4130603"/>
              <a:gd name="connsiteY3" fmla="*/ 5835649 h 5835649"/>
              <a:gd name="connsiteX4" fmla="*/ 0 w 4130603"/>
              <a:gd name="connsiteY4" fmla="*/ 5835649 h 5835649"/>
              <a:gd name="connsiteX5" fmla="*/ 0 w 4130603"/>
              <a:gd name="connsiteY5" fmla="*/ 506040 h 5835649"/>
              <a:gd name="connsiteX6" fmla="*/ 506040 w 4130603"/>
              <a:gd name="connsiteY6" fmla="*/ 0 h 583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603" h="5835649">
                <a:moveTo>
                  <a:pt x="506040" y="0"/>
                </a:moveTo>
                <a:lnTo>
                  <a:pt x="3624563" y="0"/>
                </a:lnTo>
                <a:cubicBezTo>
                  <a:pt x="3904041" y="0"/>
                  <a:pt x="4130603" y="226562"/>
                  <a:pt x="4130603" y="506040"/>
                </a:cubicBezTo>
                <a:lnTo>
                  <a:pt x="4130603" y="5835649"/>
                </a:lnTo>
                <a:lnTo>
                  <a:pt x="0" y="5835649"/>
                </a:lnTo>
                <a:lnTo>
                  <a:pt x="0" y="506040"/>
                </a:lnTo>
                <a:cubicBezTo>
                  <a:pt x="0" y="226562"/>
                  <a:pt x="226562" y="0"/>
                  <a:pt x="506040" y="0"/>
                </a:cubicBezTo>
                <a:close/>
              </a:path>
            </a:pathLst>
          </a:custGeom>
          <a:solidFill>
            <a:schemeClr val="tx1"/>
          </a:solidFill>
        </p:spPr>
        <p:txBody>
          <a:bodyPr wrap="square">
            <a:noAutofit/>
          </a:bodyPr>
          <a:lstStyle>
            <a:lvl1pPr>
              <a:defRPr sz="100">
                <a:noFill/>
              </a:defRPr>
            </a:lvl1pPr>
          </a:lstStyle>
          <a:p>
            <a:pPr lvl="0"/>
            <a:r>
              <a:rPr lang="es-ES"/>
              <a:t>Haga clic para modificar los estilos de texto del patrón</a:t>
            </a:r>
          </a:p>
        </p:txBody>
      </p:sp>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4793736" cy="1088701"/>
          </a:xfrm>
        </p:spPr>
        <p:txBody>
          <a:bodyPr/>
          <a:lstStyle/>
          <a:p>
            <a:r>
              <a:rPr lang="en-GB"/>
              <a:t>Mobile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7" name="Picture Placeholder 6">
            <a:extLst>
              <a:ext uri="{FF2B5EF4-FFF2-40B4-BE49-F238E27FC236}">
                <a16:creationId xmlns:a16="http://schemas.microsoft.com/office/drawing/2014/main" id="{0174A84C-18FA-502E-A356-C0C337637CC8}"/>
              </a:ext>
            </a:extLst>
          </p:cNvPr>
          <p:cNvSpPr>
            <a:spLocks noGrp="1"/>
          </p:cNvSpPr>
          <p:nvPr>
            <p:ph type="pic" sz="quarter" idx="12"/>
          </p:nvPr>
        </p:nvSpPr>
        <p:spPr>
          <a:xfrm>
            <a:off x="7185970" y="447604"/>
            <a:ext cx="3868183" cy="5721421"/>
          </a:xfrm>
          <a:custGeom>
            <a:avLst/>
            <a:gdLst>
              <a:gd name="connsiteX0" fmla="*/ 403834 w 3868183"/>
              <a:gd name="connsiteY0" fmla="*/ 132 h 5721421"/>
              <a:gd name="connsiteX1" fmla="*/ 646193 w 3868183"/>
              <a:gd name="connsiteY1" fmla="*/ 1312 h 5721421"/>
              <a:gd name="connsiteX2" fmla="*/ 838799 w 3868183"/>
              <a:gd name="connsiteY2" fmla="*/ 132 h 5721421"/>
              <a:gd name="connsiteX3" fmla="*/ 1018892 w 3868183"/>
              <a:gd name="connsiteY3" fmla="*/ 1607 h 5721421"/>
              <a:gd name="connsiteX4" fmla="*/ 1379229 w 3868183"/>
              <a:gd name="connsiteY4" fmla="*/ 132 h 5721421"/>
              <a:gd name="connsiteX5" fmla="*/ 1712902 w 3868183"/>
              <a:gd name="connsiteY5" fmla="*/ 132 h 5721421"/>
              <a:gd name="connsiteX6" fmla="*/ 2028547 w 3868183"/>
              <a:gd name="connsiteY6" fmla="*/ 132 h 5721421"/>
              <a:gd name="connsiteX7" fmla="*/ 2360285 w 3868183"/>
              <a:gd name="connsiteY7" fmla="*/ 1164 h 5721421"/>
              <a:gd name="connsiteX8" fmla="*/ 2658206 w 3868183"/>
              <a:gd name="connsiteY8" fmla="*/ 132 h 5721421"/>
              <a:gd name="connsiteX9" fmla="*/ 2995305 w 3868183"/>
              <a:gd name="connsiteY9" fmla="*/ 132 h 5721421"/>
              <a:gd name="connsiteX10" fmla="*/ 3264774 w 3868183"/>
              <a:gd name="connsiteY10" fmla="*/ 278 h 5721421"/>
              <a:gd name="connsiteX11" fmla="*/ 3464532 w 3868183"/>
              <a:gd name="connsiteY11" fmla="*/ 132 h 5721421"/>
              <a:gd name="connsiteX12" fmla="*/ 3856448 w 3868183"/>
              <a:gd name="connsiteY12" fmla="*/ 299272 h 5721421"/>
              <a:gd name="connsiteX13" fmla="*/ 3867619 w 3868183"/>
              <a:gd name="connsiteY13" fmla="*/ 409717 h 5721421"/>
              <a:gd name="connsiteX14" fmla="*/ 3868067 w 3868183"/>
              <a:gd name="connsiteY14" fmla="*/ 2159535 h 5721421"/>
              <a:gd name="connsiteX15" fmla="*/ 3868067 w 3868183"/>
              <a:gd name="connsiteY15" fmla="*/ 4224591 h 5721421"/>
              <a:gd name="connsiteX16" fmla="*/ 3868183 w 3868183"/>
              <a:gd name="connsiteY16" fmla="*/ 5721421 h 5721421"/>
              <a:gd name="connsiteX17" fmla="*/ 384 w 3868183"/>
              <a:gd name="connsiteY17" fmla="*/ 5721421 h 5721421"/>
              <a:gd name="connsiteX18" fmla="*/ 0 w 3868183"/>
              <a:gd name="connsiteY18" fmla="*/ 411784 h 5721421"/>
              <a:gd name="connsiteX19" fmla="*/ 185457 w 3868183"/>
              <a:gd name="connsiteY19" fmla="*/ 61701 h 5721421"/>
              <a:gd name="connsiteX20" fmla="*/ 403834 w 3868183"/>
              <a:gd name="connsiteY20" fmla="*/ 132 h 5721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68183" h="5721421">
                <a:moveTo>
                  <a:pt x="403834" y="132"/>
                </a:moveTo>
                <a:cubicBezTo>
                  <a:pt x="484569" y="132"/>
                  <a:pt x="565455" y="1312"/>
                  <a:pt x="646193" y="1312"/>
                </a:cubicBezTo>
                <a:cubicBezTo>
                  <a:pt x="710394" y="1312"/>
                  <a:pt x="774597" y="132"/>
                  <a:pt x="838799" y="132"/>
                </a:cubicBezTo>
                <a:cubicBezTo>
                  <a:pt x="898830" y="132"/>
                  <a:pt x="958860" y="1607"/>
                  <a:pt x="1018892" y="1607"/>
                </a:cubicBezTo>
                <a:cubicBezTo>
                  <a:pt x="1138956" y="1460"/>
                  <a:pt x="1259166" y="426"/>
                  <a:pt x="1379229" y="132"/>
                </a:cubicBezTo>
                <a:cubicBezTo>
                  <a:pt x="1490503" y="-165"/>
                  <a:pt x="1601627" y="132"/>
                  <a:pt x="1712902" y="132"/>
                </a:cubicBezTo>
                <a:cubicBezTo>
                  <a:pt x="1818067" y="132"/>
                  <a:pt x="1923383" y="-18"/>
                  <a:pt x="2028547" y="132"/>
                </a:cubicBezTo>
                <a:cubicBezTo>
                  <a:pt x="2139078" y="278"/>
                  <a:pt x="2249756" y="1164"/>
                  <a:pt x="2360285" y="1164"/>
                </a:cubicBezTo>
                <a:cubicBezTo>
                  <a:pt x="2459641" y="1164"/>
                  <a:pt x="2558849" y="278"/>
                  <a:pt x="2658206" y="132"/>
                </a:cubicBezTo>
                <a:cubicBezTo>
                  <a:pt x="2770522" y="-18"/>
                  <a:pt x="2882987" y="132"/>
                  <a:pt x="2995305" y="132"/>
                </a:cubicBezTo>
                <a:cubicBezTo>
                  <a:pt x="3085128" y="132"/>
                  <a:pt x="3174952" y="278"/>
                  <a:pt x="3264774" y="278"/>
                </a:cubicBezTo>
                <a:cubicBezTo>
                  <a:pt x="3331360" y="278"/>
                  <a:pt x="3397946" y="-18"/>
                  <a:pt x="3464532" y="132"/>
                </a:cubicBezTo>
                <a:cubicBezTo>
                  <a:pt x="3653264" y="721"/>
                  <a:pt x="3812801" y="121353"/>
                  <a:pt x="3856448" y="299272"/>
                </a:cubicBezTo>
                <a:cubicBezTo>
                  <a:pt x="3865236" y="334856"/>
                  <a:pt x="3867471" y="372803"/>
                  <a:pt x="3867619" y="409717"/>
                </a:cubicBezTo>
                <a:cubicBezTo>
                  <a:pt x="3868215" y="992940"/>
                  <a:pt x="3868067" y="1576311"/>
                  <a:pt x="3868067" y="2159535"/>
                </a:cubicBezTo>
                <a:cubicBezTo>
                  <a:pt x="3868067" y="2847889"/>
                  <a:pt x="3868067" y="3536239"/>
                  <a:pt x="3868067" y="4224591"/>
                </a:cubicBezTo>
                <a:lnTo>
                  <a:pt x="3868183" y="5721421"/>
                </a:lnTo>
                <a:lnTo>
                  <a:pt x="384" y="5721421"/>
                </a:lnTo>
                <a:lnTo>
                  <a:pt x="0" y="411784"/>
                </a:lnTo>
                <a:cubicBezTo>
                  <a:pt x="0" y="261327"/>
                  <a:pt x="59734" y="144681"/>
                  <a:pt x="185457" y="61701"/>
                </a:cubicBezTo>
                <a:cubicBezTo>
                  <a:pt x="251149" y="18291"/>
                  <a:pt x="325331" y="278"/>
                  <a:pt x="403834" y="132"/>
                </a:cubicBez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4793736"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cxnSp>
        <p:nvCxnSpPr>
          <p:cNvPr id="5" name="Straight Connector 4">
            <a:extLst>
              <a:ext uri="{FF2B5EF4-FFF2-40B4-BE49-F238E27FC236}">
                <a16:creationId xmlns:a16="http://schemas.microsoft.com/office/drawing/2014/main" id="{D71EB229-33B3-3BDD-3665-B596587470DA}"/>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80339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Desktop device">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pic>
        <p:nvPicPr>
          <p:cNvPr id="12" name="Picture 11">
            <a:extLst>
              <a:ext uri="{FF2B5EF4-FFF2-40B4-BE49-F238E27FC236}">
                <a16:creationId xmlns:a16="http://schemas.microsoft.com/office/drawing/2014/main" id="{6C93688E-1263-9D36-62A7-80F8CE19F9AF}"/>
              </a:ext>
            </a:extLst>
          </p:cNvPr>
          <p:cNvPicPr>
            <a:picLocks noChangeAspect="1"/>
          </p:cNvPicPr>
          <p:nvPr/>
        </p:nvPicPr>
        <p:blipFill rotWithShape="1">
          <a:blip r:embed="rId2"/>
          <a:srcRect b="8569"/>
          <a:stretch/>
        </p:blipFill>
        <p:spPr>
          <a:xfrm>
            <a:off x="4395996" y="787399"/>
            <a:ext cx="7310205" cy="5381626"/>
          </a:xfrm>
          <a:prstGeom prst="rect">
            <a:avLst/>
          </a:prstGeom>
        </p:spPr>
      </p:pic>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3440570" cy="1780851"/>
          </a:xfrm>
        </p:spPr>
        <p:txBody>
          <a:bodyPr/>
          <a:lstStyle/>
          <a:p>
            <a:r>
              <a:rPr lang="en-GB"/>
              <a:t>Desktop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3440570"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4602504" y="1018903"/>
            <a:ext cx="6897188" cy="3879668"/>
          </a:xfrm>
          <a:prstGeom prst="rect">
            <a:avLst/>
          </a:pr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cxnSp>
        <p:nvCxnSpPr>
          <p:cNvPr id="5" name="Straight Connector 4">
            <a:extLst>
              <a:ext uri="{FF2B5EF4-FFF2-40B4-BE49-F238E27FC236}">
                <a16:creationId xmlns:a16="http://schemas.microsoft.com/office/drawing/2014/main" id="{DC6D4FFF-6DE6-820F-0E9F-1A81798A3547}"/>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177577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urface Book device">
    <p:bg>
      <p:bgPr>
        <a:solidFill>
          <a:srgbClr val="EDE9E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40319BC-9031-AD03-354D-EE82B71D89B0}"/>
              </a:ext>
            </a:extLst>
          </p:cNvPr>
          <p:cNvSpPr/>
          <p:nvPr/>
        </p:nvSpPr>
        <p:spPr>
          <a:xfrm>
            <a:off x="0" y="0"/>
            <a:ext cx="6096000" cy="616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pic>
        <p:nvPicPr>
          <p:cNvPr id="8" name="Picture 7">
            <a:extLst>
              <a:ext uri="{FF2B5EF4-FFF2-40B4-BE49-F238E27FC236}">
                <a16:creationId xmlns:a16="http://schemas.microsoft.com/office/drawing/2014/main" id="{D474F642-B459-8F68-4149-D4B99668EAFB}"/>
              </a:ext>
            </a:extLst>
          </p:cNvPr>
          <p:cNvPicPr>
            <a:picLocks noChangeAspect="1"/>
          </p:cNvPicPr>
          <p:nvPr/>
        </p:nvPicPr>
        <p:blipFill>
          <a:blip r:embed="rId2"/>
          <a:srcRect/>
          <a:stretch/>
        </p:blipFill>
        <p:spPr>
          <a:xfrm>
            <a:off x="3796217" y="862978"/>
            <a:ext cx="8795602" cy="5208488"/>
          </a:xfrm>
          <a:prstGeom prst="rect">
            <a:avLst/>
          </a:prstGeom>
        </p:spPr>
      </p:pic>
      <p:sp>
        <p:nvSpPr>
          <p:cNvPr id="2" name="Title 1">
            <a:extLst>
              <a:ext uri="{FF2B5EF4-FFF2-40B4-BE49-F238E27FC236}">
                <a16:creationId xmlns:a16="http://schemas.microsoft.com/office/drawing/2014/main" id="{A339DA14-F412-C05D-03DD-823D4725CC2B}"/>
              </a:ext>
            </a:extLst>
          </p:cNvPr>
          <p:cNvSpPr>
            <a:spLocks noGrp="1"/>
          </p:cNvSpPr>
          <p:nvPr>
            <p:ph type="title" hasCustomPrompt="1"/>
          </p:nvPr>
        </p:nvSpPr>
        <p:spPr>
          <a:xfrm>
            <a:off x="785262" y="279724"/>
            <a:ext cx="3440570" cy="1780851"/>
          </a:xfrm>
        </p:spPr>
        <p:txBody>
          <a:bodyPr/>
          <a:lstStyle/>
          <a:p>
            <a:r>
              <a:rPr lang="en-GB"/>
              <a:t>Surface Book device</a:t>
            </a:r>
          </a:p>
        </p:txBody>
      </p:sp>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779463" y="2060575"/>
            <a:ext cx="3440570"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4991501" y="1247502"/>
            <a:ext cx="6395644" cy="4258492"/>
          </a:xfrm>
          <a:prstGeom prst="rect">
            <a:avLst/>
          </a:pr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cxnSp>
        <p:nvCxnSpPr>
          <p:cNvPr id="5" name="Straight Connector 4">
            <a:extLst>
              <a:ext uri="{FF2B5EF4-FFF2-40B4-BE49-F238E27FC236}">
                <a16:creationId xmlns:a16="http://schemas.microsoft.com/office/drawing/2014/main" id="{C0DB4169-0D80-8388-80E4-661FD080C19E}"/>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4680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eam x6">
    <p:bg>
      <p:bgPr>
        <a:solidFill>
          <a:schemeClr val="bg1"/>
        </a:solidFill>
        <a:effectLst/>
      </p:bgPr>
    </p:bg>
    <p:spTree>
      <p:nvGrpSpPr>
        <p:cNvPr id="1" name=""/>
        <p:cNvGrpSpPr/>
        <p:nvPr/>
      </p:nvGrpSpPr>
      <p:grpSpPr>
        <a:xfrm>
          <a:off x="0" y="0"/>
          <a:ext cx="0" cy="0"/>
          <a:chOff x="0" y="0"/>
          <a:chExt cx="0" cy="0"/>
        </a:xfrm>
      </p:grpSpPr>
      <p:pic>
        <p:nvPicPr>
          <p:cNvPr id="9" name="Picture 8" descr="A picture containing indoor, dark&#10;&#10;Description automatically generated">
            <a:extLst>
              <a:ext uri="{FF2B5EF4-FFF2-40B4-BE49-F238E27FC236}">
                <a16:creationId xmlns:a16="http://schemas.microsoft.com/office/drawing/2014/main" id="{E2D5563B-EAC6-EC73-04A7-6FF3483C94CE}"/>
              </a:ext>
            </a:extLst>
          </p:cNvPr>
          <p:cNvPicPr>
            <a:picLocks noChangeAspect="1"/>
          </p:cNvPicPr>
          <p:nvPr/>
        </p:nvPicPr>
        <p:blipFill rotWithShape="1">
          <a:blip r:embed="rId2"/>
          <a:srcRect b="8641"/>
          <a:stretch/>
        </p:blipFill>
        <p:spPr>
          <a:xfrm>
            <a:off x="1" y="0"/>
            <a:ext cx="12192000" cy="6169025"/>
          </a:xfrm>
          <a:prstGeom prst="rect">
            <a:avLst/>
          </a:prstGeom>
        </p:spPr>
      </p:pic>
      <p:sp>
        <p:nvSpPr>
          <p:cNvPr id="2" name="Title 1">
            <a:extLst>
              <a:ext uri="{FF2B5EF4-FFF2-40B4-BE49-F238E27FC236}">
                <a16:creationId xmlns:a16="http://schemas.microsoft.com/office/drawing/2014/main" id="{32D93BE3-A2EF-45BD-52EE-BE0CE5704C32}"/>
              </a:ext>
            </a:extLst>
          </p:cNvPr>
          <p:cNvSpPr>
            <a:spLocks noGrp="1"/>
          </p:cNvSpPr>
          <p:nvPr>
            <p:ph type="title"/>
          </p:nvPr>
        </p:nvSpPr>
        <p:spPr/>
        <p:txBody>
          <a:bodyPr/>
          <a:lstStyle/>
          <a:p>
            <a:r>
              <a:rPr lang="es-ES"/>
              <a:t>Haga clic para modificar el estilo de título del patrón</a:t>
            </a:r>
            <a:endParaRPr lang="en-GB"/>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643615" y="136842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0" name="Text Placeholder 9">
            <a:extLst>
              <a:ext uri="{FF2B5EF4-FFF2-40B4-BE49-F238E27FC236}">
                <a16:creationId xmlns:a16="http://schemas.microsoft.com/office/drawing/2014/main" id="{8BA2C4E4-7F5F-67A3-0215-4AD932BDA96A}"/>
              </a:ext>
            </a:extLst>
          </p:cNvPr>
          <p:cNvSpPr>
            <a:spLocks noGrp="1"/>
          </p:cNvSpPr>
          <p:nvPr>
            <p:ph type="body" sz="quarter" idx="13" hasCustomPrompt="1"/>
          </p:nvPr>
        </p:nvSpPr>
        <p:spPr>
          <a:xfrm>
            <a:off x="1925215" y="136842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1" name="Picture Placeholder 7">
            <a:extLst>
              <a:ext uri="{FF2B5EF4-FFF2-40B4-BE49-F238E27FC236}">
                <a16:creationId xmlns:a16="http://schemas.microsoft.com/office/drawing/2014/main" id="{6A1D9D11-B1DC-A8D1-7FEA-B26C35399BA2}"/>
              </a:ext>
            </a:extLst>
          </p:cNvPr>
          <p:cNvSpPr>
            <a:spLocks noGrp="1" noChangeAspect="1"/>
          </p:cNvSpPr>
          <p:nvPr>
            <p:ph type="pic" sz="quarter" idx="14"/>
          </p:nvPr>
        </p:nvSpPr>
        <p:spPr>
          <a:xfrm>
            <a:off x="6166505" y="136842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2" name="Text Placeholder 9">
            <a:extLst>
              <a:ext uri="{FF2B5EF4-FFF2-40B4-BE49-F238E27FC236}">
                <a16:creationId xmlns:a16="http://schemas.microsoft.com/office/drawing/2014/main" id="{16DD9963-9B5A-10CD-A0EE-68235B7C27C2}"/>
              </a:ext>
            </a:extLst>
          </p:cNvPr>
          <p:cNvSpPr>
            <a:spLocks noGrp="1"/>
          </p:cNvSpPr>
          <p:nvPr>
            <p:ph type="body" sz="quarter" idx="15" hasCustomPrompt="1"/>
          </p:nvPr>
        </p:nvSpPr>
        <p:spPr>
          <a:xfrm>
            <a:off x="7443577" y="136842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3" name="Picture Placeholder 7">
            <a:extLst>
              <a:ext uri="{FF2B5EF4-FFF2-40B4-BE49-F238E27FC236}">
                <a16:creationId xmlns:a16="http://schemas.microsoft.com/office/drawing/2014/main" id="{E0E9982E-86E4-21ED-9386-2BE8F31125AA}"/>
              </a:ext>
            </a:extLst>
          </p:cNvPr>
          <p:cNvSpPr>
            <a:spLocks noGrp="1" noChangeAspect="1"/>
          </p:cNvSpPr>
          <p:nvPr>
            <p:ph type="pic" sz="quarter" idx="16"/>
          </p:nvPr>
        </p:nvSpPr>
        <p:spPr>
          <a:xfrm>
            <a:off x="643615" y="2751314"/>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4" name="Text Placeholder 9">
            <a:extLst>
              <a:ext uri="{FF2B5EF4-FFF2-40B4-BE49-F238E27FC236}">
                <a16:creationId xmlns:a16="http://schemas.microsoft.com/office/drawing/2014/main" id="{ABD159C3-2532-3562-792C-4F5CDC66EC58}"/>
              </a:ext>
            </a:extLst>
          </p:cNvPr>
          <p:cNvSpPr>
            <a:spLocks noGrp="1"/>
          </p:cNvSpPr>
          <p:nvPr>
            <p:ph type="body" sz="quarter" idx="17" hasCustomPrompt="1"/>
          </p:nvPr>
        </p:nvSpPr>
        <p:spPr>
          <a:xfrm>
            <a:off x="1925215" y="2751314"/>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5" name="Picture Placeholder 7">
            <a:extLst>
              <a:ext uri="{FF2B5EF4-FFF2-40B4-BE49-F238E27FC236}">
                <a16:creationId xmlns:a16="http://schemas.microsoft.com/office/drawing/2014/main" id="{ADF1BC7D-9E9D-7CD1-E8AA-262A162599E5}"/>
              </a:ext>
            </a:extLst>
          </p:cNvPr>
          <p:cNvSpPr>
            <a:spLocks noGrp="1" noChangeAspect="1"/>
          </p:cNvSpPr>
          <p:nvPr>
            <p:ph type="pic" sz="quarter" idx="18"/>
          </p:nvPr>
        </p:nvSpPr>
        <p:spPr>
          <a:xfrm>
            <a:off x="6166505" y="2751314"/>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6" name="Text Placeholder 9">
            <a:extLst>
              <a:ext uri="{FF2B5EF4-FFF2-40B4-BE49-F238E27FC236}">
                <a16:creationId xmlns:a16="http://schemas.microsoft.com/office/drawing/2014/main" id="{A0399768-6B14-D79E-5238-274950F97DC3}"/>
              </a:ext>
            </a:extLst>
          </p:cNvPr>
          <p:cNvSpPr>
            <a:spLocks noGrp="1"/>
          </p:cNvSpPr>
          <p:nvPr>
            <p:ph type="body" sz="quarter" idx="19" hasCustomPrompt="1"/>
          </p:nvPr>
        </p:nvSpPr>
        <p:spPr>
          <a:xfrm>
            <a:off x="7443577" y="2751314"/>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7" name="Picture Placeholder 7">
            <a:extLst>
              <a:ext uri="{FF2B5EF4-FFF2-40B4-BE49-F238E27FC236}">
                <a16:creationId xmlns:a16="http://schemas.microsoft.com/office/drawing/2014/main" id="{98348947-C76D-9C8F-348B-51A873307250}"/>
              </a:ext>
            </a:extLst>
          </p:cNvPr>
          <p:cNvSpPr>
            <a:spLocks noGrp="1" noChangeAspect="1"/>
          </p:cNvSpPr>
          <p:nvPr>
            <p:ph type="pic" sz="quarter" idx="20"/>
          </p:nvPr>
        </p:nvSpPr>
        <p:spPr>
          <a:xfrm>
            <a:off x="643615" y="412244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8" name="Text Placeholder 9">
            <a:extLst>
              <a:ext uri="{FF2B5EF4-FFF2-40B4-BE49-F238E27FC236}">
                <a16:creationId xmlns:a16="http://schemas.microsoft.com/office/drawing/2014/main" id="{EAEC67F7-F65C-17F4-BF5F-DAF9447AEC48}"/>
              </a:ext>
            </a:extLst>
          </p:cNvPr>
          <p:cNvSpPr>
            <a:spLocks noGrp="1"/>
          </p:cNvSpPr>
          <p:nvPr>
            <p:ph type="body" sz="quarter" idx="21" hasCustomPrompt="1"/>
          </p:nvPr>
        </p:nvSpPr>
        <p:spPr>
          <a:xfrm>
            <a:off x="1925215" y="412244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19" name="Picture Placeholder 7">
            <a:extLst>
              <a:ext uri="{FF2B5EF4-FFF2-40B4-BE49-F238E27FC236}">
                <a16:creationId xmlns:a16="http://schemas.microsoft.com/office/drawing/2014/main" id="{814B2C35-0E8C-3EF5-DFBB-4A646E3A6373}"/>
              </a:ext>
            </a:extLst>
          </p:cNvPr>
          <p:cNvSpPr>
            <a:spLocks noGrp="1" noChangeAspect="1"/>
          </p:cNvSpPr>
          <p:nvPr>
            <p:ph type="pic" sz="quarter" idx="22"/>
          </p:nvPr>
        </p:nvSpPr>
        <p:spPr>
          <a:xfrm>
            <a:off x="6166505" y="4122445"/>
            <a:ext cx="1281600" cy="12816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0" name="Text Placeholder 9">
            <a:extLst>
              <a:ext uri="{FF2B5EF4-FFF2-40B4-BE49-F238E27FC236}">
                <a16:creationId xmlns:a16="http://schemas.microsoft.com/office/drawing/2014/main" id="{65F261BA-EC3A-97AD-184F-EED4ACE0DBFC}"/>
              </a:ext>
            </a:extLst>
          </p:cNvPr>
          <p:cNvSpPr>
            <a:spLocks noGrp="1"/>
          </p:cNvSpPr>
          <p:nvPr>
            <p:ph type="body" sz="quarter" idx="23" hasCustomPrompt="1"/>
          </p:nvPr>
        </p:nvSpPr>
        <p:spPr>
          <a:xfrm>
            <a:off x="7443577" y="4122445"/>
            <a:ext cx="3969949" cy="1281600"/>
          </a:xfrm>
          <a:solidFill>
            <a:srgbClr val="EDE9E9"/>
          </a:solidFill>
        </p:spPr>
        <p:txBody>
          <a:bodyPr lIns="360000" anchor="ct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21" name="Rounded Rectangle 20">
            <a:extLst>
              <a:ext uri="{FF2B5EF4-FFF2-40B4-BE49-F238E27FC236}">
                <a16:creationId xmlns:a16="http://schemas.microsoft.com/office/drawing/2014/main" id="{A8800C4D-7BD6-C1AC-7F00-EFB865A171B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7" name="Text Placeholder 9">
            <a:extLst>
              <a:ext uri="{FF2B5EF4-FFF2-40B4-BE49-F238E27FC236}">
                <a16:creationId xmlns:a16="http://schemas.microsoft.com/office/drawing/2014/main" id="{0EABD2C7-A8C3-9823-FDCE-816BF7F9D0CC}"/>
              </a:ext>
            </a:extLst>
          </p:cNvPr>
          <p:cNvSpPr>
            <a:spLocks noGrp="1"/>
          </p:cNvSpPr>
          <p:nvPr>
            <p:ph type="body" sz="quarter" idx="24" hasCustomPrompt="1"/>
          </p:nvPr>
        </p:nvSpPr>
        <p:spPr>
          <a:xfrm>
            <a:off x="5895164" y="1368425"/>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2" name="Text Placeholder 9">
            <a:extLst>
              <a:ext uri="{FF2B5EF4-FFF2-40B4-BE49-F238E27FC236}">
                <a16:creationId xmlns:a16="http://schemas.microsoft.com/office/drawing/2014/main" id="{61260E68-B2AB-427A-F261-14A361BD3695}"/>
              </a:ext>
            </a:extLst>
          </p:cNvPr>
          <p:cNvSpPr>
            <a:spLocks noGrp="1"/>
          </p:cNvSpPr>
          <p:nvPr>
            <p:ph type="body" sz="quarter" idx="25" hasCustomPrompt="1"/>
          </p:nvPr>
        </p:nvSpPr>
        <p:spPr>
          <a:xfrm>
            <a:off x="5895164" y="2735555"/>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3" name="Text Placeholder 9">
            <a:extLst>
              <a:ext uri="{FF2B5EF4-FFF2-40B4-BE49-F238E27FC236}">
                <a16:creationId xmlns:a16="http://schemas.microsoft.com/office/drawing/2014/main" id="{3F42BED2-F821-EE86-C2E9-3F49F56FAC2D}"/>
              </a:ext>
            </a:extLst>
          </p:cNvPr>
          <p:cNvSpPr>
            <a:spLocks noGrp="1"/>
          </p:cNvSpPr>
          <p:nvPr>
            <p:ph type="body" sz="quarter" idx="26" hasCustomPrompt="1"/>
          </p:nvPr>
        </p:nvSpPr>
        <p:spPr>
          <a:xfrm>
            <a:off x="5895164" y="4118444"/>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4" name="Text Placeholder 9">
            <a:extLst>
              <a:ext uri="{FF2B5EF4-FFF2-40B4-BE49-F238E27FC236}">
                <a16:creationId xmlns:a16="http://schemas.microsoft.com/office/drawing/2014/main" id="{02189B91-0856-76B7-5F4E-2DE9DC947D13}"/>
              </a:ext>
            </a:extLst>
          </p:cNvPr>
          <p:cNvSpPr>
            <a:spLocks noGrp="1"/>
          </p:cNvSpPr>
          <p:nvPr>
            <p:ph type="body" sz="quarter" idx="27" hasCustomPrompt="1"/>
          </p:nvPr>
        </p:nvSpPr>
        <p:spPr>
          <a:xfrm>
            <a:off x="11413526" y="4118444"/>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5" name="Text Placeholder 9">
            <a:extLst>
              <a:ext uri="{FF2B5EF4-FFF2-40B4-BE49-F238E27FC236}">
                <a16:creationId xmlns:a16="http://schemas.microsoft.com/office/drawing/2014/main" id="{A4E9967A-1D0C-D284-E664-44C13B2C7CA1}"/>
              </a:ext>
            </a:extLst>
          </p:cNvPr>
          <p:cNvSpPr>
            <a:spLocks noGrp="1"/>
          </p:cNvSpPr>
          <p:nvPr>
            <p:ph type="body" sz="quarter" idx="28" hasCustomPrompt="1"/>
          </p:nvPr>
        </p:nvSpPr>
        <p:spPr>
          <a:xfrm>
            <a:off x="11413526" y="2751314"/>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
        <p:nvSpPr>
          <p:cNvPr id="26" name="Text Placeholder 9">
            <a:extLst>
              <a:ext uri="{FF2B5EF4-FFF2-40B4-BE49-F238E27FC236}">
                <a16:creationId xmlns:a16="http://schemas.microsoft.com/office/drawing/2014/main" id="{8440828E-D46C-2E94-6611-975B2A0D3B04}"/>
              </a:ext>
            </a:extLst>
          </p:cNvPr>
          <p:cNvSpPr>
            <a:spLocks noGrp="1"/>
          </p:cNvSpPr>
          <p:nvPr>
            <p:ph type="body" sz="quarter" idx="29" hasCustomPrompt="1"/>
          </p:nvPr>
        </p:nvSpPr>
        <p:spPr>
          <a:xfrm>
            <a:off x="11413526" y="1368425"/>
            <a:ext cx="141646" cy="1281600"/>
          </a:xfrm>
          <a:gradFill flip="none" rotWithShape="1">
            <a:gsLst>
              <a:gs pos="0">
                <a:schemeClr val="tx2"/>
              </a:gs>
              <a:gs pos="99000">
                <a:schemeClr val="accent1"/>
              </a:gs>
            </a:gsLst>
            <a:lin ang="5400000" scaled="1"/>
            <a:tileRect/>
          </a:gradFill>
        </p:spPr>
        <p:txBody>
          <a:bodyPr lIns="360000" anchor="ctr"/>
          <a:lstStyle>
            <a:lvl1pPr>
              <a:lnSpc>
                <a:spcPct val="100000"/>
              </a:lnSpc>
              <a:spcAft>
                <a:spcPts val="0"/>
              </a:spcAft>
              <a:defRPr sz="100" b="1">
                <a:solidFill>
                  <a:schemeClr val="tx2"/>
                </a:solidFill>
              </a:defRPr>
            </a:lvl1pPr>
            <a:lvl2pPr>
              <a:lnSpc>
                <a:spcPct val="100000"/>
              </a:lnSpc>
              <a:spcAft>
                <a:spcPts val="0"/>
              </a:spcAft>
              <a:defRPr sz="1200">
                <a:solidFill>
                  <a:schemeClr val="tx1"/>
                </a:solidFill>
              </a:defRPr>
            </a:lvl2pPr>
            <a:lvl3pPr marL="0" indent="0">
              <a:buNone/>
              <a:defRPr/>
            </a:lvl3pPr>
          </a:lstStyle>
          <a:p>
            <a:pPr lvl="0"/>
            <a:r>
              <a:rPr lang="en-GB"/>
              <a:t>  </a:t>
            </a:r>
          </a:p>
        </p:txBody>
      </p:sp>
    </p:spTree>
    <p:extLst>
      <p:ext uri="{BB962C8B-B14F-4D97-AF65-F5344CB8AC3E}">
        <p14:creationId xmlns:p14="http://schemas.microsoft.com/office/powerpoint/2010/main" val="3515713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Full Chart Slide">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DCCA77-93B5-3F4D-89F5-D55DB5E62F69}"/>
              </a:ext>
            </a:extLst>
          </p:cNvPr>
          <p:cNvSpPr/>
          <p:nvPr/>
        </p:nvSpPr>
        <p:spPr>
          <a:xfrm>
            <a:off x="444843" y="415925"/>
            <a:ext cx="11392930" cy="5711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356EBECB-C5D1-6548-B42C-A9EE50EB1D13}"/>
              </a:ext>
            </a:extLst>
          </p:cNvPr>
          <p:cNvSpPr>
            <a:spLocks noGrp="1"/>
          </p:cNvSpPr>
          <p:nvPr>
            <p:ph type="pic" sz="quarter" idx="14"/>
          </p:nvPr>
        </p:nvSpPr>
        <p:spPr>
          <a:xfrm>
            <a:off x="1637219" y="0"/>
            <a:ext cx="10554781" cy="6498000"/>
          </a:xfrm>
          <a:custGeom>
            <a:avLst/>
            <a:gdLst>
              <a:gd name="connsiteX0" fmla="*/ 1624501 w 10554781"/>
              <a:gd name="connsiteY0" fmla="*/ 0 h 6498000"/>
              <a:gd name="connsiteX1" fmla="*/ 3540583 w 10554781"/>
              <a:gd name="connsiteY1" fmla="*/ 0 h 6498000"/>
              <a:gd name="connsiteX2" fmla="*/ 4060849 w 10554781"/>
              <a:gd name="connsiteY2" fmla="*/ 0 h 6498000"/>
              <a:gd name="connsiteX3" fmla="*/ 10554781 w 10554781"/>
              <a:gd name="connsiteY3" fmla="*/ 0 h 6498000"/>
              <a:gd name="connsiteX4" fmla="*/ 10554781 w 10554781"/>
              <a:gd name="connsiteY4" fmla="*/ 6498000 h 6498000"/>
              <a:gd name="connsiteX5" fmla="*/ 4710388 w 10554781"/>
              <a:gd name="connsiteY5" fmla="*/ 6498000 h 6498000"/>
              <a:gd name="connsiteX6" fmla="*/ 4710781 w 10554781"/>
              <a:gd name="connsiteY6" fmla="*/ 6496050 h 6498000"/>
              <a:gd name="connsiteX7" fmla="*/ 4458781 w 10554781"/>
              <a:gd name="connsiteY7" fmla="*/ 6244050 h 6498000"/>
              <a:gd name="connsiteX8" fmla="*/ 4206781 w 10554781"/>
              <a:gd name="connsiteY8" fmla="*/ 6496050 h 6498000"/>
              <a:gd name="connsiteX9" fmla="*/ 4207175 w 10554781"/>
              <a:gd name="connsiteY9" fmla="*/ 6498000 h 6498000"/>
              <a:gd name="connsiteX10" fmla="*/ 4060849 w 10554781"/>
              <a:gd name="connsiteY10" fmla="*/ 6498000 h 6498000"/>
              <a:gd name="connsiteX11" fmla="*/ 3540583 w 10554781"/>
              <a:gd name="connsiteY11" fmla="*/ 6498000 h 6498000"/>
              <a:gd name="connsiteX12" fmla="*/ 0 w 10554781"/>
              <a:gd name="connsiteY12" fmla="*/ 6498000 h 6498000"/>
              <a:gd name="connsiteX13" fmla="*/ 94043 w 10554781"/>
              <a:gd name="connsiteY13" fmla="*/ 6121831 h 6498000"/>
              <a:gd name="connsiteX14" fmla="*/ 10192831 w 10554781"/>
              <a:gd name="connsiteY14" fmla="*/ 6121831 h 6498000"/>
              <a:gd name="connsiteX15" fmla="*/ 10192831 w 10554781"/>
              <a:gd name="connsiteY15" fmla="*/ 418454 h 6498000"/>
              <a:gd name="connsiteX16" fmla="*/ 1519888 w 10554781"/>
              <a:gd name="connsiteY16" fmla="*/ 418454 h 649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54781" h="6498000">
                <a:moveTo>
                  <a:pt x="1624501" y="0"/>
                </a:moveTo>
                <a:lnTo>
                  <a:pt x="3540583" y="0"/>
                </a:lnTo>
                <a:lnTo>
                  <a:pt x="4060849" y="0"/>
                </a:lnTo>
                <a:lnTo>
                  <a:pt x="10554781" y="0"/>
                </a:lnTo>
                <a:lnTo>
                  <a:pt x="10554781" y="6498000"/>
                </a:lnTo>
                <a:lnTo>
                  <a:pt x="4710388" y="6498000"/>
                </a:lnTo>
                <a:lnTo>
                  <a:pt x="4710781" y="6496050"/>
                </a:lnTo>
                <a:cubicBezTo>
                  <a:pt x="4710781" y="6356874"/>
                  <a:pt x="4597957" y="6244050"/>
                  <a:pt x="4458781" y="6244050"/>
                </a:cubicBezTo>
                <a:cubicBezTo>
                  <a:pt x="4319605" y="6244050"/>
                  <a:pt x="4206781" y="6356874"/>
                  <a:pt x="4206781" y="6496050"/>
                </a:cubicBezTo>
                <a:lnTo>
                  <a:pt x="4207175" y="6498000"/>
                </a:lnTo>
                <a:lnTo>
                  <a:pt x="4060849" y="6498000"/>
                </a:lnTo>
                <a:lnTo>
                  <a:pt x="3540583" y="6498000"/>
                </a:lnTo>
                <a:lnTo>
                  <a:pt x="0" y="6498000"/>
                </a:lnTo>
                <a:lnTo>
                  <a:pt x="94043" y="6121831"/>
                </a:lnTo>
                <a:lnTo>
                  <a:pt x="10192831" y="6121831"/>
                </a:lnTo>
                <a:lnTo>
                  <a:pt x="10192831" y="418454"/>
                </a:lnTo>
                <a:lnTo>
                  <a:pt x="1519888" y="418454"/>
                </a:lnTo>
                <a:close/>
              </a:path>
            </a:pathLst>
          </a:custGeom>
          <a:solidFill>
            <a:schemeClr val="accent5">
              <a:lumMod val="90000"/>
            </a:schemeClr>
          </a:solidFill>
        </p:spPr>
        <p:txBody>
          <a:bodyPr wrap="square" anchor="ctr">
            <a:noAutofit/>
          </a:bodyPr>
          <a:lstStyle>
            <a:lvl1pPr algn="ctr">
              <a:defRPr/>
            </a:lvl1pPr>
          </a:lstStyle>
          <a:p>
            <a:r>
              <a:rPr lang="es-ES"/>
              <a:t>Haga clic en el icono para agregar una imagen</a:t>
            </a:r>
            <a:endParaRPr lang="en-GB"/>
          </a:p>
        </p:txBody>
      </p:sp>
      <p:sp>
        <p:nvSpPr>
          <p:cNvPr id="3" name="Content Placeholder 2">
            <a:extLst>
              <a:ext uri="{FF2B5EF4-FFF2-40B4-BE49-F238E27FC236}">
                <a16:creationId xmlns:a16="http://schemas.microsoft.com/office/drawing/2014/main" id="{37E4AAB8-2A15-8E45-9BDE-D40138D664B9}"/>
              </a:ext>
            </a:extLst>
          </p:cNvPr>
          <p:cNvSpPr>
            <a:spLocks noGrp="1"/>
          </p:cNvSpPr>
          <p:nvPr>
            <p:ph idx="1"/>
          </p:nvPr>
        </p:nvSpPr>
        <p:spPr>
          <a:xfrm>
            <a:off x="618065" y="2436813"/>
            <a:ext cx="10928171" cy="3516516"/>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s-MX"/>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2" name="Title 1">
            <a:extLst>
              <a:ext uri="{FF2B5EF4-FFF2-40B4-BE49-F238E27FC236}">
                <a16:creationId xmlns:a16="http://schemas.microsoft.com/office/drawing/2014/main" id="{870493FC-9EBB-4A46-AA09-0DD6BBE20D6F}"/>
              </a:ext>
            </a:extLst>
          </p:cNvPr>
          <p:cNvSpPr>
            <a:spLocks noGrp="1"/>
          </p:cNvSpPr>
          <p:nvPr>
            <p:ph type="title"/>
          </p:nvPr>
        </p:nvSpPr>
        <p:spPr>
          <a:xfrm>
            <a:off x="618065" y="609600"/>
            <a:ext cx="10928172" cy="1467212"/>
          </a:xfrm>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343160716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eam x8">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indoor, dark&#10;&#10;Description automatically generated">
            <a:extLst>
              <a:ext uri="{FF2B5EF4-FFF2-40B4-BE49-F238E27FC236}">
                <a16:creationId xmlns:a16="http://schemas.microsoft.com/office/drawing/2014/main" id="{C25B6C92-9C54-0C08-414D-5ED5438CB217}"/>
              </a:ext>
            </a:extLst>
          </p:cNvPr>
          <p:cNvPicPr>
            <a:picLocks noChangeAspect="1"/>
          </p:cNvPicPr>
          <p:nvPr/>
        </p:nvPicPr>
        <p:blipFill rotWithShape="1">
          <a:blip r:embed="rId2"/>
          <a:srcRect b="8641"/>
          <a:stretch/>
        </p:blipFill>
        <p:spPr>
          <a:xfrm>
            <a:off x="1" y="0"/>
            <a:ext cx="12192000" cy="6169025"/>
          </a:xfrm>
          <a:prstGeom prst="rect">
            <a:avLst/>
          </a:prstGeom>
        </p:spPr>
      </p:pic>
      <p:sp>
        <p:nvSpPr>
          <p:cNvPr id="26" name="Picture Placeholder 7">
            <a:extLst>
              <a:ext uri="{FF2B5EF4-FFF2-40B4-BE49-F238E27FC236}">
                <a16:creationId xmlns:a16="http://schemas.microsoft.com/office/drawing/2014/main" id="{EDCD066B-62F2-1A43-3B79-0734FE86A4F0}"/>
              </a:ext>
            </a:extLst>
          </p:cNvPr>
          <p:cNvSpPr>
            <a:spLocks noGrp="1" noChangeAspect="1"/>
          </p:cNvSpPr>
          <p:nvPr>
            <p:ph type="pic" sz="quarter" idx="23"/>
          </p:nvPr>
        </p:nvSpPr>
        <p:spPr>
          <a:xfrm>
            <a:off x="6680956"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7" name="Picture Placeholder 7">
            <a:extLst>
              <a:ext uri="{FF2B5EF4-FFF2-40B4-BE49-F238E27FC236}">
                <a16:creationId xmlns:a16="http://schemas.microsoft.com/office/drawing/2014/main" id="{AC1E1BEF-7CEE-8011-71B0-68F0F7ED3DBB}"/>
              </a:ext>
            </a:extLst>
          </p:cNvPr>
          <p:cNvSpPr>
            <a:spLocks noGrp="1" noChangeAspect="1"/>
          </p:cNvSpPr>
          <p:nvPr>
            <p:ph type="pic" sz="quarter" idx="24"/>
          </p:nvPr>
        </p:nvSpPr>
        <p:spPr>
          <a:xfrm>
            <a:off x="9388132"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 name="Title 1">
            <a:extLst>
              <a:ext uri="{FF2B5EF4-FFF2-40B4-BE49-F238E27FC236}">
                <a16:creationId xmlns:a16="http://schemas.microsoft.com/office/drawing/2014/main" id="{32D93BE3-A2EF-45BD-52EE-BE0CE5704C32}"/>
              </a:ext>
            </a:extLst>
          </p:cNvPr>
          <p:cNvSpPr>
            <a:spLocks noGrp="1"/>
          </p:cNvSpPr>
          <p:nvPr>
            <p:ph type="title"/>
          </p:nvPr>
        </p:nvSpPr>
        <p:spPr/>
        <p:txBody>
          <a:bodyPr/>
          <a:lstStyle/>
          <a:p>
            <a:r>
              <a:rPr lang="es-ES"/>
              <a:t>Haga clic para modificar el estilo de título del patrón</a:t>
            </a:r>
            <a:endParaRPr lang="en-GB"/>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1266606"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1" name="Picture Placeholder 7">
            <a:extLst>
              <a:ext uri="{FF2B5EF4-FFF2-40B4-BE49-F238E27FC236}">
                <a16:creationId xmlns:a16="http://schemas.microsoft.com/office/drawing/2014/main" id="{6A1D9D11-B1DC-A8D1-7FEA-B26C35399BA2}"/>
              </a:ext>
            </a:extLst>
          </p:cNvPr>
          <p:cNvSpPr>
            <a:spLocks noGrp="1" noChangeAspect="1"/>
          </p:cNvSpPr>
          <p:nvPr>
            <p:ph type="pic" sz="quarter" idx="14"/>
          </p:nvPr>
        </p:nvSpPr>
        <p:spPr>
          <a:xfrm>
            <a:off x="3973781"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3" name="Picture Placeholder 7">
            <a:extLst>
              <a:ext uri="{FF2B5EF4-FFF2-40B4-BE49-F238E27FC236}">
                <a16:creationId xmlns:a16="http://schemas.microsoft.com/office/drawing/2014/main" id="{E0E9982E-86E4-21ED-9386-2BE8F31125AA}"/>
              </a:ext>
            </a:extLst>
          </p:cNvPr>
          <p:cNvSpPr>
            <a:spLocks noGrp="1" noChangeAspect="1"/>
          </p:cNvSpPr>
          <p:nvPr>
            <p:ph type="pic" sz="quarter" idx="16"/>
          </p:nvPr>
        </p:nvSpPr>
        <p:spPr>
          <a:xfrm>
            <a:off x="6680956"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5" name="Picture Placeholder 7">
            <a:extLst>
              <a:ext uri="{FF2B5EF4-FFF2-40B4-BE49-F238E27FC236}">
                <a16:creationId xmlns:a16="http://schemas.microsoft.com/office/drawing/2014/main" id="{ADF1BC7D-9E9D-7CD1-E8AA-262A162599E5}"/>
              </a:ext>
            </a:extLst>
          </p:cNvPr>
          <p:cNvSpPr>
            <a:spLocks noGrp="1" noChangeAspect="1"/>
          </p:cNvSpPr>
          <p:nvPr>
            <p:ph type="pic" sz="quarter" idx="18"/>
          </p:nvPr>
        </p:nvSpPr>
        <p:spPr>
          <a:xfrm>
            <a:off x="9388132" y="1368425"/>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7" name="Picture Placeholder 7">
            <a:extLst>
              <a:ext uri="{FF2B5EF4-FFF2-40B4-BE49-F238E27FC236}">
                <a16:creationId xmlns:a16="http://schemas.microsoft.com/office/drawing/2014/main" id="{98348947-C76D-9C8F-348B-51A873307250}"/>
              </a:ext>
            </a:extLst>
          </p:cNvPr>
          <p:cNvSpPr>
            <a:spLocks noGrp="1" noChangeAspect="1"/>
          </p:cNvSpPr>
          <p:nvPr>
            <p:ph type="pic" sz="quarter" idx="20"/>
          </p:nvPr>
        </p:nvSpPr>
        <p:spPr>
          <a:xfrm>
            <a:off x="1266606"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9" name="Picture Placeholder 7">
            <a:extLst>
              <a:ext uri="{FF2B5EF4-FFF2-40B4-BE49-F238E27FC236}">
                <a16:creationId xmlns:a16="http://schemas.microsoft.com/office/drawing/2014/main" id="{814B2C35-0E8C-3EF5-DFBB-4A646E3A6373}"/>
              </a:ext>
            </a:extLst>
          </p:cNvPr>
          <p:cNvSpPr>
            <a:spLocks noGrp="1" noChangeAspect="1"/>
          </p:cNvSpPr>
          <p:nvPr>
            <p:ph type="pic" sz="quarter" idx="22"/>
          </p:nvPr>
        </p:nvSpPr>
        <p:spPr>
          <a:xfrm>
            <a:off x="3973781" y="3813912"/>
            <a:ext cx="1526400" cy="15264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1" name="Rounded Rectangle 20">
            <a:extLst>
              <a:ext uri="{FF2B5EF4-FFF2-40B4-BE49-F238E27FC236}">
                <a16:creationId xmlns:a16="http://schemas.microsoft.com/office/drawing/2014/main" id="{A8800C4D-7BD6-C1AC-7F00-EFB865A171B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29" name="Text Placeholder 28">
            <a:extLst>
              <a:ext uri="{FF2B5EF4-FFF2-40B4-BE49-F238E27FC236}">
                <a16:creationId xmlns:a16="http://schemas.microsoft.com/office/drawing/2014/main" id="{47CA8422-1D2B-55E1-7CC5-FA76891B1DDA}"/>
              </a:ext>
            </a:extLst>
          </p:cNvPr>
          <p:cNvSpPr>
            <a:spLocks noGrp="1"/>
          </p:cNvSpPr>
          <p:nvPr>
            <p:ph type="body" sz="quarter" idx="25" hasCustomPrompt="1"/>
          </p:nvPr>
        </p:nvSpPr>
        <p:spPr>
          <a:xfrm>
            <a:off x="770887"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0" name="Text Placeholder 28">
            <a:extLst>
              <a:ext uri="{FF2B5EF4-FFF2-40B4-BE49-F238E27FC236}">
                <a16:creationId xmlns:a16="http://schemas.microsoft.com/office/drawing/2014/main" id="{B1D750A3-997C-117C-3671-CF7A3758AF20}"/>
              </a:ext>
            </a:extLst>
          </p:cNvPr>
          <p:cNvSpPr>
            <a:spLocks noGrp="1"/>
          </p:cNvSpPr>
          <p:nvPr>
            <p:ph type="body" sz="quarter" idx="26" hasCustomPrompt="1"/>
          </p:nvPr>
        </p:nvSpPr>
        <p:spPr>
          <a:xfrm>
            <a:off x="3478063"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1" name="Text Placeholder 28">
            <a:extLst>
              <a:ext uri="{FF2B5EF4-FFF2-40B4-BE49-F238E27FC236}">
                <a16:creationId xmlns:a16="http://schemas.microsoft.com/office/drawing/2014/main" id="{E5AC6BD1-147E-35E8-0B05-716817234140}"/>
              </a:ext>
            </a:extLst>
          </p:cNvPr>
          <p:cNvSpPr>
            <a:spLocks noGrp="1"/>
          </p:cNvSpPr>
          <p:nvPr>
            <p:ph type="body" sz="quarter" idx="27" hasCustomPrompt="1"/>
          </p:nvPr>
        </p:nvSpPr>
        <p:spPr>
          <a:xfrm>
            <a:off x="6185239"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2" name="Text Placeholder 28">
            <a:extLst>
              <a:ext uri="{FF2B5EF4-FFF2-40B4-BE49-F238E27FC236}">
                <a16:creationId xmlns:a16="http://schemas.microsoft.com/office/drawing/2014/main" id="{CF663DAB-E3A8-8E89-61F7-20DFA620D01B}"/>
              </a:ext>
            </a:extLst>
          </p:cNvPr>
          <p:cNvSpPr>
            <a:spLocks noGrp="1"/>
          </p:cNvSpPr>
          <p:nvPr>
            <p:ph type="body" sz="quarter" idx="28" hasCustomPrompt="1"/>
          </p:nvPr>
        </p:nvSpPr>
        <p:spPr>
          <a:xfrm>
            <a:off x="8892413" y="2894825"/>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3" name="Text Placeholder 28">
            <a:extLst>
              <a:ext uri="{FF2B5EF4-FFF2-40B4-BE49-F238E27FC236}">
                <a16:creationId xmlns:a16="http://schemas.microsoft.com/office/drawing/2014/main" id="{9EA348E3-0BA0-AB18-D019-848DA1B4F3F9}"/>
              </a:ext>
            </a:extLst>
          </p:cNvPr>
          <p:cNvSpPr>
            <a:spLocks noGrp="1"/>
          </p:cNvSpPr>
          <p:nvPr>
            <p:ph type="body" sz="quarter" idx="29" hasCustomPrompt="1"/>
          </p:nvPr>
        </p:nvSpPr>
        <p:spPr>
          <a:xfrm>
            <a:off x="770887"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4" name="Text Placeholder 28">
            <a:extLst>
              <a:ext uri="{FF2B5EF4-FFF2-40B4-BE49-F238E27FC236}">
                <a16:creationId xmlns:a16="http://schemas.microsoft.com/office/drawing/2014/main" id="{607FE6B0-A2D9-C718-2193-A841C6CA052E}"/>
              </a:ext>
            </a:extLst>
          </p:cNvPr>
          <p:cNvSpPr>
            <a:spLocks noGrp="1"/>
          </p:cNvSpPr>
          <p:nvPr>
            <p:ph type="body" sz="quarter" idx="30" hasCustomPrompt="1"/>
          </p:nvPr>
        </p:nvSpPr>
        <p:spPr>
          <a:xfrm>
            <a:off x="3478063"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5" name="Text Placeholder 28">
            <a:extLst>
              <a:ext uri="{FF2B5EF4-FFF2-40B4-BE49-F238E27FC236}">
                <a16:creationId xmlns:a16="http://schemas.microsoft.com/office/drawing/2014/main" id="{E3216F32-B415-75E5-A176-3355725AB2C5}"/>
              </a:ext>
            </a:extLst>
          </p:cNvPr>
          <p:cNvSpPr>
            <a:spLocks noGrp="1"/>
          </p:cNvSpPr>
          <p:nvPr>
            <p:ph type="body" sz="quarter" idx="31" hasCustomPrompt="1"/>
          </p:nvPr>
        </p:nvSpPr>
        <p:spPr>
          <a:xfrm>
            <a:off x="6167952"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
        <p:nvSpPr>
          <p:cNvPr id="36" name="Text Placeholder 28">
            <a:extLst>
              <a:ext uri="{FF2B5EF4-FFF2-40B4-BE49-F238E27FC236}">
                <a16:creationId xmlns:a16="http://schemas.microsoft.com/office/drawing/2014/main" id="{35ACE380-9E86-AB7F-35A9-F1C0E8040B05}"/>
              </a:ext>
            </a:extLst>
          </p:cNvPr>
          <p:cNvSpPr>
            <a:spLocks noGrp="1"/>
          </p:cNvSpPr>
          <p:nvPr>
            <p:ph type="body" sz="quarter" idx="32" hasCustomPrompt="1"/>
          </p:nvPr>
        </p:nvSpPr>
        <p:spPr>
          <a:xfrm>
            <a:off x="8857841" y="5347080"/>
            <a:ext cx="2517836" cy="828713"/>
          </a:xfrm>
        </p:spPr>
        <p:txBody>
          <a:bodyPr lIns="0" tIns="72000" rIns="0" bIns="0"/>
          <a:lstStyle>
            <a:lvl1pPr algn="ctr">
              <a:lnSpc>
                <a:spcPct val="100000"/>
              </a:lnSpc>
              <a:spcAft>
                <a:spcPts val="0"/>
              </a:spcAft>
              <a:defRPr b="1">
                <a:solidFill>
                  <a:schemeClr val="tx2"/>
                </a:solidFill>
              </a:defRPr>
            </a:lvl1pPr>
            <a:lvl2pPr algn="ctr">
              <a:lnSpc>
                <a:spcPct val="100000"/>
              </a:lnSpc>
              <a:spcAft>
                <a:spcPts val="0"/>
              </a:spcAft>
              <a:defRPr sz="1200">
                <a:solidFill>
                  <a:schemeClr val="tx1"/>
                </a:solidFill>
              </a:defRPr>
            </a:lvl2pPr>
            <a:lvl3pPr marL="0" indent="0">
              <a:buNone/>
              <a:defRPr/>
            </a:lvl3pPr>
          </a:lstStyle>
          <a:p>
            <a:pPr lvl="0"/>
            <a:r>
              <a:rPr lang="en-GB"/>
              <a:t>First Name Surname</a:t>
            </a:r>
          </a:p>
          <a:p>
            <a:pPr lvl="1"/>
            <a:r>
              <a:rPr lang="en-GB"/>
              <a:t>Job Title</a:t>
            </a:r>
          </a:p>
        </p:txBody>
      </p:sp>
    </p:spTree>
    <p:extLst>
      <p:ext uri="{BB962C8B-B14F-4D97-AF65-F5344CB8AC3E}">
        <p14:creationId xmlns:p14="http://schemas.microsoft.com/office/powerpoint/2010/main" val="12603846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eam x8 alt">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indoor, dark&#10;&#10;Description automatically generated">
            <a:extLst>
              <a:ext uri="{FF2B5EF4-FFF2-40B4-BE49-F238E27FC236}">
                <a16:creationId xmlns:a16="http://schemas.microsoft.com/office/drawing/2014/main" id="{7FDA4DC1-7852-78AA-4819-510C1CBFAFB7}"/>
              </a:ext>
            </a:extLst>
          </p:cNvPr>
          <p:cNvPicPr>
            <a:picLocks noChangeAspect="1"/>
          </p:cNvPicPr>
          <p:nvPr/>
        </p:nvPicPr>
        <p:blipFill rotWithShape="1">
          <a:blip r:embed="rId2"/>
          <a:srcRect b="8641"/>
          <a:stretch/>
        </p:blipFill>
        <p:spPr>
          <a:xfrm>
            <a:off x="1" y="0"/>
            <a:ext cx="12192000" cy="6169025"/>
          </a:xfrm>
          <a:prstGeom prst="rect">
            <a:avLst/>
          </a:prstGeom>
        </p:spPr>
      </p:pic>
      <p:sp>
        <p:nvSpPr>
          <p:cNvPr id="24" name="Picture Placeholder 7">
            <a:extLst>
              <a:ext uri="{FF2B5EF4-FFF2-40B4-BE49-F238E27FC236}">
                <a16:creationId xmlns:a16="http://schemas.microsoft.com/office/drawing/2014/main" id="{2FE7D91B-1563-CEA3-1FF8-3F546AD5B839}"/>
              </a:ext>
            </a:extLst>
          </p:cNvPr>
          <p:cNvSpPr>
            <a:spLocks noGrp="1" noChangeAspect="1"/>
          </p:cNvSpPr>
          <p:nvPr>
            <p:ph type="pic" sz="quarter" idx="27"/>
          </p:nvPr>
        </p:nvSpPr>
        <p:spPr>
          <a:xfrm>
            <a:off x="4241032"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5" name="Text Placeholder 28">
            <a:extLst>
              <a:ext uri="{FF2B5EF4-FFF2-40B4-BE49-F238E27FC236}">
                <a16:creationId xmlns:a16="http://schemas.microsoft.com/office/drawing/2014/main" id="{283449E4-2863-B781-158C-C0932DEE17B2}"/>
              </a:ext>
            </a:extLst>
          </p:cNvPr>
          <p:cNvSpPr>
            <a:spLocks noGrp="1"/>
          </p:cNvSpPr>
          <p:nvPr>
            <p:ph type="body" sz="quarter" idx="28" hasCustomPrompt="1"/>
          </p:nvPr>
        </p:nvSpPr>
        <p:spPr>
          <a:xfrm>
            <a:off x="4241032"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8" name="Picture Placeholder 7">
            <a:extLst>
              <a:ext uri="{FF2B5EF4-FFF2-40B4-BE49-F238E27FC236}">
                <a16:creationId xmlns:a16="http://schemas.microsoft.com/office/drawing/2014/main" id="{992B7BF2-5FF0-E849-A565-A859C5F399DC}"/>
              </a:ext>
            </a:extLst>
          </p:cNvPr>
          <p:cNvSpPr>
            <a:spLocks noGrp="1" noChangeAspect="1"/>
          </p:cNvSpPr>
          <p:nvPr>
            <p:ph type="pic" sz="quarter" idx="12"/>
          </p:nvPr>
        </p:nvSpPr>
        <p:spPr>
          <a:xfrm>
            <a:off x="1731627"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23" name="Text Placeholder 22">
            <a:extLst>
              <a:ext uri="{FF2B5EF4-FFF2-40B4-BE49-F238E27FC236}">
                <a16:creationId xmlns:a16="http://schemas.microsoft.com/office/drawing/2014/main" id="{203A57B8-E234-CD88-D11C-D1DFE37ADDB4}"/>
              </a:ext>
            </a:extLst>
          </p:cNvPr>
          <p:cNvSpPr>
            <a:spLocks noGrp="1"/>
          </p:cNvSpPr>
          <p:nvPr>
            <p:ph type="body" sz="quarter" idx="26" hasCustomPrompt="1"/>
          </p:nvPr>
        </p:nvSpPr>
        <p:spPr>
          <a:xfrm rot="16200000">
            <a:off x="-1415473" y="3470854"/>
            <a:ext cx="4113646" cy="1282700"/>
          </a:xfrm>
        </p:spPr>
        <p:txBody>
          <a:bodyPr anchor="ctr"/>
          <a:lstStyle>
            <a:lvl1pPr algn="r">
              <a:lnSpc>
                <a:spcPct val="80000"/>
              </a:lnSpc>
              <a:defRPr sz="3600"/>
            </a:lvl1pPr>
          </a:lstStyle>
          <a:p>
            <a:pPr lvl="0"/>
            <a:r>
              <a:rPr lang="en-GB"/>
              <a:t>Meet the team</a:t>
            </a:r>
          </a:p>
        </p:txBody>
      </p:sp>
      <p:sp>
        <p:nvSpPr>
          <p:cNvPr id="3" name="Footer Placeholder 2">
            <a:extLst>
              <a:ext uri="{FF2B5EF4-FFF2-40B4-BE49-F238E27FC236}">
                <a16:creationId xmlns:a16="http://schemas.microsoft.com/office/drawing/2014/main" id="{3FD088EA-C24F-DD18-F246-C2F5956A7574}"/>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30F78F1E-E169-B6FE-32EE-5E059C3F35CD}"/>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21" name="Rounded Rectangle 20">
            <a:extLst>
              <a:ext uri="{FF2B5EF4-FFF2-40B4-BE49-F238E27FC236}">
                <a16:creationId xmlns:a16="http://schemas.microsoft.com/office/drawing/2014/main" id="{A8800C4D-7BD6-C1AC-7F00-EFB865A171B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29" name="Text Placeholder 28">
            <a:extLst>
              <a:ext uri="{FF2B5EF4-FFF2-40B4-BE49-F238E27FC236}">
                <a16:creationId xmlns:a16="http://schemas.microsoft.com/office/drawing/2014/main" id="{47CA8422-1D2B-55E1-7CC5-FA76891B1DDA}"/>
              </a:ext>
            </a:extLst>
          </p:cNvPr>
          <p:cNvSpPr>
            <a:spLocks noGrp="1"/>
          </p:cNvSpPr>
          <p:nvPr>
            <p:ph type="body" sz="quarter" idx="25" hasCustomPrompt="1"/>
          </p:nvPr>
        </p:nvSpPr>
        <p:spPr>
          <a:xfrm>
            <a:off x="1731627"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cxnSp>
        <p:nvCxnSpPr>
          <p:cNvPr id="18" name="Straight Connector 17">
            <a:extLst>
              <a:ext uri="{FF2B5EF4-FFF2-40B4-BE49-F238E27FC236}">
                <a16:creationId xmlns:a16="http://schemas.microsoft.com/office/drawing/2014/main" id="{8C787E02-54B7-34DE-48AF-51442EB2B509}"/>
              </a:ext>
            </a:extLst>
          </p:cNvPr>
          <p:cNvCxnSpPr>
            <a:cxnSpLocks/>
          </p:cNvCxnSpPr>
          <p:nvPr/>
        </p:nvCxnSpPr>
        <p:spPr>
          <a:xfrm>
            <a:off x="641350" y="0"/>
            <a:ext cx="0" cy="2012762"/>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38" name="Picture Placeholder 7">
            <a:extLst>
              <a:ext uri="{FF2B5EF4-FFF2-40B4-BE49-F238E27FC236}">
                <a16:creationId xmlns:a16="http://schemas.microsoft.com/office/drawing/2014/main" id="{384A9924-D9B5-F558-4446-770722C9E658}"/>
              </a:ext>
            </a:extLst>
          </p:cNvPr>
          <p:cNvSpPr>
            <a:spLocks noGrp="1" noChangeAspect="1"/>
          </p:cNvSpPr>
          <p:nvPr>
            <p:ph type="pic" sz="quarter" idx="29"/>
          </p:nvPr>
        </p:nvSpPr>
        <p:spPr>
          <a:xfrm>
            <a:off x="6750437"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39" name="Text Placeholder 28">
            <a:extLst>
              <a:ext uri="{FF2B5EF4-FFF2-40B4-BE49-F238E27FC236}">
                <a16:creationId xmlns:a16="http://schemas.microsoft.com/office/drawing/2014/main" id="{13B4A43A-7C48-6830-0A71-84B2AA8D5BC0}"/>
              </a:ext>
            </a:extLst>
          </p:cNvPr>
          <p:cNvSpPr>
            <a:spLocks noGrp="1"/>
          </p:cNvSpPr>
          <p:nvPr>
            <p:ph type="body" sz="quarter" idx="30" hasCustomPrompt="1"/>
          </p:nvPr>
        </p:nvSpPr>
        <p:spPr>
          <a:xfrm>
            <a:off x="6750437"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0" name="Picture Placeholder 7">
            <a:extLst>
              <a:ext uri="{FF2B5EF4-FFF2-40B4-BE49-F238E27FC236}">
                <a16:creationId xmlns:a16="http://schemas.microsoft.com/office/drawing/2014/main" id="{09A357F1-DCB0-AAA1-FF7C-579CD51579A1}"/>
              </a:ext>
            </a:extLst>
          </p:cNvPr>
          <p:cNvSpPr>
            <a:spLocks noGrp="1" noChangeAspect="1"/>
          </p:cNvSpPr>
          <p:nvPr>
            <p:ph type="pic" sz="quarter" idx="31"/>
          </p:nvPr>
        </p:nvSpPr>
        <p:spPr>
          <a:xfrm>
            <a:off x="9259842" y="682625"/>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1" name="Text Placeholder 28">
            <a:extLst>
              <a:ext uri="{FF2B5EF4-FFF2-40B4-BE49-F238E27FC236}">
                <a16:creationId xmlns:a16="http://schemas.microsoft.com/office/drawing/2014/main" id="{CFA284AE-D574-E303-87B5-B8731F5B3D55}"/>
              </a:ext>
            </a:extLst>
          </p:cNvPr>
          <p:cNvSpPr>
            <a:spLocks noGrp="1"/>
          </p:cNvSpPr>
          <p:nvPr>
            <p:ph type="body" sz="quarter" idx="32" hasCustomPrompt="1"/>
          </p:nvPr>
        </p:nvSpPr>
        <p:spPr>
          <a:xfrm>
            <a:off x="9259842" y="2011025"/>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2" name="Picture Placeholder 7">
            <a:extLst>
              <a:ext uri="{FF2B5EF4-FFF2-40B4-BE49-F238E27FC236}">
                <a16:creationId xmlns:a16="http://schemas.microsoft.com/office/drawing/2014/main" id="{D8C052A2-B328-B532-B588-0344982F0D3F}"/>
              </a:ext>
            </a:extLst>
          </p:cNvPr>
          <p:cNvSpPr>
            <a:spLocks noGrp="1" noChangeAspect="1"/>
          </p:cNvSpPr>
          <p:nvPr>
            <p:ph type="pic" sz="quarter" idx="33"/>
          </p:nvPr>
        </p:nvSpPr>
        <p:spPr>
          <a:xfrm>
            <a:off x="1731627"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3" name="Text Placeholder 28">
            <a:extLst>
              <a:ext uri="{FF2B5EF4-FFF2-40B4-BE49-F238E27FC236}">
                <a16:creationId xmlns:a16="http://schemas.microsoft.com/office/drawing/2014/main" id="{CBB72990-AB1D-E7C4-6B75-0DB3F2E4BD4F}"/>
              </a:ext>
            </a:extLst>
          </p:cNvPr>
          <p:cNvSpPr>
            <a:spLocks noGrp="1"/>
          </p:cNvSpPr>
          <p:nvPr>
            <p:ph type="body" sz="quarter" idx="34" hasCustomPrompt="1"/>
          </p:nvPr>
        </p:nvSpPr>
        <p:spPr>
          <a:xfrm>
            <a:off x="1731627"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4" name="Picture Placeholder 7">
            <a:extLst>
              <a:ext uri="{FF2B5EF4-FFF2-40B4-BE49-F238E27FC236}">
                <a16:creationId xmlns:a16="http://schemas.microsoft.com/office/drawing/2014/main" id="{FD171AC2-82E6-C5F7-9D8F-179C5045CD7E}"/>
              </a:ext>
            </a:extLst>
          </p:cNvPr>
          <p:cNvSpPr>
            <a:spLocks noGrp="1" noChangeAspect="1"/>
          </p:cNvSpPr>
          <p:nvPr>
            <p:ph type="pic" sz="quarter" idx="35"/>
          </p:nvPr>
        </p:nvSpPr>
        <p:spPr>
          <a:xfrm>
            <a:off x="4241032"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5" name="Text Placeholder 28">
            <a:extLst>
              <a:ext uri="{FF2B5EF4-FFF2-40B4-BE49-F238E27FC236}">
                <a16:creationId xmlns:a16="http://schemas.microsoft.com/office/drawing/2014/main" id="{0AB05AEC-005A-3F1B-0C4D-64752EE8955B}"/>
              </a:ext>
            </a:extLst>
          </p:cNvPr>
          <p:cNvSpPr>
            <a:spLocks noGrp="1"/>
          </p:cNvSpPr>
          <p:nvPr>
            <p:ph type="body" sz="quarter" idx="36" hasCustomPrompt="1"/>
          </p:nvPr>
        </p:nvSpPr>
        <p:spPr>
          <a:xfrm>
            <a:off x="4241032"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6" name="Picture Placeholder 7">
            <a:extLst>
              <a:ext uri="{FF2B5EF4-FFF2-40B4-BE49-F238E27FC236}">
                <a16:creationId xmlns:a16="http://schemas.microsoft.com/office/drawing/2014/main" id="{0EE26C2E-7158-576F-1378-CA79415AEBD0}"/>
              </a:ext>
            </a:extLst>
          </p:cNvPr>
          <p:cNvSpPr>
            <a:spLocks noGrp="1" noChangeAspect="1"/>
          </p:cNvSpPr>
          <p:nvPr>
            <p:ph type="pic" sz="quarter" idx="37"/>
          </p:nvPr>
        </p:nvSpPr>
        <p:spPr>
          <a:xfrm>
            <a:off x="6750437"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7" name="Text Placeholder 28">
            <a:extLst>
              <a:ext uri="{FF2B5EF4-FFF2-40B4-BE49-F238E27FC236}">
                <a16:creationId xmlns:a16="http://schemas.microsoft.com/office/drawing/2014/main" id="{C5BD386D-E6DA-D6A7-A9E3-7D2E78533E12}"/>
              </a:ext>
            </a:extLst>
          </p:cNvPr>
          <p:cNvSpPr>
            <a:spLocks noGrp="1"/>
          </p:cNvSpPr>
          <p:nvPr>
            <p:ph type="body" sz="quarter" idx="38" hasCustomPrompt="1"/>
          </p:nvPr>
        </p:nvSpPr>
        <p:spPr>
          <a:xfrm>
            <a:off x="6750437"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
        <p:nvSpPr>
          <p:cNvPr id="48" name="Picture Placeholder 7">
            <a:extLst>
              <a:ext uri="{FF2B5EF4-FFF2-40B4-BE49-F238E27FC236}">
                <a16:creationId xmlns:a16="http://schemas.microsoft.com/office/drawing/2014/main" id="{06E30288-6192-C4BC-6B0F-03332A53846C}"/>
              </a:ext>
            </a:extLst>
          </p:cNvPr>
          <p:cNvSpPr>
            <a:spLocks noGrp="1" noChangeAspect="1"/>
          </p:cNvSpPr>
          <p:nvPr>
            <p:ph type="pic" sz="quarter" idx="39"/>
          </p:nvPr>
        </p:nvSpPr>
        <p:spPr>
          <a:xfrm>
            <a:off x="9258613" y="3189600"/>
            <a:ext cx="2296800" cy="22968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49" name="Text Placeholder 28">
            <a:extLst>
              <a:ext uri="{FF2B5EF4-FFF2-40B4-BE49-F238E27FC236}">
                <a16:creationId xmlns:a16="http://schemas.microsoft.com/office/drawing/2014/main" id="{80096700-6812-294E-0C3E-E5CC7858FD6E}"/>
              </a:ext>
            </a:extLst>
          </p:cNvPr>
          <p:cNvSpPr>
            <a:spLocks noGrp="1"/>
          </p:cNvSpPr>
          <p:nvPr>
            <p:ph type="body" sz="quarter" idx="40" hasCustomPrompt="1"/>
          </p:nvPr>
        </p:nvSpPr>
        <p:spPr>
          <a:xfrm>
            <a:off x="9258613" y="4518000"/>
            <a:ext cx="2296800" cy="968400"/>
          </a:xfrm>
          <a:gradFill>
            <a:gsLst>
              <a:gs pos="0">
                <a:schemeClr val="tx1">
                  <a:alpha val="73000"/>
                </a:schemeClr>
              </a:gs>
              <a:gs pos="100000">
                <a:schemeClr val="tx1">
                  <a:alpha val="0"/>
                </a:schemeClr>
              </a:gs>
            </a:gsLst>
            <a:lin ang="16200000" scaled="1"/>
          </a:gradFill>
        </p:spPr>
        <p:txBody>
          <a:bodyPr lIns="144000" tIns="36000" rIns="144000" bIns="144000" anchor="b"/>
          <a:lstStyle>
            <a:lvl1pPr algn="ctr">
              <a:lnSpc>
                <a:spcPct val="100000"/>
              </a:lnSpc>
              <a:spcAft>
                <a:spcPts val="0"/>
              </a:spcAft>
              <a:defRPr sz="1400" b="1">
                <a:solidFill>
                  <a:schemeClr val="bg1"/>
                </a:solidFill>
              </a:defRPr>
            </a:lvl1pPr>
            <a:lvl2pPr algn="ctr">
              <a:lnSpc>
                <a:spcPct val="100000"/>
              </a:lnSpc>
              <a:spcAft>
                <a:spcPts val="0"/>
              </a:spcAft>
              <a:defRPr sz="1100">
                <a:solidFill>
                  <a:schemeClr val="bg1"/>
                </a:solidFill>
              </a:defRPr>
            </a:lvl2pPr>
            <a:lvl3pPr marL="0" indent="0">
              <a:buNone/>
              <a:defRPr/>
            </a:lvl3pPr>
          </a:lstStyle>
          <a:p>
            <a:pPr lvl="0"/>
            <a:r>
              <a:rPr lang="en-GB"/>
              <a:t>First Name Surname</a:t>
            </a:r>
          </a:p>
          <a:p>
            <a:pPr lvl="1"/>
            <a:r>
              <a:rPr lang="en-GB"/>
              <a:t>Job Title</a:t>
            </a:r>
          </a:p>
        </p:txBody>
      </p:sp>
    </p:spTree>
    <p:extLst>
      <p:ext uri="{BB962C8B-B14F-4D97-AF65-F5344CB8AC3E}">
        <p14:creationId xmlns:p14="http://schemas.microsoft.com/office/powerpoint/2010/main" val="241380125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Bios x3">
    <p:bg>
      <p:bgPr>
        <a:solidFill>
          <a:schemeClr val="bg1"/>
        </a:solidFill>
        <a:effectLst/>
      </p:bgPr>
    </p:bg>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5815C96E-6900-B6B5-815D-4D8E8D008112}"/>
              </a:ext>
            </a:extLst>
          </p:cNvPr>
          <p:cNvSpPr/>
          <p:nvPr/>
        </p:nvSpPr>
        <p:spPr>
          <a:xfrm>
            <a:off x="4063800" y="0"/>
            <a:ext cx="4064400" cy="6169024"/>
          </a:xfrm>
          <a:custGeom>
            <a:avLst/>
            <a:gdLst>
              <a:gd name="connsiteX0" fmla="*/ 0 w 4064400"/>
              <a:gd name="connsiteY0" fmla="*/ 0 h 6169024"/>
              <a:gd name="connsiteX1" fmla="*/ 4064400 w 4064400"/>
              <a:gd name="connsiteY1" fmla="*/ 0 h 6169024"/>
              <a:gd name="connsiteX2" fmla="*/ 4064400 w 4064400"/>
              <a:gd name="connsiteY2" fmla="*/ 6169024 h 6169024"/>
              <a:gd name="connsiteX3" fmla="*/ 0 w 4064400"/>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4064400" h="6169024">
                <a:moveTo>
                  <a:pt x="0" y="0"/>
                </a:moveTo>
                <a:lnTo>
                  <a:pt x="4064400" y="0"/>
                </a:lnTo>
                <a:lnTo>
                  <a:pt x="4064400" y="6169024"/>
                </a:lnTo>
                <a:lnTo>
                  <a:pt x="0" y="6169024"/>
                </a:lnTo>
                <a:close/>
              </a:path>
            </a:pathLst>
          </a:cu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rIns="72000" rtlCol="0" anchor="ctr">
            <a:noAutofit/>
          </a:bodyPr>
          <a:lstStyle/>
          <a:p>
            <a:pPr algn="ctr"/>
            <a:endParaRPr lang="en-GB" sz="1400"/>
          </a:p>
        </p:txBody>
      </p:sp>
      <p:sp>
        <p:nvSpPr>
          <p:cNvPr id="3" name="Footer Placeholder 2">
            <a:extLst>
              <a:ext uri="{FF2B5EF4-FFF2-40B4-BE49-F238E27FC236}">
                <a16:creationId xmlns:a16="http://schemas.microsoft.com/office/drawing/2014/main" id="{32CC0C5C-99D1-99BB-CABB-CC6FB255B26D}"/>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D0E00792-06FC-7E14-8396-F27E3154E3A4}"/>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9" name="Picture Placeholder 8">
            <a:extLst>
              <a:ext uri="{FF2B5EF4-FFF2-40B4-BE49-F238E27FC236}">
                <a16:creationId xmlns:a16="http://schemas.microsoft.com/office/drawing/2014/main" id="{935B2C59-8A37-64E6-6CBA-C5AECEC501B2}"/>
              </a:ext>
            </a:extLst>
          </p:cNvPr>
          <p:cNvSpPr>
            <a:spLocks noGrp="1"/>
          </p:cNvSpPr>
          <p:nvPr>
            <p:ph type="pic" sz="quarter" idx="12"/>
          </p:nvPr>
        </p:nvSpPr>
        <p:spPr>
          <a:xfrm>
            <a:off x="0" y="0"/>
            <a:ext cx="4064400" cy="267017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0" name="Picture Placeholder 8">
            <a:extLst>
              <a:ext uri="{FF2B5EF4-FFF2-40B4-BE49-F238E27FC236}">
                <a16:creationId xmlns:a16="http://schemas.microsoft.com/office/drawing/2014/main" id="{D272F750-99B3-124C-D8D3-F1286B3773D4}"/>
              </a:ext>
            </a:extLst>
          </p:cNvPr>
          <p:cNvSpPr>
            <a:spLocks noGrp="1"/>
          </p:cNvSpPr>
          <p:nvPr>
            <p:ph type="pic" sz="quarter" idx="13"/>
          </p:nvPr>
        </p:nvSpPr>
        <p:spPr>
          <a:xfrm>
            <a:off x="4063800" y="0"/>
            <a:ext cx="4064400" cy="2670175"/>
          </a:xfrm>
          <a:solidFill>
            <a:schemeClr val="bg1">
              <a:lumMod val="65000"/>
            </a:schemeClr>
          </a:solidFill>
        </p:spPr>
        <p:txBody>
          <a:bodyPr anchor="ctr"/>
          <a:lstStyle>
            <a:lvl1pPr algn="ctr">
              <a:defRPr/>
            </a:lvl1pPr>
          </a:lstStyle>
          <a:p>
            <a:r>
              <a:rPr lang="es-ES"/>
              <a:t>Haga clic en el icono para agregar una imagen</a:t>
            </a:r>
            <a:endParaRPr lang="en-GB"/>
          </a:p>
        </p:txBody>
      </p:sp>
      <p:sp>
        <p:nvSpPr>
          <p:cNvPr id="12" name="Picture Placeholder 8">
            <a:extLst>
              <a:ext uri="{FF2B5EF4-FFF2-40B4-BE49-F238E27FC236}">
                <a16:creationId xmlns:a16="http://schemas.microsoft.com/office/drawing/2014/main" id="{F7023C7E-EF93-8C6E-835A-939EDCF96292}"/>
              </a:ext>
            </a:extLst>
          </p:cNvPr>
          <p:cNvSpPr>
            <a:spLocks noGrp="1"/>
          </p:cNvSpPr>
          <p:nvPr>
            <p:ph type="pic" sz="quarter" idx="14"/>
          </p:nvPr>
        </p:nvSpPr>
        <p:spPr>
          <a:xfrm>
            <a:off x="8127600" y="0"/>
            <a:ext cx="4064400" cy="267017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9" name="Text Placeholder 18">
            <a:extLst>
              <a:ext uri="{FF2B5EF4-FFF2-40B4-BE49-F238E27FC236}">
                <a16:creationId xmlns:a16="http://schemas.microsoft.com/office/drawing/2014/main" id="{7365F35F-7775-B95E-825A-60563DB58AA6}"/>
              </a:ext>
            </a:extLst>
          </p:cNvPr>
          <p:cNvSpPr>
            <a:spLocks noGrp="1"/>
          </p:cNvSpPr>
          <p:nvPr>
            <p:ph type="body" sz="quarter" idx="15" hasCustomPrompt="1"/>
          </p:nvPr>
        </p:nvSpPr>
        <p:spPr>
          <a:xfrm>
            <a:off x="411163"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1" name="Text Placeholder 20">
            <a:extLst>
              <a:ext uri="{FF2B5EF4-FFF2-40B4-BE49-F238E27FC236}">
                <a16:creationId xmlns:a16="http://schemas.microsoft.com/office/drawing/2014/main" id="{BD75C35C-A936-78DA-A517-9B8EF3CF101E}"/>
              </a:ext>
            </a:extLst>
          </p:cNvPr>
          <p:cNvSpPr>
            <a:spLocks noGrp="1"/>
          </p:cNvSpPr>
          <p:nvPr>
            <p:ph type="body" sz="quarter" idx="16"/>
          </p:nvPr>
        </p:nvSpPr>
        <p:spPr>
          <a:xfrm>
            <a:off x="411163" y="3644821"/>
            <a:ext cx="3257550" cy="2007842"/>
          </a:xfrm>
        </p:spPr>
        <p:txBody>
          <a:bodyPr/>
          <a:lstStyle>
            <a:lvl1pPr>
              <a:defRPr sz="1100"/>
            </a:lvl1pPr>
            <a:lvl2pPr>
              <a:defRPr sz="1400"/>
            </a:lvl2pPr>
            <a:lvl3pPr>
              <a:defRPr sz="1100"/>
            </a:lvl3pPr>
            <a:lvl4pPr>
              <a:defRPr sz="1100"/>
            </a:lvl4pPr>
            <a:lvl5pPr>
              <a:defRPr sz="11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2" name="Text Placeholder 18">
            <a:extLst>
              <a:ext uri="{FF2B5EF4-FFF2-40B4-BE49-F238E27FC236}">
                <a16:creationId xmlns:a16="http://schemas.microsoft.com/office/drawing/2014/main" id="{D6471E19-8CCC-B0DF-8C3F-7CB2503D5D13}"/>
              </a:ext>
            </a:extLst>
          </p:cNvPr>
          <p:cNvSpPr>
            <a:spLocks noGrp="1"/>
          </p:cNvSpPr>
          <p:nvPr>
            <p:ph type="body" sz="quarter" idx="17" hasCustomPrompt="1"/>
          </p:nvPr>
        </p:nvSpPr>
        <p:spPr>
          <a:xfrm>
            <a:off x="4470184"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3" name="Text Placeholder 20">
            <a:extLst>
              <a:ext uri="{FF2B5EF4-FFF2-40B4-BE49-F238E27FC236}">
                <a16:creationId xmlns:a16="http://schemas.microsoft.com/office/drawing/2014/main" id="{014B1B71-F74A-A303-FC3B-F4A8195843F0}"/>
              </a:ext>
            </a:extLst>
          </p:cNvPr>
          <p:cNvSpPr>
            <a:spLocks noGrp="1"/>
          </p:cNvSpPr>
          <p:nvPr>
            <p:ph type="body" sz="quarter" idx="18"/>
          </p:nvPr>
        </p:nvSpPr>
        <p:spPr>
          <a:xfrm>
            <a:off x="4467225" y="3644821"/>
            <a:ext cx="3257550" cy="2007842"/>
          </a:xfrm>
        </p:spPr>
        <p:txBody>
          <a:bodyPr/>
          <a:lstStyle>
            <a:lvl1pPr>
              <a:defRPr sz="1100"/>
            </a:lvl1pPr>
            <a:lvl2pPr>
              <a:defRPr sz="1400"/>
            </a:lvl2pPr>
            <a:lvl3pPr>
              <a:defRPr sz="1100"/>
            </a:lvl3pPr>
            <a:lvl4pPr>
              <a:defRPr sz="1100"/>
            </a:lvl4pPr>
            <a:lvl5pPr>
              <a:defRPr sz="11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4" name="Text Placeholder 18">
            <a:extLst>
              <a:ext uri="{FF2B5EF4-FFF2-40B4-BE49-F238E27FC236}">
                <a16:creationId xmlns:a16="http://schemas.microsoft.com/office/drawing/2014/main" id="{4A48D3C2-9B59-84FE-83E7-B0F97C9E71D9}"/>
              </a:ext>
            </a:extLst>
          </p:cNvPr>
          <p:cNvSpPr>
            <a:spLocks noGrp="1"/>
          </p:cNvSpPr>
          <p:nvPr>
            <p:ph type="body" sz="quarter" idx="19" hasCustomPrompt="1"/>
          </p:nvPr>
        </p:nvSpPr>
        <p:spPr>
          <a:xfrm>
            <a:off x="8553811" y="2852738"/>
            <a:ext cx="3251632" cy="660109"/>
          </a:xfrm>
        </p:spPr>
        <p:txBody>
          <a:bodyPr/>
          <a:lstStyle>
            <a:lvl1pPr>
              <a:lnSpc>
                <a:spcPct val="100000"/>
              </a:lnSpc>
              <a:spcAft>
                <a:spcPts val="0"/>
              </a:spcAft>
              <a:defRPr b="1">
                <a:solidFill>
                  <a:schemeClr val="tx2"/>
                </a:solidFill>
              </a:defRPr>
            </a:lvl1pPr>
            <a:lvl2pPr>
              <a:lnSpc>
                <a:spcPct val="100000"/>
              </a:lnSpc>
              <a:spcAft>
                <a:spcPts val="0"/>
              </a:spcAft>
              <a:defRPr sz="1200">
                <a:solidFill>
                  <a:schemeClr val="tx1"/>
                </a:solidFill>
              </a:defRPr>
            </a:lvl2pPr>
            <a:lvl3pPr>
              <a:lnSpc>
                <a:spcPct val="100000"/>
              </a:lnSpc>
              <a:defRPr/>
            </a:lvl3pPr>
            <a:lvl4pPr>
              <a:lnSpc>
                <a:spcPct val="100000"/>
              </a:lnSpc>
              <a:defRPr/>
            </a:lvl4pPr>
            <a:lvl5pPr>
              <a:lnSpc>
                <a:spcPct val="100000"/>
              </a:lnSpc>
              <a:defRPr/>
            </a:lvl5pPr>
          </a:lstStyle>
          <a:p>
            <a:pPr lvl="0"/>
            <a:r>
              <a:rPr lang="en-GB"/>
              <a:t>First Name Surname</a:t>
            </a:r>
          </a:p>
          <a:p>
            <a:pPr lvl="1"/>
            <a:r>
              <a:rPr lang="en-GB"/>
              <a:t>Second level</a:t>
            </a:r>
          </a:p>
        </p:txBody>
      </p:sp>
      <p:sp>
        <p:nvSpPr>
          <p:cNvPr id="25" name="Text Placeholder 20">
            <a:extLst>
              <a:ext uri="{FF2B5EF4-FFF2-40B4-BE49-F238E27FC236}">
                <a16:creationId xmlns:a16="http://schemas.microsoft.com/office/drawing/2014/main" id="{A7224203-3DFE-E8BA-9C78-241EA5FF8CA4}"/>
              </a:ext>
            </a:extLst>
          </p:cNvPr>
          <p:cNvSpPr>
            <a:spLocks noGrp="1"/>
          </p:cNvSpPr>
          <p:nvPr>
            <p:ph type="body" sz="quarter" idx="20"/>
          </p:nvPr>
        </p:nvSpPr>
        <p:spPr>
          <a:xfrm>
            <a:off x="8550852" y="3644821"/>
            <a:ext cx="3257550" cy="2007842"/>
          </a:xfrm>
        </p:spPr>
        <p:txBody>
          <a:bodyPr/>
          <a:lstStyle>
            <a:lvl1pPr>
              <a:defRPr sz="1100"/>
            </a:lvl1pPr>
            <a:lvl2pPr>
              <a:defRPr sz="1400"/>
            </a:lvl2pPr>
            <a:lvl3pPr>
              <a:defRPr sz="1100"/>
            </a:lvl3pPr>
            <a:lvl4pPr>
              <a:defRPr sz="1100"/>
            </a:lvl4pPr>
            <a:lvl5pPr>
              <a:defRPr sz="11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Tree>
    <p:extLst>
      <p:ext uri="{BB962C8B-B14F-4D97-AF65-F5344CB8AC3E}">
        <p14:creationId xmlns:p14="http://schemas.microsoft.com/office/powerpoint/2010/main" val="245768582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Mosaic #1">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500C5C-55A0-3C8A-0687-A33E321F6869}"/>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Title 1">
            <a:extLst>
              <a:ext uri="{FF2B5EF4-FFF2-40B4-BE49-F238E27FC236}">
                <a16:creationId xmlns:a16="http://schemas.microsoft.com/office/drawing/2014/main" id="{9560B1CD-282B-07A4-3E89-E1D0C76CC900}"/>
              </a:ext>
            </a:extLst>
          </p:cNvPr>
          <p:cNvSpPr>
            <a:spLocks noGrp="1"/>
          </p:cNvSpPr>
          <p:nvPr>
            <p:ph type="title"/>
          </p:nvPr>
        </p:nvSpPr>
        <p:spPr>
          <a:xfrm>
            <a:off x="785261" y="1368426"/>
            <a:ext cx="3704189" cy="3432174"/>
          </a:xfrm>
        </p:spPr>
        <p:txBody>
          <a:bodyPr anchor="ctr"/>
          <a:lstStyle/>
          <a:p>
            <a:r>
              <a:rPr lang="es-ES"/>
              <a:t>Haga clic para modificar el estilo de título del patrón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7699375" y="682625"/>
            <a:ext cx="3856038" cy="5486398"/>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9" name="Picture Placeholder 8">
            <a:extLst>
              <a:ext uri="{FF2B5EF4-FFF2-40B4-BE49-F238E27FC236}">
                <a16:creationId xmlns:a16="http://schemas.microsoft.com/office/drawing/2014/main" id="{BAD7BE90-3BDC-F609-DA85-653C974727EC}"/>
              </a:ext>
            </a:extLst>
          </p:cNvPr>
          <p:cNvSpPr>
            <a:spLocks noGrp="1"/>
          </p:cNvSpPr>
          <p:nvPr>
            <p:ph type="pic" sz="quarter" idx="13"/>
          </p:nvPr>
        </p:nvSpPr>
        <p:spPr>
          <a:xfrm>
            <a:off x="6413500" y="2060575"/>
            <a:ext cx="2568575" cy="2730498"/>
          </a:xfrm>
          <a:solidFill>
            <a:schemeClr val="bg1">
              <a:lumMod val="65000"/>
            </a:schemeClr>
          </a:solidFill>
        </p:spPr>
        <p:txBody>
          <a:bodyPr anchor="ctr"/>
          <a:lstStyle>
            <a:lvl1pPr algn="ctr">
              <a:defRPr/>
            </a:lvl1pPr>
          </a:lstStyle>
          <a:p>
            <a:r>
              <a:rPr lang="es-ES"/>
              <a:t>Haga clic en el icono para agregar una imagen</a:t>
            </a:r>
            <a:endParaRPr lang="en-GB"/>
          </a:p>
        </p:txBody>
      </p:sp>
      <p:sp>
        <p:nvSpPr>
          <p:cNvPr id="5" name="Rounded Rectangle 4">
            <a:extLst>
              <a:ext uri="{FF2B5EF4-FFF2-40B4-BE49-F238E27FC236}">
                <a16:creationId xmlns:a16="http://schemas.microsoft.com/office/drawing/2014/main" id="{B4643C89-D039-12D0-AD23-86C897EB3177}"/>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7" name="Picture 6">
            <a:extLst>
              <a:ext uri="{FF2B5EF4-FFF2-40B4-BE49-F238E27FC236}">
                <a16:creationId xmlns:a16="http://schemas.microsoft.com/office/drawing/2014/main" id="{ADCBEA58-69E7-D73B-4B63-819B5DEF3E49}"/>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42972346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Mosaic #2">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6096000" y="0"/>
            <a:ext cx="6096000" cy="308090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2463476"/>
          </a:xfrm>
        </p:spPr>
        <p:txBody>
          <a:bodyPr/>
          <a:lstStyle/>
          <a:p>
            <a:r>
              <a:rPr lang="es-ES"/>
              <a:t>Haga clic para modificar el estilo de título del patrón</a:t>
            </a:r>
            <a:endParaRPr lang="en-GB"/>
          </a:p>
        </p:txBody>
      </p:sp>
      <p:sp>
        <p:nvSpPr>
          <p:cNvPr id="11" name="Picture Placeholder 8">
            <a:extLst>
              <a:ext uri="{FF2B5EF4-FFF2-40B4-BE49-F238E27FC236}">
                <a16:creationId xmlns:a16="http://schemas.microsoft.com/office/drawing/2014/main" id="{1F82C0E6-ABEE-E744-BED6-3CF463ACD28F}"/>
              </a:ext>
            </a:extLst>
          </p:cNvPr>
          <p:cNvSpPr>
            <a:spLocks noGrp="1"/>
          </p:cNvSpPr>
          <p:nvPr>
            <p:ph type="pic" sz="quarter" idx="13"/>
          </p:nvPr>
        </p:nvSpPr>
        <p:spPr>
          <a:xfrm>
            <a:off x="0" y="3088118"/>
            <a:ext cx="6096000" cy="3080905"/>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6416675" y="3080906"/>
            <a:ext cx="5138738" cy="308090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Rounded Rectangle 1">
            <a:extLst>
              <a:ext uri="{FF2B5EF4-FFF2-40B4-BE49-F238E27FC236}">
                <a16:creationId xmlns:a16="http://schemas.microsoft.com/office/drawing/2014/main" id="{B661CDCE-8667-108C-D192-8D82B9BCDBC4}"/>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234858606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Mosaic #3">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0" y="0"/>
            <a:ext cx="12192000" cy="34290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3429000"/>
            <a:ext cx="4345538" cy="2740024"/>
          </a:xfrm>
        </p:spPr>
        <p:txBody>
          <a:bodyPr anchor="ctr"/>
          <a:lstStyle/>
          <a:p>
            <a:r>
              <a:rPr lang="es-ES"/>
              <a:t>Haga clic para modificar el estilo de título del patrón</a:t>
            </a:r>
            <a:endParaRPr lang="en-GB"/>
          </a:p>
        </p:txBody>
      </p:sp>
      <p:sp>
        <p:nvSpPr>
          <p:cNvPr id="10" name="Text Placeholder 9">
            <a:extLst>
              <a:ext uri="{FF2B5EF4-FFF2-40B4-BE49-F238E27FC236}">
                <a16:creationId xmlns:a16="http://schemas.microsoft.com/office/drawing/2014/main" id="{7BD4F01D-E5FA-8B13-BDAA-28E7F353DE30}"/>
              </a:ext>
            </a:extLst>
          </p:cNvPr>
          <p:cNvSpPr>
            <a:spLocks noGrp="1"/>
          </p:cNvSpPr>
          <p:nvPr>
            <p:ph type="body" sz="quarter" idx="14"/>
          </p:nvPr>
        </p:nvSpPr>
        <p:spPr>
          <a:xfrm>
            <a:off x="6096000" y="3429000"/>
            <a:ext cx="5459413" cy="274002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2" name="Rounded Rectangle 1">
            <a:extLst>
              <a:ext uri="{FF2B5EF4-FFF2-40B4-BE49-F238E27FC236}">
                <a16:creationId xmlns:a16="http://schemas.microsoft.com/office/drawing/2014/main" id="{E7251E75-5D43-155E-9EF9-2835F16A02AA}"/>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8978111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Mosaic #4">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8" name="Picture Placeholder 8">
            <a:extLst>
              <a:ext uri="{FF2B5EF4-FFF2-40B4-BE49-F238E27FC236}">
                <a16:creationId xmlns:a16="http://schemas.microsoft.com/office/drawing/2014/main" id="{82E15243-F728-E95D-70AB-7AE8C857CBD3}"/>
              </a:ext>
            </a:extLst>
          </p:cNvPr>
          <p:cNvSpPr>
            <a:spLocks noGrp="1"/>
          </p:cNvSpPr>
          <p:nvPr>
            <p:ph type="pic" sz="quarter" idx="12"/>
          </p:nvPr>
        </p:nvSpPr>
        <p:spPr>
          <a:xfrm>
            <a:off x="0" y="0"/>
            <a:ext cx="6096000" cy="3429000"/>
          </a:xfrm>
          <a:solidFill>
            <a:schemeClr val="bg1">
              <a:lumMod val="50000"/>
            </a:schemeClr>
          </a:solidFill>
        </p:spPr>
        <p:txBody>
          <a:bodyPr anchor="ct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3429000"/>
            <a:ext cx="4345538" cy="2740024"/>
          </a:xfrm>
        </p:spPr>
        <p:txBody>
          <a:bodyPr anchor="ctr"/>
          <a:lstStyle/>
          <a:p>
            <a:r>
              <a:rPr lang="es-ES"/>
              <a:t>Haga clic para modificar el estilo de título del patrón</a:t>
            </a:r>
            <a:endParaRPr lang="en-GB"/>
          </a:p>
        </p:txBody>
      </p:sp>
      <p:sp>
        <p:nvSpPr>
          <p:cNvPr id="2" name="Picture Placeholder 8">
            <a:extLst>
              <a:ext uri="{FF2B5EF4-FFF2-40B4-BE49-F238E27FC236}">
                <a16:creationId xmlns:a16="http://schemas.microsoft.com/office/drawing/2014/main" id="{B5F49B39-D9E3-959B-708D-6A74A51B6E56}"/>
              </a:ext>
            </a:extLst>
          </p:cNvPr>
          <p:cNvSpPr>
            <a:spLocks noGrp="1"/>
          </p:cNvSpPr>
          <p:nvPr>
            <p:ph type="pic" sz="quarter" idx="13"/>
          </p:nvPr>
        </p:nvSpPr>
        <p:spPr>
          <a:xfrm>
            <a:off x="6096000" y="0"/>
            <a:ext cx="6096000" cy="3429000"/>
          </a:xfrm>
          <a:solidFill>
            <a:schemeClr val="bg1">
              <a:lumMod val="65000"/>
            </a:schemeClr>
          </a:solidFill>
        </p:spPr>
        <p:txBody>
          <a:bodyPr anchor="ctr"/>
          <a:lstStyle>
            <a:lvl1pPr algn="ctr">
              <a:defRPr/>
            </a:lvl1pPr>
          </a:lstStyle>
          <a:p>
            <a:r>
              <a:rPr lang="es-ES"/>
              <a:t>Haga clic en el icono para agregar una imagen</a:t>
            </a:r>
            <a:endParaRPr lang="en-GB"/>
          </a:p>
        </p:txBody>
      </p:sp>
      <p:sp>
        <p:nvSpPr>
          <p:cNvPr id="10" name="Text Placeholder 9">
            <a:extLst>
              <a:ext uri="{FF2B5EF4-FFF2-40B4-BE49-F238E27FC236}">
                <a16:creationId xmlns:a16="http://schemas.microsoft.com/office/drawing/2014/main" id="{7BD4F01D-E5FA-8B13-BDAA-28E7F353DE30}"/>
              </a:ext>
            </a:extLst>
          </p:cNvPr>
          <p:cNvSpPr>
            <a:spLocks noGrp="1"/>
          </p:cNvSpPr>
          <p:nvPr>
            <p:ph type="body" sz="quarter" idx="14"/>
          </p:nvPr>
        </p:nvSpPr>
        <p:spPr>
          <a:xfrm>
            <a:off x="6096000" y="3429000"/>
            <a:ext cx="5459413" cy="274002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Rounded Rectangle 5">
            <a:extLst>
              <a:ext uri="{FF2B5EF4-FFF2-40B4-BE49-F238E27FC236}">
                <a16:creationId xmlns:a16="http://schemas.microsoft.com/office/drawing/2014/main" id="{37DA4BE3-56CF-7014-FEAC-F83276D7734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49043238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Mosaic #5">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9" name="Picture Placeholder 8">
            <a:extLst>
              <a:ext uri="{FF2B5EF4-FFF2-40B4-BE49-F238E27FC236}">
                <a16:creationId xmlns:a16="http://schemas.microsoft.com/office/drawing/2014/main" id="{19C604F0-B5CD-0F0A-9FCD-FB9A1EF29C33}"/>
              </a:ext>
            </a:extLst>
          </p:cNvPr>
          <p:cNvSpPr>
            <a:spLocks noGrp="1"/>
          </p:cNvSpPr>
          <p:nvPr>
            <p:ph type="pic" sz="quarter" idx="15"/>
          </p:nvPr>
        </p:nvSpPr>
        <p:spPr>
          <a:xfrm>
            <a:off x="5772149" y="0"/>
            <a:ext cx="3209925"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Rounded Rectangle 5">
            <a:extLst>
              <a:ext uri="{FF2B5EF4-FFF2-40B4-BE49-F238E27FC236}">
                <a16:creationId xmlns:a16="http://schemas.microsoft.com/office/drawing/2014/main" id="{34E08D6B-F466-16BC-3391-106E8FFF1173}"/>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67366832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Mosaic #6">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5775326" y="0"/>
            <a:ext cx="6416674"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5775326" y="3080906"/>
            <a:ext cx="6416674"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Rounded Rectangle 5">
            <a:extLst>
              <a:ext uri="{FF2B5EF4-FFF2-40B4-BE49-F238E27FC236}">
                <a16:creationId xmlns:a16="http://schemas.microsoft.com/office/drawing/2014/main" id="{6940F16F-80F7-0DAF-13F8-888A58AA174A}"/>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55765740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Mosaic #7">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8982074" y="3080906"/>
            <a:ext cx="3209925"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5772149" y="0"/>
            <a:ext cx="3209925" cy="308090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5772149" y="3080906"/>
            <a:ext cx="3209925" cy="308812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9" name="Rounded Rectangle 8">
            <a:extLst>
              <a:ext uri="{FF2B5EF4-FFF2-40B4-BE49-F238E27FC236}">
                <a16:creationId xmlns:a16="http://schemas.microsoft.com/office/drawing/2014/main" id="{7553B5CB-779B-F9C8-9782-2B3EFD9A5A7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825490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ase Study Slide">
    <p:bg>
      <p:bgPr>
        <a:solidFill>
          <a:schemeClr val="accent5"/>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4D6D3A19-B41C-5A47-AF82-CCA882BCAB92}"/>
              </a:ext>
            </a:extLst>
          </p:cNvPr>
          <p:cNvSpPr>
            <a:spLocks noGrp="1"/>
          </p:cNvSpPr>
          <p:nvPr>
            <p:ph type="body" sz="quarter" idx="13" hasCustomPrompt="1"/>
          </p:nvPr>
        </p:nvSpPr>
        <p:spPr>
          <a:xfrm>
            <a:off x="609600" y="2941638"/>
            <a:ext cx="10969625" cy="3170237"/>
          </a:xfrm>
          <a:solidFill>
            <a:schemeClr val="bg1"/>
          </a:solidFill>
        </p:spPr>
        <p:txBody>
          <a:bodyPr anchor="ctr">
            <a:normAutofit/>
          </a:bodyPr>
          <a:lstStyle>
            <a:lvl1pPr algn="ctr">
              <a:defRPr sz="100"/>
            </a:lvl1pPr>
          </a:lstStyle>
          <a:p>
            <a:pPr lvl="0"/>
            <a:r>
              <a:rPr lang="en-US"/>
              <a:t> </a:t>
            </a:r>
          </a:p>
        </p:txBody>
      </p:sp>
      <p:sp>
        <p:nvSpPr>
          <p:cNvPr id="2" name="Title 1">
            <a:extLst>
              <a:ext uri="{FF2B5EF4-FFF2-40B4-BE49-F238E27FC236}">
                <a16:creationId xmlns:a16="http://schemas.microsoft.com/office/drawing/2014/main" id="{870493FC-9EBB-4A46-AA09-0DD6BBE20D6F}"/>
              </a:ext>
            </a:extLst>
          </p:cNvPr>
          <p:cNvSpPr>
            <a:spLocks noGrp="1"/>
          </p:cNvSpPr>
          <p:nvPr>
            <p:ph type="title" hasCustomPrompt="1"/>
          </p:nvPr>
        </p:nvSpPr>
        <p:spPr>
          <a:xfrm>
            <a:off x="618065" y="609600"/>
            <a:ext cx="10965600" cy="777240"/>
          </a:xfrm>
        </p:spPr>
        <p:txBody>
          <a:bodyPr/>
          <a:lstStyle/>
          <a:p>
            <a:r>
              <a:rPr lang="en-GB"/>
              <a:t>Case Study Title Goes Here</a:t>
            </a:r>
          </a:p>
        </p:txBody>
      </p:sp>
      <p:sp>
        <p:nvSpPr>
          <p:cNvPr id="5" name="Footer Placeholder 4">
            <a:extLst>
              <a:ext uri="{FF2B5EF4-FFF2-40B4-BE49-F238E27FC236}">
                <a16:creationId xmlns:a16="http://schemas.microsoft.com/office/drawing/2014/main" id="{E89C7FB5-AB7C-4D4E-B862-274C7B493D12}"/>
              </a:ext>
            </a:extLst>
          </p:cNvPr>
          <p:cNvSpPr>
            <a:spLocks noGrp="1"/>
          </p:cNvSpPr>
          <p:nvPr>
            <p:ph type="ftr" sz="quarter" idx="11"/>
          </p:nvPr>
        </p:nvSpPr>
        <p:spPr/>
        <p:txBody>
          <a:bodyPr/>
          <a:lstStyle>
            <a:lvl1pPr>
              <a:defRPr i="1"/>
            </a:lvl1pPr>
          </a:lstStyle>
          <a:p>
            <a:r>
              <a:rPr lang="es-MX"/>
              <a:t>Source: </a:t>
            </a:r>
          </a:p>
        </p:txBody>
      </p:sp>
      <p:sp>
        <p:nvSpPr>
          <p:cNvPr id="6" name="Slide Number Placeholder 5">
            <a:extLst>
              <a:ext uri="{FF2B5EF4-FFF2-40B4-BE49-F238E27FC236}">
                <a16:creationId xmlns:a16="http://schemas.microsoft.com/office/drawing/2014/main" id="{F0A1A650-1E2A-4846-B039-EEC37AF7E1DA}"/>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17" name="Text Placeholder 8">
            <a:extLst>
              <a:ext uri="{FF2B5EF4-FFF2-40B4-BE49-F238E27FC236}">
                <a16:creationId xmlns:a16="http://schemas.microsoft.com/office/drawing/2014/main" id="{E27557F0-1BBA-6647-9998-DCEAAFB33B64}"/>
              </a:ext>
            </a:extLst>
          </p:cNvPr>
          <p:cNvSpPr>
            <a:spLocks noGrp="1"/>
          </p:cNvSpPr>
          <p:nvPr>
            <p:ph type="body" sz="quarter" idx="14" hasCustomPrompt="1"/>
          </p:nvPr>
        </p:nvSpPr>
        <p:spPr>
          <a:xfrm>
            <a:off x="619531"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20" name="Text Placeholder 8">
            <a:extLst>
              <a:ext uri="{FF2B5EF4-FFF2-40B4-BE49-F238E27FC236}">
                <a16:creationId xmlns:a16="http://schemas.microsoft.com/office/drawing/2014/main" id="{53948A59-8AF0-DE4F-8535-2F0B40648D11}"/>
              </a:ext>
            </a:extLst>
          </p:cNvPr>
          <p:cNvSpPr>
            <a:spLocks noGrp="1"/>
          </p:cNvSpPr>
          <p:nvPr>
            <p:ph type="body" sz="quarter" idx="15" hasCustomPrompt="1"/>
          </p:nvPr>
        </p:nvSpPr>
        <p:spPr>
          <a:xfrm>
            <a:off x="7991068"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21" name="Text Placeholder 8">
            <a:extLst>
              <a:ext uri="{FF2B5EF4-FFF2-40B4-BE49-F238E27FC236}">
                <a16:creationId xmlns:a16="http://schemas.microsoft.com/office/drawing/2014/main" id="{18F82DBF-EC05-BD45-B722-B564A053E9EB}"/>
              </a:ext>
            </a:extLst>
          </p:cNvPr>
          <p:cNvSpPr>
            <a:spLocks noGrp="1"/>
          </p:cNvSpPr>
          <p:nvPr>
            <p:ph type="body" sz="quarter" idx="16" hasCustomPrompt="1"/>
          </p:nvPr>
        </p:nvSpPr>
        <p:spPr>
          <a:xfrm>
            <a:off x="4305300" y="2166001"/>
            <a:ext cx="3595053" cy="661020"/>
          </a:xfrm>
          <a:solidFill>
            <a:schemeClr val="accent5">
              <a:lumMod val="90000"/>
            </a:schemeClr>
          </a:solidFill>
        </p:spPr>
        <p:txBody>
          <a:bodyPr anchor="ctr">
            <a:normAutofit/>
          </a:bodyPr>
          <a:lstStyle>
            <a:lvl1pPr algn="ctr">
              <a:defRPr sz="1200"/>
            </a:lvl1pPr>
          </a:lstStyle>
          <a:p>
            <a:pPr lvl="0"/>
            <a:r>
              <a:rPr lang="en-US"/>
              <a:t> Sub Heading Goes Here</a:t>
            </a:r>
          </a:p>
        </p:txBody>
      </p:sp>
      <p:sp>
        <p:nvSpPr>
          <p:cNvPr id="33" name="Text Placeholder 32">
            <a:extLst>
              <a:ext uri="{FF2B5EF4-FFF2-40B4-BE49-F238E27FC236}">
                <a16:creationId xmlns:a16="http://schemas.microsoft.com/office/drawing/2014/main" id="{75B94588-F5B7-004F-AF61-113E2169F510}"/>
              </a:ext>
            </a:extLst>
          </p:cNvPr>
          <p:cNvSpPr>
            <a:spLocks noGrp="1"/>
          </p:cNvSpPr>
          <p:nvPr>
            <p:ph type="body" sz="quarter" idx="17" hasCustomPrompt="1"/>
          </p:nvPr>
        </p:nvSpPr>
        <p:spPr>
          <a:xfrm>
            <a:off x="619530" y="1531620"/>
            <a:ext cx="10966590" cy="542176"/>
          </a:xfrm>
          <a:custGeom>
            <a:avLst/>
            <a:gdLst>
              <a:gd name="connsiteX0" fmla="*/ 7371537 w 10966590"/>
              <a:gd name="connsiteY0" fmla="*/ 0 h 542176"/>
              <a:gd name="connsiteX1" fmla="*/ 10966590 w 10966590"/>
              <a:gd name="connsiteY1" fmla="*/ 0 h 542176"/>
              <a:gd name="connsiteX2" fmla="*/ 10966590 w 10966590"/>
              <a:gd name="connsiteY2" fmla="*/ 542176 h 542176"/>
              <a:gd name="connsiteX3" fmla="*/ 7371537 w 10966590"/>
              <a:gd name="connsiteY3" fmla="*/ 542176 h 542176"/>
              <a:gd name="connsiteX4" fmla="*/ 3685769 w 10966590"/>
              <a:gd name="connsiteY4" fmla="*/ 0 h 542176"/>
              <a:gd name="connsiteX5" fmla="*/ 7280822 w 10966590"/>
              <a:gd name="connsiteY5" fmla="*/ 0 h 542176"/>
              <a:gd name="connsiteX6" fmla="*/ 7280822 w 10966590"/>
              <a:gd name="connsiteY6" fmla="*/ 542176 h 542176"/>
              <a:gd name="connsiteX7" fmla="*/ 3685769 w 10966590"/>
              <a:gd name="connsiteY7" fmla="*/ 542176 h 542176"/>
              <a:gd name="connsiteX8" fmla="*/ 0 w 10966590"/>
              <a:gd name="connsiteY8" fmla="*/ 0 h 542176"/>
              <a:gd name="connsiteX9" fmla="*/ 3595053 w 10966590"/>
              <a:gd name="connsiteY9" fmla="*/ 0 h 542176"/>
              <a:gd name="connsiteX10" fmla="*/ 3595053 w 10966590"/>
              <a:gd name="connsiteY10" fmla="*/ 542176 h 542176"/>
              <a:gd name="connsiteX11" fmla="*/ 0 w 10966590"/>
              <a:gd name="connsiteY11" fmla="*/ 542176 h 5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66590" h="542176">
                <a:moveTo>
                  <a:pt x="7371537" y="0"/>
                </a:moveTo>
                <a:lnTo>
                  <a:pt x="10966590" y="0"/>
                </a:lnTo>
                <a:lnTo>
                  <a:pt x="10966590" y="542176"/>
                </a:lnTo>
                <a:lnTo>
                  <a:pt x="7371537" y="542176"/>
                </a:lnTo>
                <a:close/>
                <a:moveTo>
                  <a:pt x="3685769" y="0"/>
                </a:moveTo>
                <a:lnTo>
                  <a:pt x="7280822" y="0"/>
                </a:lnTo>
                <a:lnTo>
                  <a:pt x="7280822" y="542176"/>
                </a:lnTo>
                <a:lnTo>
                  <a:pt x="3685769" y="542176"/>
                </a:lnTo>
                <a:close/>
                <a:moveTo>
                  <a:pt x="0" y="0"/>
                </a:moveTo>
                <a:lnTo>
                  <a:pt x="3595053" y="0"/>
                </a:lnTo>
                <a:lnTo>
                  <a:pt x="3595053" y="542176"/>
                </a:lnTo>
                <a:lnTo>
                  <a:pt x="0" y="542176"/>
                </a:lnTo>
                <a:close/>
              </a:path>
            </a:pathLst>
          </a:custGeom>
          <a:gradFill>
            <a:gsLst>
              <a:gs pos="0">
                <a:schemeClr val="accent2"/>
              </a:gs>
              <a:gs pos="100000">
                <a:schemeClr val="accent3"/>
              </a:gs>
            </a:gsLst>
            <a:lin ang="0" scaled="1"/>
          </a:gradFill>
        </p:spPr>
        <p:txBody>
          <a:bodyPr wrap="square" anchor="ctr">
            <a:noAutofit/>
          </a:bodyPr>
          <a:lstStyle>
            <a:lvl1pPr algn="ctr">
              <a:defRPr sz="100" b="1">
                <a:solidFill>
                  <a:schemeClr val="bg1"/>
                </a:solidFill>
              </a:defRPr>
            </a:lvl1pPr>
          </a:lstStyle>
          <a:p>
            <a:pPr lvl="0"/>
            <a:r>
              <a:rPr lang="en-US"/>
              <a:t> </a:t>
            </a:r>
          </a:p>
        </p:txBody>
      </p:sp>
      <p:sp>
        <p:nvSpPr>
          <p:cNvPr id="30" name="Text Placeholder 8">
            <a:extLst>
              <a:ext uri="{FF2B5EF4-FFF2-40B4-BE49-F238E27FC236}">
                <a16:creationId xmlns:a16="http://schemas.microsoft.com/office/drawing/2014/main" id="{5F798D50-4CE4-F447-87F8-15FF8A1658CF}"/>
              </a:ext>
            </a:extLst>
          </p:cNvPr>
          <p:cNvSpPr>
            <a:spLocks noGrp="1"/>
          </p:cNvSpPr>
          <p:nvPr>
            <p:ph type="body" sz="quarter" idx="20" hasCustomPrompt="1"/>
          </p:nvPr>
        </p:nvSpPr>
        <p:spPr>
          <a:xfrm>
            <a:off x="619531"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
        <p:nvSpPr>
          <p:cNvPr id="31" name="Text Placeholder 8">
            <a:extLst>
              <a:ext uri="{FF2B5EF4-FFF2-40B4-BE49-F238E27FC236}">
                <a16:creationId xmlns:a16="http://schemas.microsoft.com/office/drawing/2014/main" id="{DD283EE5-3BA3-874C-A54B-C4EDCBEDDAC1}"/>
              </a:ext>
            </a:extLst>
          </p:cNvPr>
          <p:cNvSpPr>
            <a:spLocks noGrp="1"/>
          </p:cNvSpPr>
          <p:nvPr>
            <p:ph type="body" sz="quarter" idx="21" hasCustomPrompt="1"/>
          </p:nvPr>
        </p:nvSpPr>
        <p:spPr>
          <a:xfrm>
            <a:off x="7991068"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
        <p:nvSpPr>
          <p:cNvPr id="32" name="Text Placeholder 8">
            <a:extLst>
              <a:ext uri="{FF2B5EF4-FFF2-40B4-BE49-F238E27FC236}">
                <a16:creationId xmlns:a16="http://schemas.microsoft.com/office/drawing/2014/main" id="{E5589F9A-A53F-A84C-B850-BA74F7670512}"/>
              </a:ext>
            </a:extLst>
          </p:cNvPr>
          <p:cNvSpPr>
            <a:spLocks noGrp="1"/>
          </p:cNvSpPr>
          <p:nvPr>
            <p:ph type="body" sz="quarter" idx="22" hasCustomPrompt="1"/>
          </p:nvPr>
        </p:nvSpPr>
        <p:spPr>
          <a:xfrm>
            <a:off x="4305300" y="1538288"/>
            <a:ext cx="3595053" cy="542176"/>
          </a:xfrm>
          <a:noFill/>
        </p:spPr>
        <p:txBody>
          <a:bodyPr anchor="ctr">
            <a:normAutofit/>
          </a:bodyPr>
          <a:lstStyle>
            <a:lvl1pPr algn="ctr">
              <a:defRPr sz="1400" b="1">
                <a:solidFill>
                  <a:schemeClr val="bg1"/>
                </a:solidFill>
              </a:defRPr>
            </a:lvl1pPr>
          </a:lstStyle>
          <a:p>
            <a:pPr lvl="0"/>
            <a:r>
              <a:rPr lang="en-US"/>
              <a:t>Heading Goes Here</a:t>
            </a:r>
          </a:p>
        </p:txBody>
      </p:sp>
    </p:spTree>
    <p:extLst>
      <p:ext uri="{BB962C8B-B14F-4D97-AF65-F5344CB8AC3E}">
        <p14:creationId xmlns:p14="http://schemas.microsoft.com/office/powerpoint/2010/main" val="59268158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Mosaic #8">
    <p:bg>
      <p:bgPr>
        <a:solidFill>
          <a:schemeClr val="bg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8982074" y="0"/>
            <a:ext cx="3209925"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5" name="Title 4">
            <a:extLst>
              <a:ext uri="{FF2B5EF4-FFF2-40B4-BE49-F238E27FC236}">
                <a16:creationId xmlns:a16="http://schemas.microsoft.com/office/drawing/2014/main" id="{69E8FC60-2748-9785-AA1C-72C5CE713A39}"/>
              </a:ext>
            </a:extLst>
          </p:cNvPr>
          <p:cNvSpPr>
            <a:spLocks noGrp="1"/>
          </p:cNvSpPr>
          <p:nvPr>
            <p:ph type="title"/>
          </p:nvPr>
        </p:nvSpPr>
        <p:spPr>
          <a:xfrm>
            <a:off x="785262" y="279724"/>
            <a:ext cx="4345538" cy="1780851"/>
          </a:xfrm>
        </p:spPr>
        <p:txBody>
          <a:bodyPr/>
          <a:lstStyle/>
          <a:p>
            <a:r>
              <a:rPr lang="es-ES"/>
              <a:t>Haga clic para modificar el estilo de título del patrón</a:t>
            </a:r>
            <a:endParaRPr lang="en-GB"/>
          </a:p>
        </p:txBody>
      </p:sp>
      <p:sp>
        <p:nvSpPr>
          <p:cNvPr id="13" name="Text Placeholder 12">
            <a:extLst>
              <a:ext uri="{FF2B5EF4-FFF2-40B4-BE49-F238E27FC236}">
                <a16:creationId xmlns:a16="http://schemas.microsoft.com/office/drawing/2014/main" id="{9AD4E916-2DD8-FF0C-58AD-D72A9EEA19DE}"/>
              </a:ext>
            </a:extLst>
          </p:cNvPr>
          <p:cNvSpPr>
            <a:spLocks noGrp="1"/>
          </p:cNvSpPr>
          <p:nvPr>
            <p:ph type="body" sz="quarter" idx="14"/>
          </p:nvPr>
        </p:nvSpPr>
        <p:spPr>
          <a:xfrm>
            <a:off x="779463" y="2060576"/>
            <a:ext cx="4351337" cy="4101236"/>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8982074" y="3429000"/>
            <a:ext cx="3209925" cy="274002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5772149" y="0"/>
            <a:ext cx="3209925" cy="2060575"/>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5772149" y="2067788"/>
            <a:ext cx="3209925" cy="410123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r>
              <a:rPr lang="es-ES"/>
              <a:t>Haga clic en el icono para agregar una imagen</a:t>
            </a:r>
            <a:endParaRPr lang="en-GB"/>
          </a:p>
        </p:txBody>
      </p:sp>
      <p:sp>
        <p:nvSpPr>
          <p:cNvPr id="9" name="Rounded Rectangle 8">
            <a:extLst>
              <a:ext uri="{FF2B5EF4-FFF2-40B4-BE49-F238E27FC236}">
                <a16:creationId xmlns:a16="http://schemas.microsoft.com/office/drawing/2014/main" id="{F56B88C7-709E-7FB2-AB08-704E04F89CDD}"/>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Tree>
    <p:extLst>
      <p:ext uri="{BB962C8B-B14F-4D97-AF65-F5344CB8AC3E}">
        <p14:creationId xmlns:p14="http://schemas.microsoft.com/office/powerpoint/2010/main" val="39644602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p:cSld name="Mosaic #9">
    <p:bg>
      <p:bgPr>
        <a:solidFill>
          <a:schemeClr val="bg2"/>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96000" y="0"/>
            <a:ext cx="6095999"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8" name="Picture Placeholder 7">
            <a:extLst>
              <a:ext uri="{FF2B5EF4-FFF2-40B4-BE49-F238E27FC236}">
                <a16:creationId xmlns:a16="http://schemas.microsoft.com/office/drawing/2014/main" id="{D70795D6-B814-4E36-78A9-7634816C8534}"/>
              </a:ext>
            </a:extLst>
          </p:cNvPr>
          <p:cNvSpPr>
            <a:spLocks noGrp="1"/>
          </p:cNvSpPr>
          <p:nvPr>
            <p:ph type="pic" sz="quarter" idx="15"/>
          </p:nvPr>
        </p:nvSpPr>
        <p:spPr>
          <a:xfrm>
            <a:off x="6096000" y="3429000"/>
            <a:ext cx="6095999" cy="342264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0" y="0"/>
            <a:ext cx="6096000" cy="34290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CEBCEFB0-A758-D703-7D10-8D8D69D699E1}"/>
              </a:ext>
            </a:extLst>
          </p:cNvPr>
          <p:cNvSpPr>
            <a:spLocks noGrp="1"/>
          </p:cNvSpPr>
          <p:nvPr>
            <p:ph type="pic" sz="quarter" idx="17"/>
          </p:nvPr>
        </p:nvSpPr>
        <p:spPr>
          <a:xfrm>
            <a:off x="0" y="3429000"/>
            <a:ext cx="6096000" cy="3422647"/>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67322826-FB53-4EA8-B4DD-786783600E55}" type="slidenum">
              <a:rPr lang="es-MX" smtClean="0"/>
              <a:t>‹Nº›</a:t>
            </a:fld>
            <a:endParaRPr lang="es-MX"/>
          </a:p>
        </p:txBody>
      </p:sp>
      <p:pic>
        <p:nvPicPr>
          <p:cNvPr id="9" name="Picture 8">
            <a:extLst>
              <a:ext uri="{FF2B5EF4-FFF2-40B4-BE49-F238E27FC236}">
                <a16:creationId xmlns:a16="http://schemas.microsoft.com/office/drawing/2014/main" id="{A093B9B1-A201-4E32-4849-535812A3D3AA}"/>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401260594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Mosaic #10">
    <p:bg>
      <p:bgPr>
        <a:solidFill>
          <a:srgbClr val="EDE9E9"/>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96001" y="0"/>
            <a:ext cx="6095999"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0" y="1"/>
            <a:ext cx="6096000" cy="6169022"/>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67322826-FB53-4EA8-B4DD-786783600E55}" type="slidenum">
              <a:rPr lang="es-MX" smtClean="0"/>
              <a:t>‹Nº›</a:t>
            </a:fld>
            <a:endParaRPr lang="es-MX"/>
          </a:p>
        </p:txBody>
      </p:sp>
      <p:pic>
        <p:nvPicPr>
          <p:cNvPr id="7" name="Picture 6">
            <a:extLst>
              <a:ext uri="{FF2B5EF4-FFF2-40B4-BE49-F238E27FC236}">
                <a16:creationId xmlns:a16="http://schemas.microsoft.com/office/drawing/2014/main" id="{3A5C8769-3003-F7AE-6734-71EC4497CBB4}"/>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401360093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p:cSld name="Mosaic #11">
    <p:bg>
      <p:bgPr>
        <a:solidFill>
          <a:srgbClr val="EDE9E9"/>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416675" y="0"/>
            <a:ext cx="2565400" cy="61690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r>
              <a:rPr lang="es-ES"/>
              <a:t>Haga clic en el icono para agregar una imagen</a:t>
            </a:r>
            <a:endParaRPr lang="en-GB"/>
          </a:p>
        </p:txBody>
      </p:sp>
      <p:sp>
        <p:nvSpPr>
          <p:cNvPr id="6" name="Picture Placeholder 5">
            <a:extLst>
              <a:ext uri="{FF2B5EF4-FFF2-40B4-BE49-F238E27FC236}">
                <a16:creationId xmlns:a16="http://schemas.microsoft.com/office/drawing/2014/main" id="{410B3015-6849-048C-AD97-C517676F76EB}"/>
              </a:ext>
            </a:extLst>
          </p:cNvPr>
          <p:cNvSpPr>
            <a:spLocks noGrp="1"/>
          </p:cNvSpPr>
          <p:nvPr>
            <p:ph type="pic" sz="quarter" idx="16"/>
          </p:nvPr>
        </p:nvSpPr>
        <p:spPr>
          <a:xfrm>
            <a:off x="-1" y="0"/>
            <a:ext cx="6416675" cy="27432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5" name="Picture Placeholder 4">
            <a:extLst>
              <a:ext uri="{FF2B5EF4-FFF2-40B4-BE49-F238E27FC236}">
                <a16:creationId xmlns:a16="http://schemas.microsoft.com/office/drawing/2014/main" id="{B5946053-E62C-3605-EB68-E7DEC59EE045}"/>
              </a:ext>
            </a:extLst>
          </p:cNvPr>
          <p:cNvSpPr>
            <a:spLocks noGrp="1"/>
          </p:cNvSpPr>
          <p:nvPr>
            <p:ph type="pic" sz="quarter" idx="17"/>
          </p:nvPr>
        </p:nvSpPr>
        <p:spPr>
          <a:xfrm>
            <a:off x="0" y="2743200"/>
            <a:ext cx="3206750" cy="34258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75000"/>
            </a:schemeClr>
          </a:solidFill>
        </p:spPr>
        <p:txBody>
          <a:bodyPr wrap="square" anchor="ctr">
            <a:noAutofit/>
          </a:bodyPr>
          <a:lstStyle>
            <a:lvl1pPr algn="ctr">
              <a:defRPr/>
            </a:lvl1pPr>
          </a:lstStyle>
          <a:p>
            <a:r>
              <a:rPr lang="es-ES"/>
              <a:t>Haga clic en el icono para agregar una imagen</a:t>
            </a:r>
            <a:endParaRPr lang="en-GB"/>
          </a:p>
        </p:txBody>
      </p:sp>
      <p:sp>
        <p:nvSpPr>
          <p:cNvPr id="7" name="Picture Placeholder 6">
            <a:extLst>
              <a:ext uri="{FF2B5EF4-FFF2-40B4-BE49-F238E27FC236}">
                <a16:creationId xmlns:a16="http://schemas.microsoft.com/office/drawing/2014/main" id="{8EDF04BE-2ED7-E23F-7734-81C214CCA853}"/>
              </a:ext>
            </a:extLst>
          </p:cNvPr>
          <p:cNvSpPr>
            <a:spLocks noGrp="1"/>
          </p:cNvSpPr>
          <p:nvPr>
            <p:ph type="pic" sz="quarter" idx="18"/>
          </p:nvPr>
        </p:nvSpPr>
        <p:spPr>
          <a:xfrm>
            <a:off x="3206749" y="2743200"/>
            <a:ext cx="3209925" cy="3425824"/>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8" name="Picture Placeholder 7">
            <a:extLst>
              <a:ext uri="{FF2B5EF4-FFF2-40B4-BE49-F238E27FC236}">
                <a16:creationId xmlns:a16="http://schemas.microsoft.com/office/drawing/2014/main" id="{DFC2092C-D564-C5A9-C97F-348F2ECB44D2}"/>
              </a:ext>
            </a:extLst>
          </p:cNvPr>
          <p:cNvSpPr>
            <a:spLocks noGrp="1"/>
          </p:cNvSpPr>
          <p:nvPr>
            <p:ph type="pic" sz="quarter" idx="19"/>
          </p:nvPr>
        </p:nvSpPr>
        <p:spPr>
          <a:xfrm>
            <a:off x="8982075" y="0"/>
            <a:ext cx="3209925"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9" name="Picture Placeholder 8">
            <a:extLst>
              <a:ext uri="{FF2B5EF4-FFF2-40B4-BE49-F238E27FC236}">
                <a16:creationId xmlns:a16="http://schemas.microsoft.com/office/drawing/2014/main" id="{75EB5095-7804-C3E6-7402-3C7A63C0BA76}"/>
              </a:ext>
            </a:extLst>
          </p:cNvPr>
          <p:cNvSpPr>
            <a:spLocks noGrp="1"/>
          </p:cNvSpPr>
          <p:nvPr>
            <p:ph type="pic" sz="quarter" idx="20"/>
          </p:nvPr>
        </p:nvSpPr>
        <p:spPr>
          <a:xfrm>
            <a:off x="8982075" y="3082924"/>
            <a:ext cx="3209925"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pic>
        <p:nvPicPr>
          <p:cNvPr id="11" name="Picture 10">
            <a:extLst>
              <a:ext uri="{FF2B5EF4-FFF2-40B4-BE49-F238E27FC236}">
                <a16:creationId xmlns:a16="http://schemas.microsoft.com/office/drawing/2014/main" id="{DC9A5F4A-8E2C-947C-0714-E5C346E24C4E}"/>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86562823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Mosaic #12">
    <p:bg>
      <p:bgPr>
        <a:solidFill>
          <a:srgbClr val="EDE9E9"/>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E66905-64DD-F656-2F93-6BFFEBAA4CBA}"/>
              </a:ext>
            </a:extLst>
          </p:cNvPr>
          <p:cNvSpPr>
            <a:spLocks noGrp="1"/>
          </p:cNvSpPr>
          <p:nvPr>
            <p:ph type="pic" sz="quarter" idx="12"/>
          </p:nvPr>
        </p:nvSpPr>
        <p:spPr>
          <a:xfrm>
            <a:off x="-600" y="0"/>
            <a:ext cx="3044848"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3" name="Footer Placeholder 2">
            <a:extLst>
              <a:ext uri="{FF2B5EF4-FFF2-40B4-BE49-F238E27FC236}">
                <a16:creationId xmlns:a16="http://schemas.microsoft.com/office/drawing/2014/main" id="{1B57D188-B471-37A0-46D7-C838B0A43396}"/>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6D02EAE9-6FEB-3B2A-1FC1-8E887DB192C7}"/>
              </a:ext>
            </a:extLst>
          </p:cNvPr>
          <p:cNvSpPr>
            <a:spLocks noGrp="1"/>
          </p:cNvSpPr>
          <p:nvPr>
            <p:ph type="sldNum" sz="quarter" idx="11"/>
          </p:nvPr>
        </p:nvSpPr>
        <p:spPr/>
        <p:txBody>
          <a:bodyPr/>
          <a:lstStyle/>
          <a:p>
            <a:fld id="{67322826-FB53-4EA8-B4DD-786783600E55}" type="slidenum">
              <a:rPr lang="es-MX" smtClean="0"/>
              <a:t>‹Nº›</a:t>
            </a:fld>
            <a:endParaRPr lang="es-MX"/>
          </a:p>
        </p:txBody>
      </p:sp>
      <p:sp>
        <p:nvSpPr>
          <p:cNvPr id="8" name="Picture Placeholder 7">
            <a:extLst>
              <a:ext uri="{FF2B5EF4-FFF2-40B4-BE49-F238E27FC236}">
                <a16:creationId xmlns:a16="http://schemas.microsoft.com/office/drawing/2014/main" id="{BBB13102-A20D-BCDF-666A-2DBE1AC13C07}"/>
              </a:ext>
            </a:extLst>
          </p:cNvPr>
          <p:cNvSpPr>
            <a:spLocks noGrp="1"/>
          </p:cNvSpPr>
          <p:nvPr>
            <p:ph type="pic" sz="quarter" idx="13"/>
          </p:nvPr>
        </p:nvSpPr>
        <p:spPr>
          <a:xfrm>
            <a:off x="-600" y="3086100"/>
            <a:ext cx="3044848"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2" name="Picture Placeholder 21">
            <a:extLst>
              <a:ext uri="{FF2B5EF4-FFF2-40B4-BE49-F238E27FC236}">
                <a16:creationId xmlns:a16="http://schemas.microsoft.com/office/drawing/2014/main" id="{6F490869-D1DC-C579-A316-10A2245BB8A2}"/>
              </a:ext>
            </a:extLst>
          </p:cNvPr>
          <p:cNvSpPr>
            <a:spLocks noGrp="1"/>
          </p:cNvSpPr>
          <p:nvPr>
            <p:ph type="pic" sz="quarter" idx="14"/>
          </p:nvPr>
        </p:nvSpPr>
        <p:spPr>
          <a:xfrm>
            <a:off x="3044248" y="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3" name="Picture Placeholder 22">
            <a:extLst>
              <a:ext uri="{FF2B5EF4-FFF2-40B4-BE49-F238E27FC236}">
                <a16:creationId xmlns:a16="http://schemas.microsoft.com/office/drawing/2014/main" id="{AED58FB9-EF60-89EE-C72E-92CE23001F82}"/>
              </a:ext>
            </a:extLst>
          </p:cNvPr>
          <p:cNvSpPr>
            <a:spLocks noGrp="1"/>
          </p:cNvSpPr>
          <p:nvPr>
            <p:ph type="pic" sz="quarter" idx="15"/>
          </p:nvPr>
        </p:nvSpPr>
        <p:spPr>
          <a:xfrm>
            <a:off x="3044248" y="308610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24" name="Picture Placeholder 23">
            <a:extLst>
              <a:ext uri="{FF2B5EF4-FFF2-40B4-BE49-F238E27FC236}">
                <a16:creationId xmlns:a16="http://schemas.microsoft.com/office/drawing/2014/main" id="{4823CF1B-0C04-D7AF-5C5C-1F72BEB334B2}"/>
              </a:ext>
            </a:extLst>
          </p:cNvPr>
          <p:cNvSpPr>
            <a:spLocks noGrp="1"/>
          </p:cNvSpPr>
          <p:nvPr>
            <p:ph type="pic" sz="quarter" idx="16"/>
          </p:nvPr>
        </p:nvSpPr>
        <p:spPr>
          <a:xfrm>
            <a:off x="6096000" y="0"/>
            <a:ext cx="3046114"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25" name="Picture Placeholder 24">
            <a:extLst>
              <a:ext uri="{FF2B5EF4-FFF2-40B4-BE49-F238E27FC236}">
                <a16:creationId xmlns:a16="http://schemas.microsoft.com/office/drawing/2014/main" id="{3DB2B6A3-4F93-8812-1A03-1B748F6B2AE9}"/>
              </a:ext>
            </a:extLst>
          </p:cNvPr>
          <p:cNvSpPr>
            <a:spLocks noGrp="1"/>
          </p:cNvSpPr>
          <p:nvPr>
            <p:ph type="pic" sz="quarter" idx="17"/>
          </p:nvPr>
        </p:nvSpPr>
        <p:spPr>
          <a:xfrm>
            <a:off x="6096000" y="3086100"/>
            <a:ext cx="3046114"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6" name="Picture Placeholder 25">
            <a:extLst>
              <a:ext uri="{FF2B5EF4-FFF2-40B4-BE49-F238E27FC236}">
                <a16:creationId xmlns:a16="http://schemas.microsoft.com/office/drawing/2014/main" id="{66B79E47-FA84-B264-D708-BEA6E7FE3727}"/>
              </a:ext>
            </a:extLst>
          </p:cNvPr>
          <p:cNvSpPr>
            <a:spLocks noGrp="1"/>
          </p:cNvSpPr>
          <p:nvPr>
            <p:ph type="pic" sz="quarter" idx="18"/>
          </p:nvPr>
        </p:nvSpPr>
        <p:spPr>
          <a:xfrm>
            <a:off x="9142114" y="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65000"/>
            </a:schemeClr>
          </a:solidFill>
        </p:spPr>
        <p:txBody>
          <a:bodyPr wrap="square" anchor="ctr">
            <a:noAutofit/>
          </a:bodyPr>
          <a:lstStyle>
            <a:lvl1pPr algn="ctr">
              <a:defRPr/>
            </a:lvl1pPr>
          </a:lstStyle>
          <a:p>
            <a:r>
              <a:rPr lang="es-ES"/>
              <a:t>Haga clic en el icono para agregar una imagen</a:t>
            </a:r>
            <a:endParaRPr lang="en-GB"/>
          </a:p>
        </p:txBody>
      </p:sp>
      <p:sp>
        <p:nvSpPr>
          <p:cNvPr id="27" name="Picture Placeholder 26">
            <a:extLst>
              <a:ext uri="{FF2B5EF4-FFF2-40B4-BE49-F238E27FC236}">
                <a16:creationId xmlns:a16="http://schemas.microsoft.com/office/drawing/2014/main" id="{3BB89B72-822F-BF1F-3F86-589507872696}"/>
              </a:ext>
            </a:extLst>
          </p:cNvPr>
          <p:cNvSpPr>
            <a:spLocks noGrp="1"/>
          </p:cNvSpPr>
          <p:nvPr>
            <p:ph type="pic" sz="quarter" idx="19"/>
          </p:nvPr>
        </p:nvSpPr>
        <p:spPr>
          <a:xfrm>
            <a:off x="9142114" y="3086100"/>
            <a:ext cx="3051752" cy="3086100"/>
          </a:xfrm>
          <a:custGeom>
            <a:avLst/>
            <a:gdLst>
              <a:gd name="connsiteX0" fmla="*/ 0 w 3209925"/>
              <a:gd name="connsiteY0" fmla="*/ 0 h 6169024"/>
              <a:gd name="connsiteX1" fmla="*/ 3209925 w 3209925"/>
              <a:gd name="connsiteY1" fmla="*/ 0 h 6169024"/>
              <a:gd name="connsiteX2" fmla="*/ 3209925 w 3209925"/>
              <a:gd name="connsiteY2" fmla="*/ 6169024 h 6169024"/>
              <a:gd name="connsiteX3" fmla="*/ 0 w 3209925"/>
              <a:gd name="connsiteY3" fmla="*/ 6169024 h 6169024"/>
            </a:gdLst>
            <a:ahLst/>
            <a:cxnLst>
              <a:cxn ang="0">
                <a:pos x="connsiteX0" y="connsiteY0"/>
              </a:cxn>
              <a:cxn ang="0">
                <a:pos x="connsiteX1" y="connsiteY1"/>
              </a:cxn>
              <a:cxn ang="0">
                <a:pos x="connsiteX2" y="connsiteY2"/>
              </a:cxn>
              <a:cxn ang="0">
                <a:pos x="connsiteX3" y="connsiteY3"/>
              </a:cxn>
            </a:cxnLst>
            <a:rect l="l" t="t" r="r" b="b"/>
            <a:pathLst>
              <a:path w="3209925" h="6169024">
                <a:moveTo>
                  <a:pt x="0" y="0"/>
                </a:moveTo>
                <a:lnTo>
                  <a:pt x="3209925" y="0"/>
                </a:lnTo>
                <a:lnTo>
                  <a:pt x="3209925" y="6169024"/>
                </a:lnTo>
                <a:lnTo>
                  <a:pt x="0" y="6169024"/>
                </a:ln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Tree>
    <p:extLst>
      <p:ext uri="{BB962C8B-B14F-4D97-AF65-F5344CB8AC3E}">
        <p14:creationId xmlns:p14="http://schemas.microsoft.com/office/powerpoint/2010/main" val="223744262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Media - desktop">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C93688E-1263-9D36-62A7-80F8CE19F9AF}"/>
              </a:ext>
            </a:extLst>
          </p:cNvPr>
          <p:cNvPicPr>
            <a:picLocks noChangeAspect="1"/>
          </p:cNvPicPr>
          <p:nvPr/>
        </p:nvPicPr>
        <p:blipFill rotWithShape="1">
          <a:blip r:embed="rId2"/>
          <a:srcRect b="8569"/>
          <a:stretch/>
        </p:blipFill>
        <p:spPr>
          <a:xfrm>
            <a:off x="6845670" y="2590799"/>
            <a:ext cx="4860531" cy="3578225"/>
          </a:xfrm>
          <a:prstGeom prst="rect">
            <a:avLst/>
          </a:prstGeom>
        </p:spPr>
      </p:pic>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67322826-FB53-4EA8-B4DD-786783600E55}" type="slidenum">
              <a:rPr lang="es-MX" smtClean="0"/>
              <a:t>‹Nº›</a:t>
            </a:fld>
            <a:endParaRPr lang="es-MX"/>
          </a:p>
        </p:txBody>
      </p:sp>
      <p:cxnSp>
        <p:nvCxnSpPr>
          <p:cNvPr id="10" name="Straight Connector 9">
            <a:extLst>
              <a:ext uri="{FF2B5EF4-FFF2-40B4-BE49-F238E27FC236}">
                <a16:creationId xmlns:a16="http://schemas.microsoft.com/office/drawing/2014/main" id="{EF234DB0-3004-509D-820F-9FF2CCC20F59}"/>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3206750" y="2060575"/>
            <a:ext cx="3209925"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6" name="Picture Placeholder 5">
            <a:extLst>
              <a:ext uri="{FF2B5EF4-FFF2-40B4-BE49-F238E27FC236}">
                <a16:creationId xmlns:a16="http://schemas.microsoft.com/office/drawing/2014/main" id="{BDFA67B3-1709-54E4-5A04-C5259FF0FEE8}"/>
              </a:ext>
            </a:extLst>
          </p:cNvPr>
          <p:cNvSpPr>
            <a:spLocks noGrp="1"/>
          </p:cNvSpPr>
          <p:nvPr>
            <p:ph type="pic" sz="quarter" idx="12"/>
          </p:nvPr>
        </p:nvSpPr>
        <p:spPr>
          <a:xfrm>
            <a:off x="6982977" y="2742325"/>
            <a:ext cx="4585917" cy="2579578"/>
          </a:xfrm>
          <a:prstGeom prst="rect">
            <a:avLst/>
          </a:pr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
        <p:nvSpPr>
          <p:cNvPr id="5" name="Title 4">
            <a:extLst>
              <a:ext uri="{FF2B5EF4-FFF2-40B4-BE49-F238E27FC236}">
                <a16:creationId xmlns:a16="http://schemas.microsoft.com/office/drawing/2014/main" id="{85FC0EE2-F2F1-F95E-5296-A4799BF2E1CC}"/>
              </a:ext>
            </a:extLst>
          </p:cNvPr>
          <p:cNvSpPr>
            <a:spLocks noGrp="1"/>
          </p:cNvSpPr>
          <p:nvPr>
            <p:ph type="title"/>
          </p:nvPr>
        </p:nvSpPr>
        <p:spPr/>
        <p:txBody>
          <a:bodyPr/>
          <a:lstStyle/>
          <a:p>
            <a:r>
              <a:rPr lang="es-ES"/>
              <a:t>Haga clic para modificar el estilo de título del patrón</a:t>
            </a:r>
            <a:endParaRPr lang="en-GB"/>
          </a:p>
        </p:txBody>
      </p:sp>
    </p:spTree>
    <p:extLst>
      <p:ext uri="{BB962C8B-B14F-4D97-AF65-F5344CB8AC3E}">
        <p14:creationId xmlns:p14="http://schemas.microsoft.com/office/powerpoint/2010/main" val="264526259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Media - mobile">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1492FA8-3242-7065-DBEC-298BE6E57CF1}"/>
              </a:ext>
            </a:extLst>
          </p:cNvPr>
          <p:cNvSpPr>
            <a:spLocks noGrp="1"/>
          </p:cNvSpPr>
          <p:nvPr>
            <p:ph type="ftr" sz="quarter" idx="10"/>
          </p:nvPr>
        </p:nvSpPr>
        <p:spPr/>
        <p:txBody>
          <a:bodyPr/>
          <a:lstStyle/>
          <a:p>
            <a:r>
              <a:rPr lang="es-MX"/>
              <a:t>Source: </a:t>
            </a:r>
          </a:p>
        </p:txBody>
      </p:sp>
      <p:sp>
        <p:nvSpPr>
          <p:cNvPr id="4" name="Slide Number Placeholder 3">
            <a:extLst>
              <a:ext uri="{FF2B5EF4-FFF2-40B4-BE49-F238E27FC236}">
                <a16:creationId xmlns:a16="http://schemas.microsoft.com/office/drawing/2014/main" id="{731CFF7E-90AD-556E-DD8E-9CECD3DB0C9F}"/>
              </a:ext>
            </a:extLst>
          </p:cNvPr>
          <p:cNvSpPr>
            <a:spLocks noGrp="1"/>
          </p:cNvSpPr>
          <p:nvPr>
            <p:ph type="sldNum" sz="quarter" idx="11"/>
          </p:nvPr>
        </p:nvSpPr>
        <p:spPr/>
        <p:txBody>
          <a:bodyPr/>
          <a:lstStyle/>
          <a:p>
            <a:fld id="{67322826-FB53-4EA8-B4DD-786783600E55}" type="slidenum">
              <a:rPr lang="es-MX" smtClean="0"/>
              <a:t>‹Nº›</a:t>
            </a:fld>
            <a:endParaRPr lang="es-MX"/>
          </a:p>
        </p:txBody>
      </p:sp>
      <p:cxnSp>
        <p:nvCxnSpPr>
          <p:cNvPr id="10" name="Straight Connector 9">
            <a:extLst>
              <a:ext uri="{FF2B5EF4-FFF2-40B4-BE49-F238E27FC236}">
                <a16:creationId xmlns:a16="http://schemas.microsoft.com/office/drawing/2014/main" id="{EF234DB0-3004-509D-820F-9FF2CCC20F59}"/>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7549953D-8BB0-B383-F725-C756E776B399}"/>
              </a:ext>
            </a:extLst>
          </p:cNvPr>
          <p:cNvSpPr>
            <a:spLocks noGrp="1"/>
          </p:cNvSpPr>
          <p:nvPr>
            <p:ph type="body" sz="quarter" idx="15"/>
          </p:nvPr>
        </p:nvSpPr>
        <p:spPr>
          <a:xfrm>
            <a:off x="3206750" y="2060575"/>
            <a:ext cx="3209925" cy="40100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4" name="Rounded Rectangle 13">
            <a:extLst>
              <a:ext uri="{FF2B5EF4-FFF2-40B4-BE49-F238E27FC236}">
                <a16:creationId xmlns:a16="http://schemas.microsoft.com/office/drawing/2014/main" id="{E4B74144-F9DF-403B-B5C8-C97073D4EE4C}"/>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sp>
        <p:nvSpPr>
          <p:cNvPr id="5" name="Title 4">
            <a:extLst>
              <a:ext uri="{FF2B5EF4-FFF2-40B4-BE49-F238E27FC236}">
                <a16:creationId xmlns:a16="http://schemas.microsoft.com/office/drawing/2014/main" id="{85FC0EE2-F2F1-F95E-5296-A4799BF2E1CC}"/>
              </a:ext>
            </a:extLst>
          </p:cNvPr>
          <p:cNvSpPr>
            <a:spLocks noGrp="1"/>
          </p:cNvSpPr>
          <p:nvPr>
            <p:ph type="title"/>
          </p:nvPr>
        </p:nvSpPr>
        <p:spPr/>
        <p:txBody>
          <a:bodyPr/>
          <a:lstStyle/>
          <a:p>
            <a:r>
              <a:rPr lang="es-ES"/>
              <a:t>Haga clic para modificar el estilo de título del patrón</a:t>
            </a:r>
            <a:endParaRPr lang="en-GB"/>
          </a:p>
        </p:txBody>
      </p:sp>
      <p:sp>
        <p:nvSpPr>
          <p:cNvPr id="2" name="Text Placeholder 7">
            <a:extLst>
              <a:ext uri="{FF2B5EF4-FFF2-40B4-BE49-F238E27FC236}">
                <a16:creationId xmlns:a16="http://schemas.microsoft.com/office/drawing/2014/main" id="{F3C9BFFC-B4D9-44A6-1923-855BB7D10B9A}"/>
              </a:ext>
            </a:extLst>
          </p:cNvPr>
          <p:cNvSpPr>
            <a:spLocks noGrp="1"/>
          </p:cNvSpPr>
          <p:nvPr>
            <p:ph type="body" sz="quarter" idx="14"/>
          </p:nvPr>
        </p:nvSpPr>
        <p:spPr>
          <a:xfrm>
            <a:off x="9313541" y="1283759"/>
            <a:ext cx="2239057" cy="4702175"/>
          </a:xfrm>
          <a:prstGeom prst="roundRect">
            <a:avLst>
              <a:gd name="adj" fmla="val 12251"/>
            </a:avLst>
          </a:prstGeom>
          <a:solidFill>
            <a:schemeClr val="tx1"/>
          </a:solidFill>
        </p:spPr>
        <p:txBody>
          <a:bodyPr/>
          <a:lstStyle>
            <a:lvl1pPr>
              <a:defRPr sz="100">
                <a:noFill/>
              </a:defRPr>
            </a:lvl1pPr>
          </a:lstStyle>
          <a:p>
            <a:pPr lvl="0"/>
            <a:r>
              <a:rPr lang="es-ES"/>
              <a:t>Haga clic para modificar los estilos de texto del patrón</a:t>
            </a:r>
          </a:p>
        </p:txBody>
      </p:sp>
      <p:sp>
        <p:nvSpPr>
          <p:cNvPr id="7" name="Picture Placeholder 5">
            <a:extLst>
              <a:ext uri="{FF2B5EF4-FFF2-40B4-BE49-F238E27FC236}">
                <a16:creationId xmlns:a16="http://schemas.microsoft.com/office/drawing/2014/main" id="{D9883130-8A5B-7D6C-2C29-C580C41FDA04}"/>
              </a:ext>
            </a:extLst>
          </p:cNvPr>
          <p:cNvSpPr>
            <a:spLocks noGrp="1"/>
          </p:cNvSpPr>
          <p:nvPr>
            <p:ph type="pic" sz="quarter" idx="12"/>
          </p:nvPr>
        </p:nvSpPr>
        <p:spPr>
          <a:xfrm>
            <a:off x="9384617" y="1345678"/>
            <a:ext cx="2096905" cy="4578337"/>
          </a:xfrm>
          <a:custGeom>
            <a:avLst/>
            <a:gdLst>
              <a:gd name="connsiteX0" fmla="*/ 256226 w 2454413"/>
              <a:gd name="connsiteY0" fmla="*/ 84 h 5358912"/>
              <a:gd name="connsiteX1" fmla="*/ 409999 w 2454413"/>
              <a:gd name="connsiteY1" fmla="*/ 833 h 5358912"/>
              <a:gd name="connsiteX2" fmla="*/ 532204 w 2454413"/>
              <a:gd name="connsiteY2" fmla="*/ 84 h 5358912"/>
              <a:gd name="connsiteX3" fmla="*/ 646470 w 2454413"/>
              <a:gd name="connsiteY3" fmla="*/ 1020 h 5358912"/>
              <a:gd name="connsiteX4" fmla="*/ 875098 w 2454413"/>
              <a:gd name="connsiteY4" fmla="*/ 84 h 5358912"/>
              <a:gd name="connsiteX5" fmla="*/ 1086808 w 2454413"/>
              <a:gd name="connsiteY5" fmla="*/ 84 h 5358912"/>
              <a:gd name="connsiteX6" fmla="*/ 1287080 w 2454413"/>
              <a:gd name="connsiteY6" fmla="*/ 84 h 5358912"/>
              <a:gd name="connsiteX7" fmla="*/ 1497562 w 2454413"/>
              <a:gd name="connsiteY7" fmla="*/ 739 h 5358912"/>
              <a:gd name="connsiteX8" fmla="*/ 1686588 w 2454413"/>
              <a:gd name="connsiteY8" fmla="*/ 84 h 5358912"/>
              <a:gd name="connsiteX9" fmla="*/ 1900472 w 2454413"/>
              <a:gd name="connsiteY9" fmla="*/ 84 h 5358912"/>
              <a:gd name="connsiteX10" fmla="*/ 2071446 w 2454413"/>
              <a:gd name="connsiteY10" fmla="*/ 177 h 5358912"/>
              <a:gd name="connsiteX11" fmla="*/ 2198189 w 2454413"/>
              <a:gd name="connsiteY11" fmla="*/ 84 h 5358912"/>
              <a:gd name="connsiteX12" fmla="*/ 2446853 w 2454413"/>
              <a:gd name="connsiteY12" fmla="*/ 189884 h 5358912"/>
              <a:gd name="connsiteX13" fmla="*/ 2453941 w 2454413"/>
              <a:gd name="connsiteY13" fmla="*/ 259959 h 5358912"/>
              <a:gd name="connsiteX14" fmla="*/ 2454225 w 2454413"/>
              <a:gd name="connsiteY14" fmla="*/ 1370190 h 5358912"/>
              <a:gd name="connsiteX15" fmla="*/ 2454225 w 2454413"/>
              <a:gd name="connsiteY15" fmla="*/ 2680434 h 5358912"/>
              <a:gd name="connsiteX16" fmla="*/ 2454413 w 2454413"/>
              <a:gd name="connsiteY16" fmla="*/ 5106531 h 5358912"/>
              <a:gd name="connsiteX17" fmla="*/ 2379181 w 2454413"/>
              <a:gd name="connsiteY17" fmla="*/ 5287151 h 5358912"/>
              <a:gd name="connsiteX18" fmla="*/ 2196865 w 2454413"/>
              <a:gd name="connsiteY18" fmla="*/ 5358912 h 5358912"/>
              <a:gd name="connsiteX19" fmla="*/ 1017340 w 2454413"/>
              <a:gd name="connsiteY19" fmla="*/ 5358724 h 5358912"/>
              <a:gd name="connsiteX20" fmla="*/ 254714 w 2454413"/>
              <a:gd name="connsiteY20" fmla="*/ 5358912 h 5358912"/>
              <a:gd name="connsiteX21" fmla="*/ 104249 w 2454413"/>
              <a:gd name="connsiteY21" fmla="*/ 5311227 h 5358912"/>
              <a:gd name="connsiteX22" fmla="*/ 95 w 2454413"/>
              <a:gd name="connsiteY22" fmla="*/ 5103345 h 5358912"/>
              <a:gd name="connsiteX23" fmla="*/ 284 w 2454413"/>
              <a:gd name="connsiteY23" fmla="*/ 4192002 h 5358912"/>
              <a:gd name="connsiteX24" fmla="*/ 0 w 2454413"/>
              <a:gd name="connsiteY24" fmla="*/ 261271 h 5358912"/>
              <a:gd name="connsiteX25" fmla="*/ 117669 w 2454413"/>
              <a:gd name="connsiteY25" fmla="*/ 39149 h 5358912"/>
              <a:gd name="connsiteX26" fmla="*/ 256226 w 2454413"/>
              <a:gd name="connsiteY26" fmla="*/ 84 h 53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54413" h="5358912">
                <a:moveTo>
                  <a:pt x="256226" y="84"/>
                </a:moveTo>
                <a:cubicBezTo>
                  <a:pt x="307451" y="84"/>
                  <a:pt x="358772" y="833"/>
                  <a:pt x="409999" y="833"/>
                </a:cubicBezTo>
                <a:cubicBezTo>
                  <a:pt x="450733" y="833"/>
                  <a:pt x="491469" y="84"/>
                  <a:pt x="532204" y="84"/>
                </a:cubicBezTo>
                <a:cubicBezTo>
                  <a:pt x="570293" y="84"/>
                  <a:pt x="608381" y="1020"/>
                  <a:pt x="646470" y="1020"/>
                </a:cubicBezTo>
                <a:cubicBezTo>
                  <a:pt x="722649" y="927"/>
                  <a:pt x="798920" y="271"/>
                  <a:pt x="875098" y="84"/>
                </a:cubicBezTo>
                <a:cubicBezTo>
                  <a:pt x="945700" y="-104"/>
                  <a:pt x="1016206" y="84"/>
                  <a:pt x="1086808" y="84"/>
                </a:cubicBezTo>
                <a:cubicBezTo>
                  <a:pt x="1153534" y="84"/>
                  <a:pt x="1220355" y="-11"/>
                  <a:pt x="1287080" y="84"/>
                </a:cubicBezTo>
                <a:cubicBezTo>
                  <a:pt x="1357210" y="177"/>
                  <a:pt x="1427433" y="739"/>
                  <a:pt x="1497562" y="739"/>
                </a:cubicBezTo>
                <a:cubicBezTo>
                  <a:pt x="1560602" y="739"/>
                  <a:pt x="1623548" y="177"/>
                  <a:pt x="1686588" y="84"/>
                </a:cubicBezTo>
                <a:cubicBezTo>
                  <a:pt x="1757851" y="-11"/>
                  <a:pt x="1829208" y="84"/>
                  <a:pt x="1900472" y="84"/>
                </a:cubicBezTo>
                <a:cubicBezTo>
                  <a:pt x="1957463" y="84"/>
                  <a:pt x="2014455" y="177"/>
                  <a:pt x="2071446" y="177"/>
                </a:cubicBezTo>
                <a:cubicBezTo>
                  <a:pt x="2113693" y="177"/>
                  <a:pt x="2155941" y="-11"/>
                  <a:pt x="2198189" y="84"/>
                </a:cubicBezTo>
                <a:cubicBezTo>
                  <a:pt x="2317936" y="458"/>
                  <a:pt x="2419160" y="76997"/>
                  <a:pt x="2446853" y="189884"/>
                </a:cubicBezTo>
                <a:cubicBezTo>
                  <a:pt x="2452429" y="212461"/>
                  <a:pt x="2453847" y="236538"/>
                  <a:pt x="2453941" y="259959"/>
                </a:cubicBezTo>
                <a:cubicBezTo>
                  <a:pt x="2454319" y="630005"/>
                  <a:pt x="2454225" y="1000144"/>
                  <a:pt x="2454225" y="1370190"/>
                </a:cubicBezTo>
                <a:cubicBezTo>
                  <a:pt x="2454225" y="1806939"/>
                  <a:pt x="2454225" y="2243686"/>
                  <a:pt x="2454225" y="2680434"/>
                </a:cubicBezTo>
                <a:cubicBezTo>
                  <a:pt x="2454225" y="3489102"/>
                  <a:pt x="2454225" y="4297863"/>
                  <a:pt x="2454413" y="5106531"/>
                </a:cubicBezTo>
                <a:cubicBezTo>
                  <a:pt x="2454413" y="5177448"/>
                  <a:pt x="2429651" y="5237780"/>
                  <a:pt x="2379181" y="5287151"/>
                </a:cubicBezTo>
                <a:cubicBezTo>
                  <a:pt x="2328900" y="5336241"/>
                  <a:pt x="2267750" y="5359005"/>
                  <a:pt x="2196865" y="5358912"/>
                </a:cubicBezTo>
                <a:cubicBezTo>
                  <a:pt x="1803690" y="5358537"/>
                  <a:pt x="1410515" y="5358724"/>
                  <a:pt x="1017340" y="5358724"/>
                </a:cubicBezTo>
                <a:cubicBezTo>
                  <a:pt x="763100" y="5358724"/>
                  <a:pt x="508954" y="5358537"/>
                  <a:pt x="254714" y="5358912"/>
                </a:cubicBezTo>
                <a:cubicBezTo>
                  <a:pt x="199140" y="5358912"/>
                  <a:pt x="148481" y="5344203"/>
                  <a:pt x="104249" y="5311227"/>
                </a:cubicBezTo>
                <a:cubicBezTo>
                  <a:pt x="34781" y="5259421"/>
                  <a:pt x="0" y="5190189"/>
                  <a:pt x="95" y="5103345"/>
                </a:cubicBezTo>
                <a:cubicBezTo>
                  <a:pt x="473" y="4799534"/>
                  <a:pt x="284" y="4495814"/>
                  <a:pt x="284" y="4192002"/>
                </a:cubicBezTo>
                <a:cubicBezTo>
                  <a:pt x="284" y="2881758"/>
                  <a:pt x="378" y="1571514"/>
                  <a:pt x="0" y="261271"/>
                </a:cubicBezTo>
                <a:cubicBezTo>
                  <a:pt x="0" y="165808"/>
                  <a:pt x="37900" y="91798"/>
                  <a:pt x="117669" y="39149"/>
                </a:cubicBezTo>
                <a:cubicBezTo>
                  <a:pt x="159350" y="11606"/>
                  <a:pt x="206417" y="177"/>
                  <a:pt x="256226" y="84"/>
                </a:cubicBezTo>
                <a:close/>
              </a:path>
            </a:pathLst>
          </a:custGeom>
          <a:solidFill>
            <a:schemeClr val="bg1">
              <a:lumMod val="50000"/>
            </a:schemeClr>
          </a:solidFill>
        </p:spPr>
        <p:txBody>
          <a:bodyPr wrap="square" anchor="ctr">
            <a:noAutofit/>
          </a:bodyPr>
          <a:lstStyle>
            <a:lvl1pPr algn="ctr">
              <a:defRPr/>
            </a:lvl1pPr>
          </a:lstStyle>
          <a:p>
            <a:r>
              <a:rPr lang="es-ES"/>
              <a:t>Haga clic en el icono para agregar una imagen</a:t>
            </a:r>
            <a:endParaRPr lang="en-GB"/>
          </a:p>
        </p:txBody>
      </p:sp>
    </p:spTree>
    <p:extLst>
      <p:ext uri="{BB962C8B-B14F-4D97-AF65-F5344CB8AC3E}">
        <p14:creationId xmlns:p14="http://schemas.microsoft.com/office/powerpoint/2010/main" val="4154117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Statement extra #1">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68E667D-CFE0-A488-E675-27CFF1F3407B}"/>
              </a:ext>
            </a:extLst>
          </p:cNvPr>
          <p:cNvSpPr>
            <a:spLocks noGrp="1"/>
          </p:cNvSpPr>
          <p:nvPr>
            <p:ph type="pic" sz="quarter" idx="14"/>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1825 h 6858000"/>
              <a:gd name="connsiteX3" fmla="*/ 1924050 w 12192000"/>
              <a:gd name="connsiteY3" fmla="*/ 1901825 h 6858000"/>
              <a:gd name="connsiteX4" fmla="*/ 1924050 w 12192000"/>
              <a:gd name="connsiteY4" fmla="*/ 6858000 h 6858000"/>
              <a:gd name="connsiteX5" fmla="*/ 0 w 12192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1901825"/>
                </a:lnTo>
                <a:lnTo>
                  <a:pt x="1924050" y="1901825"/>
                </a:lnTo>
                <a:lnTo>
                  <a:pt x="1924050" y="6858000"/>
                </a:lnTo>
                <a:lnTo>
                  <a:pt x="0" y="6858000"/>
                </a:lnTo>
                <a:close/>
              </a:path>
            </a:pathLst>
          </a:custGeom>
          <a:solidFill>
            <a:schemeClr val="bg1">
              <a:lumMod val="50000"/>
            </a:schemeClr>
          </a:solidFill>
        </p:spPr>
        <p:txBody>
          <a:bodyPr wrap="square" anchor="ctr">
            <a:noAutofit/>
          </a:bodyPr>
          <a:lstStyle>
            <a:lvl1pPr algn="l">
              <a:defRPr>
                <a:solidFill>
                  <a:schemeClr val="bg1"/>
                </a:solidFill>
              </a:defRPr>
            </a:lvl1pPr>
          </a:lstStyle>
          <a:p>
            <a:r>
              <a:rPr lang="es-ES"/>
              <a:t>Haga clic en el icono para agregar una imagen</a:t>
            </a:r>
            <a:endParaRPr lang="en-GB"/>
          </a:p>
        </p:txBody>
      </p:sp>
      <p:sp>
        <p:nvSpPr>
          <p:cNvPr id="7" name="Text Placeholder 6">
            <a:extLst>
              <a:ext uri="{FF2B5EF4-FFF2-40B4-BE49-F238E27FC236}">
                <a16:creationId xmlns:a16="http://schemas.microsoft.com/office/drawing/2014/main" id="{0DCC1F04-2D61-5744-2A72-F3F09FDDE44A}"/>
              </a:ext>
            </a:extLst>
          </p:cNvPr>
          <p:cNvSpPr>
            <a:spLocks noGrp="1"/>
          </p:cNvSpPr>
          <p:nvPr>
            <p:ph type="body" sz="quarter" idx="27" hasCustomPrompt="1"/>
          </p:nvPr>
        </p:nvSpPr>
        <p:spPr>
          <a:xfrm>
            <a:off x="0" y="12706"/>
            <a:ext cx="12192000" cy="6845294"/>
          </a:xfrm>
          <a:custGeom>
            <a:avLst/>
            <a:gdLst>
              <a:gd name="connsiteX0" fmla="*/ 0 w 12192000"/>
              <a:gd name="connsiteY0" fmla="*/ 0 h 6845294"/>
              <a:gd name="connsiteX1" fmla="*/ 12192000 w 12192000"/>
              <a:gd name="connsiteY1" fmla="*/ 0 h 6845294"/>
              <a:gd name="connsiteX2" fmla="*/ 12192000 w 12192000"/>
              <a:gd name="connsiteY2" fmla="*/ 1895472 h 6845294"/>
              <a:gd name="connsiteX3" fmla="*/ 1924050 w 12192000"/>
              <a:gd name="connsiteY3" fmla="*/ 1895472 h 6845294"/>
              <a:gd name="connsiteX4" fmla="*/ 1924050 w 12192000"/>
              <a:gd name="connsiteY4" fmla="*/ 6845294 h 6845294"/>
              <a:gd name="connsiteX5" fmla="*/ 0 w 12192000"/>
              <a:gd name="connsiteY5" fmla="*/ 6845294 h 6845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45294">
                <a:moveTo>
                  <a:pt x="0" y="0"/>
                </a:moveTo>
                <a:lnTo>
                  <a:pt x="12192000" y="0"/>
                </a:lnTo>
                <a:lnTo>
                  <a:pt x="12192000" y="1895472"/>
                </a:lnTo>
                <a:lnTo>
                  <a:pt x="1924050" y="1895472"/>
                </a:lnTo>
                <a:lnTo>
                  <a:pt x="1924050" y="6845294"/>
                </a:lnTo>
                <a:lnTo>
                  <a:pt x="0" y="6845294"/>
                </a:lnTo>
                <a:close/>
              </a:path>
            </a:pathLst>
          </a:custGeom>
          <a:blipFill>
            <a:blip r:embed="rId2">
              <a:alphaModFix amt="50000"/>
            </a:blip>
            <a:stretch>
              <a:fillRect l="-19822" r="19822" b="-186"/>
            </a:stretch>
          </a:blipFill>
        </p:spPr>
        <p:txBody>
          <a:bodyPr wrap="square" anchor="ctr">
            <a:noAutofit/>
          </a:bodyPr>
          <a:lstStyle>
            <a:lvl1pPr algn="ctr">
              <a:defRPr sz="100"/>
            </a:lvl1pPr>
          </a:lstStyle>
          <a:p>
            <a:pPr lvl="0"/>
            <a:r>
              <a:rPr lang="en-US"/>
              <a:t> </a:t>
            </a:r>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2719346" y="2409290"/>
            <a:ext cx="8835582" cy="3759735"/>
          </a:xfrm>
        </p:spPr>
        <p:txBody>
          <a:bodyPr numCol="1" spcCol="360000"/>
          <a:lstStyle>
            <a:lvl1pPr>
              <a:lnSpc>
                <a:spcPct val="90000"/>
              </a:lnSpc>
              <a:defRPr sz="5400"/>
            </a:lvl1pPr>
          </a:lstStyle>
          <a:p>
            <a:pPr lvl="0"/>
            <a:r>
              <a:rPr lang="es-ES"/>
              <a:t>Haga clic para modificar los estilos de texto del patrón</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2" name="Rectangle 1">
            <a:extLst>
              <a:ext uri="{FF2B5EF4-FFF2-40B4-BE49-F238E27FC236}">
                <a16:creationId xmlns:a16="http://schemas.microsoft.com/office/drawing/2014/main" id="{3EE571A3-652C-2AF1-3341-D2EC2BED1EDB}"/>
              </a:ext>
            </a:extLst>
          </p:cNvPr>
          <p:cNvSpPr/>
          <p:nvPr/>
        </p:nvSpPr>
        <p:spPr>
          <a:xfrm rot="5400000">
            <a:off x="-414034" y="4232375"/>
            <a:ext cx="4957639" cy="293616"/>
          </a:xfrm>
          <a:prstGeom prst="rect">
            <a:avLst/>
          </a:prstGeom>
          <a:gradFill>
            <a:gsLst>
              <a:gs pos="0">
                <a:schemeClr val="tx2"/>
              </a:gs>
              <a:gs pos="99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n-US" sz="1600">
              <a:solidFill>
                <a:schemeClr val="tx1"/>
              </a:solidFill>
            </a:endParaRPr>
          </a:p>
        </p:txBody>
      </p:sp>
      <p:pic>
        <p:nvPicPr>
          <p:cNvPr id="5" name="Picture 4">
            <a:extLst>
              <a:ext uri="{FF2B5EF4-FFF2-40B4-BE49-F238E27FC236}">
                <a16:creationId xmlns:a16="http://schemas.microsoft.com/office/drawing/2014/main" id="{E0510002-FF6D-611C-821B-E6B76AD00842}"/>
              </a:ext>
            </a:extLst>
          </p:cNvPr>
          <p:cNvPicPr>
            <a:picLocks noChangeAspect="1"/>
          </p:cNvPicPr>
          <p:nvPr/>
        </p:nvPicPr>
        <p:blipFill>
          <a:blip r:embed="rId3"/>
          <a:srcRect/>
          <a:stretch/>
        </p:blipFill>
        <p:spPr>
          <a:xfrm>
            <a:off x="11612429" y="6299169"/>
            <a:ext cx="441588" cy="441588"/>
          </a:xfrm>
          <a:prstGeom prst="rect">
            <a:avLst/>
          </a:prstGeom>
        </p:spPr>
      </p:pic>
    </p:spTree>
    <p:extLst>
      <p:ext uri="{BB962C8B-B14F-4D97-AF65-F5344CB8AC3E}">
        <p14:creationId xmlns:p14="http://schemas.microsoft.com/office/powerpoint/2010/main" val="365424777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p:cSld name="Statement extra #2">
    <p:bg>
      <p:bgPr>
        <a:solidFill>
          <a:schemeClr val="bg2"/>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00" y="0"/>
            <a:ext cx="12193200" cy="68580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0" y="0"/>
            <a:ext cx="12193200" cy="68580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lvl1pPr>
              <a:defRPr>
                <a:solidFill>
                  <a:schemeClr val="bg1"/>
                </a:solidFill>
              </a:defRPr>
            </a:lvl1pPr>
          </a:lstStyle>
          <a:p>
            <a:r>
              <a:rPr lang="es-MX"/>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lvl1pPr>
              <a:defRPr>
                <a:solidFill>
                  <a:schemeClr val="bg1"/>
                </a:solidFill>
              </a:defRPr>
            </a:lvl1pPr>
          </a:lstStyle>
          <a:p>
            <a:fld id="{67322826-FB53-4EA8-B4DD-786783600E55}" type="slidenum">
              <a:rPr lang="es-MX" smtClean="0"/>
              <a:t>‹Nº›</a:t>
            </a:fld>
            <a:endParaRPr lang="es-MX"/>
          </a:p>
        </p:txBody>
      </p:sp>
      <p:pic>
        <p:nvPicPr>
          <p:cNvPr id="6" name="Picture 5">
            <a:extLst>
              <a:ext uri="{FF2B5EF4-FFF2-40B4-BE49-F238E27FC236}">
                <a16:creationId xmlns:a16="http://schemas.microsoft.com/office/drawing/2014/main" id="{20C9716D-26D7-9DDA-1A26-3C44D65B59AD}"/>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332724550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p:cSld name="Statement extra #3">
    <p:bg>
      <p:bgPr>
        <a:solidFill>
          <a:srgbClr val="EDE9E9"/>
        </a:solidFill>
        <a:effectLst/>
      </p:bgPr>
    </p:bg>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1C6C7D01-5EDD-FF13-27FE-0217648BED05}"/>
              </a:ext>
            </a:extLst>
          </p:cNvPr>
          <p:cNvSpPr>
            <a:spLocks noGrp="1"/>
          </p:cNvSpPr>
          <p:nvPr>
            <p:ph type="pic" sz="quarter" idx="14"/>
          </p:nvPr>
        </p:nvSpPr>
        <p:spPr>
          <a:xfrm>
            <a:off x="642000" y="680400"/>
            <a:ext cx="10908000" cy="5497200"/>
          </a:xfrm>
          <a:solidFill>
            <a:schemeClr val="bg1">
              <a:lumMod val="50000"/>
            </a:schemeClr>
          </a:solidFill>
        </p:spPr>
        <p:txBody>
          <a:bodyPr anchor="t"/>
          <a:lstStyle>
            <a:lvl1pPr algn="ctr">
              <a:defRPr>
                <a:solidFill>
                  <a:schemeClr val="bg1"/>
                </a:solidFill>
              </a:defRPr>
            </a:lvl1pPr>
          </a:lstStyle>
          <a:p>
            <a:r>
              <a:rPr lang="es-ES"/>
              <a:t>Haga clic en el icono para agregar una imagen</a:t>
            </a:r>
            <a:endParaRPr lang="en-GB"/>
          </a:p>
        </p:txBody>
      </p:sp>
      <p:sp>
        <p:nvSpPr>
          <p:cNvPr id="8" name="Text Placeholder 7">
            <a:extLst>
              <a:ext uri="{FF2B5EF4-FFF2-40B4-BE49-F238E27FC236}">
                <a16:creationId xmlns:a16="http://schemas.microsoft.com/office/drawing/2014/main" id="{56DE5283-3D12-48AD-7063-373956EF765C}"/>
              </a:ext>
            </a:extLst>
          </p:cNvPr>
          <p:cNvSpPr>
            <a:spLocks noGrp="1"/>
          </p:cNvSpPr>
          <p:nvPr>
            <p:ph type="body" sz="quarter" idx="11"/>
          </p:nvPr>
        </p:nvSpPr>
        <p:spPr>
          <a:xfrm>
            <a:off x="641350" y="680400"/>
            <a:ext cx="10909300" cy="5497200"/>
          </a:xfrm>
          <a:solidFill>
            <a:schemeClr val="tx1">
              <a:alpha val="60000"/>
            </a:schemeClr>
          </a:solidFill>
        </p:spPr>
        <p:txBody>
          <a:bodyPr lIns="1980000" tIns="900000" rIns="1980000" bIns="900000" numCol="1" spcCol="360000" anchor="ctr"/>
          <a:lstStyle>
            <a:lvl1pPr algn="ctr">
              <a:lnSpc>
                <a:spcPct val="90000"/>
              </a:lnSpc>
              <a:defRPr sz="5400">
                <a:solidFill>
                  <a:schemeClr val="bg1"/>
                </a:solidFill>
              </a:defRPr>
            </a:lvl1pPr>
          </a:lstStyle>
          <a:p>
            <a:pPr lvl="0"/>
            <a:r>
              <a:rPr lang="es-ES"/>
              <a:t>Haga clic para modificar los estilos de texto del patrón</a:t>
            </a:r>
          </a:p>
        </p:txBody>
      </p:sp>
      <p:sp>
        <p:nvSpPr>
          <p:cNvPr id="5" name="Footer Placeholder 4">
            <a:extLst>
              <a:ext uri="{FF2B5EF4-FFF2-40B4-BE49-F238E27FC236}">
                <a16:creationId xmlns:a16="http://schemas.microsoft.com/office/drawing/2014/main" id="{0DC4967A-CFD4-A89C-88F5-6E0BBB0763BC}"/>
              </a:ext>
            </a:extLst>
          </p:cNvPr>
          <p:cNvSpPr>
            <a:spLocks noGrp="1"/>
          </p:cNvSpPr>
          <p:nvPr>
            <p:ph type="ftr" sz="quarter" idx="10"/>
          </p:nvPr>
        </p:nvSpPr>
        <p:spPr/>
        <p:txBody>
          <a:bodyPr/>
          <a:lstStyle/>
          <a:p>
            <a:r>
              <a:rPr lang="es-MX"/>
              <a:t>Source: </a:t>
            </a:r>
          </a:p>
        </p:txBody>
      </p:sp>
      <p:sp>
        <p:nvSpPr>
          <p:cNvPr id="3" name="Slide Number Placeholder 2">
            <a:extLst>
              <a:ext uri="{FF2B5EF4-FFF2-40B4-BE49-F238E27FC236}">
                <a16:creationId xmlns:a16="http://schemas.microsoft.com/office/drawing/2014/main" id="{5BFED802-41D5-D7CC-0CA7-B46C2AF3650B}"/>
              </a:ext>
            </a:extLst>
          </p:cNvPr>
          <p:cNvSpPr>
            <a:spLocks noGrp="1"/>
          </p:cNvSpPr>
          <p:nvPr>
            <p:ph type="sldNum" sz="quarter" idx="12"/>
          </p:nvPr>
        </p:nvSpPr>
        <p:spPr/>
        <p:txBody>
          <a:bodyPr/>
          <a:lstStyle/>
          <a:p>
            <a:fld id="{67322826-FB53-4EA8-B4DD-786783600E55}" type="slidenum">
              <a:rPr lang="es-MX" smtClean="0"/>
              <a:t>‹Nº›</a:t>
            </a:fld>
            <a:endParaRPr lang="es-MX"/>
          </a:p>
        </p:txBody>
      </p:sp>
      <p:sp>
        <p:nvSpPr>
          <p:cNvPr id="6" name="Rounded Rectangle 5">
            <a:extLst>
              <a:ext uri="{FF2B5EF4-FFF2-40B4-BE49-F238E27FC236}">
                <a16:creationId xmlns:a16="http://schemas.microsoft.com/office/drawing/2014/main" id="{F9A0C17C-CD5C-B2B2-48E3-7FC8FE1DE12E}"/>
              </a:ext>
            </a:extLst>
          </p:cNvPr>
          <p:cNvSpPr/>
          <p:nvPr/>
        </p:nvSpPr>
        <p:spPr>
          <a:xfrm>
            <a:off x="3576440" y="-345558"/>
            <a:ext cx="5039120" cy="228600"/>
          </a:xfrm>
          <a:prstGeom prst="roundRect">
            <a:avLst>
              <a:gd name="adj" fmla="val 5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r>
              <a:rPr lang="en-GB" sz="900" b="1">
                <a:solidFill>
                  <a:schemeClr val="tx1"/>
                </a:solidFill>
              </a:rPr>
              <a:t>Adjustable background colour. </a:t>
            </a:r>
            <a:r>
              <a:rPr lang="en-GB" sz="900" b="0">
                <a:solidFill>
                  <a:schemeClr val="tx1"/>
                </a:solidFill>
              </a:rPr>
              <a:t>Go to ‘Design’ &gt; ‘Format Background’ &gt; choose colour </a:t>
            </a:r>
          </a:p>
        </p:txBody>
      </p:sp>
      <p:pic>
        <p:nvPicPr>
          <p:cNvPr id="4" name="Picture 3">
            <a:extLst>
              <a:ext uri="{FF2B5EF4-FFF2-40B4-BE49-F238E27FC236}">
                <a16:creationId xmlns:a16="http://schemas.microsoft.com/office/drawing/2014/main" id="{EF035709-5550-2B8F-547D-4495C50287D1}"/>
              </a:ext>
            </a:extLst>
          </p:cNvPr>
          <p:cNvPicPr>
            <a:picLocks noChangeAspect="1"/>
          </p:cNvPicPr>
          <p:nvPr/>
        </p:nvPicPr>
        <p:blipFill>
          <a:blip r:embed="rId2"/>
          <a:srcRect/>
          <a:stretch/>
        </p:blipFill>
        <p:spPr>
          <a:xfrm>
            <a:off x="11612429" y="6299169"/>
            <a:ext cx="441588" cy="441588"/>
          </a:xfrm>
          <a:prstGeom prst="rect">
            <a:avLst/>
          </a:prstGeom>
        </p:spPr>
      </p:pic>
    </p:spTree>
    <p:extLst>
      <p:ext uri="{BB962C8B-B14F-4D97-AF65-F5344CB8AC3E}">
        <p14:creationId xmlns:p14="http://schemas.microsoft.com/office/powerpoint/2010/main" val="635705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gi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370.xml"/><Relationship Id="rId13" Type="http://schemas.openxmlformats.org/officeDocument/2006/relationships/slideLayout" Target="../slideLayouts/slideLayout375.xml"/><Relationship Id="rId3" Type="http://schemas.openxmlformats.org/officeDocument/2006/relationships/slideLayout" Target="../slideLayouts/slideLayout365.xml"/><Relationship Id="rId7" Type="http://schemas.openxmlformats.org/officeDocument/2006/relationships/slideLayout" Target="../slideLayouts/slideLayout369.xml"/><Relationship Id="rId12" Type="http://schemas.openxmlformats.org/officeDocument/2006/relationships/slideLayout" Target="../slideLayouts/slideLayout374.xml"/><Relationship Id="rId2" Type="http://schemas.openxmlformats.org/officeDocument/2006/relationships/slideLayout" Target="../slideLayouts/slideLayout364.xml"/><Relationship Id="rId16" Type="http://schemas.openxmlformats.org/officeDocument/2006/relationships/image" Target="../media/image1.gif"/><Relationship Id="rId1" Type="http://schemas.openxmlformats.org/officeDocument/2006/relationships/slideLayout" Target="../slideLayouts/slideLayout363.xml"/><Relationship Id="rId6" Type="http://schemas.openxmlformats.org/officeDocument/2006/relationships/slideLayout" Target="../slideLayouts/slideLayout368.xml"/><Relationship Id="rId11" Type="http://schemas.openxmlformats.org/officeDocument/2006/relationships/slideLayout" Target="../slideLayouts/slideLayout373.xml"/><Relationship Id="rId5" Type="http://schemas.openxmlformats.org/officeDocument/2006/relationships/slideLayout" Target="../slideLayouts/slideLayout367.xml"/><Relationship Id="rId15" Type="http://schemas.openxmlformats.org/officeDocument/2006/relationships/theme" Target="../theme/theme10.xml"/><Relationship Id="rId10" Type="http://schemas.openxmlformats.org/officeDocument/2006/relationships/slideLayout" Target="../slideLayouts/slideLayout372.xml"/><Relationship Id="rId4" Type="http://schemas.openxmlformats.org/officeDocument/2006/relationships/slideLayout" Target="../slideLayouts/slideLayout366.xml"/><Relationship Id="rId9" Type="http://schemas.openxmlformats.org/officeDocument/2006/relationships/slideLayout" Target="../slideLayouts/slideLayout371.xml"/><Relationship Id="rId14" Type="http://schemas.openxmlformats.org/officeDocument/2006/relationships/slideLayout" Target="../slideLayouts/slideLayout37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384.xml"/><Relationship Id="rId13" Type="http://schemas.openxmlformats.org/officeDocument/2006/relationships/slideLayout" Target="../slideLayouts/slideLayout389.xml"/><Relationship Id="rId18" Type="http://schemas.openxmlformats.org/officeDocument/2006/relationships/slideLayout" Target="../slideLayouts/slideLayout394.xml"/><Relationship Id="rId3" Type="http://schemas.openxmlformats.org/officeDocument/2006/relationships/slideLayout" Target="../slideLayouts/slideLayout379.xml"/><Relationship Id="rId21" Type="http://schemas.openxmlformats.org/officeDocument/2006/relationships/image" Target="../media/image22.svg"/><Relationship Id="rId7" Type="http://schemas.openxmlformats.org/officeDocument/2006/relationships/slideLayout" Target="../slideLayouts/slideLayout383.xml"/><Relationship Id="rId12" Type="http://schemas.openxmlformats.org/officeDocument/2006/relationships/slideLayout" Target="../slideLayouts/slideLayout388.xml"/><Relationship Id="rId17" Type="http://schemas.openxmlformats.org/officeDocument/2006/relationships/slideLayout" Target="../slideLayouts/slideLayout393.xml"/><Relationship Id="rId2" Type="http://schemas.openxmlformats.org/officeDocument/2006/relationships/slideLayout" Target="../slideLayouts/slideLayout378.xml"/><Relationship Id="rId16" Type="http://schemas.openxmlformats.org/officeDocument/2006/relationships/slideLayout" Target="../slideLayouts/slideLayout392.xml"/><Relationship Id="rId20" Type="http://schemas.openxmlformats.org/officeDocument/2006/relationships/image" Target="../media/image21.png"/><Relationship Id="rId1" Type="http://schemas.openxmlformats.org/officeDocument/2006/relationships/slideLayout" Target="../slideLayouts/slideLayout377.xml"/><Relationship Id="rId6" Type="http://schemas.openxmlformats.org/officeDocument/2006/relationships/slideLayout" Target="../slideLayouts/slideLayout382.xml"/><Relationship Id="rId11" Type="http://schemas.openxmlformats.org/officeDocument/2006/relationships/slideLayout" Target="../slideLayouts/slideLayout387.xml"/><Relationship Id="rId5" Type="http://schemas.openxmlformats.org/officeDocument/2006/relationships/slideLayout" Target="../slideLayouts/slideLayout381.xml"/><Relationship Id="rId15" Type="http://schemas.openxmlformats.org/officeDocument/2006/relationships/slideLayout" Target="../slideLayouts/slideLayout391.xml"/><Relationship Id="rId10" Type="http://schemas.openxmlformats.org/officeDocument/2006/relationships/slideLayout" Target="../slideLayouts/slideLayout386.xml"/><Relationship Id="rId19" Type="http://schemas.openxmlformats.org/officeDocument/2006/relationships/theme" Target="../theme/theme11.xml"/><Relationship Id="rId4" Type="http://schemas.openxmlformats.org/officeDocument/2006/relationships/slideLayout" Target="../slideLayouts/slideLayout380.xml"/><Relationship Id="rId9" Type="http://schemas.openxmlformats.org/officeDocument/2006/relationships/slideLayout" Target="../slideLayouts/slideLayout385.xml"/><Relationship Id="rId14" Type="http://schemas.openxmlformats.org/officeDocument/2006/relationships/slideLayout" Target="../slideLayouts/slideLayout39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image" Target="../media/image1.gif"/><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6" Type="http://schemas.openxmlformats.org/officeDocument/2006/relationships/image" Target="../media/image1.gif"/><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theme" Target="../theme/theme3.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73.xml"/><Relationship Id="rId21" Type="http://schemas.openxmlformats.org/officeDocument/2006/relationships/slideLayout" Target="../slideLayouts/slideLayout68.xml"/><Relationship Id="rId34" Type="http://schemas.openxmlformats.org/officeDocument/2006/relationships/slideLayout" Target="../slideLayouts/slideLayout81.xml"/><Relationship Id="rId42" Type="http://schemas.openxmlformats.org/officeDocument/2006/relationships/slideLayout" Target="../slideLayouts/slideLayout89.xml"/><Relationship Id="rId47" Type="http://schemas.openxmlformats.org/officeDocument/2006/relationships/slideLayout" Target="../slideLayouts/slideLayout94.xml"/><Relationship Id="rId50" Type="http://schemas.openxmlformats.org/officeDocument/2006/relationships/slideLayout" Target="../slideLayouts/slideLayout97.xml"/><Relationship Id="rId55" Type="http://schemas.openxmlformats.org/officeDocument/2006/relationships/slideLayout" Target="../slideLayouts/slideLayout102.xml"/><Relationship Id="rId63" Type="http://schemas.openxmlformats.org/officeDocument/2006/relationships/slideLayout" Target="../slideLayouts/slideLayout11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9" Type="http://schemas.openxmlformats.org/officeDocument/2006/relationships/slideLayout" Target="../slideLayouts/slideLayout76.xml"/><Relationship Id="rId11" Type="http://schemas.openxmlformats.org/officeDocument/2006/relationships/slideLayout" Target="../slideLayouts/slideLayout58.xml"/><Relationship Id="rId24" Type="http://schemas.openxmlformats.org/officeDocument/2006/relationships/slideLayout" Target="../slideLayouts/slideLayout71.xml"/><Relationship Id="rId32" Type="http://schemas.openxmlformats.org/officeDocument/2006/relationships/slideLayout" Target="../slideLayouts/slideLayout79.xml"/><Relationship Id="rId37" Type="http://schemas.openxmlformats.org/officeDocument/2006/relationships/slideLayout" Target="../slideLayouts/slideLayout84.xml"/><Relationship Id="rId40" Type="http://schemas.openxmlformats.org/officeDocument/2006/relationships/slideLayout" Target="../slideLayouts/slideLayout87.xml"/><Relationship Id="rId45" Type="http://schemas.openxmlformats.org/officeDocument/2006/relationships/slideLayout" Target="../slideLayouts/slideLayout92.xml"/><Relationship Id="rId53" Type="http://schemas.openxmlformats.org/officeDocument/2006/relationships/slideLayout" Target="../slideLayouts/slideLayout100.xml"/><Relationship Id="rId58" Type="http://schemas.openxmlformats.org/officeDocument/2006/relationships/slideLayout" Target="../slideLayouts/slideLayout105.xml"/><Relationship Id="rId5" Type="http://schemas.openxmlformats.org/officeDocument/2006/relationships/slideLayout" Target="../slideLayouts/slideLayout52.xml"/><Relationship Id="rId61" Type="http://schemas.openxmlformats.org/officeDocument/2006/relationships/slideLayout" Target="../slideLayouts/slideLayout108.xml"/><Relationship Id="rId19" Type="http://schemas.openxmlformats.org/officeDocument/2006/relationships/slideLayout" Target="../slideLayouts/slideLayout66.xml"/><Relationship Id="rId14" Type="http://schemas.openxmlformats.org/officeDocument/2006/relationships/slideLayout" Target="../slideLayouts/slideLayout61.xml"/><Relationship Id="rId22" Type="http://schemas.openxmlformats.org/officeDocument/2006/relationships/slideLayout" Target="../slideLayouts/slideLayout69.xml"/><Relationship Id="rId27" Type="http://schemas.openxmlformats.org/officeDocument/2006/relationships/slideLayout" Target="../slideLayouts/slideLayout74.xml"/><Relationship Id="rId30" Type="http://schemas.openxmlformats.org/officeDocument/2006/relationships/slideLayout" Target="../slideLayouts/slideLayout77.xml"/><Relationship Id="rId35" Type="http://schemas.openxmlformats.org/officeDocument/2006/relationships/slideLayout" Target="../slideLayouts/slideLayout82.xml"/><Relationship Id="rId43" Type="http://schemas.openxmlformats.org/officeDocument/2006/relationships/slideLayout" Target="../slideLayouts/slideLayout90.xml"/><Relationship Id="rId48" Type="http://schemas.openxmlformats.org/officeDocument/2006/relationships/slideLayout" Target="../slideLayouts/slideLayout95.xml"/><Relationship Id="rId56" Type="http://schemas.openxmlformats.org/officeDocument/2006/relationships/slideLayout" Target="../slideLayouts/slideLayout103.xml"/><Relationship Id="rId64" Type="http://schemas.openxmlformats.org/officeDocument/2006/relationships/theme" Target="../theme/theme4.xml"/><Relationship Id="rId8" Type="http://schemas.openxmlformats.org/officeDocument/2006/relationships/slideLayout" Target="../slideLayouts/slideLayout55.xml"/><Relationship Id="rId51" Type="http://schemas.openxmlformats.org/officeDocument/2006/relationships/slideLayout" Target="../slideLayouts/slideLayout98.xml"/><Relationship Id="rId3" Type="http://schemas.openxmlformats.org/officeDocument/2006/relationships/slideLayout" Target="../slideLayouts/slideLayout50.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5" Type="http://schemas.openxmlformats.org/officeDocument/2006/relationships/slideLayout" Target="../slideLayouts/slideLayout72.xml"/><Relationship Id="rId33" Type="http://schemas.openxmlformats.org/officeDocument/2006/relationships/slideLayout" Target="../slideLayouts/slideLayout80.xml"/><Relationship Id="rId38" Type="http://schemas.openxmlformats.org/officeDocument/2006/relationships/slideLayout" Target="../slideLayouts/slideLayout85.xml"/><Relationship Id="rId46" Type="http://schemas.openxmlformats.org/officeDocument/2006/relationships/slideLayout" Target="../slideLayouts/slideLayout93.xml"/><Relationship Id="rId59" Type="http://schemas.openxmlformats.org/officeDocument/2006/relationships/slideLayout" Target="../slideLayouts/slideLayout106.xml"/><Relationship Id="rId20" Type="http://schemas.openxmlformats.org/officeDocument/2006/relationships/slideLayout" Target="../slideLayouts/slideLayout67.xml"/><Relationship Id="rId41" Type="http://schemas.openxmlformats.org/officeDocument/2006/relationships/slideLayout" Target="../slideLayouts/slideLayout88.xml"/><Relationship Id="rId54" Type="http://schemas.openxmlformats.org/officeDocument/2006/relationships/slideLayout" Target="../slideLayouts/slideLayout101.xml"/><Relationship Id="rId62" Type="http://schemas.openxmlformats.org/officeDocument/2006/relationships/slideLayout" Target="../slideLayouts/slideLayout10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5" Type="http://schemas.openxmlformats.org/officeDocument/2006/relationships/slideLayout" Target="../slideLayouts/slideLayout62.xml"/><Relationship Id="rId23" Type="http://schemas.openxmlformats.org/officeDocument/2006/relationships/slideLayout" Target="../slideLayouts/slideLayout70.xml"/><Relationship Id="rId28" Type="http://schemas.openxmlformats.org/officeDocument/2006/relationships/slideLayout" Target="../slideLayouts/slideLayout75.xml"/><Relationship Id="rId36" Type="http://schemas.openxmlformats.org/officeDocument/2006/relationships/slideLayout" Target="../slideLayouts/slideLayout83.xml"/><Relationship Id="rId49" Type="http://schemas.openxmlformats.org/officeDocument/2006/relationships/slideLayout" Target="../slideLayouts/slideLayout96.xml"/><Relationship Id="rId57" Type="http://schemas.openxmlformats.org/officeDocument/2006/relationships/slideLayout" Target="../slideLayouts/slideLayout104.xml"/><Relationship Id="rId10" Type="http://schemas.openxmlformats.org/officeDocument/2006/relationships/slideLayout" Target="../slideLayouts/slideLayout57.xml"/><Relationship Id="rId31" Type="http://schemas.openxmlformats.org/officeDocument/2006/relationships/slideLayout" Target="../slideLayouts/slideLayout78.xml"/><Relationship Id="rId44" Type="http://schemas.openxmlformats.org/officeDocument/2006/relationships/slideLayout" Target="../slideLayouts/slideLayout91.xml"/><Relationship Id="rId52" Type="http://schemas.openxmlformats.org/officeDocument/2006/relationships/slideLayout" Target="../slideLayouts/slideLayout99.xml"/><Relationship Id="rId60" Type="http://schemas.openxmlformats.org/officeDocument/2006/relationships/slideLayout" Target="../slideLayouts/slideLayout107.xml"/><Relationship Id="rId65" Type="http://schemas.openxmlformats.org/officeDocument/2006/relationships/image" Target="../media/image6.gif"/><Relationship Id="rId4" Type="http://schemas.openxmlformats.org/officeDocument/2006/relationships/slideLayout" Target="../slideLayouts/slideLayout51.xml"/><Relationship Id="rId9" Type="http://schemas.openxmlformats.org/officeDocument/2006/relationships/slideLayout" Target="../slideLayouts/slideLayout56.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39" Type="http://schemas.openxmlformats.org/officeDocument/2006/relationships/slideLayout" Target="../slideLayouts/slideLayout86.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23.xml"/><Relationship Id="rId18" Type="http://schemas.openxmlformats.org/officeDocument/2006/relationships/slideLayout" Target="../slideLayouts/slideLayout128.xml"/><Relationship Id="rId26" Type="http://schemas.openxmlformats.org/officeDocument/2006/relationships/slideLayout" Target="../slideLayouts/slideLayout136.xml"/><Relationship Id="rId39" Type="http://schemas.openxmlformats.org/officeDocument/2006/relationships/slideLayout" Target="../slideLayouts/slideLayout149.xml"/><Relationship Id="rId21" Type="http://schemas.openxmlformats.org/officeDocument/2006/relationships/slideLayout" Target="../slideLayouts/slideLayout131.xml"/><Relationship Id="rId34" Type="http://schemas.openxmlformats.org/officeDocument/2006/relationships/slideLayout" Target="../slideLayouts/slideLayout144.xml"/><Relationship Id="rId42" Type="http://schemas.openxmlformats.org/officeDocument/2006/relationships/slideLayout" Target="../slideLayouts/slideLayout152.xml"/><Relationship Id="rId47" Type="http://schemas.openxmlformats.org/officeDocument/2006/relationships/slideLayout" Target="../slideLayouts/slideLayout157.xml"/><Relationship Id="rId50" Type="http://schemas.openxmlformats.org/officeDocument/2006/relationships/slideLayout" Target="../slideLayouts/slideLayout160.xml"/><Relationship Id="rId55" Type="http://schemas.openxmlformats.org/officeDocument/2006/relationships/slideLayout" Target="../slideLayouts/slideLayout165.xml"/><Relationship Id="rId7" Type="http://schemas.openxmlformats.org/officeDocument/2006/relationships/slideLayout" Target="../slideLayouts/slideLayout117.xml"/><Relationship Id="rId2" Type="http://schemas.openxmlformats.org/officeDocument/2006/relationships/slideLayout" Target="../slideLayouts/slideLayout112.xml"/><Relationship Id="rId16" Type="http://schemas.openxmlformats.org/officeDocument/2006/relationships/slideLayout" Target="../slideLayouts/slideLayout126.xml"/><Relationship Id="rId29" Type="http://schemas.openxmlformats.org/officeDocument/2006/relationships/slideLayout" Target="../slideLayouts/slideLayout139.xml"/><Relationship Id="rId11" Type="http://schemas.openxmlformats.org/officeDocument/2006/relationships/slideLayout" Target="../slideLayouts/slideLayout121.xml"/><Relationship Id="rId24" Type="http://schemas.openxmlformats.org/officeDocument/2006/relationships/slideLayout" Target="../slideLayouts/slideLayout134.xml"/><Relationship Id="rId32" Type="http://schemas.openxmlformats.org/officeDocument/2006/relationships/slideLayout" Target="../slideLayouts/slideLayout142.xml"/><Relationship Id="rId37" Type="http://schemas.openxmlformats.org/officeDocument/2006/relationships/slideLayout" Target="../slideLayouts/slideLayout147.xml"/><Relationship Id="rId40" Type="http://schemas.openxmlformats.org/officeDocument/2006/relationships/slideLayout" Target="../slideLayouts/slideLayout150.xml"/><Relationship Id="rId45" Type="http://schemas.openxmlformats.org/officeDocument/2006/relationships/slideLayout" Target="../slideLayouts/slideLayout155.xml"/><Relationship Id="rId53" Type="http://schemas.openxmlformats.org/officeDocument/2006/relationships/slideLayout" Target="../slideLayouts/slideLayout163.xml"/><Relationship Id="rId58" Type="http://schemas.openxmlformats.org/officeDocument/2006/relationships/image" Target="../media/image6.gif"/><Relationship Id="rId5" Type="http://schemas.openxmlformats.org/officeDocument/2006/relationships/slideLayout" Target="../slideLayouts/slideLayout115.xml"/><Relationship Id="rId19" Type="http://schemas.openxmlformats.org/officeDocument/2006/relationships/slideLayout" Target="../slideLayouts/slideLayout129.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slideLayout" Target="../slideLayouts/slideLayout124.xml"/><Relationship Id="rId22" Type="http://schemas.openxmlformats.org/officeDocument/2006/relationships/slideLayout" Target="../slideLayouts/slideLayout132.xml"/><Relationship Id="rId27" Type="http://schemas.openxmlformats.org/officeDocument/2006/relationships/slideLayout" Target="../slideLayouts/slideLayout137.xml"/><Relationship Id="rId30" Type="http://schemas.openxmlformats.org/officeDocument/2006/relationships/slideLayout" Target="../slideLayouts/slideLayout140.xml"/><Relationship Id="rId35" Type="http://schemas.openxmlformats.org/officeDocument/2006/relationships/slideLayout" Target="../slideLayouts/slideLayout145.xml"/><Relationship Id="rId43" Type="http://schemas.openxmlformats.org/officeDocument/2006/relationships/slideLayout" Target="../slideLayouts/slideLayout153.xml"/><Relationship Id="rId48" Type="http://schemas.openxmlformats.org/officeDocument/2006/relationships/slideLayout" Target="../slideLayouts/slideLayout158.xml"/><Relationship Id="rId56" Type="http://schemas.openxmlformats.org/officeDocument/2006/relationships/slideLayout" Target="../slideLayouts/slideLayout166.xml"/><Relationship Id="rId8" Type="http://schemas.openxmlformats.org/officeDocument/2006/relationships/slideLayout" Target="../slideLayouts/slideLayout118.xml"/><Relationship Id="rId51" Type="http://schemas.openxmlformats.org/officeDocument/2006/relationships/slideLayout" Target="../slideLayouts/slideLayout161.xml"/><Relationship Id="rId3" Type="http://schemas.openxmlformats.org/officeDocument/2006/relationships/slideLayout" Target="../slideLayouts/slideLayout113.xml"/><Relationship Id="rId12" Type="http://schemas.openxmlformats.org/officeDocument/2006/relationships/slideLayout" Target="../slideLayouts/slideLayout122.xml"/><Relationship Id="rId17" Type="http://schemas.openxmlformats.org/officeDocument/2006/relationships/slideLayout" Target="../slideLayouts/slideLayout127.xml"/><Relationship Id="rId25" Type="http://schemas.openxmlformats.org/officeDocument/2006/relationships/slideLayout" Target="../slideLayouts/slideLayout135.xml"/><Relationship Id="rId33" Type="http://schemas.openxmlformats.org/officeDocument/2006/relationships/slideLayout" Target="../slideLayouts/slideLayout143.xml"/><Relationship Id="rId38" Type="http://schemas.openxmlformats.org/officeDocument/2006/relationships/slideLayout" Target="../slideLayouts/slideLayout148.xml"/><Relationship Id="rId46" Type="http://schemas.openxmlformats.org/officeDocument/2006/relationships/slideLayout" Target="../slideLayouts/slideLayout156.xml"/><Relationship Id="rId20" Type="http://schemas.openxmlformats.org/officeDocument/2006/relationships/slideLayout" Target="../slideLayouts/slideLayout130.xml"/><Relationship Id="rId41" Type="http://schemas.openxmlformats.org/officeDocument/2006/relationships/slideLayout" Target="../slideLayouts/slideLayout151.xml"/><Relationship Id="rId54" Type="http://schemas.openxmlformats.org/officeDocument/2006/relationships/slideLayout" Target="../slideLayouts/slideLayout164.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5" Type="http://schemas.openxmlformats.org/officeDocument/2006/relationships/slideLayout" Target="../slideLayouts/slideLayout125.xml"/><Relationship Id="rId23" Type="http://schemas.openxmlformats.org/officeDocument/2006/relationships/slideLayout" Target="../slideLayouts/slideLayout133.xml"/><Relationship Id="rId28" Type="http://schemas.openxmlformats.org/officeDocument/2006/relationships/slideLayout" Target="../slideLayouts/slideLayout138.xml"/><Relationship Id="rId36" Type="http://schemas.openxmlformats.org/officeDocument/2006/relationships/slideLayout" Target="../slideLayouts/slideLayout146.xml"/><Relationship Id="rId49" Type="http://schemas.openxmlformats.org/officeDocument/2006/relationships/slideLayout" Target="../slideLayouts/slideLayout159.xml"/><Relationship Id="rId57" Type="http://schemas.openxmlformats.org/officeDocument/2006/relationships/theme" Target="../theme/theme5.xml"/><Relationship Id="rId10" Type="http://schemas.openxmlformats.org/officeDocument/2006/relationships/slideLayout" Target="../slideLayouts/slideLayout120.xml"/><Relationship Id="rId31" Type="http://schemas.openxmlformats.org/officeDocument/2006/relationships/slideLayout" Target="../slideLayouts/slideLayout141.xml"/><Relationship Id="rId44" Type="http://schemas.openxmlformats.org/officeDocument/2006/relationships/slideLayout" Target="../slideLayouts/slideLayout154.xml"/><Relationship Id="rId52" Type="http://schemas.openxmlformats.org/officeDocument/2006/relationships/slideLayout" Target="../slideLayouts/slideLayout16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74.xml"/><Relationship Id="rId13" Type="http://schemas.openxmlformats.org/officeDocument/2006/relationships/slideLayout" Target="../slideLayouts/slideLayout179.xml"/><Relationship Id="rId18" Type="http://schemas.openxmlformats.org/officeDocument/2006/relationships/slideLayout" Target="../slideLayouts/slideLayout184.xml"/><Relationship Id="rId3" Type="http://schemas.openxmlformats.org/officeDocument/2006/relationships/slideLayout" Target="../slideLayouts/slideLayout169.xml"/><Relationship Id="rId21" Type="http://schemas.openxmlformats.org/officeDocument/2006/relationships/image" Target="../media/image15.png"/><Relationship Id="rId7" Type="http://schemas.openxmlformats.org/officeDocument/2006/relationships/slideLayout" Target="../slideLayouts/slideLayout173.xml"/><Relationship Id="rId12" Type="http://schemas.openxmlformats.org/officeDocument/2006/relationships/slideLayout" Target="../slideLayouts/slideLayout178.xml"/><Relationship Id="rId17" Type="http://schemas.openxmlformats.org/officeDocument/2006/relationships/slideLayout" Target="../slideLayouts/slideLayout183.xml"/><Relationship Id="rId2" Type="http://schemas.openxmlformats.org/officeDocument/2006/relationships/slideLayout" Target="../slideLayouts/slideLayout168.xml"/><Relationship Id="rId16" Type="http://schemas.openxmlformats.org/officeDocument/2006/relationships/slideLayout" Target="../slideLayouts/slideLayout182.xml"/><Relationship Id="rId20" Type="http://schemas.openxmlformats.org/officeDocument/2006/relationships/theme" Target="../theme/theme6.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5" Type="http://schemas.openxmlformats.org/officeDocument/2006/relationships/slideLayout" Target="../slideLayouts/slideLayout171.xml"/><Relationship Id="rId15" Type="http://schemas.openxmlformats.org/officeDocument/2006/relationships/slideLayout" Target="../slideLayouts/slideLayout181.xml"/><Relationship Id="rId10" Type="http://schemas.openxmlformats.org/officeDocument/2006/relationships/slideLayout" Target="../slideLayouts/slideLayout176.xml"/><Relationship Id="rId19" Type="http://schemas.openxmlformats.org/officeDocument/2006/relationships/slideLayout" Target="../slideLayouts/slideLayout185.xml"/><Relationship Id="rId4" Type="http://schemas.openxmlformats.org/officeDocument/2006/relationships/slideLayout" Target="../slideLayouts/slideLayout170.xml"/><Relationship Id="rId9" Type="http://schemas.openxmlformats.org/officeDocument/2006/relationships/slideLayout" Target="../slideLayouts/slideLayout175.xml"/><Relationship Id="rId14" Type="http://schemas.openxmlformats.org/officeDocument/2006/relationships/slideLayout" Target="../slideLayouts/slideLayout180.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98.xml"/><Relationship Id="rId18" Type="http://schemas.openxmlformats.org/officeDocument/2006/relationships/slideLayout" Target="../slideLayouts/slideLayout203.xml"/><Relationship Id="rId26" Type="http://schemas.openxmlformats.org/officeDocument/2006/relationships/slideLayout" Target="../slideLayouts/slideLayout211.xml"/><Relationship Id="rId39" Type="http://schemas.openxmlformats.org/officeDocument/2006/relationships/slideLayout" Target="../slideLayouts/slideLayout224.xml"/><Relationship Id="rId21" Type="http://schemas.openxmlformats.org/officeDocument/2006/relationships/slideLayout" Target="../slideLayouts/slideLayout206.xml"/><Relationship Id="rId34" Type="http://schemas.openxmlformats.org/officeDocument/2006/relationships/slideLayout" Target="../slideLayouts/slideLayout219.xml"/><Relationship Id="rId42" Type="http://schemas.openxmlformats.org/officeDocument/2006/relationships/slideLayout" Target="../slideLayouts/slideLayout227.xml"/><Relationship Id="rId47" Type="http://schemas.openxmlformats.org/officeDocument/2006/relationships/slideLayout" Target="../slideLayouts/slideLayout232.xml"/><Relationship Id="rId50" Type="http://schemas.openxmlformats.org/officeDocument/2006/relationships/slideLayout" Target="../slideLayouts/slideLayout235.xml"/><Relationship Id="rId55" Type="http://schemas.openxmlformats.org/officeDocument/2006/relationships/slideLayout" Target="../slideLayouts/slideLayout240.xml"/><Relationship Id="rId7" Type="http://schemas.openxmlformats.org/officeDocument/2006/relationships/slideLayout" Target="../slideLayouts/slideLayout192.xml"/><Relationship Id="rId2" Type="http://schemas.openxmlformats.org/officeDocument/2006/relationships/slideLayout" Target="../slideLayouts/slideLayout187.xml"/><Relationship Id="rId16" Type="http://schemas.openxmlformats.org/officeDocument/2006/relationships/slideLayout" Target="../slideLayouts/slideLayout201.xml"/><Relationship Id="rId29" Type="http://schemas.openxmlformats.org/officeDocument/2006/relationships/slideLayout" Target="../slideLayouts/slideLayout214.xml"/><Relationship Id="rId11" Type="http://schemas.openxmlformats.org/officeDocument/2006/relationships/slideLayout" Target="../slideLayouts/slideLayout196.xml"/><Relationship Id="rId24" Type="http://schemas.openxmlformats.org/officeDocument/2006/relationships/slideLayout" Target="../slideLayouts/slideLayout209.xml"/><Relationship Id="rId32" Type="http://schemas.openxmlformats.org/officeDocument/2006/relationships/slideLayout" Target="../slideLayouts/slideLayout217.xml"/><Relationship Id="rId37" Type="http://schemas.openxmlformats.org/officeDocument/2006/relationships/slideLayout" Target="../slideLayouts/slideLayout222.xml"/><Relationship Id="rId40" Type="http://schemas.openxmlformats.org/officeDocument/2006/relationships/slideLayout" Target="../slideLayouts/slideLayout225.xml"/><Relationship Id="rId45" Type="http://schemas.openxmlformats.org/officeDocument/2006/relationships/slideLayout" Target="../slideLayouts/slideLayout230.xml"/><Relationship Id="rId53" Type="http://schemas.openxmlformats.org/officeDocument/2006/relationships/slideLayout" Target="../slideLayouts/slideLayout238.xml"/><Relationship Id="rId58" Type="http://schemas.openxmlformats.org/officeDocument/2006/relationships/image" Target="../media/image6.gif"/><Relationship Id="rId5" Type="http://schemas.openxmlformats.org/officeDocument/2006/relationships/slideLayout" Target="../slideLayouts/slideLayout190.xml"/><Relationship Id="rId19" Type="http://schemas.openxmlformats.org/officeDocument/2006/relationships/slideLayout" Target="../slideLayouts/slideLayout204.xml"/><Relationship Id="rId4" Type="http://schemas.openxmlformats.org/officeDocument/2006/relationships/slideLayout" Target="../slideLayouts/slideLayout189.xml"/><Relationship Id="rId9" Type="http://schemas.openxmlformats.org/officeDocument/2006/relationships/slideLayout" Target="../slideLayouts/slideLayout194.xml"/><Relationship Id="rId14" Type="http://schemas.openxmlformats.org/officeDocument/2006/relationships/slideLayout" Target="../slideLayouts/slideLayout199.xml"/><Relationship Id="rId22" Type="http://schemas.openxmlformats.org/officeDocument/2006/relationships/slideLayout" Target="../slideLayouts/slideLayout207.xml"/><Relationship Id="rId27" Type="http://schemas.openxmlformats.org/officeDocument/2006/relationships/slideLayout" Target="../slideLayouts/slideLayout212.xml"/><Relationship Id="rId30" Type="http://schemas.openxmlformats.org/officeDocument/2006/relationships/slideLayout" Target="../slideLayouts/slideLayout215.xml"/><Relationship Id="rId35" Type="http://schemas.openxmlformats.org/officeDocument/2006/relationships/slideLayout" Target="../slideLayouts/slideLayout220.xml"/><Relationship Id="rId43" Type="http://schemas.openxmlformats.org/officeDocument/2006/relationships/slideLayout" Target="../slideLayouts/slideLayout228.xml"/><Relationship Id="rId48" Type="http://schemas.openxmlformats.org/officeDocument/2006/relationships/slideLayout" Target="../slideLayouts/slideLayout233.xml"/><Relationship Id="rId56" Type="http://schemas.openxmlformats.org/officeDocument/2006/relationships/slideLayout" Target="../slideLayouts/slideLayout241.xml"/><Relationship Id="rId8" Type="http://schemas.openxmlformats.org/officeDocument/2006/relationships/slideLayout" Target="../slideLayouts/slideLayout193.xml"/><Relationship Id="rId51" Type="http://schemas.openxmlformats.org/officeDocument/2006/relationships/slideLayout" Target="../slideLayouts/slideLayout236.xml"/><Relationship Id="rId3" Type="http://schemas.openxmlformats.org/officeDocument/2006/relationships/slideLayout" Target="../slideLayouts/slideLayout188.xml"/><Relationship Id="rId12" Type="http://schemas.openxmlformats.org/officeDocument/2006/relationships/slideLayout" Target="../slideLayouts/slideLayout197.xml"/><Relationship Id="rId17" Type="http://schemas.openxmlformats.org/officeDocument/2006/relationships/slideLayout" Target="../slideLayouts/slideLayout202.xml"/><Relationship Id="rId25" Type="http://schemas.openxmlformats.org/officeDocument/2006/relationships/slideLayout" Target="../slideLayouts/slideLayout210.xml"/><Relationship Id="rId33" Type="http://schemas.openxmlformats.org/officeDocument/2006/relationships/slideLayout" Target="../slideLayouts/slideLayout218.xml"/><Relationship Id="rId38" Type="http://schemas.openxmlformats.org/officeDocument/2006/relationships/slideLayout" Target="../slideLayouts/slideLayout223.xml"/><Relationship Id="rId46" Type="http://schemas.openxmlformats.org/officeDocument/2006/relationships/slideLayout" Target="../slideLayouts/slideLayout231.xml"/><Relationship Id="rId20" Type="http://schemas.openxmlformats.org/officeDocument/2006/relationships/slideLayout" Target="../slideLayouts/slideLayout205.xml"/><Relationship Id="rId41" Type="http://schemas.openxmlformats.org/officeDocument/2006/relationships/slideLayout" Target="../slideLayouts/slideLayout226.xml"/><Relationship Id="rId54" Type="http://schemas.openxmlformats.org/officeDocument/2006/relationships/slideLayout" Target="../slideLayouts/slideLayout239.xml"/><Relationship Id="rId1" Type="http://schemas.openxmlformats.org/officeDocument/2006/relationships/slideLayout" Target="../slideLayouts/slideLayout186.xml"/><Relationship Id="rId6" Type="http://schemas.openxmlformats.org/officeDocument/2006/relationships/slideLayout" Target="../slideLayouts/slideLayout191.xml"/><Relationship Id="rId15" Type="http://schemas.openxmlformats.org/officeDocument/2006/relationships/slideLayout" Target="../slideLayouts/slideLayout200.xml"/><Relationship Id="rId23" Type="http://schemas.openxmlformats.org/officeDocument/2006/relationships/slideLayout" Target="../slideLayouts/slideLayout208.xml"/><Relationship Id="rId28" Type="http://schemas.openxmlformats.org/officeDocument/2006/relationships/slideLayout" Target="../slideLayouts/slideLayout213.xml"/><Relationship Id="rId36" Type="http://schemas.openxmlformats.org/officeDocument/2006/relationships/slideLayout" Target="../slideLayouts/slideLayout221.xml"/><Relationship Id="rId49" Type="http://schemas.openxmlformats.org/officeDocument/2006/relationships/slideLayout" Target="../slideLayouts/slideLayout234.xml"/><Relationship Id="rId57" Type="http://schemas.openxmlformats.org/officeDocument/2006/relationships/theme" Target="../theme/theme7.xml"/><Relationship Id="rId10" Type="http://schemas.openxmlformats.org/officeDocument/2006/relationships/slideLayout" Target="../slideLayouts/slideLayout195.xml"/><Relationship Id="rId31" Type="http://schemas.openxmlformats.org/officeDocument/2006/relationships/slideLayout" Target="../slideLayouts/slideLayout216.xml"/><Relationship Id="rId44" Type="http://schemas.openxmlformats.org/officeDocument/2006/relationships/slideLayout" Target="../slideLayouts/slideLayout229.xml"/><Relationship Id="rId52" Type="http://schemas.openxmlformats.org/officeDocument/2006/relationships/slideLayout" Target="../slideLayouts/slideLayout237.xml"/></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254.xml"/><Relationship Id="rId18" Type="http://schemas.openxmlformats.org/officeDocument/2006/relationships/slideLayout" Target="../slideLayouts/slideLayout259.xml"/><Relationship Id="rId26" Type="http://schemas.openxmlformats.org/officeDocument/2006/relationships/slideLayout" Target="../slideLayouts/slideLayout267.xml"/><Relationship Id="rId39" Type="http://schemas.openxmlformats.org/officeDocument/2006/relationships/slideLayout" Target="../slideLayouts/slideLayout280.xml"/><Relationship Id="rId21" Type="http://schemas.openxmlformats.org/officeDocument/2006/relationships/slideLayout" Target="../slideLayouts/slideLayout262.xml"/><Relationship Id="rId34" Type="http://schemas.openxmlformats.org/officeDocument/2006/relationships/slideLayout" Target="../slideLayouts/slideLayout275.xml"/><Relationship Id="rId42" Type="http://schemas.openxmlformats.org/officeDocument/2006/relationships/slideLayout" Target="../slideLayouts/slideLayout283.xml"/><Relationship Id="rId47" Type="http://schemas.openxmlformats.org/officeDocument/2006/relationships/slideLayout" Target="../slideLayouts/slideLayout288.xml"/><Relationship Id="rId50" Type="http://schemas.openxmlformats.org/officeDocument/2006/relationships/slideLayout" Target="../slideLayouts/slideLayout291.xml"/><Relationship Id="rId55" Type="http://schemas.openxmlformats.org/officeDocument/2006/relationships/slideLayout" Target="../slideLayouts/slideLayout296.xml"/><Relationship Id="rId7" Type="http://schemas.openxmlformats.org/officeDocument/2006/relationships/slideLayout" Target="../slideLayouts/slideLayout248.xml"/><Relationship Id="rId2" Type="http://schemas.openxmlformats.org/officeDocument/2006/relationships/slideLayout" Target="../slideLayouts/slideLayout243.xml"/><Relationship Id="rId16" Type="http://schemas.openxmlformats.org/officeDocument/2006/relationships/slideLayout" Target="../slideLayouts/slideLayout257.xml"/><Relationship Id="rId29" Type="http://schemas.openxmlformats.org/officeDocument/2006/relationships/slideLayout" Target="../slideLayouts/slideLayout270.xml"/><Relationship Id="rId11" Type="http://schemas.openxmlformats.org/officeDocument/2006/relationships/slideLayout" Target="../slideLayouts/slideLayout252.xml"/><Relationship Id="rId24" Type="http://schemas.openxmlformats.org/officeDocument/2006/relationships/slideLayout" Target="../slideLayouts/slideLayout265.xml"/><Relationship Id="rId32" Type="http://schemas.openxmlformats.org/officeDocument/2006/relationships/slideLayout" Target="../slideLayouts/slideLayout273.xml"/><Relationship Id="rId37" Type="http://schemas.openxmlformats.org/officeDocument/2006/relationships/slideLayout" Target="../slideLayouts/slideLayout278.xml"/><Relationship Id="rId40" Type="http://schemas.openxmlformats.org/officeDocument/2006/relationships/slideLayout" Target="../slideLayouts/slideLayout281.xml"/><Relationship Id="rId45" Type="http://schemas.openxmlformats.org/officeDocument/2006/relationships/slideLayout" Target="../slideLayouts/slideLayout286.xml"/><Relationship Id="rId53" Type="http://schemas.openxmlformats.org/officeDocument/2006/relationships/slideLayout" Target="../slideLayouts/slideLayout294.xml"/><Relationship Id="rId58" Type="http://schemas.openxmlformats.org/officeDocument/2006/relationships/theme" Target="../theme/theme8.xml"/><Relationship Id="rId5" Type="http://schemas.openxmlformats.org/officeDocument/2006/relationships/slideLayout" Target="../slideLayouts/slideLayout246.xml"/><Relationship Id="rId19" Type="http://schemas.openxmlformats.org/officeDocument/2006/relationships/slideLayout" Target="../slideLayouts/slideLayout260.xml"/><Relationship Id="rId4" Type="http://schemas.openxmlformats.org/officeDocument/2006/relationships/slideLayout" Target="../slideLayouts/slideLayout245.xml"/><Relationship Id="rId9" Type="http://schemas.openxmlformats.org/officeDocument/2006/relationships/slideLayout" Target="../slideLayouts/slideLayout250.xml"/><Relationship Id="rId14" Type="http://schemas.openxmlformats.org/officeDocument/2006/relationships/slideLayout" Target="../slideLayouts/slideLayout255.xml"/><Relationship Id="rId22" Type="http://schemas.openxmlformats.org/officeDocument/2006/relationships/slideLayout" Target="../slideLayouts/slideLayout263.xml"/><Relationship Id="rId27" Type="http://schemas.openxmlformats.org/officeDocument/2006/relationships/slideLayout" Target="../slideLayouts/slideLayout268.xml"/><Relationship Id="rId30" Type="http://schemas.openxmlformats.org/officeDocument/2006/relationships/slideLayout" Target="../slideLayouts/slideLayout271.xml"/><Relationship Id="rId35" Type="http://schemas.openxmlformats.org/officeDocument/2006/relationships/slideLayout" Target="../slideLayouts/slideLayout276.xml"/><Relationship Id="rId43" Type="http://schemas.openxmlformats.org/officeDocument/2006/relationships/slideLayout" Target="../slideLayouts/slideLayout284.xml"/><Relationship Id="rId48" Type="http://schemas.openxmlformats.org/officeDocument/2006/relationships/slideLayout" Target="../slideLayouts/slideLayout289.xml"/><Relationship Id="rId56" Type="http://schemas.openxmlformats.org/officeDocument/2006/relationships/slideLayout" Target="../slideLayouts/slideLayout297.xml"/><Relationship Id="rId8" Type="http://schemas.openxmlformats.org/officeDocument/2006/relationships/slideLayout" Target="../slideLayouts/slideLayout249.xml"/><Relationship Id="rId51" Type="http://schemas.openxmlformats.org/officeDocument/2006/relationships/slideLayout" Target="../slideLayouts/slideLayout292.xml"/><Relationship Id="rId3" Type="http://schemas.openxmlformats.org/officeDocument/2006/relationships/slideLayout" Target="../slideLayouts/slideLayout244.xml"/><Relationship Id="rId12" Type="http://schemas.openxmlformats.org/officeDocument/2006/relationships/slideLayout" Target="../slideLayouts/slideLayout253.xml"/><Relationship Id="rId17" Type="http://schemas.openxmlformats.org/officeDocument/2006/relationships/slideLayout" Target="../slideLayouts/slideLayout258.xml"/><Relationship Id="rId25" Type="http://schemas.openxmlformats.org/officeDocument/2006/relationships/slideLayout" Target="../slideLayouts/slideLayout266.xml"/><Relationship Id="rId33" Type="http://schemas.openxmlformats.org/officeDocument/2006/relationships/slideLayout" Target="../slideLayouts/slideLayout274.xml"/><Relationship Id="rId38" Type="http://schemas.openxmlformats.org/officeDocument/2006/relationships/slideLayout" Target="../slideLayouts/slideLayout279.xml"/><Relationship Id="rId46" Type="http://schemas.openxmlformats.org/officeDocument/2006/relationships/slideLayout" Target="../slideLayouts/slideLayout287.xml"/><Relationship Id="rId59" Type="http://schemas.openxmlformats.org/officeDocument/2006/relationships/image" Target="../media/image6.gif"/><Relationship Id="rId20" Type="http://schemas.openxmlformats.org/officeDocument/2006/relationships/slideLayout" Target="../slideLayouts/slideLayout261.xml"/><Relationship Id="rId41" Type="http://schemas.openxmlformats.org/officeDocument/2006/relationships/slideLayout" Target="../slideLayouts/slideLayout282.xml"/><Relationship Id="rId54" Type="http://schemas.openxmlformats.org/officeDocument/2006/relationships/slideLayout" Target="../slideLayouts/slideLayout295.xml"/><Relationship Id="rId1" Type="http://schemas.openxmlformats.org/officeDocument/2006/relationships/slideLayout" Target="../slideLayouts/slideLayout242.xml"/><Relationship Id="rId6" Type="http://schemas.openxmlformats.org/officeDocument/2006/relationships/slideLayout" Target="../slideLayouts/slideLayout247.xml"/><Relationship Id="rId15" Type="http://schemas.openxmlformats.org/officeDocument/2006/relationships/slideLayout" Target="../slideLayouts/slideLayout256.xml"/><Relationship Id="rId23" Type="http://schemas.openxmlformats.org/officeDocument/2006/relationships/slideLayout" Target="../slideLayouts/slideLayout264.xml"/><Relationship Id="rId28" Type="http://schemas.openxmlformats.org/officeDocument/2006/relationships/slideLayout" Target="../slideLayouts/slideLayout269.xml"/><Relationship Id="rId36" Type="http://schemas.openxmlformats.org/officeDocument/2006/relationships/slideLayout" Target="../slideLayouts/slideLayout277.xml"/><Relationship Id="rId49" Type="http://schemas.openxmlformats.org/officeDocument/2006/relationships/slideLayout" Target="../slideLayouts/slideLayout290.xml"/><Relationship Id="rId57" Type="http://schemas.openxmlformats.org/officeDocument/2006/relationships/slideLayout" Target="../slideLayouts/slideLayout298.xml"/><Relationship Id="rId10" Type="http://schemas.openxmlformats.org/officeDocument/2006/relationships/slideLayout" Target="../slideLayouts/slideLayout251.xml"/><Relationship Id="rId31" Type="http://schemas.openxmlformats.org/officeDocument/2006/relationships/slideLayout" Target="../slideLayouts/slideLayout272.xml"/><Relationship Id="rId44" Type="http://schemas.openxmlformats.org/officeDocument/2006/relationships/slideLayout" Target="../slideLayouts/slideLayout285.xml"/><Relationship Id="rId52" Type="http://schemas.openxmlformats.org/officeDocument/2006/relationships/slideLayout" Target="../slideLayouts/slideLayout293.xml"/></Relationships>
</file>

<file path=ppt/slideMasters/_rels/slideMaster9.xml.rels><?xml version="1.0" encoding="UTF-8" standalone="yes"?>
<Relationships xmlns="http://schemas.openxmlformats.org/package/2006/relationships"><Relationship Id="rId26" Type="http://schemas.openxmlformats.org/officeDocument/2006/relationships/slideLayout" Target="../slideLayouts/slideLayout324.xml"/><Relationship Id="rId21" Type="http://schemas.openxmlformats.org/officeDocument/2006/relationships/slideLayout" Target="../slideLayouts/slideLayout319.xml"/><Relationship Id="rId34" Type="http://schemas.openxmlformats.org/officeDocument/2006/relationships/slideLayout" Target="../slideLayouts/slideLayout332.xml"/><Relationship Id="rId42" Type="http://schemas.openxmlformats.org/officeDocument/2006/relationships/slideLayout" Target="../slideLayouts/slideLayout340.xml"/><Relationship Id="rId47" Type="http://schemas.openxmlformats.org/officeDocument/2006/relationships/slideLayout" Target="../slideLayouts/slideLayout345.xml"/><Relationship Id="rId50" Type="http://schemas.openxmlformats.org/officeDocument/2006/relationships/slideLayout" Target="../slideLayouts/slideLayout348.xml"/><Relationship Id="rId55" Type="http://schemas.openxmlformats.org/officeDocument/2006/relationships/slideLayout" Target="../slideLayouts/slideLayout353.xml"/><Relationship Id="rId63" Type="http://schemas.openxmlformats.org/officeDocument/2006/relationships/slideLayout" Target="../slideLayouts/slideLayout361.xml"/><Relationship Id="rId7" Type="http://schemas.openxmlformats.org/officeDocument/2006/relationships/slideLayout" Target="../slideLayouts/slideLayout305.xml"/><Relationship Id="rId2" Type="http://schemas.openxmlformats.org/officeDocument/2006/relationships/slideLayout" Target="../slideLayouts/slideLayout300.xml"/><Relationship Id="rId16" Type="http://schemas.openxmlformats.org/officeDocument/2006/relationships/slideLayout" Target="../slideLayouts/slideLayout314.xml"/><Relationship Id="rId29" Type="http://schemas.openxmlformats.org/officeDocument/2006/relationships/slideLayout" Target="../slideLayouts/slideLayout327.xml"/><Relationship Id="rId11" Type="http://schemas.openxmlformats.org/officeDocument/2006/relationships/slideLayout" Target="../slideLayouts/slideLayout309.xml"/><Relationship Id="rId24" Type="http://schemas.openxmlformats.org/officeDocument/2006/relationships/slideLayout" Target="../slideLayouts/slideLayout322.xml"/><Relationship Id="rId32" Type="http://schemas.openxmlformats.org/officeDocument/2006/relationships/slideLayout" Target="../slideLayouts/slideLayout330.xml"/><Relationship Id="rId37" Type="http://schemas.openxmlformats.org/officeDocument/2006/relationships/slideLayout" Target="../slideLayouts/slideLayout335.xml"/><Relationship Id="rId40" Type="http://schemas.openxmlformats.org/officeDocument/2006/relationships/slideLayout" Target="../slideLayouts/slideLayout338.xml"/><Relationship Id="rId45" Type="http://schemas.openxmlformats.org/officeDocument/2006/relationships/slideLayout" Target="../slideLayouts/slideLayout343.xml"/><Relationship Id="rId53" Type="http://schemas.openxmlformats.org/officeDocument/2006/relationships/slideLayout" Target="../slideLayouts/slideLayout351.xml"/><Relationship Id="rId58" Type="http://schemas.openxmlformats.org/officeDocument/2006/relationships/slideLayout" Target="../slideLayouts/slideLayout356.xml"/><Relationship Id="rId66" Type="http://schemas.openxmlformats.org/officeDocument/2006/relationships/image" Target="../media/image1.gif"/><Relationship Id="rId5" Type="http://schemas.openxmlformats.org/officeDocument/2006/relationships/slideLayout" Target="../slideLayouts/slideLayout303.xml"/><Relationship Id="rId61" Type="http://schemas.openxmlformats.org/officeDocument/2006/relationships/slideLayout" Target="../slideLayouts/slideLayout359.xml"/><Relationship Id="rId19" Type="http://schemas.openxmlformats.org/officeDocument/2006/relationships/slideLayout" Target="../slideLayouts/slideLayout317.xml"/><Relationship Id="rId14" Type="http://schemas.openxmlformats.org/officeDocument/2006/relationships/slideLayout" Target="../slideLayouts/slideLayout312.xml"/><Relationship Id="rId22" Type="http://schemas.openxmlformats.org/officeDocument/2006/relationships/slideLayout" Target="../slideLayouts/slideLayout320.xml"/><Relationship Id="rId27" Type="http://schemas.openxmlformats.org/officeDocument/2006/relationships/slideLayout" Target="../slideLayouts/slideLayout325.xml"/><Relationship Id="rId30" Type="http://schemas.openxmlformats.org/officeDocument/2006/relationships/slideLayout" Target="../slideLayouts/slideLayout328.xml"/><Relationship Id="rId35" Type="http://schemas.openxmlformats.org/officeDocument/2006/relationships/slideLayout" Target="../slideLayouts/slideLayout333.xml"/><Relationship Id="rId43" Type="http://schemas.openxmlformats.org/officeDocument/2006/relationships/slideLayout" Target="../slideLayouts/slideLayout341.xml"/><Relationship Id="rId48" Type="http://schemas.openxmlformats.org/officeDocument/2006/relationships/slideLayout" Target="../slideLayouts/slideLayout346.xml"/><Relationship Id="rId56" Type="http://schemas.openxmlformats.org/officeDocument/2006/relationships/slideLayout" Target="../slideLayouts/slideLayout354.xml"/><Relationship Id="rId64" Type="http://schemas.openxmlformats.org/officeDocument/2006/relationships/slideLayout" Target="../slideLayouts/slideLayout362.xml"/><Relationship Id="rId8" Type="http://schemas.openxmlformats.org/officeDocument/2006/relationships/slideLayout" Target="../slideLayouts/slideLayout306.xml"/><Relationship Id="rId51" Type="http://schemas.openxmlformats.org/officeDocument/2006/relationships/slideLayout" Target="../slideLayouts/slideLayout349.xml"/><Relationship Id="rId3" Type="http://schemas.openxmlformats.org/officeDocument/2006/relationships/slideLayout" Target="../slideLayouts/slideLayout301.xml"/><Relationship Id="rId12" Type="http://schemas.openxmlformats.org/officeDocument/2006/relationships/slideLayout" Target="../slideLayouts/slideLayout310.xml"/><Relationship Id="rId17" Type="http://schemas.openxmlformats.org/officeDocument/2006/relationships/slideLayout" Target="../slideLayouts/slideLayout315.xml"/><Relationship Id="rId25" Type="http://schemas.openxmlformats.org/officeDocument/2006/relationships/slideLayout" Target="../slideLayouts/slideLayout323.xml"/><Relationship Id="rId33" Type="http://schemas.openxmlformats.org/officeDocument/2006/relationships/slideLayout" Target="../slideLayouts/slideLayout331.xml"/><Relationship Id="rId38" Type="http://schemas.openxmlformats.org/officeDocument/2006/relationships/slideLayout" Target="../slideLayouts/slideLayout336.xml"/><Relationship Id="rId46" Type="http://schemas.openxmlformats.org/officeDocument/2006/relationships/slideLayout" Target="../slideLayouts/slideLayout344.xml"/><Relationship Id="rId59" Type="http://schemas.openxmlformats.org/officeDocument/2006/relationships/slideLayout" Target="../slideLayouts/slideLayout357.xml"/><Relationship Id="rId20" Type="http://schemas.openxmlformats.org/officeDocument/2006/relationships/slideLayout" Target="../slideLayouts/slideLayout318.xml"/><Relationship Id="rId41" Type="http://schemas.openxmlformats.org/officeDocument/2006/relationships/slideLayout" Target="../slideLayouts/slideLayout339.xml"/><Relationship Id="rId54" Type="http://schemas.openxmlformats.org/officeDocument/2006/relationships/slideLayout" Target="../slideLayouts/slideLayout352.xml"/><Relationship Id="rId62" Type="http://schemas.openxmlformats.org/officeDocument/2006/relationships/slideLayout" Target="../slideLayouts/slideLayout360.xml"/><Relationship Id="rId1" Type="http://schemas.openxmlformats.org/officeDocument/2006/relationships/slideLayout" Target="../slideLayouts/slideLayout299.xml"/><Relationship Id="rId6" Type="http://schemas.openxmlformats.org/officeDocument/2006/relationships/slideLayout" Target="../slideLayouts/slideLayout304.xml"/><Relationship Id="rId15" Type="http://schemas.openxmlformats.org/officeDocument/2006/relationships/slideLayout" Target="../slideLayouts/slideLayout313.xml"/><Relationship Id="rId23" Type="http://schemas.openxmlformats.org/officeDocument/2006/relationships/slideLayout" Target="../slideLayouts/slideLayout321.xml"/><Relationship Id="rId28" Type="http://schemas.openxmlformats.org/officeDocument/2006/relationships/slideLayout" Target="../slideLayouts/slideLayout326.xml"/><Relationship Id="rId36" Type="http://schemas.openxmlformats.org/officeDocument/2006/relationships/slideLayout" Target="../slideLayouts/slideLayout334.xml"/><Relationship Id="rId49" Type="http://schemas.openxmlformats.org/officeDocument/2006/relationships/slideLayout" Target="../slideLayouts/slideLayout347.xml"/><Relationship Id="rId57" Type="http://schemas.openxmlformats.org/officeDocument/2006/relationships/slideLayout" Target="../slideLayouts/slideLayout355.xml"/><Relationship Id="rId10" Type="http://schemas.openxmlformats.org/officeDocument/2006/relationships/slideLayout" Target="../slideLayouts/slideLayout308.xml"/><Relationship Id="rId31" Type="http://schemas.openxmlformats.org/officeDocument/2006/relationships/slideLayout" Target="../slideLayouts/slideLayout329.xml"/><Relationship Id="rId44" Type="http://schemas.openxmlformats.org/officeDocument/2006/relationships/slideLayout" Target="../slideLayouts/slideLayout342.xml"/><Relationship Id="rId52" Type="http://schemas.openxmlformats.org/officeDocument/2006/relationships/slideLayout" Target="../slideLayouts/slideLayout350.xml"/><Relationship Id="rId60" Type="http://schemas.openxmlformats.org/officeDocument/2006/relationships/slideLayout" Target="../slideLayouts/slideLayout358.xml"/><Relationship Id="rId65" Type="http://schemas.openxmlformats.org/officeDocument/2006/relationships/theme" Target="../theme/theme9.xml"/><Relationship Id="rId4" Type="http://schemas.openxmlformats.org/officeDocument/2006/relationships/slideLayout" Target="../slideLayouts/slideLayout302.xml"/><Relationship Id="rId9" Type="http://schemas.openxmlformats.org/officeDocument/2006/relationships/slideLayout" Target="../slideLayouts/slideLayout307.xml"/><Relationship Id="rId13" Type="http://schemas.openxmlformats.org/officeDocument/2006/relationships/slideLayout" Target="../slideLayouts/slideLayout311.xml"/><Relationship Id="rId18" Type="http://schemas.openxmlformats.org/officeDocument/2006/relationships/slideLayout" Target="../slideLayouts/slideLayout316.xml"/><Relationship Id="rId39" Type="http://schemas.openxmlformats.org/officeDocument/2006/relationships/slideLayout" Target="../slideLayouts/slideLayout3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AF7EE12-1B1F-6E41-A266-FC7AB4CE1D53}"/>
              </a:ext>
            </a:extLst>
          </p:cNvPr>
          <p:cNvGrpSpPr/>
          <p:nvPr/>
        </p:nvGrpSpPr>
        <p:grpSpPr>
          <a:xfrm>
            <a:off x="0" y="6244050"/>
            <a:ext cx="12192000" cy="613950"/>
            <a:chOff x="0" y="6244050"/>
            <a:chExt cx="12192000" cy="613950"/>
          </a:xfrm>
        </p:grpSpPr>
        <p:sp>
          <p:nvSpPr>
            <p:cNvPr id="14" name="Rectangle 13">
              <a:extLst>
                <a:ext uri="{FF2B5EF4-FFF2-40B4-BE49-F238E27FC236}">
                  <a16:creationId xmlns:a16="http://schemas.microsoft.com/office/drawing/2014/main" id="{5FC71CB0-7E7B-994A-BB76-A471F125A5D5}"/>
                </a:ext>
              </a:extLst>
            </p:cNvPr>
            <p:cNvSpPr/>
            <p:nvPr/>
          </p:nvSpPr>
          <p:spPr>
            <a:xfrm>
              <a:off x="0" y="6498000"/>
              <a:ext cx="12192000"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D3DE6A1C-3463-B344-8EA3-32F04801C3B6}"/>
                </a:ext>
              </a:extLst>
            </p:cNvPr>
            <p:cNvSpPr>
              <a:spLocks noChangeAspect="1"/>
            </p:cNvSpPr>
            <p:nvPr/>
          </p:nvSpPr>
          <p:spPr>
            <a:xfrm>
              <a:off x="5844000" y="6244050"/>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Placeholder 1">
            <a:extLst>
              <a:ext uri="{FF2B5EF4-FFF2-40B4-BE49-F238E27FC236}">
                <a16:creationId xmlns:a16="http://schemas.microsoft.com/office/drawing/2014/main" id="{A31CF5B8-3843-4C44-B076-733FECA15EC5}"/>
              </a:ext>
            </a:extLst>
          </p:cNvPr>
          <p:cNvSpPr>
            <a:spLocks noGrp="1"/>
          </p:cNvSpPr>
          <p:nvPr>
            <p:ph type="title"/>
          </p:nvPr>
        </p:nvSpPr>
        <p:spPr>
          <a:xfrm>
            <a:off x="618065" y="609600"/>
            <a:ext cx="10965600" cy="1192742"/>
          </a:xfrm>
          <a:prstGeom prst="rect">
            <a:avLst/>
          </a:prstGeom>
        </p:spPr>
        <p:txBody>
          <a:bodyPr vert="horz" lIns="91440" tIns="45720" rIns="91440" bIns="45720" rtlCol="0" anchor="t">
            <a:normAutofit/>
          </a:bodyPr>
          <a:lstStyle/>
          <a:p>
            <a:r>
              <a:rPr lang="es-ES"/>
              <a:t>Haga clic para modificar el estilo de título del patrón</a:t>
            </a:r>
            <a:endParaRPr lang="en-GB"/>
          </a:p>
        </p:txBody>
      </p:sp>
      <p:sp>
        <p:nvSpPr>
          <p:cNvPr id="3" name="Text Placeholder 2">
            <a:extLst>
              <a:ext uri="{FF2B5EF4-FFF2-40B4-BE49-F238E27FC236}">
                <a16:creationId xmlns:a16="http://schemas.microsoft.com/office/drawing/2014/main" id="{04B6448B-A8FE-8245-A530-8A5CB18A6A48}"/>
              </a:ext>
            </a:extLst>
          </p:cNvPr>
          <p:cNvSpPr>
            <a:spLocks noGrp="1"/>
          </p:cNvSpPr>
          <p:nvPr>
            <p:ph type="body" idx="1"/>
          </p:nvPr>
        </p:nvSpPr>
        <p:spPr>
          <a:xfrm>
            <a:off x="618066" y="1802342"/>
            <a:ext cx="10965600" cy="4446000"/>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A0FE6130-EAEB-B04D-86A2-E9905AE4B939}"/>
              </a:ext>
            </a:extLst>
          </p:cNvPr>
          <p:cNvSpPr>
            <a:spLocks noGrp="1"/>
          </p:cNvSpPr>
          <p:nvPr>
            <p:ph type="ftr" sz="quarter" idx="3"/>
          </p:nvPr>
        </p:nvSpPr>
        <p:spPr>
          <a:xfrm>
            <a:off x="6493933" y="6498000"/>
            <a:ext cx="4846744" cy="360000"/>
          </a:xfrm>
          <a:prstGeom prst="rect">
            <a:avLst/>
          </a:prstGeom>
        </p:spPr>
        <p:txBody>
          <a:bodyPr vert="horz" lIns="0" tIns="0" rIns="0" bIns="0" rtlCol="0" anchor="ctr"/>
          <a:lstStyle>
            <a:lvl1pPr algn="r">
              <a:defRPr sz="800">
                <a:solidFill>
                  <a:schemeClr val="tx2"/>
                </a:solidFill>
              </a:defRPr>
            </a:lvl1pPr>
          </a:lstStyle>
          <a:p>
            <a:r>
              <a:rPr lang="es-MX"/>
              <a:t>Source: </a:t>
            </a:r>
          </a:p>
        </p:txBody>
      </p:sp>
      <p:sp>
        <p:nvSpPr>
          <p:cNvPr id="6" name="Slide Number Placeholder 5">
            <a:extLst>
              <a:ext uri="{FF2B5EF4-FFF2-40B4-BE49-F238E27FC236}">
                <a16:creationId xmlns:a16="http://schemas.microsoft.com/office/drawing/2014/main" id="{1DF428C4-5799-FC45-BFFF-784BF2BE3632}"/>
              </a:ext>
            </a:extLst>
          </p:cNvPr>
          <p:cNvSpPr>
            <a:spLocks noGrp="1"/>
          </p:cNvSpPr>
          <p:nvPr>
            <p:ph type="sldNum" sz="quarter" idx="4"/>
          </p:nvPr>
        </p:nvSpPr>
        <p:spPr>
          <a:xfrm>
            <a:off x="11365923" y="6498000"/>
            <a:ext cx="464127" cy="360000"/>
          </a:xfrm>
          <a:prstGeom prst="rect">
            <a:avLst/>
          </a:prstGeom>
        </p:spPr>
        <p:txBody>
          <a:bodyPr vert="horz" lIns="0" tIns="0" rIns="0" bIns="0" rtlCol="0" anchor="ctr"/>
          <a:lstStyle>
            <a:lvl1pPr algn="r">
              <a:defRPr sz="800">
                <a:solidFill>
                  <a:schemeClr val="tx2"/>
                </a:solidFill>
              </a:defRPr>
            </a:lvl1pPr>
          </a:lstStyle>
          <a:p>
            <a:fld id="{67322826-FB53-4EA8-B4DD-786783600E55}" type="slidenum">
              <a:rPr lang="es-MX" smtClean="0"/>
              <a:t>‹Nº›</a:t>
            </a:fld>
            <a:endParaRPr lang="es-MX"/>
          </a:p>
        </p:txBody>
      </p:sp>
      <p:pic>
        <p:nvPicPr>
          <p:cNvPr id="11" name="Graphic 6">
            <a:extLst>
              <a:ext uri="{FF2B5EF4-FFF2-40B4-BE49-F238E27FC236}">
                <a16:creationId xmlns:a16="http://schemas.microsoft.com/office/drawing/2014/main" id="{99C38C30-D4FE-4541-AAED-7567F19F1ADE}"/>
              </a:ext>
            </a:extLst>
          </p:cNvPr>
          <p:cNvPicPr>
            <a:picLocks noChangeAspect="1"/>
          </p:cNvPicPr>
          <p:nvPr/>
        </p:nvPicPr>
        <p:blipFill>
          <a:blip r:embed="rId19">
            <a:extLst>
              <a:ext uri="{28A0092B-C50C-407E-A947-70E740481C1C}">
                <a14:useLocalDpi xmlns:a14="http://schemas.microsoft.com/office/drawing/2010/main" val="0"/>
              </a:ext>
            </a:extLst>
          </a:blip>
          <a:srcRect/>
          <a:stretch/>
        </p:blipFill>
        <p:spPr>
          <a:xfrm>
            <a:off x="5940093" y="6335796"/>
            <a:ext cx="320400" cy="320400"/>
          </a:xfrm>
          <a:prstGeom prst="rect">
            <a:avLst/>
          </a:prstGeom>
        </p:spPr>
      </p:pic>
    </p:spTree>
    <p:extLst>
      <p:ext uri="{BB962C8B-B14F-4D97-AF65-F5344CB8AC3E}">
        <p14:creationId xmlns:p14="http://schemas.microsoft.com/office/powerpoint/2010/main" val="1062046107"/>
      </p:ext>
    </p:extLst>
  </p:cSld>
  <p:clrMap bg1="lt1" tx1="dk1" bg2="lt2" tx2="dk2" accent1="accent1" accent2="accent2" accent3="accent3" accent4="accent4" accent5="accent5" accent6="accent6" hlink="hlink" folHlink="folHlink"/>
  <p:sldLayoutIdLst>
    <p:sldLayoutId id="2147484037" r:id="rId1"/>
    <p:sldLayoutId id="2147484038" r:id="rId2"/>
    <p:sldLayoutId id="2147484039" r:id="rId3"/>
    <p:sldLayoutId id="2147484040" r:id="rId4"/>
    <p:sldLayoutId id="2147484041" r:id="rId5"/>
    <p:sldLayoutId id="2147484042" r:id="rId6"/>
    <p:sldLayoutId id="2147484043" r:id="rId7"/>
    <p:sldLayoutId id="2147484044" r:id="rId8"/>
    <p:sldLayoutId id="2147484045"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dt="0"/>
  <p:txStyles>
    <p:titleStyle>
      <a:lvl1pPr marL="0" indent="0" algn="l" defTabSz="914400" rtl="0" eaLnBrk="1" latinLnBrk="0" hangingPunct="1">
        <a:lnSpc>
          <a:spcPct val="80000"/>
        </a:lnSpc>
        <a:spcBef>
          <a:spcPct val="0"/>
        </a:spcBef>
        <a:buNone/>
        <a:tabLst>
          <a:tab pos="1778000" algn="l"/>
        </a:tabLst>
        <a:defRPr sz="2400" b="1" kern="1200">
          <a:solidFill>
            <a:schemeClr val="tx1"/>
          </a:solidFill>
          <a:latin typeface="+mj-lt"/>
          <a:ea typeface="+mj-ea"/>
          <a:cs typeface="+mj-cs"/>
        </a:defRPr>
      </a:lvl1pPr>
    </p:titleStyle>
    <p:body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accent1"/>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26">
          <p15:clr>
            <a:srgbClr val="A4A3A4"/>
          </p15:clr>
        </p15:guide>
        <p15:guide id="4" pos="384">
          <p15:clr>
            <a:srgbClr val="F26B43"/>
          </p15:clr>
        </p15:guide>
        <p15:guide id="5" pos="7452">
          <p15:clr>
            <a:srgbClr val="A4A3A4"/>
          </p15:clr>
        </p15:guide>
        <p15:guide id="6" pos="7294">
          <p15:clr>
            <a:srgbClr val="F26B43"/>
          </p15:clr>
        </p15:guide>
        <p15:guide id="7" orient="horz" pos="4092">
          <p15:clr>
            <a:srgbClr val="A4A3A4"/>
          </p15:clr>
        </p15:guide>
        <p15:guide id="8" orient="horz" pos="224">
          <p15:clr>
            <a:srgbClr val="A4A3A4"/>
          </p15:clr>
        </p15:guide>
        <p15:guide id="9" orient="horz" pos="384">
          <p15:clr>
            <a:srgbClr val="F26B43"/>
          </p15:clr>
        </p15:guide>
        <p15:guide id="10" orient="horz" pos="3934">
          <p15:clr>
            <a:srgbClr val="F26B43"/>
          </p15:clr>
        </p15:guide>
        <p15:guide id="11" orient="horz" pos="1535">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AF7EE12-1B1F-6E41-A266-FC7AB4CE1D53}"/>
              </a:ext>
            </a:extLst>
          </p:cNvPr>
          <p:cNvGrpSpPr/>
          <p:nvPr userDrawn="1"/>
        </p:nvGrpSpPr>
        <p:grpSpPr>
          <a:xfrm>
            <a:off x="0" y="6244050"/>
            <a:ext cx="12192000" cy="613950"/>
            <a:chOff x="0" y="6244050"/>
            <a:chExt cx="12192000" cy="613950"/>
          </a:xfrm>
        </p:grpSpPr>
        <p:sp>
          <p:nvSpPr>
            <p:cNvPr id="14" name="Rectangle 13">
              <a:extLst>
                <a:ext uri="{FF2B5EF4-FFF2-40B4-BE49-F238E27FC236}">
                  <a16:creationId xmlns:a16="http://schemas.microsoft.com/office/drawing/2014/main" id="{5FC71CB0-7E7B-994A-BB76-A471F125A5D5}"/>
                </a:ext>
              </a:extLst>
            </p:cNvPr>
            <p:cNvSpPr/>
            <p:nvPr userDrawn="1"/>
          </p:nvSpPr>
          <p:spPr>
            <a:xfrm>
              <a:off x="0" y="6498000"/>
              <a:ext cx="12192000"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D3DE6A1C-3463-B344-8EA3-32F04801C3B6}"/>
                </a:ext>
              </a:extLst>
            </p:cNvPr>
            <p:cNvSpPr>
              <a:spLocks noChangeAspect="1"/>
            </p:cNvSpPr>
            <p:nvPr userDrawn="1"/>
          </p:nvSpPr>
          <p:spPr>
            <a:xfrm>
              <a:off x="5844000" y="6244050"/>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Placeholder 1">
            <a:extLst>
              <a:ext uri="{FF2B5EF4-FFF2-40B4-BE49-F238E27FC236}">
                <a16:creationId xmlns:a16="http://schemas.microsoft.com/office/drawing/2014/main" id="{A31CF5B8-3843-4C44-B076-733FECA15EC5}"/>
              </a:ext>
            </a:extLst>
          </p:cNvPr>
          <p:cNvSpPr>
            <a:spLocks noGrp="1"/>
          </p:cNvSpPr>
          <p:nvPr>
            <p:ph type="title"/>
          </p:nvPr>
        </p:nvSpPr>
        <p:spPr>
          <a:xfrm>
            <a:off x="618065" y="609600"/>
            <a:ext cx="10965600" cy="1192742"/>
          </a:xfrm>
          <a:prstGeom prst="rect">
            <a:avLst/>
          </a:prstGeom>
        </p:spPr>
        <p:txBody>
          <a:bodyPr vert="horz" lIns="91440" tIns="45720" rIns="91440" bIns="45720" rtlCol="0" anchor="t">
            <a:normAutofit/>
          </a:bodyPr>
          <a:lstStyle/>
          <a:p>
            <a:r>
              <a:rPr lang="en-GB"/>
              <a:t>Click to edit Master title style</a:t>
            </a:r>
          </a:p>
        </p:txBody>
      </p:sp>
      <p:sp>
        <p:nvSpPr>
          <p:cNvPr id="3" name="Text Placeholder 2">
            <a:extLst>
              <a:ext uri="{FF2B5EF4-FFF2-40B4-BE49-F238E27FC236}">
                <a16:creationId xmlns:a16="http://schemas.microsoft.com/office/drawing/2014/main" id="{04B6448B-A8FE-8245-A530-8A5CB18A6A48}"/>
              </a:ext>
            </a:extLst>
          </p:cNvPr>
          <p:cNvSpPr>
            <a:spLocks noGrp="1"/>
          </p:cNvSpPr>
          <p:nvPr>
            <p:ph type="body" idx="1"/>
          </p:nvPr>
        </p:nvSpPr>
        <p:spPr>
          <a:xfrm>
            <a:off x="618066" y="1802342"/>
            <a:ext cx="10965600" cy="44460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A0FE6130-EAEB-B04D-86A2-E9905AE4B939}"/>
              </a:ext>
            </a:extLst>
          </p:cNvPr>
          <p:cNvSpPr>
            <a:spLocks noGrp="1"/>
          </p:cNvSpPr>
          <p:nvPr>
            <p:ph type="ftr" sz="quarter" idx="3"/>
          </p:nvPr>
        </p:nvSpPr>
        <p:spPr>
          <a:xfrm>
            <a:off x="6493933" y="6498000"/>
            <a:ext cx="4846744" cy="360000"/>
          </a:xfrm>
          <a:prstGeom prst="rect">
            <a:avLst/>
          </a:prstGeom>
        </p:spPr>
        <p:txBody>
          <a:bodyPr vert="horz" lIns="0" tIns="0" rIns="0" bIns="0" rtlCol="0" anchor="ctr"/>
          <a:lstStyle>
            <a:lvl1pPr algn="r">
              <a:defRPr sz="800">
                <a:solidFill>
                  <a:schemeClr val="tx2"/>
                </a:solidFill>
              </a:defRPr>
            </a:lvl1pPr>
          </a:lstStyle>
          <a:p>
            <a:endParaRPr lang="en-GB"/>
          </a:p>
        </p:txBody>
      </p:sp>
      <p:sp>
        <p:nvSpPr>
          <p:cNvPr id="6" name="Slide Number Placeholder 5">
            <a:extLst>
              <a:ext uri="{FF2B5EF4-FFF2-40B4-BE49-F238E27FC236}">
                <a16:creationId xmlns:a16="http://schemas.microsoft.com/office/drawing/2014/main" id="{1DF428C4-5799-FC45-BFFF-784BF2BE3632}"/>
              </a:ext>
            </a:extLst>
          </p:cNvPr>
          <p:cNvSpPr>
            <a:spLocks noGrp="1"/>
          </p:cNvSpPr>
          <p:nvPr>
            <p:ph type="sldNum" sz="quarter" idx="4"/>
          </p:nvPr>
        </p:nvSpPr>
        <p:spPr>
          <a:xfrm>
            <a:off x="11365923" y="6498000"/>
            <a:ext cx="464127" cy="360000"/>
          </a:xfrm>
          <a:prstGeom prst="rect">
            <a:avLst/>
          </a:prstGeom>
        </p:spPr>
        <p:txBody>
          <a:bodyPr vert="horz" lIns="0" tIns="0" rIns="0" bIns="0" rtlCol="0" anchor="ctr"/>
          <a:lstStyle>
            <a:lvl1pPr algn="r">
              <a:defRPr sz="800">
                <a:solidFill>
                  <a:schemeClr val="tx2"/>
                </a:solidFill>
              </a:defRPr>
            </a:lvl1pPr>
          </a:lstStyle>
          <a:p>
            <a:fld id="{AB1D7550-0EB0-3A43-B3ED-278106F7B6C0}" type="slidenum">
              <a:rPr lang="en-GB" smtClean="0"/>
              <a:pPr/>
              <a:t>‹Nº›</a:t>
            </a:fld>
            <a:endParaRPr lang="en-GB"/>
          </a:p>
        </p:txBody>
      </p:sp>
      <p:pic>
        <p:nvPicPr>
          <p:cNvPr id="11" name="Graphic 6">
            <a:extLst>
              <a:ext uri="{FF2B5EF4-FFF2-40B4-BE49-F238E27FC236}">
                <a16:creationId xmlns:a16="http://schemas.microsoft.com/office/drawing/2014/main" id="{99C38C30-D4FE-4541-AAED-7567F19F1ADE}"/>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p:blipFill>
        <p:spPr>
          <a:xfrm>
            <a:off x="5940093" y="6335796"/>
            <a:ext cx="320400" cy="320400"/>
          </a:xfrm>
          <a:prstGeom prst="rect">
            <a:avLst/>
          </a:prstGeom>
        </p:spPr>
      </p:pic>
    </p:spTree>
    <p:extLst>
      <p:ext uri="{BB962C8B-B14F-4D97-AF65-F5344CB8AC3E}">
        <p14:creationId xmlns:p14="http://schemas.microsoft.com/office/powerpoint/2010/main" val="1321573657"/>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Lst>
  <p:hf hdr="0" dt="0"/>
  <p:txStyles>
    <p:titleStyle>
      <a:lvl1pPr marL="0" indent="0" algn="l" defTabSz="914400" rtl="0" eaLnBrk="1" latinLnBrk="0" hangingPunct="1">
        <a:lnSpc>
          <a:spcPct val="80000"/>
        </a:lnSpc>
        <a:spcBef>
          <a:spcPct val="0"/>
        </a:spcBef>
        <a:buNone/>
        <a:tabLst>
          <a:tab pos="1778000" algn="l"/>
        </a:tabLst>
        <a:defRPr sz="2400" b="1" kern="1200">
          <a:solidFill>
            <a:schemeClr val="tx1"/>
          </a:solidFill>
          <a:latin typeface="+mj-lt"/>
          <a:ea typeface="+mj-ea"/>
          <a:cs typeface="+mj-cs"/>
        </a:defRPr>
      </a:lvl1pPr>
    </p:titleStyle>
    <p:body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accent1"/>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26">
          <p15:clr>
            <a:srgbClr val="A4A3A4"/>
          </p15:clr>
        </p15:guide>
        <p15:guide id="4" pos="384">
          <p15:clr>
            <a:srgbClr val="F26B43"/>
          </p15:clr>
        </p15:guide>
        <p15:guide id="5" pos="7452">
          <p15:clr>
            <a:srgbClr val="A4A3A4"/>
          </p15:clr>
        </p15:guide>
        <p15:guide id="6" pos="7294">
          <p15:clr>
            <a:srgbClr val="F26B43"/>
          </p15:clr>
        </p15:guide>
        <p15:guide id="7" orient="horz" pos="4092">
          <p15:clr>
            <a:srgbClr val="A4A3A4"/>
          </p15:clr>
        </p15:guide>
        <p15:guide id="8" orient="horz" pos="224">
          <p15:clr>
            <a:srgbClr val="A4A3A4"/>
          </p15:clr>
        </p15:guide>
        <p15:guide id="9" orient="horz" pos="384">
          <p15:clr>
            <a:srgbClr val="F26B43"/>
          </p15:clr>
        </p15:guide>
        <p15:guide id="10" orient="horz" pos="3934">
          <p15:clr>
            <a:srgbClr val="F26B43"/>
          </p15:clr>
        </p15:guide>
        <p15:guide id="11" orient="horz" pos="1535">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E16E558-7B46-FD80-0530-EA162C8D2DD0}"/>
              </a:ext>
            </a:extLst>
          </p:cNvPr>
          <p:cNvSpPr>
            <a:spLocks noGrp="1"/>
          </p:cNvSpPr>
          <p:nvPr>
            <p:ph type="ftr" sz="quarter" idx="3"/>
          </p:nvPr>
        </p:nvSpPr>
        <p:spPr>
          <a:xfrm>
            <a:off x="6096000" y="6296425"/>
            <a:ext cx="5382691" cy="421246"/>
          </a:xfrm>
          <a:prstGeom prst="rect">
            <a:avLst/>
          </a:prstGeom>
        </p:spPr>
        <p:txBody>
          <a:bodyPr vert="horz" lIns="91440" tIns="45720" rIns="91440" bIns="45720" rtlCol="0" anchor="ctr"/>
          <a:lstStyle>
            <a:lvl1pPr algn="r">
              <a:defRPr sz="800" b="0" i="1">
                <a:solidFill>
                  <a:schemeClr val="tx1"/>
                </a:solidFill>
                <a:latin typeface="Poppins Light" pitchFamily="2" charset="77"/>
                <a:cs typeface="Poppins Light" pitchFamily="2" charset="77"/>
              </a:defRPr>
            </a:lvl1pPr>
          </a:lstStyle>
          <a:p>
            <a:endParaRPr lang="en-GB"/>
          </a:p>
        </p:txBody>
      </p:sp>
      <p:sp>
        <p:nvSpPr>
          <p:cNvPr id="3" name="Slide Number Placeholder 2">
            <a:extLst>
              <a:ext uri="{FF2B5EF4-FFF2-40B4-BE49-F238E27FC236}">
                <a16:creationId xmlns:a16="http://schemas.microsoft.com/office/drawing/2014/main" id="{74050894-5538-1638-22C9-1AE0C5D95773}"/>
              </a:ext>
            </a:extLst>
          </p:cNvPr>
          <p:cNvSpPr>
            <a:spLocks noGrp="1"/>
          </p:cNvSpPr>
          <p:nvPr>
            <p:ph type="sldNum" sz="quarter" idx="4"/>
          </p:nvPr>
        </p:nvSpPr>
        <p:spPr>
          <a:xfrm>
            <a:off x="11478691" y="6296425"/>
            <a:ext cx="357625" cy="421246"/>
          </a:xfrm>
          <a:prstGeom prst="rect">
            <a:avLst/>
          </a:prstGeom>
        </p:spPr>
        <p:txBody>
          <a:bodyPr vert="horz" lIns="91440" tIns="45720" rIns="91440" bIns="45720" rtlCol="0" anchor="ctr"/>
          <a:lstStyle>
            <a:lvl1pPr algn="r">
              <a:defRPr sz="800" b="0" i="0">
                <a:solidFill>
                  <a:schemeClr val="tx1"/>
                </a:solidFill>
                <a:latin typeface="Poppins Light" pitchFamily="2" charset="77"/>
                <a:cs typeface="Poppins Light" pitchFamily="2" charset="77"/>
              </a:defRPr>
            </a:lvl1pPr>
          </a:lstStyle>
          <a:p>
            <a:fld id="{41E71DB5-5680-5541-BB1B-1B8E18C31C82}" type="slidenum">
              <a:rPr lang="en-GB" smtClean="0"/>
              <a:pPr/>
              <a:t>‹Nº›</a:t>
            </a:fld>
            <a:endParaRPr lang="en-GB"/>
          </a:p>
        </p:txBody>
      </p:sp>
      <p:sp>
        <p:nvSpPr>
          <p:cNvPr id="4" name="Text Placeholder 3">
            <a:extLst>
              <a:ext uri="{FF2B5EF4-FFF2-40B4-BE49-F238E27FC236}">
                <a16:creationId xmlns:a16="http://schemas.microsoft.com/office/drawing/2014/main" id="{9484997E-868F-7161-FD80-0AB5EE9301E8}"/>
              </a:ext>
            </a:extLst>
          </p:cNvPr>
          <p:cNvSpPr>
            <a:spLocks noGrp="1"/>
          </p:cNvSpPr>
          <p:nvPr>
            <p:ph type="body" idx="1"/>
          </p:nvPr>
        </p:nvSpPr>
        <p:spPr>
          <a:xfrm>
            <a:off x="713309" y="1852409"/>
            <a:ext cx="10765383" cy="4039142"/>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Title Placeholder 9">
            <a:extLst>
              <a:ext uri="{FF2B5EF4-FFF2-40B4-BE49-F238E27FC236}">
                <a16:creationId xmlns:a16="http://schemas.microsoft.com/office/drawing/2014/main" id="{4E957452-906A-4D83-78E1-6E866C22B9C2}"/>
              </a:ext>
            </a:extLst>
          </p:cNvPr>
          <p:cNvSpPr>
            <a:spLocks noGrp="1"/>
          </p:cNvSpPr>
          <p:nvPr>
            <p:ph type="title"/>
          </p:nvPr>
        </p:nvSpPr>
        <p:spPr>
          <a:xfrm>
            <a:off x="713309" y="630452"/>
            <a:ext cx="10765383" cy="1088701"/>
          </a:xfrm>
          <a:prstGeom prst="rect">
            <a:avLst/>
          </a:prstGeom>
        </p:spPr>
        <p:txBody>
          <a:bodyPr vert="horz" lIns="91440" tIns="45720" rIns="91440" bIns="45720" rtlCol="0" anchor="t">
            <a:noAutofit/>
          </a:bodyPr>
          <a:lstStyle/>
          <a:p>
            <a:r>
              <a:rPr lang="en-GB"/>
              <a:t>Click to edit Master title style</a:t>
            </a:r>
          </a:p>
        </p:txBody>
      </p:sp>
      <p:cxnSp>
        <p:nvCxnSpPr>
          <p:cNvPr id="12" name="Straight Connector 11">
            <a:extLst>
              <a:ext uri="{FF2B5EF4-FFF2-40B4-BE49-F238E27FC236}">
                <a16:creationId xmlns:a16="http://schemas.microsoft.com/office/drawing/2014/main" id="{B8F0974E-49C5-B960-B4F8-5964DD923856}"/>
              </a:ext>
            </a:extLst>
          </p:cNvPr>
          <p:cNvCxnSpPr>
            <a:cxnSpLocks/>
          </p:cNvCxnSpPr>
          <p:nvPr userDrawn="1"/>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pic>
        <p:nvPicPr>
          <p:cNvPr id="5" name="Graphic 4">
            <a:extLst>
              <a:ext uri="{FF2B5EF4-FFF2-40B4-BE49-F238E27FC236}">
                <a16:creationId xmlns:a16="http://schemas.microsoft.com/office/drawing/2014/main" id="{1A196204-FC1A-5216-AF83-73D0AFFCAFA0}"/>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305436" y="6362533"/>
            <a:ext cx="1169392" cy="330727"/>
          </a:xfrm>
          <a:prstGeom prst="rect">
            <a:avLst/>
          </a:prstGeom>
        </p:spPr>
      </p:pic>
    </p:spTree>
    <p:extLst>
      <p:ext uri="{BB962C8B-B14F-4D97-AF65-F5344CB8AC3E}">
        <p14:creationId xmlns:p14="http://schemas.microsoft.com/office/powerpoint/2010/main" val="44217618"/>
      </p:ext>
    </p:extLst>
  </p:cSld>
  <p:clrMap bg1="lt1" tx1="dk1" bg2="lt2" tx2="dk2" accent1="accent1" accent2="accent2" accent3="accent3" accent4="accent4" accent5="accent5" accent6="accent6" hlink="hlink" folHlink="folHlink"/>
  <p:sldLayoutIdLst>
    <p:sldLayoutId id="2147484048" r:id="rId1"/>
    <p:sldLayoutId id="2147484049" r:id="rId2"/>
    <p:sldLayoutId id="2147484050" r:id="rId3"/>
    <p:sldLayoutId id="2147484051" r:id="rId4"/>
    <p:sldLayoutId id="2147484052" r:id="rId5"/>
    <p:sldLayoutId id="2147484053" r:id="rId6"/>
    <p:sldLayoutId id="2147484054" r:id="rId7"/>
    <p:sldLayoutId id="2147484055"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 id="2147484065" r:id="rId18"/>
  </p:sldLayoutIdLst>
  <p:hf hdr="0" dt="0"/>
  <p:txStyles>
    <p:titleStyle>
      <a:lvl1pPr algn="l" defTabSz="363702" rtl="0" eaLnBrk="1" latinLnBrk="0" hangingPunct="1">
        <a:lnSpc>
          <a:spcPct val="90000"/>
        </a:lnSpc>
        <a:spcBef>
          <a:spcPct val="0"/>
        </a:spcBef>
        <a:buNone/>
        <a:defRPr sz="2800" b="0" i="0" kern="1200" cap="none" baseline="0">
          <a:solidFill>
            <a:schemeClr val="tx1"/>
          </a:solidFill>
          <a:latin typeface="+mj-lt"/>
          <a:ea typeface="Poppins Medium" pitchFamily="2" charset="77"/>
          <a:cs typeface="Poppins Medium" pitchFamily="2" charset="77"/>
        </a:defRPr>
      </a:lvl1pPr>
    </p:titleStyle>
    <p:bodyStyle>
      <a:lvl1pPr marL="0" indent="0" algn="l" defTabSz="363702" rtl="0" eaLnBrk="1" latinLnBrk="0" hangingPunct="1">
        <a:lnSpc>
          <a:spcPct val="110000"/>
        </a:lnSpc>
        <a:spcBef>
          <a:spcPts val="0"/>
        </a:spcBef>
        <a:spcAft>
          <a:spcPts val="1200"/>
        </a:spcAft>
        <a:buFont typeface="Arial" panose="020B0604020202020204" pitchFamily="34" charset="0"/>
        <a:buNone/>
        <a:defRPr sz="1600" b="0" i="0" kern="1200">
          <a:solidFill>
            <a:schemeClr val="tx1"/>
          </a:solidFill>
          <a:latin typeface="+mn-lt"/>
          <a:ea typeface="+mn-ea"/>
          <a:cs typeface="Poppins ExtraLight" pitchFamily="2" charset="77"/>
        </a:defRPr>
      </a:lvl1pPr>
      <a:lvl2pPr marL="0" indent="0" algn="l" defTabSz="363702" rtl="0" eaLnBrk="1" latinLnBrk="0" hangingPunct="1">
        <a:lnSpc>
          <a:spcPct val="100000"/>
        </a:lnSpc>
        <a:spcBef>
          <a:spcPts val="0"/>
        </a:spcBef>
        <a:spcAft>
          <a:spcPts val="1200"/>
        </a:spcAft>
        <a:buFont typeface="Arial"/>
        <a:buNone/>
        <a:tabLst/>
        <a:defRPr sz="2000" b="0" i="0" kern="1200">
          <a:gradFill>
            <a:gsLst>
              <a:gs pos="0">
                <a:schemeClr val="accent2"/>
              </a:gs>
              <a:gs pos="100000">
                <a:schemeClr val="tx2"/>
              </a:gs>
            </a:gsLst>
            <a:lin ang="0" scaled="1"/>
          </a:gradFill>
          <a:latin typeface="+mj-lt"/>
          <a:ea typeface="+mn-ea"/>
          <a:cs typeface="Poppins Medium" pitchFamily="2" charset="77"/>
        </a:defRPr>
      </a:lvl2pPr>
      <a:lvl3pPr marL="356400" indent="-356400" algn="l" defTabSz="363702" rtl="0" eaLnBrk="1" latinLnBrk="0" hangingPunct="1">
        <a:lnSpc>
          <a:spcPct val="11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mn-lt"/>
          <a:ea typeface="+mn-ea"/>
          <a:cs typeface="Poppins ExtraLight" pitchFamily="2" charset="77"/>
        </a:defRPr>
      </a:lvl3pPr>
      <a:lvl4pPr marL="680400" indent="-320400" algn="l" defTabSz="363702" rtl="0" eaLnBrk="1" latinLnBrk="0" hangingPunct="1">
        <a:lnSpc>
          <a:spcPct val="11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mn-lt"/>
          <a:ea typeface="+mn-ea"/>
          <a:cs typeface="Poppins ExtraLight" pitchFamily="2" charset="77"/>
        </a:defRPr>
      </a:lvl4pPr>
      <a:lvl5pPr marL="3055" indent="0" algn="l" defTabSz="363702" rtl="0" eaLnBrk="1" latinLnBrk="0" hangingPunct="1">
        <a:lnSpc>
          <a:spcPct val="90000"/>
        </a:lnSpc>
        <a:spcBef>
          <a:spcPts val="199"/>
        </a:spcBef>
        <a:buFont typeface="Arial"/>
        <a:buNone/>
        <a:tabLst/>
        <a:defRPr sz="1600" b="1" kern="1200">
          <a:solidFill>
            <a:schemeClr val="tx1"/>
          </a:solidFill>
          <a:latin typeface="+mj-lt"/>
          <a:ea typeface="+mn-ea"/>
          <a:cs typeface="Poppins" pitchFamily="2" charset="77"/>
        </a:defRPr>
      </a:lvl5pPr>
      <a:lvl6pPr marL="1000180"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6pPr>
      <a:lvl7pPr marL="1182032"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7pPr>
      <a:lvl8pPr marL="1363883"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8pPr>
      <a:lvl9pPr marL="1545734"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9pPr>
    </p:bodyStyle>
    <p:otherStyle>
      <a:defPPr>
        <a:defRPr lang="en-US"/>
      </a:defPPr>
      <a:lvl1pPr marL="0" algn="l" defTabSz="363702" rtl="0" eaLnBrk="1" latinLnBrk="0" hangingPunct="1">
        <a:defRPr sz="716" kern="1200">
          <a:solidFill>
            <a:schemeClr val="tx1"/>
          </a:solidFill>
          <a:latin typeface="+mn-lt"/>
          <a:ea typeface="+mn-ea"/>
          <a:cs typeface="+mn-cs"/>
        </a:defRPr>
      </a:lvl1pPr>
      <a:lvl2pPr marL="181851" algn="l" defTabSz="363702" rtl="0" eaLnBrk="1" latinLnBrk="0" hangingPunct="1">
        <a:defRPr sz="716" kern="1200">
          <a:solidFill>
            <a:schemeClr val="tx1"/>
          </a:solidFill>
          <a:latin typeface="+mn-lt"/>
          <a:ea typeface="+mn-ea"/>
          <a:cs typeface="+mn-cs"/>
        </a:defRPr>
      </a:lvl2pPr>
      <a:lvl3pPr marL="363702" algn="l" defTabSz="363702" rtl="0" eaLnBrk="1" latinLnBrk="0" hangingPunct="1">
        <a:defRPr sz="716" kern="1200">
          <a:solidFill>
            <a:schemeClr val="tx1"/>
          </a:solidFill>
          <a:latin typeface="+mn-lt"/>
          <a:ea typeface="+mn-ea"/>
          <a:cs typeface="+mn-cs"/>
        </a:defRPr>
      </a:lvl3pPr>
      <a:lvl4pPr marL="545552" algn="l" defTabSz="363702" rtl="0" eaLnBrk="1" latinLnBrk="0" hangingPunct="1">
        <a:defRPr sz="716" kern="1200">
          <a:solidFill>
            <a:schemeClr val="tx1"/>
          </a:solidFill>
          <a:latin typeface="+mn-lt"/>
          <a:ea typeface="+mn-ea"/>
          <a:cs typeface="+mn-cs"/>
        </a:defRPr>
      </a:lvl4pPr>
      <a:lvl5pPr marL="727404" algn="l" defTabSz="363702" rtl="0" eaLnBrk="1" latinLnBrk="0" hangingPunct="1">
        <a:defRPr sz="716" kern="1200">
          <a:solidFill>
            <a:schemeClr val="tx1"/>
          </a:solidFill>
          <a:latin typeface="+mn-lt"/>
          <a:ea typeface="+mn-ea"/>
          <a:cs typeface="+mn-cs"/>
        </a:defRPr>
      </a:lvl5pPr>
      <a:lvl6pPr marL="909255" algn="l" defTabSz="363702" rtl="0" eaLnBrk="1" latinLnBrk="0" hangingPunct="1">
        <a:defRPr sz="716" kern="1200">
          <a:solidFill>
            <a:schemeClr val="tx1"/>
          </a:solidFill>
          <a:latin typeface="+mn-lt"/>
          <a:ea typeface="+mn-ea"/>
          <a:cs typeface="+mn-cs"/>
        </a:defRPr>
      </a:lvl6pPr>
      <a:lvl7pPr marL="1091105" algn="l" defTabSz="363702" rtl="0" eaLnBrk="1" latinLnBrk="0" hangingPunct="1">
        <a:defRPr sz="716" kern="1200">
          <a:solidFill>
            <a:schemeClr val="tx1"/>
          </a:solidFill>
          <a:latin typeface="+mn-lt"/>
          <a:ea typeface="+mn-ea"/>
          <a:cs typeface="+mn-cs"/>
        </a:defRPr>
      </a:lvl7pPr>
      <a:lvl8pPr marL="1272957" algn="l" defTabSz="363702" rtl="0" eaLnBrk="1" latinLnBrk="0" hangingPunct="1">
        <a:defRPr sz="716" kern="1200">
          <a:solidFill>
            <a:schemeClr val="tx1"/>
          </a:solidFill>
          <a:latin typeface="+mn-lt"/>
          <a:ea typeface="+mn-ea"/>
          <a:cs typeface="+mn-cs"/>
        </a:defRPr>
      </a:lvl8pPr>
      <a:lvl9pPr marL="1454807" algn="l" defTabSz="363702" rtl="0" eaLnBrk="1" latinLnBrk="0" hangingPunct="1">
        <a:defRPr sz="716"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42">
          <p15:clr>
            <a:srgbClr val="FDE53C"/>
          </p15:clr>
        </p15:guide>
        <p15:guide id="6" orient="horz" pos="6407">
          <p15:clr>
            <a:srgbClr val="A4A3A4"/>
          </p15:clr>
        </p15:guide>
        <p15:guide id="10" orient="horz" pos="6588">
          <p15:clr>
            <a:srgbClr val="A4A3A4"/>
          </p15:clr>
        </p15:guide>
        <p15:guide id="37" pos="7680">
          <p15:clr>
            <a:srgbClr val="FFFFFF"/>
          </p15:clr>
        </p15:guide>
        <p15:guide id="41" orient="horz" pos="6289">
          <p15:clr>
            <a:srgbClr val="A4A3A4"/>
          </p15:clr>
        </p15:guide>
        <p15:guide id="51" pos="3232">
          <p15:clr>
            <a:srgbClr val="FDE53C"/>
          </p15:clr>
        </p15:guide>
        <p15:guide id="54" pos="4444">
          <p15:clr>
            <a:srgbClr val="FDE53C"/>
          </p15:clr>
        </p15:guide>
        <p15:guide id="59" pos="6062">
          <p15:clr>
            <a:srgbClr val="FDE53C"/>
          </p15:clr>
        </p15:guide>
        <p15:guide id="63" pos="7232">
          <p15:clr>
            <a:srgbClr val="FDE53C"/>
          </p15:clr>
        </p15:guide>
        <p15:guide id="67" orient="horz" pos="1160">
          <p15:clr>
            <a:srgbClr val="A4A3A4"/>
          </p15:clr>
        </p15:guide>
        <p15:guide id="69" orient="horz" pos="2160">
          <p15:clr>
            <a:srgbClr val="A4A3A4"/>
          </p15:clr>
        </p15:guide>
        <p15:guide id="71" pos="3840">
          <p15:clr>
            <a:srgbClr val="A4A3A4"/>
          </p15:clr>
        </p15:guide>
        <p15:guide id="74" orient="horz" pos="3922">
          <p15:clr>
            <a:srgbClr val="FDE53C"/>
          </p15:clr>
        </p15:guide>
        <p15:guide id="75" orient="horz" pos="4316">
          <p15:clr>
            <a:srgbClr val="FFFFFF"/>
          </p15:clr>
        </p15:guide>
        <p15:guide id="76" pos="509">
          <p15:clr>
            <a:srgbClr val="A4A3A4"/>
          </p15:clr>
        </p15:guide>
        <p15:guide id="77" orient="horz" pos="391">
          <p15:clr>
            <a:srgbClr val="FDE53C"/>
          </p15:clr>
        </p15:guide>
        <p15:guide id="78">
          <p15:clr>
            <a:srgbClr val="FFFFFF"/>
          </p15:clr>
        </p15:guide>
        <p15:guide id="79" orient="horz">
          <p15:clr>
            <a:srgbClr val="FFFFFF"/>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AF7EE12-1B1F-6E41-A266-FC7AB4CE1D53}"/>
              </a:ext>
            </a:extLst>
          </p:cNvPr>
          <p:cNvGrpSpPr/>
          <p:nvPr userDrawn="1"/>
        </p:nvGrpSpPr>
        <p:grpSpPr>
          <a:xfrm>
            <a:off x="0" y="6244050"/>
            <a:ext cx="12192000" cy="613950"/>
            <a:chOff x="0" y="6244050"/>
            <a:chExt cx="12192000" cy="613950"/>
          </a:xfrm>
        </p:grpSpPr>
        <p:sp>
          <p:nvSpPr>
            <p:cNvPr id="14" name="Rectangle 13">
              <a:extLst>
                <a:ext uri="{FF2B5EF4-FFF2-40B4-BE49-F238E27FC236}">
                  <a16:creationId xmlns:a16="http://schemas.microsoft.com/office/drawing/2014/main" id="{5FC71CB0-7E7B-994A-BB76-A471F125A5D5}"/>
                </a:ext>
              </a:extLst>
            </p:cNvPr>
            <p:cNvSpPr/>
            <p:nvPr userDrawn="1"/>
          </p:nvSpPr>
          <p:spPr>
            <a:xfrm>
              <a:off x="0" y="6498000"/>
              <a:ext cx="12192000"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D3DE6A1C-3463-B344-8EA3-32F04801C3B6}"/>
                </a:ext>
              </a:extLst>
            </p:cNvPr>
            <p:cNvSpPr>
              <a:spLocks noChangeAspect="1"/>
            </p:cNvSpPr>
            <p:nvPr userDrawn="1"/>
          </p:nvSpPr>
          <p:spPr>
            <a:xfrm>
              <a:off x="5844000" y="6244050"/>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Placeholder 1">
            <a:extLst>
              <a:ext uri="{FF2B5EF4-FFF2-40B4-BE49-F238E27FC236}">
                <a16:creationId xmlns:a16="http://schemas.microsoft.com/office/drawing/2014/main" id="{A31CF5B8-3843-4C44-B076-733FECA15EC5}"/>
              </a:ext>
            </a:extLst>
          </p:cNvPr>
          <p:cNvSpPr>
            <a:spLocks noGrp="1"/>
          </p:cNvSpPr>
          <p:nvPr>
            <p:ph type="title"/>
          </p:nvPr>
        </p:nvSpPr>
        <p:spPr>
          <a:xfrm>
            <a:off x="618065" y="609600"/>
            <a:ext cx="10965600" cy="1192742"/>
          </a:xfrm>
          <a:prstGeom prst="rect">
            <a:avLst/>
          </a:prstGeom>
        </p:spPr>
        <p:txBody>
          <a:bodyPr vert="horz" lIns="91440" tIns="45720" rIns="91440" bIns="45720" rtlCol="0" anchor="t">
            <a:normAutofit/>
          </a:bodyPr>
          <a:lstStyle/>
          <a:p>
            <a:r>
              <a:rPr lang="en-GB"/>
              <a:t>Click to edit Master title style</a:t>
            </a:r>
          </a:p>
        </p:txBody>
      </p:sp>
      <p:sp>
        <p:nvSpPr>
          <p:cNvPr id="3" name="Text Placeholder 2">
            <a:extLst>
              <a:ext uri="{FF2B5EF4-FFF2-40B4-BE49-F238E27FC236}">
                <a16:creationId xmlns:a16="http://schemas.microsoft.com/office/drawing/2014/main" id="{04B6448B-A8FE-8245-A530-8A5CB18A6A48}"/>
              </a:ext>
            </a:extLst>
          </p:cNvPr>
          <p:cNvSpPr>
            <a:spLocks noGrp="1"/>
          </p:cNvSpPr>
          <p:nvPr>
            <p:ph type="body" idx="1"/>
          </p:nvPr>
        </p:nvSpPr>
        <p:spPr>
          <a:xfrm>
            <a:off x="618066" y="1802342"/>
            <a:ext cx="10965600" cy="44460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A0FE6130-EAEB-B04D-86A2-E9905AE4B939}"/>
              </a:ext>
            </a:extLst>
          </p:cNvPr>
          <p:cNvSpPr>
            <a:spLocks noGrp="1"/>
          </p:cNvSpPr>
          <p:nvPr>
            <p:ph type="ftr" sz="quarter" idx="3"/>
          </p:nvPr>
        </p:nvSpPr>
        <p:spPr>
          <a:xfrm>
            <a:off x="6493933" y="6498000"/>
            <a:ext cx="4846744" cy="360000"/>
          </a:xfrm>
          <a:prstGeom prst="rect">
            <a:avLst/>
          </a:prstGeom>
        </p:spPr>
        <p:txBody>
          <a:bodyPr vert="horz" lIns="0" tIns="0" rIns="0" bIns="0" rtlCol="0" anchor="ctr"/>
          <a:lstStyle>
            <a:lvl1pPr algn="r">
              <a:defRPr sz="800">
                <a:solidFill>
                  <a:schemeClr val="tx2"/>
                </a:solidFill>
              </a:defRPr>
            </a:lvl1pPr>
          </a:lstStyle>
          <a:p>
            <a:r>
              <a:rPr lang="en-GB"/>
              <a:t>Source: </a:t>
            </a:r>
          </a:p>
        </p:txBody>
      </p:sp>
      <p:sp>
        <p:nvSpPr>
          <p:cNvPr id="6" name="Slide Number Placeholder 5">
            <a:extLst>
              <a:ext uri="{FF2B5EF4-FFF2-40B4-BE49-F238E27FC236}">
                <a16:creationId xmlns:a16="http://schemas.microsoft.com/office/drawing/2014/main" id="{1DF428C4-5799-FC45-BFFF-784BF2BE3632}"/>
              </a:ext>
            </a:extLst>
          </p:cNvPr>
          <p:cNvSpPr>
            <a:spLocks noGrp="1"/>
          </p:cNvSpPr>
          <p:nvPr>
            <p:ph type="sldNum" sz="quarter" idx="4"/>
          </p:nvPr>
        </p:nvSpPr>
        <p:spPr>
          <a:xfrm>
            <a:off x="11365923" y="6498000"/>
            <a:ext cx="464127" cy="360000"/>
          </a:xfrm>
          <a:prstGeom prst="rect">
            <a:avLst/>
          </a:prstGeom>
        </p:spPr>
        <p:txBody>
          <a:bodyPr vert="horz" lIns="0" tIns="0" rIns="0" bIns="0" rtlCol="0" anchor="ctr"/>
          <a:lstStyle>
            <a:lvl1pPr algn="r">
              <a:defRPr sz="800">
                <a:solidFill>
                  <a:schemeClr val="tx2"/>
                </a:solidFill>
              </a:defRPr>
            </a:lvl1pPr>
          </a:lstStyle>
          <a:p>
            <a:fld id="{AB1D7550-0EB0-3A43-B3ED-278106F7B6C0}" type="slidenum">
              <a:rPr lang="en-GB" smtClean="0"/>
              <a:pPr/>
              <a:t>‹Nº›</a:t>
            </a:fld>
            <a:endParaRPr lang="en-GB"/>
          </a:p>
        </p:txBody>
      </p:sp>
      <p:pic>
        <p:nvPicPr>
          <p:cNvPr id="11" name="Graphic 6">
            <a:extLst>
              <a:ext uri="{FF2B5EF4-FFF2-40B4-BE49-F238E27FC236}">
                <a16:creationId xmlns:a16="http://schemas.microsoft.com/office/drawing/2014/main" id="{99C38C30-D4FE-4541-AAED-7567F19F1ADE}"/>
              </a:ext>
            </a:extLst>
          </p:cNvPr>
          <p:cNvPicPr>
            <a:picLocks noChangeAspect="1"/>
          </p:cNvPicPr>
          <p:nvPr userDrawn="1"/>
        </p:nvPicPr>
        <p:blipFill>
          <a:blip r:embed="rId18" cstate="screen">
            <a:extLst>
              <a:ext uri="{28A0092B-C50C-407E-A947-70E740481C1C}">
                <a14:useLocalDpi xmlns:a14="http://schemas.microsoft.com/office/drawing/2010/main"/>
              </a:ext>
            </a:extLst>
          </a:blip>
          <a:srcRect/>
          <a:stretch/>
        </p:blipFill>
        <p:spPr>
          <a:xfrm>
            <a:off x="5940093" y="6335796"/>
            <a:ext cx="320400" cy="320400"/>
          </a:xfrm>
          <a:prstGeom prst="rect">
            <a:avLst/>
          </a:prstGeom>
        </p:spPr>
      </p:pic>
    </p:spTree>
    <p:extLst>
      <p:ext uri="{BB962C8B-B14F-4D97-AF65-F5344CB8AC3E}">
        <p14:creationId xmlns:p14="http://schemas.microsoft.com/office/powerpoint/2010/main" val="66816971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p:hf hdr="0" dt="0"/>
  <p:txStyles>
    <p:titleStyle>
      <a:lvl1pPr marL="0" indent="0" algn="l" defTabSz="914400" rtl="0" eaLnBrk="1" latinLnBrk="0" hangingPunct="1">
        <a:lnSpc>
          <a:spcPct val="80000"/>
        </a:lnSpc>
        <a:spcBef>
          <a:spcPct val="0"/>
        </a:spcBef>
        <a:buNone/>
        <a:tabLst>
          <a:tab pos="1778000" algn="l"/>
        </a:tabLst>
        <a:defRPr sz="2400" b="1" kern="1200">
          <a:solidFill>
            <a:schemeClr val="tx1"/>
          </a:solidFill>
          <a:latin typeface="+mj-lt"/>
          <a:ea typeface="+mj-ea"/>
          <a:cs typeface="+mj-cs"/>
        </a:defRPr>
      </a:lvl1pPr>
    </p:titleStyle>
    <p:body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accent1"/>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26">
          <p15:clr>
            <a:srgbClr val="A4A3A4"/>
          </p15:clr>
        </p15:guide>
        <p15:guide id="4" pos="384">
          <p15:clr>
            <a:srgbClr val="F26B43"/>
          </p15:clr>
        </p15:guide>
        <p15:guide id="5" pos="7452">
          <p15:clr>
            <a:srgbClr val="A4A3A4"/>
          </p15:clr>
        </p15:guide>
        <p15:guide id="6" pos="7294">
          <p15:clr>
            <a:srgbClr val="F26B43"/>
          </p15:clr>
        </p15:guide>
        <p15:guide id="7" orient="horz" pos="4092">
          <p15:clr>
            <a:srgbClr val="A4A3A4"/>
          </p15:clr>
        </p15:guide>
        <p15:guide id="8" orient="horz" pos="224">
          <p15:clr>
            <a:srgbClr val="A4A3A4"/>
          </p15:clr>
        </p15:guide>
        <p15:guide id="9" orient="horz" pos="384">
          <p15:clr>
            <a:srgbClr val="F26B43"/>
          </p15:clr>
        </p15:guide>
        <p15:guide id="10" orient="horz" pos="3934">
          <p15:clr>
            <a:srgbClr val="F26B43"/>
          </p15:clr>
        </p15:guide>
        <p15:guide id="11" orient="horz" pos="1535">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AF7EE12-1B1F-6E41-A266-FC7AB4CE1D53}"/>
              </a:ext>
            </a:extLst>
          </p:cNvPr>
          <p:cNvGrpSpPr/>
          <p:nvPr userDrawn="1"/>
        </p:nvGrpSpPr>
        <p:grpSpPr>
          <a:xfrm>
            <a:off x="0" y="6244050"/>
            <a:ext cx="12192000" cy="613950"/>
            <a:chOff x="0" y="6244050"/>
            <a:chExt cx="12192000" cy="613950"/>
          </a:xfrm>
        </p:grpSpPr>
        <p:sp>
          <p:nvSpPr>
            <p:cNvPr id="14" name="Rectangle 13">
              <a:extLst>
                <a:ext uri="{FF2B5EF4-FFF2-40B4-BE49-F238E27FC236}">
                  <a16:creationId xmlns:a16="http://schemas.microsoft.com/office/drawing/2014/main" id="{5FC71CB0-7E7B-994A-BB76-A471F125A5D5}"/>
                </a:ext>
              </a:extLst>
            </p:cNvPr>
            <p:cNvSpPr/>
            <p:nvPr userDrawn="1"/>
          </p:nvSpPr>
          <p:spPr>
            <a:xfrm>
              <a:off x="0" y="6498000"/>
              <a:ext cx="12192000"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D3DE6A1C-3463-B344-8EA3-32F04801C3B6}"/>
                </a:ext>
              </a:extLst>
            </p:cNvPr>
            <p:cNvSpPr>
              <a:spLocks noChangeAspect="1"/>
            </p:cNvSpPr>
            <p:nvPr userDrawn="1"/>
          </p:nvSpPr>
          <p:spPr>
            <a:xfrm>
              <a:off x="5844000" y="6244050"/>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Placeholder 1">
            <a:extLst>
              <a:ext uri="{FF2B5EF4-FFF2-40B4-BE49-F238E27FC236}">
                <a16:creationId xmlns:a16="http://schemas.microsoft.com/office/drawing/2014/main" id="{A31CF5B8-3843-4C44-B076-733FECA15EC5}"/>
              </a:ext>
            </a:extLst>
          </p:cNvPr>
          <p:cNvSpPr>
            <a:spLocks noGrp="1"/>
          </p:cNvSpPr>
          <p:nvPr>
            <p:ph type="title"/>
          </p:nvPr>
        </p:nvSpPr>
        <p:spPr>
          <a:xfrm>
            <a:off x="618065" y="609600"/>
            <a:ext cx="10965600" cy="1192742"/>
          </a:xfrm>
          <a:prstGeom prst="rect">
            <a:avLst/>
          </a:prstGeom>
        </p:spPr>
        <p:txBody>
          <a:bodyPr vert="horz" lIns="91440" tIns="45720" rIns="91440" bIns="45720" rtlCol="0" anchor="t">
            <a:normAutofit/>
          </a:bodyPr>
          <a:lstStyle/>
          <a:p>
            <a:r>
              <a:rPr lang="en-GB"/>
              <a:t>Click to edit Master title style</a:t>
            </a:r>
          </a:p>
        </p:txBody>
      </p:sp>
      <p:sp>
        <p:nvSpPr>
          <p:cNvPr id="3" name="Text Placeholder 2">
            <a:extLst>
              <a:ext uri="{FF2B5EF4-FFF2-40B4-BE49-F238E27FC236}">
                <a16:creationId xmlns:a16="http://schemas.microsoft.com/office/drawing/2014/main" id="{04B6448B-A8FE-8245-A530-8A5CB18A6A48}"/>
              </a:ext>
            </a:extLst>
          </p:cNvPr>
          <p:cNvSpPr>
            <a:spLocks noGrp="1"/>
          </p:cNvSpPr>
          <p:nvPr>
            <p:ph type="body" idx="1"/>
          </p:nvPr>
        </p:nvSpPr>
        <p:spPr>
          <a:xfrm>
            <a:off x="618066" y="1802342"/>
            <a:ext cx="10965600" cy="44460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A0FE6130-EAEB-B04D-86A2-E9905AE4B939}"/>
              </a:ext>
            </a:extLst>
          </p:cNvPr>
          <p:cNvSpPr>
            <a:spLocks noGrp="1"/>
          </p:cNvSpPr>
          <p:nvPr>
            <p:ph type="ftr" sz="quarter" idx="3"/>
          </p:nvPr>
        </p:nvSpPr>
        <p:spPr>
          <a:xfrm>
            <a:off x="6493933" y="6498000"/>
            <a:ext cx="4846744" cy="360000"/>
          </a:xfrm>
          <a:prstGeom prst="rect">
            <a:avLst/>
          </a:prstGeom>
        </p:spPr>
        <p:txBody>
          <a:bodyPr vert="horz" lIns="0" tIns="0" rIns="0" bIns="0" rtlCol="0" anchor="ctr"/>
          <a:lstStyle>
            <a:lvl1pPr algn="r">
              <a:defRPr sz="800">
                <a:solidFill>
                  <a:schemeClr val="tx2"/>
                </a:solidFill>
              </a:defRPr>
            </a:lvl1pPr>
          </a:lstStyle>
          <a:p>
            <a:r>
              <a:rPr lang="en-GB"/>
              <a:t>Source: </a:t>
            </a:r>
          </a:p>
        </p:txBody>
      </p:sp>
      <p:sp>
        <p:nvSpPr>
          <p:cNvPr id="6" name="Slide Number Placeholder 5">
            <a:extLst>
              <a:ext uri="{FF2B5EF4-FFF2-40B4-BE49-F238E27FC236}">
                <a16:creationId xmlns:a16="http://schemas.microsoft.com/office/drawing/2014/main" id="{1DF428C4-5799-FC45-BFFF-784BF2BE3632}"/>
              </a:ext>
            </a:extLst>
          </p:cNvPr>
          <p:cNvSpPr>
            <a:spLocks noGrp="1"/>
          </p:cNvSpPr>
          <p:nvPr>
            <p:ph type="sldNum" sz="quarter" idx="4"/>
          </p:nvPr>
        </p:nvSpPr>
        <p:spPr>
          <a:xfrm>
            <a:off x="11365923" y="6498000"/>
            <a:ext cx="464127" cy="360000"/>
          </a:xfrm>
          <a:prstGeom prst="rect">
            <a:avLst/>
          </a:prstGeom>
        </p:spPr>
        <p:txBody>
          <a:bodyPr vert="horz" lIns="0" tIns="0" rIns="0" bIns="0" rtlCol="0" anchor="ctr"/>
          <a:lstStyle>
            <a:lvl1pPr algn="r">
              <a:defRPr sz="800">
                <a:solidFill>
                  <a:schemeClr val="tx2"/>
                </a:solidFill>
              </a:defRPr>
            </a:lvl1pPr>
          </a:lstStyle>
          <a:p>
            <a:fld id="{AB1D7550-0EB0-3A43-B3ED-278106F7B6C0}" type="slidenum">
              <a:rPr lang="en-GB" smtClean="0"/>
              <a:pPr/>
              <a:t>‹Nº›</a:t>
            </a:fld>
            <a:endParaRPr lang="en-GB"/>
          </a:p>
        </p:txBody>
      </p:sp>
      <p:pic>
        <p:nvPicPr>
          <p:cNvPr id="11" name="Graphic 6">
            <a:extLst>
              <a:ext uri="{FF2B5EF4-FFF2-40B4-BE49-F238E27FC236}">
                <a16:creationId xmlns:a16="http://schemas.microsoft.com/office/drawing/2014/main" id="{99C38C30-D4FE-4541-AAED-7567F19F1ADE}"/>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p:blipFill>
        <p:spPr>
          <a:xfrm>
            <a:off x="5940093" y="6335796"/>
            <a:ext cx="320400" cy="320400"/>
          </a:xfrm>
          <a:prstGeom prst="rect">
            <a:avLst/>
          </a:prstGeom>
        </p:spPr>
      </p:pic>
    </p:spTree>
    <p:extLst>
      <p:ext uri="{BB962C8B-B14F-4D97-AF65-F5344CB8AC3E}">
        <p14:creationId xmlns:p14="http://schemas.microsoft.com/office/powerpoint/2010/main" val="363228127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Lst>
  <p:hf hdr="0" dt="0"/>
  <p:txStyles>
    <p:titleStyle>
      <a:lvl1pPr marL="0" indent="0" algn="l" defTabSz="914400" rtl="0" eaLnBrk="1" latinLnBrk="0" hangingPunct="1">
        <a:lnSpc>
          <a:spcPct val="80000"/>
        </a:lnSpc>
        <a:spcBef>
          <a:spcPct val="0"/>
        </a:spcBef>
        <a:buNone/>
        <a:tabLst>
          <a:tab pos="1778000" algn="l"/>
        </a:tabLst>
        <a:defRPr sz="2400" b="1" kern="1200">
          <a:solidFill>
            <a:schemeClr val="tx1"/>
          </a:solidFill>
          <a:latin typeface="+mj-lt"/>
          <a:ea typeface="+mj-ea"/>
          <a:cs typeface="+mj-cs"/>
        </a:defRPr>
      </a:lvl1pPr>
    </p:titleStyle>
    <p:body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bg2"/>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accent1"/>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26">
          <p15:clr>
            <a:srgbClr val="A4A3A4"/>
          </p15:clr>
        </p15:guide>
        <p15:guide id="4" pos="384">
          <p15:clr>
            <a:srgbClr val="F26B43"/>
          </p15:clr>
        </p15:guide>
        <p15:guide id="5" pos="7452">
          <p15:clr>
            <a:srgbClr val="A4A3A4"/>
          </p15:clr>
        </p15:guide>
        <p15:guide id="6" pos="7294">
          <p15:clr>
            <a:srgbClr val="F26B43"/>
          </p15:clr>
        </p15:guide>
        <p15:guide id="7" orient="horz" pos="4092">
          <p15:clr>
            <a:srgbClr val="A4A3A4"/>
          </p15:clr>
        </p15:guide>
        <p15:guide id="8" orient="horz" pos="224">
          <p15:clr>
            <a:srgbClr val="A4A3A4"/>
          </p15:clr>
        </p15:guide>
        <p15:guide id="9" orient="horz" pos="384">
          <p15:clr>
            <a:srgbClr val="F26B43"/>
          </p15:clr>
        </p15:guide>
        <p15:guide id="10" orient="horz" pos="3934">
          <p15:clr>
            <a:srgbClr val="F26B43"/>
          </p15:clr>
        </p15:guide>
        <p15:guide id="11" orient="horz" pos="1535">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E16E558-7B46-FD80-0530-EA162C8D2DD0}"/>
              </a:ext>
            </a:extLst>
          </p:cNvPr>
          <p:cNvSpPr>
            <a:spLocks noGrp="1"/>
          </p:cNvSpPr>
          <p:nvPr>
            <p:ph type="ftr" sz="quarter" idx="3"/>
          </p:nvPr>
        </p:nvSpPr>
        <p:spPr>
          <a:xfrm>
            <a:off x="1279525" y="6169025"/>
            <a:ext cx="4495800" cy="682622"/>
          </a:xfrm>
          <a:prstGeom prst="rect">
            <a:avLst/>
          </a:prstGeom>
        </p:spPr>
        <p:txBody>
          <a:bodyPr vert="horz" lIns="91440" tIns="45720" rIns="91440" bIns="45720" rtlCol="0" anchor="ctr"/>
          <a:lstStyle>
            <a:lvl1pPr algn="l">
              <a:defRPr sz="800">
                <a:solidFill>
                  <a:schemeClr val="tx1"/>
                </a:solidFill>
              </a:defRPr>
            </a:lvl1pPr>
          </a:lstStyle>
          <a:p>
            <a:r>
              <a:rPr lang="es-MX"/>
              <a:t>Source: </a:t>
            </a:r>
          </a:p>
        </p:txBody>
      </p:sp>
      <p:sp>
        <p:nvSpPr>
          <p:cNvPr id="3" name="Slide Number Placeholder 2">
            <a:extLst>
              <a:ext uri="{FF2B5EF4-FFF2-40B4-BE49-F238E27FC236}">
                <a16:creationId xmlns:a16="http://schemas.microsoft.com/office/drawing/2014/main" id="{74050894-5538-1638-22C9-1AE0C5D95773}"/>
              </a:ext>
            </a:extLst>
          </p:cNvPr>
          <p:cNvSpPr>
            <a:spLocks noGrp="1"/>
          </p:cNvSpPr>
          <p:nvPr>
            <p:ph type="sldNum" sz="quarter" idx="4"/>
          </p:nvPr>
        </p:nvSpPr>
        <p:spPr>
          <a:xfrm>
            <a:off x="785261" y="6362299"/>
            <a:ext cx="494264" cy="296078"/>
          </a:xfrm>
          <a:prstGeom prst="rect">
            <a:avLst/>
          </a:prstGeom>
        </p:spPr>
        <p:txBody>
          <a:bodyPr vert="horz" lIns="91440" tIns="45720" rIns="91440" bIns="45720" rtlCol="0" anchor="ctr"/>
          <a:lstStyle>
            <a:lvl1pPr algn="l">
              <a:defRPr sz="800">
                <a:solidFill>
                  <a:schemeClr val="tx1"/>
                </a:solidFill>
              </a:defRPr>
            </a:lvl1pPr>
          </a:lstStyle>
          <a:p>
            <a:fld id="{667D9463-A7A5-4F37-880A-608AF7CBB95D}" type="slidenum">
              <a:rPr lang="es-MX" smtClean="0"/>
              <a:t>‹Nº›</a:t>
            </a:fld>
            <a:endParaRPr lang="es-MX"/>
          </a:p>
        </p:txBody>
      </p:sp>
      <p:sp>
        <p:nvSpPr>
          <p:cNvPr id="4" name="Text Placeholder 3">
            <a:extLst>
              <a:ext uri="{FF2B5EF4-FFF2-40B4-BE49-F238E27FC236}">
                <a16:creationId xmlns:a16="http://schemas.microsoft.com/office/drawing/2014/main" id="{9484997E-868F-7161-FD80-0AB5EE9301E8}"/>
              </a:ext>
            </a:extLst>
          </p:cNvPr>
          <p:cNvSpPr>
            <a:spLocks noGrp="1"/>
          </p:cNvSpPr>
          <p:nvPr>
            <p:ph type="body" idx="1"/>
          </p:nvPr>
        </p:nvSpPr>
        <p:spPr>
          <a:xfrm>
            <a:off x="785261" y="2060575"/>
            <a:ext cx="10765383" cy="4039142"/>
          </a:xfrm>
          <a:prstGeom prst="rect">
            <a:avLst/>
          </a:prstGeom>
        </p:spPr>
        <p:txBody>
          <a:bodyPr vert="horz" lIns="91440" tIns="45720" rIns="91440" bIns="45720" rtlCol="0">
            <a:no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0" name="Title Placeholder 9">
            <a:extLst>
              <a:ext uri="{FF2B5EF4-FFF2-40B4-BE49-F238E27FC236}">
                <a16:creationId xmlns:a16="http://schemas.microsoft.com/office/drawing/2014/main" id="{4E957452-906A-4D83-78E1-6E866C22B9C2}"/>
              </a:ext>
            </a:extLst>
          </p:cNvPr>
          <p:cNvSpPr>
            <a:spLocks noGrp="1"/>
          </p:cNvSpPr>
          <p:nvPr>
            <p:ph type="title"/>
          </p:nvPr>
        </p:nvSpPr>
        <p:spPr>
          <a:xfrm>
            <a:off x="785261" y="279724"/>
            <a:ext cx="10765383" cy="1088701"/>
          </a:xfrm>
          <a:prstGeom prst="rect">
            <a:avLst/>
          </a:prstGeom>
        </p:spPr>
        <p:txBody>
          <a:bodyPr vert="horz" lIns="91440" tIns="45720" rIns="91440" bIns="45720" rtlCol="0" anchor="t">
            <a:noAutofit/>
          </a:bodyPr>
          <a:lstStyle/>
          <a:p>
            <a:r>
              <a:rPr lang="es-ES"/>
              <a:t>Haga clic para modificar el estilo de título del patrón</a:t>
            </a:r>
            <a:endParaRPr lang="en-GB"/>
          </a:p>
        </p:txBody>
      </p:sp>
      <p:cxnSp>
        <p:nvCxnSpPr>
          <p:cNvPr id="5" name="Straight Connector 4">
            <a:extLst>
              <a:ext uri="{FF2B5EF4-FFF2-40B4-BE49-F238E27FC236}">
                <a16:creationId xmlns:a16="http://schemas.microsoft.com/office/drawing/2014/main" id="{537BCA4A-AD74-2AC4-6377-FE8BF930FB75}"/>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A10A0E9D-08F9-8B2F-0713-810BB6931CC6}"/>
              </a:ext>
            </a:extLst>
          </p:cNvPr>
          <p:cNvPicPr>
            <a:picLocks noChangeAspect="1"/>
          </p:cNvPicPr>
          <p:nvPr/>
        </p:nvPicPr>
        <p:blipFill>
          <a:blip r:embed="rId65"/>
          <a:srcRect/>
          <a:stretch/>
        </p:blipFill>
        <p:spPr>
          <a:xfrm>
            <a:off x="11612429" y="6299169"/>
            <a:ext cx="441588" cy="441588"/>
          </a:xfrm>
          <a:prstGeom prst="rect">
            <a:avLst/>
          </a:prstGeom>
        </p:spPr>
      </p:pic>
    </p:spTree>
    <p:extLst>
      <p:ext uri="{BB962C8B-B14F-4D97-AF65-F5344CB8AC3E}">
        <p14:creationId xmlns:p14="http://schemas.microsoft.com/office/powerpoint/2010/main" val="2924513834"/>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 id="2147483729" r:id="rId19"/>
    <p:sldLayoutId id="2147483730" r:id="rId20"/>
    <p:sldLayoutId id="2147483731" r:id="rId21"/>
    <p:sldLayoutId id="2147483732" r:id="rId22"/>
    <p:sldLayoutId id="2147483733" r:id="rId23"/>
    <p:sldLayoutId id="2147483734" r:id="rId24"/>
    <p:sldLayoutId id="2147483735" r:id="rId25"/>
    <p:sldLayoutId id="2147483736" r:id="rId26"/>
    <p:sldLayoutId id="2147483737" r:id="rId27"/>
    <p:sldLayoutId id="2147483738" r:id="rId28"/>
    <p:sldLayoutId id="2147483739" r:id="rId29"/>
    <p:sldLayoutId id="2147483740" r:id="rId30"/>
    <p:sldLayoutId id="2147483741" r:id="rId31"/>
    <p:sldLayoutId id="2147483742" r:id="rId32"/>
    <p:sldLayoutId id="2147483743" r:id="rId33"/>
    <p:sldLayoutId id="2147483744" r:id="rId34"/>
    <p:sldLayoutId id="2147483745" r:id="rId35"/>
    <p:sldLayoutId id="2147483746" r:id="rId36"/>
    <p:sldLayoutId id="2147483747" r:id="rId37"/>
    <p:sldLayoutId id="2147483748" r:id="rId38"/>
    <p:sldLayoutId id="2147483749" r:id="rId39"/>
    <p:sldLayoutId id="2147483750" r:id="rId40"/>
    <p:sldLayoutId id="2147483751" r:id="rId41"/>
    <p:sldLayoutId id="2147483752" r:id="rId42"/>
    <p:sldLayoutId id="2147483753" r:id="rId43"/>
    <p:sldLayoutId id="2147483754" r:id="rId44"/>
    <p:sldLayoutId id="2147483755" r:id="rId45"/>
    <p:sldLayoutId id="2147483756" r:id="rId46"/>
    <p:sldLayoutId id="2147483757" r:id="rId47"/>
    <p:sldLayoutId id="2147483758" r:id="rId48"/>
    <p:sldLayoutId id="2147483759" r:id="rId49"/>
    <p:sldLayoutId id="2147483760" r:id="rId50"/>
    <p:sldLayoutId id="2147483761" r:id="rId51"/>
    <p:sldLayoutId id="2147483762" r:id="rId52"/>
    <p:sldLayoutId id="2147483763" r:id="rId53"/>
    <p:sldLayoutId id="2147483764" r:id="rId54"/>
    <p:sldLayoutId id="2147483765" r:id="rId55"/>
    <p:sldLayoutId id="2147483766" r:id="rId56"/>
    <p:sldLayoutId id="2147483768" r:id="rId57"/>
    <p:sldLayoutId id="2147483770" r:id="rId58"/>
    <p:sldLayoutId id="2147483771" r:id="rId59"/>
    <p:sldLayoutId id="2147483775" r:id="rId60"/>
    <p:sldLayoutId id="2147483776" r:id="rId61"/>
    <p:sldLayoutId id="2147484035" r:id="rId62"/>
    <p:sldLayoutId id="2147484066" r:id="rId63"/>
  </p:sldLayoutIdLst>
  <p:hf hdr="0" dt="0"/>
  <p:txStyles>
    <p:titleStyle>
      <a:lvl1pPr algn="l" defTabSz="363702" rtl="0" eaLnBrk="1" latinLnBrk="0" hangingPunct="1">
        <a:lnSpc>
          <a:spcPct val="90000"/>
        </a:lnSpc>
        <a:spcBef>
          <a:spcPct val="0"/>
        </a:spcBef>
        <a:buNone/>
        <a:defRPr sz="2800" b="0" kern="1200" cap="none" baseline="0">
          <a:solidFill>
            <a:schemeClr val="tx1"/>
          </a:solidFill>
          <a:latin typeface="+mj-lt"/>
          <a:ea typeface="Century Gothic" charset="0"/>
          <a:cs typeface="Century Gothic" charset="0"/>
        </a:defRPr>
      </a:lvl1pPr>
    </p:titleStyle>
    <p:bodyStyle>
      <a:lvl1pPr marL="0" indent="0" algn="l" defTabSz="363702" rtl="0" eaLnBrk="1" latinLnBrk="0" hangingPunct="1">
        <a:lnSpc>
          <a:spcPct val="11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363702" rtl="0" eaLnBrk="1" latinLnBrk="0" hangingPunct="1">
        <a:lnSpc>
          <a:spcPct val="100000"/>
        </a:lnSpc>
        <a:spcBef>
          <a:spcPts val="0"/>
        </a:spcBef>
        <a:spcAft>
          <a:spcPts val="1200"/>
        </a:spcAft>
        <a:buFont typeface="Arial"/>
        <a:buNone/>
        <a:tabLst/>
        <a:defRPr sz="2000" b="0" kern="1200">
          <a:solidFill>
            <a:schemeClr val="tx2"/>
          </a:solidFill>
          <a:latin typeface="+mn-lt"/>
          <a:ea typeface="+mn-ea"/>
          <a:cs typeface="+mn-cs"/>
        </a:defRPr>
      </a:lvl2pPr>
      <a:lvl3pPr marL="356400" indent="-356400" algn="l" defTabSz="363702" rtl="0" eaLnBrk="1" latinLnBrk="0" hangingPunct="1">
        <a:lnSpc>
          <a:spcPct val="110000"/>
        </a:lnSpc>
        <a:spcBef>
          <a:spcPts val="0"/>
        </a:spcBef>
        <a:spcAft>
          <a:spcPts val="600"/>
        </a:spcAft>
        <a:buClr>
          <a:schemeClr val="tx2"/>
        </a:buClr>
        <a:buFont typeface="System Font Regular"/>
        <a:buChar char="⏤"/>
        <a:tabLst/>
        <a:defRPr sz="1600" kern="1200">
          <a:solidFill>
            <a:schemeClr val="tx1"/>
          </a:solidFill>
          <a:latin typeface="+mn-lt"/>
          <a:ea typeface="+mn-ea"/>
          <a:cs typeface="+mn-cs"/>
        </a:defRPr>
      </a:lvl3pPr>
      <a:lvl4pPr marL="680400" indent="-320400" algn="l" defTabSz="363702" rtl="0" eaLnBrk="1" latinLnBrk="0" hangingPunct="1">
        <a:lnSpc>
          <a:spcPct val="110000"/>
        </a:lnSpc>
        <a:spcBef>
          <a:spcPts val="0"/>
        </a:spcBef>
        <a:spcAft>
          <a:spcPts val="600"/>
        </a:spcAft>
        <a:buClr>
          <a:schemeClr val="tx2"/>
        </a:buClr>
        <a:buFont typeface="System Font Regular"/>
        <a:buChar char="⏤"/>
        <a:tabLst/>
        <a:defRPr sz="1600" kern="1200">
          <a:solidFill>
            <a:schemeClr val="tx1"/>
          </a:solidFill>
          <a:latin typeface="+mn-lt"/>
          <a:ea typeface="+mn-ea"/>
          <a:cs typeface="+mn-cs"/>
        </a:defRPr>
      </a:lvl4pPr>
      <a:lvl5pPr marL="3055" indent="0" algn="l" defTabSz="363702" rtl="0" eaLnBrk="1" latinLnBrk="0" hangingPunct="1">
        <a:lnSpc>
          <a:spcPct val="90000"/>
        </a:lnSpc>
        <a:spcBef>
          <a:spcPts val="199"/>
        </a:spcBef>
        <a:buFont typeface="Arial"/>
        <a:buNone/>
        <a:tabLst/>
        <a:defRPr sz="1600" b="1" kern="1200">
          <a:solidFill>
            <a:schemeClr val="tx1"/>
          </a:solidFill>
          <a:latin typeface="+mn-lt"/>
          <a:ea typeface="+mn-ea"/>
          <a:cs typeface="+mn-cs"/>
        </a:defRPr>
      </a:lvl5pPr>
      <a:lvl6pPr marL="1000180"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6pPr>
      <a:lvl7pPr marL="1182032"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7pPr>
      <a:lvl8pPr marL="1363883"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8pPr>
      <a:lvl9pPr marL="1545734"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9pPr>
    </p:bodyStyle>
    <p:otherStyle>
      <a:defPPr>
        <a:defRPr lang="en-US"/>
      </a:defPPr>
      <a:lvl1pPr marL="0" algn="l" defTabSz="363702" rtl="0" eaLnBrk="1" latinLnBrk="0" hangingPunct="1">
        <a:defRPr sz="716" kern="1200">
          <a:solidFill>
            <a:schemeClr val="tx1"/>
          </a:solidFill>
          <a:latin typeface="+mn-lt"/>
          <a:ea typeface="+mn-ea"/>
          <a:cs typeface="+mn-cs"/>
        </a:defRPr>
      </a:lvl1pPr>
      <a:lvl2pPr marL="181851" algn="l" defTabSz="363702" rtl="0" eaLnBrk="1" latinLnBrk="0" hangingPunct="1">
        <a:defRPr sz="716" kern="1200">
          <a:solidFill>
            <a:schemeClr val="tx1"/>
          </a:solidFill>
          <a:latin typeface="+mn-lt"/>
          <a:ea typeface="+mn-ea"/>
          <a:cs typeface="+mn-cs"/>
        </a:defRPr>
      </a:lvl2pPr>
      <a:lvl3pPr marL="363702" algn="l" defTabSz="363702" rtl="0" eaLnBrk="1" latinLnBrk="0" hangingPunct="1">
        <a:defRPr sz="716" kern="1200">
          <a:solidFill>
            <a:schemeClr val="tx1"/>
          </a:solidFill>
          <a:latin typeface="+mn-lt"/>
          <a:ea typeface="+mn-ea"/>
          <a:cs typeface="+mn-cs"/>
        </a:defRPr>
      </a:lvl3pPr>
      <a:lvl4pPr marL="545552" algn="l" defTabSz="363702" rtl="0" eaLnBrk="1" latinLnBrk="0" hangingPunct="1">
        <a:defRPr sz="716" kern="1200">
          <a:solidFill>
            <a:schemeClr val="tx1"/>
          </a:solidFill>
          <a:latin typeface="+mn-lt"/>
          <a:ea typeface="+mn-ea"/>
          <a:cs typeface="+mn-cs"/>
        </a:defRPr>
      </a:lvl4pPr>
      <a:lvl5pPr marL="727404" algn="l" defTabSz="363702" rtl="0" eaLnBrk="1" latinLnBrk="0" hangingPunct="1">
        <a:defRPr sz="716" kern="1200">
          <a:solidFill>
            <a:schemeClr val="tx1"/>
          </a:solidFill>
          <a:latin typeface="+mn-lt"/>
          <a:ea typeface="+mn-ea"/>
          <a:cs typeface="+mn-cs"/>
        </a:defRPr>
      </a:lvl5pPr>
      <a:lvl6pPr marL="909255" algn="l" defTabSz="363702" rtl="0" eaLnBrk="1" latinLnBrk="0" hangingPunct="1">
        <a:defRPr sz="716" kern="1200">
          <a:solidFill>
            <a:schemeClr val="tx1"/>
          </a:solidFill>
          <a:latin typeface="+mn-lt"/>
          <a:ea typeface="+mn-ea"/>
          <a:cs typeface="+mn-cs"/>
        </a:defRPr>
      </a:lvl6pPr>
      <a:lvl7pPr marL="1091105" algn="l" defTabSz="363702" rtl="0" eaLnBrk="1" latinLnBrk="0" hangingPunct="1">
        <a:defRPr sz="716" kern="1200">
          <a:solidFill>
            <a:schemeClr val="tx1"/>
          </a:solidFill>
          <a:latin typeface="+mn-lt"/>
          <a:ea typeface="+mn-ea"/>
          <a:cs typeface="+mn-cs"/>
        </a:defRPr>
      </a:lvl7pPr>
      <a:lvl8pPr marL="1272957" algn="l" defTabSz="363702" rtl="0" eaLnBrk="1" latinLnBrk="0" hangingPunct="1">
        <a:defRPr sz="716" kern="1200">
          <a:solidFill>
            <a:schemeClr val="tx1"/>
          </a:solidFill>
          <a:latin typeface="+mn-lt"/>
          <a:ea typeface="+mn-ea"/>
          <a:cs typeface="+mn-cs"/>
        </a:defRPr>
      </a:lvl8pPr>
      <a:lvl9pPr marL="1454807" algn="l" defTabSz="363702" rtl="0" eaLnBrk="1" latinLnBrk="0" hangingPunct="1">
        <a:defRPr sz="716"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04">
          <p15:clr>
            <a:srgbClr val="FDE53C"/>
          </p15:clr>
        </p15:guide>
        <p15:guide id="6" orient="horz" pos="6407">
          <p15:clr>
            <a:srgbClr val="A4A3A4"/>
          </p15:clr>
        </p15:guide>
        <p15:guide id="10" orient="horz" pos="6588">
          <p15:clr>
            <a:srgbClr val="A4A3A4"/>
          </p15:clr>
        </p15:guide>
        <p15:guide id="37" pos="7680">
          <p15:clr>
            <a:srgbClr val="FFFFFF"/>
          </p15:clr>
        </p15:guide>
        <p15:guide id="41" orient="horz" pos="6289">
          <p15:clr>
            <a:srgbClr val="A4A3A4"/>
          </p15:clr>
        </p15:guide>
        <p15:guide id="51" pos="3232">
          <p15:clr>
            <a:srgbClr val="FDE53C"/>
          </p15:clr>
        </p15:guide>
        <p15:guide id="54" pos="4444">
          <p15:clr>
            <a:srgbClr val="FDE53C"/>
          </p15:clr>
        </p15:guide>
        <p15:guide id="59" pos="6062">
          <p15:clr>
            <a:srgbClr val="FDE53C"/>
          </p15:clr>
        </p15:guide>
        <p15:guide id="63" pos="7279">
          <p15:clr>
            <a:srgbClr val="FDE53C"/>
          </p15:clr>
        </p15:guide>
        <p15:guide id="64" orient="horz" pos="169">
          <p15:clr>
            <a:srgbClr val="A4A3A4"/>
          </p15:clr>
        </p15:guide>
        <p15:guide id="66" orient="horz" pos="862">
          <p15:clr>
            <a:srgbClr val="FFFFFF"/>
          </p15:clr>
        </p15:guide>
        <p15:guide id="67" orient="horz" pos="1298">
          <p15:clr>
            <a:srgbClr val="A4A3A4"/>
          </p15:clr>
        </p15:guide>
        <p15:guide id="69" orient="horz" pos="2160">
          <p15:clr>
            <a:srgbClr val="A4A3A4"/>
          </p15:clr>
        </p15:guide>
        <p15:guide id="71" pos="3840">
          <p15:clr>
            <a:srgbClr val="A4A3A4"/>
          </p15:clr>
        </p15:guide>
        <p15:guide id="74" orient="horz" pos="3886">
          <p15:clr>
            <a:srgbClr val="FDE53C"/>
          </p15:clr>
        </p15:guide>
        <p15:guide id="75" orient="horz" pos="4316">
          <p15:clr>
            <a:srgbClr val="FFFFFF"/>
          </p15:clr>
        </p15:guide>
        <p15:guide id="76" pos="491">
          <p15:clr>
            <a:srgbClr val="A4A3A4"/>
          </p15:clr>
        </p15:guide>
        <p15:guide id="77" orient="horz" pos="430">
          <p15:clr>
            <a:srgbClr val="FFFFFF"/>
          </p15:clr>
        </p15:guide>
        <p15:guide id="78">
          <p15:clr>
            <a:srgbClr val="FFFFFF"/>
          </p15:clr>
        </p15:guide>
        <p15:guide id="79" orient="horz">
          <p15:clr>
            <a:srgbClr val="FFFFFF"/>
          </p15:clr>
        </p15:guide>
        <p15:guide id="80" orient="horz" pos="1944">
          <p15:clr>
            <a:srgbClr val="FFFFFF"/>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0F404F86-5A46-6A8A-7F3C-9D06DE2A8222}"/>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Footer Placeholder 1">
            <a:extLst>
              <a:ext uri="{FF2B5EF4-FFF2-40B4-BE49-F238E27FC236}">
                <a16:creationId xmlns:a16="http://schemas.microsoft.com/office/drawing/2014/main" id="{1E16E558-7B46-FD80-0530-EA162C8D2DD0}"/>
              </a:ext>
            </a:extLst>
          </p:cNvPr>
          <p:cNvSpPr>
            <a:spLocks noGrp="1"/>
          </p:cNvSpPr>
          <p:nvPr>
            <p:ph type="ftr" sz="quarter" idx="3"/>
          </p:nvPr>
        </p:nvSpPr>
        <p:spPr>
          <a:xfrm>
            <a:off x="1279525" y="6169025"/>
            <a:ext cx="4495800" cy="682622"/>
          </a:xfrm>
          <a:prstGeom prst="rect">
            <a:avLst/>
          </a:prstGeom>
        </p:spPr>
        <p:txBody>
          <a:bodyPr vert="horz" lIns="91440" tIns="45720" rIns="91440" bIns="45720" rtlCol="0" anchor="ctr"/>
          <a:lstStyle>
            <a:lvl1pPr algn="l">
              <a:defRPr sz="800">
                <a:solidFill>
                  <a:schemeClr val="tx1"/>
                </a:solidFill>
              </a:defRPr>
            </a:lvl1pPr>
          </a:lstStyle>
          <a:p>
            <a:r>
              <a:rPr lang="en-GB"/>
              <a:t>Source: </a:t>
            </a:r>
          </a:p>
        </p:txBody>
      </p:sp>
      <p:sp>
        <p:nvSpPr>
          <p:cNvPr id="3" name="Slide Number Placeholder 2">
            <a:extLst>
              <a:ext uri="{FF2B5EF4-FFF2-40B4-BE49-F238E27FC236}">
                <a16:creationId xmlns:a16="http://schemas.microsoft.com/office/drawing/2014/main" id="{74050894-5538-1638-22C9-1AE0C5D95773}"/>
              </a:ext>
            </a:extLst>
          </p:cNvPr>
          <p:cNvSpPr>
            <a:spLocks noGrp="1"/>
          </p:cNvSpPr>
          <p:nvPr>
            <p:ph type="sldNum" sz="quarter" idx="4"/>
          </p:nvPr>
        </p:nvSpPr>
        <p:spPr>
          <a:xfrm>
            <a:off x="785261" y="6362299"/>
            <a:ext cx="494264" cy="296078"/>
          </a:xfrm>
          <a:prstGeom prst="rect">
            <a:avLst/>
          </a:prstGeom>
        </p:spPr>
        <p:txBody>
          <a:bodyPr vert="horz" lIns="91440" tIns="45720" rIns="91440" bIns="45720" rtlCol="0" anchor="ctr"/>
          <a:lstStyle>
            <a:lvl1pPr algn="l">
              <a:defRPr sz="800">
                <a:solidFill>
                  <a:schemeClr val="tx1"/>
                </a:solidFill>
              </a:defRPr>
            </a:lvl1pPr>
          </a:lstStyle>
          <a:p>
            <a:fld id="{41E71DB5-5680-5541-BB1B-1B8E18C31C82}" type="slidenum">
              <a:rPr lang="en-GB" smtClean="0"/>
              <a:pPr/>
              <a:t>‹Nº›</a:t>
            </a:fld>
            <a:endParaRPr lang="en-GB"/>
          </a:p>
        </p:txBody>
      </p:sp>
      <p:sp>
        <p:nvSpPr>
          <p:cNvPr id="4" name="Text Placeholder 3">
            <a:extLst>
              <a:ext uri="{FF2B5EF4-FFF2-40B4-BE49-F238E27FC236}">
                <a16:creationId xmlns:a16="http://schemas.microsoft.com/office/drawing/2014/main" id="{9484997E-868F-7161-FD80-0AB5EE9301E8}"/>
              </a:ext>
            </a:extLst>
          </p:cNvPr>
          <p:cNvSpPr>
            <a:spLocks noGrp="1"/>
          </p:cNvSpPr>
          <p:nvPr>
            <p:ph type="body" idx="1"/>
          </p:nvPr>
        </p:nvSpPr>
        <p:spPr>
          <a:xfrm>
            <a:off x="785261" y="2060575"/>
            <a:ext cx="10765383" cy="4039142"/>
          </a:xfrm>
          <a:prstGeom prst="rect">
            <a:avLst/>
          </a:prstGeom>
        </p:spPr>
        <p:txBody>
          <a:bodyPr vert="horz" lIns="91440" tIns="45720" rIns="91440" bIns="45720" rtlCol="0">
            <a:no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0" name="Title Placeholder 9">
            <a:extLst>
              <a:ext uri="{FF2B5EF4-FFF2-40B4-BE49-F238E27FC236}">
                <a16:creationId xmlns:a16="http://schemas.microsoft.com/office/drawing/2014/main" id="{4E957452-906A-4D83-78E1-6E866C22B9C2}"/>
              </a:ext>
            </a:extLst>
          </p:cNvPr>
          <p:cNvSpPr>
            <a:spLocks noGrp="1"/>
          </p:cNvSpPr>
          <p:nvPr>
            <p:ph type="title"/>
          </p:nvPr>
        </p:nvSpPr>
        <p:spPr>
          <a:xfrm>
            <a:off x="785261" y="279724"/>
            <a:ext cx="10765383" cy="1088701"/>
          </a:xfrm>
          <a:prstGeom prst="rect">
            <a:avLst/>
          </a:prstGeom>
        </p:spPr>
        <p:txBody>
          <a:bodyPr vert="horz" lIns="91440" tIns="45720" rIns="91440" bIns="45720" rtlCol="0" anchor="t">
            <a:noAutofit/>
          </a:bodyPr>
          <a:lstStyle/>
          <a:p>
            <a:r>
              <a:rPr lang="es-ES"/>
              <a:t>Haga clic para modificar el estilo de título del patrón</a:t>
            </a:r>
            <a:endParaRPr lang="en-GB"/>
          </a:p>
        </p:txBody>
      </p:sp>
      <p:cxnSp>
        <p:nvCxnSpPr>
          <p:cNvPr id="5" name="Straight Connector 4">
            <a:extLst>
              <a:ext uri="{FF2B5EF4-FFF2-40B4-BE49-F238E27FC236}">
                <a16:creationId xmlns:a16="http://schemas.microsoft.com/office/drawing/2014/main" id="{537BCA4A-AD74-2AC4-6377-FE8BF930FB75}"/>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A10A0E9D-08F9-8B2F-0713-810BB6931CC6}"/>
              </a:ext>
            </a:extLst>
          </p:cNvPr>
          <p:cNvPicPr>
            <a:picLocks noChangeAspect="1"/>
          </p:cNvPicPr>
          <p:nvPr/>
        </p:nvPicPr>
        <p:blipFill>
          <a:blip r:embed="rId58"/>
          <a:srcRect/>
          <a:stretch/>
        </p:blipFill>
        <p:spPr>
          <a:xfrm>
            <a:off x="11612429" y="6299169"/>
            <a:ext cx="441588" cy="441588"/>
          </a:xfrm>
          <a:prstGeom prst="rect">
            <a:avLst/>
          </a:prstGeom>
        </p:spPr>
      </p:pic>
    </p:spTree>
    <p:extLst>
      <p:ext uri="{BB962C8B-B14F-4D97-AF65-F5344CB8AC3E}">
        <p14:creationId xmlns:p14="http://schemas.microsoft.com/office/powerpoint/2010/main" val="317591779"/>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 id="2147483796" r:id="rId19"/>
    <p:sldLayoutId id="2147483797" r:id="rId20"/>
    <p:sldLayoutId id="2147483798" r:id="rId21"/>
    <p:sldLayoutId id="2147483799" r:id="rId22"/>
    <p:sldLayoutId id="2147483800" r:id="rId23"/>
    <p:sldLayoutId id="2147483801" r:id="rId24"/>
    <p:sldLayoutId id="2147483802" r:id="rId25"/>
    <p:sldLayoutId id="2147483803" r:id="rId26"/>
    <p:sldLayoutId id="2147483804" r:id="rId27"/>
    <p:sldLayoutId id="2147483805" r:id="rId28"/>
    <p:sldLayoutId id="2147483806" r:id="rId29"/>
    <p:sldLayoutId id="2147483807" r:id="rId30"/>
    <p:sldLayoutId id="2147483808" r:id="rId31"/>
    <p:sldLayoutId id="2147483809" r:id="rId32"/>
    <p:sldLayoutId id="2147483810" r:id="rId33"/>
    <p:sldLayoutId id="2147483811" r:id="rId34"/>
    <p:sldLayoutId id="2147483812" r:id="rId35"/>
    <p:sldLayoutId id="2147483813" r:id="rId36"/>
    <p:sldLayoutId id="2147483814" r:id="rId37"/>
    <p:sldLayoutId id="2147483815" r:id="rId38"/>
    <p:sldLayoutId id="2147483816" r:id="rId39"/>
    <p:sldLayoutId id="2147483817" r:id="rId40"/>
    <p:sldLayoutId id="2147483818" r:id="rId41"/>
    <p:sldLayoutId id="2147483819" r:id="rId42"/>
    <p:sldLayoutId id="2147483820" r:id="rId43"/>
    <p:sldLayoutId id="2147483821" r:id="rId44"/>
    <p:sldLayoutId id="2147483822" r:id="rId45"/>
    <p:sldLayoutId id="2147483823" r:id="rId46"/>
    <p:sldLayoutId id="2147483824" r:id="rId47"/>
    <p:sldLayoutId id="2147483825" r:id="rId48"/>
    <p:sldLayoutId id="2147483826" r:id="rId49"/>
    <p:sldLayoutId id="2147483827" r:id="rId50"/>
    <p:sldLayoutId id="2147483828" r:id="rId51"/>
    <p:sldLayoutId id="2147483829" r:id="rId52"/>
    <p:sldLayoutId id="2147483830" r:id="rId53"/>
    <p:sldLayoutId id="2147483831" r:id="rId54"/>
    <p:sldLayoutId id="2147483832" r:id="rId55"/>
    <p:sldLayoutId id="2147483833" r:id="rId56"/>
  </p:sldLayoutIdLst>
  <p:hf hdr="0" dt="0"/>
  <p:txStyles>
    <p:titleStyle>
      <a:lvl1pPr algn="l" defTabSz="363702" rtl="0" eaLnBrk="1" latinLnBrk="0" hangingPunct="1">
        <a:lnSpc>
          <a:spcPct val="90000"/>
        </a:lnSpc>
        <a:spcBef>
          <a:spcPct val="0"/>
        </a:spcBef>
        <a:buNone/>
        <a:defRPr sz="2800" b="0" kern="1200" cap="none" baseline="0">
          <a:solidFill>
            <a:schemeClr val="tx1"/>
          </a:solidFill>
          <a:latin typeface="+mj-lt"/>
          <a:ea typeface="Century Gothic" charset="0"/>
          <a:cs typeface="Century Gothic" charset="0"/>
        </a:defRPr>
      </a:lvl1pPr>
    </p:titleStyle>
    <p:bodyStyle>
      <a:lvl1pPr marL="0" indent="0" algn="l" defTabSz="363702" rtl="0" eaLnBrk="1" latinLnBrk="0" hangingPunct="1">
        <a:lnSpc>
          <a:spcPct val="11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363702" rtl="0" eaLnBrk="1" latinLnBrk="0" hangingPunct="1">
        <a:lnSpc>
          <a:spcPct val="100000"/>
        </a:lnSpc>
        <a:spcBef>
          <a:spcPts val="0"/>
        </a:spcBef>
        <a:spcAft>
          <a:spcPts val="1200"/>
        </a:spcAft>
        <a:buFont typeface="Arial"/>
        <a:buNone/>
        <a:tabLst/>
        <a:defRPr sz="2000" b="0" kern="1200">
          <a:solidFill>
            <a:schemeClr val="tx2"/>
          </a:solidFill>
          <a:latin typeface="+mn-lt"/>
          <a:ea typeface="+mn-ea"/>
          <a:cs typeface="+mn-cs"/>
        </a:defRPr>
      </a:lvl2pPr>
      <a:lvl3pPr marL="356400" indent="-356400" algn="l" defTabSz="363702" rtl="0" eaLnBrk="1" latinLnBrk="0" hangingPunct="1">
        <a:lnSpc>
          <a:spcPct val="110000"/>
        </a:lnSpc>
        <a:spcBef>
          <a:spcPts val="0"/>
        </a:spcBef>
        <a:spcAft>
          <a:spcPts val="600"/>
        </a:spcAft>
        <a:buClr>
          <a:schemeClr val="tx2"/>
        </a:buClr>
        <a:buFont typeface="System Font Regular"/>
        <a:buChar char="⏤"/>
        <a:tabLst/>
        <a:defRPr sz="1600" kern="1200">
          <a:solidFill>
            <a:schemeClr val="tx1"/>
          </a:solidFill>
          <a:latin typeface="+mn-lt"/>
          <a:ea typeface="+mn-ea"/>
          <a:cs typeface="+mn-cs"/>
        </a:defRPr>
      </a:lvl3pPr>
      <a:lvl4pPr marL="680400" indent="-320400" algn="l" defTabSz="363702" rtl="0" eaLnBrk="1" latinLnBrk="0" hangingPunct="1">
        <a:lnSpc>
          <a:spcPct val="110000"/>
        </a:lnSpc>
        <a:spcBef>
          <a:spcPts val="0"/>
        </a:spcBef>
        <a:spcAft>
          <a:spcPts val="600"/>
        </a:spcAft>
        <a:buClr>
          <a:schemeClr val="tx2"/>
        </a:buClr>
        <a:buFont typeface="System Font Regular"/>
        <a:buChar char="⏤"/>
        <a:tabLst/>
        <a:defRPr sz="1600" kern="1200">
          <a:solidFill>
            <a:schemeClr val="tx1"/>
          </a:solidFill>
          <a:latin typeface="+mn-lt"/>
          <a:ea typeface="+mn-ea"/>
          <a:cs typeface="+mn-cs"/>
        </a:defRPr>
      </a:lvl4pPr>
      <a:lvl5pPr marL="3055" indent="0" algn="l" defTabSz="363702" rtl="0" eaLnBrk="1" latinLnBrk="0" hangingPunct="1">
        <a:lnSpc>
          <a:spcPct val="90000"/>
        </a:lnSpc>
        <a:spcBef>
          <a:spcPts val="199"/>
        </a:spcBef>
        <a:buFont typeface="Arial"/>
        <a:buNone/>
        <a:tabLst/>
        <a:defRPr sz="1600" b="1" kern="1200">
          <a:solidFill>
            <a:schemeClr val="tx1"/>
          </a:solidFill>
          <a:latin typeface="+mn-lt"/>
          <a:ea typeface="+mn-ea"/>
          <a:cs typeface="+mn-cs"/>
        </a:defRPr>
      </a:lvl5pPr>
      <a:lvl6pPr marL="1000180"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6pPr>
      <a:lvl7pPr marL="1182032"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7pPr>
      <a:lvl8pPr marL="1363883"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8pPr>
      <a:lvl9pPr marL="1545734"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9pPr>
    </p:bodyStyle>
    <p:otherStyle>
      <a:defPPr>
        <a:defRPr lang="en-US"/>
      </a:defPPr>
      <a:lvl1pPr marL="0" algn="l" defTabSz="363702" rtl="0" eaLnBrk="1" latinLnBrk="0" hangingPunct="1">
        <a:defRPr sz="716" kern="1200">
          <a:solidFill>
            <a:schemeClr val="tx1"/>
          </a:solidFill>
          <a:latin typeface="+mn-lt"/>
          <a:ea typeface="+mn-ea"/>
          <a:cs typeface="+mn-cs"/>
        </a:defRPr>
      </a:lvl1pPr>
      <a:lvl2pPr marL="181851" algn="l" defTabSz="363702" rtl="0" eaLnBrk="1" latinLnBrk="0" hangingPunct="1">
        <a:defRPr sz="716" kern="1200">
          <a:solidFill>
            <a:schemeClr val="tx1"/>
          </a:solidFill>
          <a:latin typeface="+mn-lt"/>
          <a:ea typeface="+mn-ea"/>
          <a:cs typeface="+mn-cs"/>
        </a:defRPr>
      </a:lvl2pPr>
      <a:lvl3pPr marL="363702" algn="l" defTabSz="363702" rtl="0" eaLnBrk="1" latinLnBrk="0" hangingPunct="1">
        <a:defRPr sz="716" kern="1200">
          <a:solidFill>
            <a:schemeClr val="tx1"/>
          </a:solidFill>
          <a:latin typeface="+mn-lt"/>
          <a:ea typeface="+mn-ea"/>
          <a:cs typeface="+mn-cs"/>
        </a:defRPr>
      </a:lvl3pPr>
      <a:lvl4pPr marL="545552" algn="l" defTabSz="363702" rtl="0" eaLnBrk="1" latinLnBrk="0" hangingPunct="1">
        <a:defRPr sz="716" kern="1200">
          <a:solidFill>
            <a:schemeClr val="tx1"/>
          </a:solidFill>
          <a:latin typeface="+mn-lt"/>
          <a:ea typeface="+mn-ea"/>
          <a:cs typeface="+mn-cs"/>
        </a:defRPr>
      </a:lvl4pPr>
      <a:lvl5pPr marL="727404" algn="l" defTabSz="363702" rtl="0" eaLnBrk="1" latinLnBrk="0" hangingPunct="1">
        <a:defRPr sz="716" kern="1200">
          <a:solidFill>
            <a:schemeClr val="tx1"/>
          </a:solidFill>
          <a:latin typeface="+mn-lt"/>
          <a:ea typeface="+mn-ea"/>
          <a:cs typeface="+mn-cs"/>
        </a:defRPr>
      </a:lvl5pPr>
      <a:lvl6pPr marL="909255" algn="l" defTabSz="363702" rtl="0" eaLnBrk="1" latinLnBrk="0" hangingPunct="1">
        <a:defRPr sz="716" kern="1200">
          <a:solidFill>
            <a:schemeClr val="tx1"/>
          </a:solidFill>
          <a:latin typeface="+mn-lt"/>
          <a:ea typeface="+mn-ea"/>
          <a:cs typeface="+mn-cs"/>
        </a:defRPr>
      </a:lvl6pPr>
      <a:lvl7pPr marL="1091105" algn="l" defTabSz="363702" rtl="0" eaLnBrk="1" latinLnBrk="0" hangingPunct="1">
        <a:defRPr sz="716" kern="1200">
          <a:solidFill>
            <a:schemeClr val="tx1"/>
          </a:solidFill>
          <a:latin typeface="+mn-lt"/>
          <a:ea typeface="+mn-ea"/>
          <a:cs typeface="+mn-cs"/>
        </a:defRPr>
      </a:lvl7pPr>
      <a:lvl8pPr marL="1272957" algn="l" defTabSz="363702" rtl="0" eaLnBrk="1" latinLnBrk="0" hangingPunct="1">
        <a:defRPr sz="716" kern="1200">
          <a:solidFill>
            <a:schemeClr val="tx1"/>
          </a:solidFill>
          <a:latin typeface="+mn-lt"/>
          <a:ea typeface="+mn-ea"/>
          <a:cs typeface="+mn-cs"/>
        </a:defRPr>
      </a:lvl8pPr>
      <a:lvl9pPr marL="1454807" algn="l" defTabSz="363702" rtl="0" eaLnBrk="1" latinLnBrk="0" hangingPunct="1">
        <a:defRPr sz="716"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04">
          <p15:clr>
            <a:srgbClr val="FDE53C"/>
          </p15:clr>
        </p15:guide>
        <p15:guide id="6" orient="horz" pos="6407">
          <p15:clr>
            <a:srgbClr val="A4A3A4"/>
          </p15:clr>
        </p15:guide>
        <p15:guide id="10" orient="horz" pos="6588">
          <p15:clr>
            <a:srgbClr val="A4A3A4"/>
          </p15:clr>
        </p15:guide>
        <p15:guide id="37" pos="7680">
          <p15:clr>
            <a:srgbClr val="FFFFFF"/>
          </p15:clr>
        </p15:guide>
        <p15:guide id="41" orient="horz" pos="6289">
          <p15:clr>
            <a:srgbClr val="A4A3A4"/>
          </p15:clr>
        </p15:guide>
        <p15:guide id="51" pos="3232">
          <p15:clr>
            <a:srgbClr val="FDE53C"/>
          </p15:clr>
        </p15:guide>
        <p15:guide id="54" pos="4444">
          <p15:clr>
            <a:srgbClr val="FDE53C"/>
          </p15:clr>
        </p15:guide>
        <p15:guide id="59" pos="6062">
          <p15:clr>
            <a:srgbClr val="FDE53C"/>
          </p15:clr>
        </p15:guide>
        <p15:guide id="63" pos="7279">
          <p15:clr>
            <a:srgbClr val="FDE53C"/>
          </p15:clr>
        </p15:guide>
        <p15:guide id="64" orient="horz" pos="169">
          <p15:clr>
            <a:srgbClr val="A4A3A4"/>
          </p15:clr>
        </p15:guide>
        <p15:guide id="66" orient="horz" pos="862">
          <p15:clr>
            <a:srgbClr val="FFFFFF"/>
          </p15:clr>
        </p15:guide>
        <p15:guide id="67" orient="horz" pos="1298">
          <p15:clr>
            <a:srgbClr val="A4A3A4"/>
          </p15:clr>
        </p15:guide>
        <p15:guide id="69" orient="horz" pos="2160">
          <p15:clr>
            <a:srgbClr val="A4A3A4"/>
          </p15:clr>
        </p15:guide>
        <p15:guide id="71" pos="3840">
          <p15:clr>
            <a:srgbClr val="A4A3A4"/>
          </p15:clr>
        </p15:guide>
        <p15:guide id="74" orient="horz" pos="3886">
          <p15:clr>
            <a:srgbClr val="FDE53C"/>
          </p15:clr>
        </p15:guide>
        <p15:guide id="75" orient="horz" pos="4316">
          <p15:clr>
            <a:srgbClr val="FFFFFF"/>
          </p15:clr>
        </p15:guide>
        <p15:guide id="76" pos="491">
          <p15:clr>
            <a:srgbClr val="A4A3A4"/>
          </p15:clr>
        </p15:guide>
        <p15:guide id="77" orient="horz" pos="430">
          <p15:clr>
            <a:srgbClr val="FFFFFF"/>
          </p15:clr>
        </p15:guide>
        <p15:guide id="78">
          <p15:clr>
            <a:srgbClr val="FFFFFF"/>
          </p15:clr>
        </p15:guide>
        <p15:guide id="79" orient="horz">
          <p15:clr>
            <a:srgbClr val="FFFFFF"/>
          </p15:clr>
        </p15:guide>
        <p15:guide id="80" orient="horz" pos="1944">
          <p15:clr>
            <a:srgbClr val="FFFFFF"/>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AF7EE12-1B1F-6E41-A266-FC7AB4CE1D53}"/>
              </a:ext>
            </a:extLst>
          </p:cNvPr>
          <p:cNvGrpSpPr/>
          <p:nvPr/>
        </p:nvGrpSpPr>
        <p:grpSpPr>
          <a:xfrm>
            <a:off x="0" y="6244050"/>
            <a:ext cx="12192000" cy="613951"/>
            <a:chOff x="0" y="6244050"/>
            <a:chExt cx="12192000" cy="613950"/>
          </a:xfrm>
        </p:grpSpPr>
        <p:sp>
          <p:nvSpPr>
            <p:cNvPr id="14" name="Rectangle 13">
              <a:extLst>
                <a:ext uri="{FF2B5EF4-FFF2-40B4-BE49-F238E27FC236}">
                  <a16:creationId xmlns:a16="http://schemas.microsoft.com/office/drawing/2014/main" id="{5FC71CB0-7E7B-994A-BB76-A471F125A5D5}"/>
                </a:ext>
              </a:extLst>
            </p:cNvPr>
            <p:cNvSpPr/>
            <p:nvPr/>
          </p:nvSpPr>
          <p:spPr>
            <a:xfrm>
              <a:off x="0" y="6498000"/>
              <a:ext cx="12192000"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3" name="Oval 12">
              <a:extLst>
                <a:ext uri="{FF2B5EF4-FFF2-40B4-BE49-F238E27FC236}">
                  <a16:creationId xmlns:a16="http://schemas.microsoft.com/office/drawing/2014/main" id="{D3DE6A1C-3463-B344-8EA3-32F04801C3B6}"/>
                </a:ext>
              </a:extLst>
            </p:cNvPr>
            <p:cNvSpPr>
              <a:spLocks noChangeAspect="1"/>
            </p:cNvSpPr>
            <p:nvPr/>
          </p:nvSpPr>
          <p:spPr>
            <a:xfrm>
              <a:off x="5844000" y="6244050"/>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grpSp>
      <p:sp>
        <p:nvSpPr>
          <p:cNvPr id="2" name="Title Placeholder 1">
            <a:extLst>
              <a:ext uri="{FF2B5EF4-FFF2-40B4-BE49-F238E27FC236}">
                <a16:creationId xmlns:a16="http://schemas.microsoft.com/office/drawing/2014/main" id="{A31CF5B8-3843-4C44-B076-733FECA15EC5}"/>
              </a:ext>
            </a:extLst>
          </p:cNvPr>
          <p:cNvSpPr>
            <a:spLocks noGrp="1"/>
          </p:cNvSpPr>
          <p:nvPr>
            <p:ph type="title"/>
          </p:nvPr>
        </p:nvSpPr>
        <p:spPr>
          <a:xfrm>
            <a:off x="618065" y="609601"/>
            <a:ext cx="10965600" cy="1192743"/>
          </a:xfrm>
          <a:prstGeom prst="rect">
            <a:avLst/>
          </a:prstGeom>
        </p:spPr>
        <p:txBody>
          <a:bodyPr vert="horz" lIns="91440" tIns="45720" rIns="91440" bIns="45720" rtlCol="0" anchor="t">
            <a:normAutofit/>
          </a:bodyPr>
          <a:lstStyle/>
          <a:p>
            <a:r>
              <a:rPr lang="es-ES"/>
              <a:t>Haga clic para modificar el estilo de título del patrón</a:t>
            </a:r>
            <a:endParaRPr lang="en-GB"/>
          </a:p>
        </p:txBody>
      </p:sp>
      <p:sp>
        <p:nvSpPr>
          <p:cNvPr id="3" name="Text Placeholder 2">
            <a:extLst>
              <a:ext uri="{FF2B5EF4-FFF2-40B4-BE49-F238E27FC236}">
                <a16:creationId xmlns:a16="http://schemas.microsoft.com/office/drawing/2014/main" id="{04B6448B-A8FE-8245-A530-8A5CB18A6A48}"/>
              </a:ext>
            </a:extLst>
          </p:cNvPr>
          <p:cNvSpPr>
            <a:spLocks noGrp="1"/>
          </p:cNvSpPr>
          <p:nvPr>
            <p:ph type="body" idx="1"/>
          </p:nvPr>
        </p:nvSpPr>
        <p:spPr>
          <a:xfrm>
            <a:off x="618067" y="1802341"/>
            <a:ext cx="10965600" cy="4446000"/>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A0FE6130-EAEB-B04D-86A2-E9905AE4B939}"/>
              </a:ext>
            </a:extLst>
          </p:cNvPr>
          <p:cNvSpPr>
            <a:spLocks noGrp="1"/>
          </p:cNvSpPr>
          <p:nvPr>
            <p:ph type="ftr" sz="quarter" idx="3"/>
          </p:nvPr>
        </p:nvSpPr>
        <p:spPr>
          <a:xfrm>
            <a:off x="6493933" y="6498000"/>
            <a:ext cx="4846744" cy="360000"/>
          </a:xfrm>
          <a:prstGeom prst="rect">
            <a:avLst/>
          </a:prstGeom>
        </p:spPr>
        <p:txBody>
          <a:bodyPr vert="horz" lIns="0" tIns="0" rIns="0" bIns="0" rtlCol="0" anchor="ctr"/>
          <a:lstStyle>
            <a:lvl1pPr algn="r">
              <a:defRPr sz="800">
                <a:solidFill>
                  <a:schemeClr val="tx2"/>
                </a:solidFill>
              </a:defRPr>
            </a:lvl1pPr>
          </a:lstStyle>
          <a:p>
            <a:r>
              <a:rPr lang="en-GB"/>
              <a:t>Source: </a:t>
            </a:r>
          </a:p>
        </p:txBody>
      </p:sp>
      <p:sp>
        <p:nvSpPr>
          <p:cNvPr id="6" name="Slide Number Placeholder 5">
            <a:extLst>
              <a:ext uri="{FF2B5EF4-FFF2-40B4-BE49-F238E27FC236}">
                <a16:creationId xmlns:a16="http://schemas.microsoft.com/office/drawing/2014/main" id="{1DF428C4-5799-FC45-BFFF-784BF2BE3632}"/>
              </a:ext>
            </a:extLst>
          </p:cNvPr>
          <p:cNvSpPr>
            <a:spLocks noGrp="1"/>
          </p:cNvSpPr>
          <p:nvPr>
            <p:ph type="sldNum" sz="quarter" idx="4"/>
          </p:nvPr>
        </p:nvSpPr>
        <p:spPr>
          <a:xfrm>
            <a:off x="11365925" y="6498000"/>
            <a:ext cx="464127" cy="360000"/>
          </a:xfrm>
          <a:prstGeom prst="rect">
            <a:avLst/>
          </a:prstGeom>
        </p:spPr>
        <p:txBody>
          <a:bodyPr vert="horz" lIns="0" tIns="0" rIns="0" bIns="0" rtlCol="0" anchor="ctr"/>
          <a:lstStyle>
            <a:lvl1pPr algn="r">
              <a:defRPr sz="800">
                <a:solidFill>
                  <a:schemeClr val="tx2"/>
                </a:solidFill>
              </a:defRPr>
            </a:lvl1pPr>
          </a:lstStyle>
          <a:p>
            <a:fld id="{AB1D7550-0EB0-3A43-B3ED-278106F7B6C0}" type="slidenum">
              <a:rPr lang="en-GB" smtClean="0"/>
              <a:pPr/>
              <a:t>‹Nº›</a:t>
            </a:fld>
            <a:endParaRPr lang="en-GB"/>
          </a:p>
        </p:txBody>
      </p:sp>
      <p:pic>
        <p:nvPicPr>
          <p:cNvPr id="10" name="Picture 9" descr="Icon&#10;&#10;Description automatically generated">
            <a:extLst>
              <a:ext uri="{FF2B5EF4-FFF2-40B4-BE49-F238E27FC236}">
                <a16:creationId xmlns:a16="http://schemas.microsoft.com/office/drawing/2014/main" id="{BD2AA0BE-0C0E-F642-AB39-96F9643DA115}"/>
              </a:ext>
            </a:extLst>
          </p:cNvPr>
          <p:cNvPicPr>
            <a:picLocks noChangeAspect="1"/>
          </p:cNvPicPr>
          <p:nvPr/>
        </p:nvPicPr>
        <p:blipFill>
          <a:blip r:embed="rId21"/>
          <a:stretch>
            <a:fillRect/>
          </a:stretch>
        </p:blipFill>
        <p:spPr>
          <a:xfrm>
            <a:off x="5936697" y="6327669"/>
            <a:ext cx="318609" cy="318609"/>
          </a:xfrm>
          <a:prstGeom prst="rect">
            <a:avLst/>
          </a:prstGeom>
        </p:spPr>
      </p:pic>
    </p:spTree>
    <p:extLst>
      <p:ext uri="{BB962C8B-B14F-4D97-AF65-F5344CB8AC3E}">
        <p14:creationId xmlns:p14="http://schemas.microsoft.com/office/powerpoint/2010/main" val="1753828065"/>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 id="2147483846" r:id="rId12"/>
    <p:sldLayoutId id="2147483847" r:id="rId13"/>
    <p:sldLayoutId id="2147483848" r:id="rId14"/>
    <p:sldLayoutId id="2147483849" r:id="rId15"/>
    <p:sldLayoutId id="2147483850" r:id="rId16"/>
    <p:sldLayoutId id="2147483851" r:id="rId17"/>
    <p:sldLayoutId id="2147483852" r:id="rId18"/>
    <p:sldLayoutId id="2147483853" r:id="rId19"/>
  </p:sldLayoutIdLst>
  <p:hf hdr="0" dt="0"/>
  <p:txStyles>
    <p:titleStyle>
      <a:lvl1pPr marL="0" indent="0" algn="l" defTabSz="914377" rtl="0" eaLnBrk="1" latinLnBrk="0" hangingPunct="1">
        <a:lnSpc>
          <a:spcPct val="80000"/>
        </a:lnSpc>
        <a:spcBef>
          <a:spcPct val="0"/>
        </a:spcBef>
        <a:buNone/>
        <a:tabLst>
          <a:tab pos="1777956" algn="l"/>
        </a:tabLst>
        <a:defRPr sz="2400" b="1" kern="1200">
          <a:solidFill>
            <a:schemeClr val="tx1"/>
          </a:solidFill>
          <a:latin typeface="+mj-lt"/>
          <a:ea typeface="+mj-ea"/>
          <a:cs typeface="+mj-cs"/>
        </a:defRPr>
      </a:lvl1pPr>
    </p:titleStyle>
    <p:bodyStyle>
      <a:lvl1pPr marL="0" indent="0" algn="l" defTabSz="914377"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377" rtl="0" eaLnBrk="1" latinLnBrk="0" hangingPunct="1">
        <a:lnSpc>
          <a:spcPct val="80000"/>
        </a:lnSpc>
        <a:spcBef>
          <a:spcPts val="0"/>
        </a:spcBef>
        <a:spcAft>
          <a:spcPts val="600"/>
        </a:spcAft>
        <a:buFont typeface="Arial" panose="020B0604020202020204" pitchFamily="34" charset="0"/>
        <a:buNone/>
        <a:tabLst/>
        <a:defRPr sz="1800" b="1" kern="1200">
          <a:solidFill>
            <a:schemeClr val="accent6"/>
          </a:solidFill>
          <a:latin typeface="+mn-lt"/>
          <a:ea typeface="+mn-ea"/>
          <a:cs typeface="+mn-cs"/>
        </a:defRPr>
      </a:lvl2pPr>
      <a:lvl3pPr marL="293681" indent="-285744" algn="l" defTabSz="914377" rtl="0" eaLnBrk="1" latinLnBrk="0" hangingPunct="1">
        <a:lnSpc>
          <a:spcPct val="120000"/>
        </a:lnSpc>
        <a:spcBef>
          <a:spcPts val="0"/>
        </a:spcBef>
        <a:spcAft>
          <a:spcPts val="600"/>
        </a:spcAft>
        <a:buClr>
          <a:schemeClr val="accent4"/>
        </a:buClr>
        <a:buFont typeface="Arial" panose="020B0604020202020204" pitchFamily="34" charset="0"/>
        <a:buChar char="•"/>
        <a:tabLst/>
        <a:defRPr sz="1600" kern="1200">
          <a:solidFill>
            <a:schemeClr val="tx1"/>
          </a:solidFill>
          <a:latin typeface="+mn-lt"/>
          <a:ea typeface="+mn-ea"/>
          <a:cs typeface="+mn-cs"/>
        </a:defRPr>
      </a:lvl3pPr>
      <a:lvl4pPr marL="7938" indent="0" algn="l" defTabSz="914377"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377"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26">
          <p15:clr>
            <a:srgbClr val="A4A3A4"/>
          </p15:clr>
        </p15:guide>
        <p15:guide id="4" pos="384">
          <p15:clr>
            <a:srgbClr val="F26B43"/>
          </p15:clr>
        </p15:guide>
        <p15:guide id="5" pos="7452">
          <p15:clr>
            <a:srgbClr val="A4A3A4"/>
          </p15:clr>
        </p15:guide>
        <p15:guide id="6" pos="7294">
          <p15:clr>
            <a:srgbClr val="F26B43"/>
          </p15:clr>
        </p15:guide>
        <p15:guide id="7" orient="horz" pos="4092">
          <p15:clr>
            <a:srgbClr val="A4A3A4"/>
          </p15:clr>
        </p15:guide>
        <p15:guide id="8" orient="horz" pos="224">
          <p15:clr>
            <a:srgbClr val="A4A3A4"/>
          </p15:clr>
        </p15:guide>
        <p15:guide id="9" orient="horz" pos="384">
          <p15:clr>
            <a:srgbClr val="F26B43"/>
          </p15:clr>
        </p15:guide>
        <p15:guide id="10" orient="horz" pos="3934">
          <p15:clr>
            <a:srgbClr val="F26B43"/>
          </p15:clr>
        </p15:guide>
        <p15:guide id="11" orient="horz" pos="1535">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0F404F86-5A46-6A8A-7F3C-9D06DE2A8222}"/>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Footer Placeholder 1">
            <a:extLst>
              <a:ext uri="{FF2B5EF4-FFF2-40B4-BE49-F238E27FC236}">
                <a16:creationId xmlns:a16="http://schemas.microsoft.com/office/drawing/2014/main" id="{1E16E558-7B46-FD80-0530-EA162C8D2DD0}"/>
              </a:ext>
            </a:extLst>
          </p:cNvPr>
          <p:cNvSpPr>
            <a:spLocks noGrp="1"/>
          </p:cNvSpPr>
          <p:nvPr>
            <p:ph type="ftr" sz="quarter" idx="3"/>
          </p:nvPr>
        </p:nvSpPr>
        <p:spPr>
          <a:xfrm>
            <a:off x="1279525" y="6169025"/>
            <a:ext cx="4495800" cy="682622"/>
          </a:xfrm>
          <a:prstGeom prst="rect">
            <a:avLst/>
          </a:prstGeom>
        </p:spPr>
        <p:txBody>
          <a:bodyPr vert="horz" lIns="91440" tIns="45720" rIns="91440" bIns="45720" rtlCol="0" anchor="ctr"/>
          <a:lstStyle>
            <a:lvl1pPr algn="l">
              <a:defRPr sz="800">
                <a:solidFill>
                  <a:schemeClr val="tx1"/>
                </a:solidFill>
              </a:defRPr>
            </a:lvl1pPr>
          </a:lstStyle>
          <a:p>
            <a:r>
              <a:rPr lang="en-GB"/>
              <a:t>Source: </a:t>
            </a:r>
          </a:p>
        </p:txBody>
      </p:sp>
      <p:sp>
        <p:nvSpPr>
          <p:cNvPr id="3" name="Slide Number Placeholder 2">
            <a:extLst>
              <a:ext uri="{FF2B5EF4-FFF2-40B4-BE49-F238E27FC236}">
                <a16:creationId xmlns:a16="http://schemas.microsoft.com/office/drawing/2014/main" id="{74050894-5538-1638-22C9-1AE0C5D95773}"/>
              </a:ext>
            </a:extLst>
          </p:cNvPr>
          <p:cNvSpPr>
            <a:spLocks noGrp="1"/>
          </p:cNvSpPr>
          <p:nvPr>
            <p:ph type="sldNum" sz="quarter" idx="4"/>
          </p:nvPr>
        </p:nvSpPr>
        <p:spPr>
          <a:xfrm>
            <a:off x="785261" y="6362299"/>
            <a:ext cx="494264" cy="296078"/>
          </a:xfrm>
          <a:prstGeom prst="rect">
            <a:avLst/>
          </a:prstGeom>
        </p:spPr>
        <p:txBody>
          <a:bodyPr vert="horz" lIns="91440" tIns="45720" rIns="91440" bIns="45720" rtlCol="0" anchor="ctr"/>
          <a:lstStyle>
            <a:lvl1pPr algn="l">
              <a:defRPr sz="800">
                <a:solidFill>
                  <a:schemeClr val="tx1"/>
                </a:solidFill>
              </a:defRPr>
            </a:lvl1pPr>
          </a:lstStyle>
          <a:p>
            <a:fld id="{41E71DB5-5680-5541-BB1B-1B8E18C31C82}" type="slidenum">
              <a:rPr lang="en-GB" smtClean="0"/>
              <a:pPr/>
              <a:t>‹Nº›</a:t>
            </a:fld>
            <a:endParaRPr lang="en-GB"/>
          </a:p>
        </p:txBody>
      </p:sp>
      <p:sp>
        <p:nvSpPr>
          <p:cNvPr id="4" name="Text Placeholder 3">
            <a:extLst>
              <a:ext uri="{FF2B5EF4-FFF2-40B4-BE49-F238E27FC236}">
                <a16:creationId xmlns:a16="http://schemas.microsoft.com/office/drawing/2014/main" id="{9484997E-868F-7161-FD80-0AB5EE9301E8}"/>
              </a:ext>
            </a:extLst>
          </p:cNvPr>
          <p:cNvSpPr>
            <a:spLocks noGrp="1"/>
          </p:cNvSpPr>
          <p:nvPr>
            <p:ph type="body" idx="1"/>
          </p:nvPr>
        </p:nvSpPr>
        <p:spPr>
          <a:xfrm>
            <a:off x="785261" y="2060575"/>
            <a:ext cx="10765383" cy="4039142"/>
          </a:xfrm>
          <a:prstGeom prst="rect">
            <a:avLst/>
          </a:prstGeom>
        </p:spPr>
        <p:txBody>
          <a:bodyPr vert="horz" lIns="91440" tIns="45720" rIns="91440" bIns="45720" rtlCol="0">
            <a:no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0" name="Title Placeholder 9">
            <a:extLst>
              <a:ext uri="{FF2B5EF4-FFF2-40B4-BE49-F238E27FC236}">
                <a16:creationId xmlns:a16="http://schemas.microsoft.com/office/drawing/2014/main" id="{4E957452-906A-4D83-78E1-6E866C22B9C2}"/>
              </a:ext>
            </a:extLst>
          </p:cNvPr>
          <p:cNvSpPr>
            <a:spLocks noGrp="1"/>
          </p:cNvSpPr>
          <p:nvPr>
            <p:ph type="title"/>
          </p:nvPr>
        </p:nvSpPr>
        <p:spPr>
          <a:xfrm>
            <a:off x="785261" y="279724"/>
            <a:ext cx="10765383" cy="1088701"/>
          </a:xfrm>
          <a:prstGeom prst="rect">
            <a:avLst/>
          </a:prstGeom>
        </p:spPr>
        <p:txBody>
          <a:bodyPr vert="horz" lIns="91440" tIns="45720" rIns="91440" bIns="45720" rtlCol="0" anchor="t">
            <a:noAutofit/>
          </a:bodyPr>
          <a:lstStyle/>
          <a:p>
            <a:r>
              <a:rPr lang="es-ES"/>
              <a:t>Haga clic para modificar el estilo de título del patrón</a:t>
            </a:r>
            <a:endParaRPr lang="en-GB"/>
          </a:p>
        </p:txBody>
      </p:sp>
      <p:cxnSp>
        <p:nvCxnSpPr>
          <p:cNvPr id="5" name="Straight Connector 4">
            <a:extLst>
              <a:ext uri="{FF2B5EF4-FFF2-40B4-BE49-F238E27FC236}">
                <a16:creationId xmlns:a16="http://schemas.microsoft.com/office/drawing/2014/main" id="{537BCA4A-AD74-2AC4-6377-FE8BF930FB75}"/>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08B8E3A7-8156-2674-4383-E2F8B5FFEE01}"/>
              </a:ext>
            </a:extLst>
          </p:cNvPr>
          <p:cNvPicPr>
            <a:picLocks noChangeAspect="1"/>
          </p:cNvPicPr>
          <p:nvPr/>
        </p:nvPicPr>
        <p:blipFill>
          <a:blip r:embed="rId58"/>
          <a:srcRect/>
          <a:stretch/>
        </p:blipFill>
        <p:spPr>
          <a:xfrm>
            <a:off x="11612429" y="6299169"/>
            <a:ext cx="441588" cy="441588"/>
          </a:xfrm>
          <a:prstGeom prst="rect">
            <a:avLst/>
          </a:prstGeom>
        </p:spPr>
      </p:pic>
    </p:spTree>
    <p:extLst>
      <p:ext uri="{BB962C8B-B14F-4D97-AF65-F5344CB8AC3E}">
        <p14:creationId xmlns:p14="http://schemas.microsoft.com/office/powerpoint/2010/main" val="4001085001"/>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 id="2147483866" r:id="rId12"/>
    <p:sldLayoutId id="2147483867" r:id="rId13"/>
    <p:sldLayoutId id="2147483868" r:id="rId14"/>
    <p:sldLayoutId id="2147483869" r:id="rId15"/>
    <p:sldLayoutId id="2147483870" r:id="rId16"/>
    <p:sldLayoutId id="2147483871" r:id="rId17"/>
    <p:sldLayoutId id="2147483872" r:id="rId18"/>
    <p:sldLayoutId id="2147483873" r:id="rId19"/>
    <p:sldLayoutId id="2147483874" r:id="rId20"/>
    <p:sldLayoutId id="2147483875" r:id="rId21"/>
    <p:sldLayoutId id="2147483876" r:id="rId22"/>
    <p:sldLayoutId id="2147483877" r:id="rId23"/>
    <p:sldLayoutId id="2147483878" r:id="rId24"/>
    <p:sldLayoutId id="2147483879" r:id="rId25"/>
    <p:sldLayoutId id="2147483880" r:id="rId26"/>
    <p:sldLayoutId id="2147483881" r:id="rId27"/>
    <p:sldLayoutId id="2147483882" r:id="rId28"/>
    <p:sldLayoutId id="2147483883" r:id="rId29"/>
    <p:sldLayoutId id="2147483884" r:id="rId30"/>
    <p:sldLayoutId id="2147483885" r:id="rId31"/>
    <p:sldLayoutId id="2147483886" r:id="rId32"/>
    <p:sldLayoutId id="2147483887" r:id="rId33"/>
    <p:sldLayoutId id="2147483888" r:id="rId34"/>
    <p:sldLayoutId id="2147483889" r:id="rId35"/>
    <p:sldLayoutId id="2147483890" r:id="rId36"/>
    <p:sldLayoutId id="2147483891" r:id="rId37"/>
    <p:sldLayoutId id="2147483892" r:id="rId38"/>
    <p:sldLayoutId id="2147483893" r:id="rId39"/>
    <p:sldLayoutId id="2147483894" r:id="rId40"/>
    <p:sldLayoutId id="2147483895" r:id="rId41"/>
    <p:sldLayoutId id="2147483896" r:id="rId42"/>
    <p:sldLayoutId id="2147483897" r:id="rId43"/>
    <p:sldLayoutId id="2147483898" r:id="rId44"/>
    <p:sldLayoutId id="2147483899" r:id="rId45"/>
    <p:sldLayoutId id="2147483900" r:id="rId46"/>
    <p:sldLayoutId id="2147483901" r:id="rId47"/>
    <p:sldLayoutId id="2147483902" r:id="rId48"/>
    <p:sldLayoutId id="2147483903" r:id="rId49"/>
    <p:sldLayoutId id="2147483904" r:id="rId50"/>
    <p:sldLayoutId id="2147483905" r:id="rId51"/>
    <p:sldLayoutId id="2147483906" r:id="rId52"/>
    <p:sldLayoutId id="2147483907" r:id="rId53"/>
    <p:sldLayoutId id="2147483908" r:id="rId54"/>
    <p:sldLayoutId id="2147483909" r:id="rId55"/>
    <p:sldLayoutId id="2147483910" r:id="rId56"/>
  </p:sldLayoutIdLst>
  <p:hf hdr="0" dt="0"/>
  <p:txStyles>
    <p:titleStyle>
      <a:lvl1pPr algn="l" defTabSz="363702" rtl="0" eaLnBrk="1" latinLnBrk="0" hangingPunct="1">
        <a:lnSpc>
          <a:spcPct val="90000"/>
        </a:lnSpc>
        <a:spcBef>
          <a:spcPct val="0"/>
        </a:spcBef>
        <a:buNone/>
        <a:defRPr sz="2800" b="0" kern="1200" cap="none" baseline="0">
          <a:solidFill>
            <a:schemeClr val="tx1"/>
          </a:solidFill>
          <a:latin typeface="+mj-lt"/>
          <a:ea typeface="Century Gothic" charset="0"/>
          <a:cs typeface="Century Gothic" charset="0"/>
        </a:defRPr>
      </a:lvl1pPr>
    </p:titleStyle>
    <p:bodyStyle>
      <a:lvl1pPr marL="0" indent="0" algn="l" defTabSz="363702" rtl="0" eaLnBrk="1" latinLnBrk="0" hangingPunct="1">
        <a:lnSpc>
          <a:spcPct val="11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363702" rtl="0" eaLnBrk="1" latinLnBrk="0" hangingPunct="1">
        <a:lnSpc>
          <a:spcPct val="100000"/>
        </a:lnSpc>
        <a:spcBef>
          <a:spcPts val="0"/>
        </a:spcBef>
        <a:spcAft>
          <a:spcPts val="1200"/>
        </a:spcAft>
        <a:buFont typeface="Arial"/>
        <a:buNone/>
        <a:tabLst/>
        <a:defRPr sz="2000" b="0" kern="1200">
          <a:solidFill>
            <a:schemeClr val="tx2"/>
          </a:solidFill>
          <a:latin typeface="+mn-lt"/>
          <a:ea typeface="+mn-ea"/>
          <a:cs typeface="+mn-cs"/>
        </a:defRPr>
      </a:lvl2pPr>
      <a:lvl3pPr marL="356400" indent="-356400" algn="l" defTabSz="363702" rtl="0" eaLnBrk="1" latinLnBrk="0" hangingPunct="1">
        <a:lnSpc>
          <a:spcPct val="110000"/>
        </a:lnSpc>
        <a:spcBef>
          <a:spcPts val="0"/>
        </a:spcBef>
        <a:spcAft>
          <a:spcPts val="600"/>
        </a:spcAft>
        <a:buClr>
          <a:schemeClr val="tx2"/>
        </a:buClr>
        <a:buFont typeface="System Font Regular"/>
        <a:buChar char="⏤"/>
        <a:tabLst/>
        <a:defRPr sz="1600" kern="1200">
          <a:solidFill>
            <a:schemeClr val="tx1"/>
          </a:solidFill>
          <a:latin typeface="+mn-lt"/>
          <a:ea typeface="+mn-ea"/>
          <a:cs typeface="+mn-cs"/>
        </a:defRPr>
      </a:lvl3pPr>
      <a:lvl4pPr marL="680400" indent="-320400" algn="l" defTabSz="363702" rtl="0" eaLnBrk="1" latinLnBrk="0" hangingPunct="1">
        <a:lnSpc>
          <a:spcPct val="110000"/>
        </a:lnSpc>
        <a:spcBef>
          <a:spcPts val="0"/>
        </a:spcBef>
        <a:spcAft>
          <a:spcPts val="600"/>
        </a:spcAft>
        <a:buClr>
          <a:schemeClr val="tx2"/>
        </a:buClr>
        <a:buFont typeface="System Font Regular"/>
        <a:buChar char="⏤"/>
        <a:tabLst/>
        <a:defRPr sz="1600" kern="1200">
          <a:solidFill>
            <a:schemeClr val="tx1"/>
          </a:solidFill>
          <a:latin typeface="+mn-lt"/>
          <a:ea typeface="+mn-ea"/>
          <a:cs typeface="+mn-cs"/>
        </a:defRPr>
      </a:lvl4pPr>
      <a:lvl5pPr marL="3055" indent="0" algn="l" defTabSz="363702" rtl="0" eaLnBrk="1" latinLnBrk="0" hangingPunct="1">
        <a:lnSpc>
          <a:spcPct val="90000"/>
        </a:lnSpc>
        <a:spcBef>
          <a:spcPts val="199"/>
        </a:spcBef>
        <a:buFont typeface="Arial"/>
        <a:buNone/>
        <a:tabLst/>
        <a:defRPr sz="1600" b="1" kern="1200">
          <a:solidFill>
            <a:schemeClr val="tx1"/>
          </a:solidFill>
          <a:latin typeface="+mn-lt"/>
          <a:ea typeface="+mn-ea"/>
          <a:cs typeface="+mn-cs"/>
        </a:defRPr>
      </a:lvl5pPr>
      <a:lvl6pPr marL="1000180"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6pPr>
      <a:lvl7pPr marL="1182032"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7pPr>
      <a:lvl8pPr marL="1363883"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8pPr>
      <a:lvl9pPr marL="1545734"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9pPr>
    </p:bodyStyle>
    <p:otherStyle>
      <a:defPPr>
        <a:defRPr lang="en-US"/>
      </a:defPPr>
      <a:lvl1pPr marL="0" algn="l" defTabSz="363702" rtl="0" eaLnBrk="1" latinLnBrk="0" hangingPunct="1">
        <a:defRPr sz="716" kern="1200">
          <a:solidFill>
            <a:schemeClr val="tx1"/>
          </a:solidFill>
          <a:latin typeface="+mn-lt"/>
          <a:ea typeface="+mn-ea"/>
          <a:cs typeface="+mn-cs"/>
        </a:defRPr>
      </a:lvl1pPr>
      <a:lvl2pPr marL="181851" algn="l" defTabSz="363702" rtl="0" eaLnBrk="1" latinLnBrk="0" hangingPunct="1">
        <a:defRPr sz="716" kern="1200">
          <a:solidFill>
            <a:schemeClr val="tx1"/>
          </a:solidFill>
          <a:latin typeface="+mn-lt"/>
          <a:ea typeface="+mn-ea"/>
          <a:cs typeface="+mn-cs"/>
        </a:defRPr>
      </a:lvl2pPr>
      <a:lvl3pPr marL="363702" algn="l" defTabSz="363702" rtl="0" eaLnBrk="1" latinLnBrk="0" hangingPunct="1">
        <a:defRPr sz="716" kern="1200">
          <a:solidFill>
            <a:schemeClr val="tx1"/>
          </a:solidFill>
          <a:latin typeface="+mn-lt"/>
          <a:ea typeface="+mn-ea"/>
          <a:cs typeface="+mn-cs"/>
        </a:defRPr>
      </a:lvl3pPr>
      <a:lvl4pPr marL="545552" algn="l" defTabSz="363702" rtl="0" eaLnBrk="1" latinLnBrk="0" hangingPunct="1">
        <a:defRPr sz="716" kern="1200">
          <a:solidFill>
            <a:schemeClr val="tx1"/>
          </a:solidFill>
          <a:latin typeface="+mn-lt"/>
          <a:ea typeface="+mn-ea"/>
          <a:cs typeface="+mn-cs"/>
        </a:defRPr>
      </a:lvl4pPr>
      <a:lvl5pPr marL="727404" algn="l" defTabSz="363702" rtl="0" eaLnBrk="1" latinLnBrk="0" hangingPunct="1">
        <a:defRPr sz="716" kern="1200">
          <a:solidFill>
            <a:schemeClr val="tx1"/>
          </a:solidFill>
          <a:latin typeface="+mn-lt"/>
          <a:ea typeface="+mn-ea"/>
          <a:cs typeface="+mn-cs"/>
        </a:defRPr>
      </a:lvl5pPr>
      <a:lvl6pPr marL="909255" algn="l" defTabSz="363702" rtl="0" eaLnBrk="1" latinLnBrk="0" hangingPunct="1">
        <a:defRPr sz="716" kern="1200">
          <a:solidFill>
            <a:schemeClr val="tx1"/>
          </a:solidFill>
          <a:latin typeface="+mn-lt"/>
          <a:ea typeface="+mn-ea"/>
          <a:cs typeface="+mn-cs"/>
        </a:defRPr>
      </a:lvl6pPr>
      <a:lvl7pPr marL="1091105" algn="l" defTabSz="363702" rtl="0" eaLnBrk="1" latinLnBrk="0" hangingPunct="1">
        <a:defRPr sz="716" kern="1200">
          <a:solidFill>
            <a:schemeClr val="tx1"/>
          </a:solidFill>
          <a:latin typeface="+mn-lt"/>
          <a:ea typeface="+mn-ea"/>
          <a:cs typeface="+mn-cs"/>
        </a:defRPr>
      </a:lvl7pPr>
      <a:lvl8pPr marL="1272957" algn="l" defTabSz="363702" rtl="0" eaLnBrk="1" latinLnBrk="0" hangingPunct="1">
        <a:defRPr sz="716" kern="1200">
          <a:solidFill>
            <a:schemeClr val="tx1"/>
          </a:solidFill>
          <a:latin typeface="+mn-lt"/>
          <a:ea typeface="+mn-ea"/>
          <a:cs typeface="+mn-cs"/>
        </a:defRPr>
      </a:lvl8pPr>
      <a:lvl9pPr marL="1454807" algn="l" defTabSz="363702" rtl="0" eaLnBrk="1" latinLnBrk="0" hangingPunct="1">
        <a:defRPr sz="716"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04">
          <p15:clr>
            <a:srgbClr val="FDE53C"/>
          </p15:clr>
        </p15:guide>
        <p15:guide id="6" orient="horz" pos="6407">
          <p15:clr>
            <a:srgbClr val="A4A3A4"/>
          </p15:clr>
        </p15:guide>
        <p15:guide id="10" orient="horz" pos="6588">
          <p15:clr>
            <a:srgbClr val="A4A3A4"/>
          </p15:clr>
        </p15:guide>
        <p15:guide id="37" pos="7680">
          <p15:clr>
            <a:srgbClr val="FFFFFF"/>
          </p15:clr>
        </p15:guide>
        <p15:guide id="41" orient="horz" pos="6289">
          <p15:clr>
            <a:srgbClr val="A4A3A4"/>
          </p15:clr>
        </p15:guide>
        <p15:guide id="51" pos="3232">
          <p15:clr>
            <a:srgbClr val="FDE53C"/>
          </p15:clr>
        </p15:guide>
        <p15:guide id="54" pos="4444">
          <p15:clr>
            <a:srgbClr val="FDE53C"/>
          </p15:clr>
        </p15:guide>
        <p15:guide id="59" pos="6062">
          <p15:clr>
            <a:srgbClr val="FDE53C"/>
          </p15:clr>
        </p15:guide>
        <p15:guide id="63" pos="7279">
          <p15:clr>
            <a:srgbClr val="FDE53C"/>
          </p15:clr>
        </p15:guide>
        <p15:guide id="64" orient="horz" pos="169">
          <p15:clr>
            <a:srgbClr val="A4A3A4"/>
          </p15:clr>
        </p15:guide>
        <p15:guide id="66" orient="horz" pos="862">
          <p15:clr>
            <a:srgbClr val="FFFFFF"/>
          </p15:clr>
        </p15:guide>
        <p15:guide id="67" orient="horz" pos="1298">
          <p15:clr>
            <a:srgbClr val="A4A3A4"/>
          </p15:clr>
        </p15:guide>
        <p15:guide id="69" orient="horz" pos="2160">
          <p15:clr>
            <a:srgbClr val="A4A3A4"/>
          </p15:clr>
        </p15:guide>
        <p15:guide id="71" pos="3840">
          <p15:clr>
            <a:srgbClr val="A4A3A4"/>
          </p15:clr>
        </p15:guide>
        <p15:guide id="74" orient="horz" pos="3886">
          <p15:clr>
            <a:srgbClr val="FDE53C"/>
          </p15:clr>
        </p15:guide>
        <p15:guide id="75" orient="horz" pos="4316">
          <p15:clr>
            <a:srgbClr val="FFFFFF"/>
          </p15:clr>
        </p15:guide>
        <p15:guide id="76" pos="491">
          <p15:clr>
            <a:srgbClr val="A4A3A4"/>
          </p15:clr>
        </p15:guide>
        <p15:guide id="77" orient="horz" pos="430">
          <p15:clr>
            <a:srgbClr val="FFFFFF"/>
          </p15:clr>
        </p15:guide>
        <p15:guide id="78">
          <p15:clr>
            <a:srgbClr val="FFFFFF"/>
          </p15:clr>
        </p15:guide>
        <p15:guide id="79" orient="horz">
          <p15:clr>
            <a:srgbClr val="FFFFFF"/>
          </p15:clr>
        </p15:guide>
        <p15:guide id="80" orient="horz" pos="1944">
          <p15:clr>
            <a:srgbClr val="FFFFFF"/>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0F404F86-5A46-6A8A-7F3C-9D06DE2A8222}"/>
              </a:ext>
            </a:extLst>
          </p:cNvPr>
          <p:cNvSpPr/>
          <p:nvPr/>
        </p:nvSpPr>
        <p:spPr>
          <a:xfrm>
            <a:off x="0" y="6169024"/>
            <a:ext cx="12192000" cy="688975"/>
          </a:xfrm>
          <a:prstGeom prst="rect">
            <a:avLst/>
          </a:prstGeom>
          <a:solidFill>
            <a:srgbClr val="EDE9E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endParaRPr lang="en-GB" sz="1400"/>
          </a:p>
        </p:txBody>
      </p:sp>
      <p:sp>
        <p:nvSpPr>
          <p:cNvPr id="2" name="Footer Placeholder 1">
            <a:extLst>
              <a:ext uri="{FF2B5EF4-FFF2-40B4-BE49-F238E27FC236}">
                <a16:creationId xmlns:a16="http://schemas.microsoft.com/office/drawing/2014/main" id="{1E16E558-7B46-FD80-0530-EA162C8D2DD0}"/>
              </a:ext>
            </a:extLst>
          </p:cNvPr>
          <p:cNvSpPr>
            <a:spLocks noGrp="1"/>
          </p:cNvSpPr>
          <p:nvPr>
            <p:ph type="ftr" sz="quarter" idx="3"/>
          </p:nvPr>
        </p:nvSpPr>
        <p:spPr>
          <a:xfrm>
            <a:off x="1279525" y="6169025"/>
            <a:ext cx="4495800" cy="682622"/>
          </a:xfrm>
          <a:prstGeom prst="rect">
            <a:avLst/>
          </a:prstGeom>
        </p:spPr>
        <p:txBody>
          <a:bodyPr vert="horz" lIns="91440" tIns="45720" rIns="91440" bIns="45720" rtlCol="0" anchor="ctr"/>
          <a:lstStyle>
            <a:lvl1pPr algn="l">
              <a:defRPr sz="800">
                <a:solidFill>
                  <a:schemeClr val="tx1"/>
                </a:solidFill>
              </a:defRPr>
            </a:lvl1pPr>
          </a:lstStyle>
          <a:p>
            <a:r>
              <a:rPr lang="en-GB"/>
              <a:t>Source: </a:t>
            </a:r>
          </a:p>
        </p:txBody>
      </p:sp>
      <p:sp>
        <p:nvSpPr>
          <p:cNvPr id="3" name="Slide Number Placeholder 2">
            <a:extLst>
              <a:ext uri="{FF2B5EF4-FFF2-40B4-BE49-F238E27FC236}">
                <a16:creationId xmlns:a16="http://schemas.microsoft.com/office/drawing/2014/main" id="{74050894-5538-1638-22C9-1AE0C5D95773}"/>
              </a:ext>
            </a:extLst>
          </p:cNvPr>
          <p:cNvSpPr>
            <a:spLocks noGrp="1"/>
          </p:cNvSpPr>
          <p:nvPr>
            <p:ph type="sldNum" sz="quarter" idx="4"/>
          </p:nvPr>
        </p:nvSpPr>
        <p:spPr>
          <a:xfrm>
            <a:off x="785261" y="6362299"/>
            <a:ext cx="494264" cy="296078"/>
          </a:xfrm>
          <a:prstGeom prst="rect">
            <a:avLst/>
          </a:prstGeom>
        </p:spPr>
        <p:txBody>
          <a:bodyPr vert="horz" lIns="91440" tIns="45720" rIns="91440" bIns="45720" rtlCol="0" anchor="ctr"/>
          <a:lstStyle>
            <a:lvl1pPr algn="l">
              <a:defRPr sz="800">
                <a:solidFill>
                  <a:schemeClr val="tx1"/>
                </a:solidFill>
              </a:defRPr>
            </a:lvl1pPr>
          </a:lstStyle>
          <a:p>
            <a:fld id="{41E71DB5-5680-5541-BB1B-1B8E18C31C82}" type="slidenum">
              <a:rPr lang="en-GB" smtClean="0"/>
              <a:pPr/>
              <a:t>‹Nº›</a:t>
            </a:fld>
            <a:endParaRPr lang="en-GB"/>
          </a:p>
        </p:txBody>
      </p:sp>
      <p:sp>
        <p:nvSpPr>
          <p:cNvPr id="4" name="Text Placeholder 3">
            <a:extLst>
              <a:ext uri="{FF2B5EF4-FFF2-40B4-BE49-F238E27FC236}">
                <a16:creationId xmlns:a16="http://schemas.microsoft.com/office/drawing/2014/main" id="{9484997E-868F-7161-FD80-0AB5EE9301E8}"/>
              </a:ext>
            </a:extLst>
          </p:cNvPr>
          <p:cNvSpPr>
            <a:spLocks noGrp="1"/>
          </p:cNvSpPr>
          <p:nvPr>
            <p:ph type="body" idx="1"/>
          </p:nvPr>
        </p:nvSpPr>
        <p:spPr>
          <a:xfrm>
            <a:off x="785261" y="2060575"/>
            <a:ext cx="10765383" cy="4039142"/>
          </a:xfrm>
          <a:prstGeom prst="rect">
            <a:avLst/>
          </a:prstGeom>
        </p:spPr>
        <p:txBody>
          <a:bodyPr vert="horz" lIns="91440" tIns="45720" rIns="91440" bIns="45720" rtlCol="0">
            <a:no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10" name="Title Placeholder 9">
            <a:extLst>
              <a:ext uri="{FF2B5EF4-FFF2-40B4-BE49-F238E27FC236}">
                <a16:creationId xmlns:a16="http://schemas.microsoft.com/office/drawing/2014/main" id="{4E957452-906A-4D83-78E1-6E866C22B9C2}"/>
              </a:ext>
            </a:extLst>
          </p:cNvPr>
          <p:cNvSpPr>
            <a:spLocks noGrp="1"/>
          </p:cNvSpPr>
          <p:nvPr>
            <p:ph type="title"/>
          </p:nvPr>
        </p:nvSpPr>
        <p:spPr>
          <a:xfrm>
            <a:off x="785261" y="279724"/>
            <a:ext cx="10765383" cy="1088701"/>
          </a:xfrm>
          <a:prstGeom prst="rect">
            <a:avLst/>
          </a:prstGeom>
        </p:spPr>
        <p:txBody>
          <a:bodyPr vert="horz" lIns="91440" tIns="45720" rIns="91440" bIns="45720" rtlCol="0" anchor="t">
            <a:noAutofit/>
          </a:bodyPr>
          <a:lstStyle/>
          <a:p>
            <a:r>
              <a:rPr lang="es-ES"/>
              <a:t>Haga clic para modificar el estilo de título del patrón</a:t>
            </a:r>
            <a:endParaRPr lang="en-GB"/>
          </a:p>
        </p:txBody>
      </p:sp>
      <p:cxnSp>
        <p:nvCxnSpPr>
          <p:cNvPr id="5" name="Straight Connector 4">
            <a:extLst>
              <a:ext uri="{FF2B5EF4-FFF2-40B4-BE49-F238E27FC236}">
                <a16:creationId xmlns:a16="http://schemas.microsoft.com/office/drawing/2014/main" id="{537BCA4A-AD74-2AC4-6377-FE8BF930FB75}"/>
              </a:ext>
            </a:extLst>
          </p:cNvPr>
          <p:cNvCxnSpPr/>
          <p:nvPr/>
        </p:nvCxnSpPr>
        <p:spPr>
          <a:xfrm>
            <a:off x="641350" y="0"/>
            <a:ext cx="0" cy="681038"/>
          </a:xfrm>
          <a:prstGeom prst="line">
            <a:avLst/>
          </a:prstGeom>
          <a:ln w="19050">
            <a:gradFill>
              <a:gsLst>
                <a:gs pos="0">
                  <a:schemeClr val="tx2"/>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A10A0E9D-08F9-8B2F-0713-810BB6931CC6}"/>
              </a:ext>
            </a:extLst>
          </p:cNvPr>
          <p:cNvPicPr>
            <a:picLocks noChangeAspect="1"/>
          </p:cNvPicPr>
          <p:nvPr/>
        </p:nvPicPr>
        <p:blipFill>
          <a:blip r:embed="rId59"/>
          <a:srcRect/>
          <a:stretch/>
        </p:blipFill>
        <p:spPr>
          <a:xfrm>
            <a:off x="11612429" y="6299169"/>
            <a:ext cx="441588" cy="441588"/>
          </a:xfrm>
          <a:prstGeom prst="rect">
            <a:avLst/>
          </a:prstGeom>
        </p:spPr>
      </p:pic>
    </p:spTree>
    <p:extLst>
      <p:ext uri="{BB962C8B-B14F-4D97-AF65-F5344CB8AC3E}">
        <p14:creationId xmlns:p14="http://schemas.microsoft.com/office/powerpoint/2010/main" val="2057069971"/>
      </p:ext>
    </p:extLst>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 id="2147483925" r:id="rId14"/>
    <p:sldLayoutId id="2147483926" r:id="rId15"/>
    <p:sldLayoutId id="2147483927" r:id="rId16"/>
    <p:sldLayoutId id="2147483928" r:id="rId17"/>
    <p:sldLayoutId id="2147483929" r:id="rId18"/>
    <p:sldLayoutId id="2147483930" r:id="rId19"/>
    <p:sldLayoutId id="2147483931" r:id="rId20"/>
    <p:sldLayoutId id="2147483932" r:id="rId21"/>
    <p:sldLayoutId id="2147483933" r:id="rId22"/>
    <p:sldLayoutId id="2147483934" r:id="rId23"/>
    <p:sldLayoutId id="2147483935" r:id="rId24"/>
    <p:sldLayoutId id="2147483936" r:id="rId25"/>
    <p:sldLayoutId id="2147483937" r:id="rId26"/>
    <p:sldLayoutId id="2147483938" r:id="rId27"/>
    <p:sldLayoutId id="2147483939" r:id="rId28"/>
    <p:sldLayoutId id="2147483940" r:id="rId29"/>
    <p:sldLayoutId id="2147483941" r:id="rId30"/>
    <p:sldLayoutId id="2147483942" r:id="rId31"/>
    <p:sldLayoutId id="2147483943" r:id="rId32"/>
    <p:sldLayoutId id="2147483944" r:id="rId33"/>
    <p:sldLayoutId id="2147483945" r:id="rId34"/>
    <p:sldLayoutId id="2147483946" r:id="rId35"/>
    <p:sldLayoutId id="2147483947" r:id="rId36"/>
    <p:sldLayoutId id="2147483948" r:id="rId37"/>
    <p:sldLayoutId id="2147483949" r:id="rId38"/>
    <p:sldLayoutId id="2147483950" r:id="rId39"/>
    <p:sldLayoutId id="2147483951" r:id="rId40"/>
    <p:sldLayoutId id="2147483952" r:id="rId41"/>
    <p:sldLayoutId id="2147483953" r:id="rId42"/>
    <p:sldLayoutId id="2147483954" r:id="rId43"/>
    <p:sldLayoutId id="2147483955" r:id="rId44"/>
    <p:sldLayoutId id="2147483956" r:id="rId45"/>
    <p:sldLayoutId id="2147483957" r:id="rId46"/>
    <p:sldLayoutId id="2147483958" r:id="rId47"/>
    <p:sldLayoutId id="2147483959" r:id="rId48"/>
    <p:sldLayoutId id="2147483960" r:id="rId49"/>
    <p:sldLayoutId id="2147483961" r:id="rId50"/>
    <p:sldLayoutId id="2147483962" r:id="rId51"/>
    <p:sldLayoutId id="2147483963" r:id="rId52"/>
    <p:sldLayoutId id="2147483964" r:id="rId53"/>
    <p:sldLayoutId id="2147483965" r:id="rId54"/>
    <p:sldLayoutId id="2147483966" r:id="rId55"/>
    <p:sldLayoutId id="2147483967" r:id="rId56"/>
    <p:sldLayoutId id="2147483968" r:id="rId57"/>
  </p:sldLayoutIdLst>
  <p:hf hdr="0" dt="0"/>
  <p:txStyles>
    <p:titleStyle>
      <a:lvl1pPr algn="l" defTabSz="363702" rtl="0" eaLnBrk="1" latinLnBrk="0" hangingPunct="1">
        <a:lnSpc>
          <a:spcPct val="90000"/>
        </a:lnSpc>
        <a:spcBef>
          <a:spcPct val="0"/>
        </a:spcBef>
        <a:buNone/>
        <a:defRPr sz="2800" b="0" kern="1200" cap="none" baseline="0">
          <a:solidFill>
            <a:schemeClr val="tx1"/>
          </a:solidFill>
          <a:latin typeface="+mj-lt"/>
          <a:ea typeface="Century Gothic" charset="0"/>
          <a:cs typeface="Century Gothic" charset="0"/>
        </a:defRPr>
      </a:lvl1pPr>
    </p:titleStyle>
    <p:bodyStyle>
      <a:lvl1pPr marL="0" indent="0" algn="l" defTabSz="363702" rtl="0" eaLnBrk="1" latinLnBrk="0" hangingPunct="1">
        <a:lnSpc>
          <a:spcPct val="11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363702" rtl="0" eaLnBrk="1" latinLnBrk="0" hangingPunct="1">
        <a:lnSpc>
          <a:spcPct val="100000"/>
        </a:lnSpc>
        <a:spcBef>
          <a:spcPts val="0"/>
        </a:spcBef>
        <a:spcAft>
          <a:spcPts val="1200"/>
        </a:spcAft>
        <a:buFont typeface="Arial"/>
        <a:buNone/>
        <a:tabLst/>
        <a:defRPr sz="2000" b="0" kern="1200">
          <a:solidFill>
            <a:schemeClr val="tx2"/>
          </a:solidFill>
          <a:latin typeface="+mn-lt"/>
          <a:ea typeface="+mn-ea"/>
          <a:cs typeface="+mn-cs"/>
        </a:defRPr>
      </a:lvl2pPr>
      <a:lvl3pPr marL="356400" indent="-356400" algn="l" defTabSz="363702" rtl="0" eaLnBrk="1" latinLnBrk="0" hangingPunct="1">
        <a:lnSpc>
          <a:spcPct val="110000"/>
        </a:lnSpc>
        <a:spcBef>
          <a:spcPts val="0"/>
        </a:spcBef>
        <a:spcAft>
          <a:spcPts val="600"/>
        </a:spcAft>
        <a:buClr>
          <a:schemeClr val="tx2"/>
        </a:buClr>
        <a:buFont typeface="System Font Regular"/>
        <a:buChar char="⏤"/>
        <a:tabLst/>
        <a:defRPr sz="1600" kern="1200">
          <a:solidFill>
            <a:schemeClr val="tx1"/>
          </a:solidFill>
          <a:latin typeface="+mn-lt"/>
          <a:ea typeface="+mn-ea"/>
          <a:cs typeface="+mn-cs"/>
        </a:defRPr>
      </a:lvl3pPr>
      <a:lvl4pPr marL="680400" indent="-320400" algn="l" defTabSz="363702" rtl="0" eaLnBrk="1" latinLnBrk="0" hangingPunct="1">
        <a:lnSpc>
          <a:spcPct val="110000"/>
        </a:lnSpc>
        <a:spcBef>
          <a:spcPts val="0"/>
        </a:spcBef>
        <a:spcAft>
          <a:spcPts val="600"/>
        </a:spcAft>
        <a:buClr>
          <a:schemeClr val="tx2"/>
        </a:buClr>
        <a:buFont typeface="System Font Regular"/>
        <a:buChar char="⏤"/>
        <a:tabLst/>
        <a:defRPr sz="1600" kern="1200">
          <a:solidFill>
            <a:schemeClr val="tx1"/>
          </a:solidFill>
          <a:latin typeface="+mn-lt"/>
          <a:ea typeface="+mn-ea"/>
          <a:cs typeface="+mn-cs"/>
        </a:defRPr>
      </a:lvl4pPr>
      <a:lvl5pPr marL="3055" indent="0" algn="l" defTabSz="363702" rtl="0" eaLnBrk="1" latinLnBrk="0" hangingPunct="1">
        <a:lnSpc>
          <a:spcPct val="90000"/>
        </a:lnSpc>
        <a:spcBef>
          <a:spcPts val="199"/>
        </a:spcBef>
        <a:buFont typeface="Arial"/>
        <a:buNone/>
        <a:tabLst/>
        <a:defRPr sz="1600" b="1" kern="1200">
          <a:solidFill>
            <a:schemeClr val="tx1"/>
          </a:solidFill>
          <a:latin typeface="+mn-lt"/>
          <a:ea typeface="+mn-ea"/>
          <a:cs typeface="+mn-cs"/>
        </a:defRPr>
      </a:lvl5pPr>
      <a:lvl6pPr marL="1000180"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6pPr>
      <a:lvl7pPr marL="1182032"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7pPr>
      <a:lvl8pPr marL="1363883"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8pPr>
      <a:lvl9pPr marL="1545734" indent="-90926" algn="l" defTabSz="363702" rtl="0" eaLnBrk="1" latinLnBrk="0" hangingPunct="1">
        <a:lnSpc>
          <a:spcPct val="90000"/>
        </a:lnSpc>
        <a:spcBef>
          <a:spcPts val="199"/>
        </a:spcBef>
        <a:buFont typeface="Arial"/>
        <a:buChar char="•"/>
        <a:defRPr sz="716" kern="1200">
          <a:solidFill>
            <a:schemeClr val="tx1"/>
          </a:solidFill>
          <a:latin typeface="+mn-lt"/>
          <a:ea typeface="+mn-ea"/>
          <a:cs typeface="+mn-cs"/>
        </a:defRPr>
      </a:lvl9pPr>
    </p:bodyStyle>
    <p:otherStyle>
      <a:defPPr>
        <a:defRPr lang="en-US"/>
      </a:defPPr>
      <a:lvl1pPr marL="0" algn="l" defTabSz="363702" rtl="0" eaLnBrk="1" latinLnBrk="0" hangingPunct="1">
        <a:defRPr sz="716" kern="1200">
          <a:solidFill>
            <a:schemeClr val="tx1"/>
          </a:solidFill>
          <a:latin typeface="+mn-lt"/>
          <a:ea typeface="+mn-ea"/>
          <a:cs typeface="+mn-cs"/>
        </a:defRPr>
      </a:lvl1pPr>
      <a:lvl2pPr marL="181851" algn="l" defTabSz="363702" rtl="0" eaLnBrk="1" latinLnBrk="0" hangingPunct="1">
        <a:defRPr sz="716" kern="1200">
          <a:solidFill>
            <a:schemeClr val="tx1"/>
          </a:solidFill>
          <a:latin typeface="+mn-lt"/>
          <a:ea typeface="+mn-ea"/>
          <a:cs typeface="+mn-cs"/>
        </a:defRPr>
      </a:lvl2pPr>
      <a:lvl3pPr marL="363702" algn="l" defTabSz="363702" rtl="0" eaLnBrk="1" latinLnBrk="0" hangingPunct="1">
        <a:defRPr sz="716" kern="1200">
          <a:solidFill>
            <a:schemeClr val="tx1"/>
          </a:solidFill>
          <a:latin typeface="+mn-lt"/>
          <a:ea typeface="+mn-ea"/>
          <a:cs typeface="+mn-cs"/>
        </a:defRPr>
      </a:lvl3pPr>
      <a:lvl4pPr marL="545552" algn="l" defTabSz="363702" rtl="0" eaLnBrk="1" latinLnBrk="0" hangingPunct="1">
        <a:defRPr sz="716" kern="1200">
          <a:solidFill>
            <a:schemeClr val="tx1"/>
          </a:solidFill>
          <a:latin typeface="+mn-lt"/>
          <a:ea typeface="+mn-ea"/>
          <a:cs typeface="+mn-cs"/>
        </a:defRPr>
      </a:lvl4pPr>
      <a:lvl5pPr marL="727404" algn="l" defTabSz="363702" rtl="0" eaLnBrk="1" latinLnBrk="0" hangingPunct="1">
        <a:defRPr sz="716" kern="1200">
          <a:solidFill>
            <a:schemeClr val="tx1"/>
          </a:solidFill>
          <a:latin typeface="+mn-lt"/>
          <a:ea typeface="+mn-ea"/>
          <a:cs typeface="+mn-cs"/>
        </a:defRPr>
      </a:lvl5pPr>
      <a:lvl6pPr marL="909255" algn="l" defTabSz="363702" rtl="0" eaLnBrk="1" latinLnBrk="0" hangingPunct="1">
        <a:defRPr sz="716" kern="1200">
          <a:solidFill>
            <a:schemeClr val="tx1"/>
          </a:solidFill>
          <a:latin typeface="+mn-lt"/>
          <a:ea typeface="+mn-ea"/>
          <a:cs typeface="+mn-cs"/>
        </a:defRPr>
      </a:lvl6pPr>
      <a:lvl7pPr marL="1091105" algn="l" defTabSz="363702" rtl="0" eaLnBrk="1" latinLnBrk="0" hangingPunct="1">
        <a:defRPr sz="716" kern="1200">
          <a:solidFill>
            <a:schemeClr val="tx1"/>
          </a:solidFill>
          <a:latin typeface="+mn-lt"/>
          <a:ea typeface="+mn-ea"/>
          <a:cs typeface="+mn-cs"/>
        </a:defRPr>
      </a:lvl7pPr>
      <a:lvl8pPr marL="1272957" algn="l" defTabSz="363702" rtl="0" eaLnBrk="1" latinLnBrk="0" hangingPunct="1">
        <a:defRPr sz="716" kern="1200">
          <a:solidFill>
            <a:schemeClr val="tx1"/>
          </a:solidFill>
          <a:latin typeface="+mn-lt"/>
          <a:ea typeface="+mn-ea"/>
          <a:cs typeface="+mn-cs"/>
        </a:defRPr>
      </a:lvl8pPr>
      <a:lvl9pPr marL="1454807" algn="l" defTabSz="363702" rtl="0" eaLnBrk="1" latinLnBrk="0" hangingPunct="1">
        <a:defRPr sz="716"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04">
          <p15:clr>
            <a:srgbClr val="FDE53C"/>
          </p15:clr>
        </p15:guide>
        <p15:guide id="6" orient="horz" pos="6407">
          <p15:clr>
            <a:srgbClr val="A4A3A4"/>
          </p15:clr>
        </p15:guide>
        <p15:guide id="10" orient="horz" pos="6588">
          <p15:clr>
            <a:srgbClr val="A4A3A4"/>
          </p15:clr>
        </p15:guide>
        <p15:guide id="37" pos="7680">
          <p15:clr>
            <a:srgbClr val="FFFFFF"/>
          </p15:clr>
        </p15:guide>
        <p15:guide id="41" orient="horz" pos="6289">
          <p15:clr>
            <a:srgbClr val="A4A3A4"/>
          </p15:clr>
        </p15:guide>
        <p15:guide id="51" pos="3232">
          <p15:clr>
            <a:srgbClr val="FDE53C"/>
          </p15:clr>
        </p15:guide>
        <p15:guide id="54" pos="4444">
          <p15:clr>
            <a:srgbClr val="FDE53C"/>
          </p15:clr>
        </p15:guide>
        <p15:guide id="59" pos="6062">
          <p15:clr>
            <a:srgbClr val="FDE53C"/>
          </p15:clr>
        </p15:guide>
        <p15:guide id="63" pos="7279">
          <p15:clr>
            <a:srgbClr val="FDE53C"/>
          </p15:clr>
        </p15:guide>
        <p15:guide id="64" orient="horz" pos="169">
          <p15:clr>
            <a:srgbClr val="A4A3A4"/>
          </p15:clr>
        </p15:guide>
        <p15:guide id="66" orient="horz" pos="862">
          <p15:clr>
            <a:srgbClr val="FFFFFF"/>
          </p15:clr>
        </p15:guide>
        <p15:guide id="67" orient="horz" pos="1298">
          <p15:clr>
            <a:srgbClr val="A4A3A4"/>
          </p15:clr>
        </p15:guide>
        <p15:guide id="69" orient="horz" pos="2160">
          <p15:clr>
            <a:srgbClr val="A4A3A4"/>
          </p15:clr>
        </p15:guide>
        <p15:guide id="71" pos="3840">
          <p15:clr>
            <a:srgbClr val="A4A3A4"/>
          </p15:clr>
        </p15:guide>
        <p15:guide id="74" orient="horz" pos="3886">
          <p15:clr>
            <a:srgbClr val="FDE53C"/>
          </p15:clr>
        </p15:guide>
        <p15:guide id="75" orient="horz" pos="4316">
          <p15:clr>
            <a:srgbClr val="FFFFFF"/>
          </p15:clr>
        </p15:guide>
        <p15:guide id="76" pos="491">
          <p15:clr>
            <a:srgbClr val="A4A3A4"/>
          </p15:clr>
        </p15:guide>
        <p15:guide id="77" orient="horz" pos="430">
          <p15:clr>
            <a:srgbClr val="FFFFFF"/>
          </p15:clr>
        </p15:guide>
        <p15:guide id="78">
          <p15:clr>
            <a:srgbClr val="FFFFFF"/>
          </p15:clr>
        </p15:guide>
        <p15:guide id="79" orient="horz">
          <p15:clr>
            <a:srgbClr val="FFFFFF"/>
          </p15:clr>
        </p15:guide>
        <p15:guide id="80" orient="horz" pos="1944">
          <p15:clr>
            <a:srgbClr val="FFFFFF"/>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AF7EE12-1B1F-6E41-A266-FC7AB4CE1D53}"/>
              </a:ext>
            </a:extLst>
          </p:cNvPr>
          <p:cNvGrpSpPr/>
          <p:nvPr/>
        </p:nvGrpSpPr>
        <p:grpSpPr>
          <a:xfrm>
            <a:off x="0" y="6244050"/>
            <a:ext cx="12192000" cy="613950"/>
            <a:chOff x="0" y="6244050"/>
            <a:chExt cx="12192000" cy="613950"/>
          </a:xfrm>
        </p:grpSpPr>
        <p:sp>
          <p:nvSpPr>
            <p:cNvPr id="14" name="Rectangle 13">
              <a:extLst>
                <a:ext uri="{FF2B5EF4-FFF2-40B4-BE49-F238E27FC236}">
                  <a16:creationId xmlns:a16="http://schemas.microsoft.com/office/drawing/2014/main" id="{5FC71CB0-7E7B-994A-BB76-A471F125A5D5}"/>
                </a:ext>
              </a:extLst>
            </p:cNvPr>
            <p:cNvSpPr/>
            <p:nvPr/>
          </p:nvSpPr>
          <p:spPr>
            <a:xfrm>
              <a:off x="0" y="6498000"/>
              <a:ext cx="12192000"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D3DE6A1C-3463-B344-8EA3-32F04801C3B6}"/>
                </a:ext>
              </a:extLst>
            </p:cNvPr>
            <p:cNvSpPr>
              <a:spLocks noChangeAspect="1"/>
            </p:cNvSpPr>
            <p:nvPr/>
          </p:nvSpPr>
          <p:spPr>
            <a:xfrm>
              <a:off x="5844000" y="6244050"/>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Placeholder 1">
            <a:extLst>
              <a:ext uri="{FF2B5EF4-FFF2-40B4-BE49-F238E27FC236}">
                <a16:creationId xmlns:a16="http://schemas.microsoft.com/office/drawing/2014/main" id="{A31CF5B8-3843-4C44-B076-733FECA15EC5}"/>
              </a:ext>
            </a:extLst>
          </p:cNvPr>
          <p:cNvSpPr>
            <a:spLocks noGrp="1"/>
          </p:cNvSpPr>
          <p:nvPr>
            <p:ph type="title"/>
          </p:nvPr>
        </p:nvSpPr>
        <p:spPr>
          <a:xfrm>
            <a:off x="618065" y="609600"/>
            <a:ext cx="10965600" cy="1192742"/>
          </a:xfrm>
          <a:prstGeom prst="rect">
            <a:avLst/>
          </a:prstGeom>
        </p:spPr>
        <p:txBody>
          <a:bodyPr vert="horz" lIns="91440" tIns="45720" rIns="91440" bIns="45720" rtlCol="0" anchor="t">
            <a:normAutofit/>
          </a:bodyPr>
          <a:lstStyle/>
          <a:p>
            <a:r>
              <a:rPr lang="es-ES"/>
              <a:t>Haga clic para modificar el estilo de título del patrón</a:t>
            </a:r>
            <a:endParaRPr lang="en-GB"/>
          </a:p>
        </p:txBody>
      </p:sp>
      <p:sp>
        <p:nvSpPr>
          <p:cNvPr id="3" name="Text Placeholder 2">
            <a:extLst>
              <a:ext uri="{FF2B5EF4-FFF2-40B4-BE49-F238E27FC236}">
                <a16:creationId xmlns:a16="http://schemas.microsoft.com/office/drawing/2014/main" id="{04B6448B-A8FE-8245-A530-8A5CB18A6A48}"/>
              </a:ext>
            </a:extLst>
          </p:cNvPr>
          <p:cNvSpPr>
            <a:spLocks noGrp="1"/>
          </p:cNvSpPr>
          <p:nvPr>
            <p:ph type="body" idx="1"/>
          </p:nvPr>
        </p:nvSpPr>
        <p:spPr>
          <a:xfrm>
            <a:off x="618066" y="1802342"/>
            <a:ext cx="10965600" cy="4446000"/>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5" name="Footer Placeholder 4">
            <a:extLst>
              <a:ext uri="{FF2B5EF4-FFF2-40B4-BE49-F238E27FC236}">
                <a16:creationId xmlns:a16="http://schemas.microsoft.com/office/drawing/2014/main" id="{A0FE6130-EAEB-B04D-86A2-E9905AE4B939}"/>
              </a:ext>
            </a:extLst>
          </p:cNvPr>
          <p:cNvSpPr>
            <a:spLocks noGrp="1"/>
          </p:cNvSpPr>
          <p:nvPr>
            <p:ph type="ftr" sz="quarter" idx="3"/>
          </p:nvPr>
        </p:nvSpPr>
        <p:spPr>
          <a:xfrm>
            <a:off x="6493933" y="6498000"/>
            <a:ext cx="4846744" cy="360000"/>
          </a:xfrm>
          <a:prstGeom prst="rect">
            <a:avLst/>
          </a:prstGeom>
        </p:spPr>
        <p:txBody>
          <a:bodyPr vert="horz" lIns="0" tIns="0" rIns="0" bIns="0" rtlCol="0" anchor="ctr"/>
          <a:lstStyle>
            <a:lvl1pPr algn="r">
              <a:defRPr sz="800">
                <a:solidFill>
                  <a:schemeClr val="tx2"/>
                </a:solidFill>
              </a:defRPr>
            </a:lvl1pPr>
          </a:lstStyle>
          <a:p>
            <a:r>
              <a:rPr lang="en-GB"/>
              <a:t>Source: </a:t>
            </a:r>
          </a:p>
        </p:txBody>
      </p:sp>
      <p:sp>
        <p:nvSpPr>
          <p:cNvPr id="6" name="Slide Number Placeholder 5">
            <a:extLst>
              <a:ext uri="{FF2B5EF4-FFF2-40B4-BE49-F238E27FC236}">
                <a16:creationId xmlns:a16="http://schemas.microsoft.com/office/drawing/2014/main" id="{1DF428C4-5799-FC45-BFFF-784BF2BE3632}"/>
              </a:ext>
            </a:extLst>
          </p:cNvPr>
          <p:cNvSpPr>
            <a:spLocks noGrp="1"/>
          </p:cNvSpPr>
          <p:nvPr>
            <p:ph type="sldNum" sz="quarter" idx="4"/>
          </p:nvPr>
        </p:nvSpPr>
        <p:spPr>
          <a:xfrm>
            <a:off x="11365923" y="6498000"/>
            <a:ext cx="464127" cy="360000"/>
          </a:xfrm>
          <a:prstGeom prst="rect">
            <a:avLst/>
          </a:prstGeom>
        </p:spPr>
        <p:txBody>
          <a:bodyPr vert="horz" lIns="0" tIns="0" rIns="0" bIns="0" rtlCol="0" anchor="ctr"/>
          <a:lstStyle>
            <a:lvl1pPr algn="r">
              <a:defRPr sz="800">
                <a:solidFill>
                  <a:schemeClr val="tx2"/>
                </a:solidFill>
              </a:defRPr>
            </a:lvl1pPr>
          </a:lstStyle>
          <a:p>
            <a:fld id="{AB1D7550-0EB0-3A43-B3ED-278106F7B6C0}" type="slidenum">
              <a:rPr lang="en-GB" smtClean="0"/>
              <a:pPr/>
              <a:t>‹Nº›</a:t>
            </a:fld>
            <a:endParaRPr lang="en-GB"/>
          </a:p>
        </p:txBody>
      </p:sp>
      <p:pic>
        <p:nvPicPr>
          <p:cNvPr id="7" name="Graphic 6">
            <a:extLst>
              <a:ext uri="{FF2B5EF4-FFF2-40B4-BE49-F238E27FC236}">
                <a16:creationId xmlns:a16="http://schemas.microsoft.com/office/drawing/2014/main" id="{FAAEED16-C424-F848-A022-D919E32FEDB0}"/>
              </a:ext>
            </a:extLst>
          </p:cNvPr>
          <p:cNvPicPr>
            <a:picLocks noChangeAspect="1"/>
          </p:cNvPicPr>
          <p:nvPr/>
        </p:nvPicPr>
        <p:blipFill>
          <a:blip r:embed="rId66">
            <a:extLst>
              <a:ext uri="{28A0092B-C50C-407E-A947-70E740481C1C}">
                <a14:useLocalDpi xmlns:a14="http://schemas.microsoft.com/office/drawing/2010/main" val="0"/>
              </a:ext>
            </a:extLst>
          </a:blip>
          <a:srcRect/>
          <a:stretch/>
        </p:blipFill>
        <p:spPr>
          <a:xfrm>
            <a:off x="5940093" y="6335796"/>
            <a:ext cx="320400" cy="320400"/>
          </a:xfrm>
          <a:prstGeom prst="rect">
            <a:avLst/>
          </a:prstGeom>
        </p:spPr>
      </p:pic>
    </p:spTree>
    <p:extLst>
      <p:ext uri="{BB962C8B-B14F-4D97-AF65-F5344CB8AC3E}">
        <p14:creationId xmlns:p14="http://schemas.microsoft.com/office/powerpoint/2010/main" val="899077763"/>
      </p:ext>
    </p:extLst>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 id="2147483981" r:id="rId12"/>
    <p:sldLayoutId id="2147483982" r:id="rId13"/>
    <p:sldLayoutId id="2147483983" r:id="rId14"/>
    <p:sldLayoutId id="2147483984" r:id="rId15"/>
    <p:sldLayoutId id="2147483985" r:id="rId16"/>
    <p:sldLayoutId id="2147483986" r:id="rId17"/>
    <p:sldLayoutId id="2147483987" r:id="rId18"/>
    <p:sldLayoutId id="2147483988" r:id="rId19"/>
    <p:sldLayoutId id="2147483989" r:id="rId20"/>
    <p:sldLayoutId id="2147483990" r:id="rId21"/>
    <p:sldLayoutId id="2147483991" r:id="rId22"/>
    <p:sldLayoutId id="2147483992" r:id="rId23"/>
    <p:sldLayoutId id="2147483993" r:id="rId24"/>
    <p:sldLayoutId id="2147483994" r:id="rId25"/>
    <p:sldLayoutId id="2147483995" r:id="rId26"/>
    <p:sldLayoutId id="2147483996" r:id="rId27"/>
    <p:sldLayoutId id="2147483997" r:id="rId28"/>
    <p:sldLayoutId id="2147483998" r:id="rId29"/>
    <p:sldLayoutId id="2147483999" r:id="rId30"/>
    <p:sldLayoutId id="2147484000" r:id="rId31"/>
    <p:sldLayoutId id="2147484001" r:id="rId32"/>
    <p:sldLayoutId id="2147484002" r:id="rId33"/>
    <p:sldLayoutId id="2147484003" r:id="rId34"/>
    <p:sldLayoutId id="2147484004" r:id="rId35"/>
    <p:sldLayoutId id="2147484005" r:id="rId36"/>
    <p:sldLayoutId id="2147484006" r:id="rId37"/>
    <p:sldLayoutId id="2147484007" r:id="rId38"/>
    <p:sldLayoutId id="2147484008" r:id="rId39"/>
    <p:sldLayoutId id="2147484009" r:id="rId40"/>
    <p:sldLayoutId id="2147484010" r:id="rId41"/>
    <p:sldLayoutId id="2147484011" r:id="rId42"/>
    <p:sldLayoutId id="2147484012" r:id="rId43"/>
    <p:sldLayoutId id="2147484013" r:id="rId44"/>
    <p:sldLayoutId id="2147484014" r:id="rId45"/>
    <p:sldLayoutId id="2147484015" r:id="rId46"/>
    <p:sldLayoutId id="2147484016" r:id="rId47"/>
    <p:sldLayoutId id="2147484017" r:id="rId48"/>
    <p:sldLayoutId id="2147484018" r:id="rId49"/>
    <p:sldLayoutId id="2147484019" r:id="rId50"/>
    <p:sldLayoutId id="2147484020" r:id="rId51"/>
    <p:sldLayoutId id="2147484021" r:id="rId52"/>
    <p:sldLayoutId id="2147484022" r:id="rId53"/>
    <p:sldLayoutId id="2147484023" r:id="rId54"/>
    <p:sldLayoutId id="2147484024" r:id="rId55"/>
    <p:sldLayoutId id="2147484025" r:id="rId56"/>
    <p:sldLayoutId id="2147484026" r:id="rId57"/>
    <p:sldLayoutId id="2147484027" r:id="rId58"/>
    <p:sldLayoutId id="2147484028" r:id="rId59"/>
    <p:sldLayoutId id="2147484029" r:id="rId60"/>
    <p:sldLayoutId id="2147484030" r:id="rId61"/>
    <p:sldLayoutId id="2147484031" r:id="rId62"/>
    <p:sldLayoutId id="2147484032" r:id="rId63"/>
    <p:sldLayoutId id="2147484033" r:id="rId64"/>
  </p:sldLayoutIdLst>
  <p:hf hdr="0" dt="0"/>
  <p:txStyles>
    <p:titleStyle>
      <a:lvl1pPr marL="0" indent="0" algn="l" defTabSz="914400" rtl="0" eaLnBrk="1" latinLnBrk="0" hangingPunct="1">
        <a:lnSpc>
          <a:spcPct val="80000"/>
        </a:lnSpc>
        <a:spcBef>
          <a:spcPct val="0"/>
        </a:spcBef>
        <a:buNone/>
        <a:tabLst>
          <a:tab pos="1778000" algn="l"/>
        </a:tabLst>
        <a:defRPr sz="2400" b="1" kern="1200">
          <a:solidFill>
            <a:schemeClr val="tx1"/>
          </a:solidFill>
          <a:latin typeface="+mj-lt"/>
          <a:ea typeface="+mj-ea"/>
          <a:cs typeface="+mj-cs"/>
        </a:defRPr>
      </a:lvl1pPr>
    </p:titleStyle>
    <p:bodyStyle>
      <a:lvl1pPr marL="0" indent="0" algn="l" defTabSz="914400" rtl="0" eaLnBrk="1" latinLnBrk="0" hangingPunct="1">
        <a:lnSpc>
          <a:spcPct val="120000"/>
        </a:lnSpc>
        <a:spcBef>
          <a:spcPts val="0"/>
        </a:spcBef>
        <a:spcAft>
          <a:spcPts val="1200"/>
        </a:spcAft>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80000"/>
        </a:lnSpc>
        <a:spcBef>
          <a:spcPts val="0"/>
        </a:spcBef>
        <a:spcAft>
          <a:spcPts val="600"/>
        </a:spcAft>
        <a:buFont typeface="Arial" panose="020B0604020202020204" pitchFamily="34" charset="0"/>
        <a:buNone/>
        <a:tabLst/>
        <a:defRPr sz="1800" b="1" kern="1200">
          <a:solidFill>
            <a:schemeClr val="accent6"/>
          </a:solidFill>
          <a:latin typeface="+mn-lt"/>
          <a:ea typeface="+mn-ea"/>
          <a:cs typeface="+mn-cs"/>
        </a:defRPr>
      </a:lvl2pPr>
      <a:lvl3pPr marL="293688" indent="-285750" algn="l" defTabSz="914400" rtl="0" eaLnBrk="1" latinLnBrk="0" hangingPunct="1">
        <a:lnSpc>
          <a:spcPct val="120000"/>
        </a:lnSpc>
        <a:spcBef>
          <a:spcPts val="0"/>
        </a:spcBef>
        <a:spcAft>
          <a:spcPts val="600"/>
        </a:spcAft>
        <a:buClr>
          <a:schemeClr val="accent4"/>
        </a:buClr>
        <a:buFont typeface="Arial" panose="020B0604020202020204" pitchFamily="34" charset="0"/>
        <a:buChar char="•"/>
        <a:tabLst/>
        <a:defRPr sz="1600" kern="1200">
          <a:solidFill>
            <a:schemeClr val="tx1"/>
          </a:solidFill>
          <a:latin typeface="+mn-lt"/>
          <a:ea typeface="+mn-ea"/>
          <a:cs typeface="+mn-cs"/>
        </a:defRPr>
      </a:lvl3pPr>
      <a:lvl4pPr marL="7938" indent="0" algn="l" defTabSz="914400" rtl="0" eaLnBrk="1" latinLnBrk="0" hangingPunct="1">
        <a:lnSpc>
          <a:spcPct val="120000"/>
        </a:lnSpc>
        <a:spcBef>
          <a:spcPts val="0"/>
        </a:spcBef>
        <a:spcAft>
          <a:spcPts val="1200"/>
        </a:spcAft>
        <a:buFont typeface="Arial" panose="020B0604020202020204" pitchFamily="34" charset="0"/>
        <a:buNone/>
        <a:tabLst/>
        <a:defRPr sz="1600" b="1" kern="1200">
          <a:solidFill>
            <a:schemeClr val="tx1"/>
          </a:solidFill>
          <a:latin typeface="+mn-lt"/>
          <a:ea typeface="+mn-ea"/>
          <a:cs typeface="+mn-cs"/>
        </a:defRPr>
      </a:lvl4pPr>
      <a:lvl5pPr marL="7938" indent="0" algn="l" defTabSz="914400" rtl="0" eaLnBrk="1" latinLnBrk="0" hangingPunct="1">
        <a:lnSpc>
          <a:spcPct val="120000"/>
        </a:lnSpc>
        <a:spcBef>
          <a:spcPts val="0"/>
        </a:spcBef>
        <a:spcAft>
          <a:spcPts val="1200"/>
        </a:spcAft>
        <a:buFont typeface="Arial" panose="020B0604020202020204" pitchFamily="34" charset="0"/>
        <a:buNone/>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26">
          <p15:clr>
            <a:srgbClr val="A4A3A4"/>
          </p15:clr>
        </p15:guide>
        <p15:guide id="4" pos="384">
          <p15:clr>
            <a:srgbClr val="F26B43"/>
          </p15:clr>
        </p15:guide>
        <p15:guide id="5" pos="7452">
          <p15:clr>
            <a:srgbClr val="A4A3A4"/>
          </p15:clr>
        </p15:guide>
        <p15:guide id="6" pos="7294">
          <p15:clr>
            <a:srgbClr val="F26B43"/>
          </p15:clr>
        </p15:guide>
        <p15:guide id="7" orient="horz" pos="4092">
          <p15:clr>
            <a:srgbClr val="A4A3A4"/>
          </p15:clr>
        </p15:guide>
        <p15:guide id="8" orient="horz" pos="224">
          <p15:clr>
            <a:srgbClr val="A4A3A4"/>
          </p15:clr>
        </p15:guide>
        <p15:guide id="9" orient="horz" pos="384">
          <p15:clr>
            <a:srgbClr val="F26B43"/>
          </p15:clr>
        </p15:guide>
        <p15:guide id="10" orient="horz" pos="3934">
          <p15:clr>
            <a:srgbClr val="F26B43"/>
          </p15:clr>
        </p15:guide>
        <p15:guide id="11" orient="horz" pos="1535">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77.xml"/><Relationship Id="rId5" Type="http://schemas.openxmlformats.org/officeDocument/2006/relationships/image" Target="../media/image33.png"/><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7.xml"/></Relationships>
</file>

<file path=ppt/slides/_rels/slide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77.xml"/><Relationship Id="rId5" Type="http://schemas.openxmlformats.org/officeDocument/2006/relationships/chart" Target="../charts/chart4.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78.xml"/><Relationship Id="rId7" Type="http://schemas.openxmlformats.org/officeDocument/2006/relationships/image" Target="../media/image3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78.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1.png"/><Relationship Id="rId4" Type="http://schemas.openxmlformats.org/officeDocument/2006/relationships/image" Target="../media/image40.png"/></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xml"/><Relationship Id="rId1" Type="http://schemas.openxmlformats.org/officeDocument/2006/relationships/slideLayout" Target="../slideLayouts/slideLayout378.xml"/></Relationships>
</file>

<file path=ppt/slides/_rels/slide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78.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4.jpeg"/><Relationship Id="rId1" Type="http://schemas.openxmlformats.org/officeDocument/2006/relationships/slideLayout" Target="../slideLayouts/slideLayout110.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45.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A5E533-73B0-01FB-5329-10954E700F38}"/>
              </a:ext>
            </a:extLst>
          </p:cNvPr>
          <p:cNvSpPr>
            <a:spLocks noGrp="1"/>
          </p:cNvSpPr>
          <p:nvPr>
            <p:ph type="title"/>
          </p:nvPr>
        </p:nvSpPr>
        <p:spPr>
          <a:xfrm>
            <a:off x="713309" y="285679"/>
            <a:ext cx="10765383" cy="449810"/>
          </a:xfrm>
        </p:spPr>
        <p:txBody>
          <a:bodyPr/>
          <a:lstStyle/>
          <a:p>
            <a:r>
              <a:rPr lang="es-MX" sz="2400" b="1" dirty="0"/>
              <a:t>MEDIA MIX</a:t>
            </a:r>
          </a:p>
        </p:txBody>
      </p:sp>
      <p:sp>
        <p:nvSpPr>
          <p:cNvPr id="4" name="Marcador de pie de página 3">
            <a:extLst>
              <a:ext uri="{FF2B5EF4-FFF2-40B4-BE49-F238E27FC236}">
                <a16:creationId xmlns:a16="http://schemas.microsoft.com/office/drawing/2014/main" id="{3D4CF1FB-577E-3769-937C-3560D6C4F5E4}"/>
              </a:ext>
            </a:extLst>
          </p:cNvPr>
          <p:cNvSpPr>
            <a:spLocks noGrp="1"/>
          </p:cNvSpPr>
          <p:nvPr>
            <p:ph type="ftr" sz="quarter" idx="3"/>
          </p:nvPr>
        </p:nvSpPr>
        <p:spPr/>
        <p:txBody>
          <a:bodyPr/>
          <a:lstStyle/>
          <a:p>
            <a:r>
              <a:rPr lang="es-MX"/>
              <a:t>Source: </a:t>
            </a:r>
          </a:p>
        </p:txBody>
      </p:sp>
      <p:sp>
        <p:nvSpPr>
          <p:cNvPr id="5" name="Marcador de número de diapositiva 4">
            <a:extLst>
              <a:ext uri="{FF2B5EF4-FFF2-40B4-BE49-F238E27FC236}">
                <a16:creationId xmlns:a16="http://schemas.microsoft.com/office/drawing/2014/main" id="{F1753DCA-508A-DBBB-5C45-78DDBF4F97A3}"/>
              </a:ext>
            </a:extLst>
          </p:cNvPr>
          <p:cNvSpPr>
            <a:spLocks noGrp="1"/>
          </p:cNvSpPr>
          <p:nvPr>
            <p:ph type="sldNum" sz="quarter" idx="4"/>
          </p:nvPr>
        </p:nvSpPr>
        <p:spPr/>
        <p:txBody>
          <a:bodyPr/>
          <a:lstStyle/>
          <a:p>
            <a:fld id="{67322826-FB53-4EA8-B4DD-786783600E55}" type="slidenum">
              <a:rPr lang="es-MX" smtClean="0"/>
              <a:t>1</a:t>
            </a:fld>
            <a:endParaRPr lang="es-MX"/>
          </a:p>
        </p:txBody>
      </p:sp>
      <p:grpSp>
        <p:nvGrpSpPr>
          <p:cNvPr id="3" name="Group 13">
            <a:extLst>
              <a:ext uri="{FF2B5EF4-FFF2-40B4-BE49-F238E27FC236}">
                <a16:creationId xmlns:a16="http://schemas.microsoft.com/office/drawing/2014/main" id="{EDA390A9-5BF1-E5B8-4013-4D05732B89AB}"/>
              </a:ext>
            </a:extLst>
          </p:cNvPr>
          <p:cNvGrpSpPr/>
          <p:nvPr/>
        </p:nvGrpSpPr>
        <p:grpSpPr>
          <a:xfrm>
            <a:off x="10154862" y="-67235"/>
            <a:ext cx="1681453" cy="574871"/>
            <a:chOff x="10154862" y="-67235"/>
            <a:chExt cx="1681453" cy="574871"/>
          </a:xfrm>
        </p:grpSpPr>
        <p:sp>
          <p:nvSpPr>
            <p:cNvPr id="7" name="Round Same-side Corner of Rectangle 28">
              <a:extLst>
                <a:ext uri="{FF2B5EF4-FFF2-40B4-BE49-F238E27FC236}">
                  <a16:creationId xmlns:a16="http://schemas.microsoft.com/office/drawing/2014/main" id="{92743B5A-E28D-4D5C-D47C-8844ED523BC6}"/>
                </a:ext>
              </a:extLst>
            </p:cNvPr>
            <p:cNvSpPr/>
            <p:nvPr/>
          </p:nvSpPr>
          <p:spPr>
            <a:xfrm rot="10800000">
              <a:off x="10154862" y="-67235"/>
              <a:ext cx="1681453" cy="574871"/>
            </a:xfrm>
            <a:prstGeom prst="round2SameRect">
              <a:avLst>
                <a:gd name="adj1" fmla="val 24269"/>
                <a:gd name="adj2" fmla="val 0"/>
              </a:avLst>
            </a:prstGeom>
            <a:solidFill>
              <a:schemeClr val="bg2"/>
            </a:solidFill>
            <a:ln w="12700">
              <a:solidFill>
                <a:schemeClr val="accent2"/>
              </a:solidFill>
            </a:ln>
          </p:spPr>
          <p:style>
            <a:lnRef idx="0">
              <a:scrgbClr r="0" g="0" b="0"/>
            </a:lnRef>
            <a:fillRef idx="0">
              <a:scrgbClr r="0" g="0" b="0"/>
            </a:fillRef>
            <a:effectRef idx="0">
              <a:scrgbClr r="0" g="0" b="0"/>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Poppins-Regular"/>
                <a:ea typeface="+mn-ea"/>
                <a:cs typeface="+mn-cs"/>
              </a:endParaRPr>
            </a:p>
          </p:txBody>
        </p:sp>
        <p:grpSp>
          <p:nvGrpSpPr>
            <p:cNvPr id="8" name="Group 33">
              <a:extLst>
                <a:ext uri="{FF2B5EF4-FFF2-40B4-BE49-F238E27FC236}">
                  <a16:creationId xmlns:a16="http://schemas.microsoft.com/office/drawing/2014/main" id="{EEAAFD05-242F-9A13-483B-C7253B6E9209}"/>
                </a:ext>
              </a:extLst>
            </p:cNvPr>
            <p:cNvGrpSpPr/>
            <p:nvPr/>
          </p:nvGrpSpPr>
          <p:grpSpPr>
            <a:xfrm>
              <a:off x="10337275" y="124456"/>
              <a:ext cx="1455794" cy="307777"/>
              <a:chOff x="1940295" y="2086507"/>
              <a:chExt cx="3070203" cy="649088"/>
            </a:xfrm>
          </p:grpSpPr>
          <p:sp>
            <p:nvSpPr>
              <p:cNvPr id="41" name="Oval 44">
                <a:extLst>
                  <a:ext uri="{FF2B5EF4-FFF2-40B4-BE49-F238E27FC236}">
                    <a16:creationId xmlns:a16="http://schemas.microsoft.com/office/drawing/2014/main" id="{126C6110-934A-1E72-9031-7AA1D98B59E9}"/>
                  </a:ext>
                </a:extLst>
              </p:cNvPr>
              <p:cNvSpPr/>
              <p:nvPr/>
            </p:nvSpPr>
            <p:spPr>
              <a:xfrm>
                <a:off x="1940295" y="2112019"/>
                <a:ext cx="598068" cy="598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Poppins-Regular"/>
                  <a:ea typeface="+mn-ea"/>
                  <a:cs typeface="+mn-cs"/>
                </a:endParaRPr>
              </a:p>
            </p:txBody>
          </p:sp>
          <p:sp>
            <p:nvSpPr>
              <p:cNvPr id="42" name="TextBox 45">
                <a:extLst>
                  <a:ext uri="{FF2B5EF4-FFF2-40B4-BE49-F238E27FC236}">
                    <a16:creationId xmlns:a16="http://schemas.microsoft.com/office/drawing/2014/main" id="{B3BCE8D0-CE54-9030-6080-C93072324CB4}"/>
                  </a:ext>
                </a:extLst>
              </p:cNvPr>
              <p:cNvSpPr txBox="1"/>
              <p:nvPr/>
            </p:nvSpPr>
            <p:spPr>
              <a:xfrm>
                <a:off x="2518275" y="2086507"/>
                <a:ext cx="2492223" cy="649088"/>
              </a:xfrm>
              <a:prstGeom prst="rect">
                <a:avLst/>
              </a:prstGeom>
              <a:noFill/>
            </p:spPr>
            <p:txBody>
              <a:bodyPr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err="1">
                    <a:ln>
                      <a:noFill/>
                    </a:ln>
                    <a:solidFill>
                      <a:srgbClr val="89D328"/>
                    </a:solidFill>
                    <a:effectLst/>
                    <a:uLnTx/>
                    <a:uFillTx/>
                    <a:latin typeface="Poppins-SemiBold"/>
                    <a:ea typeface="+mn-ea"/>
                    <a:cs typeface="+mn-cs"/>
                  </a:rPr>
                  <a:t>Activación</a:t>
                </a:r>
                <a:endParaRPr kumimoji="0" lang="en-GB" sz="1400" b="1" i="0" u="none" strike="noStrike" kern="0" cap="none" spc="0" normalizeH="0" baseline="0" noProof="0">
                  <a:ln>
                    <a:noFill/>
                  </a:ln>
                  <a:solidFill>
                    <a:srgbClr val="89D328"/>
                  </a:solidFill>
                  <a:effectLst/>
                  <a:uLnTx/>
                  <a:uFillTx/>
                  <a:latin typeface="Poppins-SemiBold"/>
                  <a:ea typeface="+mn-ea"/>
                  <a:cs typeface="+mn-cs"/>
                </a:endParaRPr>
              </a:p>
            </p:txBody>
          </p:sp>
        </p:grpSp>
        <p:sp>
          <p:nvSpPr>
            <p:cNvPr id="9" name="Google Shape;1194;p40">
              <a:extLst>
                <a:ext uri="{FF2B5EF4-FFF2-40B4-BE49-F238E27FC236}">
                  <a16:creationId xmlns:a16="http://schemas.microsoft.com/office/drawing/2014/main" id="{C4048FF6-1C72-EE31-FA93-E27A16498334}"/>
                </a:ext>
              </a:extLst>
            </p:cNvPr>
            <p:cNvSpPr>
              <a:spLocks noChangeAspect="1"/>
            </p:cNvSpPr>
            <p:nvPr/>
          </p:nvSpPr>
          <p:spPr>
            <a:xfrm>
              <a:off x="10372050" y="194620"/>
              <a:ext cx="205720" cy="170505"/>
            </a:xfrm>
            <a:custGeom>
              <a:avLst/>
              <a:gdLst/>
              <a:ahLst/>
              <a:cxnLst>
                <a:cxn ang="0">
                  <a:pos x="wd2" y="hd2"/>
                </a:cxn>
                <a:cxn ang="5400000">
                  <a:pos x="wd2" y="hd2"/>
                </a:cxn>
                <a:cxn ang="10800000">
                  <a:pos x="wd2" y="hd2"/>
                </a:cxn>
                <a:cxn ang="16200000">
                  <a:pos x="wd2" y="hd2"/>
                </a:cxn>
              </a:cxnLst>
              <a:rect l="0" t="0" r="r" b="b"/>
              <a:pathLst>
                <a:path w="21481" h="21576" extrusionOk="0">
                  <a:moveTo>
                    <a:pt x="7840" y="37"/>
                  </a:moveTo>
                  <a:cubicBezTo>
                    <a:pt x="7725" y="-14"/>
                    <a:pt x="7599" y="-12"/>
                    <a:pt x="7477" y="44"/>
                  </a:cubicBezTo>
                  <a:lnTo>
                    <a:pt x="6944" y="297"/>
                  </a:lnTo>
                  <a:cubicBezTo>
                    <a:pt x="6700" y="413"/>
                    <a:pt x="6565" y="730"/>
                    <a:pt x="6630" y="1037"/>
                  </a:cubicBezTo>
                  <a:lnTo>
                    <a:pt x="6779" y="1737"/>
                  </a:lnTo>
                  <a:cubicBezTo>
                    <a:pt x="6654" y="1858"/>
                    <a:pt x="6537" y="1991"/>
                    <a:pt x="6432" y="2137"/>
                  </a:cubicBezTo>
                  <a:lnTo>
                    <a:pt x="5871" y="1923"/>
                  </a:lnTo>
                  <a:cubicBezTo>
                    <a:pt x="5620" y="1829"/>
                    <a:pt x="5349" y="1978"/>
                    <a:pt x="5244" y="2270"/>
                  </a:cubicBezTo>
                  <a:lnTo>
                    <a:pt x="5013" y="2916"/>
                  </a:lnTo>
                  <a:cubicBezTo>
                    <a:pt x="4909" y="3207"/>
                    <a:pt x="4998" y="3547"/>
                    <a:pt x="5222" y="3709"/>
                  </a:cubicBezTo>
                  <a:lnTo>
                    <a:pt x="5734" y="4076"/>
                  </a:lnTo>
                  <a:cubicBezTo>
                    <a:pt x="5716" y="4270"/>
                    <a:pt x="5712" y="4468"/>
                    <a:pt x="5723" y="4662"/>
                  </a:cubicBezTo>
                  <a:lnTo>
                    <a:pt x="5200" y="4996"/>
                  </a:lnTo>
                  <a:cubicBezTo>
                    <a:pt x="4973" y="5144"/>
                    <a:pt x="4866" y="5474"/>
                    <a:pt x="4953" y="5769"/>
                  </a:cubicBezTo>
                  <a:lnTo>
                    <a:pt x="5162" y="6422"/>
                  </a:lnTo>
                  <a:cubicBezTo>
                    <a:pt x="5256" y="6718"/>
                    <a:pt x="5519" y="6881"/>
                    <a:pt x="5772" y="6802"/>
                  </a:cubicBezTo>
                  <a:lnTo>
                    <a:pt x="6344" y="6622"/>
                  </a:lnTo>
                  <a:cubicBezTo>
                    <a:pt x="6444" y="6773"/>
                    <a:pt x="6554" y="6913"/>
                    <a:pt x="6674" y="7041"/>
                  </a:cubicBezTo>
                  <a:lnTo>
                    <a:pt x="6504" y="7735"/>
                  </a:lnTo>
                  <a:cubicBezTo>
                    <a:pt x="6427" y="8038"/>
                    <a:pt x="6545" y="8359"/>
                    <a:pt x="6784" y="8488"/>
                  </a:cubicBezTo>
                  <a:lnTo>
                    <a:pt x="7318" y="8774"/>
                  </a:lnTo>
                  <a:cubicBezTo>
                    <a:pt x="7558" y="8903"/>
                    <a:pt x="7839" y="8796"/>
                    <a:pt x="7972" y="8521"/>
                  </a:cubicBezTo>
                  <a:lnTo>
                    <a:pt x="8274" y="7894"/>
                  </a:lnTo>
                  <a:cubicBezTo>
                    <a:pt x="8432" y="7915"/>
                    <a:pt x="8589" y="7926"/>
                    <a:pt x="8747" y="7914"/>
                  </a:cubicBezTo>
                  <a:lnTo>
                    <a:pt x="9028" y="8554"/>
                  </a:lnTo>
                  <a:cubicBezTo>
                    <a:pt x="9117" y="8759"/>
                    <a:pt x="9293" y="8888"/>
                    <a:pt x="9484" y="8887"/>
                  </a:cubicBezTo>
                  <a:cubicBezTo>
                    <a:pt x="9547" y="8888"/>
                    <a:pt x="9607" y="8875"/>
                    <a:pt x="9666" y="8847"/>
                  </a:cubicBezTo>
                  <a:lnTo>
                    <a:pt x="10210" y="8594"/>
                  </a:lnTo>
                  <a:cubicBezTo>
                    <a:pt x="10453" y="8477"/>
                    <a:pt x="10587" y="8162"/>
                    <a:pt x="10523" y="7854"/>
                  </a:cubicBezTo>
                  <a:lnTo>
                    <a:pt x="10375" y="7155"/>
                  </a:lnTo>
                  <a:cubicBezTo>
                    <a:pt x="10500" y="7031"/>
                    <a:pt x="10614" y="6895"/>
                    <a:pt x="10721" y="6748"/>
                  </a:cubicBezTo>
                  <a:lnTo>
                    <a:pt x="11288" y="6961"/>
                  </a:lnTo>
                  <a:cubicBezTo>
                    <a:pt x="11539" y="7056"/>
                    <a:pt x="11804" y="6907"/>
                    <a:pt x="11909" y="6615"/>
                  </a:cubicBezTo>
                  <a:lnTo>
                    <a:pt x="12146" y="5969"/>
                  </a:lnTo>
                  <a:cubicBezTo>
                    <a:pt x="12250" y="5678"/>
                    <a:pt x="12156" y="5338"/>
                    <a:pt x="11931" y="5175"/>
                  </a:cubicBezTo>
                  <a:lnTo>
                    <a:pt x="11425" y="4809"/>
                  </a:lnTo>
                  <a:cubicBezTo>
                    <a:pt x="11442" y="4615"/>
                    <a:pt x="11446" y="4424"/>
                    <a:pt x="11436" y="4229"/>
                  </a:cubicBezTo>
                  <a:lnTo>
                    <a:pt x="11959" y="3889"/>
                  </a:lnTo>
                  <a:cubicBezTo>
                    <a:pt x="12187" y="3739"/>
                    <a:pt x="12287" y="3404"/>
                    <a:pt x="12195" y="3110"/>
                  </a:cubicBezTo>
                  <a:lnTo>
                    <a:pt x="11986" y="2457"/>
                  </a:lnTo>
                  <a:cubicBezTo>
                    <a:pt x="11892" y="2160"/>
                    <a:pt x="11630" y="1997"/>
                    <a:pt x="11376" y="2077"/>
                  </a:cubicBezTo>
                  <a:lnTo>
                    <a:pt x="10804" y="2257"/>
                  </a:lnTo>
                  <a:cubicBezTo>
                    <a:pt x="10704" y="2105"/>
                    <a:pt x="10594" y="1965"/>
                    <a:pt x="10474" y="1837"/>
                  </a:cubicBezTo>
                  <a:lnTo>
                    <a:pt x="10650" y="1144"/>
                  </a:lnTo>
                  <a:cubicBezTo>
                    <a:pt x="10726" y="840"/>
                    <a:pt x="10604" y="519"/>
                    <a:pt x="10364" y="391"/>
                  </a:cubicBezTo>
                  <a:lnTo>
                    <a:pt x="9831" y="104"/>
                  </a:lnTo>
                  <a:cubicBezTo>
                    <a:pt x="9590" y="-24"/>
                    <a:pt x="9309" y="83"/>
                    <a:pt x="9176" y="357"/>
                  </a:cubicBezTo>
                  <a:lnTo>
                    <a:pt x="8874" y="984"/>
                  </a:lnTo>
                  <a:cubicBezTo>
                    <a:pt x="8716" y="963"/>
                    <a:pt x="8560" y="952"/>
                    <a:pt x="8401" y="964"/>
                  </a:cubicBezTo>
                  <a:lnTo>
                    <a:pt x="8120" y="331"/>
                  </a:lnTo>
                  <a:cubicBezTo>
                    <a:pt x="8059" y="191"/>
                    <a:pt x="7954" y="89"/>
                    <a:pt x="7840" y="37"/>
                  </a:cubicBezTo>
                  <a:close/>
                  <a:moveTo>
                    <a:pt x="7647" y="644"/>
                  </a:moveTo>
                  <a:lnTo>
                    <a:pt x="7928" y="1270"/>
                  </a:lnTo>
                  <a:cubicBezTo>
                    <a:pt x="8022" y="1488"/>
                    <a:pt x="8215" y="1619"/>
                    <a:pt x="8417" y="1603"/>
                  </a:cubicBezTo>
                  <a:cubicBezTo>
                    <a:pt x="8554" y="1593"/>
                    <a:pt x="8688" y="1599"/>
                    <a:pt x="8824" y="1617"/>
                  </a:cubicBezTo>
                  <a:cubicBezTo>
                    <a:pt x="9025" y="1643"/>
                    <a:pt x="9223" y="1522"/>
                    <a:pt x="9325" y="1310"/>
                  </a:cubicBezTo>
                  <a:lnTo>
                    <a:pt x="9622" y="691"/>
                  </a:lnTo>
                  <a:lnTo>
                    <a:pt x="10122" y="964"/>
                  </a:lnTo>
                  <a:lnTo>
                    <a:pt x="9952" y="1643"/>
                  </a:lnTo>
                  <a:cubicBezTo>
                    <a:pt x="9891" y="1879"/>
                    <a:pt x="9948" y="2140"/>
                    <a:pt x="10100" y="2303"/>
                  </a:cubicBezTo>
                  <a:cubicBezTo>
                    <a:pt x="10203" y="2414"/>
                    <a:pt x="10300" y="2533"/>
                    <a:pt x="10386" y="2663"/>
                  </a:cubicBezTo>
                  <a:cubicBezTo>
                    <a:pt x="10513" y="2856"/>
                    <a:pt x="10723" y="2940"/>
                    <a:pt x="10919" y="2876"/>
                  </a:cubicBezTo>
                  <a:lnTo>
                    <a:pt x="11486" y="2696"/>
                  </a:lnTo>
                  <a:lnTo>
                    <a:pt x="11684" y="3323"/>
                  </a:lnTo>
                  <a:lnTo>
                    <a:pt x="11167" y="3656"/>
                  </a:lnTo>
                  <a:cubicBezTo>
                    <a:pt x="10988" y="3771"/>
                    <a:pt x="10880" y="3997"/>
                    <a:pt x="10892" y="4243"/>
                  </a:cubicBezTo>
                  <a:cubicBezTo>
                    <a:pt x="10901" y="4410"/>
                    <a:pt x="10897" y="4583"/>
                    <a:pt x="10881" y="4749"/>
                  </a:cubicBezTo>
                  <a:cubicBezTo>
                    <a:pt x="10860" y="4992"/>
                    <a:pt x="10960" y="5224"/>
                    <a:pt x="11134" y="5349"/>
                  </a:cubicBezTo>
                  <a:lnTo>
                    <a:pt x="11640" y="5715"/>
                  </a:lnTo>
                  <a:lnTo>
                    <a:pt x="11420" y="6328"/>
                  </a:lnTo>
                  <a:lnTo>
                    <a:pt x="10864" y="6122"/>
                  </a:lnTo>
                  <a:cubicBezTo>
                    <a:pt x="10669" y="6049"/>
                    <a:pt x="10454" y="6121"/>
                    <a:pt x="10320" y="6308"/>
                  </a:cubicBezTo>
                  <a:cubicBezTo>
                    <a:pt x="10230" y="6434"/>
                    <a:pt x="10131" y="6551"/>
                    <a:pt x="10023" y="6655"/>
                  </a:cubicBezTo>
                  <a:cubicBezTo>
                    <a:pt x="9865" y="6810"/>
                    <a:pt x="9796" y="7064"/>
                    <a:pt x="9847" y="7301"/>
                  </a:cubicBezTo>
                  <a:lnTo>
                    <a:pt x="9996" y="7994"/>
                  </a:lnTo>
                  <a:lnTo>
                    <a:pt x="9484" y="8234"/>
                  </a:lnTo>
                  <a:lnTo>
                    <a:pt x="9209" y="7601"/>
                  </a:lnTo>
                  <a:cubicBezTo>
                    <a:pt x="9120" y="7395"/>
                    <a:pt x="8945" y="7268"/>
                    <a:pt x="8753" y="7268"/>
                  </a:cubicBezTo>
                  <a:lnTo>
                    <a:pt x="8720" y="7268"/>
                  </a:lnTo>
                  <a:cubicBezTo>
                    <a:pt x="8583" y="7278"/>
                    <a:pt x="8449" y="7272"/>
                    <a:pt x="8313" y="7255"/>
                  </a:cubicBezTo>
                  <a:cubicBezTo>
                    <a:pt x="8112" y="7228"/>
                    <a:pt x="7914" y="7349"/>
                    <a:pt x="7812" y="7561"/>
                  </a:cubicBezTo>
                  <a:lnTo>
                    <a:pt x="7515" y="8181"/>
                  </a:lnTo>
                  <a:lnTo>
                    <a:pt x="7010" y="7908"/>
                  </a:lnTo>
                  <a:lnTo>
                    <a:pt x="7186" y="7221"/>
                  </a:lnTo>
                  <a:cubicBezTo>
                    <a:pt x="7245" y="6986"/>
                    <a:pt x="7189" y="6732"/>
                    <a:pt x="7037" y="6568"/>
                  </a:cubicBezTo>
                  <a:cubicBezTo>
                    <a:pt x="6934" y="6458"/>
                    <a:pt x="6836" y="6339"/>
                    <a:pt x="6751" y="6208"/>
                  </a:cubicBezTo>
                  <a:cubicBezTo>
                    <a:pt x="6624" y="6016"/>
                    <a:pt x="6414" y="5932"/>
                    <a:pt x="6218" y="5995"/>
                  </a:cubicBezTo>
                  <a:lnTo>
                    <a:pt x="5651" y="6175"/>
                  </a:lnTo>
                  <a:lnTo>
                    <a:pt x="5453" y="5549"/>
                  </a:lnTo>
                  <a:cubicBezTo>
                    <a:pt x="5453" y="5549"/>
                    <a:pt x="5976" y="5215"/>
                    <a:pt x="5976" y="5215"/>
                  </a:cubicBezTo>
                  <a:cubicBezTo>
                    <a:pt x="6155" y="5100"/>
                    <a:pt x="6262" y="4868"/>
                    <a:pt x="6251" y="4622"/>
                  </a:cubicBezTo>
                  <a:cubicBezTo>
                    <a:pt x="6241" y="4455"/>
                    <a:pt x="6242" y="4289"/>
                    <a:pt x="6256" y="4123"/>
                  </a:cubicBezTo>
                  <a:cubicBezTo>
                    <a:pt x="6277" y="3880"/>
                    <a:pt x="6182" y="3647"/>
                    <a:pt x="6009" y="3523"/>
                  </a:cubicBezTo>
                  <a:lnTo>
                    <a:pt x="5497" y="3156"/>
                  </a:lnTo>
                  <a:lnTo>
                    <a:pt x="5723" y="2543"/>
                  </a:lnTo>
                  <a:lnTo>
                    <a:pt x="6284" y="2750"/>
                  </a:lnTo>
                  <a:cubicBezTo>
                    <a:pt x="6475" y="2820"/>
                    <a:pt x="6679" y="2752"/>
                    <a:pt x="6812" y="2570"/>
                  </a:cubicBezTo>
                  <a:cubicBezTo>
                    <a:pt x="6902" y="2444"/>
                    <a:pt x="7006" y="2327"/>
                    <a:pt x="7114" y="2223"/>
                  </a:cubicBezTo>
                  <a:cubicBezTo>
                    <a:pt x="7271" y="2068"/>
                    <a:pt x="7336" y="1814"/>
                    <a:pt x="7285" y="1577"/>
                  </a:cubicBezTo>
                  <a:lnTo>
                    <a:pt x="7136" y="884"/>
                  </a:lnTo>
                  <a:lnTo>
                    <a:pt x="7647" y="644"/>
                  </a:lnTo>
                  <a:close/>
                  <a:moveTo>
                    <a:pt x="8571" y="2350"/>
                  </a:moveTo>
                  <a:cubicBezTo>
                    <a:pt x="7616" y="2354"/>
                    <a:pt x="6847" y="3292"/>
                    <a:pt x="6850" y="4449"/>
                  </a:cubicBezTo>
                  <a:cubicBezTo>
                    <a:pt x="6853" y="5459"/>
                    <a:pt x="7449" y="6328"/>
                    <a:pt x="8269" y="6508"/>
                  </a:cubicBezTo>
                  <a:cubicBezTo>
                    <a:pt x="8373" y="6531"/>
                    <a:pt x="8477" y="6542"/>
                    <a:pt x="8582" y="6542"/>
                  </a:cubicBezTo>
                  <a:cubicBezTo>
                    <a:pt x="9537" y="6538"/>
                    <a:pt x="10312" y="5593"/>
                    <a:pt x="10309" y="4436"/>
                  </a:cubicBezTo>
                  <a:cubicBezTo>
                    <a:pt x="10306" y="3278"/>
                    <a:pt x="9526" y="2346"/>
                    <a:pt x="8571" y="2350"/>
                  </a:cubicBezTo>
                  <a:close/>
                  <a:moveTo>
                    <a:pt x="8577" y="2996"/>
                  </a:moveTo>
                  <a:cubicBezTo>
                    <a:pt x="8650" y="2996"/>
                    <a:pt x="8725" y="3000"/>
                    <a:pt x="8797" y="3016"/>
                  </a:cubicBezTo>
                  <a:cubicBezTo>
                    <a:pt x="9447" y="3160"/>
                    <a:pt x="9878" y="3914"/>
                    <a:pt x="9759" y="4702"/>
                  </a:cubicBezTo>
                  <a:cubicBezTo>
                    <a:pt x="9640" y="5491"/>
                    <a:pt x="9013" y="6019"/>
                    <a:pt x="8362" y="5875"/>
                  </a:cubicBezTo>
                  <a:cubicBezTo>
                    <a:pt x="7712" y="5731"/>
                    <a:pt x="7281" y="4971"/>
                    <a:pt x="7400" y="4183"/>
                  </a:cubicBezTo>
                  <a:cubicBezTo>
                    <a:pt x="7504" y="3495"/>
                    <a:pt x="8000" y="2998"/>
                    <a:pt x="8577" y="2996"/>
                  </a:cubicBezTo>
                  <a:close/>
                  <a:moveTo>
                    <a:pt x="15984" y="6455"/>
                  </a:moveTo>
                  <a:cubicBezTo>
                    <a:pt x="15735" y="6496"/>
                    <a:pt x="15520" y="6701"/>
                    <a:pt x="15429" y="7001"/>
                  </a:cubicBezTo>
                  <a:lnTo>
                    <a:pt x="15071" y="8181"/>
                  </a:lnTo>
                  <a:cubicBezTo>
                    <a:pt x="15052" y="8252"/>
                    <a:pt x="15000" y="8301"/>
                    <a:pt x="14939" y="8308"/>
                  </a:cubicBezTo>
                  <a:cubicBezTo>
                    <a:pt x="14664" y="8333"/>
                    <a:pt x="14393" y="8385"/>
                    <a:pt x="14125" y="8468"/>
                  </a:cubicBezTo>
                  <a:cubicBezTo>
                    <a:pt x="14064" y="8486"/>
                    <a:pt x="13998" y="8455"/>
                    <a:pt x="13960" y="8394"/>
                  </a:cubicBezTo>
                  <a:lnTo>
                    <a:pt x="13317" y="7421"/>
                  </a:lnTo>
                  <a:cubicBezTo>
                    <a:pt x="13099" y="7088"/>
                    <a:pt x="12709" y="6999"/>
                    <a:pt x="12410" y="7221"/>
                  </a:cubicBezTo>
                  <a:lnTo>
                    <a:pt x="11568" y="7848"/>
                  </a:lnTo>
                  <a:cubicBezTo>
                    <a:pt x="11269" y="8073"/>
                    <a:pt x="11157" y="8539"/>
                    <a:pt x="11304" y="8927"/>
                  </a:cubicBezTo>
                  <a:lnTo>
                    <a:pt x="11733" y="10054"/>
                  </a:lnTo>
                  <a:cubicBezTo>
                    <a:pt x="11760" y="10122"/>
                    <a:pt x="11751" y="10202"/>
                    <a:pt x="11711" y="10260"/>
                  </a:cubicBezTo>
                  <a:cubicBezTo>
                    <a:pt x="11529" y="10514"/>
                    <a:pt x="11369" y="10791"/>
                    <a:pt x="11227" y="11080"/>
                  </a:cubicBezTo>
                  <a:cubicBezTo>
                    <a:pt x="11195" y="11144"/>
                    <a:pt x="11135" y="11176"/>
                    <a:pt x="11073" y="11167"/>
                  </a:cubicBezTo>
                  <a:lnTo>
                    <a:pt x="10051" y="11020"/>
                  </a:lnTo>
                  <a:cubicBezTo>
                    <a:pt x="9700" y="10970"/>
                    <a:pt x="9377" y="11249"/>
                    <a:pt x="9297" y="11666"/>
                  </a:cubicBezTo>
                  <a:lnTo>
                    <a:pt x="9066" y="12833"/>
                  </a:lnTo>
                  <a:cubicBezTo>
                    <a:pt x="8985" y="13248"/>
                    <a:pt x="9170" y="13670"/>
                    <a:pt x="9501" y="13819"/>
                  </a:cubicBezTo>
                  <a:lnTo>
                    <a:pt x="10468" y="14252"/>
                  </a:lnTo>
                  <a:cubicBezTo>
                    <a:pt x="10526" y="14278"/>
                    <a:pt x="10566" y="14339"/>
                    <a:pt x="10573" y="14412"/>
                  </a:cubicBezTo>
                  <a:cubicBezTo>
                    <a:pt x="10592" y="14747"/>
                    <a:pt x="10636" y="15079"/>
                    <a:pt x="10705" y="15405"/>
                  </a:cubicBezTo>
                  <a:cubicBezTo>
                    <a:pt x="10718" y="15483"/>
                    <a:pt x="10694" y="15567"/>
                    <a:pt x="10639" y="15612"/>
                  </a:cubicBezTo>
                  <a:lnTo>
                    <a:pt x="9842" y="16385"/>
                  </a:lnTo>
                  <a:cubicBezTo>
                    <a:pt x="9570" y="16652"/>
                    <a:pt x="9503" y="17120"/>
                    <a:pt x="9682" y="17484"/>
                  </a:cubicBezTo>
                  <a:lnTo>
                    <a:pt x="10194" y="18504"/>
                  </a:lnTo>
                  <a:cubicBezTo>
                    <a:pt x="10378" y="18869"/>
                    <a:pt x="10759" y="19011"/>
                    <a:pt x="11079" y="18830"/>
                  </a:cubicBezTo>
                  <a:lnTo>
                    <a:pt x="12014" y="18304"/>
                  </a:lnTo>
                  <a:cubicBezTo>
                    <a:pt x="12069" y="18272"/>
                    <a:pt x="12132" y="18283"/>
                    <a:pt x="12179" y="18331"/>
                  </a:cubicBezTo>
                  <a:cubicBezTo>
                    <a:pt x="12386" y="18551"/>
                    <a:pt x="12608" y="18745"/>
                    <a:pt x="12844" y="18917"/>
                  </a:cubicBezTo>
                  <a:cubicBezTo>
                    <a:pt x="12898" y="18957"/>
                    <a:pt x="12929" y="19034"/>
                    <a:pt x="12921" y="19110"/>
                  </a:cubicBezTo>
                  <a:lnTo>
                    <a:pt x="12800" y="20356"/>
                  </a:lnTo>
                  <a:cubicBezTo>
                    <a:pt x="12760" y="20782"/>
                    <a:pt x="12990" y="21178"/>
                    <a:pt x="13333" y="21276"/>
                  </a:cubicBezTo>
                  <a:lnTo>
                    <a:pt x="14290" y="21556"/>
                  </a:lnTo>
                  <a:cubicBezTo>
                    <a:pt x="14343" y="21571"/>
                    <a:pt x="14396" y="21576"/>
                    <a:pt x="14450" y="21576"/>
                  </a:cubicBezTo>
                  <a:cubicBezTo>
                    <a:pt x="14742" y="21575"/>
                    <a:pt x="15004" y="21355"/>
                    <a:pt x="15104" y="21023"/>
                  </a:cubicBezTo>
                  <a:lnTo>
                    <a:pt x="15456" y="19843"/>
                  </a:lnTo>
                  <a:cubicBezTo>
                    <a:pt x="15477" y="19773"/>
                    <a:pt x="15533" y="19725"/>
                    <a:pt x="15594" y="19717"/>
                  </a:cubicBezTo>
                  <a:cubicBezTo>
                    <a:pt x="15869" y="19693"/>
                    <a:pt x="16140" y="19640"/>
                    <a:pt x="16407" y="19557"/>
                  </a:cubicBezTo>
                  <a:cubicBezTo>
                    <a:pt x="16468" y="19539"/>
                    <a:pt x="16530" y="19563"/>
                    <a:pt x="16567" y="19623"/>
                  </a:cubicBezTo>
                  <a:lnTo>
                    <a:pt x="17205" y="20610"/>
                  </a:lnTo>
                  <a:cubicBezTo>
                    <a:pt x="17422" y="20943"/>
                    <a:pt x="17813" y="21024"/>
                    <a:pt x="18112" y="20803"/>
                  </a:cubicBezTo>
                  <a:lnTo>
                    <a:pt x="18959" y="20183"/>
                  </a:lnTo>
                  <a:cubicBezTo>
                    <a:pt x="19257" y="19958"/>
                    <a:pt x="19369" y="19498"/>
                    <a:pt x="19223" y="19110"/>
                  </a:cubicBezTo>
                  <a:lnTo>
                    <a:pt x="18794" y="17971"/>
                  </a:lnTo>
                  <a:cubicBezTo>
                    <a:pt x="18768" y="17902"/>
                    <a:pt x="18776" y="17822"/>
                    <a:pt x="18816" y="17764"/>
                  </a:cubicBezTo>
                  <a:cubicBezTo>
                    <a:pt x="18996" y="17513"/>
                    <a:pt x="19159" y="17243"/>
                    <a:pt x="19300" y="16958"/>
                  </a:cubicBezTo>
                  <a:cubicBezTo>
                    <a:pt x="19333" y="16891"/>
                    <a:pt x="19390" y="16853"/>
                    <a:pt x="19454" y="16858"/>
                  </a:cubicBezTo>
                  <a:lnTo>
                    <a:pt x="20477" y="17004"/>
                  </a:lnTo>
                  <a:cubicBezTo>
                    <a:pt x="20828" y="17054"/>
                    <a:pt x="21156" y="16775"/>
                    <a:pt x="21236" y="16358"/>
                  </a:cubicBezTo>
                  <a:lnTo>
                    <a:pt x="21461" y="15192"/>
                  </a:lnTo>
                  <a:cubicBezTo>
                    <a:pt x="21543" y="14775"/>
                    <a:pt x="21358" y="14348"/>
                    <a:pt x="21027" y="14199"/>
                  </a:cubicBezTo>
                  <a:lnTo>
                    <a:pt x="20059" y="13766"/>
                  </a:lnTo>
                  <a:cubicBezTo>
                    <a:pt x="20002" y="13740"/>
                    <a:pt x="19961" y="13679"/>
                    <a:pt x="19954" y="13606"/>
                  </a:cubicBezTo>
                  <a:cubicBezTo>
                    <a:pt x="19934" y="13271"/>
                    <a:pt x="19891" y="12938"/>
                    <a:pt x="19822" y="12613"/>
                  </a:cubicBezTo>
                  <a:cubicBezTo>
                    <a:pt x="19808" y="12538"/>
                    <a:pt x="19828" y="12460"/>
                    <a:pt x="19877" y="12413"/>
                  </a:cubicBezTo>
                  <a:lnTo>
                    <a:pt x="20686" y="11640"/>
                  </a:lnTo>
                  <a:cubicBezTo>
                    <a:pt x="20958" y="11373"/>
                    <a:pt x="21026" y="10904"/>
                    <a:pt x="20845" y="10540"/>
                  </a:cubicBezTo>
                  <a:lnTo>
                    <a:pt x="20334" y="9514"/>
                  </a:lnTo>
                  <a:cubicBezTo>
                    <a:pt x="20149" y="9150"/>
                    <a:pt x="19768" y="9014"/>
                    <a:pt x="19448" y="9194"/>
                  </a:cubicBezTo>
                  <a:lnTo>
                    <a:pt x="18519" y="9720"/>
                  </a:lnTo>
                  <a:cubicBezTo>
                    <a:pt x="18464" y="9752"/>
                    <a:pt x="18395" y="9742"/>
                    <a:pt x="18349" y="9694"/>
                  </a:cubicBezTo>
                  <a:cubicBezTo>
                    <a:pt x="18141" y="9475"/>
                    <a:pt x="17919" y="9280"/>
                    <a:pt x="17683" y="9107"/>
                  </a:cubicBezTo>
                  <a:cubicBezTo>
                    <a:pt x="17628" y="9067"/>
                    <a:pt x="17603" y="8991"/>
                    <a:pt x="17612" y="8914"/>
                  </a:cubicBezTo>
                  <a:lnTo>
                    <a:pt x="17727" y="7668"/>
                  </a:lnTo>
                  <a:cubicBezTo>
                    <a:pt x="17768" y="7243"/>
                    <a:pt x="17543" y="6845"/>
                    <a:pt x="17199" y="6748"/>
                  </a:cubicBezTo>
                  <a:lnTo>
                    <a:pt x="16243" y="6468"/>
                  </a:lnTo>
                  <a:cubicBezTo>
                    <a:pt x="16157" y="6444"/>
                    <a:pt x="16067" y="6441"/>
                    <a:pt x="15984" y="6455"/>
                  </a:cubicBezTo>
                  <a:close/>
                  <a:moveTo>
                    <a:pt x="16116" y="7088"/>
                  </a:moveTo>
                  <a:lnTo>
                    <a:pt x="17073" y="7368"/>
                  </a:lnTo>
                  <a:cubicBezTo>
                    <a:pt x="17153" y="7392"/>
                    <a:pt x="17209" y="7488"/>
                    <a:pt x="17199" y="7588"/>
                  </a:cubicBezTo>
                  <a:lnTo>
                    <a:pt x="17078" y="8827"/>
                  </a:lnTo>
                  <a:cubicBezTo>
                    <a:pt x="17046" y="9155"/>
                    <a:pt x="17176" y="9475"/>
                    <a:pt x="17408" y="9647"/>
                  </a:cubicBezTo>
                  <a:cubicBezTo>
                    <a:pt x="17619" y="9800"/>
                    <a:pt x="17817" y="9978"/>
                    <a:pt x="18002" y="10174"/>
                  </a:cubicBezTo>
                  <a:cubicBezTo>
                    <a:pt x="18207" y="10389"/>
                    <a:pt x="18499" y="10434"/>
                    <a:pt x="18745" y="10294"/>
                  </a:cubicBezTo>
                  <a:lnTo>
                    <a:pt x="19674" y="9774"/>
                  </a:lnTo>
                  <a:cubicBezTo>
                    <a:pt x="19749" y="9732"/>
                    <a:pt x="19840" y="9762"/>
                    <a:pt x="19883" y="9847"/>
                  </a:cubicBezTo>
                  <a:lnTo>
                    <a:pt x="20394" y="10867"/>
                  </a:lnTo>
                  <a:cubicBezTo>
                    <a:pt x="20437" y="10953"/>
                    <a:pt x="20419" y="11062"/>
                    <a:pt x="20356" y="11127"/>
                  </a:cubicBezTo>
                  <a:lnTo>
                    <a:pt x="19553" y="11900"/>
                  </a:lnTo>
                  <a:cubicBezTo>
                    <a:pt x="19339" y="12103"/>
                    <a:pt x="19241" y="12446"/>
                    <a:pt x="19305" y="12766"/>
                  </a:cubicBezTo>
                  <a:cubicBezTo>
                    <a:pt x="19365" y="13056"/>
                    <a:pt x="19404" y="13348"/>
                    <a:pt x="19421" y="13646"/>
                  </a:cubicBezTo>
                  <a:cubicBezTo>
                    <a:pt x="19441" y="13974"/>
                    <a:pt x="19622" y="14259"/>
                    <a:pt x="19877" y="14372"/>
                  </a:cubicBezTo>
                  <a:lnTo>
                    <a:pt x="20840" y="14805"/>
                  </a:lnTo>
                  <a:cubicBezTo>
                    <a:pt x="20919" y="14839"/>
                    <a:pt x="20964" y="14939"/>
                    <a:pt x="20944" y="15038"/>
                  </a:cubicBezTo>
                  <a:lnTo>
                    <a:pt x="20719" y="16205"/>
                  </a:lnTo>
                  <a:cubicBezTo>
                    <a:pt x="20700" y="16302"/>
                    <a:pt x="20619" y="16370"/>
                    <a:pt x="20537" y="16358"/>
                  </a:cubicBezTo>
                  <a:lnTo>
                    <a:pt x="19520" y="16211"/>
                  </a:lnTo>
                  <a:cubicBezTo>
                    <a:pt x="19247" y="16175"/>
                    <a:pt x="18978" y="16338"/>
                    <a:pt x="18838" y="16625"/>
                  </a:cubicBezTo>
                  <a:cubicBezTo>
                    <a:pt x="18713" y="16881"/>
                    <a:pt x="18570" y="17119"/>
                    <a:pt x="18409" y="17344"/>
                  </a:cubicBezTo>
                  <a:cubicBezTo>
                    <a:pt x="18233" y="17594"/>
                    <a:pt x="18196" y="17946"/>
                    <a:pt x="18310" y="18244"/>
                  </a:cubicBezTo>
                  <a:lnTo>
                    <a:pt x="18739" y="19383"/>
                  </a:lnTo>
                  <a:cubicBezTo>
                    <a:pt x="18774" y="19475"/>
                    <a:pt x="18748" y="19582"/>
                    <a:pt x="18679" y="19637"/>
                  </a:cubicBezTo>
                  <a:lnTo>
                    <a:pt x="17832" y="20256"/>
                  </a:lnTo>
                  <a:cubicBezTo>
                    <a:pt x="17762" y="20307"/>
                    <a:pt x="17674" y="20293"/>
                    <a:pt x="17623" y="20217"/>
                  </a:cubicBezTo>
                  <a:lnTo>
                    <a:pt x="16985" y="19230"/>
                  </a:lnTo>
                  <a:cubicBezTo>
                    <a:pt x="16817" y="18970"/>
                    <a:pt x="16540" y="18852"/>
                    <a:pt x="16276" y="18930"/>
                  </a:cubicBezTo>
                  <a:cubicBezTo>
                    <a:pt x="16038" y="19004"/>
                    <a:pt x="15794" y="19050"/>
                    <a:pt x="15550" y="19070"/>
                  </a:cubicBezTo>
                  <a:cubicBezTo>
                    <a:pt x="15278" y="19096"/>
                    <a:pt x="15048" y="19313"/>
                    <a:pt x="14956" y="19623"/>
                  </a:cubicBezTo>
                  <a:lnTo>
                    <a:pt x="14598" y="20803"/>
                  </a:lnTo>
                  <a:cubicBezTo>
                    <a:pt x="14570" y="20897"/>
                    <a:pt x="14492" y="20944"/>
                    <a:pt x="14411" y="20923"/>
                  </a:cubicBezTo>
                  <a:lnTo>
                    <a:pt x="13454" y="20650"/>
                  </a:lnTo>
                  <a:cubicBezTo>
                    <a:pt x="13374" y="20625"/>
                    <a:pt x="13318" y="20530"/>
                    <a:pt x="13328" y="20430"/>
                  </a:cubicBezTo>
                  <a:lnTo>
                    <a:pt x="13449" y="19190"/>
                  </a:lnTo>
                  <a:cubicBezTo>
                    <a:pt x="13482" y="18862"/>
                    <a:pt x="13352" y="18542"/>
                    <a:pt x="13119" y="18371"/>
                  </a:cubicBezTo>
                  <a:cubicBezTo>
                    <a:pt x="12909" y="18216"/>
                    <a:pt x="12710" y="18040"/>
                    <a:pt x="12525" y="17844"/>
                  </a:cubicBezTo>
                  <a:cubicBezTo>
                    <a:pt x="12400" y="17713"/>
                    <a:pt x="12240" y="17637"/>
                    <a:pt x="12074" y="17637"/>
                  </a:cubicBezTo>
                  <a:cubicBezTo>
                    <a:pt x="11974" y="17638"/>
                    <a:pt x="11874" y="17666"/>
                    <a:pt x="11783" y="17717"/>
                  </a:cubicBezTo>
                  <a:lnTo>
                    <a:pt x="10853" y="18244"/>
                  </a:lnTo>
                  <a:cubicBezTo>
                    <a:pt x="10779" y="18285"/>
                    <a:pt x="10688" y="18255"/>
                    <a:pt x="10644" y="18171"/>
                  </a:cubicBezTo>
                  <a:lnTo>
                    <a:pt x="10133" y="17151"/>
                  </a:lnTo>
                  <a:cubicBezTo>
                    <a:pt x="10090" y="17065"/>
                    <a:pt x="10107" y="16955"/>
                    <a:pt x="10172" y="16891"/>
                  </a:cubicBezTo>
                  <a:lnTo>
                    <a:pt x="10974" y="16111"/>
                  </a:lnTo>
                  <a:cubicBezTo>
                    <a:pt x="11188" y="15907"/>
                    <a:pt x="11286" y="15572"/>
                    <a:pt x="11222" y="15252"/>
                  </a:cubicBezTo>
                  <a:cubicBezTo>
                    <a:pt x="11162" y="14961"/>
                    <a:pt x="11119" y="14664"/>
                    <a:pt x="11101" y="14365"/>
                  </a:cubicBezTo>
                  <a:cubicBezTo>
                    <a:pt x="11081" y="14038"/>
                    <a:pt x="10905" y="13758"/>
                    <a:pt x="10650" y="13646"/>
                  </a:cubicBezTo>
                  <a:lnTo>
                    <a:pt x="9688" y="13212"/>
                  </a:lnTo>
                  <a:cubicBezTo>
                    <a:pt x="9610" y="13176"/>
                    <a:pt x="9564" y="13078"/>
                    <a:pt x="9583" y="12979"/>
                  </a:cubicBezTo>
                  <a:lnTo>
                    <a:pt x="9814" y="11813"/>
                  </a:lnTo>
                  <a:cubicBezTo>
                    <a:pt x="9833" y="11715"/>
                    <a:pt x="9908" y="11648"/>
                    <a:pt x="9990" y="11660"/>
                  </a:cubicBezTo>
                  <a:lnTo>
                    <a:pt x="11007" y="11806"/>
                  </a:lnTo>
                  <a:cubicBezTo>
                    <a:pt x="11278" y="11847"/>
                    <a:pt x="11544" y="11690"/>
                    <a:pt x="11684" y="11406"/>
                  </a:cubicBezTo>
                  <a:cubicBezTo>
                    <a:pt x="11810" y="11150"/>
                    <a:pt x="11957" y="10906"/>
                    <a:pt x="12118" y="10680"/>
                  </a:cubicBezTo>
                  <a:cubicBezTo>
                    <a:pt x="12294" y="10430"/>
                    <a:pt x="12331" y="10079"/>
                    <a:pt x="12217" y="9780"/>
                  </a:cubicBezTo>
                  <a:lnTo>
                    <a:pt x="11788" y="8654"/>
                  </a:lnTo>
                  <a:cubicBezTo>
                    <a:pt x="11753" y="8562"/>
                    <a:pt x="11778" y="8455"/>
                    <a:pt x="11849" y="8401"/>
                  </a:cubicBezTo>
                  <a:lnTo>
                    <a:pt x="12690" y="7768"/>
                  </a:lnTo>
                  <a:cubicBezTo>
                    <a:pt x="12760" y="7716"/>
                    <a:pt x="12848" y="7737"/>
                    <a:pt x="12899" y="7814"/>
                  </a:cubicBezTo>
                  <a:lnTo>
                    <a:pt x="13542" y="8781"/>
                  </a:lnTo>
                  <a:cubicBezTo>
                    <a:pt x="13710" y="9042"/>
                    <a:pt x="13987" y="9161"/>
                    <a:pt x="14252" y="9081"/>
                  </a:cubicBezTo>
                  <a:cubicBezTo>
                    <a:pt x="14490" y="9008"/>
                    <a:pt x="14733" y="8961"/>
                    <a:pt x="14978" y="8941"/>
                  </a:cubicBezTo>
                  <a:cubicBezTo>
                    <a:pt x="15248" y="8916"/>
                    <a:pt x="15480" y="8704"/>
                    <a:pt x="15572" y="8394"/>
                  </a:cubicBezTo>
                  <a:lnTo>
                    <a:pt x="15929" y="7215"/>
                  </a:lnTo>
                  <a:cubicBezTo>
                    <a:pt x="15956" y="7120"/>
                    <a:pt x="16035" y="7064"/>
                    <a:pt x="16116" y="7088"/>
                  </a:cubicBezTo>
                  <a:close/>
                  <a:moveTo>
                    <a:pt x="5343" y="8568"/>
                  </a:moveTo>
                  <a:cubicBezTo>
                    <a:pt x="5065" y="8474"/>
                    <a:pt x="4772" y="8650"/>
                    <a:pt x="4661" y="8974"/>
                  </a:cubicBezTo>
                  <a:lnTo>
                    <a:pt x="4381" y="9794"/>
                  </a:lnTo>
                  <a:cubicBezTo>
                    <a:pt x="4376" y="9809"/>
                    <a:pt x="4367" y="9819"/>
                    <a:pt x="4354" y="9820"/>
                  </a:cubicBezTo>
                  <a:cubicBezTo>
                    <a:pt x="4154" y="9827"/>
                    <a:pt x="3955" y="9857"/>
                    <a:pt x="3760" y="9907"/>
                  </a:cubicBezTo>
                  <a:cubicBezTo>
                    <a:pt x="3745" y="9910"/>
                    <a:pt x="3729" y="9902"/>
                    <a:pt x="3721" y="9887"/>
                  </a:cubicBezTo>
                  <a:lnTo>
                    <a:pt x="3292" y="9174"/>
                  </a:lnTo>
                  <a:cubicBezTo>
                    <a:pt x="3122" y="8893"/>
                    <a:pt x="2801" y="8811"/>
                    <a:pt x="2550" y="8981"/>
                  </a:cubicBezTo>
                  <a:lnTo>
                    <a:pt x="1939" y="9394"/>
                  </a:lnTo>
                  <a:cubicBezTo>
                    <a:pt x="1688" y="9566"/>
                    <a:pt x="1581" y="9943"/>
                    <a:pt x="1692" y="10267"/>
                  </a:cubicBezTo>
                  <a:lnTo>
                    <a:pt x="1978" y="11087"/>
                  </a:lnTo>
                  <a:cubicBezTo>
                    <a:pt x="1985" y="11100"/>
                    <a:pt x="1985" y="11113"/>
                    <a:pt x="1978" y="11127"/>
                  </a:cubicBezTo>
                  <a:cubicBezTo>
                    <a:pt x="1840" y="11304"/>
                    <a:pt x="1713" y="11502"/>
                    <a:pt x="1604" y="11706"/>
                  </a:cubicBezTo>
                  <a:cubicBezTo>
                    <a:pt x="1596" y="11720"/>
                    <a:pt x="1584" y="11722"/>
                    <a:pt x="1571" y="11720"/>
                  </a:cubicBezTo>
                  <a:lnTo>
                    <a:pt x="851" y="11580"/>
                  </a:lnTo>
                  <a:cubicBezTo>
                    <a:pt x="564" y="11524"/>
                    <a:pt x="290" y="11741"/>
                    <a:pt x="213" y="12080"/>
                  </a:cubicBezTo>
                  <a:lnTo>
                    <a:pt x="20" y="12899"/>
                  </a:lnTo>
                  <a:cubicBezTo>
                    <a:pt x="-57" y="13236"/>
                    <a:pt x="89" y="13591"/>
                    <a:pt x="356" y="13726"/>
                  </a:cubicBezTo>
                  <a:lnTo>
                    <a:pt x="1027" y="14065"/>
                  </a:lnTo>
                  <a:cubicBezTo>
                    <a:pt x="1039" y="14071"/>
                    <a:pt x="1048" y="14082"/>
                    <a:pt x="1049" y="14099"/>
                  </a:cubicBezTo>
                  <a:cubicBezTo>
                    <a:pt x="1055" y="14342"/>
                    <a:pt x="1079" y="14587"/>
                    <a:pt x="1120" y="14825"/>
                  </a:cubicBezTo>
                  <a:cubicBezTo>
                    <a:pt x="1123" y="14843"/>
                    <a:pt x="1116" y="14856"/>
                    <a:pt x="1104" y="14865"/>
                  </a:cubicBezTo>
                  <a:lnTo>
                    <a:pt x="515" y="15392"/>
                  </a:lnTo>
                  <a:cubicBezTo>
                    <a:pt x="285" y="15600"/>
                    <a:pt x="218" y="15979"/>
                    <a:pt x="356" y="16285"/>
                  </a:cubicBezTo>
                  <a:lnTo>
                    <a:pt x="697" y="17031"/>
                  </a:lnTo>
                  <a:cubicBezTo>
                    <a:pt x="838" y="17337"/>
                    <a:pt x="1145" y="17466"/>
                    <a:pt x="1411" y="17331"/>
                  </a:cubicBezTo>
                  <a:lnTo>
                    <a:pt x="2088" y="16984"/>
                  </a:lnTo>
                  <a:cubicBezTo>
                    <a:pt x="2098" y="16976"/>
                    <a:pt x="2110" y="16976"/>
                    <a:pt x="2121" y="16984"/>
                  </a:cubicBezTo>
                  <a:cubicBezTo>
                    <a:pt x="2266" y="17151"/>
                    <a:pt x="2421" y="17305"/>
                    <a:pt x="2588" y="17438"/>
                  </a:cubicBezTo>
                  <a:cubicBezTo>
                    <a:pt x="2601" y="17448"/>
                    <a:pt x="2608" y="17466"/>
                    <a:pt x="2605" y="17484"/>
                  </a:cubicBezTo>
                  <a:lnTo>
                    <a:pt x="2495" y="18357"/>
                  </a:lnTo>
                  <a:cubicBezTo>
                    <a:pt x="2449" y="18703"/>
                    <a:pt x="2624" y="19041"/>
                    <a:pt x="2902" y="19137"/>
                  </a:cubicBezTo>
                  <a:lnTo>
                    <a:pt x="3573" y="19363"/>
                  </a:lnTo>
                  <a:cubicBezTo>
                    <a:pt x="3623" y="19379"/>
                    <a:pt x="3675" y="19390"/>
                    <a:pt x="3727" y="19390"/>
                  </a:cubicBezTo>
                  <a:cubicBezTo>
                    <a:pt x="3959" y="19392"/>
                    <a:pt x="4165" y="19224"/>
                    <a:pt x="4255" y="18964"/>
                  </a:cubicBezTo>
                  <a:lnTo>
                    <a:pt x="4535" y="18137"/>
                  </a:lnTo>
                  <a:cubicBezTo>
                    <a:pt x="4539" y="18122"/>
                    <a:pt x="4549" y="18112"/>
                    <a:pt x="4562" y="18111"/>
                  </a:cubicBezTo>
                  <a:cubicBezTo>
                    <a:pt x="4762" y="18103"/>
                    <a:pt x="4961" y="18073"/>
                    <a:pt x="5156" y="18024"/>
                  </a:cubicBezTo>
                  <a:cubicBezTo>
                    <a:pt x="5170" y="18021"/>
                    <a:pt x="5187" y="18030"/>
                    <a:pt x="5195" y="18044"/>
                  </a:cubicBezTo>
                  <a:lnTo>
                    <a:pt x="5624" y="18764"/>
                  </a:lnTo>
                  <a:cubicBezTo>
                    <a:pt x="5793" y="19045"/>
                    <a:pt x="6109" y="19125"/>
                    <a:pt x="6361" y="18957"/>
                  </a:cubicBezTo>
                  <a:lnTo>
                    <a:pt x="6977" y="18544"/>
                  </a:lnTo>
                  <a:cubicBezTo>
                    <a:pt x="7227" y="18371"/>
                    <a:pt x="7329" y="18000"/>
                    <a:pt x="7219" y="17677"/>
                  </a:cubicBezTo>
                  <a:lnTo>
                    <a:pt x="6944" y="16858"/>
                  </a:lnTo>
                  <a:cubicBezTo>
                    <a:pt x="6937" y="16843"/>
                    <a:pt x="6937" y="16826"/>
                    <a:pt x="6944" y="16811"/>
                  </a:cubicBezTo>
                  <a:cubicBezTo>
                    <a:pt x="7081" y="16634"/>
                    <a:pt x="7203" y="16442"/>
                    <a:pt x="7312" y="16238"/>
                  </a:cubicBezTo>
                  <a:cubicBezTo>
                    <a:pt x="7320" y="16223"/>
                    <a:pt x="7336" y="16211"/>
                    <a:pt x="7350" y="16211"/>
                  </a:cubicBezTo>
                  <a:lnTo>
                    <a:pt x="8071" y="16351"/>
                  </a:lnTo>
                  <a:cubicBezTo>
                    <a:pt x="8357" y="16407"/>
                    <a:pt x="8631" y="16190"/>
                    <a:pt x="8709" y="15851"/>
                  </a:cubicBezTo>
                  <a:lnTo>
                    <a:pt x="8896" y="15038"/>
                  </a:lnTo>
                  <a:cubicBezTo>
                    <a:pt x="8971" y="14698"/>
                    <a:pt x="8825" y="14343"/>
                    <a:pt x="8555" y="14212"/>
                  </a:cubicBezTo>
                  <a:lnTo>
                    <a:pt x="7878" y="13872"/>
                  </a:lnTo>
                  <a:cubicBezTo>
                    <a:pt x="7866" y="13866"/>
                    <a:pt x="7857" y="13849"/>
                    <a:pt x="7856" y="13832"/>
                  </a:cubicBezTo>
                  <a:cubicBezTo>
                    <a:pt x="7850" y="13589"/>
                    <a:pt x="7826" y="13351"/>
                    <a:pt x="7785" y="13113"/>
                  </a:cubicBezTo>
                  <a:cubicBezTo>
                    <a:pt x="7782" y="13095"/>
                    <a:pt x="7789" y="13076"/>
                    <a:pt x="7801" y="13066"/>
                  </a:cubicBezTo>
                  <a:lnTo>
                    <a:pt x="8395" y="12539"/>
                  </a:lnTo>
                  <a:cubicBezTo>
                    <a:pt x="8625" y="12331"/>
                    <a:pt x="8692" y="11952"/>
                    <a:pt x="8555" y="11646"/>
                  </a:cubicBezTo>
                  <a:lnTo>
                    <a:pt x="8214" y="10907"/>
                  </a:lnTo>
                  <a:cubicBezTo>
                    <a:pt x="8073" y="10600"/>
                    <a:pt x="7761" y="10471"/>
                    <a:pt x="7493" y="10607"/>
                  </a:cubicBezTo>
                  <a:lnTo>
                    <a:pt x="6823" y="10947"/>
                  </a:lnTo>
                  <a:cubicBezTo>
                    <a:pt x="6812" y="10955"/>
                    <a:pt x="6800" y="10955"/>
                    <a:pt x="6790" y="10947"/>
                  </a:cubicBezTo>
                  <a:cubicBezTo>
                    <a:pt x="6644" y="10780"/>
                    <a:pt x="6484" y="10627"/>
                    <a:pt x="6317" y="10493"/>
                  </a:cubicBezTo>
                  <a:cubicBezTo>
                    <a:pt x="6304" y="10484"/>
                    <a:pt x="6297" y="10471"/>
                    <a:pt x="6300" y="10454"/>
                  </a:cubicBezTo>
                  <a:lnTo>
                    <a:pt x="6416" y="9574"/>
                  </a:lnTo>
                  <a:cubicBezTo>
                    <a:pt x="6461" y="9228"/>
                    <a:pt x="6286" y="8897"/>
                    <a:pt x="6009" y="8801"/>
                  </a:cubicBezTo>
                  <a:lnTo>
                    <a:pt x="5343" y="8568"/>
                  </a:lnTo>
                  <a:close/>
                  <a:moveTo>
                    <a:pt x="5195" y="9181"/>
                  </a:moveTo>
                  <a:lnTo>
                    <a:pt x="5860" y="9414"/>
                  </a:lnTo>
                  <a:cubicBezTo>
                    <a:pt x="5879" y="9420"/>
                    <a:pt x="5892" y="9444"/>
                    <a:pt x="5888" y="9467"/>
                  </a:cubicBezTo>
                  <a:lnTo>
                    <a:pt x="5772" y="10340"/>
                  </a:lnTo>
                  <a:cubicBezTo>
                    <a:pt x="5737" y="10608"/>
                    <a:pt x="5834" y="10877"/>
                    <a:pt x="6020" y="11027"/>
                  </a:cubicBezTo>
                  <a:cubicBezTo>
                    <a:pt x="6161" y="11140"/>
                    <a:pt x="6297" y="11266"/>
                    <a:pt x="6421" y="11406"/>
                  </a:cubicBezTo>
                  <a:cubicBezTo>
                    <a:pt x="6584" y="11591"/>
                    <a:pt x="6821" y="11645"/>
                    <a:pt x="7026" y="11540"/>
                  </a:cubicBezTo>
                  <a:lnTo>
                    <a:pt x="7697" y="11200"/>
                  </a:lnTo>
                  <a:cubicBezTo>
                    <a:pt x="7714" y="11192"/>
                    <a:pt x="7737" y="11201"/>
                    <a:pt x="7746" y="11220"/>
                  </a:cubicBezTo>
                  <a:lnTo>
                    <a:pt x="8087" y="11960"/>
                  </a:lnTo>
                  <a:cubicBezTo>
                    <a:pt x="8097" y="11980"/>
                    <a:pt x="8092" y="12005"/>
                    <a:pt x="8076" y="12020"/>
                  </a:cubicBezTo>
                  <a:lnTo>
                    <a:pt x="7488" y="12539"/>
                  </a:lnTo>
                  <a:cubicBezTo>
                    <a:pt x="7306" y="12698"/>
                    <a:pt x="7217" y="12974"/>
                    <a:pt x="7263" y="13239"/>
                  </a:cubicBezTo>
                  <a:cubicBezTo>
                    <a:pt x="7297" y="13441"/>
                    <a:pt x="7318" y="13646"/>
                    <a:pt x="7323" y="13852"/>
                  </a:cubicBezTo>
                  <a:cubicBezTo>
                    <a:pt x="7331" y="14122"/>
                    <a:pt x="7470" y="14361"/>
                    <a:pt x="7675" y="14465"/>
                  </a:cubicBezTo>
                  <a:lnTo>
                    <a:pt x="8351" y="14805"/>
                  </a:lnTo>
                  <a:cubicBezTo>
                    <a:pt x="8370" y="14814"/>
                    <a:pt x="8379" y="14835"/>
                    <a:pt x="8373" y="14859"/>
                  </a:cubicBezTo>
                  <a:cubicBezTo>
                    <a:pt x="8373" y="14859"/>
                    <a:pt x="8186" y="15678"/>
                    <a:pt x="8186" y="15678"/>
                  </a:cubicBezTo>
                  <a:cubicBezTo>
                    <a:pt x="8181" y="15700"/>
                    <a:pt x="8161" y="15715"/>
                    <a:pt x="8142" y="15712"/>
                  </a:cubicBezTo>
                  <a:lnTo>
                    <a:pt x="7422" y="15578"/>
                  </a:lnTo>
                  <a:cubicBezTo>
                    <a:pt x="7199" y="15537"/>
                    <a:pt x="6978" y="15655"/>
                    <a:pt x="6856" y="15885"/>
                  </a:cubicBezTo>
                  <a:cubicBezTo>
                    <a:pt x="6763" y="16057"/>
                    <a:pt x="6658" y="16221"/>
                    <a:pt x="6542" y="16371"/>
                  </a:cubicBezTo>
                  <a:cubicBezTo>
                    <a:pt x="6392" y="16569"/>
                    <a:pt x="6347" y="16856"/>
                    <a:pt x="6432" y="17104"/>
                  </a:cubicBezTo>
                  <a:lnTo>
                    <a:pt x="6713" y="17924"/>
                  </a:lnTo>
                  <a:cubicBezTo>
                    <a:pt x="6721" y="17946"/>
                    <a:pt x="6713" y="17972"/>
                    <a:pt x="6696" y="17984"/>
                  </a:cubicBezTo>
                  <a:lnTo>
                    <a:pt x="6086" y="18397"/>
                  </a:lnTo>
                  <a:cubicBezTo>
                    <a:pt x="6070" y="18408"/>
                    <a:pt x="6047" y="18402"/>
                    <a:pt x="6036" y="18384"/>
                  </a:cubicBezTo>
                  <a:lnTo>
                    <a:pt x="5607" y="17664"/>
                  </a:lnTo>
                  <a:cubicBezTo>
                    <a:pt x="5477" y="17444"/>
                    <a:pt x="5254" y="17337"/>
                    <a:pt x="5035" y="17391"/>
                  </a:cubicBezTo>
                  <a:cubicBezTo>
                    <a:pt x="4869" y="17433"/>
                    <a:pt x="4699" y="17458"/>
                    <a:pt x="4529" y="17464"/>
                  </a:cubicBezTo>
                  <a:cubicBezTo>
                    <a:pt x="4307" y="17475"/>
                    <a:pt x="4114" y="17641"/>
                    <a:pt x="4029" y="17891"/>
                  </a:cubicBezTo>
                  <a:lnTo>
                    <a:pt x="3749" y="18710"/>
                  </a:lnTo>
                  <a:cubicBezTo>
                    <a:pt x="3742" y="18732"/>
                    <a:pt x="3723" y="18750"/>
                    <a:pt x="3705" y="18744"/>
                  </a:cubicBezTo>
                  <a:lnTo>
                    <a:pt x="3039" y="18510"/>
                  </a:lnTo>
                  <a:cubicBezTo>
                    <a:pt x="3020" y="18504"/>
                    <a:pt x="3008" y="18481"/>
                    <a:pt x="3012" y="18457"/>
                  </a:cubicBezTo>
                  <a:lnTo>
                    <a:pt x="3127" y="17584"/>
                  </a:lnTo>
                  <a:cubicBezTo>
                    <a:pt x="3163" y="17317"/>
                    <a:pt x="3066" y="17048"/>
                    <a:pt x="2880" y="16898"/>
                  </a:cubicBezTo>
                  <a:cubicBezTo>
                    <a:pt x="2738" y="16785"/>
                    <a:pt x="2602" y="16659"/>
                    <a:pt x="2478" y="16518"/>
                  </a:cubicBezTo>
                  <a:cubicBezTo>
                    <a:pt x="2316" y="16333"/>
                    <a:pt x="2079" y="16280"/>
                    <a:pt x="1873" y="16385"/>
                  </a:cubicBezTo>
                  <a:lnTo>
                    <a:pt x="1197" y="16724"/>
                  </a:lnTo>
                  <a:cubicBezTo>
                    <a:pt x="1179" y="16733"/>
                    <a:pt x="1162" y="16725"/>
                    <a:pt x="1153" y="16704"/>
                  </a:cubicBezTo>
                  <a:lnTo>
                    <a:pt x="812" y="15965"/>
                  </a:lnTo>
                  <a:cubicBezTo>
                    <a:pt x="803" y="15943"/>
                    <a:pt x="808" y="15920"/>
                    <a:pt x="823" y="15905"/>
                  </a:cubicBezTo>
                  <a:lnTo>
                    <a:pt x="1411" y="15385"/>
                  </a:lnTo>
                  <a:cubicBezTo>
                    <a:pt x="1593" y="15227"/>
                    <a:pt x="1682" y="14950"/>
                    <a:pt x="1637" y="14685"/>
                  </a:cubicBezTo>
                  <a:cubicBezTo>
                    <a:pt x="1602" y="14483"/>
                    <a:pt x="1582" y="14279"/>
                    <a:pt x="1576" y="14072"/>
                  </a:cubicBezTo>
                  <a:cubicBezTo>
                    <a:pt x="1569" y="13803"/>
                    <a:pt x="1430" y="13563"/>
                    <a:pt x="1225" y="13459"/>
                  </a:cubicBezTo>
                  <a:lnTo>
                    <a:pt x="548" y="13119"/>
                  </a:lnTo>
                  <a:cubicBezTo>
                    <a:pt x="530" y="13110"/>
                    <a:pt x="521" y="13089"/>
                    <a:pt x="526" y="13066"/>
                  </a:cubicBezTo>
                  <a:lnTo>
                    <a:pt x="719" y="12246"/>
                  </a:lnTo>
                  <a:cubicBezTo>
                    <a:pt x="724" y="12224"/>
                    <a:pt x="738" y="12210"/>
                    <a:pt x="757" y="12213"/>
                  </a:cubicBezTo>
                  <a:lnTo>
                    <a:pt x="1477" y="12353"/>
                  </a:lnTo>
                  <a:cubicBezTo>
                    <a:pt x="1699" y="12396"/>
                    <a:pt x="1921" y="12274"/>
                    <a:pt x="2044" y="12046"/>
                  </a:cubicBezTo>
                  <a:cubicBezTo>
                    <a:pt x="2137" y="11874"/>
                    <a:pt x="2241" y="11716"/>
                    <a:pt x="2357" y="11566"/>
                  </a:cubicBezTo>
                  <a:cubicBezTo>
                    <a:pt x="2508" y="11368"/>
                    <a:pt x="2552" y="11076"/>
                    <a:pt x="2467" y="10827"/>
                  </a:cubicBezTo>
                  <a:lnTo>
                    <a:pt x="2181" y="10014"/>
                  </a:lnTo>
                  <a:cubicBezTo>
                    <a:pt x="2175" y="9991"/>
                    <a:pt x="2186" y="9960"/>
                    <a:pt x="2203" y="9947"/>
                  </a:cubicBezTo>
                  <a:lnTo>
                    <a:pt x="2808" y="9534"/>
                  </a:lnTo>
                  <a:cubicBezTo>
                    <a:pt x="2825" y="9522"/>
                    <a:pt x="2847" y="9528"/>
                    <a:pt x="2858" y="9547"/>
                  </a:cubicBezTo>
                  <a:lnTo>
                    <a:pt x="3292" y="10260"/>
                  </a:lnTo>
                  <a:cubicBezTo>
                    <a:pt x="3423" y="10480"/>
                    <a:pt x="3645" y="10587"/>
                    <a:pt x="3864" y="10533"/>
                  </a:cubicBezTo>
                  <a:cubicBezTo>
                    <a:pt x="4030" y="10491"/>
                    <a:pt x="4200" y="10466"/>
                    <a:pt x="4370" y="10460"/>
                  </a:cubicBezTo>
                  <a:cubicBezTo>
                    <a:pt x="4593" y="10449"/>
                    <a:pt x="4787" y="10277"/>
                    <a:pt x="4870" y="10027"/>
                  </a:cubicBezTo>
                  <a:lnTo>
                    <a:pt x="5151" y="9214"/>
                  </a:lnTo>
                  <a:cubicBezTo>
                    <a:pt x="5158" y="9193"/>
                    <a:pt x="5176" y="9176"/>
                    <a:pt x="5195" y="9181"/>
                  </a:cubicBezTo>
                  <a:close/>
                  <a:moveTo>
                    <a:pt x="15264" y="10627"/>
                  </a:moveTo>
                  <a:cubicBezTo>
                    <a:pt x="13721" y="10627"/>
                    <a:pt x="12470" y="12142"/>
                    <a:pt x="12470" y="14012"/>
                  </a:cubicBezTo>
                  <a:cubicBezTo>
                    <a:pt x="12470" y="15882"/>
                    <a:pt x="13721" y="17398"/>
                    <a:pt x="15264" y="17398"/>
                  </a:cubicBezTo>
                  <a:cubicBezTo>
                    <a:pt x="16807" y="17398"/>
                    <a:pt x="18057" y="15882"/>
                    <a:pt x="18057" y="14012"/>
                  </a:cubicBezTo>
                  <a:cubicBezTo>
                    <a:pt x="18057" y="12142"/>
                    <a:pt x="16807" y="10627"/>
                    <a:pt x="15264" y="10627"/>
                  </a:cubicBezTo>
                  <a:close/>
                  <a:moveTo>
                    <a:pt x="15264" y="11273"/>
                  </a:moveTo>
                  <a:cubicBezTo>
                    <a:pt x="16513" y="11273"/>
                    <a:pt x="17529" y="12499"/>
                    <a:pt x="17529" y="14012"/>
                  </a:cubicBezTo>
                  <a:cubicBezTo>
                    <a:pt x="17529" y="15526"/>
                    <a:pt x="16513" y="16751"/>
                    <a:pt x="15264" y="16751"/>
                  </a:cubicBezTo>
                  <a:cubicBezTo>
                    <a:pt x="14015" y="16751"/>
                    <a:pt x="13004" y="15526"/>
                    <a:pt x="13004" y="14012"/>
                  </a:cubicBezTo>
                  <a:cubicBezTo>
                    <a:pt x="13004" y="12499"/>
                    <a:pt x="14015" y="11273"/>
                    <a:pt x="15264" y="11273"/>
                  </a:cubicBezTo>
                  <a:close/>
                  <a:moveTo>
                    <a:pt x="4546" y="11466"/>
                  </a:moveTo>
                  <a:cubicBezTo>
                    <a:pt x="4020" y="11439"/>
                    <a:pt x="3485" y="11654"/>
                    <a:pt x="3067" y="12120"/>
                  </a:cubicBezTo>
                  <a:cubicBezTo>
                    <a:pt x="3064" y="12123"/>
                    <a:pt x="3064" y="12129"/>
                    <a:pt x="3061" y="12133"/>
                  </a:cubicBezTo>
                  <a:cubicBezTo>
                    <a:pt x="2225" y="13069"/>
                    <a:pt x="2168" y="14651"/>
                    <a:pt x="2940" y="15665"/>
                  </a:cubicBezTo>
                  <a:cubicBezTo>
                    <a:pt x="3713" y="16679"/>
                    <a:pt x="5018" y="16741"/>
                    <a:pt x="5855" y="15805"/>
                  </a:cubicBezTo>
                  <a:cubicBezTo>
                    <a:pt x="6691" y="14869"/>
                    <a:pt x="6743" y="13287"/>
                    <a:pt x="5970" y="12273"/>
                  </a:cubicBezTo>
                  <a:cubicBezTo>
                    <a:pt x="5586" y="11766"/>
                    <a:pt x="5072" y="11494"/>
                    <a:pt x="4546" y="11466"/>
                  </a:cubicBezTo>
                  <a:close/>
                  <a:moveTo>
                    <a:pt x="4513" y="12100"/>
                  </a:moveTo>
                  <a:cubicBezTo>
                    <a:pt x="4904" y="12113"/>
                    <a:pt x="5290" y="12307"/>
                    <a:pt x="5580" y="12679"/>
                  </a:cubicBezTo>
                  <a:cubicBezTo>
                    <a:pt x="6160" y="13424"/>
                    <a:pt x="6134" y="14602"/>
                    <a:pt x="5519" y="15305"/>
                  </a:cubicBezTo>
                  <a:cubicBezTo>
                    <a:pt x="5512" y="15314"/>
                    <a:pt x="5505" y="15323"/>
                    <a:pt x="5497" y="15332"/>
                  </a:cubicBezTo>
                  <a:cubicBezTo>
                    <a:pt x="4883" y="16034"/>
                    <a:pt x="3916" y="15996"/>
                    <a:pt x="3336" y="15252"/>
                  </a:cubicBezTo>
                  <a:cubicBezTo>
                    <a:pt x="2756" y="14507"/>
                    <a:pt x="2782" y="13335"/>
                    <a:pt x="3397" y="12633"/>
                  </a:cubicBezTo>
                  <a:cubicBezTo>
                    <a:pt x="3404" y="12624"/>
                    <a:pt x="3411" y="12615"/>
                    <a:pt x="3419" y="12606"/>
                  </a:cubicBezTo>
                  <a:cubicBezTo>
                    <a:pt x="3726" y="12255"/>
                    <a:pt x="4122" y="12086"/>
                    <a:pt x="4513" y="12100"/>
                  </a:cubicBezTo>
                  <a:close/>
                </a:path>
              </a:pathLst>
            </a:custGeom>
            <a:solidFill>
              <a:srgbClr val="FFFFFF"/>
            </a:solidFill>
            <a:ln w="3175">
              <a:noFill/>
              <a:miter lim="400000"/>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sz="1100"/>
              </a:pPr>
              <a:endParaRPr kumimoji="0" sz="1400" b="0" i="0" u="none" strike="noStrike" kern="0" cap="none" spc="0" normalizeH="0" baseline="0" noProof="0">
                <a:ln>
                  <a:noFill/>
                </a:ln>
                <a:solidFill>
                  <a:srgbClr val="011627"/>
                </a:solidFill>
                <a:effectLst/>
                <a:uLnTx/>
                <a:uFillTx/>
                <a:latin typeface="Poppins" pitchFamily="2" charset="77"/>
                <a:ea typeface="+mn-ea"/>
                <a:cs typeface="Poppins" pitchFamily="2" charset="77"/>
              </a:endParaRPr>
            </a:p>
          </p:txBody>
        </p:sp>
      </p:grpSp>
      <p:graphicFrame>
        <p:nvGraphicFramePr>
          <p:cNvPr id="36" name="Table 9">
            <a:extLst>
              <a:ext uri="{FF2B5EF4-FFF2-40B4-BE49-F238E27FC236}">
                <a16:creationId xmlns:a16="http://schemas.microsoft.com/office/drawing/2014/main" id="{36B67939-6335-4CB1-8986-2381DBFDF4F5}"/>
              </a:ext>
            </a:extLst>
          </p:cNvPr>
          <p:cNvGraphicFramePr>
            <a:graphicFrameLocks noGrp="1"/>
          </p:cNvGraphicFramePr>
          <p:nvPr>
            <p:extLst>
              <p:ext uri="{D42A27DB-BD31-4B8C-83A1-F6EECF244321}">
                <p14:modId xmlns:p14="http://schemas.microsoft.com/office/powerpoint/2010/main" val="3230896780"/>
              </p:ext>
            </p:extLst>
          </p:nvPr>
        </p:nvGraphicFramePr>
        <p:xfrm>
          <a:off x="3389654" y="995932"/>
          <a:ext cx="4899320" cy="3094496"/>
        </p:xfrm>
        <a:graphic>
          <a:graphicData uri="http://schemas.openxmlformats.org/drawingml/2006/table">
            <a:tbl>
              <a:tblPr firstRow="1" bandRow="1"/>
              <a:tblGrid>
                <a:gridCol w="1490945">
                  <a:extLst>
                    <a:ext uri="{9D8B030D-6E8A-4147-A177-3AD203B41FA5}">
                      <a16:colId xmlns:a16="http://schemas.microsoft.com/office/drawing/2014/main" val="2050887265"/>
                    </a:ext>
                  </a:extLst>
                </a:gridCol>
                <a:gridCol w="1832806">
                  <a:extLst>
                    <a:ext uri="{9D8B030D-6E8A-4147-A177-3AD203B41FA5}">
                      <a16:colId xmlns:a16="http://schemas.microsoft.com/office/drawing/2014/main" val="777586562"/>
                    </a:ext>
                  </a:extLst>
                </a:gridCol>
                <a:gridCol w="1575569">
                  <a:extLst>
                    <a:ext uri="{9D8B030D-6E8A-4147-A177-3AD203B41FA5}">
                      <a16:colId xmlns:a16="http://schemas.microsoft.com/office/drawing/2014/main" val="990893922"/>
                    </a:ext>
                  </a:extLst>
                </a:gridCol>
              </a:tblGrid>
              <a:tr h="377570">
                <a:tc>
                  <a:txBody>
                    <a:bodyPr/>
                    <a:lstStyle>
                      <a:lvl1pPr marL="0" algn="l" defTabSz="363702" rtl="0" eaLnBrk="1" latinLnBrk="0" hangingPunct="1">
                        <a:defRPr sz="716" b="1" kern="1200">
                          <a:solidFill>
                            <a:schemeClr val="lt1"/>
                          </a:solidFill>
                          <a:latin typeface="Century Gothic"/>
                        </a:defRPr>
                      </a:lvl1pPr>
                      <a:lvl2pPr marL="181851" algn="l" defTabSz="363702" rtl="0" eaLnBrk="1" latinLnBrk="0" hangingPunct="1">
                        <a:defRPr sz="716" b="1" kern="1200">
                          <a:solidFill>
                            <a:schemeClr val="lt1"/>
                          </a:solidFill>
                          <a:latin typeface="Century Gothic"/>
                        </a:defRPr>
                      </a:lvl2pPr>
                      <a:lvl3pPr marL="363702" algn="l" defTabSz="363702" rtl="0" eaLnBrk="1" latinLnBrk="0" hangingPunct="1">
                        <a:defRPr sz="716" b="1" kern="1200">
                          <a:solidFill>
                            <a:schemeClr val="lt1"/>
                          </a:solidFill>
                          <a:latin typeface="Century Gothic"/>
                        </a:defRPr>
                      </a:lvl3pPr>
                      <a:lvl4pPr marL="545552" algn="l" defTabSz="363702" rtl="0" eaLnBrk="1" latinLnBrk="0" hangingPunct="1">
                        <a:defRPr sz="716" b="1" kern="1200">
                          <a:solidFill>
                            <a:schemeClr val="lt1"/>
                          </a:solidFill>
                          <a:latin typeface="Century Gothic"/>
                        </a:defRPr>
                      </a:lvl4pPr>
                      <a:lvl5pPr marL="727404" algn="l" defTabSz="363702" rtl="0" eaLnBrk="1" latinLnBrk="0" hangingPunct="1">
                        <a:defRPr sz="716" b="1" kern="1200">
                          <a:solidFill>
                            <a:schemeClr val="lt1"/>
                          </a:solidFill>
                          <a:latin typeface="Century Gothic"/>
                        </a:defRPr>
                      </a:lvl5pPr>
                      <a:lvl6pPr marL="909255" algn="l" defTabSz="363702" rtl="0" eaLnBrk="1" latinLnBrk="0" hangingPunct="1">
                        <a:defRPr sz="716" b="1" kern="1200">
                          <a:solidFill>
                            <a:schemeClr val="lt1"/>
                          </a:solidFill>
                          <a:latin typeface="Century Gothic"/>
                        </a:defRPr>
                      </a:lvl6pPr>
                      <a:lvl7pPr marL="1091105" algn="l" defTabSz="363702" rtl="0" eaLnBrk="1" latinLnBrk="0" hangingPunct="1">
                        <a:defRPr sz="716" b="1" kern="1200">
                          <a:solidFill>
                            <a:schemeClr val="lt1"/>
                          </a:solidFill>
                          <a:latin typeface="Century Gothic"/>
                        </a:defRPr>
                      </a:lvl7pPr>
                      <a:lvl8pPr marL="1272957" algn="l" defTabSz="363702" rtl="0" eaLnBrk="1" latinLnBrk="0" hangingPunct="1">
                        <a:defRPr sz="716" b="1" kern="1200">
                          <a:solidFill>
                            <a:schemeClr val="lt1"/>
                          </a:solidFill>
                          <a:latin typeface="Century Gothic"/>
                        </a:defRPr>
                      </a:lvl8pPr>
                      <a:lvl9pPr marL="1454807" algn="l" defTabSz="363702" rtl="0" eaLnBrk="1" latinLnBrk="0" hangingPunct="1">
                        <a:defRPr sz="716" b="1" kern="1200">
                          <a:solidFill>
                            <a:schemeClr val="lt1"/>
                          </a:solidFill>
                          <a:latin typeface="Century Gothic"/>
                        </a:defRPr>
                      </a:lvl9pPr>
                    </a:lstStyle>
                    <a:p>
                      <a:pPr algn="ctr"/>
                      <a:endParaRPr lang="en-US" sz="1000" b="1">
                        <a:solidFill>
                          <a:schemeClr val="tx1"/>
                        </a:solidFill>
                        <a:latin typeface="+mj-lt"/>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363702" rtl="0" eaLnBrk="1" latinLnBrk="0" hangingPunct="1">
                        <a:defRPr sz="716" b="1" kern="1200">
                          <a:solidFill>
                            <a:schemeClr val="lt1"/>
                          </a:solidFill>
                          <a:latin typeface="Century Gothic"/>
                        </a:defRPr>
                      </a:lvl1pPr>
                      <a:lvl2pPr marL="181851" algn="l" defTabSz="363702" rtl="0" eaLnBrk="1" latinLnBrk="0" hangingPunct="1">
                        <a:defRPr sz="716" b="1" kern="1200">
                          <a:solidFill>
                            <a:schemeClr val="lt1"/>
                          </a:solidFill>
                          <a:latin typeface="Century Gothic"/>
                        </a:defRPr>
                      </a:lvl2pPr>
                      <a:lvl3pPr marL="363702" algn="l" defTabSz="363702" rtl="0" eaLnBrk="1" latinLnBrk="0" hangingPunct="1">
                        <a:defRPr sz="716" b="1" kern="1200">
                          <a:solidFill>
                            <a:schemeClr val="lt1"/>
                          </a:solidFill>
                          <a:latin typeface="Century Gothic"/>
                        </a:defRPr>
                      </a:lvl3pPr>
                      <a:lvl4pPr marL="545552" algn="l" defTabSz="363702" rtl="0" eaLnBrk="1" latinLnBrk="0" hangingPunct="1">
                        <a:defRPr sz="716" b="1" kern="1200">
                          <a:solidFill>
                            <a:schemeClr val="lt1"/>
                          </a:solidFill>
                          <a:latin typeface="Century Gothic"/>
                        </a:defRPr>
                      </a:lvl4pPr>
                      <a:lvl5pPr marL="727404" algn="l" defTabSz="363702" rtl="0" eaLnBrk="1" latinLnBrk="0" hangingPunct="1">
                        <a:defRPr sz="716" b="1" kern="1200">
                          <a:solidFill>
                            <a:schemeClr val="lt1"/>
                          </a:solidFill>
                          <a:latin typeface="Century Gothic"/>
                        </a:defRPr>
                      </a:lvl5pPr>
                      <a:lvl6pPr marL="909255" algn="l" defTabSz="363702" rtl="0" eaLnBrk="1" latinLnBrk="0" hangingPunct="1">
                        <a:defRPr sz="716" b="1" kern="1200">
                          <a:solidFill>
                            <a:schemeClr val="lt1"/>
                          </a:solidFill>
                          <a:latin typeface="Century Gothic"/>
                        </a:defRPr>
                      </a:lvl6pPr>
                      <a:lvl7pPr marL="1091105" algn="l" defTabSz="363702" rtl="0" eaLnBrk="1" latinLnBrk="0" hangingPunct="1">
                        <a:defRPr sz="716" b="1" kern="1200">
                          <a:solidFill>
                            <a:schemeClr val="lt1"/>
                          </a:solidFill>
                          <a:latin typeface="Century Gothic"/>
                        </a:defRPr>
                      </a:lvl7pPr>
                      <a:lvl8pPr marL="1272957" algn="l" defTabSz="363702" rtl="0" eaLnBrk="1" latinLnBrk="0" hangingPunct="1">
                        <a:defRPr sz="716" b="1" kern="1200">
                          <a:solidFill>
                            <a:schemeClr val="lt1"/>
                          </a:solidFill>
                          <a:latin typeface="Century Gothic"/>
                        </a:defRPr>
                      </a:lvl8pPr>
                      <a:lvl9pPr marL="1454807" algn="l" defTabSz="363702" rtl="0" eaLnBrk="1" latinLnBrk="0" hangingPunct="1">
                        <a:defRPr sz="716" b="1" kern="1200">
                          <a:solidFill>
                            <a:schemeClr val="lt1"/>
                          </a:solidFill>
                          <a:latin typeface="Century Gothic"/>
                        </a:defRPr>
                      </a:lvl9pPr>
                    </a:lstStyle>
                    <a:p>
                      <a:pPr algn="ctr"/>
                      <a:r>
                        <a:rPr lang="en-US" sz="1400" b="1" dirty="0">
                          <a:solidFill>
                            <a:schemeClr val="bg1"/>
                          </a:solidFill>
                          <a:latin typeface="+mj-lt"/>
                        </a:rPr>
                        <a:t>2024</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9D328"/>
                    </a:solidFill>
                  </a:tcPr>
                </a:tc>
                <a:tc>
                  <a:txBody>
                    <a:bodyPr/>
                    <a:lstStyle>
                      <a:lvl1pPr marL="0" algn="l" defTabSz="363702" rtl="0" eaLnBrk="1" latinLnBrk="0" hangingPunct="1">
                        <a:defRPr sz="716" b="1" kern="1200">
                          <a:solidFill>
                            <a:schemeClr val="lt1"/>
                          </a:solidFill>
                          <a:latin typeface="Century Gothic"/>
                        </a:defRPr>
                      </a:lvl1pPr>
                      <a:lvl2pPr marL="181851" algn="l" defTabSz="363702" rtl="0" eaLnBrk="1" latinLnBrk="0" hangingPunct="1">
                        <a:defRPr sz="716" b="1" kern="1200">
                          <a:solidFill>
                            <a:schemeClr val="lt1"/>
                          </a:solidFill>
                          <a:latin typeface="Century Gothic"/>
                        </a:defRPr>
                      </a:lvl2pPr>
                      <a:lvl3pPr marL="363702" algn="l" defTabSz="363702" rtl="0" eaLnBrk="1" latinLnBrk="0" hangingPunct="1">
                        <a:defRPr sz="716" b="1" kern="1200">
                          <a:solidFill>
                            <a:schemeClr val="lt1"/>
                          </a:solidFill>
                          <a:latin typeface="Century Gothic"/>
                        </a:defRPr>
                      </a:lvl3pPr>
                      <a:lvl4pPr marL="545552" algn="l" defTabSz="363702" rtl="0" eaLnBrk="1" latinLnBrk="0" hangingPunct="1">
                        <a:defRPr sz="716" b="1" kern="1200">
                          <a:solidFill>
                            <a:schemeClr val="lt1"/>
                          </a:solidFill>
                          <a:latin typeface="Century Gothic"/>
                        </a:defRPr>
                      </a:lvl4pPr>
                      <a:lvl5pPr marL="727404" algn="l" defTabSz="363702" rtl="0" eaLnBrk="1" latinLnBrk="0" hangingPunct="1">
                        <a:defRPr sz="716" b="1" kern="1200">
                          <a:solidFill>
                            <a:schemeClr val="lt1"/>
                          </a:solidFill>
                          <a:latin typeface="Century Gothic"/>
                        </a:defRPr>
                      </a:lvl5pPr>
                      <a:lvl6pPr marL="909255" algn="l" defTabSz="363702" rtl="0" eaLnBrk="1" latinLnBrk="0" hangingPunct="1">
                        <a:defRPr sz="716" b="1" kern="1200">
                          <a:solidFill>
                            <a:schemeClr val="lt1"/>
                          </a:solidFill>
                          <a:latin typeface="Century Gothic"/>
                        </a:defRPr>
                      </a:lvl6pPr>
                      <a:lvl7pPr marL="1091105" algn="l" defTabSz="363702" rtl="0" eaLnBrk="1" latinLnBrk="0" hangingPunct="1">
                        <a:defRPr sz="716" b="1" kern="1200">
                          <a:solidFill>
                            <a:schemeClr val="lt1"/>
                          </a:solidFill>
                          <a:latin typeface="Century Gothic"/>
                        </a:defRPr>
                      </a:lvl7pPr>
                      <a:lvl8pPr marL="1272957" algn="l" defTabSz="363702" rtl="0" eaLnBrk="1" latinLnBrk="0" hangingPunct="1">
                        <a:defRPr sz="716" b="1" kern="1200">
                          <a:solidFill>
                            <a:schemeClr val="lt1"/>
                          </a:solidFill>
                          <a:latin typeface="Century Gothic"/>
                        </a:defRPr>
                      </a:lvl8pPr>
                      <a:lvl9pPr marL="1454807" algn="l" defTabSz="363702" rtl="0" eaLnBrk="1" latinLnBrk="0" hangingPunct="1">
                        <a:defRPr sz="716" b="1" kern="1200">
                          <a:solidFill>
                            <a:schemeClr val="lt1"/>
                          </a:solidFill>
                          <a:latin typeface="Century Gothic"/>
                        </a:defRPr>
                      </a:lvl9pPr>
                    </a:lstStyle>
                    <a:p>
                      <a:pPr algn="ctr"/>
                      <a:r>
                        <a:rPr lang="en-US" sz="1400" b="1" dirty="0">
                          <a:solidFill>
                            <a:schemeClr val="bg1"/>
                          </a:solidFill>
                          <a:latin typeface="+mj-lt"/>
                        </a:rPr>
                        <a:t>2025</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9D328"/>
                    </a:solidFill>
                  </a:tcPr>
                </a:tc>
                <a:extLst>
                  <a:ext uri="{0D108BD9-81ED-4DB2-BD59-A6C34878D82A}">
                    <a16:rowId xmlns:a16="http://schemas.microsoft.com/office/drawing/2014/main" val="1992078752"/>
                  </a:ext>
                </a:extLst>
              </a:tr>
              <a:tr h="352425">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l"/>
                      <a:r>
                        <a:rPr lang="en-US" sz="800" b="0" i="0" u="none">
                          <a:solidFill>
                            <a:schemeClr val="bg1"/>
                          </a:solidFill>
                          <a:latin typeface="+mj-lt"/>
                        </a:rPr>
                        <a:t>PRESUPUESTO</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C6F6E"/>
                    </a:solidFill>
                  </a:tcPr>
                </a:tc>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ctr"/>
                      <a:r>
                        <a:rPr kumimoji="0" lang="en-US" sz="1000" b="1" i="0" u="none" strike="noStrike" kern="1200" cap="none" spc="0" normalizeH="0" baseline="0" noProof="0" dirty="0">
                          <a:ln>
                            <a:noFill/>
                          </a:ln>
                          <a:solidFill>
                            <a:schemeClr val="tx1"/>
                          </a:solidFill>
                          <a:effectLst/>
                          <a:uLnTx/>
                          <a:uFillTx/>
                          <a:latin typeface="+mj-lt"/>
                          <a:ea typeface="+mn-ea"/>
                          <a:cs typeface="+mn-cs"/>
                        </a:rPr>
                        <a:t>$ 71K</a:t>
                      </a:r>
                      <a:endParaRPr lang="en-US" sz="1000" b="1" i="0" u="none" dirty="0">
                        <a:solidFill>
                          <a:schemeClr val="tx1"/>
                        </a:solidFill>
                        <a:latin typeface="+mj-lt"/>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solidFill>
                          <a:effectLst/>
                          <a:uLnTx/>
                          <a:uFillTx/>
                          <a:latin typeface="+mj-lt"/>
                          <a:ea typeface="+mn-ea"/>
                          <a:cs typeface="+mn-cs"/>
                        </a:rPr>
                        <a:t>$ 57K</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DE9E9"/>
                    </a:solidFill>
                  </a:tcPr>
                </a:tc>
                <a:extLst>
                  <a:ext uri="{0D108BD9-81ED-4DB2-BD59-A6C34878D82A}">
                    <a16:rowId xmlns:a16="http://schemas.microsoft.com/office/drawing/2014/main" val="1620152379"/>
                  </a:ext>
                </a:extLst>
              </a:tr>
              <a:tr h="314325">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l"/>
                      <a:r>
                        <a:rPr lang="en-US" sz="800" b="0" i="0" u="none" dirty="0">
                          <a:solidFill>
                            <a:schemeClr val="bg1"/>
                          </a:solidFill>
                          <a:latin typeface="+mj-lt"/>
                        </a:rPr>
                        <a:t>SEMANAS AL AIRE</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C6F6E"/>
                    </a:solidFill>
                  </a:tcPr>
                </a:tc>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ctr"/>
                      <a:r>
                        <a:rPr lang="en-US" sz="1000" b="1" i="0" u="none" dirty="0">
                          <a:solidFill>
                            <a:schemeClr val="tx1"/>
                          </a:solidFill>
                          <a:latin typeface="+mj-lt"/>
                        </a:rPr>
                        <a:t>32</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i="0" dirty="0">
                          <a:solidFill>
                            <a:schemeClr val="tx1"/>
                          </a:solidFill>
                          <a:latin typeface="+mj-lt"/>
                        </a:rPr>
                        <a:t>24</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DE9E9"/>
                    </a:solidFill>
                  </a:tcPr>
                </a:tc>
                <a:extLst>
                  <a:ext uri="{0D108BD9-81ED-4DB2-BD59-A6C34878D82A}">
                    <a16:rowId xmlns:a16="http://schemas.microsoft.com/office/drawing/2014/main" val="344110735"/>
                  </a:ext>
                </a:extLst>
              </a:tr>
              <a:tr h="381000">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l"/>
                      <a:r>
                        <a:rPr lang="en-US" sz="800" b="0" i="0" u="none">
                          <a:solidFill>
                            <a:schemeClr val="bg1"/>
                          </a:solidFill>
                          <a:latin typeface="+mj-lt"/>
                        </a:rPr>
                        <a:t>TRPS (TV) AÑO</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C6F6E"/>
                    </a:solidFill>
                  </a:tcPr>
                </a:tc>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ctr"/>
                      <a:r>
                        <a:rPr kumimoji="0" lang="en-US" sz="1000" b="1" i="0" u="none" strike="noStrike" kern="1200" cap="none" spc="0" normalizeH="0" baseline="0" noProof="0" dirty="0">
                          <a:ln>
                            <a:noFill/>
                          </a:ln>
                          <a:solidFill>
                            <a:schemeClr val="tx1"/>
                          </a:solidFill>
                          <a:effectLst/>
                          <a:uLnTx/>
                          <a:uFillTx/>
                          <a:latin typeface="Century Gothic" panose="020F0302020204030204"/>
                          <a:ea typeface="+mn-ea"/>
                          <a:cs typeface="+mn-cs"/>
                        </a:rPr>
                        <a:t>4,979 TRPS</a:t>
                      </a:r>
                      <a:endParaRPr lang="en-US" sz="1000" b="1" i="0" u="none" dirty="0">
                        <a:solidFill>
                          <a:schemeClr val="tx1"/>
                        </a:solidFill>
                        <a:latin typeface="+mj-lt"/>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solidFill>
                          <a:effectLst/>
                          <a:uLnTx/>
                          <a:uFillTx/>
                          <a:latin typeface="Century Gothic" panose="020F0302020204030204"/>
                          <a:ea typeface="+mn-ea"/>
                          <a:cs typeface="+mn-cs"/>
                        </a:rPr>
                        <a:t> 3 817 TRPS</a:t>
                      </a:r>
                      <a:endParaRPr lang="en-US" sz="1000" b="1" i="0" dirty="0">
                        <a:solidFill>
                          <a:schemeClr val="tx1"/>
                        </a:solidFill>
                        <a:latin typeface="+mj-lt"/>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DE9E9"/>
                    </a:solidFill>
                  </a:tcPr>
                </a:tc>
                <a:extLst>
                  <a:ext uri="{0D108BD9-81ED-4DB2-BD59-A6C34878D82A}">
                    <a16:rowId xmlns:a16="http://schemas.microsoft.com/office/drawing/2014/main" val="812508896"/>
                  </a:ext>
                </a:extLst>
              </a:tr>
              <a:tr h="289560">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l"/>
                      <a:r>
                        <a:rPr lang="en-US" sz="800" b="0" i="0" u="none">
                          <a:solidFill>
                            <a:schemeClr val="bg1"/>
                          </a:solidFill>
                          <a:latin typeface="+mj-lt"/>
                        </a:rPr>
                        <a:t>ALCANCE TV - MES</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C6F6E"/>
                    </a:solidFill>
                  </a:tcPr>
                </a:tc>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ctr"/>
                      <a:r>
                        <a:rPr lang="en-US" sz="1000" b="1" i="0" u="none" dirty="0">
                          <a:solidFill>
                            <a:schemeClr val="tx1"/>
                          </a:solidFill>
                          <a:latin typeface="+mj-lt"/>
                        </a:rPr>
                        <a:t>622</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i="0" dirty="0">
                          <a:solidFill>
                            <a:schemeClr val="tx1"/>
                          </a:solidFill>
                          <a:latin typeface="+mj-lt"/>
                        </a:rPr>
                        <a:t>636 TRP’S</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DE9E9"/>
                    </a:solidFill>
                  </a:tcPr>
                </a:tc>
                <a:extLst>
                  <a:ext uri="{0D108BD9-81ED-4DB2-BD59-A6C34878D82A}">
                    <a16:rowId xmlns:a16="http://schemas.microsoft.com/office/drawing/2014/main" val="788796899"/>
                  </a:ext>
                </a:extLst>
              </a:tr>
              <a:tr h="361950">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l"/>
                      <a:r>
                        <a:rPr lang="en-US" sz="800" b="0" i="0" u="none">
                          <a:solidFill>
                            <a:schemeClr val="bg1"/>
                          </a:solidFill>
                          <a:latin typeface="+mj-lt"/>
                        </a:rPr>
                        <a:t>ALCANCE DIGITAL – MES RRSS</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C6F6E"/>
                    </a:solidFill>
                  </a:tcPr>
                </a:tc>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ctr"/>
                      <a:endParaRPr lang="en-US" sz="1000" b="1" i="0" u="none">
                        <a:solidFill>
                          <a:schemeClr val="tx1"/>
                        </a:solidFill>
                        <a:latin typeface="+mj-lt"/>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1" i="0" dirty="0">
                        <a:solidFill>
                          <a:schemeClr val="tx1"/>
                        </a:solidFill>
                        <a:latin typeface="+mj-lt"/>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DE9E9"/>
                    </a:solidFill>
                  </a:tcPr>
                </a:tc>
                <a:extLst>
                  <a:ext uri="{0D108BD9-81ED-4DB2-BD59-A6C34878D82A}">
                    <a16:rowId xmlns:a16="http://schemas.microsoft.com/office/drawing/2014/main" val="1390027884"/>
                  </a:ext>
                </a:extLst>
              </a:tr>
              <a:tr h="276225">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l"/>
                      <a:r>
                        <a:rPr lang="en-US" sz="800" b="0" i="0" u="none">
                          <a:solidFill>
                            <a:schemeClr val="bg1"/>
                          </a:solidFill>
                          <a:latin typeface="+mj-lt"/>
                        </a:rPr>
                        <a:t>ALCANCE (IVR) PROMEDIO – MES</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C6F6E"/>
                    </a:solidFill>
                  </a:tcPr>
                </a:tc>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ctr"/>
                      <a:endParaRPr lang="en-US" sz="1000" b="1" i="0" u="none" dirty="0">
                        <a:solidFill>
                          <a:schemeClr val="tx1"/>
                        </a:solidFill>
                        <a:latin typeface="+mj-lt"/>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1" i="0" dirty="0">
                        <a:solidFill>
                          <a:schemeClr val="tx1"/>
                        </a:solidFill>
                        <a:latin typeface="+mj-lt"/>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DE9E9"/>
                    </a:solidFill>
                  </a:tcPr>
                </a:tc>
                <a:extLst>
                  <a:ext uri="{0D108BD9-81ED-4DB2-BD59-A6C34878D82A}">
                    <a16:rowId xmlns:a16="http://schemas.microsoft.com/office/drawing/2014/main" val="1173671133"/>
                  </a:ext>
                </a:extLst>
              </a:tr>
              <a:tr h="682386">
                <a:tc>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just"/>
                      <a:endParaRPr lang="en-US" sz="1100" b="0" i="0" u="none" kern="1200">
                        <a:solidFill>
                          <a:schemeClr val="tx1"/>
                        </a:solidFill>
                        <a:latin typeface="+mn-lt"/>
                        <a:ea typeface="+mn-ea"/>
                        <a:cs typeface="+mn-cs"/>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gridSpan="2">
                  <a:txBody>
                    <a:bodyPr/>
                    <a:lstStyle>
                      <a:lvl1pPr marL="0" algn="l" defTabSz="363702" rtl="0" eaLnBrk="1" latinLnBrk="0" hangingPunct="1">
                        <a:defRPr sz="716" kern="1200">
                          <a:solidFill>
                            <a:schemeClr val="dk1"/>
                          </a:solidFill>
                          <a:latin typeface="Century Gothic"/>
                        </a:defRPr>
                      </a:lvl1pPr>
                      <a:lvl2pPr marL="181851" algn="l" defTabSz="363702" rtl="0" eaLnBrk="1" latinLnBrk="0" hangingPunct="1">
                        <a:defRPr sz="716" kern="1200">
                          <a:solidFill>
                            <a:schemeClr val="dk1"/>
                          </a:solidFill>
                          <a:latin typeface="Century Gothic"/>
                        </a:defRPr>
                      </a:lvl2pPr>
                      <a:lvl3pPr marL="363702" algn="l" defTabSz="363702" rtl="0" eaLnBrk="1" latinLnBrk="0" hangingPunct="1">
                        <a:defRPr sz="716" kern="1200">
                          <a:solidFill>
                            <a:schemeClr val="dk1"/>
                          </a:solidFill>
                          <a:latin typeface="Century Gothic"/>
                        </a:defRPr>
                      </a:lvl3pPr>
                      <a:lvl4pPr marL="545552" algn="l" defTabSz="363702" rtl="0" eaLnBrk="1" latinLnBrk="0" hangingPunct="1">
                        <a:defRPr sz="716" kern="1200">
                          <a:solidFill>
                            <a:schemeClr val="dk1"/>
                          </a:solidFill>
                          <a:latin typeface="Century Gothic"/>
                        </a:defRPr>
                      </a:lvl4pPr>
                      <a:lvl5pPr marL="727404" algn="l" defTabSz="363702" rtl="0" eaLnBrk="1" latinLnBrk="0" hangingPunct="1">
                        <a:defRPr sz="716" kern="1200">
                          <a:solidFill>
                            <a:schemeClr val="dk1"/>
                          </a:solidFill>
                          <a:latin typeface="Century Gothic"/>
                        </a:defRPr>
                      </a:lvl5pPr>
                      <a:lvl6pPr marL="909255" algn="l" defTabSz="363702" rtl="0" eaLnBrk="1" latinLnBrk="0" hangingPunct="1">
                        <a:defRPr sz="716" kern="1200">
                          <a:solidFill>
                            <a:schemeClr val="dk1"/>
                          </a:solidFill>
                          <a:latin typeface="Century Gothic"/>
                        </a:defRPr>
                      </a:lvl6pPr>
                      <a:lvl7pPr marL="1091105" algn="l" defTabSz="363702" rtl="0" eaLnBrk="1" latinLnBrk="0" hangingPunct="1">
                        <a:defRPr sz="716" kern="1200">
                          <a:solidFill>
                            <a:schemeClr val="dk1"/>
                          </a:solidFill>
                          <a:latin typeface="Century Gothic"/>
                        </a:defRPr>
                      </a:lvl7pPr>
                      <a:lvl8pPr marL="1272957" algn="l" defTabSz="363702" rtl="0" eaLnBrk="1" latinLnBrk="0" hangingPunct="1">
                        <a:defRPr sz="716" kern="1200">
                          <a:solidFill>
                            <a:schemeClr val="dk1"/>
                          </a:solidFill>
                          <a:latin typeface="Century Gothic"/>
                        </a:defRPr>
                      </a:lvl8pPr>
                      <a:lvl9pPr marL="1454807" algn="l" defTabSz="363702" rtl="0" eaLnBrk="1" latinLnBrk="0" hangingPunct="1">
                        <a:defRPr sz="716" kern="1200">
                          <a:solidFill>
                            <a:schemeClr val="dk1"/>
                          </a:solidFill>
                          <a:latin typeface="Century Gothic"/>
                        </a:defRPr>
                      </a:lvl9pPr>
                    </a:lstStyle>
                    <a:p>
                      <a:pPr algn="l"/>
                      <a:r>
                        <a:rPr lang="en-US" sz="1000" b="1" i="0" u="none" dirty="0">
                          <a:solidFill>
                            <a:schemeClr val="tx2">
                              <a:lumMod val="50000"/>
                            </a:schemeClr>
                          </a:solidFill>
                          <a:latin typeface="+mj-lt"/>
                        </a:rPr>
                        <a:t>TV y PTV, </a:t>
                      </a:r>
                      <a:r>
                        <a:rPr lang="en-US" sz="1000" b="1" i="0" u="none" dirty="0" err="1">
                          <a:solidFill>
                            <a:schemeClr val="tx2">
                              <a:lumMod val="50000"/>
                            </a:schemeClr>
                          </a:solidFill>
                          <a:latin typeface="+mj-lt"/>
                        </a:rPr>
                        <a:t>medios</a:t>
                      </a:r>
                      <a:r>
                        <a:rPr lang="en-US" sz="1000" b="1" i="0" u="none" dirty="0">
                          <a:solidFill>
                            <a:schemeClr val="tx2">
                              <a:lumMod val="50000"/>
                            </a:schemeClr>
                          </a:solidFill>
                          <a:latin typeface="+mj-lt"/>
                        </a:rPr>
                        <a:t> </a:t>
                      </a:r>
                      <a:r>
                        <a:rPr lang="en-US" sz="1000" b="1" i="0" u="none" dirty="0" err="1">
                          <a:solidFill>
                            <a:schemeClr val="tx2">
                              <a:lumMod val="50000"/>
                            </a:schemeClr>
                          </a:solidFill>
                          <a:latin typeface="+mj-lt"/>
                        </a:rPr>
                        <a:t>primarios</a:t>
                      </a:r>
                      <a:r>
                        <a:rPr lang="en-US" sz="1000" b="1" i="0" u="none" dirty="0">
                          <a:solidFill>
                            <a:schemeClr val="tx2">
                              <a:lumMod val="50000"/>
                            </a:schemeClr>
                          </a:solidFill>
                          <a:latin typeface="+mj-lt"/>
                        </a:rPr>
                        <a:t>, </a:t>
                      </a:r>
                    </a:p>
                    <a:p>
                      <a:pPr algn="l"/>
                      <a:r>
                        <a:rPr lang="es-HN" sz="800" dirty="0"/>
                        <a:t>"Se asigna el 20% de la inversión en medios off a publicidad exterior, con el objetivo de garantizar una mayor visibilidad de la marca en espacios de menor saturación."</a:t>
                      </a:r>
                      <a:endParaRPr lang="en-US" sz="1000" b="1" i="0" u="none" dirty="0">
                        <a:solidFill>
                          <a:schemeClr val="tx2">
                            <a:lumMod val="50000"/>
                          </a:schemeClr>
                        </a:solidFill>
                        <a:latin typeface="+mj-lt"/>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3DCDB">
                        <a:lumMod val="9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1" i="0">
                        <a:solidFill>
                          <a:schemeClr val="tx2">
                            <a:lumMod val="50000"/>
                          </a:schemeClr>
                        </a:solidFill>
                        <a:latin typeface="+mj-lt"/>
                      </a:endParaRPr>
                    </a:p>
                  </a:txBody>
                  <a:tcPr anchor="ctr">
                    <a:lnL w="38100" cap="flat" cmpd="sng" algn="ctr">
                      <a:solidFill>
                        <a:schemeClr val="bg1"/>
                      </a:solidFill>
                      <a:prstDash val="solid"/>
                      <a:round/>
                      <a:headEnd type="none" w="med" len="med"/>
                      <a:tailEnd type="none" w="med" len="med"/>
                    </a:lnL>
                    <a:lnR w="57150" cap="flat" cmpd="sng" algn="ctr">
                      <a:solidFill>
                        <a:schemeClr val="accent5"/>
                      </a:solid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98681149"/>
                  </a:ext>
                </a:extLst>
              </a:tr>
            </a:tbl>
          </a:graphicData>
        </a:graphic>
      </p:graphicFrame>
      <p:graphicFrame>
        <p:nvGraphicFramePr>
          <p:cNvPr id="70" name="Gráfico 69">
            <a:extLst>
              <a:ext uri="{FF2B5EF4-FFF2-40B4-BE49-F238E27FC236}">
                <a16:creationId xmlns:a16="http://schemas.microsoft.com/office/drawing/2014/main" id="{93DCE385-0FAC-126D-B32E-A565FA3696F6}"/>
              </a:ext>
            </a:extLst>
          </p:cNvPr>
          <p:cNvGraphicFramePr/>
          <p:nvPr>
            <p:extLst>
              <p:ext uri="{D42A27DB-BD31-4B8C-83A1-F6EECF244321}">
                <p14:modId xmlns:p14="http://schemas.microsoft.com/office/powerpoint/2010/main" val="2486881942"/>
              </p:ext>
            </p:extLst>
          </p:nvPr>
        </p:nvGraphicFramePr>
        <p:xfrm>
          <a:off x="4148385" y="4482779"/>
          <a:ext cx="4140589" cy="8458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1" name="Gráfico 70">
            <a:extLst>
              <a:ext uri="{FF2B5EF4-FFF2-40B4-BE49-F238E27FC236}">
                <a16:creationId xmlns:a16="http://schemas.microsoft.com/office/drawing/2014/main" id="{1F67187A-EB97-987B-BC4F-4611229D8B7E}"/>
              </a:ext>
            </a:extLst>
          </p:cNvPr>
          <p:cNvGraphicFramePr/>
          <p:nvPr>
            <p:extLst>
              <p:ext uri="{D42A27DB-BD31-4B8C-83A1-F6EECF244321}">
                <p14:modId xmlns:p14="http://schemas.microsoft.com/office/powerpoint/2010/main" val="2904033520"/>
              </p:ext>
            </p:extLst>
          </p:nvPr>
        </p:nvGraphicFramePr>
        <p:xfrm>
          <a:off x="4148384" y="4979962"/>
          <a:ext cx="4140589" cy="84586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4" name="Gráfico 73">
            <a:extLst>
              <a:ext uri="{FF2B5EF4-FFF2-40B4-BE49-F238E27FC236}">
                <a16:creationId xmlns:a16="http://schemas.microsoft.com/office/drawing/2014/main" id="{47C042F5-8FE6-09BA-95FE-F290A74BCC7B}"/>
              </a:ext>
            </a:extLst>
          </p:cNvPr>
          <p:cNvGraphicFramePr/>
          <p:nvPr>
            <p:extLst>
              <p:ext uri="{D42A27DB-BD31-4B8C-83A1-F6EECF244321}">
                <p14:modId xmlns:p14="http://schemas.microsoft.com/office/powerpoint/2010/main" val="1344768126"/>
              </p:ext>
            </p:extLst>
          </p:nvPr>
        </p:nvGraphicFramePr>
        <p:xfrm>
          <a:off x="4148383" y="5507316"/>
          <a:ext cx="4140589" cy="845860"/>
        </p:xfrm>
        <a:graphic>
          <a:graphicData uri="http://schemas.openxmlformats.org/drawingml/2006/chart">
            <c:chart xmlns:c="http://schemas.openxmlformats.org/drawingml/2006/chart" xmlns:r="http://schemas.openxmlformats.org/officeDocument/2006/relationships" r:id="rId4"/>
          </a:graphicData>
        </a:graphic>
      </p:graphicFrame>
      <p:sp>
        <p:nvSpPr>
          <p:cNvPr id="6" name="Título 1">
            <a:extLst>
              <a:ext uri="{FF2B5EF4-FFF2-40B4-BE49-F238E27FC236}">
                <a16:creationId xmlns:a16="http://schemas.microsoft.com/office/drawing/2014/main" id="{E0B82BDD-B582-86BD-D977-170B62363357}"/>
              </a:ext>
            </a:extLst>
          </p:cNvPr>
          <p:cNvSpPr txBox="1">
            <a:spLocks/>
          </p:cNvSpPr>
          <p:nvPr/>
        </p:nvSpPr>
        <p:spPr>
          <a:xfrm>
            <a:off x="3334615" y="4745712"/>
            <a:ext cx="963669" cy="1088701"/>
          </a:xfrm>
          <a:prstGeom prst="rect">
            <a:avLst/>
          </a:prstGeom>
        </p:spPr>
        <p:txBody>
          <a:bodyPr vert="horz" lIns="91440" tIns="45720" rIns="91440" bIns="45720" rtlCol="0" anchor="t">
            <a:noAutofit/>
          </a:bodyPr>
          <a:lstStyle>
            <a:lvl1pPr algn="l" defTabSz="363702" rtl="0" eaLnBrk="1" latinLnBrk="0" hangingPunct="1">
              <a:lnSpc>
                <a:spcPct val="90000"/>
              </a:lnSpc>
              <a:spcBef>
                <a:spcPct val="0"/>
              </a:spcBef>
              <a:buNone/>
              <a:defRPr sz="2800" b="0" i="0" kern="1200" cap="none" baseline="0">
                <a:solidFill>
                  <a:schemeClr val="tx1"/>
                </a:solidFill>
                <a:latin typeface="+mj-lt"/>
                <a:ea typeface="Poppins Medium" pitchFamily="2" charset="77"/>
                <a:cs typeface="Poppins Medium" pitchFamily="2" charset="77"/>
              </a:defRPr>
            </a:lvl1pPr>
          </a:lstStyle>
          <a:p>
            <a:pPr algn="ctr"/>
            <a:r>
              <a:rPr lang="es-MX" sz="1800" dirty="0"/>
              <a:t>2023</a:t>
            </a:r>
          </a:p>
          <a:p>
            <a:pPr algn="ctr"/>
            <a:endParaRPr lang="es-MX" sz="1800" dirty="0"/>
          </a:p>
          <a:p>
            <a:pPr algn="ctr"/>
            <a:r>
              <a:rPr lang="es-MX" sz="1800" dirty="0"/>
              <a:t>2024</a:t>
            </a:r>
          </a:p>
          <a:p>
            <a:pPr algn="ctr"/>
            <a:endParaRPr lang="es-MX" sz="1800" dirty="0"/>
          </a:p>
          <a:p>
            <a:pPr algn="ctr"/>
            <a:r>
              <a:rPr lang="es-MX" sz="1800" b="1" dirty="0"/>
              <a:t>2025</a:t>
            </a:r>
          </a:p>
        </p:txBody>
      </p:sp>
      <p:pic>
        <p:nvPicPr>
          <p:cNvPr id="16" name="Picture 2" descr="Canesten V® salud íntima | Canesten V® óvulos y crema">
            <a:extLst>
              <a:ext uri="{FF2B5EF4-FFF2-40B4-BE49-F238E27FC236}">
                <a16:creationId xmlns:a16="http://schemas.microsoft.com/office/drawing/2014/main" id="{C23448E4-478F-2842-965F-41ED672717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5675" y="674632"/>
            <a:ext cx="1403002" cy="541217"/>
          </a:xfrm>
          <a:prstGeom prst="rect">
            <a:avLst/>
          </a:prstGeom>
          <a:noFill/>
          <a:extLst>
            <a:ext uri="{909E8E84-426E-40DD-AFC4-6F175D3DCCD1}">
              <a14:hiddenFill xmlns:a14="http://schemas.microsoft.com/office/drawing/2010/main">
                <a:solidFill>
                  <a:srgbClr val="FFFFFF"/>
                </a:solidFill>
              </a14:hiddenFill>
            </a:ext>
          </a:extLst>
        </p:spPr>
      </p:pic>
      <p:sp>
        <p:nvSpPr>
          <p:cNvPr id="10" name="Flecha abajo 9">
            <a:extLst>
              <a:ext uri="{FF2B5EF4-FFF2-40B4-BE49-F238E27FC236}">
                <a16:creationId xmlns:a16="http://schemas.microsoft.com/office/drawing/2014/main" id="{1962B335-DBEB-E74D-AA1B-43181BFE3F04}"/>
              </a:ext>
            </a:extLst>
          </p:cNvPr>
          <p:cNvSpPr/>
          <p:nvPr/>
        </p:nvSpPr>
        <p:spPr>
          <a:xfrm>
            <a:off x="8395854" y="1399907"/>
            <a:ext cx="308759" cy="24938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a:lnSpc>
                <a:spcPct val="110000"/>
              </a:lnSpc>
              <a:spcAft>
                <a:spcPts val="600"/>
              </a:spcAft>
            </a:pPr>
            <a:endParaRPr lang="es-HN" sz="1600" dirty="0">
              <a:solidFill>
                <a:schemeClr val="tx1"/>
              </a:solidFill>
            </a:endParaRPr>
          </a:p>
        </p:txBody>
      </p:sp>
      <p:sp>
        <p:nvSpPr>
          <p:cNvPr id="11" name="CuadroTexto 10">
            <a:extLst>
              <a:ext uri="{FF2B5EF4-FFF2-40B4-BE49-F238E27FC236}">
                <a16:creationId xmlns:a16="http://schemas.microsoft.com/office/drawing/2014/main" id="{756CF0DA-C1AF-104D-88B9-BE77BCC022D5}"/>
              </a:ext>
            </a:extLst>
          </p:cNvPr>
          <p:cNvSpPr txBox="1"/>
          <p:nvPr/>
        </p:nvSpPr>
        <p:spPr>
          <a:xfrm>
            <a:off x="8688655" y="1426276"/>
            <a:ext cx="542136" cy="276999"/>
          </a:xfrm>
          <a:prstGeom prst="rect">
            <a:avLst/>
          </a:prstGeom>
          <a:noFill/>
        </p:spPr>
        <p:txBody>
          <a:bodyPr wrap="none" rtlCol="0">
            <a:spAutoFit/>
          </a:bodyPr>
          <a:lstStyle/>
          <a:p>
            <a:r>
              <a:rPr lang="es-HN" sz="1200" dirty="0">
                <a:latin typeface="Helvetica Light" panose="020B0403020202020204" pitchFamily="34" charset="0"/>
              </a:rPr>
              <a:t>-20%</a:t>
            </a:r>
          </a:p>
        </p:txBody>
      </p:sp>
    </p:spTree>
    <p:extLst>
      <p:ext uri="{BB962C8B-B14F-4D97-AF65-F5344CB8AC3E}">
        <p14:creationId xmlns:p14="http://schemas.microsoft.com/office/powerpoint/2010/main" val="1745276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a:extLst>
              <a:ext uri="{FF2B5EF4-FFF2-40B4-BE49-F238E27FC236}">
                <a16:creationId xmlns:a16="http://schemas.microsoft.com/office/drawing/2014/main" id="{3D4CF1FB-577E-3769-937C-3560D6C4F5E4}"/>
              </a:ext>
            </a:extLst>
          </p:cNvPr>
          <p:cNvSpPr>
            <a:spLocks noGrp="1"/>
          </p:cNvSpPr>
          <p:nvPr>
            <p:ph type="ftr" sz="quarter" idx="3"/>
          </p:nvPr>
        </p:nvSpPr>
        <p:spPr/>
        <p:txBody>
          <a:bodyPr/>
          <a:lstStyle/>
          <a:p>
            <a:r>
              <a:rPr lang="es-MX"/>
              <a:t>Source: </a:t>
            </a:r>
          </a:p>
        </p:txBody>
      </p:sp>
      <p:sp>
        <p:nvSpPr>
          <p:cNvPr id="5" name="Marcador de número de diapositiva 4">
            <a:extLst>
              <a:ext uri="{FF2B5EF4-FFF2-40B4-BE49-F238E27FC236}">
                <a16:creationId xmlns:a16="http://schemas.microsoft.com/office/drawing/2014/main" id="{F1753DCA-508A-DBBB-5C45-78DDBF4F97A3}"/>
              </a:ext>
            </a:extLst>
          </p:cNvPr>
          <p:cNvSpPr>
            <a:spLocks noGrp="1"/>
          </p:cNvSpPr>
          <p:nvPr>
            <p:ph type="sldNum" sz="quarter" idx="4"/>
          </p:nvPr>
        </p:nvSpPr>
        <p:spPr/>
        <p:txBody>
          <a:bodyPr/>
          <a:lstStyle/>
          <a:p>
            <a:fld id="{67322826-FB53-4EA8-B4DD-786783600E55}" type="slidenum">
              <a:rPr lang="es-MX" smtClean="0"/>
              <a:t>2</a:t>
            </a:fld>
            <a:endParaRPr lang="es-MX"/>
          </a:p>
        </p:txBody>
      </p:sp>
      <p:graphicFrame>
        <p:nvGraphicFramePr>
          <p:cNvPr id="6" name="Table 13">
            <a:extLst>
              <a:ext uri="{FF2B5EF4-FFF2-40B4-BE49-F238E27FC236}">
                <a16:creationId xmlns:a16="http://schemas.microsoft.com/office/drawing/2014/main" id="{72ACAE7D-EB5C-3806-0FEB-520B74A092B9}"/>
              </a:ext>
            </a:extLst>
          </p:cNvPr>
          <p:cNvGraphicFramePr>
            <a:graphicFrameLocks noGrp="1"/>
          </p:cNvGraphicFramePr>
          <p:nvPr>
            <p:extLst>
              <p:ext uri="{D42A27DB-BD31-4B8C-83A1-F6EECF244321}">
                <p14:modId xmlns:p14="http://schemas.microsoft.com/office/powerpoint/2010/main" val="4148767217"/>
              </p:ext>
            </p:extLst>
          </p:nvPr>
        </p:nvGraphicFramePr>
        <p:xfrm>
          <a:off x="785261" y="839617"/>
          <a:ext cx="10863132" cy="5231151"/>
        </p:xfrm>
        <a:graphic>
          <a:graphicData uri="http://schemas.openxmlformats.org/drawingml/2006/table">
            <a:tbl>
              <a:tblPr/>
              <a:tblGrid>
                <a:gridCol w="997488">
                  <a:extLst>
                    <a:ext uri="{9D8B030D-6E8A-4147-A177-3AD203B41FA5}">
                      <a16:colId xmlns:a16="http://schemas.microsoft.com/office/drawing/2014/main" val="1159214674"/>
                    </a:ext>
                  </a:extLst>
                </a:gridCol>
                <a:gridCol w="822137">
                  <a:extLst>
                    <a:ext uri="{9D8B030D-6E8A-4147-A177-3AD203B41FA5}">
                      <a16:colId xmlns:a16="http://schemas.microsoft.com/office/drawing/2014/main" val="120266068"/>
                    </a:ext>
                  </a:extLst>
                </a:gridCol>
                <a:gridCol w="822137">
                  <a:extLst>
                    <a:ext uri="{9D8B030D-6E8A-4147-A177-3AD203B41FA5}">
                      <a16:colId xmlns:a16="http://schemas.microsoft.com/office/drawing/2014/main" val="3568682261"/>
                    </a:ext>
                  </a:extLst>
                </a:gridCol>
                <a:gridCol w="822137">
                  <a:extLst>
                    <a:ext uri="{9D8B030D-6E8A-4147-A177-3AD203B41FA5}">
                      <a16:colId xmlns:a16="http://schemas.microsoft.com/office/drawing/2014/main" val="2175271297"/>
                    </a:ext>
                  </a:extLst>
                </a:gridCol>
                <a:gridCol w="822137">
                  <a:extLst>
                    <a:ext uri="{9D8B030D-6E8A-4147-A177-3AD203B41FA5}">
                      <a16:colId xmlns:a16="http://schemas.microsoft.com/office/drawing/2014/main" val="1279566585"/>
                    </a:ext>
                  </a:extLst>
                </a:gridCol>
                <a:gridCol w="822137">
                  <a:extLst>
                    <a:ext uri="{9D8B030D-6E8A-4147-A177-3AD203B41FA5}">
                      <a16:colId xmlns:a16="http://schemas.microsoft.com/office/drawing/2014/main" val="2553792247"/>
                    </a:ext>
                  </a:extLst>
                </a:gridCol>
                <a:gridCol w="822137">
                  <a:extLst>
                    <a:ext uri="{9D8B030D-6E8A-4147-A177-3AD203B41FA5}">
                      <a16:colId xmlns:a16="http://schemas.microsoft.com/office/drawing/2014/main" val="3050529919"/>
                    </a:ext>
                  </a:extLst>
                </a:gridCol>
                <a:gridCol w="822137">
                  <a:extLst>
                    <a:ext uri="{9D8B030D-6E8A-4147-A177-3AD203B41FA5}">
                      <a16:colId xmlns:a16="http://schemas.microsoft.com/office/drawing/2014/main" val="963350951"/>
                    </a:ext>
                  </a:extLst>
                </a:gridCol>
                <a:gridCol w="822137">
                  <a:extLst>
                    <a:ext uri="{9D8B030D-6E8A-4147-A177-3AD203B41FA5}">
                      <a16:colId xmlns:a16="http://schemas.microsoft.com/office/drawing/2014/main" val="3725381274"/>
                    </a:ext>
                  </a:extLst>
                </a:gridCol>
                <a:gridCol w="822137">
                  <a:extLst>
                    <a:ext uri="{9D8B030D-6E8A-4147-A177-3AD203B41FA5}">
                      <a16:colId xmlns:a16="http://schemas.microsoft.com/office/drawing/2014/main" val="1496237563"/>
                    </a:ext>
                  </a:extLst>
                </a:gridCol>
                <a:gridCol w="822137">
                  <a:extLst>
                    <a:ext uri="{9D8B030D-6E8A-4147-A177-3AD203B41FA5}">
                      <a16:colId xmlns:a16="http://schemas.microsoft.com/office/drawing/2014/main" val="3005630223"/>
                    </a:ext>
                  </a:extLst>
                </a:gridCol>
                <a:gridCol w="822137">
                  <a:extLst>
                    <a:ext uri="{9D8B030D-6E8A-4147-A177-3AD203B41FA5}">
                      <a16:colId xmlns:a16="http://schemas.microsoft.com/office/drawing/2014/main" val="544124801"/>
                    </a:ext>
                  </a:extLst>
                </a:gridCol>
                <a:gridCol w="822137">
                  <a:extLst>
                    <a:ext uri="{9D8B030D-6E8A-4147-A177-3AD203B41FA5}">
                      <a16:colId xmlns:a16="http://schemas.microsoft.com/office/drawing/2014/main" val="3636195450"/>
                    </a:ext>
                  </a:extLst>
                </a:gridCol>
              </a:tblGrid>
              <a:tr h="422261">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a:noFill/>
                    </a:lnL>
                    <a:lnR w="12700" cap="flat" cmpd="sng" algn="ctr">
                      <a:solidFill>
                        <a:schemeClr val="bg1"/>
                      </a:solidFill>
                      <a:prstDash val="solid"/>
                      <a:round/>
                      <a:headEnd type="none" w="med" len="med"/>
                      <a:tailEnd type="none" w="med" len="med"/>
                    </a:lnR>
                    <a:lnT>
                      <a:noFill/>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GB" sz="900" b="1" i="0" u="none" strike="noStrike">
                          <a:solidFill>
                            <a:schemeClr val="tx1"/>
                          </a:solidFill>
                          <a:effectLst/>
                          <a:latin typeface="Century Gothic" panose="020B0502020202020204" pitchFamily="34" charset="0"/>
                        </a:rPr>
                        <a:t>JAN</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p>
                      <a:pPr algn="ctr" rtl="0" fontAlgn="b"/>
                      <a:r>
                        <a:rPr lang="en-GB" sz="900" b="1" i="0" u="none" strike="noStrike">
                          <a:solidFill>
                            <a:schemeClr val="tx1"/>
                          </a:solidFill>
                          <a:effectLst/>
                          <a:latin typeface="Century Gothic" panose="020B0502020202020204" pitchFamily="34" charset="0"/>
                        </a:rPr>
                        <a:t>FEB</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p>
                      <a:pPr algn="ctr" rtl="0" fontAlgn="b"/>
                      <a:r>
                        <a:rPr lang="en-GB" sz="900" b="1" i="0" u="none" strike="noStrike">
                          <a:solidFill>
                            <a:schemeClr val="tx1"/>
                          </a:solidFill>
                          <a:effectLst/>
                          <a:latin typeface="Century Gothic" panose="020B0502020202020204" pitchFamily="34" charset="0"/>
                        </a:rPr>
                        <a:t>MAR</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p>
                      <a:pPr algn="ctr" rtl="0" fontAlgn="b"/>
                      <a:r>
                        <a:rPr lang="en-GB" sz="900" b="1" i="0" u="none" strike="noStrike">
                          <a:solidFill>
                            <a:schemeClr val="tx1"/>
                          </a:solidFill>
                          <a:effectLst/>
                          <a:latin typeface="Century Gothic" panose="020B0502020202020204" pitchFamily="34" charset="0"/>
                        </a:rPr>
                        <a:t>APR</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p>
                      <a:pPr algn="ctr" rtl="0" fontAlgn="b"/>
                      <a:r>
                        <a:rPr lang="en-GB" sz="900" b="1" i="0" u="none" strike="noStrike">
                          <a:solidFill>
                            <a:schemeClr val="tx1"/>
                          </a:solidFill>
                          <a:effectLst/>
                          <a:latin typeface="Century Gothic" panose="020B0502020202020204" pitchFamily="34" charset="0"/>
                        </a:rPr>
                        <a:t>MAY</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p>
                      <a:pPr algn="ctr" rtl="0" fontAlgn="b"/>
                      <a:r>
                        <a:rPr lang="en-GB" sz="900" b="1" i="0" u="none" strike="noStrike">
                          <a:solidFill>
                            <a:schemeClr val="tx1"/>
                          </a:solidFill>
                          <a:effectLst/>
                          <a:latin typeface="Century Gothic" panose="020B0502020202020204" pitchFamily="34" charset="0"/>
                        </a:rPr>
                        <a:t>JUN</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p>
                      <a:pPr algn="ctr" rtl="0" fontAlgn="b"/>
                      <a:r>
                        <a:rPr lang="en-GB" sz="900" b="1" i="0" u="none" strike="noStrike">
                          <a:solidFill>
                            <a:schemeClr val="tx1"/>
                          </a:solidFill>
                          <a:effectLst/>
                          <a:latin typeface="Century Gothic" panose="020B0502020202020204" pitchFamily="34" charset="0"/>
                        </a:rPr>
                        <a:t>JUL</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p>
                      <a:pPr algn="ctr" rtl="0" fontAlgn="b"/>
                      <a:r>
                        <a:rPr lang="en-GB" sz="900" b="1" i="0" u="none" strike="noStrike">
                          <a:solidFill>
                            <a:schemeClr val="tx1"/>
                          </a:solidFill>
                          <a:effectLst/>
                          <a:latin typeface="Century Gothic" panose="020B0502020202020204" pitchFamily="34" charset="0"/>
                        </a:rPr>
                        <a:t>AUG</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p>
                      <a:pPr algn="ctr" rtl="0" fontAlgn="b"/>
                      <a:r>
                        <a:rPr lang="en-GB" sz="900" b="1" i="0" u="none" strike="noStrike">
                          <a:solidFill>
                            <a:schemeClr val="tx1"/>
                          </a:solidFill>
                          <a:effectLst/>
                          <a:latin typeface="Century Gothic" panose="020B0502020202020204" pitchFamily="34" charset="0"/>
                        </a:rPr>
                        <a:t>SEP</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p>
                      <a:pPr algn="ctr" rtl="0" fontAlgn="b"/>
                      <a:r>
                        <a:rPr lang="en-GB" sz="900" b="1" i="0" u="none" strike="noStrike">
                          <a:solidFill>
                            <a:schemeClr val="tx1"/>
                          </a:solidFill>
                          <a:effectLst/>
                          <a:latin typeface="Century Gothic" panose="020B0502020202020204" pitchFamily="34" charset="0"/>
                        </a:rPr>
                        <a:t>OCT</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p>
                      <a:pPr algn="ctr" rtl="0" fontAlgn="b"/>
                      <a:r>
                        <a:rPr lang="en-GB" sz="900" b="1" i="0" u="none" strike="noStrike">
                          <a:solidFill>
                            <a:schemeClr val="tx1"/>
                          </a:solidFill>
                          <a:effectLst/>
                          <a:latin typeface="Century Gothic" panose="020B0502020202020204" pitchFamily="34" charset="0"/>
                        </a:rPr>
                        <a:t>NOV</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9E9"/>
                    </a:solidFill>
                  </a:tcPr>
                </a:tc>
                <a:tc>
                  <a:txBody>
                    <a:bodyPr/>
                    <a:lstStyle/>
                    <a:p>
                      <a:pPr algn="ctr" rtl="0" fontAlgn="b"/>
                      <a:r>
                        <a:rPr lang="en-GB" sz="900" b="1" i="0" u="none" strike="noStrike">
                          <a:solidFill>
                            <a:schemeClr val="tx1"/>
                          </a:solidFill>
                          <a:effectLst/>
                          <a:latin typeface="Century Gothic" panose="020B0502020202020204" pitchFamily="34" charset="0"/>
                        </a:rPr>
                        <a:t>DEC</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9E9"/>
                    </a:solidFill>
                  </a:tcPr>
                </a:tc>
                <a:extLst>
                  <a:ext uri="{0D108BD9-81ED-4DB2-BD59-A6C34878D82A}">
                    <a16:rowId xmlns:a16="http://schemas.microsoft.com/office/drawing/2014/main" val="3972967622"/>
                  </a:ext>
                </a:extLst>
              </a:tr>
              <a:tr h="412376">
                <a:tc>
                  <a:txBody>
                    <a:bodyPr/>
                    <a:lstStyle/>
                    <a:p>
                      <a:pPr algn="ctr" rtl="0" fontAlgn="b"/>
                      <a:r>
                        <a:rPr lang="en-GB" sz="900" b="1" i="0" u="none" strike="noStrike" dirty="0">
                          <a:solidFill>
                            <a:schemeClr val="tx1"/>
                          </a:solidFill>
                          <a:effectLst/>
                          <a:latin typeface="Century Gothic" panose="020B0502020202020204" pitchFamily="34" charset="0"/>
                        </a:rPr>
                        <a:t>TV </a:t>
                      </a:r>
                      <a:r>
                        <a:rPr lang="en-GB" sz="900" b="1" i="0" u="none" strike="noStrike" dirty="0" err="1">
                          <a:solidFill>
                            <a:schemeClr val="tx1"/>
                          </a:solidFill>
                          <a:effectLst/>
                          <a:latin typeface="Century Gothic" panose="020B0502020202020204" pitchFamily="34" charset="0"/>
                        </a:rPr>
                        <a:t>Abierta</a:t>
                      </a:r>
                      <a:endParaRPr lang="en-GB" sz="900" b="1" i="0" u="none" strike="noStrike" dirty="0">
                        <a:solidFill>
                          <a:schemeClr val="tx1"/>
                        </a:solidFill>
                        <a:effectLst/>
                        <a:latin typeface="Century Gothic" panose="020B0502020202020204" pitchFamily="34" charset="0"/>
                      </a:endParaRPr>
                    </a:p>
                  </a:txBody>
                  <a:tcPr marL="0" marR="0" marT="0" marB="0" anchor="ctr">
                    <a:lnL>
                      <a:noFill/>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728675"/>
                  </a:ext>
                </a:extLst>
              </a:tr>
              <a:tr h="454329">
                <a:tc>
                  <a:txBody>
                    <a:bodyPr/>
                    <a:lstStyle/>
                    <a:p>
                      <a:pPr algn="ctr" rtl="0" fontAlgn="b"/>
                      <a:r>
                        <a:rPr lang="en-GB" sz="900" b="1" i="0" u="none" strike="noStrike" dirty="0">
                          <a:solidFill>
                            <a:schemeClr val="tx1"/>
                          </a:solidFill>
                          <a:effectLst/>
                          <a:latin typeface="Century Gothic" panose="020B0502020202020204" pitchFamily="34" charset="0"/>
                        </a:rPr>
                        <a:t>TV </a:t>
                      </a:r>
                      <a:r>
                        <a:rPr lang="en-GB" sz="900" b="1" i="0" u="none" strike="noStrike" dirty="0" err="1">
                          <a:solidFill>
                            <a:schemeClr val="tx1"/>
                          </a:solidFill>
                          <a:effectLst/>
                          <a:latin typeface="Century Gothic" panose="020B0502020202020204" pitchFamily="34" charset="0"/>
                        </a:rPr>
                        <a:t>Paga</a:t>
                      </a:r>
                      <a:endParaRPr lang="en-GB" sz="900" b="1" i="0" u="none" strike="noStrike" dirty="0">
                        <a:solidFill>
                          <a:schemeClr val="tx1"/>
                        </a:solidFill>
                        <a:effectLst/>
                        <a:latin typeface="Century Gothic" panose="020B0502020202020204" pitchFamily="34" charset="0"/>
                      </a:endParaRPr>
                    </a:p>
                  </a:txBody>
                  <a:tcPr marL="0" marR="0" marT="0" marB="0" anchor="ctr">
                    <a:lnL>
                      <a:noFill/>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dirty="0">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1204072"/>
                  </a:ext>
                </a:extLst>
              </a:tr>
              <a:tr h="438663">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GB" sz="900" b="1" i="0" u="none" strike="noStrike" dirty="0">
                          <a:solidFill>
                            <a:schemeClr val="tx1"/>
                          </a:solidFill>
                          <a:effectLst/>
                          <a:latin typeface="Century Gothic" panose="020B0502020202020204" pitchFamily="34" charset="0"/>
                        </a:rPr>
                        <a:t>Radio</a:t>
                      </a:r>
                    </a:p>
                  </a:txBody>
                  <a:tcPr marL="0" marR="0" marT="0" marB="0" anchor="ctr">
                    <a:lnL>
                      <a:noFill/>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74529460"/>
                  </a:ext>
                </a:extLst>
              </a:tr>
              <a:tr h="37182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GB" sz="900" b="1" i="0" u="none" strike="noStrike" dirty="0">
                          <a:solidFill>
                            <a:schemeClr val="tx1"/>
                          </a:solidFill>
                          <a:effectLst/>
                          <a:latin typeface="Century Gothic" panose="020B0502020202020204" pitchFamily="34" charset="0"/>
                        </a:rPr>
                        <a:t> </a:t>
                      </a:r>
                      <a:r>
                        <a:rPr lang="en-GB" sz="900" b="1" i="0" u="none" strike="noStrike" dirty="0" err="1">
                          <a:solidFill>
                            <a:schemeClr val="tx1"/>
                          </a:solidFill>
                          <a:effectLst/>
                          <a:latin typeface="Century Gothic" panose="020B0502020202020204" pitchFamily="34" charset="0"/>
                        </a:rPr>
                        <a:t>Exteriores</a:t>
                      </a:r>
                      <a:endParaRPr lang="en-GB" sz="900" b="1" i="0" u="none" strike="noStrike" dirty="0">
                        <a:solidFill>
                          <a:schemeClr val="tx1"/>
                        </a:solidFill>
                        <a:effectLst/>
                        <a:latin typeface="Century Gothic" panose="020B0502020202020204" pitchFamily="34" charset="0"/>
                      </a:endParaRPr>
                    </a:p>
                    <a:p>
                      <a:pPr marL="0" marR="0" lvl="0" indent="0" algn="ctr" defTabSz="914400" rtl="0" eaLnBrk="1" fontAlgn="b" latinLnBrk="0" hangingPunct="1">
                        <a:lnSpc>
                          <a:spcPct val="100000"/>
                        </a:lnSpc>
                        <a:spcBef>
                          <a:spcPts val="0"/>
                        </a:spcBef>
                        <a:spcAft>
                          <a:spcPts val="0"/>
                        </a:spcAft>
                        <a:buClrTx/>
                        <a:buSzTx/>
                        <a:buFontTx/>
                        <a:buNone/>
                        <a:tabLst/>
                        <a:defRPr/>
                      </a:pPr>
                      <a:r>
                        <a:rPr lang="en-GB" sz="900" b="1" i="0" u="none" strike="noStrike" dirty="0">
                          <a:solidFill>
                            <a:schemeClr val="tx1"/>
                          </a:solidFill>
                          <a:effectLst/>
                          <a:latin typeface="Century Gothic" panose="020B0502020202020204" pitchFamily="34" charset="0"/>
                        </a:rPr>
                        <a:t>(</a:t>
                      </a:r>
                      <a:r>
                        <a:rPr lang="en-GB" sz="900" b="1" i="0" u="none" strike="noStrike" dirty="0" err="1">
                          <a:solidFill>
                            <a:schemeClr val="tx1"/>
                          </a:solidFill>
                          <a:effectLst/>
                          <a:latin typeface="Century Gothic" panose="020B0502020202020204" pitchFamily="34" charset="0"/>
                        </a:rPr>
                        <a:t>baños</a:t>
                      </a:r>
                      <a:r>
                        <a:rPr lang="en-GB" sz="900" b="1" i="0" u="none" strike="noStrike" dirty="0">
                          <a:solidFill>
                            <a:schemeClr val="tx1"/>
                          </a:solidFill>
                          <a:effectLst/>
                          <a:latin typeface="Century Gothic" panose="020B0502020202020204" pitchFamily="34" charset="0"/>
                        </a:rPr>
                        <a:t> CC)</a:t>
                      </a:r>
                    </a:p>
                  </a:txBody>
                  <a:tcPr marL="0" marR="0" marT="0" marB="0" anchor="ctr">
                    <a:lnL>
                      <a:noFill/>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dirty="0">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dirty="0">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dirty="0">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102206"/>
                  </a:ext>
                </a:extLst>
              </a:tr>
              <a:tr h="453546">
                <a:tc>
                  <a:txBody>
                    <a:bodyPr/>
                    <a:lstStyle/>
                    <a:p>
                      <a:pPr algn="ctr" rtl="0" fontAlgn="b"/>
                      <a:r>
                        <a:rPr lang="en-GB" sz="900" b="1" i="0" u="none" strike="noStrike" dirty="0" err="1">
                          <a:solidFill>
                            <a:schemeClr val="tx1"/>
                          </a:solidFill>
                          <a:effectLst/>
                          <a:latin typeface="Century Gothic" panose="020B0502020202020204" pitchFamily="34" charset="0"/>
                        </a:rPr>
                        <a:t>Impresos</a:t>
                      </a:r>
                      <a:endParaRPr lang="en-GB" sz="900" b="1" i="0" u="none" strike="noStrike" dirty="0">
                        <a:solidFill>
                          <a:schemeClr val="tx1"/>
                        </a:solidFill>
                        <a:effectLst/>
                        <a:latin typeface="Century Gothic" panose="020B0502020202020204" pitchFamily="34" charset="0"/>
                      </a:endParaRPr>
                    </a:p>
                  </a:txBody>
                  <a:tcPr marL="0" marR="0" marT="0" marB="0" anchor="ctr">
                    <a:lnL>
                      <a:noFill/>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58684724"/>
                  </a:ext>
                </a:extLst>
              </a:tr>
              <a:tr h="423000">
                <a:tc>
                  <a:txBody>
                    <a:bodyPr/>
                    <a:lstStyle/>
                    <a:p>
                      <a:pPr algn="ctr" rtl="0" fontAlgn="b"/>
                      <a:r>
                        <a:rPr lang="en-GB" sz="900" b="1" i="0" u="none" strike="noStrike" dirty="0">
                          <a:solidFill>
                            <a:schemeClr val="tx1"/>
                          </a:solidFill>
                          <a:effectLst/>
                          <a:latin typeface="Century Gothic" panose="020B0502020202020204" pitchFamily="34" charset="0"/>
                        </a:rPr>
                        <a:t>Social Media</a:t>
                      </a:r>
                    </a:p>
                  </a:txBody>
                  <a:tcPr marL="0" marR="0" marT="0" marB="0" anchor="ctr">
                    <a:lnL>
                      <a:noFill/>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600" b="0" i="0" u="none" strike="noStrike">
                          <a:solidFill>
                            <a:schemeClr val="tx1"/>
                          </a:solidFill>
                          <a:effectLst/>
                          <a:latin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dirty="0">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GB" sz="1600" b="0" i="0" u="none" strike="noStrike">
                        <a:solidFill>
                          <a:schemeClr val="tx1"/>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08542301"/>
                  </a:ext>
                </a:extLst>
              </a:tr>
              <a:tr h="469996">
                <a:tc>
                  <a:txBody>
                    <a:bodyPr/>
                    <a:lstStyle/>
                    <a:p>
                      <a:pPr algn="ctr" rtl="0" fontAlgn="b"/>
                      <a:r>
                        <a:rPr lang="en-GB" sz="900" b="1" i="0" u="none" strike="noStrike">
                          <a:solidFill>
                            <a:schemeClr val="tx1"/>
                          </a:solidFill>
                          <a:effectLst/>
                          <a:latin typeface="Century Gothic" panose="020B0502020202020204" pitchFamily="34" charset="0"/>
                        </a:rPr>
                        <a:t>Programmatic</a:t>
                      </a:r>
                    </a:p>
                  </a:txBody>
                  <a:tcPr marL="0" marR="0" marT="0" marB="0" anchor="ctr">
                    <a:lnL>
                      <a:noFill/>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GB" sz="900" b="0" i="0" u="none" strike="noStrike">
                          <a:solidFill>
                            <a:schemeClr val="tx1"/>
                          </a:solidFill>
                          <a:effectLst/>
                          <a:latin typeface="Century Gothic" panose="020B0502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GB" sz="900" b="0" i="0" u="none" strike="noStrike">
                          <a:solidFill>
                            <a:schemeClr val="tx1"/>
                          </a:solidFill>
                          <a:effectLst/>
                          <a:latin typeface="Century Gothic" panose="020B0502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GB" sz="900" b="0" i="0" u="none" strike="noStrike">
                          <a:solidFill>
                            <a:schemeClr val="tx1"/>
                          </a:solidFill>
                          <a:effectLst/>
                          <a:latin typeface="Century Gothic" panose="020B0502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GB" sz="900" b="0" i="0" u="none" strike="noStrike">
                          <a:solidFill>
                            <a:schemeClr val="tx1"/>
                          </a:solidFill>
                          <a:effectLst/>
                          <a:latin typeface="Century Gothic" panose="020B0502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GB" sz="900" b="0" i="0" u="none" strike="noStrike">
                          <a:solidFill>
                            <a:schemeClr val="tx1"/>
                          </a:solidFill>
                          <a:effectLst/>
                          <a:latin typeface="Century Gothic" panose="020B0502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GB" sz="900" b="0" i="0" u="none" strike="noStrike">
                          <a:solidFill>
                            <a:schemeClr val="tx1"/>
                          </a:solidFill>
                          <a:effectLst/>
                          <a:latin typeface="Century Gothic" panose="020B0502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GB" sz="900" b="0" i="0" u="none" strike="noStrike">
                          <a:solidFill>
                            <a:schemeClr val="tx1"/>
                          </a:solidFill>
                          <a:effectLst/>
                          <a:latin typeface="Century Gothic" panose="020B0502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GB" sz="900" b="0" i="0" u="none" strike="noStrike">
                          <a:solidFill>
                            <a:schemeClr val="tx1"/>
                          </a:solidFill>
                          <a:effectLst/>
                          <a:latin typeface="Century Gothic" panose="020B0502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GB" sz="900" b="0" i="0" u="none" strike="noStrike">
                          <a:solidFill>
                            <a:schemeClr val="tx1"/>
                          </a:solidFill>
                          <a:effectLst/>
                          <a:latin typeface="Century Gothic" panose="020B0502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87830940"/>
                  </a:ext>
                </a:extLst>
              </a:tr>
              <a:tr h="506814">
                <a:tc>
                  <a:txBody>
                    <a:bodyPr/>
                    <a:lstStyle/>
                    <a:p>
                      <a:pPr algn="ctr" rtl="0" fontAlgn="b"/>
                      <a:r>
                        <a:rPr lang="en-GB" sz="900" b="1" i="0" u="none" strike="noStrike" dirty="0">
                          <a:solidFill>
                            <a:schemeClr val="tx1"/>
                          </a:solidFill>
                          <a:effectLst/>
                          <a:latin typeface="Century Gothic" panose="020B0502020202020204" pitchFamily="34" charset="0"/>
                        </a:rPr>
                        <a:t>Influencers</a:t>
                      </a:r>
                    </a:p>
                  </a:txBody>
                  <a:tcPr marL="0" marR="0" marT="0" marB="0" anchor="ctr">
                    <a:lnL>
                      <a:noFill/>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184236"/>
                  </a:ext>
                </a:extLst>
              </a:tr>
              <a:tr h="438664">
                <a:tc>
                  <a:txBody>
                    <a:bodyPr/>
                    <a:lstStyle/>
                    <a:p>
                      <a:pPr algn="ctr" rtl="0" fontAlgn="b"/>
                      <a:r>
                        <a:rPr lang="en-GB" sz="900" b="1" i="0" u="none" strike="noStrike">
                          <a:solidFill>
                            <a:schemeClr val="tx1"/>
                          </a:solidFill>
                          <a:effectLst/>
                          <a:latin typeface="Century Gothic" panose="020B0502020202020204" pitchFamily="34" charset="0"/>
                        </a:rPr>
                        <a:t>Digital Innovation</a:t>
                      </a:r>
                    </a:p>
                  </a:txBody>
                  <a:tcPr marL="0" marR="0" marT="0" marB="0" anchor="ctr">
                    <a:lnL>
                      <a:noFill/>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8408837"/>
                  </a:ext>
                </a:extLst>
              </a:tr>
              <a:tr h="419841">
                <a:tc>
                  <a:txBody>
                    <a:bodyPr/>
                    <a:lstStyle/>
                    <a:p>
                      <a:pPr algn="ctr" rtl="0" fontAlgn="b"/>
                      <a:endParaRPr lang="en-GB" sz="900" b="1" i="0" u="none" strike="noStrike" dirty="0">
                        <a:solidFill>
                          <a:schemeClr val="tx1"/>
                        </a:solidFill>
                        <a:effectLst/>
                        <a:latin typeface="Century Gothic" panose="020B0502020202020204" pitchFamily="34" charset="0"/>
                      </a:endParaRPr>
                    </a:p>
                  </a:txBody>
                  <a:tcPr marL="0" marR="0" marT="0" marB="0" anchor="ctr">
                    <a:lnL>
                      <a:noFill/>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2238750"/>
                  </a:ext>
                </a:extLst>
              </a:tr>
              <a:tr h="419841">
                <a:tc>
                  <a:txBody>
                    <a:bodyPr/>
                    <a:lstStyle/>
                    <a:p>
                      <a:pPr algn="ctr" rtl="0" fontAlgn="b"/>
                      <a:endParaRPr lang="en-GB" sz="900" b="1" i="0" u="none" strike="noStrike" dirty="0">
                        <a:solidFill>
                          <a:schemeClr val="tx1"/>
                        </a:solidFill>
                        <a:effectLst/>
                        <a:latin typeface="Century Gothic" panose="020B0502020202020204" pitchFamily="34" charset="0"/>
                      </a:endParaRPr>
                    </a:p>
                  </a:txBody>
                  <a:tcPr marL="0" marR="0" marT="0" marB="0" anchor="ctr">
                    <a:lnL>
                      <a:noFill/>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dirty="0">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dirty="0">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endParaRPr lang="en-GB" sz="900" b="0" i="0" u="none" strike="noStrike" dirty="0">
                        <a:solidFill>
                          <a:schemeClr val="tx1"/>
                        </a:solidFill>
                        <a:effectLst/>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9D9F9E"/>
                      </a:solidFill>
                      <a:prstDash val="solid"/>
                      <a:round/>
                      <a:headEnd type="none" w="med" len="med"/>
                      <a:tailEnd type="none" w="med" len="med"/>
                    </a:lnT>
                    <a:lnB w="9525" cap="flat" cmpd="sng" algn="ctr">
                      <a:solidFill>
                        <a:srgbClr val="9D9F9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6780309"/>
                  </a:ext>
                </a:extLst>
              </a:tr>
            </a:tbl>
          </a:graphicData>
        </a:graphic>
      </p:graphicFrame>
      <p:sp>
        <p:nvSpPr>
          <p:cNvPr id="32" name="Rounded Rectangle 14">
            <a:extLst>
              <a:ext uri="{FF2B5EF4-FFF2-40B4-BE49-F238E27FC236}">
                <a16:creationId xmlns:a16="http://schemas.microsoft.com/office/drawing/2014/main" id="{73BC2826-AAEF-5F68-9822-ADED30644AE0}"/>
              </a:ext>
            </a:extLst>
          </p:cNvPr>
          <p:cNvSpPr/>
          <p:nvPr/>
        </p:nvSpPr>
        <p:spPr>
          <a:xfrm>
            <a:off x="1815277" y="1432450"/>
            <a:ext cx="819959" cy="72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ea typeface="+mn-ea"/>
              <a:cs typeface="+mn-cs"/>
            </a:endParaRPr>
          </a:p>
        </p:txBody>
      </p:sp>
      <p:grpSp>
        <p:nvGrpSpPr>
          <p:cNvPr id="3" name="Group 13">
            <a:extLst>
              <a:ext uri="{FF2B5EF4-FFF2-40B4-BE49-F238E27FC236}">
                <a16:creationId xmlns:a16="http://schemas.microsoft.com/office/drawing/2014/main" id="{EDA390A9-5BF1-E5B8-4013-4D05732B89AB}"/>
              </a:ext>
            </a:extLst>
          </p:cNvPr>
          <p:cNvGrpSpPr/>
          <p:nvPr/>
        </p:nvGrpSpPr>
        <p:grpSpPr>
          <a:xfrm>
            <a:off x="10154862" y="-67235"/>
            <a:ext cx="1681453" cy="574871"/>
            <a:chOff x="10154862" y="-67235"/>
            <a:chExt cx="1681453" cy="574871"/>
          </a:xfrm>
        </p:grpSpPr>
        <p:sp>
          <p:nvSpPr>
            <p:cNvPr id="7" name="Round Same-side Corner of Rectangle 28">
              <a:extLst>
                <a:ext uri="{FF2B5EF4-FFF2-40B4-BE49-F238E27FC236}">
                  <a16:creationId xmlns:a16="http://schemas.microsoft.com/office/drawing/2014/main" id="{92743B5A-E28D-4D5C-D47C-8844ED523BC6}"/>
                </a:ext>
              </a:extLst>
            </p:cNvPr>
            <p:cNvSpPr/>
            <p:nvPr/>
          </p:nvSpPr>
          <p:spPr>
            <a:xfrm rot="10800000">
              <a:off x="10154862" y="-67235"/>
              <a:ext cx="1681453" cy="574871"/>
            </a:xfrm>
            <a:prstGeom prst="round2SameRect">
              <a:avLst>
                <a:gd name="adj1" fmla="val 24269"/>
                <a:gd name="adj2" fmla="val 0"/>
              </a:avLst>
            </a:prstGeom>
            <a:solidFill>
              <a:schemeClr val="bg2"/>
            </a:solidFill>
            <a:ln w="12700">
              <a:solidFill>
                <a:schemeClr val="accent2"/>
              </a:solidFill>
            </a:ln>
          </p:spPr>
          <p:style>
            <a:lnRef idx="0">
              <a:scrgbClr r="0" g="0" b="0"/>
            </a:lnRef>
            <a:fillRef idx="0">
              <a:scrgbClr r="0" g="0" b="0"/>
            </a:fillRef>
            <a:effectRef idx="0">
              <a:scrgbClr r="0" g="0" b="0"/>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Poppins-Regular"/>
                <a:ea typeface="+mn-ea"/>
                <a:cs typeface="+mn-cs"/>
              </a:endParaRPr>
            </a:p>
          </p:txBody>
        </p:sp>
        <p:grpSp>
          <p:nvGrpSpPr>
            <p:cNvPr id="8" name="Group 33">
              <a:extLst>
                <a:ext uri="{FF2B5EF4-FFF2-40B4-BE49-F238E27FC236}">
                  <a16:creationId xmlns:a16="http://schemas.microsoft.com/office/drawing/2014/main" id="{EEAAFD05-242F-9A13-483B-C7253B6E9209}"/>
                </a:ext>
              </a:extLst>
            </p:cNvPr>
            <p:cNvGrpSpPr/>
            <p:nvPr/>
          </p:nvGrpSpPr>
          <p:grpSpPr>
            <a:xfrm>
              <a:off x="10337275" y="124456"/>
              <a:ext cx="1455794" cy="307777"/>
              <a:chOff x="1940295" y="2086507"/>
              <a:chExt cx="3070203" cy="649088"/>
            </a:xfrm>
          </p:grpSpPr>
          <p:sp>
            <p:nvSpPr>
              <p:cNvPr id="41" name="Oval 44">
                <a:extLst>
                  <a:ext uri="{FF2B5EF4-FFF2-40B4-BE49-F238E27FC236}">
                    <a16:creationId xmlns:a16="http://schemas.microsoft.com/office/drawing/2014/main" id="{126C6110-934A-1E72-9031-7AA1D98B59E9}"/>
                  </a:ext>
                </a:extLst>
              </p:cNvPr>
              <p:cNvSpPr/>
              <p:nvPr/>
            </p:nvSpPr>
            <p:spPr>
              <a:xfrm>
                <a:off x="1940295" y="2112019"/>
                <a:ext cx="598068" cy="598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Poppins-Regular"/>
                  <a:ea typeface="+mn-ea"/>
                  <a:cs typeface="+mn-cs"/>
                </a:endParaRPr>
              </a:p>
            </p:txBody>
          </p:sp>
          <p:sp>
            <p:nvSpPr>
              <p:cNvPr id="42" name="TextBox 45">
                <a:extLst>
                  <a:ext uri="{FF2B5EF4-FFF2-40B4-BE49-F238E27FC236}">
                    <a16:creationId xmlns:a16="http://schemas.microsoft.com/office/drawing/2014/main" id="{B3BCE8D0-CE54-9030-6080-C93072324CB4}"/>
                  </a:ext>
                </a:extLst>
              </p:cNvPr>
              <p:cNvSpPr txBox="1"/>
              <p:nvPr/>
            </p:nvSpPr>
            <p:spPr>
              <a:xfrm>
                <a:off x="2518275" y="2086507"/>
                <a:ext cx="2492223" cy="649088"/>
              </a:xfrm>
              <a:prstGeom prst="rect">
                <a:avLst/>
              </a:prstGeom>
              <a:noFill/>
            </p:spPr>
            <p:txBody>
              <a:bodyPr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err="1">
                    <a:ln>
                      <a:noFill/>
                    </a:ln>
                    <a:solidFill>
                      <a:srgbClr val="89D328"/>
                    </a:solidFill>
                    <a:effectLst/>
                    <a:uLnTx/>
                    <a:uFillTx/>
                    <a:latin typeface="Poppins-SemiBold"/>
                    <a:ea typeface="+mn-ea"/>
                    <a:cs typeface="+mn-cs"/>
                  </a:rPr>
                  <a:t>Activación</a:t>
                </a:r>
                <a:endParaRPr kumimoji="0" lang="en-GB" sz="1400" b="1" i="0" u="none" strike="noStrike" kern="0" cap="none" spc="0" normalizeH="0" baseline="0" noProof="0">
                  <a:ln>
                    <a:noFill/>
                  </a:ln>
                  <a:solidFill>
                    <a:srgbClr val="89D328"/>
                  </a:solidFill>
                  <a:effectLst/>
                  <a:uLnTx/>
                  <a:uFillTx/>
                  <a:latin typeface="Poppins-SemiBold"/>
                  <a:ea typeface="+mn-ea"/>
                  <a:cs typeface="+mn-cs"/>
                </a:endParaRPr>
              </a:p>
            </p:txBody>
          </p:sp>
        </p:grpSp>
        <p:sp>
          <p:nvSpPr>
            <p:cNvPr id="9" name="Google Shape;1194;p40">
              <a:extLst>
                <a:ext uri="{FF2B5EF4-FFF2-40B4-BE49-F238E27FC236}">
                  <a16:creationId xmlns:a16="http://schemas.microsoft.com/office/drawing/2014/main" id="{C4048FF6-1C72-EE31-FA93-E27A16498334}"/>
                </a:ext>
              </a:extLst>
            </p:cNvPr>
            <p:cNvSpPr>
              <a:spLocks noChangeAspect="1"/>
            </p:cNvSpPr>
            <p:nvPr/>
          </p:nvSpPr>
          <p:spPr>
            <a:xfrm>
              <a:off x="10372050" y="194620"/>
              <a:ext cx="205720" cy="170505"/>
            </a:xfrm>
            <a:custGeom>
              <a:avLst/>
              <a:gdLst/>
              <a:ahLst/>
              <a:cxnLst>
                <a:cxn ang="0">
                  <a:pos x="wd2" y="hd2"/>
                </a:cxn>
                <a:cxn ang="5400000">
                  <a:pos x="wd2" y="hd2"/>
                </a:cxn>
                <a:cxn ang="10800000">
                  <a:pos x="wd2" y="hd2"/>
                </a:cxn>
                <a:cxn ang="16200000">
                  <a:pos x="wd2" y="hd2"/>
                </a:cxn>
              </a:cxnLst>
              <a:rect l="0" t="0" r="r" b="b"/>
              <a:pathLst>
                <a:path w="21481" h="21576" extrusionOk="0">
                  <a:moveTo>
                    <a:pt x="7840" y="37"/>
                  </a:moveTo>
                  <a:cubicBezTo>
                    <a:pt x="7725" y="-14"/>
                    <a:pt x="7599" y="-12"/>
                    <a:pt x="7477" y="44"/>
                  </a:cubicBezTo>
                  <a:lnTo>
                    <a:pt x="6944" y="297"/>
                  </a:lnTo>
                  <a:cubicBezTo>
                    <a:pt x="6700" y="413"/>
                    <a:pt x="6565" y="730"/>
                    <a:pt x="6630" y="1037"/>
                  </a:cubicBezTo>
                  <a:lnTo>
                    <a:pt x="6779" y="1737"/>
                  </a:lnTo>
                  <a:cubicBezTo>
                    <a:pt x="6654" y="1858"/>
                    <a:pt x="6537" y="1991"/>
                    <a:pt x="6432" y="2137"/>
                  </a:cubicBezTo>
                  <a:lnTo>
                    <a:pt x="5871" y="1923"/>
                  </a:lnTo>
                  <a:cubicBezTo>
                    <a:pt x="5620" y="1829"/>
                    <a:pt x="5349" y="1978"/>
                    <a:pt x="5244" y="2270"/>
                  </a:cubicBezTo>
                  <a:lnTo>
                    <a:pt x="5013" y="2916"/>
                  </a:lnTo>
                  <a:cubicBezTo>
                    <a:pt x="4909" y="3207"/>
                    <a:pt x="4998" y="3547"/>
                    <a:pt x="5222" y="3709"/>
                  </a:cubicBezTo>
                  <a:lnTo>
                    <a:pt x="5734" y="4076"/>
                  </a:lnTo>
                  <a:cubicBezTo>
                    <a:pt x="5716" y="4270"/>
                    <a:pt x="5712" y="4468"/>
                    <a:pt x="5723" y="4662"/>
                  </a:cubicBezTo>
                  <a:lnTo>
                    <a:pt x="5200" y="4996"/>
                  </a:lnTo>
                  <a:cubicBezTo>
                    <a:pt x="4973" y="5144"/>
                    <a:pt x="4866" y="5474"/>
                    <a:pt x="4953" y="5769"/>
                  </a:cubicBezTo>
                  <a:lnTo>
                    <a:pt x="5162" y="6422"/>
                  </a:lnTo>
                  <a:cubicBezTo>
                    <a:pt x="5256" y="6718"/>
                    <a:pt x="5519" y="6881"/>
                    <a:pt x="5772" y="6802"/>
                  </a:cubicBezTo>
                  <a:lnTo>
                    <a:pt x="6344" y="6622"/>
                  </a:lnTo>
                  <a:cubicBezTo>
                    <a:pt x="6444" y="6773"/>
                    <a:pt x="6554" y="6913"/>
                    <a:pt x="6674" y="7041"/>
                  </a:cubicBezTo>
                  <a:lnTo>
                    <a:pt x="6504" y="7735"/>
                  </a:lnTo>
                  <a:cubicBezTo>
                    <a:pt x="6427" y="8038"/>
                    <a:pt x="6545" y="8359"/>
                    <a:pt x="6784" y="8488"/>
                  </a:cubicBezTo>
                  <a:lnTo>
                    <a:pt x="7318" y="8774"/>
                  </a:lnTo>
                  <a:cubicBezTo>
                    <a:pt x="7558" y="8903"/>
                    <a:pt x="7839" y="8796"/>
                    <a:pt x="7972" y="8521"/>
                  </a:cubicBezTo>
                  <a:lnTo>
                    <a:pt x="8274" y="7894"/>
                  </a:lnTo>
                  <a:cubicBezTo>
                    <a:pt x="8432" y="7915"/>
                    <a:pt x="8589" y="7926"/>
                    <a:pt x="8747" y="7914"/>
                  </a:cubicBezTo>
                  <a:lnTo>
                    <a:pt x="9028" y="8554"/>
                  </a:lnTo>
                  <a:cubicBezTo>
                    <a:pt x="9117" y="8759"/>
                    <a:pt x="9293" y="8888"/>
                    <a:pt x="9484" y="8887"/>
                  </a:cubicBezTo>
                  <a:cubicBezTo>
                    <a:pt x="9547" y="8888"/>
                    <a:pt x="9607" y="8875"/>
                    <a:pt x="9666" y="8847"/>
                  </a:cubicBezTo>
                  <a:lnTo>
                    <a:pt x="10210" y="8594"/>
                  </a:lnTo>
                  <a:cubicBezTo>
                    <a:pt x="10453" y="8477"/>
                    <a:pt x="10587" y="8162"/>
                    <a:pt x="10523" y="7854"/>
                  </a:cubicBezTo>
                  <a:lnTo>
                    <a:pt x="10375" y="7155"/>
                  </a:lnTo>
                  <a:cubicBezTo>
                    <a:pt x="10500" y="7031"/>
                    <a:pt x="10614" y="6895"/>
                    <a:pt x="10721" y="6748"/>
                  </a:cubicBezTo>
                  <a:lnTo>
                    <a:pt x="11288" y="6961"/>
                  </a:lnTo>
                  <a:cubicBezTo>
                    <a:pt x="11539" y="7056"/>
                    <a:pt x="11804" y="6907"/>
                    <a:pt x="11909" y="6615"/>
                  </a:cubicBezTo>
                  <a:lnTo>
                    <a:pt x="12146" y="5969"/>
                  </a:lnTo>
                  <a:cubicBezTo>
                    <a:pt x="12250" y="5678"/>
                    <a:pt x="12156" y="5338"/>
                    <a:pt x="11931" y="5175"/>
                  </a:cubicBezTo>
                  <a:lnTo>
                    <a:pt x="11425" y="4809"/>
                  </a:lnTo>
                  <a:cubicBezTo>
                    <a:pt x="11442" y="4615"/>
                    <a:pt x="11446" y="4424"/>
                    <a:pt x="11436" y="4229"/>
                  </a:cubicBezTo>
                  <a:lnTo>
                    <a:pt x="11959" y="3889"/>
                  </a:lnTo>
                  <a:cubicBezTo>
                    <a:pt x="12187" y="3739"/>
                    <a:pt x="12287" y="3404"/>
                    <a:pt x="12195" y="3110"/>
                  </a:cubicBezTo>
                  <a:lnTo>
                    <a:pt x="11986" y="2457"/>
                  </a:lnTo>
                  <a:cubicBezTo>
                    <a:pt x="11892" y="2160"/>
                    <a:pt x="11630" y="1997"/>
                    <a:pt x="11376" y="2077"/>
                  </a:cubicBezTo>
                  <a:lnTo>
                    <a:pt x="10804" y="2257"/>
                  </a:lnTo>
                  <a:cubicBezTo>
                    <a:pt x="10704" y="2105"/>
                    <a:pt x="10594" y="1965"/>
                    <a:pt x="10474" y="1837"/>
                  </a:cubicBezTo>
                  <a:lnTo>
                    <a:pt x="10650" y="1144"/>
                  </a:lnTo>
                  <a:cubicBezTo>
                    <a:pt x="10726" y="840"/>
                    <a:pt x="10604" y="519"/>
                    <a:pt x="10364" y="391"/>
                  </a:cubicBezTo>
                  <a:lnTo>
                    <a:pt x="9831" y="104"/>
                  </a:lnTo>
                  <a:cubicBezTo>
                    <a:pt x="9590" y="-24"/>
                    <a:pt x="9309" y="83"/>
                    <a:pt x="9176" y="357"/>
                  </a:cubicBezTo>
                  <a:lnTo>
                    <a:pt x="8874" y="984"/>
                  </a:lnTo>
                  <a:cubicBezTo>
                    <a:pt x="8716" y="963"/>
                    <a:pt x="8560" y="952"/>
                    <a:pt x="8401" y="964"/>
                  </a:cubicBezTo>
                  <a:lnTo>
                    <a:pt x="8120" y="331"/>
                  </a:lnTo>
                  <a:cubicBezTo>
                    <a:pt x="8059" y="191"/>
                    <a:pt x="7954" y="89"/>
                    <a:pt x="7840" y="37"/>
                  </a:cubicBezTo>
                  <a:close/>
                  <a:moveTo>
                    <a:pt x="7647" y="644"/>
                  </a:moveTo>
                  <a:lnTo>
                    <a:pt x="7928" y="1270"/>
                  </a:lnTo>
                  <a:cubicBezTo>
                    <a:pt x="8022" y="1488"/>
                    <a:pt x="8215" y="1619"/>
                    <a:pt x="8417" y="1603"/>
                  </a:cubicBezTo>
                  <a:cubicBezTo>
                    <a:pt x="8554" y="1593"/>
                    <a:pt x="8688" y="1599"/>
                    <a:pt x="8824" y="1617"/>
                  </a:cubicBezTo>
                  <a:cubicBezTo>
                    <a:pt x="9025" y="1643"/>
                    <a:pt x="9223" y="1522"/>
                    <a:pt x="9325" y="1310"/>
                  </a:cubicBezTo>
                  <a:lnTo>
                    <a:pt x="9622" y="691"/>
                  </a:lnTo>
                  <a:lnTo>
                    <a:pt x="10122" y="964"/>
                  </a:lnTo>
                  <a:lnTo>
                    <a:pt x="9952" y="1643"/>
                  </a:lnTo>
                  <a:cubicBezTo>
                    <a:pt x="9891" y="1879"/>
                    <a:pt x="9948" y="2140"/>
                    <a:pt x="10100" y="2303"/>
                  </a:cubicBezTo>
                  <a:cubicBezTo>
                    <a:pt x="10203" y="2414"/>
                    <a:pt x="10300" y="2533"/>
                    <a:pt x="10386" y="2663"/>
                  </a:cubicBezTo>
                  <a:cubicBezTo>
                    <a:pt x="10513" y="2856"/>
                    <a:pt x="10723" y="2940"/>
                    <a:pt x="10919" y="2876"/>
                  </a:cubicBezTo>
                  <a:lnTo>
                    <a:pt x="11486" y="2696"/>
                  </a:lnTo>
                  <a:lnTo>
                    <a:pt x="11684" y="3323"/>
                  </a:lnTo>
                  <a:lnTo>
                    <a:pt x="11167" y="3656"/>
                  </a:lnTo>
                  <a:cubicBezTo>
                    <a:pt x="10988" y="3771"/>
                    <a:pt x="10880" y="3997"/>
                    <a:pt x="10892" y="4243"/>
                  </a:cubicBezTo>
                  <a:cubicBezTo>
                    <a:pt x="10901" y="4410"/>
                    <a:pt x="10897" y="4583"/>
                    <a:pt x="10881" y="4749"/>
                  </a:cubicBezTo>
                  <a:cubicBezTo>
                    <a:pt x="10860" y="4992"/>
                    <a:pt x="10960" y="5224"/>
                    <a:pt x="11134" y="5349"/>
                  </a:cubicBezTo>
                  <a:lnTo>
                    <a:pt x="11640" y="5715"/>
                  </a:lnTo>
                  <a:lnTo>
                    <a:pt x="11420" y="6328"/>
                  </a:lnTo>
                  <a:lnTo>
                    <a:pt x="10864" y="6122"/>
                  </a:lnTo>
                  <a:cubicBezTo>
                    <a:pt x="10669" y="6049"/>
                    <a:pt x="10454" y="6121"/>
                    <a:pt x="10320" y="6308"/>
                  </a:cubicBezTo>
                  <a:cubicBezTo>
                    <a:pt x="10230" y="6434"/>
                    <a:pt x="10131" y="6551"/>
                    <a:pt x="10023" y="6655"/>
                  </a:cubicBezTo>
                  <a:cubicBezTo>
                    <a:pt x="9865" y="6810"/>
                    <a:pt x="9796" y="7064"/>
                    <a:pt x="9847" y="7301"/>
                  </a:cubicBezTo>
                  <a:lnTo>
                    <a:pt x="9996" y="7994"/>
                  </a:lnTo>
                  <a:lnTo>
                    <a:pt x="9484" y="8234"/>
                  </a:lnTo>
                  <a:lnTo>
                    <a:pt x="9209" y="7601"/>
                  </a:lnTo>
                  <a:cubicBezTo>
                    <a:pt x="9120" y="7395"/>
                    <a:pt x="8945" y="7268"/>
                    <a:pt x="8753" y="7268"/>
                  </a:cubicBezTo>
                  <a:lnTo>
                    <a:pt x="8720" y="7268"/>
                  </a:lnTo>
                  <a:cubicBezTo>
                    <a:pt x="8583" y="7278"/>
                    <a:pt x="8449" y="7272"/>
                    <a:pt x="8313" y="7255"/>
                  </a:cubicBezTo>
                  <a:cubicBezTo>
                    <a:pt x="8112" y="7228"/>
                    <a:pt x="7914" y="7349"/>
                    <a:pt x="7812" y="7561"/>
                  </a:cubicBezTo>
                  <a:lnTo>
                    <a:pt x="7515" y="8181"/>
                  </a:lnTo>
                  <a:lnTo>
                    <a:pt x="7010" y="7908"/>
                  </a:lnTo>
                  <a:lnTo>
                    <a:pt x="7186" y="7221"/>
                  </a:lnTo>
                  <a:cubicBezTo>
                    <a:pt x="7245" y="6986"/>
                    <a:pt x="7189" y="6732"/>
                    <a:pt x="7037" y="6568"/>
                  </a:cubicBezTo>
                  <a:cubicBezTo>
                    <a:pt x="6934" y="6458"/>
                    <a:pt x="6836" y="6339"/>
                    <a:pt x="6751" y="6208"/>
                  </a:cubicBezTo>
                  <a:cubicBezTo>
                    <a:pt x="6624" y="6016"/>
                    <a:pt x="6414" y="5932"/>
                    <a:pt x="6218" y="5995"/>
                  </a:cubicBezTo>
                  <a:lnTo>
                    <a:pt x="5651" y="6175"/>
                  </a:lnTo>
                  <a:lnTo>
                    <a:pt x="5453" y="5549"/>
                  </a:lnTo>
                  <a:cubicBezTo>
                    <a:pt x="5453" y="5549"/>
                    <a:pt x="5976" y="5215"/>
                    <a:pt x="5976" y="5215"/>
                  </a:cubicBezTo>
                  <a:cubicBezTo>
                    <a:pt x="6155" y="5100"/>
                    <a:pt x="6262" y="4868"/>
                    <a:pt x="6251" y="4622"/>
                  </a:cubicBezTo>
                  <a:cubicBezTo>
                    <a:pt x="6241" y="4455"/>
                    <a:pt x="6242" y="4289"/>
                    <a:pt x="6256" y="4123"/>
                  </a:cubicBezTo>
                  <a:cubicBezTo>
                    <a:pt x="6277" y="3880"/>
                    <a:pt x="6182" y="3647"/>
                    <a:pt x="6009" y="3523"/>
                  </a:cubicBezTo>
                  <a:lnTo>
                    <a:pt x="5497" y="3156"/>
                  </a:lnTo>
                  <a:lnTo>
                    <a:pt x="5723" y="2543"/>
                  </a:lnTo>
                  <a:lnTo>
                    <a:pt x="6284" y="2750"/>
                  </a:lnTo>
                  <a:cubicBezTo>
                    <a:pt x="6475" y="2820"/>
                    <a:pt x="6679" y="2752"/>
                    <a:pt x="6812" y="2570"/>
                  </a:cubicBezTo>
                  <a:cubicBezTo>
                    <a:pt x="6902" y="2444"/>
                    <a:pt x="7006" y="2327"/>
                    <a:pt x="7114" y="2223"/>
                  </a:cubicBezTo>
                  <a:cubicBezTo>
                    <a:pt x="7271" y="2068"/>
                    <a:pt x="7336" y="1814"/>
                    <a:pt x="7285" y="1577"/>
                  </a:cubicBezTo>
                  <a:lnTo>
                    <a:pt x="7136" y="884"/>
                  </a:lnTo>
                  <a:lnTo>
                    <a:pt x="7647" y="644"/>
                  </a:lnTo>
                  <a:close/>
                  <a:moveTo>
                    <a:pt x="8571" y="2350"/>
                  </a:moveTo>
                  <a:cubicBezTo>
                    <a:pt x="7616" y="2354"/>
                    <a:pt x="6847" y="3292"/>
                    <a:pt x="6850" y="4449"/>
                  </a:cubicBezTo>
                  <a:cubicBezTo>
                    <a:pt x="6853" y="5459"/>
                    <a:pt x="7449" y="6328"/>
                    <a:pt x="8269" y="6508"/>
                  </a:cubicBezTo>
                  <a:cubicBezTo>
                    <a:pt x="8373" y="6531"/>
                    <a:pt x="8477" y="6542"/>
                    <a:pt x="8582" y="6542"/>
                  </a:cubicBezTo>
                  <a:cubicBezTo>
                    <a:pt x="9537" y="6538"/>
                    <a:pt x="10312" y="5593"/>
                    <a:pt x="10309" y="4436"/>
                  </a:cubicBezTo>
                  <a:cubicBezTo>
                    <a:pt x="10306" y="3278"/>
                    <a:pt x="9526" y="2346"/>
                    <a:pt x="8571" y="2350"/>
                  </a:cubicBezTo>
                  <a:close/>
                  <a:moveTo>
                    <a:pt x="8577" y="2996"/>
                  </a:moveTo>
                  <a:cubicBezTo>
                    <a:pt x="8650" y="2996"/>
                    <a:pt x="8725" y="3000"/>
                    <a:pt x="8797" y="3016"/>
                  </a:cubicBezTo>
                  <a:cubicBezTo>
                    <a:pt x="9447" y="3160"/>
                    <a:pt x="9878" y="3914"/>
                    <a:pt x="9759" y="4702"/>
                  </a:cubicBezTo>
                  <a:cubicBezTo>
                    <a:pt x="9640" y="5491"/>
                    <a:pt x="9013" y="6019"/>
                    <a:pt x="8362" y="5875"/>
                  </a:cubicBezTo>
                  <a:cubicBezTo>
                    <a:pt x="7712" y="5731"/>
                    <a:pt x="7281" y="4971"/>
                    <a:pt x="7400" y="4183"/>
                  </a:cubicBezTo>
                  <a:cubicBezTo>
                    <a:pt x="7504" y="3495"/>
                    <a:pt x="8000" y="2998"/>
                    <a:pt x="8577" y="2996"/>
                  </a:cubicBezTo>
                  <a:close/>
                  <a:moveTo>
                    <a:pt x="15984" y="6455"/>
                  </a:moveTo>
                  <a:cubicBezTo>
                    <a:pt x="15735" y="6496"/>
                    <a:pt x="15520" y="6701"/>
                    <a:pt x="15429" y="7001"/>
                  </a:cubicBezTo>
                  <a:lnTo>
                    <a:pt x="15071" y="8181"/>
                  </a:lnTo>
                  <a:cubicBezTo>
                    <a:pt x="15052" y="8252"/>
                    <a:pt x="15000" y="8301"/>
                    <a:pt x="14939" y="8308"/>
                  </a:cubicBezTo>
                  <a:cubicBezTo>
                    <a:pt x="14664" y="8333"/>
                    <a:pt x="14393" y="8385"/>
                    <a:pt x="14125" y="8468"/>
                  </a:cubicBezTo>
                  <a:cubicBezTo>
                    <a:pt x="14064" y="8486"/>
                    <a:pt x="13998" y="8455"/>
                    <a:pt x="13960" y="8394"/>
                  </a:cubicBezTo>
                  <a:lnTo>
                    <a:pt x="13317" y="7421"/>
                  </a:lnTo>
                  <a:cubicBezTo>
                    <a:pt x="13099" y="7088"/>
                    <a:pt x="12709" y="6999"/>
                    <a:pt x="12410" y="7221"/>
                  </a:cubicBezTo>
                  <a:lnTo>
                    <a:pt x="11568" y="7848"/>
                  </a:lnTo>
                  <a:cubicBezTo>
                    <a:pt x="11269" y="8073"/>
                    <a:pt x="11157" y="8539"/>
                    <a:pt x="11304" y="8927"/>
                  </a:cubicBezTo>
                  <a:lnTo>
                    <a:pt x="11733" y="10054"/>
                  </a:lnTo>
                  <a:cubicBezTo>
                    <a:pt x="11760" y="10122"/>
                    <a:pt x="11751" y="10202"/>
                    <a:pt x="11711" y="10260"/>
                  </a:cubicBezTo>
                  <a:cubicBezTo>
                    <a:pt x="11529" y="10514"/>
                    <a:pt x="11369" y="10791"/>
                    <a:pt x="11227" y="11080"/>
                  </a:cubicBezTo>
                  <a:cubicBezTo>
                    <a:pt x="11195" y="11144"/>
                    <a:pt x="11135" y="11176"/>
                    <a:pt x="11073" y="11167"/>
                  </a:cubicBezTo>
                  <a:lnTo>
                    <a:pt x="10051" y="11020"/>
                  </a:lnTo>
                  <a:cubicBezTo>
                    <a:pt x="9700" y="10970"/>
                    <a:pt x="9377" y="11249"/>
                    <a:pt x="9297" y="11666"/>
                  </a:cubicBezTo>
                  <a:lnTo>
                    <a:pt x="9066" y="12833"/>
                  </a:lnTo>
                  <a:cubicBezTo>
                    <a:pt x="8985" y="13248"/>
                    <a:pt x="9170" y="13670"/>
                    <a:pt x="9501" y="13819"/>
                  </a:cubicBezTo>
                  <a:lnTo>
                    <a:pt x="10468" y="14252"/>
                  </a:lnTo>
                  <a:cubicBezTo>
                    <a:pt x="10526" y="14278"/>
                    <a:pt x="10566" y="14339"/>
                    <a:pt x="10573" y="14412"/>
                  </a:cubicBezTo>
                  <a:cubicBezTo>
                    <a:pt x="10592" y="14747"/>
                    <a:pt x="10636" y="15079"/>
                    <a:pt x="10705" y="15405"/>
                  </a:cubicBezTo>
                  <a:cubicBezTo>
                    <a:pt x="10718" y="15483"/>
                    <a:pt x="10694" y="15567"/>
                    <a:pt x="10639" y="15612"/>
                  </a:cubicBezTo>
                  <a:lnTo>
                    <a:pt x="9842" y="16385"/>
                  </a:lnTo>
                  <a:cubicBezTo>
                    <a:pt x="9570" y="16652"/>
                    <a:pt x="9503" y="17120"/>
                    <a:pt x="9682" y="17484"/>
                  </a:cubicBezTo>
                  <a:lnTo>
                    <a:pt x="10194" y="18504"/>
                  </a:lnTo>
                  <a:cubicBezTo>
                    <a:pt x="10378" y="18869"/>
                    <a:pt x="10759" y="19011"/>
                    <a:pt x="11079" y="18830"/>
                  </a:cubicBezTo>
                  <a:lnTo>
                    <a:pt x="12014" y="18304"/>
                  </a:lnTo>
                  <a:cubicBezTo>
                    <a:pt x="12069" y="18272"/>
                    <a:pt x="12132" y="18283"/>
                    <a:pt x="12179" y="18331"/>
                  </a:cubicBezTo>
                  <a:cubicBezTo>
                    <a:pt x="12386" y="18551"/>
                    <a:pt x="12608" y="18745"/>
                    <a:pt x="12844" y="18917"/>
                  </a:cubicBezTo>
                  <a:cubicBezTo>
                    <a:pt x="12898" y="18957"/>
                    <a:pt x="12929" y="19034"/>
                    <a:pt x="12921" y="19110"/>
                  </a:cubicBezTo>
                  <a:lnTo>
                    <a:pt x="12800" y="20356"/>
                  </a:lnTo>
                  <a:cubicBezTo>
                    <a:pt x="12760" y="20782"/>
                    <a:pt x="12990" y="21178"/>
                    <a:pt x="13333" y="21276"/>
                  </a:cubicBezTo>
                  <a:lnTo>
                    <a:pt x="14290" y="21556"/>
                  </a:lnTo>
                  <a:cubicBezTo>
                    <a:pt x="14343" y="21571"/>
                    <a:pt x="14396" y="21576"/>
                    <a:pt x="14450" y="21576"/>
                  </a:cubicBezTo>
                  <a:cubicBezTo>
                    <a:pt x="14742" y="21575"/>
                    <a:pt x="15004" y="21355"/>
                    <a:pt x="15104" y="21023"/>
                  </a:cubicBezTo>
                  <a:lnTo>
                    <a:pt x="15456" y="19843"/>
                  </a:lnTo>
                  <a:cubicBezTo>
                    <a:pt x="15477" y="19773"/>
                    <a:pt x="15533" y="19725"/>
                    <a:pt x="15594" y="19717"/>
                  </a:cubicBezTo>
                  <a:cubicBezTo>
                    <a:pt x="15869" y="19693"/>
                    <a:pt x="16140" y="19640"/>
                    <a:pt x="16407" y="19557"/>
                  </a:cubicBezTo>
                  <a:cubicBezTo>
                    <a:pt x="16468" y="19539"/>
                    <a:pt x="16530" y="19563"/>
                    <a:pt x="16567" y="19623"/>
                  </a:cubicBezTo>
                  <a:lnTo>
                    <a:pt x="17205" y="20610"/>
                  </a:lnTo>
                  <a:cubicBezTo>
                    <a:pt x="17422" y="20943"/>
                    <a:pt x="17813" y="21024"/>
                    <a:pt x="18112" y="20803"/>
                  </a:cubicBezTo>
                  <a:lnTo>
                    <a:pt x="18959" y="20183"/>
                  </a:lnTo>
                  <a:cubicBezTo>
                    <a:pt x="19257" y="19958"/>
                    <a:pt x="19369" y="19498"/>
                    <a:pt x="19223" y="19110"/>
                  </a:cubicBezTo>
                  <a:lnTo>
                    <a:pt x="18794" y="17971"/>
                  </a:lnTo>
                  <a:cubicBezTo>
                    <a:pt x="18768" y="17902"/>
                    <a:pt x="18776" y="17822"/>
                    <a:pt x="18816" y="17764"/>
                  </a:cubicBezTo>
                  <a:cubicBezTo>
                    <a:pt x="18996" y="17513"/>
                    <a:pt x="19159" y="17243"/>
                    <a:pt x="19300" y="16958"/>
                  </a:cubicBezTo>
                  <a:cubicBezTo>
                    <a:pt x="19333" y="16891"/>
                    <a:pt x="19390" y="16853"/>
                    <a:pt x="19454" y="16858"/>
                  </a:cubicBezTo>
                  <a:lnTo>
                    <a:pt x="20477" y="17004"/>
                  </a:lnTo>
                  <a:cubicBezTo>
                    <a:pt x="20828" y="17054"/>
                    <a:pt x="21156" y="16775"/>
                    <a:pt x="21236" y="16358"/>
                  </a:cubicBezTo>
                  <a:lnTo>
                    <a:pt x="21461" y="15192"/>
                  </a:lnTo>
                  <a:cubicBezTo>
                    <a:pt x="21543" y="14775"/>
                    <a:pt x="21358" y="14348"/>
                    <a:pt x="21027" y="14199"/>
                  </a:cubicBezTo>
                  <a:lnTo>
                    <a:pt x="20059" y="13766"/>
                  </a:lnTo>
                  <a:cubicBezTo>
                    <a:pt x="20002" y="13740"/>
                    <a:pt x="19961" y="13679"/>
                    <a:pt x="19954" y="13606"/>
                  </a:cubicBezTo>
                  <a:cubicBezTo>
                    <a:pt x="19934" y="13271"/>
                    <a:pt x="19891" y="12938"/>
                    <a:pt x="19822" y="12613"/>
                  </a:cubicBezTo>
                  <a:cubicBezTo>
                    <a:pt x="19808" y="12538"/>
                    <a:pt x="19828" y="12460"/>
                    <a:pt x="19877" y="12413"/>
                  </a:cubicBezTo>
                  <a:lnTo>
                    <a:pt x="20686" y="11640"/>
                  </a:lnTo>
                  <a:cubicBezTo>
                    <a:pt x="20958" y="11373"/>
                    <a:pt x="21026" y="10904"/>
                    <a:pt x="20845" y="10540"/>
                  </a:cubicBezTo>
                  <a:lnTo>
                    <a:pt x="20334" y="9514"/>
                  </a:lnTo>
                  <a:cubicBezTo>
                    <a:pt x="20149" y="9150"/>
                    <a:pt x="19768" y="9014"/>
                    <a:pt x="19448" y="9194"/>
                  </a:cubicBezTo>
                  <a:lnTo>
                    <a:pt x="18519" y="9720"/>
                  </a:lnTo>
                  <a:cubicBezTo>
                    <a:pt x="18464" y="9752"/>
                    <a:pt x="18395" y="9742"/>
                    <a:pt x="18349" y="9694"/>
                  </a:cubicBezTo>
                  <a:cubicBezTo>
                    <a:pt x="18141" y="9475"/>
                    <a:pt x="17919" y="9280"/>
                    <a:pt x="17683" y="9107"/>
                  </a:cubicBezTo>
                  <a:cubicBezTo>
                    <a:pt x="17628" y="9067"/>
                    <a:pt x="17603" y="8991"/>
                    <a:pt x="17612" y="8914"/>
                  </a:cubicBezTo>
                  <a:lnTo>
                    <a:pt x="17727" y="7668"/>
                  </a:lnTo>
                  <a:cubicBezTo>
                    <a:pt x="17768" y="7243"/>
                    <a:pt x="17543" y="6845"/>
                    <a:pt x="17199" y="6748"/>
                  </a:cubicBezTo>
                  <a:lnTo>
                    <a:pt x="16243" y="6468"/>
                  </a:lnTo>
                  <a:cubicBezTo>
                    <a:pt x="16157" y="6444"/>
                    <a:pt x="16067" y="6441"/>
                    <a:pt x="15984" y="6455"/>
                  </a:cubicBezTo>
                  <a:close/>
                  <a:moveTo>
                    <a:pt x="16116" y="7088"/>
                  </a:moveTo>
                  <a:lnTo>
                    <a:pt x="17073" y="7368"/>
                  </a:lnTo>
                  <a:cubicBezTo>
                    <a:pt x="17153" y="7392"/>
                    <a:pt x="17209" y="7488"/>
                    <a:pt x="17199" y="7588"/>
                  </a:cubicBezTo>
                  <a:lnTo>
                    <a:pt x="17078" y="8827"/>
                  </a:lnTo>
                  <a:cubicBezTo>
                    <a:pt x="17046" y="9155"/>
                    <a:pt x="17176" y="9475"/>
                    <a:pt x="17408" y="9647"/>
                  </a:cubicBezTo>
                  <a:cubicBezTo>
                    <a:pt x="17619" y="9800"/>
                    <a:pt x="17817" y="9978"/>
                    <a:pt x="18002" y="10174"/>
                  </a:cubicBezTo>
                  <a:cubicBezTo>
                    <a:pt x="18207" y="10389"/>
                    <a:pt x="18499" y="10434"/>
                    <a:pt x="18745" y="10294"/>
                  </a:cubicBezTo>
                  <a:lnTo>
                    <a:pt x="19674" y="9774"/>
                  </a:lnTo>
                  <a:cubicBezTo>
                    <a:pt x="19749" y="9732"/>
                    <a:pt x="19840" y="9762"/>
                    <a:pt x="19883" y="9847"/>
                  </a:cubicBezTo>
                  <a:lnTo>
                    <a:pt x="20394" y="10867"/>
                  </a:lnTo>
                  <a:cubicBezTo>
                    <a:pt x="20437" y="10953"/>
                    <a:pt x="20419" y="11062"/>
                    <a:pt x="20356" y="11127"/>
                  </a:cubicBezTo>
                  <a:lnTo>
                    <a:pt x="19553" y="11900"/>
                  </a:lnTo>
                  <a:cubicBezTo>
                    <a:pt x="19339" y="12103"/>
                    <a:pt x="19241" y="12446"/>
                    <a:pt x="19305" y="12766"/>
                  </a:cubicBezTo>
                  <a:cubicBezTo>
                    <a:pt x="19365" y="13056"/>
                    <a:pt x="19404" y="13348"/>
                    <a:pt x="19421" y="13646"/>
                  </a:cubicBezTo>
                  <a:cubicBezTo>
                    <a:pt x="19441" y="13974"/>
                    <a:pt x="19622" y="14259"/>
                    <a:pt x="19877" y="14372"/>
                  </a:cubicBezTo>
                  <a:lnTo>
                    <a:pt x="20840" y="14805"/>
                  </a:lnTo>
                  <a:cubicBezTo>
                    <a:pt x="20919" y="14839"/>
                    <a:pt x="20964" y="14939"/>
                    <a:pt x="20944" y="15038"/>
                  </a:cubicBezTo>
                  <a:lnTo>
                    <a:pt x="20719" y="16205"/>
                  </a:lnTo>
                  <a:cubicBezTo>
                    <a:pt x="20700" y="16302"/>
                    <a:pt x="20619" y="16370"/>
                    <a:pt x="20537" y="16358"/>
                  </a:cubicBezTo>
                  <a:lnTo>
                    <a:pt x="19520" y="16211"/>
                  </a:lnTo>
                  <a:cubicBezTo>
                    <a:pt x="19247" y="16175"/>
                    <a:pt x="18978" y="16338"/>
                    <a:pt x="18838" y="16625"/>
                  </a:cubicBezTo>
                  <a:cubicBezTo>
                    <a:pt x="18713" y="16881"/>
                    <a:pt x="18570" y="17119"/>
                    <a:pt x="18409" y="17344"/>
                  </a:cubicBezTo>
                  <a:cubicBezTo>
                    <a:pt x="18233" y="17594"/>
                    <a:pt x="18196" y="17946"/>
                    <a:pt x="18310" y="18244"/>
                  </a:cubicBezTo>
                  <a:lnTo>
                    <a:pt x="18739" y="19383"/>
                  </a:lnTo>
                  <a:cubicBezTo>
                    <a:pt x="18774" y="19475"/>
                    <a:pt x="18748" y="19582"/>
                    <a:pt x="18679" y="19637"/>
                  </a:cubicBezTo>
                  <a:lnTo>
                    <a:pt x="17832" y="20256"/>
                  </a:lnTo>
                  <a:cubicBezTo>
                    <a:pt x="17762" y="20307"/>
                    <a:pt x="17674" y="20293"/>
                    <a:pt x="17623" y="20217"/>
                  </a:cubicBezTo>
                  <a:lnTo>
                    <a:pt x="16985" y="19230"/>
                  </a:lnTo>
                  <a:cubicBezTo>
                    <a:pt x="16817" y="18970"/>
                    <a:pt x="16540" y="18852"/>
                    <a:pt x="16276" y="18930"/>
                  </a:cubicBezTo>
                  <a:cubicBezTo>
                    <a:pt x="16038" y="19004"/>
                    <a:pt x="15794" y="19050"/>
                    <a:pt x="15550" y="19070"/>
                  </a:cubicBezTo>
                  <a:cubicBezTo>
                    <a:pt x="15278" y="19096"/>
                    <a:pt x="15048" y="19313"/>
                    <a:pt x="14956" y="19623"/>
                  </a:cubicBezTo>
                  <a:lnTo>
                    <a:pt x="14598" y="20803"/>
                  </a:lnTo>
                  <a:cubicBezTo>
                    <a:pt x="14570" y="20897"/>
                    <a:pt x="14492" y="20944"/>
                    <a:pt x="14411" y="20923"/>
                  </a:cubicBezTo>
                  <a:lnTo>
                    <a:pt x="13454" y="20650"/>
                  </a:lnTo>
                  <a:cubicBezTo>
                    <a:pt x="13374" y="20625"/>
                    <a:pt x="13318" y="20530"/>
                    <a:pt x="13328" y="20430"/>
                  </a:cubicBezTo>
                  <a:lnTo>
                    <a:pt x="13449" y="19190"/>
                  </a:lnTo>
                  <a:cubicBezTo>
                    <a:pt x="13482" y="18862"/>
                    <a:pt x="13352" y="18542"/>
                    <a:pt x="13119" y="18371"/>
                  </a:cubicBezTo>
                  <a:cubicBezTo>
                    <a:pt x="12909" y="18216"/>
                    <a:pt x="12710" y="18040"/>
                    <a:pt x="12525" y="17844"/>
                  </a:cubicBezTo>
                  <a:cubicBezTo>
                    <a:pt x="12400" y="17713"/>
                    <a:pt x="12240" y="17637"/>
                    <a:pt x="12074" y="17637"/>
                  </a:cubicBezTo>
                  <a:cubicBezTo>
                    <a:pt x="11974" y="17638"/>
                    <a:pt x="11874" y="17666"/>
                    <a:pt x="11783" y="17717"/>
                  </a:cubicBezTo>
                  <a:lnTo>
                    <a:pt x="10853" y="18244"/>
                  </a:lnTo>
                  <a:cubicBezTo>
                    <a:pt x="10779" y="18285"/>
                    <a:pt x="10688" y="18255"/>
                    <a:pt x="10644" y="18171"/>
                  </a:cubicBezTo>
                  <a:lnTo>
                    <a:pt x="10133" y="17151"/>
                  </a:lnTo>
                  <a:cubicBezTo>
                    <a:pt x="10090" y="17065"/>
                    <a:pt x="10107" y="16955"/>
                    <a:pt x="10172" y="16891"/>
                  </a:cubicBezTo>
                  <a:lnTo>
                    <a:pt x="10974" y="16111"/>
                  </a:lnTo>
                  <a:cubicBezTo>
                    <a:pt x="11188" y="15907"/>
                    <a:pt x="11286" y="15572"/>
                    <a:pt x="11222" y="15252"/>
                  </a:cubicBezTo>
                  <a:cubicBezTo>
                    <a:pt x="11162" y="14961"/>
                    <a:pt x="11119" y="14664"/>
                    <a:pt x="11101" y="14365"/>
                  </a:cubicBezTo>
                  <a:cubicBezTo>
                    <a:pt x="11081" y="14038"/>
                    <a:pt x="10905" y="13758"/>
                    <a:pt x="10650" y="13646"/>
                  </a:cubicBezTo>
                  <a:lnTo>
                    <a:pt x="9688" y="13212"/>
                  </a:lnTo>
                  <a:cubicBezTo>
                    <a:pt x="9610" y="13176"/>
                    <a:pt x="9564" y="13078"/>
                    <a:pt x="9583" y="12979"/>
                  </a:cubicBezTo>
                  <a:lnTo>
                    <a:pt x="9814" y="11813"/>
                  </a:lnTo>
                  <a:cubicBezTo>
                    <a:pt x="9833" y="11715"/>
                    <a:pt x="9908" y="11648"/>
                    <a:pt x="9990" y="11660"/>
                  </a:cubicBezTo>
                  <a:lnTo>
                    <a:pt x="11007" y="11806"/>
                  </a:lnTo>
                  <a:cubicBezTo>
                    <a:pt x="11278" y="11847"/>
                    <a:pt x="11544" y="11690"/>
                    <a:pt x="11684" y="11406"/>
                  </a:cubicBezTo>
                  <a:cubicBezTo>
                    <a:pt x="11810" y="11150"/>
                    <a:pt x="11957" y="10906"/>
                    <a:pt x="12118" y="10680"/>
                  </a:cubicBezTo>
                  <a:cubicBezTo>
                    <a:pt x="12294" y="10430"/>
                    <a:pt x="12331" y="10079"/>
                    <a:pt x="12217" y="9780"/>
                  </a:cubicBezTo>
                  <a:lnTo>
                    <a:pt x="11788" y="8654"/>
                  </a:lnTo>
                  <a:cubicBezTo>
                    <a:pt x="11753" y="8562"/>
                    <a:pt x="11778" y="8455"/>
                    <a:pt x="11849" y="8401"/>
                  </a:cubicBezTo>
                  <a:lnTo>
                    <a:pt x="12690" y="7768"/>
                  </a:lnTo>
                  <a:cubicBezTo>
                    <a:pt x="12760" y="7716"/>
                    <a:pt x="12848" y="7737"/>
                    <a:pt x="12899" y="7814"/>
                  </a:cubicBezTo>
                  <a:lnTo>
                    <a:pt x="13542" y="8781"/>
                  </a:lnTo>
                  <a:cubicBezTo>
                    <a:pt x="13710" y="9042"/>
                    <a:pt x="13987" y="9161"/>
                    <a:pt x="14252" y="9081"/>
                  </a:cubicBezTo>
                  <a:cubicBezTo>
                    <a:pt x="14490" y="9008"/>
                    <a:pt x="14733" y="8961"/>
                    <a:pt x="14978" y="8941"/>
                  </a:cubicBezTo>
                  <a:cubicBezTo>
                    <a:pt x="15248" y="8916"/>
                    <a:pt x="15480" y="8704"/>
                    <a:pt x="15572" y="8394"/>
                  </a:cubicBezTo>
                  <a:lnTo>
                    <a:pt x="15929" y="7215"/>
                  </a:lnTo>
                  <a:cubicBezTo>
                    <a:pt x="15956" y="7120"/>
                    <a:pt x="16035" y="7064"/>
                    <a:pt x="16116" y="7088"/>
                  </a:cubicBezTo>
                  <a:close/>
                  <a:moveTo>
                    <a:pt x="5343" y="8568"/>
                  </a:moveTo>
                  <a:cubicBezTo>
                    <a:pt x="5065" y="8474"/>
                    <a:pt x="4772" y="8650"/>
                    <a:pt x="4661" y="8974"/>
                  </a:cubicBezTo>
                  <a:lnTo>
                    <a:pt x="4381" y="9794"/>
                  </a:lnTo>
                  <a:cubicBezTo>
                    <a:pt x="4376" y="9809"/>
                    <a:pt x="4367" y="9819"/>
                    <a:pt x="4354" y="9820"/>
                  </a:cubicBezTo>
                  <a:cubicBezTo>
                    <a:pt x="4154" y="9827"/>
                    <a:pt x="3955" y="9857"/>
                    <a:pt x="3760" y="9907"/>
                  </a:cubicBezTo>
                  <a:cubicBezTo>
                    <a:pt x="3745" y="9910"/>
                    <a:pt x="3729" y="9902"/>
                    <a:pt x="3721" y="9887"/>
                  </a:cubicBezTo>
                  <a:lnTo>
                    <a:pt x="3292" y="9174"/>
                  </a:lnTo>
                  <a:cubicBezTo>
                    <a:pt x="3122" y="8893"/>
                    <a:pt x="2801" y="8811"/>
                    <a:pt x="2550" y="8981"/>
                  </a:cubicBezTo>
                  <a:lnTo>
                    <a:pt x="1939" y="9394"/>
                  </a:lnTo>
                  <a:cubicBezTo>
                    <a:pt x="1688" y="9566"/>
                    <a:pt x="1581" y="9943"/>
                    <a:pt x="1692" y="10267"/>
                  </a:cubicBezTo>
                  <a:lnTo>
                    <a:pt x="1978" y="11087"/>
                  </a:lnTo>
                  <a:cubicBezTo>
                    <a:pt x="1985" y="11100"/>
                    <a:pt x="1985" y="11113"/>
                    <a:pt x="1978" y="11127"/>
                  </a:cubicBezTo>
                  <a:cubicBezTo>
                    <a:pt x="1840" y="11304"/>
                    <a:pt x="1713" y="11502"/>
                    <a:pt x="1604" y="11706"/>
                  </a:cubicBezTo>
                  <a:cubicBezTo>
                    <a:pt x="1596" y="11720"/>
                    <a:pt x="1584" y="11722"/>
                    <a:pt x="1571" y="11720"/>
                  </a:cubicBezTo>
                  <a:lnTo>
                    <a:pt x="851" y="11580"/>
                  </a:lnTo>
                  <a:cubicBezTo>
                    <a:pt x="564" y="11524"/>
                    <a:pt x="290" y="11741"/>
                    <a:pt x="213" y="12080"/>
                  </a:cubicBezTo>
                  <a:lnTo>
                    <a:pt x="20" y="12899"/>
                  </a:lnTo>
                  <a:cubicBezTo>
                    <a:pt x="-57" y="13236"/>
                    <a:pt x="89" y="13591"/>
                    <a:pt x="356" y="13726"/>
                  </a:cubicBezTo>
                  <a:lnTo>
                    <a:pt x="1027" y="14065"/>
                  </a:lnTo>
                  <a:cubicBezTo>
                    <a:pt x="1039" y="14071"/>
                    <a:pt x="1048" y="14082"/>
                    <a:pt x="1049" y="14099"/>
                  </a:cubicBezTo>
                  <a:cubicBezTo>
                    <a:pt x="1055" y="14342"/>
                    <a:pt x="1079" y="14587"/>
                    <a:pt x="1120" y="14825"/>
                  </a:cubicBezTo>
                  <a:cubicBezTo>
                    <a:pt x="1123" y="14843"/>
                    <a:pt x="1116" y="14856"/>
                    <a:pt x="1104" y="14865"/>
                  </a:cubicBezTo>
                  <a:lnTo>
                    <a:pt x="515" y="15392"/>
                  </a:lnTo>
                  <a:cubicBezTo>
                    <a:pt x="285" y="15600"/>
                    <a:pt x="218" y="15979"/>
                    <a:pt x="356" y="16285"/>
                  </a:cubicBezTo>
                  <a:lnTo>
                    <a:pt x="697" y="17031"/>
                  </a:lnTo>
                  <a:cubicBezTo>
                    <a:pt x="838" y="17337"/>
                    <a:pt x="1145" y="17466"/>
                    <a:pt x="1411" y="17331"/>
                  </a:cubicBezTo>
                  <a:lnTo>
                    <a:pt x="2088" y="16984"/>
                  </a:lnTo>
                  <a:cubicBezTo>
                    <a:pt x="2098" y="16976"/>
                    <a:pt x="2110" y="16976"/>
                    <a:pt x="2121" y="16984"/>
                  </a:cubicBezTo>
                  <a:cubicBezTo>
                    <a:pt x="2266" y="17151"/>
                    <a:pt x="2421" y="17305"/>
                    <a:pt x="2588" y="17438"/>
                  </a:cubicBezTo>
                  <a:cubicBezTo>
                    <a:pt x="2601" y="17448"/>
                    <a:pt x="2608" y="17466"/>
                    <a:pt x="2605" y="17484"/>
                  </a:cubicBezTo>
                  <a:lnTo>
                    <a:pt x="2495" y="18357"/>
                  </a:lnTo>
                  <a:cubicBezTo>
                    <a:pt x="2449" y="18703"/>
                    <a:pt x="2624" y="19041"/>
                    <a:pt x="2902" y="19137"/>
                  </a:cubicBezTo>
                  <a:lnTo>
                    <a:pt x="3573" y="19363"/>
                  </a:lnTo>
                  <a:cubicBezTo>
                    <a:pt x="3623" y="19379"/>
                    <a:pt x="3675" y="19390"/>
                    <a:pt x="3727" y="19390"/>
                  </a:cubicBezTo>
                  <a:cubicBezTo>
                    <a:pt x="3959" y="19392"/>
                    <a:pt x="4165" y="19224"/>
                    <a:pt x="4255" y="18964"/>
                  </a:cubicBezTo>
                  <a:lnTo>
                    <a:pt x="4535" y="18137"/>
                  </a:lnTo>
                  <a:cubicBezTo>
                    <a:pt x="4539" y="18122"/>
                    <a:pt x="4549" y="18112"/>
                    <a:pt x="4562" y="18111"/>
                  </a:cubicBezTo>
                  <a:cubicBezTo>
                    <a:pt x="4762" y="18103"/>
                    <a:pt x="4961" y="18073"/>
                    <a:pt x="5156" y="18024"/>
                  </a:cubicBezTo>
                  <a:cubicBezTo>
                    <a:pt x="5170" y="18021"/>
                    <a:pt x="5187" y="18030"/>
                    <a:pt x="5195" y="18044"/>
                  </a:cubicBezTo>
                  <a:lnTo>
                    <a:pt x="5624" y="18764"/>
                  </a:lnTo>
                  <a:cubicBezTo>
                    <a:pt x="5793" y="19045"/>
                    <a:pt x="6109" y="19125"/>
                    <a:pt x="6361" y="18957"/>
                  </a:cubicBezTo>
                  <a:lnTo>
                    <a:pt x="6977" y="18544"/>
                  </a:lnTo>
                  <a:cubicBezTo>
                    <a:pt x="7227" y="18371"/>
                    <a:pt x="7329" y="18000"/>
                    <a:pt x="7219" y="17677"/>
                  </a:cubicBezTo>
                  <a:lnTo>
                    <a:pt x="6944" y="16858"/>
                  </a:lnTo>
                  <a:cubicBezTo>
                    <a:pt x="6937" y="16843"/>
                    <a:pt x="6937" y="16826"/>
                    <a:pt x="6944" y="16811"/>
                  </a:cubicBezTo>
                  <a:cubicBezTo>
                    <a:pt x="7081" y="16634"/>
                    <a:pt x="7203" y="16442"/>
                    <a:pt x="7312" y="16238"/>
                  </a:cubicBezTo>
                  <a:cubicBezTo>
                    <a:pt x="7320" y="16223"/>
                    <a:pt x="7336" y="16211"/>
                    <a:pt x="7350" y="16211"/>
                  </a:cubicBezTo>
                  <a:lnTo>
                    <a:pt x="8071" y="16351"/>
                  </a:lnTo>
                  <a:cubicBezTo>
                    <a:pt x="8357" y="16407"/>
                    <a:pt x="8631" y="16190"/>
                    <a:pt x="8709" y="15851"/>
                  </a:cubicBezTo>
                  <a:lnTo>
                    <a:pt x="8896" y="15038"/>
                  </a:lnTo>
                  <a:cubicBezTo>
                    <a:pt x="8971" y="14698"/>
                    <a:pt x="8825" y="14343"/>
                    <a:pt x="8555" y="14212"/>
                  </a:cubicBezTo>
                  <a:lnTo>
                    <a:pt x="7878" y="13872"/>
                  </a:lnTo>
                  <a:cubicBezTo>
                    <a:pt x="7866" y="13866"/>
                    <a:pt x="7857" y="13849"/>
                    <a:pt x="7856" y="13832"/>
                  </a:cubicBezTo>
                  <a:cubicBezTo>
                    <a:pt x="7850" y="13589"/>
                    <a:pt x="7826" y="13351"/>
                    <a:pt x="7785" y="13113"/>
                  </a:cubicBezTo>
                  <a:cubicBezTo>
                    <a:pt x="7782" y="13095"/>
                    <a:pt x="7789" y="13076"/>
                    <a:pt x="7801" y="13066"/>
                  </a:cubicBezTo>
                  <a:lnTo>
                    <a:pt x="8395" y="12539"/>
                  </a:lnTo>
                  <a:cubicBezTo>
                    <a:pt x="8625" y="12331"/>
                    <a:pt x="8692" y="11952"/>
                    <a:pt x="8555" y="11646"/>
                  </a:cubicBezTo>
                  <a:lnTo>
                    <a:pt x="8214" y="10907"/>
                  </a:lnTo>
                  <a:cubicBezTo>
                    <a:pt x="8073" y="10600"/>
                    <a:pt x="7761" y="10471"/>
                    <a:pt x="7493" y="10607"/>
                  </a:cubicBezTo>
                  <a:lnTo>
                    <a:pt x="6823" y="10947"/>
                  </a:lnTo>
                  <a:cubicBezTo>
                    <a:pt x="6812" y="10955"/>
                    <a:pt x="6800" y="10955"/>
                    <a:pt x="6790" y="10947"/>
                  </a:cubicBezTo>
                  <a:cubicBezTo>
                    <a:pt x="6644" y="10780"/>
                    <a:pt x="6484" y="10627"/>
                    <a:pt x="6317" y="10493"/>
                  </a:cubicBezTo>
                  <a:cubicBezTo>
                    <a:pt x="6304" y="10484"/>
                    <a:pt x="6297" y="10471"/>
                    <a:pt x="6300" y="10454"/>
                  </a:cubicBezTo>
                  <a:lnTo>
                    <a:pt x="6416" y="9574"/>
                  </a:lnTo>
                  <a:cubicBezTo>
                    <a:pt x="6461" y="9228"/>
                    <a:pt x="6286" y="8897"/>
                    <a:pt x="6009" y="8801"/>
                  </a:cubicBezTo>
                  <a:lnTo>
                    <a:pt x="5343" y="8568"/>
                  </a:lnTo>
                  <a:close/>
                  <a:moveTo>
                    <a:pt x="5195" y="9181"/>
                  </a:moveTo>
                  <a:lnTo>
                    <a:pt x="5860" y="9414"/>
                  </a:lnTo>
                  <a:cubicBezTo>
                    <a:pt x="5879" y="9420"/>
                    <a:pt x="5892" y="9444"/>
                    <a:pt x="5888" y="9467"/>
                  </a:cubicBezTo>
                  <a:lnTo>
                    <a:pt x="5772" y="10340"/>
                  </a:lnTo>
                  <a:cubicBezTo>
                    <a:pt x="5737" y="10608"/>
                    <a:pt x="5834" y="10877"/>
                    <a:pt x="6020" y="11027"/>
                  </a:cubicBezTo>
                  <a:cubicBezTo>
                    <a:pt x="6161" y="11140"/>
                    <a:pt x="6297" y="11266"/>
                    <a:pt x="6421" y="11406"/>
                  </a:cubicBezTo>
                  <a:cubicBezTo>
                    <a:pt x="6584" y="11591"/>
                    <a:pt x="6821" y="11645"/>
                    <a:pt x="7026" y="11540"/>
                  </a:cubicBezTo>
                  <a:lnTo>
                    <a:pt x="7697" y="11200"/>
                  </a:lnTo>
                  <a:cubicBezTo>
                    <a:pt x="7714" y="11192"/>
                    <a:pt x="7737" y="11201"/>
                    <a:pt x="7746" y="11220"/>
                  </a:cubicBezTo>
                  <a:lnTo>
                    <a:pt x="8087" y="11960"/>
                  </a:lnTo>
                  <a:cubicBezTo>
                    <a:pt x="8097" y="11980"/>
                    <a:pt x="8092" y="12005"/>
                    <a:pt x="8076" y="12020"/>
                  </a:cubicBezTo>
                  <a:lnTo>
                    <a:pt x="7488" y="12539"/>
                  </a:lnTo>
                  <a:cubicBezTo>
                    <a:pt x="7306" y="12698"/>
                    <a:pt x="7217" y="12974"/>
                    <a:pt x="7263" y="13239"/>
                  </a:cubicBezTo>
                  <a:cubicBezTo>
                    <a:pt x="7297" y="13441"/>
                    <a:pt x="7318" y="13646"/>
                    <a:pt x="7323" y="13852"/>
                  </a:cubicBezTo>
                  <a:cubicBezTo>
                    <a:pt x="7331" y="14122"/>
                    <a:pt x="7470" y="14361"/>
                    <a:pt x="7675" y="14465"/>
                  </a:cubicBezTo>
                  <a:lnTo>
                    <a:pt x="8351" y="14805"/>
                  </a:lnTo>
                  <a:cubicBezTo>
                    <a:pt x="8370" y="14814"/>
                    <a:pt x="8379" y="14835"/>
                    <a:pt x="8373" y="14859"/>
                  </a:cubicBezTo>
                  <a:cubicBezTo>
                    <a:pt x="8373" y="14859"/>
                    <a:pt x="8186" y="15678"/>
                    <a:pt x="8186" y="15678"/>
                  </a:cubicBezTo>
                  <a:cubicBezTo>
                    <a:pt x="8181" y="15700"/>
                    <a:pt x="8161" y="15715"/>
                    <a:pt x="8142" y="15712"/>
                  </a:cubicBezTo>
                  <a:lnTo>
                    <a:pt x="7422" y="15578"/>
                  </a:lnTo>
                  <a:cubicBezTo>
                    <a:pt x="7199" y="15537"/>
                    <a:pt x="6978" y="15655"/>
                    <a:pt x="6856" y="15885"/>
                  </a:cubicBezTo>
                  <a:cubicBezTo>
                    <a:pt x="6763" y="16057"/>
                    <a:pt x="6658" y="16221"/>
                    <a:pt x="6542" y="16371"/>
                  </a:cubicBezTo>
                  <a:cubicBezTo>
                    <a:pt x="6392" y="16569"/>
                    <a:pt x="6347" y="16856"/>
                    <a:pt x="6432" y="17104"/>
                  </a:cubicBezTo>
                  <a:lnTo>
                    <a:pt x="6713" y="17924"/>
                  </a:lnTo>
                  <a:cubicBezTo>
                    <a:pt x="6721" y="17946"/>
                    <a:pt x="6713" y="17972"/>
                    <a:pt x="6696" y="17984"/>
                  </a:cubicBezTo>
                  <a:lnTo>
                    <a:pt x="6086" y="18397"/>
                  </a:lnTo>
                  <a:cubicBezTo>
                    <a:pt x="6070" y="18408"/>
                    <a:pt x="6047" y="18402"/>
                    <a:pt x="6036" y="18384"/>
                  </a:cubicBezTo>
                  <a:lnTo>
                    <a:pt x="5607" y="17664"/>
                  </a:lnTo>
                  <a:cubicBezTo>
                    <a:pt x="5477" y="17444"/>
                    <a:pt x="5254" y="17337"/>
                    <a:pt x="5035" y="17391"/>
                  </a:cubicBezTo>
                  <a:cubicBezTo>
                    <a:pt x="4869" y="17433"/>
                    <a:pt x="4699" y="17458"/>
                    <a:pt x="4529" y="17464"/>
                  </a:cubicBezTo>
                  <a:cubicBezTo>
                    <a:pt x="4307" y="17475"/>
                    <a:pt x="4114" y="17641"/>
                    <a:pt x="4029" y="17891"/>
                  </a:cubicBezTo>
                  <a:lnTo>
                    <a:pt x="3749" y="18710"/>
                  </a:lnTo>
                  <a:cubicBezTo>
                    <a:pt x="3742" y="18732"/>
                    <a:pt x="3723" y="18750"/>
                    <a:pt x="3705" y="18744"/>
                  </a:cubicBezTo>
                  <a:lnTo>
                    <a:pt x="3039" y="18510"/>
                  </a:lnTo>
                  <a:cubicBezTo>
                    <a:pt x="3020" y="18504"/>
                    <a:pt x="3008" y="18481"/>
                    <a:pt x="3012" y="18457"/>
                  </a:cubicBezTo>
                  <a:lnTo>
                    <a:pt x="3127" y="17584"/>
                  </a:lnTo>
                  <a:cubicBezTo>
                    <a:pt x="3163" y="17317"/>
                    <a:pt x="3066" y="17048"/>
                    <a:pt x="2880" y="16898"/>
                  </a:cubicBezTo>
                  <a:cubicBezTo>
                    <a:pt x="2738" y="16785"/>
                    <a:pt x="2602" y="16659"/>
                    <a:pt x="2478" y="16518"/>
                  </a:cubicBezTo>
                  <a:cubicBezTo>
                    <a:pt x="2316" y="16333"/>
                    <a:pt x="2079" y="16280"/>
                    <a:pt x="1873" y="16385"/>
                  </a:cubicBezTo>
                  <a:lnTo>
                    <a:pt x="1197" y="16724"/>
                  </a:lnTo>
                  <a:cubicBezTo>
                    <a:pt x="1179" y="16733"/>
                    <a:pt x="1162" y="16725"/>
                    <a:pt x="1153" y="16704"/>
                  </a:cubicBezTo>
                  <a:lnTo>
                    <a:pt x="812" y="15965"/>
                  </a:lnTo>
                  <a:cubicBezTo>
                    <a:pt x="803" y="15943"/>
                    <a:pt x="808" y="15920"/>
                    <a:pt x="823" y="15905"/>
                  </a:cubicBezTo>
                  <a:lnTo>
                    <a:pt x="1411" y="15385"/>
                  </a:lnTo>
                  <a:cubicBezTo>
                    <a:pt x="1593" y="15227"/>
                    <a:pt x="1682" y="14950"/>
                    <a:pt x="1637" y="14685"/>
                  </a:cubicBezTo>
                  <a:cubicBezTo>
                    <a:pt x="1602" y="14483"/>
                    <a:pt x="1582" y="14279"/>
                    <a:pt x="1576" y="14072"/>
                  </a:cubicBezTo>
                  <a:cubicBezTo>
                    <a:pt x="1569" y="13803"/>
                    <a:pt x="1430" y="13563"/>
                    <a:pt x="1225" y="13459"/>
                  </a:cubicBezTo>
                  <a:lnTo>
                    <a:pt x="548" y="13119"/>
                  </a:lnTo>
                  <a:cubicBezTo>
                    <a:pt x="530" y="13110"/>
                    <a:pt x="521" y="13089"/>
                    <a:pt x="526" y="13066"/>
                  </a:cubicBezTo>
                  <a:lnTo>
                    <a:pt x="719" y="12246"/>
                  </a:lnTo>
                  <a:cubicBezTo>
                    <a:pt x="724" y="12224"/>
                    <a:pt x="738" y="12210"/>
                    <a:pt x="757" y="12213"/>
                  </a:cubicBezTo>
                  <a:lnTo>
                    <a:pt x="1477" y="12353"/>
                  </a:lnTo>
                  <a:cubicBezTo>
                    <a:pt x="1699" y="12396"/>
                    <a:pt x="1921" y="12274"/>
                    <a:pt x="2044" y="12046"/>
                  </a:cubicBezTo>
                  <a:cubicBezTo>
                    <a:pt x="2137" y="11874"/>
                    <a:pt x="2241" y="11716"/>
                    <a:pt x="2357" y="11566"/>
                  </a:cubicBezTo>
                  <a:cubicBezTo>
                    <a:pt x="2508" y="11368"/>
                    <a:pt x="2552" y="11076"/>
                    <a:pt x="2467" y="10827"/>
                  </a:cubicBezTo>
                  <a:lnTo>
                    <a:pt x="2181" y="10014"/>
                  </a:lnTo>
                  <a:cubicBezTo>
                    <a:pt x="2175" y="9991"/>
                    <a:pt x="2186" y="9960"/>
                    <a:pt x="2203" y="9947"/>
                  </a:cubicBezTo>
                  <a:lnTo>
                    <a:pt x="2808" y="9534"/>
                  </a:lnTo>
                  <a:cubicBezTo>
                    <a:pt x="2825" y="9522"/>
                    <a:pt x="2847" y="9528"/>
                    <a:pt x="2858" y="9547"/>
                  </a:cubicBezTo>
                  <a:lnTo>
                    <a:pt x="3292" y="10260"/>
                  </a:lnTo>
                  <a:cubicBezTo>
                    <a:pt x="3423" y="10480"/>
                    <a:pt x="3645" y="10587"/>
                    <a:pt x="3864" y="10533"/>
                  </a:cubicBezTo>
                  <a:cubicBezTo>
                    <a:pt x="4030" y="10491"/>
                    <a:pt x="4200" y="10466"/>
                    <a:pt x="4370" y="10460"/>
                  </a:cubicBezTo>
                  <a:cubicBezTo>
                    <a:pt x="4593" y="10449"/>
                    <a:pt x="4787" y="10277"/>
                    <a:pt x="4870" y="10027"/>
                  </a:cubicBezTo>
                  <a:lnTo>
                    <a:pt x="5151" y="9214"/>
                  </a:lnTo>
                  <a:cubicBezTo>
                    <a:pt x="5158" y="9193"/>
                    <a:pt x="5176" y="9176"/>
                    <a:pt x="5195" y="9181"/>
                  </a:cubicBezTo>
                  <a:close/>
                  <a:moveTo>
                    <a:pt x="15264" y="10627"/>
                  </a:moveTo>
                  <a:cubicBezTo>
                    <a:pt x="13721" y="10627"/>
                    <a:pt x="12470" y="12142"/>
                    <a:pt x="12470" y="14012"/>
                  </a:cubicBezTo>
                  <a:cubicBezTo>
                    <a:pt x="12470" y="15882"/>
                    <a:pt x="13721" y="17398"/>
                    <a:pt x="15264" y="17398"/>
                  </a:cubicBezTo>
                  <a:cubicBezTo>
                    <a:pt x="16807" y="17398"/>
                    <a:pt x="18057" y="15882"/>
                    <a:pt x="18057" y="14012"/>
                  </a:cubicBezTo>
                  <a:cubicBezTo>
                    <a:pt x="18057" y="12142"/>
                    <a:pt x="16807" y="10627"/>
                    <a:pt x="15264" y="10627"/>
                  </a:cubicBezTo>
                  <a:close/>
                  <a:moveTo>
                    <a:pt x="15264" y="11273"/>
                  </a:moveTo>
                  <a:cubicBezTo>
                    <a:pt x="16513" y="11273"/>
                    <a:pt x="17529" y="12499"/>
                    <a:pt x="17529" y="14012"/>
                  </a:cubicBezTo>
                  <a:cubicBezTo>
                    <a:pt x="17529" y="15526"/>
                    <a:pt x="16513" y="16751"/>
                    <a:pt x="15264" y="16751"/>
                  </a:cubicBezTo>
                  <a:cubicBezTo>
                    <a:pt x="14015" y="16751"/>
                    <a:pt x="13004" y="15526"/>
                    <a:pt x="13004" y="14012"/>
                  </a:cubicBezTo>
                  <a:cubicBezTo>
                    <a:pt x="13004" y="12499"/>
                    <a:pt x="14015" y="11273"/>
                    <a:pt x="15264" y="11273"/>
                  </a:cubicBezTo>
                  <a:close/>
                  <a:moveTo>
                    <a:pt x="4546" y="11466"/>
                  </a:moveTo>
                  <a:cubicBezTo>
                    <a:pt x="4020" y="11439"/>
                    <a:pt x="3485" y="11654"/>
                    <a:pt x="3067" y="12120"/>
                  </a:cubicBezTo>
                  <a:cubicBezTo>
                    <a:pt x="3064" y="12123"/>
                    <a:pt x="3064" y="12129"/>
                    <a:pt x="3061" y="12133"/>
                  </a:cubicBezTo>
                  <a:cubicBezTo>
                    <a:pt x="2225" y="13069"/>
                    <a:pt x="2168" y="14651"/>
                    <a:pt x="2940" y="15665"/>
                  </a:cubicBezTo>
                  <a:cubicBezTo>
                    <a:pt x="3713" y="16679"/>
                    <a:pt x="5018" y="16741"/>
                    <a:pt x="5855" y="15805"/>
                  </a:cubicBezTo>
                  <a:cubicBezTo>
                    <a:pt x="6691" y="14869"/>
                    <a:pt x="6743" y="13287"/>
                    <a:pt x="5970" y="12273"/>
                  </a:cubicBezTo>
                  <a:cubicBezTo>
                    <a:pt x="5586" y="11766"/>
                    <a:pt x="5072" y="11494"/>
                    <a:pt x="4546" y="11466"/>
                  </a:cubicBezTo>
                  <a:close/>
                  <a:moveTo>
                    <a:pt x="4513" y="12100"/>
                  </a:moveTo>
                  <a:cubicBezTo>
                    <a:pt x="4904" y="12113"/>
                    <a:pt x="5290" y="12307"/>
                    <a:pt x="5580" y="12679"/>
                  </a:cubicBezTo>
                  <a:cubicBezTo>
                    <a:pt x="6160" y="13424"/>
                    <a:pt x="6134" y="14602"/>
                    <a:pt x="5519" y="15305"/>
                  </a:cubicBezTo>
                  <a:cubicBezTo>
                    <a:pt x="5512" y="15314"/>
                    <a:pt x="5505" y="15323"/>
                    <a:pt x="5497" y="15332"/>
                  </a:cubicBezTo>
                  <a:cubicBezTo>
                    <a:pt x="4883" y="16034"/>
                    <a:pt x="3916" y="15996"/>
                    <a:pt x="3336" y="15252"/>
                  </a:cubicBezTo>
                  <a:cubicBezTo>
                    <a:pt x="2756" y="14507"/>
                    <a:pt x="2782" y="13335"/>
                    <a:pt x="3397" y="12633"/>
                  </a:cubicBezTo>
                  <a:cubicBezTo>
                    <a:pt x="3404" y="12624"/>
                    <a:pt x="3411" y="12615"/>
                    <a:pt x="3419" y="12606"/>
                  </a:cubicBezTo>
                  <a:cubicBezTo>
                    <a:pt x="3726" y="12255"/>
                    <a:pt x="4122" y="12086"/>
                    <a:pt x="4513" y="12100"/>
                  </a:cubicBezTo>
                  <a:close/>
                </a:path>
              </a:pathLst>
            </a:custGeom>
            <a:solidFill>
              <a:srgbClr val="FFFFFF"/>
            </a:solidFill>
            <a:ln w="3175">
              <a:noFill/>
              <a:miter lim="400000"/>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sz="1100"/>
              </a:pPr>
              <a:endParaRPr kumimoji="0" sz="1400" b="0" i="0" u="none" strike="noStrike" kern="0" cap="none" spc="0" normalizeH="0" baseline="0" noProof="0">
                <a:ln>
                  <a:noFill/>
                </a:ln>
                <a:solidFill>
                  <a:srgbClr val="011627"/>
                </a:solidFill>
                <a:effectLst/>
                <a:uLnTx/>
                <a:uFillTx/>
                <a:latin typeface="Poppins" pitchFamily="2" charset="77"/>
                <a:ea typeface="+mn-ea"/>
                <a:cs typeface="Poppins" pitchFamily="2" charset="77"/>
              </a:endParaRPr>
            </a:p>
          </p:txBody>
        </p:sp>
      </p:grpSp>
      <p:sp>
        <p:nvSpPr>
          <p:cNvPr id="36" name="Título 1">
            <a:extLst>
              <a:ext uri="{FF2B5EF4-FFF2-40B4-BE49-F238E27FC236}">
                <a16:creationId xmlns:a16="http://schemas.microsoft.com/office/drawing/2014/main" id="{47294257-304D-4435-AF07-AA55E223E265}"/>
              </a:ext>
            </a:extLst>
          </p:cNvPr>
          <p:cNvSpPr txBox="1">
            <a:spLocks/>
          </p:cNvSpPr>
          <p:nvPr/>
        </p:nvSpPr>
        <p:spPr>
          <a:xfrm>
            <a:off x="713310" y="285679"/>
            <a:ext cx="3184134" cy="449810"/>
          </a:xfrm>
          <a:prstGeom prst="rect">
            <a:avLst/>
          </a:prstGeom>
        </p:spPr>
        <p:txBody>
          <a:bodyPr vert="horz" lIns="91440" tIns="45720" rIns="91440" bIns="45720" rtlCol="0" anchor="t">
            <a:noAutofit/>
          </a:bodyPr>
          <a:lstStyle>
            <a:lvl1pPr algn="l" defTabSz="363702" rtl="0" eaLnBrk="1" latinLnBrk="0" hangingPunct="1">
              <a:lnSpc>
                <a:spcPct val="90000"/>
              </a:lnSpc>
              <a:spcBef>
                <a:spcPct val="0"/>
              </a:spcBef>
              <a:buNone/>
              <a:defRPr sz="2800" b="0" i="0" kern="1200" cap="none" baseline="0">
                <a:solidFill>
                  <a:schemeClr val="tx1"/>
                </a:solidFill>
                <a:latin typeface="+mj-lt"/>
                <a:ea typeface="Poppins Medium" pitchFamily="2" charset="77"/>
                <a:cs typeface="Poppins Medium" pitchFamily="2" charset="77"/>
              </a:defRPr>
            </a:lvl1pPr>
          </a:lstStyle>
          <a:p>
            <a:r>
              <a:rPr lang="es-MX" sz="2400" b="1" dirty="0"/>
              <a:t>2025 ROAD MAP</a:t>
            </a:r>
          </a:p>
        </p:txBody>
      </p:sp>
      <p:sp>
        <p:nvSpPr>
          <p:cNvPr id="45" name="Rounded Rectangle 14">
            <a:extLst>
              <a:ext uri="{FF2B5EF4-FFF2-40B4-BE49-F238E27FC236}">
                <a16:creationId xmlns:a16="http://schemas.microsoft.com/office/drawing/2014/main" id="{18B7B9A8-A138-6542-911B-69283BFDDB2E}"/>
              </a:ext>
            </a:extLst>
          </p:cNvPr>
          <p:cNvSpPr/>
          <p:nvPr/>
        </p:nvSpPr>
        <p:spPr>
          <a:xfrm>
            <a:off x="3487464" y="1432450"/>
            <a:ext cx="819959" cy="72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ea typeface="+mn-ea"/>
              <a:cs typeface="+mn-cs"/>
            </a:endParaRPr>
          </a:p>
        </p:txBody>
      </p:sp>
      <p:sp>
        <p:nvSpPr>
          <p:cNvPr id="46" name="Rounded Rectangle 14">
            <a:extLst>
              <a:ext uri="{FF2B5EF4-FFF2-40B4-BE49-F238E27FC236}">
                <a16:creationId xmlns:a16="http://schemas.microsoft.com/office/drawing/2014/main" id="{53B36485-7467-E749-8D4A-87E655532B2D}"/>
              </a:ext>
            </a:extLst>
          </p:cNvPr>
          <p:cNvSpPr/>
          <p:nvPr/>
        </p:nvSpPr>
        <p:spPr>
          <a:xfrm>
            <a:off x="5134073" y="1432450"/>
            <a:ext cx="819959" cy="72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ea typeface="+mn-ea"/>
              <a:cs typeface="+mn-cs"/>
            </a:endParaRPr>
          </a:p>
        </p:txBody>
      </p:sp>
      <p:sp>
        <p:nvSpPr>
          <p:cNvPr id="47" name="Rounded Rectangle 14">
            <a:extLst>
              <a:ext uri="{FF2B5EF4-FFF2-40B4-BE49-F238E27FC236}">
                <a16:creationId xmlns:a16="http://schemas.microsoft.com/office/drawing/2014/main" id="{E6C87E5C-F735-6B44-A747-FBD472B79DC2}"/>
              </a:ext>
            </a:extLst>
          </p:cNvPr>
          <p:cNvSpPr/>
          <p:nvPr/>
        </p:nvSpPr>
        <p:spPr>
          <a:xfrm>
            <a:off x="7474599" y="1432450"/>
            <a:ext cx="819959" cy="72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ea typeface="+mn-ea"/>
              <a:cs typeface="+mn-cs"/>
            </a:endParaRPr>
          </a:p>
        </p:txBody>
      </p:sp>
      <p:sp>
        <p:nvSpPr>
          <p:cNvPr id="48" name="Rounded Rectangle 14">
            <a:extLst>
              <a:ext uri="{FF2B5EF4-FFF2-40B4-BE49-F238E27FC236}">
                <a16:creationId xmlns:a16="http://schemas.microsoft.com/office/drawing/2014/main" id="{F9ED86F3-596E-5943-AAD2-E346BF5D42DE}"/>
              </a:ext>
            </a:extLst>
          </p:cNvPr>
          <p:cNvSpPr/>
          <p:nvPr/>
        </p:nvSpPr>
        <p:spPr>
          <a:xfrm>
            <a:off x="9151516" y="1432450"/>
            <a:ext cx="819959" cy="72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ea typeface="+mn-ea"/>
              <a:cs typeface="+mn-cs"/>
            </a:endParaRPr>
          </a:p>
        </p:txBody>
      </p:sp>
      <p:sp>
        <p:nvSpPr>
          <p:cNvPr id="72" name="Rounded Rectangle 14">
            <a:extLst>
              <a:ext uri="{FF2B5EF4-FFF2-40B4-BE49-F238E27FC236}">
                <a16:creationId xmlns:a16="http://schemas.microsoft.com/office/drawing/2014/main" id="{CB0B9A5D-116C-284B-9988-7D977047D1E0}"/>
              </a:ext>
            </a:extLst>
          </p:cNvPr>
          <p:cNvSpPr/>
          <p:nvPr/>
        </p:nvSpPr>
        <p:spPr>
          <a:xfrm>
            <a:off x="2596063" y="2724881"/>
            <a:ext cx="819959" cy="7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ea typeface="+mn-ea"/>
              <a:cs typeface="+mn-cs"/>
            </a:endParaRPr>
          </a:p>
        </p:txBody>
      </p:sp>
      <p:sp>
        <p:nvSpPr>
          <p:cNvPr id="75" name="Rounded Rectangle 14">
            <a:extLst>
              <a:ext uri="{FF2B5EF4-FFF2-40B4-BE49-F238E27FC236}">
                <a16:creationId xmlns:a16="http://schemas.microsoft.com/office/drawing/2014/main" id="{07ED28C3-4C32-F541-AFB4-7F4CE029D922}"/>
              </a:ext>
            </a:extLst>
          </p:cNvPr>
          <p:cNvSpPr/>
          <p:nvPr/>
        </p:nvSpPr>
        <p:spPr>
          <a:xfrm>
            <a:off x="8251393" y="2724881"/>
            <a:ext cx="819959" cy="7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ea typeface="+mn-ea"/>
              <a:cs typeface="+mn-cs"/>
            </a:endParaRPr>
          </a:p>
        </p:txBody>
      </p:sp>
      <p:sp>
        <p:nvSpPr>
          <p:cNvPr id="2" name="CuadroTexto 1">
            <a:extLst>
              <a:ext uri="{FF2B5EF4-FFF2-40B4-BE49-F238E27FC236}">
                <a16:creationId xmlns:a16="http://schemas.microsoft.com/office/drawing/2014/main" id="{98F9D779-EC5C-2C4E-999E-D7B4BB8B0B49}"/>
              </a:ext>
            </a:extLst>
          </p:cNvPr>
          <p:cNvSpPr txBox="1"/>
          <p:nvPr/>
        </p:nvSpPr>
        <p:spPr>
          <a:xfrm>
            <a:off x="3487464" y="596989"/>
            <a:ext cx="742511" cy="276999"/>
          </a:xfrm>
          <a:prstGeom prst="rect">
            <a:avLst/>
          </a:prstGeom>
          <a:noFill/>
        </p:spPr>
        <p:txBody>
          <a:bodyPr wrap="none" rtlCol="0">
            <a:spAutoFit/>
          </a:bodyPr>
          <a:lstStyle/>
          <a:p>
            <a:r>
              <a:rPr lang="es-HN" sz="1200" dirty="0">
                <a:highlight>
                  <a:srgbClr val="FFFF00"/>
                </a:highlight>
              </a:rPr>
              <a:t>Verano</a:t>
            </a:r>
          </a:p>
        </p:txBody>
      </p:sp>
      <p:sp>
        <p:nvSpPr>
          <p:cNvPr id="23" name="CuadroTexto 22">
            <a:extLst>
              <a:ext uri="{FF2B5EF4-FFF2-40B4-BE49-F238E27FC236}">
                <a16:creationId xmlns:a16="http://schemas.microsoft.com/office/drawing/2014/main" id="{5209E4A6-CD38-D041-A002-C82FD0A7FE3D}"/>
              </a:ext>
            </a:extLst>
          </p:cNvPr>
          <p:cNvSpPr txBox="1"/>
          <p:nvPr/>
        </p:nvSpPr>
        <p:spPr>
          <a:xfrm>
            <a:off x="1670440" y="571318"/>
            <a:ext cx="1113627" cy="246221"/>
          </a:xfrm>
          <a:prstGeom prst="rect">
            <a:avLst/>
          </a:prstGeom>
          <a:noFill/>
        </p:spPr>
        <p:txBody>
          <a:bodyPr wrap="square" rtlCol="0">
            <a:spAutoFit/>
          </a:bodyPr>
          <a:lstStyle/>
          <a:p>
            <a:r>
              <a:rPr lang="es-HN" sz="1000" dirty="0">
                <a:highlight>
                  <a:srgbClr val="FFFF00"/>
                </a:highlight>
              </a:rPr>
              <a:t>Inicios de año</a:t>
            </a:r>
          </a:p>
        </p:txBody>
      </p:sp>
      <p:sp>
        <p:nvSpPr>
          <p:cNvPr id="24" name="CuadroTexto 23">
            <a:extLst>
              <a:ext uri="{FF2B5EF4-FFF2-40B4-BE49-F238E27FC236}">
                <a16:creationId xmlns:a16="http://schemas.microsoft.com/office/drawing/2014/main" id="{335031AC-9AAA-644C-B17F-6BBDA8CE531D}"/>
              </a:ext>
            </a:extLst>
          </p:cNvPr>
          <p:cNvSpPr txBox="1"/>
          <p:nvPr/>
        </p:nvSpPr>
        <p:spPr>
          <a:xfrm>
            <a:off x="4891174" y="594902"/>
            <a:ext cx="1157689" cy="246221"/>
          </a:xfrm>
          <a:prstGeom prst="rect">
            <a:avLst/>
          </a:prstGeom>
          <a:noFill/>
        </p:spPr>
        <p:txBody>
          <a:bodyPr wrap="none" rtlCol="0">
            <a:spAutoFit/>
          </a:bodyPr>
          <a:lstStyle/>
          <a:p>
            <a:r>
              <a:rPr lang="es-HN" sz="1000" dirty="0">
                <a:highlight>
                  <a:srgbClr val="FFFF00"/>
                </a:highlight>
              </a:rPr>
              <a:t>Mantenimiento</a:t>
            </a:r>
          </a:p>
        </p:txBody>
      </p:sp>
      <p:sp>
        <p:nvSpPr>
          <p:cNvPr id="25" name="CuadroTexto 24">
            <a:extLst>
              <a:ext uri="{FF2B5EF4-FFF2-40B4-BE49-F238E27FC236}">
                <a16:creationId xmlns:a16="http://schemas.microsoft.com/office/drawing/2014/main" id="{FBEADD4B-78A4-D648-9EF1-6C7C1715D62C}"/>
              </a:ext>
            </a:extLst>
          </p:cNvPr>
          <p:cNvSpPr txBox="1"/>
          <p:nvPr/>
        </p:nvSpPr>
        <p:spPr>
          <a:xfrm>
            <a:off x="7333489" y="612377"/>
            <a:ext cx="1257075" cy="246221"/>
          </a:xfrm>
          <a:prstGeom prst="rect">
            <a:avLst/>
          </a:prstGeom>
          <a:noFill/>
        </p:spPr>
        <p:txBody>
          <a:bodyPr wrap="none" rtlCol="0">
            <a:spAutoFit/>
          </a:bodyPr>
          <a:lstStyle/>
          <a:p>
            <a:r>
              <a:rPr lang="es-HN" sz="1000" dirty="0">
                <a:highlight>
                  <a:srgbClr val="FFFF00"/>
                </a:highlight>
              </a:rPr>
              <a:t>Miss HN Universo</a:t>
            </a:r>
          </a:p>
        </p:txBody>
      </p:sp>
      <p:sp>
        <p:nvSpPr>
          <p:cNvPr id="26" name="CuadroTexto 25">
            <a:extLst>
              <a:ext uri="{FF2B5EF4-FFF2-40B4-BE49-F238E27FC236}">
                <a16:creationId xmlns:a16="http://schemas.microsoft.com/office/drawing/2014/main" id="{30D434D4-1D15-5F43-8A49-112E73127E8A}"/>
              </a:ext>
            </a:extLst>
          </p:cNvPr>
          <p:cNvSpPr txBox="1"/>
          <p:nvPr/>
        </p:nvSpPr>
        <p:spPr>
          <a:xfrm>
            <a:off x="9052378" y="504080"/>
            <a:ext cx="963725" cy="400110"/>
          </a:xfrm>
          <a:prstGeom prst="rect">
            <a:avLst/>
          </a:prstGeom>
          <a:noFill/>
        </p:spPr>
        <p:txBody>
          <a:bodyPr wrap="none" rtlCol="0">
            <a:spAutoFit/>
          </a:bodyPr>
          <a:lstStyle/>
          <a:p>
            <a:pPr algn="ctr"/>
            <a:r>
              <a:rPr lang="es-HN" sz="1000" dirty="0">
                <a:highlight>
                  <a:srgbClr val="FFFF00"/>
                </a:highlight>
              </a:rPr>
              <a:t>Feriado</a:t>
            </a:r>
          </a:p>
          <a:p>
            <a:pPr algn="ctr"/>
            <a:r>
              <a:rPr lang="es-HN" sz="1000" dirty="0">
                <a:highlight>
                  <a:srgbClr val="FFFF00"/>
                </a:highlight>
              </a:rPr>
              <a:t> Morazánico</a:t>
            </a:r>
          </a:p>
        </p:txBody>
      </p:sp>
      <p:sp>
        <p:nvSpPr>
          <p:cNvPr id="27" name="Rounded Rectangle 14">
            <a:extLst>
              <a:ext uri="{FF2B5EF4-FFF2-40B4-BE49-F238E27FC236}">
                <a16:creationId xmlns:a16="http://schemas.microsoft.com/office/drawing/2014/main" id="{5B5C3327-5D98-794E-97D4-AC65A09906D4}"/>
              </a:ext>
            </a:extLst>
          </p:cNvPr>
          <p:cNvSpPr/>
          <p:nvPr/>
        </p:nvSpPr>
        <p:spPr>
          <a:xfrm>
            <a:off x="6636141" y="1432450"/>
            <a:ext cx="819959" cy="72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ea typeface="+mn-ea"/>
              <a:cs typeface="+mn-cs"/>
            </a:endParaRPr>
          </a:p>
        </p:txBody>
      </p:sp>
      <p:sp>
        <p:nvSpPr>
          <p:cNvPr id="10" name="Rectángulo 9">
            <a:extLst>
              <a:ext uri="{FF2B5EF4-FFF2-40B4-BE49-F238E27FC236}">
                <a16:creationId xmlns:a16="http://schemas.microsoft.com/office/drawing/2014/main" id="{42A93DD8-731D-4F46-B617-BDCC92D9FC9D}"/>
              </a:ext>
            </a:extLst>
          </p:cNvPr>
          <p:cNvSpPr/>
          <p:nvPr/>
        </p:nvSpPr>
        <p:spPr>
          <a:xfrm>
            <a:off x="6346363" y="602887"/>
            <a:ext cx="1157689" cy="246221"/>
          </a:xfrm>
          <a:prstGeom prst="rect">
            <a:avLst/>
          </a:prstGeom>
        </p:spPr>
        <p:txBody>
          <a:bodyPr wrap="none">
            <a:spAutoFit/>
          </a:bodyPr>
          <a:lstStyle/>
          <a:p>
            <a:r>
              <a:rPr lang="es-HN" sz="1000" dirty="0">
                <a:highlight>
                  <a:srgbClr val="FFFF00"/>
                </a:highlight>
              </a:rPr>
              <a:t>Mantenimiento</a:t>
            </a:r>
          </a:p>
        </p:txBody>
      </p:sp>
    </p:spTree>
    <p:extLst>
      <p:ext uri="{BB962C8B-B14F-4D97-AF65-F5344CB8AC3E}">
        <p14:creationId xmlns:p14="http://schemas.microsoft.com/office/powerpoint/2010/main" val="601873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ijdelijke aanduiding voor tekst 3">
            <a:extLst>
              <a:ext uri="{FF2B5EF4-FFF2-40B4-BE49-F238E27FC236}">
                <a16:creationId xmlns:a16="http://schemas.microsoft.com/office/drawing/2014/main" id="{5758959A-D512-9699-EEC4-DBBFEF3333DB}"/>
              </a:ext>
            </a:extLst>
          </p:cNvPr>
          <p:cNvSpPr txBox="1">
            <a:spLocks/>
          </p:cNvSpPr>
          <p:nvPr/>
        </p:nvSpPr>
        <p:spPr>
          <a:xfrm>
            <a:off x="5857544" y="2875294"/>
            <a:ext cx="2298653" cy="2864711"/>
          </a:xfrm>
          <a:prstGeom prst="rect">
            <a:avLst/>
          </a:prstGeom>
          <a:solidFill>
            <a:schemeClr val="bg2"/>
          </a:solidFill>
          <a:ln>
            <a:noFill/>
          </a:ln>
        </p:spPr>
        <p:txBody>
          <a:bodyPr vert="horz" lIns="180000" tIns="0" rIns="180000" bIns="0" rtlCol="0" anchor="ctr">
            <a:noAutofit/>
          </a:bodyPr>
          <a:lstStyle>
            <a:lvl1pPr marL="172799" indent="-172799" algn="l" defTabSz="691195" rtl="0" eaLnBrk="1" latinLnBrk="0" hangingPunct="1">
              <a:lnSpc>
                <a:spcPct val="90000"/>
              </a:lnSpc>
              <a:spcBef>
                <a:spcPts val="756"/>
              </a:spcBef>
              <a:buFont typeface="Arial" panose="020B0604020202020204" pitchFamily="34" charset="0"/>
              <a:buChar char="•"/>
              <a:defRPr sz="2117" kern="1200">
                <a:solidFill>
                  <a:schemeClr val="tx1"/>
                </a:solidFill>
                <a:latin typeface="+mn-lt"/>
                <a:ea typeface="+mn-ea"/>
                <a:cs typeface="+mn-cs"/>
              </a:defRPr>
            </a:lvl1pPr>
            <a:lvl2pPr marL="518396" indent="-172799" algn="l" defTabSz="691195" rtl="0" eaLnBrk="1" latinLnBrk="0" hangingPunct="1">
              <a:lnSpc>
                <a:spcPct val="90000"/>
              </a:lnSpc>
              <a:spcBef>
                <a:spcPts val="378"/>
              </a:spcBef>
              <a:buFont typeface="Arial" panose="020B0604020202020204" pitchFamily="34" charset="0"/>
              <a:buChar char="•"/>
              <a:defRPr sz="1814" kern="1200">
                <a:solidFill>
                  <a:schemeClr val="tx1"/>
                </a:solidFill>
                <a:latin typeface="+mn-lt"/>
                <a:ea typeface="+mn-ea"/>
                <a:cs typeface="+mn-cs"/>
              </a:defRPr>
            </a:lvl2pPr>
            <a:lvl3pPr marL="863994" indent="-172799" algn="l" defTabSz="691195" rtl="0" eaLnBrk="1" latinLnBrk="0" hangingPunct="1">
              <a:lnSpc>
                <a:spcPct val="90000"/>
              </a:lnSpc>
              <a:spcBef>
                <a:spcPts val="378"/>
              </a:spcBef>
              <a:buFont typeface="Arial" panose="020B0604020202020204" pitchFamily="34" charset="0"/>
              <a:buChar char="•"/>
              <a:defRPr sz="1512" kern="1200">
                <a:solidFill>
                  <a:schemeClr val="tx1"/>
                </a:solidFill>
                <a:latin typeface="+mn-lt"/>
                <a:ea typeface="+mn-ea"/>
                <a:cs typeface="+mn-cs"/>
              </a:defRPr>
            </a:lvl3pPr>
            <a:lvl4pPr marL="1209591" indent="-172799" algn="l" defTabSz="691195" rtl="0" eaLnBrk="1" latinLnBrk="0" hangingPunct="1">
              <a:lnSpc>
                <a:spcPct val="90000"/>
              </a:lnSpc>
              <a:spcBef>
                <a:spcPts val="378"/>
              </a:spcBef>
              <a:buFont typeface="Arial" panose="020B0604020202020204" pitchFamily="34" charset="0"/>
              <a:buChar char="•"/>
              <a:defRPr sz="1361" kern="1200">
                <a:solidFill>
                  <a:schemeClr val="tx1"/>
                </a:solidFill>
                <a:latin typeface="+mn-lt"/>
                <a:ea typeface="+mn-ea"/>
                <a:cs typeface="+mn-cs"/>
              </a:defRPr>
            </a:lvl4pPr>
            <a:lvl5pPr marL="1555189" indent="-172799" algn="l" defTabSz="691195" rtl="0" eaLnBrk="1" latinLnBrk="0" hangingPunct="1">
              <a:lnSpc>
                <a:spcPct val="90000"/>
              </a:lnSpc>
              <a:spcBef>
                <a:spcPts val="378"/>
              </a:spcBef>
              <a:buFont typeface="Arial" panose="020B0604020202020204" pitchFamily="34" charset="0"/>
              <a:buChar char="•"/>
              <a:defRPr sz="1361" kern="1200">
                <a:solidFill>
                  <a:schemeClr val="tx1"/>
                </a:solidFill>
                <a:latin typeface="+mn-lt"/>
                <a:ea typeface="+mn-ea"/>
                <a:cs typeface="+mn-cs"/>
              </a:defRPr>
            </a:lvl5pPr>
            <a:lvl6pPr marL="1900786" indent="-172799" algn="l" defTabSz="691195" rtl="0" eaLnBrk="1" latinLnBrk="0" hangingPunct="1">
              <a:lnSpc>
                <a:spcPct val="90000"/>
              </a:lnSpc>
              <a:spcBef>
                <a:spcPts val="378"/>
              </a:spcBef>
              <a:buFont typeface="Arial" panose="020B0604020202020204" pitchFamily="34" charset="0"/>
              <a:buChar char="•"/>
              <a:defRPr sz="1361" kern="1200">
                <a:solidFill>
                  <a:schemeClr val="tx1"/>
                </a:solidFill>
                <a:latin typeface="+mn-lt"/>
                <a:ea typeface="+mn-ea"/>
                <a:cs typeface="+mn-cs"/>
              </a:defRPr>
            </a:lvl6pPr>
            <a:lvl7pPr marL="2246384" indent="-172799" algn="l" defTabSz="691195" rtl="0" eaLnBrk="1" latinLnBrk="0" hangingPunct="1">
              <a:lnSpc>
                <a:spcPct val="90000"/>
              </a:lnSpc>
              <a:spcBef>
                <a:spcPts val="378"/>
              </a:spcBef>
              <a:buFont typeface="Arial" panose="020B0604020202020204" pitchFamily="34" charset="0"/>
              <a:buChar char="•"/>
              <a:defRPr sz="1361" kern="1200">
                <a:solidFill>
                  <a:schemeClr val="tx1"/>
                </a:solidFill>
                <a:latin typeface="+mn-lt"/>
                <a:ea typeface="+mn-ea"/>
                <a:cs typeface="+mn-cs"/>
              </a:defRPr>
            </a:lvl7pPr>
            <a:lvl8pPr marL="2591981" indent="-172799" algn="l" defTabSz="691195" rtl="0" eaLnBrk="1" latinLnBrk="0" hangingPunct="1">
              <a:lnSpc>
                <a:spcPct val="90000"/>
              </a:lnSpc>
              <a:spcBef>
                <a:spcPts val="378"/>
              </a:spcBef>
              <a:buFont typeface="Arial" panose="020B0604020202020204" pitchFamily="34" charset="0"/>
              <a:buChar char="•"/>
              <a:defRPr sz="1361" kern="1200">
                <a:solidFill>
                  <a:schemeClr val="tx1"/>
                </a:solidFill>
                <a:latin typeface="+mn-lt"/>
                <a:ea typeface="+mn-ea"/>
                <a:cs typeface="+mn-cs"/>
              </a:defRPr>
            </a:lvl8pPr>
            <a:lvl9pPr marL="2937579" indent="-172799" algn="l" defTabSz="691195" rtl="0" eaLnBrk="1" latinLnBrk="0" hangingPunct="1">
              <a:lnSpc>
                <a:spcPct val="90000"/>
              </a:lnSpc>
              <a:spcBef>
                <a:spcPts val="378"/>
              </a:spcBef>
              <a:buFont typeface="Arial" panose="020B0604020202020204" pitchFamily="34" charset="0"/>
              <a:buChar char="•"/>
              <a:defRPr sz="1361" kern="1200">
                <a:solidFill>
                  <a:schemeClr val="tx1"/>
                </a:solidFill>
                <a:latin typeface="+mn-lt"/>
                <a:ea typeface="+mn-ea"/>
                <a:cs typeface="+mn-cs"/>
              </a:defRPr>
            </a:lvl9pPr>
          </a:lstStyle>
          <a:p>
            <a:pPr marL="0" marR="0" lvl="0" indent="0" algn="ctr" defTabSz="914244"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srgbClr val="011627"/>
              </a:solidFill>
              <a:effectLst/>
              <a:highlight>
                <a:srgbClr val="FFFF00"/>
              </a:highlight>
              <a:uLnTx/>
              <a:uFillTx/>
              <a:latin typeface="Century Gothic" panose="020F0302020204030204"/>
              <a:ea typeface="+mn-ea"/>
              <a:cs typeface="+mn-cs"/>
            </a:endParaRPr>
          </a:p>
        </p:txBody>
      </p:sp>
      <p:sp>
        <p:nvSpPr>
          <p:cNvPr id="72" name="Oval 10">
            <a:extLst>
              <a:ext uri="{FF2B5EF4-FFF2-40B4-BE49-F238E27FC236}">
                <a16:creationId xmlns:a16="http://schemas.microsoft.com/office/drawing/2014/main" id="{2EB324A2-AEE7-A8FB-3BDE-22F597670FE1}"/>
              </a:ext>
            </a:extLst>
          </p:cNvPr>
          <p:cNvSpPr/>
          <p:nvPr/>
        </p:nvSpPr>
        <p:spPr>
          <a:xfrm>
            <a:off x="5842554" y="2303764"/>
            <a:ext cx="431671" cy="431671"/>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Century Gothic" panose="020F0302020204030204"/>
              <a:ea typeface="+mn-ea"/>
              <a:cs typeface="+mn-cs"/>
            </a:endParaRPr>
          </a:p>
        </p:txBody>
      </p:sp>
      <p:graphicFrame>
        <p:nvGraphicFramePr>
          <p:cNvPr id="39" name="Table 6">
            <a:extLst>
              <a:ext uri="{FF2B5EF4-FFF2-40B4-BE49-F238E27FC236}">
                <a16:creationId xmlns:a16="http://schemas.microsoft.com/office/drawing/2014/main" id="{91EEB369-26A8-62A5-7155-1BFB0AC25B9D}"/>
              </a:ext>
            </a:extLst>
          </p:cNvPr>
          <p:cNvGraphicFramePr>
            <a:graphicFrameLocks noGrp="1"/>
          </p:cNvGraphicFramePr>
          <p:nvPr>
            <p:extLst>
              <p:ext uri="{D42A27DB-BD31-4B8C-83A1-F6EECF244321}">
                <p14:modId xmlns:p14="http://schemas.microsoft.com/office/powerpoint/2010/main" val="3825101605"/>
              </p:ext>
            </p:extLst>
          </p:nvPr>
        </p:nvGraphicFramePr>
        <p:xfrm>
          <a:off x="8282904" y="2872791"/>
          <a:ext cx="3652078" cy="2958431"/>
        </p:xfrm>
        <a:graphic>
          <a:graphicData uri="http://schemas.openxmlformats.org/drawingml/2006/table">
            <a:tbl>
              <a:tblPr firstRow="1" bandRow="1"/>
              <a:tblGrid>
                <a:gridCol w="1826039">
                  <a:extLst>
                    <a:ext uri="{9D8B030D-6E8A-4147-A177-3AD203B41FA5}">
                      <a16:colId xmlns:a16="http://schemas.microsoft.com/office/drawing/2014/main" val="1211728796"/>
                    </a:ext>
                  </a:extLst>
                </a:gridCol>
                <a:gridCol w="1826039">
                  <a:extLst>
                    <a:ext uri="{9D8B030D-6E8A-4147-A177-3AD203B41FA5}">
                      <a16:colId xmlns:a16="http://schemas.microsoft.com/office/drawing/2014/main" val="2279435026"/>
                    </a:ext>
                  </a:extLst>
                </a:gridCol>
              </a:tblGrid>
              <a:tr h="486636">
                <a:tc>
                  <a:txBody>
                    <a:bodyPr/>
                    <a:lstStyle>
                      <a:lvl1pPr marL="0" algn="l" defTabSz="363702" rtl="0" eaLnBrk="1" latinLnBrk="0" hangingPunct="1">
                        <a:defRPr sz="716" b="1" kern="1200">
                          <a:solidFill>
                            <a:schemeClr val="lt1"/>
                          </a:solidFill>
                          <a:latin typeface="Century Gothic" panose="020F0302020204030204"/>
                        </a:defRPr>
                      </a:lvl1pPr>
                      <a:lvl2pPr marL="181851" algn="l" defTabSz="363702" rtl="0" eaLnBrk="1" latinLnBrk="0" hangingPunct="1">
                        <a:defRPr sz="716" b="1" kern="1200">
                          <a:solidFill>
                            <a:schemeClr val="lt1"/>
                          </a:solidFill>
                          <a:latin typeface="Century Gothic" panose="020F0302020204030204"/>
                        </a:defRPr>
                      </a:lvl2pPr>
                      <a:lvl3pPr marL="363702" algn="l" defTabSz="363702" rtl="0" eaLnBrk="1" latinLnBrk="0" hangingPunct="1">
                        <a:defRPr sz="716" b="1" kern="1200">
                          <a:solidFill>
                            <a:schemeClr val="lt1"/>
                          </a:solidFill>
                          <a:latin typeface="Century Gothic" panose="020F0302020204030204"/>
                        </a:defRPr>
                      </a:lvl3pPr>
                      <a:lvl4pPr marL="545552" algn="l" defTabSz="363702" rtl="0" eaLnBrk="1" latinLnBrk="0" hangingPunct="1">
                        <a:defRPr sz="716" b="1" kern="1200">
                          <a:solidFill>
                            <a:schemeClr val="lt1"/>
                          </a:solidFill>
                          <a:latin typeface="Century Gothic" panose="020F0302020204030204"/>
                        </a:defRPr>
                      </a:lvl4pPr>
                      <a:lvl5pPr marL="727404" algn="l" defTabSz="363702" rtl="0" eaLnBrk="1" latinLnBrk="0" hangingPunct="1">
                        <a:defRPr sz="716" b="1" kern="1200">
                          <a:solidFill>
                            <a:schemeClr val="lt1"/>
                          </a:solidFill>
                          <a:latin typeface="Century Gothic" panose="020F0302020204030204"/>
                        </a:defRPr>
                      </a:lvl5pPr>
                      <a:lvl6pPr marL="909255" algn="l" defTabSz="363702" rtl="0" eaLnBrk="1" latinLnBrk="0" hangingPunct="1">
                        <a:defRPr sz="716" b="1" kern="1200">
                          <a:solidFill>
                            <a:schemeClr val="lt1"/>
                          </a:solidFill>
                          <a:latin typeface="Century Gothic" panose="020F0302020204030204"/>
                        </a:defRPr>
                      </a:lvl6pPr>
                      <a:lvl7pPr marL="1091105" algn="l" defTabSz="363702" rtl="0" eaLnBrk="1" latinLnBrk="0" hangingPunct="1">
                        <a:defRPr sz="716" b="1" kern="1200">
                          <a:solidFill>
                            <a:schemeClr val="lt1"/>
                          </a:solidFill>
                          <a:latin typeface="Century Gothic" panose="020F0302020204030204"/>
                        </a:defRPr>
                      </a:lvl7pPr>
                      <a:lvl8pPr marL="1272957" algn="l" defTabSz="363702" rtl="0" eaLnBrk="1" latinLnBrk="0" hangingPunct="1">
                        <a:defRPr sz="716" b="1" kern="1200">
                          <a:solidFill>
                            <a:schemeClr val="lt1"/>
                          </a:solidFill>
                          <a:latin typeface="Century Gothic" panose="020F0302020204030204"/>
                        </a:defRPr>
                      </a:lvl8pPr>
                      <a:lvl9pPr marL="1454807" algn="l" defTabSz="363702" rtl="0" eaLnBrk="1" latinLnBrk="0" hangingPunct="1">
                        <a:defRPr sz="716" b="1" kern="1200">
                          <a:solidFill>
                            <a:schemeClr val="lt1"/>
                          </a:solidFill>
                          <a:latin typeface="Century Gothic" panose="020F0302020204030204"/>
                        </a:defRPr>
                      </a:lvl9pPr>
                    </a:lstStyle>
                    <a:p>
                      <a:r>
                        <a:rPr lang="en-GB" sz="1200" b="0" dirty="0" err="1">
                          <a:solidFill>
                            <a:schemeClr val="tx1"/>
                          </a:solidFill>
                          <a:latin typeface="+mj-lt"/>
                        </a:rPr>
                        <a:t>Estacionalidad</a:t>
                      </a:r>
                      <a:endParaRPr lang="en-GB" sz="1200" b="0" dirty="0">
                        <a:solidFill>
                          <a:schemeClr val="tx1"/>
                        </a:solidFill>
                        <a:latin typeface="+mj-lt"/>
                      </a:endParaRPr>
                    </a:p>
                  </a:txBody>
                  <a:tcPr marL="120949" marR="120949" marT="60475" marB="60475" anchor="ctr">
                    <a:lnL w="12700" cmpd="sng">
                      <a:noFill/>
                    </a:lnL>
                    <a:lnR w="12700" cmpd="sng">
                      <a:noFill/>
                    </a:lnR>
                    <a:lnT w="19050" cap="flat" cmpd="sng" algn="ctr">
                      <a:solidFill>
                        <a:schemeClr val="tx2"/>
                      </a:solidFill>
                      <a:prstDash val="solid"/>
                      <a:round/>
                      <a:headEnd type="none" w="med" len="med"/>
                      <a:tailEnd type="none" w="med" len="med"/>
                    </a:lnT>
                    <a:lnB w="12700" cap="flat" cmpd="sng" algn="ctr">
                      <a:solidFill>
                        <a:srgbClr val="011627"/>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363702" rtl="0" eaLnBrk="1" latinLnBrk="0" hangingPunct="1">
                        <a:defRPr sz="716" b="1" kern="1200">
                          <a:solidFill>
                            <a:schemeClr val="lt1"/>
                          </a:solidFill>
                          <a:latin typeface="Century Gothic" panose="020F0302020204030204"/>
                        </a:defRPr>
                      </a:lvl1pPr>
                      <a:lvl2pPr marL="181851" algn="l" defTabSz="363702" rtl="0" eaLnBrk="1" latinLnBrk="0" hangingPunct="1">
                        <a:defRPr sz="716" b="1" kern="1200">
                          <a:solidFill>
                            <a:schemeClr val="lt1"/>
                          </a:solidFill>
                          <a:latin typeface="Century Gothic" panose="020F0302020204030204"/>
                        </a:defRPr>
                      </a:lvl2pPr>
                      <a:lvl3pPr marL="363702" algn="l" defTabSz="363702" rtl="0" eaLnBrk="1" latinLnBrk="0" hangingPunct="1">
                        <a:defRPr sz="716" b="1" kern="1200">
                          <a:solidFill>
                            <a:schemeClr val="lt1"/>
                          </a:solidFill>
                          <a:latin typeface="Century Gothic" panose="020F0302020204030204"/>
                        </a:defRPr>
                      </a:lvl3pPr>
                      <a:lvl4pPr marL="545552" algn="l" defTabSz="363702" rtl="0" eaLnBrk="1" latinLnBrk="0" hangingPunct="1">
                        <a:defRPr sz="716" b="1" kern="1200">
                          <a:solidFill>
                            <a:schemeClr val="lt1"/>
                          </a:solidFill>
                          <a:latin typeface="Century Gothic" panose="020F0302020204030204"/>
                        </a:defRPr>
                      </a:lvl4pPr>
                      <a:lvl5pPr marL="727404" algn="l" defTabSz="363702" rtl="0" eaLnBrk="1" latinLnBrk="0" hangingPunct="1">
                        <a:defRPr sz="716" b="1" kern="1200">
                          <a:solidFill>
                            <a:schemeClr val="lt1"/>
                          </a:solidFill>
                          <a:latin typeface="Century Gothic" panose="020F0302020204030204"/>
                        </a:defRPr>
                      </a:lvl5pPr>
                      <a:lvl6pPr marL="909255" algn="l" defTabSz="363702" rtl="0" eaLnBrk="1" latinLnBrk="0" hangingPunct="1">
                        <a:defRPr sz="716" b="1" kern="1200">
                          <a:solidFill>
                            <a:schemeClr val="lt1"/>
                          </a:solidFill>
                          <a:latin typeface="Century Gothic" panose="020F0302020204030204"/>
                        </a:defRPr>
                      </a:lvl6pPr>
                      <a:lvl7pPr marL="1091105" algn="l" defTabSz="363702" rtl="0" eaLnBrk="1" latinLnBrk="0" hangingPunct="1">
                        <a:defRPr sz="716" b="1" kern="1200">
                          <a:solidFill>
                            <a:schemeClr val="lt1"/>
                          </a:solidFill>
                          <a:latin typeface="Century Gothic" panose="020F0302020204030204"/>
                        </a:defRPr>
                      </a:lvl7pPr>
                      <a:lvl8pPr marL="1272957" algn="l" defTabSz="363702" rtl="0" eaLnBrk="1" latinLnBrk="0" hangingPunct="1">
                        <a:defRPr sz="716" b="1" kern="1200">
                          <a:solidFill>
                            <a:schemeClr val="lt1"/>
                          </a:solidFill>
                          <a:latin typeface="Century Gothic" panose="020F0302020204030204"/>
                        </a:defRPr>
                      </a:lvl8pPr>
                      <a:lvl9pPr marL="1454807" algn="l" defTabSz="363702" rtl="0" eaLnBrk="1" latinLnBrk="0" hangingPunct="1">
                        <a:defRPr sz="716" b="1" kern="1200">
                          <a:solidFill>
                            <a:schemeClr val="lt1"/>
                          </a:solidFill>
                          <a:latin typeface="Century Gothic" panose="020F0302020204030204"/>
                        </a:defRPr>
                      </a:lvl9pPr>
                    </a:lstStyle>
                    <a:p>
                      <a:r>
                        <a:rPr lang="en-GB" sz="1200" b="0" dirty="0" err="1">
                          <a:solidFill>
                            <a:schemeClr val="tx1"/>
                          </a:solidFill>
                          <a:latin typeface="+mn-lt"/>
                        </a:rPr>
                        <a:t>Inicio</a:t>
                      </a:r>
                      <a:r>
                        <a:rPr lang="en-GB" sz="1200" b="0" dirty="0">
                          <a:solidFill>
                            <a:schemeClr val="tx1"/>
                          </a:solidFill>
                          <a:latin typeface="+mn-lt"/>
                        </a:rPr>
                        <a:t> de </a:t>
                      </a:r>
                      <a:r>
                        <a:rPr lang="en-GB" sz="1200" b="0" dirty="0" err="1">
                          <a:solidFill>
                            <a:schemeClr val="tx1"/>
                          </a:solidFill>
                          <a:latin typeface="+mn-lt"/>
                        </a:rPr>
                        <a:t>año</a:t>
                      </a:r>
                      <a:r>
                        <a:rPr lang="en-GB" sz="1200" b="0" dirty="0">
                          <a:solidFill>
                            <a:schemeClr val="tx1"/>
                          </a:solidFill>
                          <a:latin typeface="+mn-lt"/>
                        </a:rPr>
                        <a:t>, Verano, Mayo y Agosto (Miss HN </a:t>
                      </a:r>
                      <a:r>
                        <a:rPr lang="en-GB" sz="1200" b="0" dirty="0" err="1">
                          <a:solidFill>
                            <a:schemeClr val="tx1"/>
                          </a:solidFill>
                          <a:latin typeface="+mn-lt"/>
                        </a:rPr>
                        <a:t>Universo</a:t>
                      </a:r>
                      <a:r>
                        <a:rPr lang="en-GB" sz="1200" b="0" dirty="0">
                          <a:solidFill>
                            <a:schemeClr val="tx1"/>
                          </a:solidFill>
                          <a:latin typeface="+mn-lt"/>
                        </a:rPr>
                        <a:t>), </a:t>
                      </a:r>
                      <a:r>
                        <a:rPr lang="en-GB" sz="1200" b="0" dirty="0" err="1">
                          <a:solidFill>
                            <a:schemeClr val="tx1"/>
                          </a:solidFill>
                          <a:latin typeface="+mn-lt"/>
                        </a:rPr>
                        <a:t>Feriado</a:t>
                      </a:r>
                      <a:r>
                        <a:rPr lang="en-GB" sz="1200" b="0" dirty="0">
                          <a:solidFill>
                            <a:schemeClr val="tx1"/>
                          </a:solidFill>
                          <a:latin typeface="+mn-lt"/>
                        </a:rPr>
                        <a:t> </a:t>
                      </a:r>
                      <a:r>
                        <a:rPr lang="en-GB" sz="1200" b="0" dirty="0" err="1">
                          <a:solidFill>
                            <a:schemeClr val="tx1"/>
                          </a:solidFill>
                          <a:latin typeface="+mn-lt"/>
                        </a:rPr>
                        <a:t>Moraránico</a:t>
                      </a:r>
                      <a:r>
                        <a:rPr lang="en-GB" sz="1200" b="0" dirty="0">
                          <a:solidFill>
                            <a:schemeClr val="tx1"/>
                          </a:solidFill>
                          <a:latin typeface="+mn-lt"/>
                        </a:rPr>
                        <a:t> (playa)</a:t>
                      </a:r>
                    </a:p>
                  </a:txBody>
                  <a:tcPr marL="120949" marR="120949" marT="60475" marB="60475">
                    <a:lnL w="12700" cmpd="sng">
                      <a:noFill/>
                    </a:lnL>
                    <a:lnR w="12700" cmpd="sng">
                      <a:noFill/>
                    </a:lnR>
                    <a:lnT w="19050" cap="flat" cmpd="sng" algn="ctr">
                      <a:solidFill>
                        <a:schemeClr val="tx2"/>
                      </a:solidFill>
                      <a:prstDash val="solid"/>
                      <a:round/>
                      <a:headEnd type="none" w="med" len="med"/>
                      <a:tailEnd type="none" w="med" len="med"/>
                    </a:lnT>
                    <a:lnB w="12700" cap="flat" cmpd="sng" algn="ctr">
                      <a:solidFill>
                        <a:srgbClr val="011627"/>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64737685"/>
                  </a:ext>
                </a:extLst>
              </a:tr>
              <a:tr h="498711">
                <a:tc>
                  <a:txBody>
                    <a:bodyPr/>
                    <a:lstStyle>
                      <a:lvl1pPr marL="0" algn="l" defTabSz="363702" rtl="0" eaLnBrk="1" latinLnBrk="0" hangingPunct="1">
                        <a:defRPr sz="716" kern="1200">
                          <a:solidFill>
                            <a:schemeClr val="dk1"/>
                          </a:solidFill>
                          <a:latin typeface="Century Gothic" panose="020F0302020204030204"/>
                        </a:defRPr>
                      </a:lvl1pPr>
                      <a:lvl2pPr marL="181851" algn="l" defTabSz="363702" rtl="0" eaLnBrk="1" latinLnBrk="0" hangingPunct="1">
                        <a:defRPr sz="716" kern="1200">
                          <a:solidFill>
                            <a:schemeClr val="dk1"/>
                          </a:solidFill>
                          <a:latin typeface="Century Gothic" panose="020F0302020204030204"/>
                        </a:defRPr>
                      </a:lvl2pPr>
                      <a:lvl3pPr marL="363702" algn="l" defTabSz="363702" rtl="0" eaLnBrk="1" latinLnBrk="0" hangingPunct="1">
                        <a:defRPr sz="716" kern="1200">
                          <a:solidFill>
                            <a:schemeClr val="dk1"/>
                          </a:solidFill>
                          <a:latin typeface="Century Gothic" panose="020F0302020204030204"/>
                        </a:defRPr>
                      </a:lvl3pPr>
                      <a:lvl4pPr marL="545552" algn="l" defTabSz="363702" rtl="0" eaLnBrk="1" latinLnBrk="0" hangingPunct="1">
                        <a:defRPr sz="716" kern="1200">
                          <a:solidFill>
                            <a:schemeClr val="dk1"/>
                          </a:solidFill>
                          <a:latin typeface="Century Gothic" panose="020F0302020204030204"/>
                        </a:defRPr>
                      </a:lvl4pPr>
                      <a:lvl5pPr marL="727404" algn="l" defTabSz="363702" rtl="0" eaLnBrk="1" latinLnBrk="0" hangingPunct="1">
                        <a:defRPr sz="716" kern="1200">
                          <a:solidFill>
                            <a:schemeClr val="dk1"/>
                          </a:solidFill>
                          <a:latin typeface="Century Gothic" panose="020F0302020204030204"/>
                        </a:defRPr>
                      </a:lvl5pPr>
                      <a:lvl6pPr marL="909255" algn="l" defTabSz="363702" rtl="0" eaLnBrk="1" latinLnBrk="0" hangingPunct="1">
                        <a:defRPr sz="716" kern="1200">
                          <a:solidFill>
                            <a:schemeClr val="dk1"/>
                          </a:solidFill>
                          <a:latin typeface="Century Gothic" panose="020F0302020204030204"/>
                        </a:defRPr>
                      </a:lvl6pPr>
                      <a:lvl7pPr marL="1091105" algn="l" defTabSz="363702" rtl="0" eaLnBrk="1" latinLnBrk="0" hangingPunct="1">
                        <a:defRPr sz="716" kern="1200">
                          <a:solidFill>
                            <a:schemeClr val="dk1"/>
                          </a:solidFill>
                          <a:latin typeface="Century Gothic" panose="020F0302020204030204"/>
                        </a:defRPr>
                      </a:lvl7pPr>
                      <a:lvl8pPr marL="1272957" algn="l" defTabSz="363702" rtl="0" eaLnBrk="1" latinLnBrk="0" hangingPunct="1">
                        <a:defRPr sz="716" kern="1200">
                          <a:solidFill>
                            <a:schemeClr val="dk1"/>
                          </a:solidFill>
                          <a:latin typeface="Century Gothic" panose="020F0302020204030204"/>
                        </a:defRPr>
                      </a:lvl8pPr>
                      <a:lvl9pPr marL="1454807" algn="l" defTabSz="363702" rtl="0" eaLnBrk="1" latinLnBrk="0" hangingPunct="1">
                        <a:defRPr sz="716" kern="1200">
                          <a:solidFill>
                            <a:schemeClr val="dk1"/>
                          </a:solidFill>
                          <a:latin typeface="Century Gothic" panose="020F0302020204030204"/>
                        </a:defRPr>
                      </a:lvl9pPr>
                    </a:lstStyle>
                    <a:p>
                      <a:r>
                        <a:rPr lang="en-GB" sz="1200" b="0" dirty="0">
                          <a:solidFill>
                            <a:schemeClr val="tx1"/>
                          </a:solidFill>
                          <a:latin typeface="+mj-lt"/>
                        </a:rPr>
                        <a:t>Tipo de </a:t>
                      </a:r>
                      <a:r>
                        <a:rPr lang="en-GB" sz="1200" b="0" dirty="0" err="1">
                          <a:solidFill>
                            <a:schemeClr val="tx1"/>
                          </a:solidFill>
                          <a:latin typeface="+mj-lt"/>
                        </a:rPr>
                        <a:t>señal</a:t>
                      </a:r>
                      <a:endParaRPr lang="en-GB" sz="1200" b="0" dirty="0">
                        <a:solidFill>
                          <a:schemeClr val="tx1"/>
                        </a:solidFill>
                        <a:latin typeface="+mj-lt"/>
                      </a:endParaRPr>
                    </a:p>
                  </a:txBody>
                  <a:tcPr marL="120949" marR="120949" marT="60475" marB="60475">
                    <a:lnL w="12700" cmpd="sng">
                      <a:noFill/>
                    </a:lnL>
                    <a:lnR w="12700" cmpd="sng">
                      <a:noFill/>
                    </a:lnR>
                    <a:lnT w="12700" cap="flat" cmpd="sng" algn="ctr">
                      <a:solidFill>
                        <a:srgbClr val="011627"/>
                      </a:solidFill>
                      <a:prstDash val="solid"/>
                      <a:round/>
                      <a:headEnd type="none" w="med" len="med"/>
                      <a:tailEnd type="none" w="med" len="med"/>
                    </a:lnT>
                    <a:lnB w="12700" cap="flat" cmpd="sng" algn="ctr">
                      <a:solidFill>
                        <a:srgbClr val="011627"/>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363702" rtl="0" eaLnBrk="1" latinLnBrk="0" hangingPunct="1">
                        <a:defRPr sz="716" kern="1200">
                          <a:solidFill>
                            <a:schemeClr val="dk1"/>
                          </a:solidFill>
                          <a:latin typeface="Century Gothic" panose="020F0302020204030204"/>
                        </a:defRPr>
                      </a:lvl1pPr>
                      <a:lvl2pPr marL="181851" algn="l" defTabSz="363702" rtl="0" eaLnBrk="1" latinLnBrk="0" hangingPunct="1">
                        <a:defRPr sz="716" kern="1200">
                          <a:solidFill>
                            <a:schemeClr val="dk1"/>
                          </a:solidFill>
                          <a:latin typeface="Century Gothic" panose="020F0302020204030204"/>
                        </a:defRPr>
                      </a:lvl2pPr>
                      <a:lvl3pPr marL="363702" algn="l" defTabSz="363702" rtl="0" eaLnBrk="1" latinLnBrk="0" hangingPunct="1">
                        <a:defRPr sz="716" kern="1200">
                          <a:solidFill>
                            <a:schemeClr val="dk1"/>
                          </a:solidFill>
                          <a:latin typeface="Century Gothic" panose="020F0302020204030204"/>
                        </a:defRPr>
                      </a:lvl3pPr>
                      <a:lvl4pPr marL="545552" algn="l" defTabSz="363702" rtl="0" eaLnBrk="1" latinLnBrk="0" hangingPunct="1">
                        <a:defRPr sz="716" kern="1200">
                          <a:solidFill>
                            <a:schemeClr val="dk1"/>
                          </a:solidFill>
                          <a:latin typeface="Century Gothic" panose="020F0302020204030204"/>
                        </a:defRPr>
                      </a:lvl4pPr>
                      <a:lvl5pPr marL="727404" algn="l" defTabSz="363702" rtl="0" eaLnBrk="1" latinLnBrk="0" hangingPunct="1">
                        <a:defRPr sz="716" kern="1200">
                          <a:solidFill>
                            <a:schemeClr val="dk1"/>
                          </a:solidFill>
                          <a:latin typeface="Century Gothic" panose="020F0302020204030204"/>
                        </a:defRPr>
                      </a:lvl5pPr>
                      <a:lvl6pPr marL="909255" algn="l" defTabSz="363702" rtl="0" eaLnBrk="1" latinLnBrk="0" hangingPunct="1">
                        <a:defRPr sz="716" kern="1200">
                          <a:solidFill>
                            <a:schemeClr val="dk1"/>
                          </a:solidFill>
                          <a:latin typeface="Century Gothic" panose="020F0302020204030204"/>
                        </a:defRPr>
                      </a:lvl6pPr>
                      <a:lvl7pPr marL="1091105" algn="l" defTabSz="363702" rtl="0" eaLnBrk="1" latinLnBrk="0" hangingPunct="1">
                        <a:defRPr sz="716" kern="1200">
                          <a:solidFill>
                            <a:schemeClr val="dk1"/>
                          </a:solidFill>
                          <a:latin typeface="Century Gothic" panose="020F0302020204030204"/>
                        </a:defRPr>
                      </a:lvl7pPr>
                      <a:lvl8pPr marL="1272957" algn="l" defTabSz="363702" rtl="0" eaLnBrk="1" latinLnBrk="0" hangingPunct="1">
                        <a:defRPr sz="716" kern="1200">
                          <a:solidFill>
                            <a:schemeClr val="dk1"/>
                          </a:solidFill>
                          <a:latin typeface="Century Gothic" panose="020F0302020204030204"/>
                        </a:defRPr>
                      </a:lvl8pPr>
                      <a:lvl9pPr marL="1454807" algn="l" defTabSz="363702" rtl="0" eaLnBrk="1" latinLnBrk="0" hangingPunct="1">
                        <a:defRPr sz="716" kern="1200">
                          <a:solidFill>
                            <a:schemeClr val="dk1"/>
                          </a:solidFill>
                          <a:latin typeface="Century Gothic" panose="020F0302020204030204"/>
                        </a:defRPr>
                      </a:lvl9pPr>
                    </a:lstStyle>
                    <a:p>
                      <a:r>
                        <a:rPr lang="en-GB" sz="1200" dirty="0">
                          <a:solidFill>
                            <a:schemeClr val="tx1"/>
                          </a:solidFill>
                          <a:latin typeface="+mn-lt"/>
                        </a:rPr>
                        <a:t>OTV + PTV</a:t>
                      </a:r>
                    </a:p>
                  </a:txBody>
                  <a:tcPr marL="120949" marR="120949" marT="60475" marB="60475">
                    <a:lnL w="12700" cmpd="sng">
                      <a:noFill/>
                    </a:lnL>
                    <a:lnR w="12700" cmpd="sng">
                      <a:noFill/>
                    </a:lnR>
                    <a:lnT w="12700" cap="flat" cmpd="sng" algn="ctr">
                      <a:solidFill>
                        <a:srgbClr val="011627"/>
                      </a:solidFill>
                      <a:prstDash val="solid"/>
                      <a:round/>
                      <a:headEnd type="none" w="med" len="med"/>
                      <a:tailEnd type="none" w="med" len="med"/>
                    </a:lnT>
                    <a:lnB w="12700" cap="flat" cmpd="sng" algn="ctr">
                      <a:solidFill>
                        <a:srgbClr val="011627"/>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550210266"/>
                  </a:ext>
                </a:extLst>
              </a:tr>
              <a:tr h="476461">
                <a:tc>
                  <a:txBody>
                    <a:bodyPr/>
                    <a:lstStyle>
                      <a:lvl1pPr marL="0" algn="l" defTabSz="363702" rtl="0" eaLnBrk="1" latinLnBrk="0" hangingPunct="1">
                        <a:defRPr sz="716" kern="1200">
                          <a:solidFill>
                            <a:schemeClr val="dk1"/>
                          </a:solidFill>
                          <a:latin typeface="Century Gothic" panose="020F0302020204030204"/>
                        </a:defRPr>
                      </a:lvl1pPr>
                      <a:lvl2pPr marL="181851" algn="l" defTabSz="363702" rtl="0" eaLnBrk="1" latinLnBrk="0" hangingPunct="1">
                        <a:defRPr sz="716" kern="1200">
                          <a:solidFill>
                            <a:schemeClr val="dk1"/>
                          </a:solidFill>
                          <a:latin typeface="Century Gothic" panose="020F0302020204030204"/>
                        </a:defRPr>
                      </a:lvl2pPr>
                      <a:lvl3pPr marL="363702" algn="l" defTabSz="363702" rtl="0" eaLnBrk="1" latinLnBrk="0" hangingPunct="1">
                        <a:defRPr sz="716" kern="1200">
                          <a:solidFill>
                            <a:schemeClr val="dk1"/>
                          </a:solidFill>
                          <a:latin typeface="Century Gothic" panose="020F0302020204030204"/>
                        </a:defRPr>
                      </a:lvl3pPr>
                      <a:lvl4pPr marL="545552" algn="l" defTabSz="363702" rtl="0" eaLnBrk="1" latinLnBrk="0" hangingPunct="1">
                        <a:defRPr sz="716" kern="1200">
                          <a:solidFill>
                            <a:schemeClr val="dk1"/>
                          </a:solidFill>
                          <a:latin typeface="Century Gothic" panose="020F0302020204030204"/>
                        </a:defRPr>
                      </a:lvl4pPr>
                      <a:lvl5pPr marL="727404" algn="l" defTabSz="363702" rtl="0" eaLnBrk="1" latinLnBrk="0" hangingPunct="1">
                        <a:defRPr sz="716" kern="1200">
                          <a:solidFill>
                            <a:schemeClr val="dk1"/>
                          </a:solidFill>
                          <a:latin typeface="Century Gothic" panose="020F0302020204030204"/>
                        </a:defRPr>
                      </a:lvl5pPr>
                      <a:lvl6pPr marL="909255" algn="l" defTabSz="363702" rtl="0" eaLnBrk="1" latinLnBrk="0" hangingPunct="1">
                        <a:defRPr sz="716" kern="1200">
                          <a:solidFill>
                            <a:schemeClr val="dk1"/>
                          </a:solidFill>
                          <a:latin typeface="Century Gothic" panose="020F0302020204030204"/>
                        </a:defRPr>
                      </a:lvl6pPr>
                      <a:lvl7pPr marL="1091105" algn="l" defTabSz="363702" rtl="0" eaLnBrk="1" latinLnBrk="0" hangingPunct="1">
                        <a:defRPr sz="716" kern="1200">
                          <a:solidFill>
                            <a:schemeClr val="dk1"/>
                          </a:solidFill>
                          <a:latin typeface="Century Gothic" panose="020F0302020204030204"/>
                        </a:defRPr>
                      </a:lvl7pPr>
                      <a:lvl8pPr marL="1272957" algn="l" defTabSz="363702" rtl="0" eaLnBrk="1" latinLnBrk="0" hangingPunct="1">
                        <a:defRPr sz="716" kern="1200">
                          <a:solidFill>
                            <a:schemeClr val="dk1"/>
                          </a:solidFill>
                          <a:latin typeface="Century Gothic" panose="020F0302020204030204"/>
                        </a:defRPr>
                      </a:lvl8pPr>
                      <a:lvl9pPr marL="1454807" algn="l" defTabSz="363702" rtl="0" eaLnBrk="1" latinLnBrk="0" hangingPunct="1">
                        <a:defRPr sz="716" kern="1200">
                          <a:solidFill>
                            <a:schemeClr val="dk1"/>
                          </a:solidFill>
                          <a:latin typeface="Century Gothic" panose="020F0302020204030204"/>
                        </a:defRPr>
                      </a:lvl9pPr>
                    </a:lstStyle>
                    <a:p>
                      <a:r>
                        <a:rPr lang="en-GB" sz="1200" b="0" dirty="0">
                          <a:solidFill>
                            <a:schemeClr val="tx1"/>
                          </a:solidFill>
                          <a:latin typeface="+mj-lt"/>
                        </a:rPr>
                        <a:t>Tipo de </a:t>
                      </a:r>
                      <a:r>
                        <a:rPr lang="en-GB" sz="1200" b="0" dirty="0" err="1">
                          <a:solidFill>
                            <a:schemeClr val="tx1"/>
                          </a:solidFill>
                          <a:latin typeface="+mj-lt"/>
                        </a:rPr>
                        <a:t>acción</a:t>
                      </a:r>
                      <a:endParaRPr lang="en-GB" sz="1200" b="0" dirty="0">
                        <a:solidFill>
                          <a:schemeClr val="tx1"/>
                        </a:solidFill>
                        <a:latin typeface="+mj-lt"/>
                      </a:endParaRPr>
                    </a:p>
                  </a:txBody>
                  <a:tcPr marL="120949" marR="120949" marT="60475" marB="60475">
                    <a:lnL w="12700" cmpd="sng">
                      <a:noFill/>
                    </a:lnL>
                    <a:lnR w="12700" cmpd="sng">
                      <a:noFill/>
                    </a:lnR>
                    <a:lnT w="12700" cap="flat" cmpd="sng" algn="ctr">
                      <a:solidFill>
                        <a:srgbClr val="011627"/>
                      </a:solidFill>
                      <a:prstDash val="solid"/>
                      <a:round/>
                      <a:headEnd type="none" w="med" len="med"/>
                      <a:tailEnd type="none" w="med" len="med"/>
                    </a:lnT>
                    <a:lnB w="12700" cap="flat" cmpd="sng" algn="ctr">
                      <a:solidFill>
                        <a:srgbClr val="011627"/>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363702" rtl="0" eaLnBrk="1" latinLnBrk="0" hangingPunct="1">
                        <a:defRPr sz="716" kern="1200">
                          <a:solidFill>
                            <a:schemeClr val="dk1"/>
                          </a:solidFill>
                          <a:latin typeface="Century Gothic" panose="020F0302020204030204"/>
                        </a:defRPr>
                      </a:lvl1pPr>
                      <a:lvl2pPr marL="181851" algn="l" defTabSz="363702" rtl="0" eaLnBrk="1" latinLnBrk="0" hangingPunct="1">
                        <a:defRPr sz="716" kern="1200">
                          <a:solidFill>
                            <a:schemeClr val="dk1"/>
                          </a:solidFill>
                          <a:latin typeface="Century Gothic" panose="020F0302020204030204"/>
                        </a:defRPr>
                      </a:lvl2pPr>
                      <a:lvl3pPr marL="363702" algn="l" defTabSz="363702" rtl="0" eaLnBrk="1" latinLnBrk="0" hangingPunct="1">
                        <a:defRPr sz="716" kern="1200">
                          <a:solidFill>
                            <a:schemeClr val="dk1"/>
                          </a:solidFill>
                          <a:latin typeface="Century Gothic" panose="020F0302020204030204"/>
                        </a:defRPr>
                      </a:lvl3pPr>
                      <a:lvl4pPr marL="545552" algn="l" defTabSz="363702" rtl="0" eaLnBrk="1" latinLnBrk="0" hangingPunct="1">
                        <a:defRPr sz="716" kern="1200">
                          <a:solidFill>
                            <a:schemeClr val="dk1"/>
                          </a:solidFill>
                          <a:latin typeface="Century Gothic" panose="020F0302020204030204"/>
                        </a:defRPr>
                      </a:lvl4pPr>
                      <a:lvl5pPr marL="727404" algn="l" defTabSz="363702" rtl="0" eaLnBrk="1" latinLnBrk="0" hangingPunct="1">
                        <a:defRPr sz="716" kern="1200">
                          <a:solidFill>
                            <a:schemeClr val="dk1"/>
                          </a:solidFill>
                          <a:latin typeface="Century Gothic" panose="020F0302020204030204"/>
                        </a:defRPr>
                      </a:lvl5pPr>
                      <a:lvl6pPr marL="909255" algn="l" defTabSz="363702" rtl="0" eaLnBrk="1" latinLnBrk="0" hangingPunct="1">
                        <a:defRPr sz="716" kern="1200">
                          <a:solidFill>
                            <a:schemeClr val="dk1"/>
                          </a:solidFill>
                          <a:latin typeface="Century Gothic" panose="020F0302020204030204"/>
                        </a:defRPr>
                      </a:lvl6pPr>
                      <a:lvl7pPr marL="1091105" algn="l" defTabSz="363702" rtl="0" eaLnBrk="1" latinLnBrk="0" hangingPunct="1">
                        <a:defRPr sz="716" kern="1200">
                          <a:solidFill>
                            <a:schemeClr val="dk1"/>
                          </a:solidFill>
                          <a:latin typeface="Century Gothic" panose="020F0302020204030204"/>
                        </a:defRPr>
                      </a:lvl7pPr>
                      <a:lvl8pPr marL="1272957" algn="l" defTabSz="363702" rtl="0" eaLnBrk="1" latinLnBrk="0" hangingPunct="1">
                        <a:defRPr sz="716" kern="1200">
                          <a:solidFill>
                            <a:schemeClr val="dk1"/>
                          </a:solidFill>
                          <a:latin typeface="Century Gothic" panose="020F0302020204030204"/>
                        </a:defRPr>
                      </a:lvl8pPr>
                      <a:lvl9pPr marL="1454807" algn="l" defTabSz="363702" rtl="0" eaLnBrk="1" latinLnBrk="0" hangingPunct="1">
                        <a:defRPr sz="716" kern="1200">
                          <a:solidFill>
                            <a:schemeClr val="dk1"/>
                          </a:solidFill>
                          <a:latin typeface="Century Gothic" panose="020F0302020204030204"/>
                        </a:defRPr>
                      </a:lvl9pPr>
                    </a:lstStyle>
                    <a:p>
                      <a:pPr algn="ctr"/>
                      <a:r>
                        <a:rPr lang="en-GB" sz="1200" dirty="0">
                          <a:solidFill>
                            <a:schemeClr val="tx1"/>
                          </a:solidFill>
                          <a:latin typeface="+mn-lt"/>
                        </a:rPr>
                        <a:t>Pat Sec </a:t>
                      </a:r>
                      <a:r>
                        <a:rPr lang="en-GB" sz="1200" dirty="0" err="1">
                          <a:solidFill>
                            <a:schemeClr val="tx1"/>
                          </a:solidFill>
                          <a:latin typeface="+mn-lt"/>
                        </a:rPr>
                        <a:t>en</a:t>
                      </a:r>
                      <a:r>
                        <a:rPr lang="en-GB" sz="1200" dirty="0">
                          <a:solidFill>
                            <a:schemeClr val="tx1"/>
                          </a:solidFill>
                          <a:latin typeface="+mn-lt"/>
                        </a:rPr>
                        <a:t> </a:t>
                      </a:r>
                      <a:r>
                        <a:rPr lang="en-GB" sz="1200" dirty="0" err="1">
                          <a:solidFill>
                            <a:schemeClr val="tx1"/>
                          </a:solidFill>
                          <a:latin typeface="+mn-lt"/>
                        </a:rPr>
                        <a:t>revistas</a:t>
                      </a:r>
                      <a:r>
                        <a:rPr lang="en-GB" sz="1200" dirty="0">
                          <a:solidFill>
                            <a:schemeClr val="tx1"/>
                          </a:solidFill>
                          <a:latin typeface="+mn-lt"/>
                        </a:rPr>
                        <a:t> y </a:t>
                      </a:r>
                      <a:r>
                        <a:rPr lang="en-GB" sz="1200" dirty="0" err="1">
                          <a:solidFill>
                            <a:schemeClr val="tx1"/>
                          </a:solidFill>
                          <a:latin typeface="+mn-lt"/>
                        </a:rPr>
                        <a:t>farándula</a:t>
                      </a:r>
                      <a:r>
                        <a:rPr lang="en-GB" sz="1200" dirty="0">
                          <a:solidFill>
                            <a:schemeClr val="tx1"/>
                          </a:solidFill>
                          <a:latin typeface="+mn-lt"/>
                        </a:rPr>
                        <a:t>.</a:t>
                      </a:r>
                    </a:p>
                  </a:txBody>
                  <a:tcPr marL="120949" marR="120949" marT="60475" marB="60475">
                    <a:lnL w="12700" cmpd="sng">
                      <a:noFill/>
                    </a:lnL>
                    <a:lnR w="12700" cmpd="sng">
                      <a:noFill/>
                    </a:lnR>
                    <a:lnT w="12700" cap="flat" cmpd="sng" algn="ctr">
                      <a:solidFill>
                        <a:srgbClr val="011627"/>
                      </a:solidFill>
                      <a:prstDash val="solid"/>
                      <a:round/>
                      <a:headEnd type="none" w="med" len="med"/>
                      <a:tailEnd type="none" w="med" len="med"/>
                    </a:lnT>
                    <a:lnB w="12700" cap="flat" cmpd="sng" algn="ctr">
                      <a:solidFill>
                        <a:srgbClr val="011627"/>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525829059"/>
                  </a:ext>
                </a:extLst>
              </a:tr>
              <a:tr h="488536">
                <a:tc>
                  <a:txBody>
                    <a:bodyPr/>
                    <a:lstStyle>
                      <a:lvl1pPr marL="0" algn="l" defTabSz="363702" rtl="0" eaLnBrk="1" latinLnBrk="0" hangingPunct="1">
                        <a:defRPr sz="716" kern="1200">
                          <a:solidFill>
                            <a:schemeClr val="dk1"/>
                          </a:solidFill>
                          <a:latin typeface="Century Gothic" panose="020F0302020204030204"/>
                        </a:defRPr>
                      </a:lvl1pPr>
                      <a:lvl2pPr marL="181851" algn="l" defTabSz="363702" rtl="0" eaLnBrk="1" latinLnBrk="0" hangingPunct="1">
                        <a:defRPr sz="716" kern="1200">
                          <a:solidFill>
                            <a:schemeClr val="dk1"/>
                          </a:solidFill>
                          <a:latin typeface="Century Gothic" panose="020F0302020204030204"/>
                        </a:defRPr>
                      </a:lvl2pPr>
                      <a:lvl3pPr marL="363702" algn="l" defTabSz="363702" rtl="0" eaLnBrk="1" latinLnBrk="0" hangingPunct="1">
                        <a:defRPr sz="716" kern="1200">
                          <a:solidFill>
                            <a:schemeClr val="dk1"/>
                          </a:solidFill>
                          <a:latin typeface="Century Gothic" panose="020F0302020204030204"/>
                        </a:defRPr>
                      </a:lvl3pPr>
                      <a:lvl4pPr marL="545552" algn="l" defTabSz="363702" rtl="0" eaLnBrk="1" latinLnBrk="0" hangingPunct="1">
                        <a:defRPr sz="716" kern="1200">
                          <a:solidFill>
                            <a:schemeClr val="dk1"/>
                          </a:solidFill>
                          <a:latin typeface="Century Gothic" panose="020F0302020204030204"/>
                        </a:defRPr>
                      </a:lvl4pPr>
                      <a:lvl5pPr marL="727404" algn="l" defTabSz="363702" rtl="0" eaLnBrk="1" latinLnBrk="0" hangingPunct="1">
                        <a:defRPr sz="716" kern="1200">
                          <a:solidFill>
                            <a:schemeClr val="dk1"/>
                          </a:solidFill>
                          <a:latin typeface="Century Gothic" panose="020F0302020204030204"/>
                        </a:defRPr>
                      </a:lvl5pPr>
                      <a:lvl6pPr marL="909255" algn="l" defTabSz="363702" rtl="0" eaLnBrk="1" latinLnBrk="0" hangingPunct="1">
                        <a:defRPr sz="716" kern="1200">
                          <a:solidFill>
                            <a:schemeClr val="dk1"/>
                          </a:solidFill>
                          <a:latin typeface="Century Gothic" panose="020F0302020204030204"/>
                        </a:defRPr>
                      </a:lvl6pPr>
                      <a:lvl7pPr marL="1091105" algn="l" defTabSz="363702" rtl="0" eaLnBrk="1" latinLnBrk="0" hangingPunct="1">
                        <a:defRPr sz="716" kern="1200">
                          <a:solidFill>
                            <a:schemeClr val="dk1"/>
                          </a:solidFill>
                          <a:latin typeface="Century Gothic" panose="020F0302020204030204"/>
                        </a:defRPr>
                      </a:lvl7pPr>
                      <a:lvl8pPr marL="1272957" algn="l" defTabSz="363702" rtl="0" eaLnBrk="1" latinLnBrk="0" hangingPunct="1">
                        <a:defRPr sz="716" kern="1200">
                          <a:solidFill>
                            <a:schemeClr val="dk1"/>
                          </a:solidFill>
                          <a:latin typeface="Century Gothic" panose="020F0302020204030204"/>
                        </a:defRPr>
                      </a:lvl8pPr>
                      <a:lvl9pPr marL="1454807" algn="l" defTabSz="363702" rtl="0" eaLnBrk="1" latinLnBrk="0" hangingPunct="1">
                        <a:defRPr sz="716" kern="1200">
                          <a:solidFill>
                            <a:schemeClr val="dk1"/>
                          </a:solidFill>
                          <a:latin typeface="Century Gothic" panose="020F0302020204030204"/>
                        </a:defRPr>
                      </a:lvl9pPr>
                    </a:lstStyle>
                    <a:p>
                      <a:r>
                        <a:rPr lang="en-GB" sz="1200" b="0" dirty="0" err="1">
                          <a:solidFill>
                            <a:schemeClr val="tx1"/>
                          </a:solidFill>
                          <a:latin typeface="+mj-lt"/>
                        </a:rPr>
                        <a:t>Duración</a:t>
                      </a:r>
                      <a:r>
                        <a:rPr lang="en-GB" sz="1200" b="0" dirty="0">
                          <a:solidFill>
                            <a:schemeClr val="tx1"/>
                          </a:solidFill>
                          <a:latin typeface="+mj-lt"/>
                        </a:rPr>
                        <a:t> de spot</a:t>
                      </a:r>
                    </a:p>
                  </a:txBody>
                  <a:tcPr marL="120949" marR="120949" marT="60475" marB="60475">
                    <a:lnL w="12700" cmpd="sng">
                      <a:noFill/>
                    </a:lnL>
                    <a:lnR w="12700" cmpd="sng">
                      <a:noFill/>
                    </a:lnR>
                    <a:lnT w="12700" cap="flat" cmpd="sng" algn="ctr">
                      <a:solidFill>
                        <a:srgbClr val="011627"/>
                      </a:solidFill>
                      <a:prstDash val="solid"/>
                      <a:round/>
                      <a:headEnd type="none" w="med" len="med"/>
                      <a:tailEnd type="none" w="med" len="med"/>
                    </a:lnT>
                    <a:lnB w="12700" cap="flat" cmpd="sng" algn="ctr">
                      <a:solidFill>
                        <a:srgbClr val="011627"/>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363702" rtl="0" eaLnBrk="1" latinLnBrk="0" hangingPunct="1">
                        <a:defRPr sz="716" kern="1200">
                          <a:solidFill>
                            <a:schemeClr val="dk1"/>
                          </a:solidFill>
                          <a:latin typeface="Century Gothic" panose="020F0302020204030204"/>
                        </a:defRPr>
                      </a:lvl1pPr>
                      <a:lvl2pPr marL="181851" algn="l" defTabSz="363702" rtl="0" eaLnBrk="1" latinLnBrk="0" hangingPunct="1">
                        <a:defRPr sz="716" kern="1200">
                          <a:solidFill>
                            <a:schemeClr val="dk1"/>
                          </a:solidFill>
                          <a:latin typeface="Century Gothic" panose="020F0302020204030204"/>
                        </a:defRPr>
                      </a:lvl2pPr>
                      <a:lvl3pPr marL="363702" algn="l" defTabSz="363702" rtl="0" eaLnBrk="1" latinLnBrk="0" hangingPunct="1">
                        <a:defRPr sz="716" kern="1200">
                          <a:solidFill>
                            <a:schemeClr val="dk1"/>
                          </a:solidFill>
                          <a:latin typeface="Century Gothic" panose="020F0302020204030204"/>
                        </a:defRPr>
                      </a:lvl3pPr>
                      <a:lvl4pPr marL="545552" algn="l" defTabSz="363702" rtl="0" eaLnBrk="1" latinLnBrk="0" hangingPunct="1">
                        <a:defRPr sz="716" kern="1200">
                          <a:solidFill>
                            <a:schemeClr val="dk1"/>
                          </a:solidFill>
                          <a:latin typeface="Century Gothic" panose="020F0302020204030204"/>
                        </a:defRPr>
                      </a:lvl4pPr>
                      <a:lvl5pPr marL="727404" algn="l" defTabSz="363702" rtl="0" eaLnBrk="1" latinLnBrk="0" hangingPunct="1">
                        <a:defRPr sz="716" kern="1200">
                          <a:solidFill>
                            <a:schemeClr val="dk1"/>
                          </a:solidFill>
                          <a:latin typeface="Century Gothic" panose="020F0302020204030204"/>
                        </a:defRPr>
                      </a:lvl5pPr>
                      <a:lvl6pPr marL="909255" algn="l" defTabSz="363702" rtl="0" eaLnBrk="1" latinLnBrk="0" hangingPunct="1">
                        <a:defRPr sz="716" kern="1200">
                          <a:solidFill>
                            <a:schemeClr val="dk1"/>
                          </a:solidFill>
                          <a:latin typeface="Century Gothic" panose="020F0302020204030204"/>
                        </a:defRPr>
                      </a:lvl6pPr>
                      <a:lvl7pPr marL="1091105" algn="l" defTabSz="363702" rtl="0" eaLnBrk="1" latinLnBrk="0" hangingPunct="1">
                        <a:defRPr sz="716" kern="1200">
                          <a:solidFill>
                            <a:schemeClr val="dk1"/>
                          </a:solidFill>
                          <a:latin typeface="Century Gothic" panose="020F0302020204030204"/>
                        </a:defRPr>
                      </a:lvl7pPr>
                      <a:lvl8pPr marL="1272957" algn="l" defTabSz="363702" rtl="0" eaLnBrk="1" latinLnBrk="0" hangingPunct="1">
                        <a:defRPr sz="716" kern="1200">
                          <a:solidFill>
                            <a:schemeClr val="dk1"/>
                          </a:solidFill>
                          <a:latin typeface="Century Gothic" panose="020F0302020204030204"/>
                        </a:defRPr>
                      </a:lvl8pPr>
                      <a:lvl9pPr marL="1454807" algn="l" defTabSz="363702" rtl="0" eaLnBrk="1" latinLnBrk="0" hangingPunct="1">
                        <a:defRPr sz="716" kern="1200">
                          <a:solidFill>
                            <a:schemeClr val="dk1"/>
                          </a:solidFill>
                          <a:latin typeface="Century Gothic" panose="020F0302020204030204"/>
                        </a:defRPr>
                      </a:lvl9pPr>
                    </a:lstStyle>
                    <a:p>
                      <a:r>
                        <a:rPr lang="en-GB" sz="1200" dirty="0">
                          <a:solidFill>
                            <a:schemeClr val="tx1"/>
                          </a:solidFill>
                          <a:latin typeface="+mn-lt"/>
                        </a:rPr>
                        <a:t>20ss</a:t>
                      </a:r>
                    </a:p>
                  </a:txBody>
                  <a:tcPr marL="120949" marR="120949" marT="60475" marB="60475">
                    <a:lnL w="12700" cmpd="sng">
                      <a:noFill/>
                    </a:lnL>
                    <a:lnR w="12700" cmpd="sng">
                      <a:noFill/>
                    </a:lnR>
                    <a:lnT w="12700" cap="flat" cmpd="sng" algn="ctr">
                      <a:solidFill>
                        <a:srgbClr val="011627"/>
                      </a:solidFill>
                      <a:prstDash val="solid"/>
                      <a:round/>
                      <a:headEnd type="none" w="med" len="med"/>
                      <a:tailEnd type="none" w="med" len="med"/>
                    </a:lnT>
                    <a:lnB w="12700" cap="flat" cmpd="sng" algn="ctr">
                      <a:solidFill>
                        <a:srgbClr val="011627"/>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746281069"/>
                  </a:ext>
                </a:extLst>
              </a:tr>
              <a:tr h="449124">
                <a:tc>
                  <a:txBody>
                    <a:bodyPr/>
                    <a:lstStyle>
                      <a:lvl1pPr marL="0" algn="l" defTabSz="363702" rtl="0" eaLnBrk="1" latinLnBrk="0" hangingPunct="1">
                        <a:defRPr sz="716" kern="1200">
                          <a:solidFill>
                            <a:schemeClr val="dk1"/>
                          </a:solidFill>
                          <a:latin typeface="Century Gothic" panose="020F0302020204030204"/>
                        </a:defRPr>
                      </a:lvl1pPr>
                      <a:lvl2pPr marL="181851" algn="l" defTabSz="363702" rtl="0" eaLnBrk="1" latinLnBrk="0" hangingPunct="1">
                        <a:defRPr sz="716" kern="1200">
                          <a:solidFill>
                            <a:schemeClr val="dk1"/>
                          </a:solidFill>
                          <a:latin typeface="Century Gothic" panose="020F0302020204030204"/>
                        </a:defRPr>
                      </a:lvl2pPr>
                      <a:lvl3pPr marL="363702" algn="l" defTabSz="363702" rtl="0" eaLnBrk="1" latinLnBrk="0" hangingPunct="1">
                        <a:defRPr sz="716" kern="1200">
                          <a:solidFill>
                            <a:schemeClr val="dk1"/>
                          </a:solidFill>
                          <a:latin typeface="Century Gothic" panose="020F0302020204030204"/>
                        </a:defRPr>
                      </a:lvl3pPr>
                      <a:lvl4pPr marL="545552" algn="l" defTabSz="363702" rtl="0" eaLnBrk="1" latinLnBrk="0" hangingPunct="1">
                        <a:defRPr sz="716" kern="1200">
                          <a:solidFill>
                            <a:schemeClr val="dk1"/>
                          </a:solidFill>
                          <a:latin typeface="Century Gothic" panose="020F0302020204030204"/>
                        </a:defRPr>
                      </a:lvl4pPr>
                      <a:lvl5pPr marL="727404" algn="l" defTabSz="363702" rtl="0" eaLnBrk="1" latinLnBrk="0" hangingPunct="1">
                        <a:defRPr sz="716" kern="1200">
                          <a:solidFill>
                            <a:schemeClr val="dk1"/>
                          </a:solidFill>
                          <a:latin typeface="Century Gothic" panose="020F0302020204030204"/>
                        </a:defRPr>
                      </a:lvl5pPr>
                      <a:lvl6pPr marL="909255" algn="l" defTabSz="363702" rtl="0" eaLnBrk="1" latinLnBrk="0" hangingPunct="1">
                        <a:defRPr sz="716" kern="1200">
                          <a:solidFill>
                            <a:schemeClr val="dk1"/>
                          </a:solidFill>
                          <a:latin typeface="Century Gothic" panose="020F0302020204030204"/>
                        </a:defRPr>
                      </a:lvl6pPr>
                      <a:lvl7pPr marL="1091105" algn="l" defTabSz="363702" rtl="0" eaLnBrk="1" latinLnBrk="0" hangingPunct="1">
                        <a:defRPr sz="716" kern="1200">
                          <a:solidFill>
                            <a:schemeClr val="dk1"/>
                          </a:solidFill>
                          <a:latin typeface="Century Gothic" panose="020F0302020204030204"/>
                        </a:defRPr>
                      </a:lvl7pPr>
                      <a:lvl8pPr marL="1272957" algn="l" defTabSz="363702" rtl="0" eaLnBrk="1" latinLnBrk="0" hangingPunct="1">
                        <a:defRPr sz="716" kern="1200">
                          <a:solidFill>
                            <a:schemeClr val="dk1"/>
                          </a:solidFill>
                          <a:latin typeface="Century Gothic" panose="020F0302020204030204"/>
                        </a:defRPr>
                      </a:lvl8pPr>
                      <a:lvl9pPr marL="1454807" algn="l" defTabSz="363702" rtl="0" eaLnBrk="1" latinLnBrk="0" hangingPunct="1">
                        <a:defRPr sz="716" kern="1200">
                          <a:solidFill>
                            <a:schemeClr val="dk1"/>
                          </a:solidFill>
                          <a:latin typeface="Century Gothic" panose="020F0302020204030204"/>
                        </a:defRPr>
                      </a:lvl9pPr>
                    </a:lstStyle>
                    <a:p>
                      <a:r>
                        <a:rPr lang="en-GB" sz="1200" b="0" dirty="0" err="1">
                          <a:solidFill>
                            <a:schemeClr val="tx1"/>
                          </a:solidFill>
                          <a:latin typeface="+mj-lt"/>
                        </a:rPr>
                        <a:t>Trp´s</a:t>
                      </a:r>
                      <a:endParaRPr lang="en-GB" sz="1200" b="0" dirty="0">
                        <a:solidFill>
                          <a:schemeClr val="tx1"/>
                        </a:solidFill>
                        <a:latin typeface="+mj-lt"/>
                      </a:endParaRPr>
                    </a:p>
                  </a:txBody>
                  <a:tcPr marL="120949" marR="120949" marT="60475" marB="60475">
                    <a:lnL w="12700" cmpd="sng">
                      <a:noFill/>
                    </a:lnL>
                    <a:lnR w="12700" cmpd="sng">
                      <a:noFill/>
                    </a:lnR>
                    <a:lnT w="12700" cap="flat" cmpd="sng" algn="ctr">
                      <a:solidFill>
                        <a:srgbClr val="011627"/>
                      </a:solidFill>
                      <a:prstDash val="solid"/>
                      <a:round/>
                      <a:headEnd type="none" w="med" len="med"/>
                      <a:tailEnd type="none" w="med" len="med"/>
                    </a:lnT>
                    <a:lnB w="12700" cap="flat" cmpd="sng" algn="ctr">
                      <a:solidFill>
                        <a:srgbClr val="011627"/>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363702" rtl="0" eaLnBrk="1" latinLnBrk="0" hangingPunct="1">
                        <a:defRPr sz="716" kern="1200">
                          <a:solidFill>
                            <a:schemeClr val="dk1"/>
                          </a:solidFill>
                          <a:latin typeface="Century Gothic" panose="020F0302020204030204"/>
                        </a:defRPr>
                      </a:lvl1pPr>
                      <a:lvl2pPr marL="181851" algn="l" defTabSz="363702" rtl="0" eaLnBrk="1" latinLnBrk="0" hangingPunct="1">
                        <a:defRPr sz="716" kern="1200">
                          <a:solidFill>
                            <a:schemeClr val="dk1"/>
                          </a:solidFill>
                          <a:latin typeface="Century Gothic" panose="020F0302020204030204"/>
                        </a:defRPr>
                      </a:lvl2pPr>
                      <a:lvl3pPr marL="363702" algn="l" defTabSz="363702" rtl="0" eaLnBrk="1" latinLnBrk="0" hangingPunct="1">
                        <a:defRPr sz="716" kern="1200">
                          <a:solidFill>
                            <a:schemeClr val="dk1"/>
                          </a:solidFill>
                          <a:latin typeface="Century Gothic" panose="020F0302020204030204"/>
                        </a:defRPr>
                      </a:lvl3pPr>
                      <a:lvl4pPr marL="545552" algn="l" defTabSz="363702" rtl="0" eaLnBrk="1" latinLnBrk="0" hangingPunct="1">
                        <a:defRPr sz="716" kern="1200">
                          <a:solidFill>
                            <a:schemeClr val="dk1"/>
                          </a:solidFill>
                          <a:latin typeface="Century Gothic" panose="020F0302020204030204"/>
                        </a:defRPr>
                      </a:lvl4pPr>
                      <a:lvl5pPr marL="727404" algn="l" defTabSz="363702" rtl="0" eaLnBrk="1" latinLnBrk="0" hangingPunct="1">
                        <a:defRPr sz="716" kern="1200">
                          <a:solidFill>
                            <a:schemeClr val="dk1"/>
                          </a:solidFill>
                          <a:latin typeface="Century Gothic" panose="020F0302020204030204"/>
                        </a:defRPr>
                      </a:lvl5pPr>
                      <a:lvl6pPr marL="909255" algn="l" defTabSz="363702" rtl="0" eaLnBrk="1" latinLnBrk="0" hangingPunct="1">
                        <a:defRPr sz="716" kern="1200">
                          <a:solidFill>
                            <a:schemeClr val="dk1"/>
                          </a:solidFill>
                          <a:latin typeface="Century Gothic" panose="020F0302020204030204"/>
                        </a:defRPr>
                      </a:lvl6pPr>
                      <a:lvl7pPr marL="1091105" algn="l" defTabSz="363702" rtl="0" eaLnBrk="1" latinLnBrk="0" hangingPunct="1">
                        <a:defRPr sz="716" kern="1200">
                          <a:solidFill>
                            <a:schemeClr val="dk1"/>
                          </a:solidFill>
                          <a:latin typeface="Century Gothic" panose="020F0302020204030204"/>
                        </a:defRPr>
                      </a:lvl7pPr>
                      <a:lvl8pPr marL="1272957" algn="l" defTabSz="363702" rtl="0" eaLnBrk="1" latinLnBrk="0" hangingPunct="1">
                        <a:defRPr sz="716" kern="1200">
                          <a:solidFill>
                            <a:schemeClr val="dk1"/>
                          </a:solidFill>
                          <a:latin typeface="Century Gothic" panose="020F0302020204030204"/>
                        </a:defRPr>
                      </a:lvl8pPr>
                      <a:lvl9pPr marL="1454807" algn="l" defTabSz="363702" rtl="0" eaLnBrk="1" latinLnBrk="0" hangingPunct="1">
                        <a:defRPr sz="716" kern="1200">
                          <a:solidFill>
                            <a:schemeClr val="dk1"/>
                          </a:solidFill>
                          <a:latin typeface="Century Gothic" panose="020F0302020204030204"/>
                        </a:defRPr>
                      </a:lvl9pPr>
                    </a:lstStyle>
                    <a:p>
                      <a:r>
                        <a:rPr lang="en-GB" sz="1200" dirty="0">
                          <a:solidFill>
                            <a:schemeClr val="tx1"/>
                          </a:solidFill>
                          <a:latin typeface="+mn-lt"/>
                        </a:rPr>
                        <a:t>3,817</a:t>
                      </a:r>
                    </a:p>
                  </a:txBody>
                  <a:tcPr marL="120949" marR="120949" marT="60475" marB="60475">
                    <a:lnL w="12700" cmpd="sng">
                      <a:noFill/>
                    </a:lnL>
                    <a:lnR w="12700" cmpd="sng">
                      <a:noFill/>
                    </a:lnR>
                    <a:lnT w="12700" cap="flat" cmpd="sng" algn="ctr">
                      <a:solidFill>
                        <a:srgbClr val="011627"/>
                      </a:solidFill>
                      <a:prstDash val="solid"/>
                      <a:round/>
                      <a:headEnd type="none" w="med" len="med"/>
                      <a:tailEnd type="none" w="med" len="med"/>
                    </a:lnT>
                    <a:lnB w="12700" cap="flat" cmpd="sng" algn="ctr">
                      <a:solidFill>
                        <a:srgbClr val="011627"/>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41968482"/>
                  </a:ext>
                </a:extLst>
              </a:tr>
            </a:tbl>
          </a:graphicData>
        </a:graphic>
      </p:graphicFrame>
      <p:sp>
        <p:nvSpPr>
          <p:cNvPr id="9" name="Title 8">
            <a:extLst>
              <a:ext uri="{FF2B5EF4-FFF2-40B4-BE49-F238E27FC236}">
                <a16:creationId xmlns:a16="http://schemas.microsoft.com/office/drawing/2014/main" id="{3BF01DDF-4EC1-41C9-0C71-F648071566CA}"/>
              </a:ext>
            </a:extLst>
          </p:cNvPr>
          <p:cNvSpPr>
            <a:spLocks noGrp="1"/>
          </p:cNvSpPr>
          <p:nvPr>
            <p:ph type="title"/>
          </p:nvPr>
        </p:nvSpPr>
        <p:spPr>
          <a:xfrm>
            <a:off x="273369" y="289685"/>
            <a:ext cx="4838278" cy="1766900"/>
          </a:xfrm>
        </p:spPr>
        <p:txBody>
          <a:bodyPr/>
          <a:lstStyle/>
          <a:p>
            <a:r>
              <a:rPr lang="en-GB" dirty="0" err="1"/>
              <a:t>Alcance</a:t>
            </a:r>
            <a:br>
              <a:rPr lang="en-GB" dirty="0"/>
            </a:br>
            <a:r>
              <a:rPr lang="en-GB" dirty="0">
                <a:solidFill>
                  <a:schemeClr val="tx2"/>
                </a:solidFill>
              </a:rPr>
              <a:t>TV, M18a44</a:t>
            </a:r>
            <a:endParaRPr lang="en-GB" dirty="0"/>
          </a:p>
        </p:txBody>
      </p:sp>
      <p:sp>
        <p:nvSpPr>
          <p:cNvPr id="11" name="Oval 10">
            <a:extLst>
              <a:ext uri="{FF2B5EF4-FFF2-40B4-BE49-F238E27FC236}">
                <a16:creationId xmlns:a16="http://schemas.microsoft.com/office/drawing/2014/main" id="{0D17DE41-C9A8-B99F-7EB8-C8B2AA36C418}"/>
              </a:ext>
            </a:extLst>
          </p:cNvPr>
          <p:cNvSpPr/>
          <p:nvPr/>
        </p:nvSpPr>
        <p:spPr>
          <a:xfrm>
            <a:off x="8267923" y="2303764"/>
            <a:ext cx="431671" cy="431671"/>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Century Gothic" panose="020F0302020204030204"/>
              <a:ea typeface="+mn-ea"/>
              <a:cs typeface="+mn-cs"/>
            </a:endParaRPr>
          </a:p>
        </p:txBody>
      </p:sp>
      <p:sp>
        <p:nvSpPr>
          <p:cNvPr id="30" name="Freeform 185">
            <a:extLst>
              <a:ext uri="{FF2B5EF4-FFF2-40B4-BE49-F238E27FC236}">
                <a16:creationId xmlns:a16="http://schemas.microsoft.com/office/drawing/2014/main" id="{6F1A9D9F-B643-4EC3-B35E-7BD6985D3F03}"/>
              </a:ext>
            </a:extLst>
          </p:cNvPr>
          <p:cNvSpPr>
            <a:spLocks noChangeAspect="1" noEditPoints="1"/>
          </p:cNvSpPr>
          <p:nvPr/>
        </p:nvSpPr>
        <p:spPr bwMode="gray">
          <a:xfrm>
            <a:off x="8360566" y="2391148"/>
            <a:ext cx="246384" cy="246114"/>
          </a:xfrm>
          <a:custGeom>
            <a:avLst/>
            <a:gdLst>
              <a:gd name="T0" fmla="*/ 497 w 995"/>
              <a:gd name="T1" fmla="*/ 0 h 994"/>
              <a:gd name="T2" fmla="*/ 0 w 995"/>
              <a:gd name="T3" fmla="*/ 497 h 994"/>
              <a:gd name="T4" fmla="*/ 497 w 995"/>
              <a:gd name="T5" fmla="*/ 994 h 994"/>
              <a:gd name="T6" fmla="*/ 995 w 995"/>
              <a:gd name="T7" fmla="*/ 497 h 994"/>
              <a:gd name="T8" fmla="*/ 497 w 995"/>
              <a:gd name="T9" fmla="*/ 0 h 994"/>
              <a:gd name="T10" fmla="*/ 497 w 995"/>
              <a:gd name="T11" fmla="*/ 944 h 994"/>
              <a:gd name="T12" fmla="*/ 50 w 995"/>
              <a:gd name="T13" fmla="*/ 497 h 994"/>
              <a:gd name="T14" fmla="*/ 497 w 995"/>
              <a:gd name="T15" fmla="*/ 49 h 994"/>
              <a:gd name="T16" fmla="*/ 945 w 995"/>
              <a:gd name="T17" fmla="*/ 497 h 994"/>
              <a:gd name="T18" fmla="*/ 497 w 995"/>
              <a:gd name="T19" fmla="*/ 944 h 994"/>
              <a:gd name="T20" fmla="*/ 452 w 995"/>
              <a:gd name="T21" fmla="*/ 271 h 994"/>
              <a:gd name="T22" fmla="*/ 542 w 995"/>
              <a:gd name="T23" fmla="*/ 271 h 994"/>
              <a:gd name="T24" fmla="*/ 542 w 995"/>
              <a:gd name="T25" fmla="*/ 354 h 994"/>
              <a:gd name="T26" fmla="*/ 452 w 995"/>
              <a:gd name="T27" fmla="*/ 354 h 994"/>
              <a:gd name="T28" fmla="*/ 452 w 995"/>
              <a:gd name="T29" fmla="*/ 271 h 994"/>
              <a:gd name="T30" fmla="*/ 452 w 995"/>
              <a:gd name="T31" fmla="*/ 404 h 994"/>
              <a:gd name="T32" fmla="*/ 542 w 995"/>
              <a:gd name="T33" fmla="*/ 404 h 994"/>
              <a:gd name="T34" fmla="*/ 542 w 995"/>
              <a:gd name="T35" fmla="*/ 723 h 994"/>
              <a:gd name="T36" fmla="*/ 452 w 995"/>
              <a:gd name="T37" fmla="*/ 723 h 994"/>
              <a:gd name="T38" fmla="*/ 452 w 995"/>
              <a:gd name="T39" fmla="*/ 40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95" h="994">
                <a:moveTo>
                  <a:pt x="497" y="0"/>
                </a:moveTo>
                <a:cubicBezTo>
                  <a:pt x="223" y="0"/>
                  <a:pt x="0" y="222"/>
                  <a:pt x="0" y="497"/>
                </a:cubicBezTo>
                <a:cubicBezTo>
                  <a:pt x="0" y="771"/>
                  <a:pt x="223" y="994"/>
                  <a:pt x="497" y="994"/>
                </a:cubicBezTo>
                <a:cubicBezTo>
                  <a:pt x="772" y="994"/>
                  <a:pt x="995" y="771"/>
                  <a:pt x="995" y="497"/>
                </a:cubicBezTo>
                <a:cubicBezTo>
                  <a:pt x="995" y="222"/>
                  <a:pt x="772" y="0"/>
                  <a:pt x="497" y="0"/>
                </a:cubicBezTo>
                <a:moveTo>
                  <a:pt x="497" y="944"/>
                </a:moveTo>
                <a:cubicBezTo>
                  <a:pt x="251" y="944"/>
                  <a:pt x="50" y="744"/>
                  <a:pt x="50" y="497"/>
                </a:cubicBezTo>
                <a:cubicBezTo>
                  <a:pt x="50" y="250"/>
                  <a:pt x="251" y="49"/>
                  <a:pt x="497" y="49"/>
                </a:cubicBezTo>
                <a:cubicBezTo>
                  <a:pt x="744" y="49"/>
                  <a:pt x="945" y="250"/>
                  <a:pt x="945" y="497"/>
                </a:cubicBezTo>
                <a:cubicBezTo>
                  <a:pt x="945" y="744"/>
                  <a:pt x="744" y="944"/>
                  <a:pt x="497" y="944"/>
                </a:cubicBezTo>
                <a:moveTo>
                  <a:pt x="452" y="271"/>
                </a:moveTo>
                <a:cubicBezTo>
                  <a:pt x="542" y="271"/>
                  <a:pt x="542" y="271"/>
                  <a:pt x="542" y="271"/>
                </a:cubicBezTo>
                <a:cubicBezTo>
                  <a:pt x="542" y="354"/>
                  <a:pt x="542" y="354"/>
                  <a:pt x="542" y="354"/>
                </a:cubicBezTo>
                <a:cubicBezTo>
                  <a:pt x="452" y="354"/>
                  <a:pt x="452" y="354"/>
                  <a:pt x="452" y="354"/>
                </a:cubicBezTo>
                <a:lnTo>
                  <a:pt x="452" y="271"/>
                </a:lnTo>
                <a:close/>
                <a:moveTo>
                  <a:pt x="452" y="404"/>
                </a:moveTo>
                <a:cubicBezTo>
                  <a:pt x="542" y="404"/>
                  <a:pt x="542" y="404"/>
                  <a:pt x="542" y="404"/>
                </a:cubicBezTo>
                <a:cubicBezTo>
                  <a:pt x="542" y="723"/>
                  <a:pt x="542" y="723"/>
                  <a:pt x="542" y="723"/>
                </a:cubicBezTo>
                <a:cubicBezTo>
                  <a:pt x="452" y="723"/>
                  <a:pt x="452" y="723"/>
                  <a:pt x="452" y="723"/>
                </a:cubicBezTo>
                <a:lnTo>
                  <a:pt x="452" y="4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none" lIns="0" tIns="0" rIns="0" bIns="0" numCol="1" anchor="t" anchorCtr="0" compatLnSpc="1">
            <a:prstTxWarp prst="textNoShape">
              <a:avLst/>
            </a:prstTxWarp>
            <a:noAutofit/>
          </a:bodyPr>
          <a:lstStyle/>
          <a:p>
            <a:pPr marL="0" marR="0" lvl="0" indent="0" algn="ctr" defTabSz="1216675" rtl="0" eaLnBrk="1" fontAlgn="base" latinLnBrk="0" hangingPunct="1">
              <a:lnSpc>
                <a:spcPct val="100000"/>
              </a:lnSpc>
              <a:spcBef>
                <a:spcPct val="0"/>
              </a:spcBef>
              <a:spcAft>
                <a:spcPct val="0"/>
              </a:spcAft>
              <a:buClrTx/>
              <a:buSzTx/>
              <a:buFontTx/>
              <a:buNone/>
              <a:tabLst/>
              <a:defRPr/>
            </a:pPr>
            <a:endParaRPr kumimoji="0" lang="en-US" sz="661" b="0" i="0" u="none" strike="noStrike" kern="1200" cap="none" spc="26" normalizeH="0" baseline="0" noProof="0">
              <a:ln>
                <a:noFill/>
              </a:ln>
              <a:solidFill>
                <a:prstClr val="black"/>
              </a:solidFill>
              <a:effectLst/>
              <a:uLnTx/>
              <a:uFillTx/>
              <a:latin typeface="Century Gothic"/>
              <a:ea typeface="AdihausDIN Cn" charset="0"/>
              <a:cs typeface="AdihausDIN Cn" charset="0"/>
            </a:endParaRPr>
          </a:p>
        </p:txBody>
      </p:sp>
      <p:sp>
        <p:nvSpPr>
          <p:cNvPr id="31" name="TextBox 30">
            <a:extLst>
              <a:ext uri="{FF2B5EF4-FFF2-40B4-BE49-F238E27FC236}">
                <a16:creationId xmlns:a16="http://schemas.microsoft.com/office/drawing/2014/main" id="{86D4E947-25A2-603B-143B-3A7A6F1DCD89}"/>
              </a:ext>
            </a:extLst>
          </p:cNvPr>
          <p:cNvSpPr txBox="1"/>
          <p:nvPr/>
        </p:nvSpPr>
        <p:spPr bwMode="gray">
          <a:xfrm>
            <a:off x="806550" y="2405150"/>
            <a:ext cx="1606867" cy="307777"/>
          </a:xfrm>
          <a:prstGeom prst="rect">
            <a:avLst/>
          </a:prstGeom>
          <a:noFill/>
        </p:spPr>
        <p:txBody>
          <a:bodyPr vert="horz" wrap="square" lIns="0" tIns="0" rIns="0" bIns="0" rtlCol="0" anchor="ctr" anchorCtr="0">
            <a:spAutoFit/>
          </a:bodyPr>
          <a:lstStyle/>
          <a:p>
            <a:pPr marL="0" marR="0" lvl="0" indent="0" algn="l" defTabSz="1216675" rtl="0" eaLnBrk="1" fontAlgn="base" latinLnBrk="0" hangingPunct="1">
              <a:lnSpc>
                <a:spcPct val="100000"/>
              </a:lnSpc>
              <a:spcBef>
                <a:spcPct val="0"/>
              </a:spcBef>
              <a:spcAft>
                <a:spcPct val="0"/>
              </a:spcAft>
              <a:buClrTx/>
              <a:buSzTx/>
              <a:buFontTx/>
              <a:buNone/>
              <a:tabLst/>
              <a:defRPr/>
            </a:pPr>
            <a:r>
              <a:rPr lang="en-US" sz="2000" b="1" dirty="0" err="1">
                <a:solidFill>
                  <a:srgbClr val="011627"/>
                </a:solidFill>
                <a:latin typeface="Century Gothic"/>
                <a:cs typeface="AdihausDIN" panose="020B0504020101020102" pitchFamily="34" charset="0"/>
              </a:rPr>
              <a:t>Trp’s</a:t>
            </a:r>
            <a:endParaRPr kumimoji="0" lang="en-US" sz="2000" b="1" i="0" u="none" strike="noStrike" kern="1200" cap="none" spc="0" normalizeH="0" baseline="0" noProof="0" dirty="0">
              <a:ln>
                <a:noFill/>
              </a:ln>
              <a:solidFill>
                <a:srgbClr val="011627"/>
              </a:solidFill>
              <a:effectLst/>
              <a:uLnTx/>
              <a:uFillTx/>
              <a:latin typeface="Century Gothic"/>
              <a:ea typeface="+mn-ea"/>
              <a:cs typeface="AdihausDIN" panose="020B0504020101020102" pitchFamily="34" charset="0"/>
            </a:endParaRPr>
          </a:p>
        </p:txBody>
      </p:sp>
      <p:sp>
        <p:nvSpPr>
          <p:cNvPr id="34" name="TextBox 33">
            <a:extLst>
              <a:ext uri="{FF2B5EF4-FFF2-40B4-BE49-F238E27FC236}">
                <a16:creationId xmlns:a16="http://schemas.microsoft.com/office/drawing/2014/main" id="{AAC81DC2-35CE-4E49-6C80-517E313DB787}"/>
              </a:ext>
            </a:extLst>
          </p:cNvPr>
          <p:cNvSpPr txBox="1"/>
          <p:nvPr/>
        </p:nvSpPr>
        <p:spPr bwMode="gray">
          <a:xfrm>
            <a:off x="8777532" y="2393247"/>
            <a:ext cx="1654478" cy="307777"/>
          </a:xfrm>
          <a:prstGeom prst="rect">
            <a:avLst/>
          </a:prstGeom>
          <a:noFill/>
        </p:spPr>
        <p:txBody>
          <a:bodyPr vert="horz" wrap="square" lIns="0" tIns="0" rIns="0" bIns="0" rtlCol="0" anchor="ctr" anchorCtr="0">
            <a:spAutoFit/>
          </a:bodyPr>
          <a:lstStyle/>
          <a:p>
            <a:pPr marL="0" marR="0" lvl="0" indent="0" algn="l" defTabSz="1216675"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err="1">
                <a:ln>
                  <a:noFill/>
                </a:ln>
                <a:solidFill>
                  <a:srgbClr val="011627"/>
                </a:solidFill>
                <a:effectLst/>
                <a:uLnTx/>
                <a:uFillTx/>
                <a:latin typeface="Century Gothic"/>
                <a:ea typeface="+mn-ea"/>
                <a:cs typeface="AdihausDIN" panose="020B0504020101020102" pitchFamily="34" charset="0"/>
              </a:rPr>
              <a:t>Resultados</a:t>
            </a:r>
            <a:endParaRPr kumimoji="0" lang="en-US" sz="2000" b="1" i="0" u="none" strike="noStrike" kern="1200" cap="none" spc="0" normalizeH="0" baseline="0" noProof="0" dirty="0">
              <a:ln>
                <a:noFill/>
              </a:ln>
              <a:solidFill>
                <a:srgbClr val="011627"/>
              </a:solidFill>
              <a:effectLst/>
              <a:uLnTx/>
              <a:uFillTx/>
              <a:latin typeface="Century Gothic"/>
              <a:ea typeface="+mn-ea"/>
              <a:cs typeface="Arial" charset="0"/>
            </a:endParaRPr>
          </a:p>
        </p:txBody>
      </p:sp>
      <p:cxnSp>
        <p:nvCxnSpPr>
          <p:cNvPr id="41" name="Straight Connector 40">
            <a:extLst>
              <a:ext uri="{FF2B5EF4-FFF2-40B4-BE49-F238E27FC236}">
                <a16:creationId xmlns:a16="http://schemas.microsoft.com/office/drawing/2014/main" id="{A943CDF5-2DC8-A0BF-458B-AF59D04E6C1E}"/>
              </a:ext>
            </a:extLst>
          </p:cNvPr>
          <p:cNvCxnSpPr/>
          <p:nvPr/>
        </p:nvCxnSpPr>
        <p:spPr>
          <a:xfrm>
            <a:off x="4114982" y="2109833"/>
            <a:ext cx="5868000" cy="0"/>
          </a:xfrm>
          <a:prstGeom prst="line">
            <a:avLst/>
          </a:prstGeom>
          <a:noFill/>
          <a:ln w="12700" cap="flat" cmpd="sng" algn="ctr">
            <a:solidFill>
              <a:schemeClr val="accent1"/>
            </a:solidFill>
            <a:prstDash val="solid"/>
            <a:miter lim="800000"/>
          </a:ln>
          <a:effectLst/>
        </p:spPr>
      </p:cxnSp>
      <p:cxnSp>
        <p:nvCxnSpPr>
          <p:cNvPr id="42" name="Straight Connector 41">
            <a:extLst>
              <a:ext uri="{FF2B5EF4-FFF2-40B4-BE49-F238E27FC236}">
                <a16:creationId xmlns:a16="http://schemas.microsoft.com/office/drawing/2014/main" id="{0161FABC-A580-F1FB-107A-83ADCBAE6A53}"/>
              </a:ext>
            </a:extLst>
          </p:cNvPr>
          <p:cNvCxnSpPr/>
          <p:nvPr/>
        </p:nvCxnSpPr>
        <p:spPr>
          <a:xfrm>
            <a:off x="4114982" y="1089811"/>
            <a:ext cx="5868000" cy="0"/>
          </a:xfrm>
          <a:prstGeom prst="line">
            <a:avLst/>
          </a:prstGeom>
          <a:noFill/>
          <a:ln w="12700" cap="flat" cmpd="sng" algn="ctr">
            <a:solidFill>
              <a:schemeClr val="accent1"/>
            </a:solidFill>
            <a:prstDash val="solid"/>
            <a:miter lim="800000"/>
          </a:ln>
          <a:effectLst/>
        </p:spPr>
      </p:cxnSp>
      <p:sp>
        <p:nvSpPr>
          <p:cNvPr id="47" name="Slide Number Placeholder 46">
            <a:extLst>
              <a:ext uri="{FF2B5EF4-FFF2-40B4-BE49-F238E27FC236}">
                <a16:creationId xmlns:a16="http://schemas.microsoft.com/office/drawing/2014/main" id="{0628E9C6-36B7-2E3F-6B70-CE5AC8F31790}"/>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000000"/>
                </a:solidFill>
                <a:effectLst/>
                <a:uLnTx/>
                <a:uFillTx/>
                <a:latin typeface="Poppins ExtraLight" pitchFamily="2" charset="77"/>
                <a:ea typeface="+mn-ea"/>
                <a:cs typeface="Poppins ExtraLight" pitchFamily="2" charset="77"/>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800" b="0" i="0" u="none" strike="noStrike" kern="1200" cap="none" spc="0" normalizeH="0" baseline="0" noProof="0">
              <a:ln>
                <a:noFill/>
              </a:ln>
              <a:solidFill>
                <a:srgbClr val="000000"/>
              </a:solidFill>
              <a:effectLst/>
              <a:uLnTx/>
              <a:uFillTx/>
              <a:latin typeface="Poppins ExtraLight" pitchFamily="2" charset="77"/>
              <a:ea typeface="+mn-ea"/>
              <a:cs typeface="Poppins ExtraLight" pitchFamily="2" charset="77"/>
            </a:endParaRPr>
          </a:p>
        </p:txBody>
      </p:sp>
      <p:sp>
        <p:nvSpPr>
          <p:cNvPr id="38" name="Tijdelijke aanduiding voor tekst 3">
            <a:extLst>
              <a:ext uri="{FF2B5EF4-FFF2-40B4-BE49-F238E27FC236}">
                <a16:creationId xmlns:a16="http://schemas.microsoft.com/office/drawing/2014/main" id="{6F8452F6-7DE5-FC3A-E2D5-42A27D64F80D}"/>
              </a:ext>
            </a:extLst>
          </p:cNvPr>
          <p:cNvSpPr txBox="1">
            <a:spLocks/>
          </p:cNvSpPr>
          <p:nvPr/>
        </p:nvSpPr>
        <p:spPr>
          <a:xfrm>
            <a:off x="257019" y="2872794"/>
            <a:ext cx="5453291" cy="2864711"/>
          </a:xfrm>
          <a:prstGeom prst="rect">
            <a:avLst/>
          </a:prstGeom>
          <a:solidFill>
            <a:schemeClr val="bg2"/>
          </a:solidFill>
          <a:ln>
            <a:noFill/>
          </a:ln>
        </p:spPr>
        <p:txBody>
          <a:bodyPr vert="horz" lIns="180000" tIns="0" rIns="180000" bIns="0" rtlCol="0" anchor="ctr">
            <a:noAutofit/>
          </a:bodyPr>
          <a:lstStyle>
            <a:lvl1pPr marL="172799" indent="-172799" algn="l" defTabSz="691195" rtl="0" eaLnBrk="1" latinLnBrk="0" hangingPunct="1">
              <a:lnSpc>
                <a:spcPct val="90000"/>
              </a:lnSpc>
              <a:spcBef>
                <a:spcPts val="756"/>
              </a:spcBef>
              <a:buFont typeface="Arial" panose="020B0604020202020204" pitchFamily="34" charset="0"/>
              <a:buChar char="•"/>
              <a:defRPr sz="2117" kern="1200">
                <a:solidFill>
                  <a:schemeClr val="tx1"/>
                </a:solidFill>
                <a:latin typeface="+mn-lt"/>
                <a:ea typeface="+mn-ea"/>
                <a:cs typeface="+mn-cs"/>
              </a:defRPr>
            </a:lvl1pPr>
            <a:lvl2pPr marL="518396" indent="-172799" algn="l" defTabSz="691195" rtl="0" eaLnBrk="1" latinLnBrk="0" hangingPunct="1">
              <a:lnSpc>
                <a:spcPct val="90000"/>
              </a:lnSpc>
              <a:spcBef>
                <a:spcPts val="378"/>
              </a:spcBef>
              <a:buFont typeface="Arial" panose="020B0604020202020204" pitchFamily="34" charset="0"/>
              <a:buChar char="•"/>
              <a:defRPr sz="1814" kern="1200">
                <a:solidFill>
                  <a:schemeClr val="tx1"/>
                </a:solidFill>
                <a:latin typeface="+mn-lt"/>
                <a:ea typeface="+mn-ea"/>
                <a:cs typeface="+mn-cs"/>
              </a:defRPr>
            </a:lvl2pPr>
            <a:lvl3pPr marL="863994" indent="-172799" algn="l" defTabSz="691195" rtl="0" eaLnBrk="1" latinLnBrk="0" hangingPunct="1">
              <a:lnSpc>
                <a:spcPct val="90000"/>
              </a:lnSpc>
              <a:spcBef>
                <a:spcPts val="378"/>
              </a:spcBef>
              <a:buFont typeface="Arial" panose="020B0604020202020204" pitchFamily="34" charset="0"/>
              <a:buChar char="•"/>
              <a:defRPr sz="1512" kern="1200">
                <a:solidFill>
                  <a:schemeClr val="tx1"/>
                </a:solidFill>
                <a:latin typeface="+mn-lt"/>
                <a:ea typeface="+mn-ea"/>
                <a:cs typeface="+mn-cs"/>
              </a:defRPr>
            </a:lvl3pPr>
            <a:lvl4pPr marL="1209591" indent="-172799" algn="l" defTabSz="691195" rtl="0" eaLnBrk="1" latinLnBrk="0" hangingPunct="1">
              <a:lnSpc>
                <a:spcPct val="90000"/>
              </a:lnSpc>
              <a:spcBef>
                <a:spcPts val="378"/>
              </a:spcBef>
              <a:buFont typeface="Arial" panose="020B0604020202020204" pitchFamily="34" charset="0"/>
              <a:buChar char="•"/>
              <a:defRPr sz="1361" kern="1200">
                <a:solidFill>
                  <a:schemeClr val="tx1"/>
                </a:solidFill>
                <a:latin typeface="+mn-lt"/>
                <a:ea typeface="+mn-ea"/>
                <a:cs typeface="+mn-cs"/>
              </a:defRPr>
            </a:lvl4pPr>
            <a:lvl5pPr marL="1555189" indent="-172799" algn="l" defTabSz="691195" rtl="0" eaLnBrk="1" latinLnBrk="0" hangingPunct="1">
              <a:lnSpc>
                <a:spcPct val="90000"/>
              </a:lnSpc>
              <a:spcBef>
                <a:spcPts val="378"/>
              </a:spcBef>
              <a:buFont typeface="Arial" panose="020B0604020202020204" pitchFamily="34" charset="0"/>
              <a:buChar char="•"/>
              <a:defRPr sz="1361" kern="1200">
                <a:solidFill>
                  <a:schemeClr val="tx1"/>
                </a:solidFill>
                <a:latin typeface="+mn-lt"/>
                <a:ea typeface="+mn-ea"/>
                <a:cs typeface="+mn-cs"/>
              </a:defRPr>
            </a:lvl5pPr>
            <a:lvl6pPr marL="1900786" indent="-172799" algn="l" defTabSz="691195" rtl="0" eaLnBrk="1" latinLnBrk="0" hangingPunct="1">
              <a:lnSpc>
                <a:spcPct val="90000"/>
              </a:lnSpc>
              <a:spcBef>
                <a:spcPts val="378"/>
              </a:spcBef>
              <a:buFont typeface="Arial" panose="020B0604020202020204" pitchFamily="34" charset="0"/>
              <a:buChar char="•"/>
              <a:defRPr sz="1361" kern="1200">
                <a:solidFill>
                  <a:schemeClr val="tx1"/>
                </a:solidFill>
                <a:latin typeface="+mn-lt"/>
                <a:ea typeface="+mn-ea"/>
                <a:cs typeface="+mn-cs"/>
              </a:defRPr>
            </a:lvl6pPr>
            <a:lvl7pPr marL="2246384" indent="-172799" algn="l" defTabSz="691195" rtl="0" eaLnBrk="1" latinLnBrk="0" hangingPunct="1">
              <a:lnSpc>
                <a:spcPct val="90000"/>
              </a:lnSpc>
              <a:spcBef>
                <a:spcPts val="378"/>
              </a:spcBef>
              <a:buFont typeface="Arial" panose="020B0604020202020204" pitchFamily="34" charset="0"/>
              <a:buChar char="•"/>
              <a:defRPr sz="1361" kern="1200">
                <a:solidFill>
                  <a:schemeClr val="tx1"/>
                </a:solidFill>
                <a:latin typeface="+mn-lt"/>
                <a:ea typeface="+mn-ea"/>
                <a:cs typeface="+mn-cs"/>
              </a:defRPr>
            </a:lvl7pPr>
            <a:lvl8pPr marL="2591981" indent="-172799" algn="l" defTabSz="691195" rtl="0" eaLnBrk="1" latinLnBrk="0" hangingPunct="1">
              <a:lnSpc>
                <a:spcPct val="90000"/>
              </a:lnSpc>
              <a:spcBef>
                <a:spcPts val="378"/>
              </a:spcBef>
              <a:buFont typeface="Arial" panose="020B0604020202020204" pitchFamily="34" charset="0"/>
              <a:buChar char="•"/>
              <a:defRPr sz="1361" kern="1200">
                <a:solidFill>
                  <a:schemeClr val="tx1"/>
                </a:solidFill>
                <a:latin typeface="+mn-lt"/>
                <a:ea typeface="+mn-ea"/>
                <a:cs typeface="+mn-cs"/>
              </a:defRPr>
            </a:lvl8pPr>
            <a:lvl9pPr marL="2937579" indent="-172799" algn="l" defTabSz="691195" rtl="0" eaLnBrk="1" latinLnBrk="0" hangingPunct="1">
              <a:lnSpc>
                <a:spcPct val="90000"/>
              </a:lnSpc>
              <a:spcBef>
                <a:spcPts val="378"/>
              </a:spcBef>
              <a:buFont typeface="Arial" panose="020B0604020202020204" pitchFamily="34" charset="0"/>
              <a:buChar char="•"/>
              <a:defRPr sz="1361" kern="1200">
                <a:solidFill>
                  <a:schemeClr val="tx1"/>
                </a:solidFill>
                <a:latin typeface="+mn-lt"/>
                <a:ea typeface="+mn-ea"/>
                <a:cs typeface="+mn-cs"/>
              </a:defRPr>
            </a:lvl9pPr>
          </a:lstStyle>
          <a:p>
            <a:pPr marL="0" marR="0" lvl="0" indent="0" algn="ctr" defTabSz="914244"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srgbClr val="011627"/>
              </a:solidFill>
              <a:effectLst/>
              <a:highlight>
                <a:srgbClr val="FFFF00"/>
              </a:highlight>
              <a:uLnTx/>
              <a:uFillTx/>
              <a:latin typeface="Century Gothic" panose="020F0302020204030204"/>
              <a:ea typeface="+mn-ea"/>
              <a:cs typeface="+mn-cs"/>
            </a:endParaRPr>
          </a:p>
        </p:txBody>
      </p:sp>
      <p:cxnSp>
        <p:nvCxnSpPr>
          <p:cNvPr id="49" name="Straight Connector 48">
            <a:extLst>
              <a:ext uri="{FF2B5EF4-FFF2-40B4-BE49-F238E27FC236}">
                <a16:creationId xmlns:a16="http://schemas.microsoft.com/office/drawing/2014/main" id="{29262D76-9A16-683A-1C06-91084C0C5A34}"/>
              </a:ext>
            </a:extLst>
          </p:cNvPr>
          <p:cNvCxnSpPr/>
          <p:nvPr/>
        </p:nvCxnSpPr>
        <p:spPr>
          <a:xfrm>
            <a:off x="247518" y="2869619"/>
            <a:ext cx="5472000" cy="0"/>
          </a:xfrm>
          <a:prstGeom prst="line">
            <a:avLst/>
          </a:prstGeom>
          <a:ln w="19050">
            <a:solidFill>
              <a:schemeClr val="tx2"/>
            </a:solidFill>
            <a:tailEnd type="none"/>
          </a:ln>
        </p:spPr>
        <p:style>
          <a:lnRef idx="1">
            <a:schemeClr val="accent1"/>
          </a:lnRef>
          <a:fillRef idx="0">
            <a:schemeClr val="accent1"/>
          </a:fillRef>
          <a:effectRef idx="0">
            <a:schemeClr val="accent1"/>
          </a:effectRef>
          <a:fontRef idx="minor">
            <a:schemeClr val="tx1"/>
          </a:fontRef>
        </p:style>
      </p:cxnSp>
      <p:grpSp>
        <p:nvGrpSpPr>
          <p:cNvPr id="4" name="Group 13">
            <a:extLst>
              <a:ext uri="{FF2B5EF4-FFF2-40B4-BE49-F238E27FC236}">
                <a16:creationId xmlns:a16="http://schemas.microsoft.com/office/drawing/2014/main" id="{6BE546B9-4FE3-5E3F-7EDA-82F26FC062A1}"/>
              </a:ext>
            </a:extLst>
          </p:cNvPr>
          <p:cNvGrpSpPr/>
          <p:nvPr/>
        </p:nvGrpSpPr>
        <p:grpSpPr>
          <a:xfrm>
            <a:off x="10154862" y="-67235"/>
            <a:ext cx="1681453" cy="574871"/>
            <a:chOff x="10154862" y="-67235"/>
            <a:chExt cx="1681453" cy="574871"/>
          </a:xfrm>
        </p:grpSpPr>
        <p:sp>
          <p:nvSpPr>
            <p:cNvPr id="12" name="Round Same-side Corner of Rectangle 28">
              <a:extLst>
                <a:ext uri="{FF2B5EF4-FFF2-40B4-BE49-F238E27FC236}">
                  <a16:creationId xmlns:a16="http://schemas.microsoft.com/office/drawing/2014/main" id="{A19B98B2-C6B4-7F47-E38E-ECE7CD422F57}"/>
                </a:ext>
              </a:extLst>
            </p:cNvPr>
            <p:cNvSpPr/>
            <p:nvPr/>
          </p:nvSpPr>
          <p:spPr>
            <a:xfrm rot="10800000">
              <a:off x="10154862" y="-67235"/>
              <a:ext cx="1681453" cy="574871"/>
            </a:xfrm>
            <a:prstGeom prst="round2SameRect">
              <a:avLst>
                <a:gd name="adj1" fmla="val 24269"/>
                <a:gd name="adj2" fmla="val 0"/>
              </a:avLst>
            </a:prstGeom>
            <a:solidFill>
              <a:schemeClr val="bg2"/>
            </a:solidFill>
            <a:ln w="12700">
              <a:solidFill>
                <a:schemeClr val="accent2"/>
              </a:solidFill>
            </a:ln>
          </p:spPr>
          <p:style>
            <a:lnRef idx="0">
              <a:scrgbClr r="0" g="0" b="0"/>
            </a:lnRef>
            <a:fillRef idx="0">
              <a:scrgbClr r="0" g="0" b="0"/>
            </a:fillRef>
            <a:effectRef idx="0">
              <a:scrgbClr r="0" g="0" b="0"/>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Poppins-Regular"/>
                <a:ea typeface="+mn-ea"/>
                <a:cs typeface="+mn-cs"/>
              </a:endParaRPr>
            </a:p>
          </p:txBody>
        </p:sp>
        <p:grpSp>
          <p:nvGrpSpPr>
            <p:cNvPr id="22" name="Group 33">
              <a:extLst>
                <a:ext uri="{FF2B5EF4-FFF2-40B4-BE49-F238E27FC236}">
                  <a16:creationId xmlns:a16="http://schemas.microsoft.com/office/drawing/2014/main" id="{B06F0F45-BCA4-6721-9483-7968675F81AA}"/>
                </a:ext>
              </a:extLst>
            </p:cNvPr>
            <p:cNvGrpSpPr/>
            <p:nvPr/>
          </p:nvGrpSpPr>
          <p:grpSpPr>
            <a:xfrm>
              <a:off x="10337275" y="124456"/>
              <a:ext cx="1455794" cy="307777"/>
              <a:chOff x="1940295" y="2086507"/>
              <a:chExt cx="3070203" cy="649088"/>
            </a:xfrm>
          </p:grpSpPr>
          <p:sp>
            <p:nvSpPr>
              <p:cNvPr id="40" name="Oval 44">
                <a:extLst>
                  <a:ext uri="{FF2B5EF4-FFF2-40B4-BE49-F238E27FC236}">
                    <a16:creationId xmlns:a16="http://schemas.microsoft.com/office/drawing/2014/main" id="{110A085F-A824-0FBB-3426-B83C71C2CA50}"/>
                  </a:ext>
                </a:extLst>
              </p:cNvPr>
              <p:cNvSpPr/>
              <p:nvPr/>
            </p:nvSpPr>
            <p:spPr>
              <a:xfrm>
                <a:off x="1940295" y="2112019"/>
                <a:ext cx="598068" cy="598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Poppins-Regular"/>
                  <a:ea typeface="+mn-ea"/>
                  <a:cs typeface="+mn-cs"/>
                </a:endParaRPr>
              </a:p>
            </p:txBody>
          </p:sp>
          <p:sp>
            <p:nvSpPr>
              <p:cNvPr id="43" name="TextBox 45">
                <a:extLst>
                  <a:ext uri="{FF2B5EF4-FFF2-40B4-BE49-F238E27FC236}">
                    <a16:creationId xmlns:a16="http://schemas.microsoft.com/office/drawing/2014/main" id="{330EE13E-FA8C-A7B8-3A95-50714C9544DE}"/>
                  </a:ext>
                </a:extLst>
              </p:cNvPr>
              <p:cNvSpPr txBox="1"/>
              <p:nvPr/>
            </p:nvSpPr>
            <p:spPr>
              <a:xfrm>
                <a:off x="2518275" y="2086507"/>
                <a:ext cx="2492223" cy="649088"/>
              </a:xfrm>
              <a:prstGeom prst="rect">
                <a:avLst/>
              </a:prstGeom>
              <a:noFill/>
            </p:spPr>
            <p:txBody>
              <a:bodyPr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err="1">
                    <a:ln>
                      <a:noFill/>
                    </a:ln>
                    <a:solidFill>
                      <a:srgbClr val="89D328"/>
                    </a:solidFill>
                    <a:effectLst/>
                    <a:uLnTx/>
                    <a:uFillTx/>
                    <a:latin typeface="Poppins-SemiBold"/>
                    <a:ea typeface="+mn-ea"/>
                    <a:cs typeface="+mn-cs"/>
                  </a:rPr>
                  <a:t>Activación</a:t>
                </a:r>
                <a:endParaRPr kumimoji="0" lang="en-GB" sz="1400" b="1" i="0" u="none" strike="noStrike" kern="0" cap="none" spc="0" normalizeH="0" baseline="0" noProof="0">
                  <a:ln>
                    <a:noFill/>
                  </a:ln>
                  <a:solidFill>
                    <a:srgbClr val="89D328"/>
                  </a:solidFill>
                  <a:effectLst/>
                  <a:uLnTx/>
                  <a:uFillTx/>
                  <a:latin typeface="Poppins-SemiBold"/>
                  <a:ea typeface="+mn-ea"/>
                  <a:cs typeface="+mn-cs"/>
                </a:endParaRPr>
              </a:p>
            </p:txBody>
          </p:sp>
        </p:grpSp>
        <p:sp>
          <p:nvSpPr>
            <p:cNvPr id="24" name="Google Shape;1194;p40">
              <a:extLst>
                <a:ext uri="{FF2B5EF4-FFF2-40B4-BE49-F238E27FC236}">
                  <a16:creationId xmlns:a16="http://schemas.microsoft.com/office/drawing/2014/main" id="{E1F879EC-0902-AB19-CDA3-CE22BD08CAE3}"/>
                </a:ext>
              </a:extLst>
            </p:cNvPr>
            <p:cNvSpPr>
              <a:spLocks noChangeAspect="1"/>
            </p:cNvSpPr>
            <p:nvPr/>
          </p:nvSpPr>
          <p:spPr>
            <a:xfrm>
              <a:off x="10372050" y="194620"/>
              <a:ext cx="205720" cy="170505"/>
            </a:xfrm>
            <a:custGeom>
              <a:avLst/>
              <a:gdLst/>
              <a:ahLst/>
              <a:cxnLst>
                <a:cxn ang="0">
                  <a:pos x="wd2" y="hd2"/>
                </a:cxn>
                <a:cxn ang="5400000">
                  <a:pos x="wd2" y="hd2"/>
                </a:cxn>
                <a:cxn ang="10800000">
                  <a:pos x="wd2" y="hd2"/>
                </a:cxn>
                <a:cxn ang="16200000">
                  <a:pos x="wd2" y="hd2"/>
                </a:cxn>
              </a:cxnLst>
              <a:rect l="0" t="0" r="r" b="b"/>
              <a:pathLst>
                <a:path w="21481" h="21576" extrusionOk="0">
                  <a:moveTo>
                    <a:pt x="7840" y="37"/>
                  </a:moveTo>
                  <a:cubicBezTo>
                    <a:pt x="7725" y="-14"/>
                    <a:pt x="7599" y="-12"/>
                    <a:pt x="7477" y="44"/>
                  </a:cubicBezTo>
                  <a:lnTo>
                    <a:pt x="6944" y="297"/>
                  </a:lnTo>
                  <a:cubicBezTo>
                    <a:pt x="6700" y="413"/>
                    <a:pt x="6565" y="730"/>
                    <a:pt x="6630" y="1037"/>
                  </a:cubicBezTo>
                  <a:lnTo>
                    <a:pt x="6779" y="1737"/>
                  </a:lnTo>
                  <a:cubicBezTo>
                    <a:pt x="6654" y="1858"/>
                    <a:pt x="6537" y="1991"/>
                    <a:pt x="6432" y="2137"/>
                  </a:cubicBezTo>
                  <a:lnTo>
                    <a:pt x="5871" y="1923"/>
                  </a:lnTo>
                  <a:cubicBezTo>
                    <a:pt x="5620" y="1829"/>
                    <a:pt x="5349" y="1978"/>
                    <a:pt x="5244" y="2270"/>
                  </a:cubicBezTo>
                  <a:lnTo>
                    <a:pt x="5013" y="2916"/>
                  </a:lnTo>
                  <a:cubicBezTo>
                    <a:pt x="4909" y="3207"/>
                    <a:pt x="4998" y="3547"/>
                    <a:pt x="5222" y="3709"/>
                  </a:cubicBezTo>
                  <a:lnTo>
                    <a:pt x="5734" y="4076"/>
                  </a:lnTo>
                  <a:cubicBezTo>
                    <a:pt x="5716" y="4270"/>
                    <a:pt x="5712" y="4468"/>
                    <a:pt x="5723" y="4662"/>
                  </a:cubicBezTo>
                  <a:lnTo>
                    <a:pt x="5200" y="4996"/>
                  </a:lnTo>
                  <a:cubicBezTo>
                    <a:pt x="4973" y="5144"/>
                    <a:pt x="4866" y="5474"/>
                    <a:pt x="4953" y="5769"/>
                  </a:cubicBezTo>
                  <a:lnTo>
                    <a:pt x="5162" y="6422"/>
                  </a:lnTo>
                  <a:cubicBezTo>
                    <a:pt x="5256" y="6718"/>
                    <a:pt x="5519" y="6881"/>
                    <a:pt x="5772" y="6802"/>
                  </a:cubicBezTo>
                  <a:lnTo>
                    <a:pt x="6344" y="6622"/>
                  </a:lnTo>
                  <a:cubicBezTo>
                    <a:pt x="6444" y="6773"/>
                    <a:pt x="6554" y="6913"/>
                    <a:pt x="6674" y="7041"/>
                  </a:cubicBezTo>
                  <a:lnTo>
                    <a:pt x="6504" y="7735"/>
                  </a:lnTo>
                  <a:cubicBezTo>
                    <a:pt x="6427" y="8038"/>
                    <a:pt x="6545" y="8359"/>
                    <a:pt x="6784" y="8488"/>
                  </a:cubicBezTo>
                  <a:lnTo>
                    <a:pt x="7318" y="8774"/>
                  </a:lnTo>
                  <a:cubicBezTo>
                    <a:pt x="7558" y="8903"/>
                    <a:pt x="7839" y="8796"/>
                    <a:pt x="7972" y="8521"/>
                  </a:cubicBezTo>
                  <a:lnTo>
                    <a:pt x="8274" y="7894"/>
                  </a:lnTo>
                  <a:cubicBezTo>
                    <a:pt x="8432" y="7915"/>
                    <a:pt x="8589" y="7926"/>
                    <a:pt x="8747" y="7914"/>
                  </a:cubicBezTo>
                  <a:lnTo>
                    <a:pt x="9028" y="8554"/>
                  </a:lnTo>
                  <a:cubicBezTo>
                    <a:pt x="9117" y="8759"/>
                    <a:pt x="9293" y="8888"/>
                    <a:pt x="9484" y="8887"/>
                  </a:cubicBezTo>
                  <a:cubicBezTo>
                    <a:pt x="9547" y="8888"/>
                    <a:pt x="9607" y="8875"/>
                    <a:pt x="9666" y="8847"/>
                  </a:cubicBezTo>
                  <a:lnTo>
                    <a:pt x="10210" y="8594"/>
                  </a:lnTo>
                  <a:cubicBezTo>
                    <a:pt x="10453" y="8477"/>
                    <a:pt x="10587" y="8162"/>
                    <a:pt x="10523" y="7854"/>
                  </a:cubicBezTo>
                  <a:lnTo>
                    <a:pt x="10375" y="7155"/>
                  </a:lnTo>
                  <a:cubicBezTo>
                    <a:pt x="10500" y="7031"/>
                    <a:pt x="10614" y="6895"/>
                    <a:pt x="10721" y="6748"/>
                  </a:cubicBezTo>
                  <a:lnTo>
                    <a:pt x="11288" y="6961"/>
                  </a:lnTo>
                  <a:cubicBezTo>
                    <a:pt x="11539" y="7056"/>
                    <a:pt x="11804" y="6907"/>
                    <a:pt x="11909" y="6615"/>
                  </a:cubicBezTo>
                  <a:lnTo>
                    <a:pt x="12146" y="5969"/>
                  </a:lnTo>
                  <a:cubicBezTo>
                    <a:pt x="12250" y="5678"/>
                    <a:pt x="12156" y="5338"/>
                    <a:pt x="11931" y="5175"/>
                  </a:cubicBezTo>
                  <a:lnTo>
                    <a:pt x="11425" y="4809"/>
                  </a:lnTo>
                  <a:cubicBezTo>
                    <a:pt x="11442" y="4615"/>
                    <a:pt x="11446" y="4424"/>
                    <a:pt x="11436" y="4229"/>
                  </a:cubicBezTo>
                  <a:lnTo>
                    <a:pt x="11959" y="3889"/>
                  </a:lnTo>
                  <a:cubicBezTo>
                    <a:pt x="12187" y="3739"/>
                    <a:pt x="12287" y="3404"/>
                    <a:pt x="12195" y="3110"/>
                  </a:cubicBezTo>
                  <a:lnTo>
                    <a:pt x="11986" y="2457"/>
                  </a:lnTo>
                  <a:cubicBezTo>
                    <a:pt x="11892" y="2160"/>
                    <a:pt x="11630" y="1997"/>
                    <a:pt x="11376" y="2077"/>
                  </a:cubicBezTo>
                  <a:lnTo>
                    <a:pt x="10804" y="2257"/>
                  </a:lnTo>
                  <a:cubicBezTo>
                    <a:pt x="10704" y="2105"/>
                    <a:pt x="10594" y="1965"/>
                    <a:pt x="10474" y="1837"/>
                  </a:cubicBezTo>
                  <a:lnTo>
                    <a:pt x="10650" y="1144"/>
                  </a:lnTo>
                  <a:cubicBezTo>
                    <a:pt x="10726" y="840"/>
                    <a:pt x="10604" y="519"/>
                    <a:pt x="10364" y="391"/>
                  </a:cubicBezTo>
                  <a:lnTo>
                    <a:pt x="9831" y="104"/>
                  </a:lnTo>
                  <a:cubicBezTo>
                    <a:pt x="9590" y="-24"/>
                    <a:pt x="9309" y="83"/>
                    <a:pt x="9176" y="357"/>
                  </a:cubicBezTo>
                  <a:lnTo>
                    <a:pt x="8874" y="984"/>
                  </a:lnTo>
                  <a:cubicBezTo>
                    <a:pt x="8716" y="963"/>
                    <a:pt x="8560" y="952"/>
                    <a:pt x="8401" y="964"/>
                  </a:cubicBezTo>
                  <a:lnTo>
                    <a:pt x="8120" y="331"/>
                  </a:lnTo>
                  <a:cubicBezTo>
                    <a:pt x="8059" y="191"/>
                    <a:pt x="7954" y="89"/>
                    <a:pt x="7840" y="37"/>
                  </a:cubicBezTo>
                  <a:close/>
                  <a:moveTo>
                    <a:pt x="7647" y="644"/>
                  </a:moveTo>
                  <a:lnTo>
                    <a:pt x="7928" y="1270"/>
                  </a:lnTo>
                  <a:cubicBezTo>
                    <a:pt x="8022" y="1488"/>
                    <a:pt x="8215" y="1619"/>
                    <a:pt x="8417" y="1603"/>
                  </a:cubicBezTo>
                  <a:cubicBezTo>
                    <a:pt x="8554" y="1593"/>
                    <a:pt x="8688" y="1599"/>
                    <a:pt x="8824" y="1617"/>
                  </a:cubicBezTo>
                  <a:cubicBezTo>
                    <a:pt x="9025" y="1643"/>
                    <a:pt x="9223" y="1522"/>
                    <a:pt x="9325" y="1310"/>
                  </a:cubicBezTo>
                  <a:lnTo>
                    <a:pt x="9622" y="691"/>
                  </a:lnTo>
                  <a:lnTo>
                    <a:pt x="10122" y="964"/>
                  </a:lnTo>
                  <a:lnTo>
                    <a:pt x="9952" y="1643"/>
                  </a:lnTo>
                  <a:cubicBezTo>
                    <a:pt x="9891" y="1879"/>
                    <a:pt x="9948" y="2140"/>
                    <a:pt x="10100" y="2303"/>
                  </a:cubicBezTo>
                  <a:cubicBezTo>
                    <a:pt x="10203" y="2414"/>
                    <a:pt x="10300" y="2533"/>
                    <a:pt x="10386" y="2663"/>
                  </a:cubicBezTo>
                  <a:cubicBezTo>
                    <a:pt x="10513" y="2856"/>
                    <a:pt x="10723" y="2940"/>
                    <a:pt x="10919" y="2876"/>
                  </a:cubicBezTo>
                  <a:lnTo>
                    <a:pt x="11486" y="2696"/>
                  </a:lnTo>
                  <a:lnTo>
                    <a:pt x="11684" y="3323"/>
                  </a:lnTo>
                  <a:lnTo>
                    <a:pt x="11167" y="3656"/>
                  </a:lnTo>
                  <a:cubicBezTo>
                    <a:pt x="10988" y="3771"/>
                    <a:pt x="10880" y="3997"/>
                    <a:pt x="10892" y="4243"/>
                  </a:cubicBezTo>
                  <a:cubicBezTo>
                    <a:pt x="10901" y="4410"/>
                    <a:pt x="10897" y="4583"/>
                    <a:pt x="10881" y="4749"/>
                  </a:cubicBezTo>
                  <a:cubicBezTo>
                    <a:pt x="10860" y="4992"/>
                    <a:pt x="10960" y="5224"/>
                    <a:pt x="11134" y="5349"/>
                  </a:cubicBezTo>
                  <a:lnTo>
                    <a:pt x="11640" y="5715"/>
                  </a:lnTo>
                  <a:lnTo>
                    <a:pt x="11420" y="6328"/>
                  </a:lnTo>
                  <a:lnTo>
                    <a:pt x="10864" y="6122"/>
                  </a:lnTo>
                  <a:cubicBezTo>
                    <a:pt x="10669" y="6049"/>
                    <a:pt x="10454" y="6121"/>
                    <a:pt x="10320" y="6308"/>
                  </a:cubicBezTo>
                  <a:cubicBezTo>
                    <a:pt x="10230" y="6434"/>
                    <a:pt x="10131" y="6551"/>
                    <a:pt x="10023" y="6655"/>
                  </a:cubicBezTo>
                  <a:cubicBezTo>
                    <a:pt x="9865" y="6810"/>
                    <a:pt x="9796" y="7064"/>
                    <a:pt x="9847" y="7301"/>
                  </a:cubicBezTo>
                  <a:lnTo>
                    <a:pt x="9996" y="7994"/>
                  </a:lnTo>
                  <a:lnTo>
                    <a:pt x="9484" y="8234"/>
                  </a:lnTo>
                  <a:lnTo>
                    <a:pt x="9209" y="7601"/>
                  </a:lnTo>
                  <a:cubicBezTo>
                    <a:pt x="9120" y="7395"/>
                    <a:pt x="8945" y="7268"/>
                    <a:pt x="8753" y="7268"/>
                  </a:cubicBezTo>
                  <a:lnTo>
                    <a:pt x="8720" y="7268"/>
                  </a:lnTo>
                  <a:cubicBezTo>
                    <a:pt x="8583" y="7278"/>
                    <a:pt x="8449" y="7272"/>
                    <a:pt x="8313" y="7255"/>
                  </a:cubicBezTo>
                  <a:cubicBezTo>
                    <a:pt x="8112" y="7228"/>
                    <a:pt x="7914" y="7349"/>
                    <a:pt x="7812" y="7561"/>
                  </a:cubicBezTo>
                  <a:lnTo>
                    <a:pt x="7515" y="8181"/>
                  </a:lnTo>
                  <a:lnTo>
                    <a:pt x="7010" y="7908"/>
                  </a:lnTo>
                  <a:lnTo>
                    <a:pt x="7186" y="7221"/>
                  </a:lnTo>
                  <a:cubicBezTo>
                    <a:pt x="7245" y="6986"/>
                    <a:pt x="7189" y="6732"/>
                    <a:pt x="7037" y="6568"/>
                  </a:cubicBezTo>
                  <a:cubicBezTo>
                    <a:pt x="6934" y="6458"/>
                    <a:pt x="6836" y="6339"/>
                    <a:pt x="6751" y="6208"/>
                  </a:cubicBezTo>
                  <a:cubicBezTo>
                    <a:pt x="6624" y="6016"/>
                    <a:pt x="6414" y="5932"/>
                    <a:pt x="6218" y="5995"/>
                  </a:cubicBezTo>
                  <a:lnTo>
                    <a:pt x="5651" y="6175"/>
                  </a:lnTo>
                  <a:lnTo>
                    <a:pt x="5453" y="5549"/>
                  </a:lnTo>
                  <a:cubicBezTo>
                    <a:pt x="5453" y="5549"/>
                    <a:pt x="5976" y="5215"/>
                    <a:pt x="5976" y="5215"/>
                  </a:cubicBezTo>
                  <a:cubicBezTo>
                    <a:pt x="6155" y="5100"/>
                    <a:pt x="6262" y="4868"/>
                    <a:pt x="6251" y="4622"/>
                  </a:cubicBezTo>
                  <a:cubicBezTo>
                    <a:pt x="6241" y="4455"/>
                    <a:pt x="6242" y="4289"/>
                    <a:pt x="6256" y="4123"/>
                  </a:cubicBezTo>
                  <a:cubicBezTo>
                    <a:pt x="6277" y="3880"/>
                    <a:pt x="6182" y="3647"/>
                    <a:pt x="6009" y="3523"/>
                  </a:cubicBezTo>
                  <a:lnTo>
                    <a:pt x="5497" y="3156"/>
                  </a:lnTo>
                  <a:lnTo>
                    <a:pt x="5723" y="2543"/>
                  </a:lnTo>
                  <a:lnTo>
                    <a:pt x="6284" y="2750"/>
                  </a:lnTo>
                  <a:cubicBezTo>
                    <a:pt x="6475" y="2820"/>
                    <a:pt x="6679" y="2752"/>
                    <a:pt x="6812" y="2570"/>
                  </a:cubicBezTo>
                  <a:cubicBezTo>
                    <a:pt x="6902" y="2444"/>
                    <a:pt x="7006" y="2327"/>
                    <a:pt x="7114" y="2223"/>
                  </a:cubicBezTo>
                  <a:cubicBezTo>
                    <a:pt x="7271" y="2068"/>
                    <a:pt x="7336" y="1814"/>
                    <a:pt x="7285" y="1577"/>
                  </a:cubicBezTo>
                  <a:lnTo>
                    <a:pt x="7136" y="884"/>
                  </a:lnTo>
                  <a:lnTo>
                    <a:pt x="7647" y="644"/>
                  </a:lnTo>
                  <a:close/>
                  <a:moveTo>
                    <a:pt x="8571" y="2350"/>
                  </a:moveTo>
                  <a:cubicBezTo>
                    <a:pt x="7616" y="2354"/>
                    <a:pt x="6847" y="3292"/>
                    <a:pt x="6850" y="4449"/>
                  </a:cubicBezTo>
                  <a:cubicBezTo>
                    <a:pt x="6853" y="5459"/>
                    <a:pt x="7449" y="6328"/>
                    <a:pt x="8269" y="6508"/>
                  </a:cubicBezTo>
                  <a:cubicBezTo>
                    <a:pt x="8373" y="6531"/>
                    <a:pt x="8477" y="6542"/>
                    <a:pt x="8582" y="6542"/>
                  </a:cubicBezTo>
                  <a:cubicBezTo>
                    <a:pt x="9537" y="6538"/>
                    <a:pt x="10312" y="5593"/>
                    <a:pt x="10309" y="4436"/>
                  </a:cubicBezTo>
                  <a:cubicBezTo>
                    <a:pt x="10306" y="3278"/>
                    <a:pt x="9526" y="2346"/>
                    <a:pt x="8571" y="2350"/>
                  </a:cubicBezTo>
                  <a:close/>
                  <a:moveTo>
                    <a:pt x="8577" y="2996"/>
                  </a:moveTo>
                  <a:cubicBezTo>
                    <a:pt x="8650" y="2996"/>
                    <a:pt x="8725" y="3000"/>
                    <a:pt x="8797" y="3016"/>
                  </a:cubicBezTo>
                  <a:cubicBezTo>
                    <a:pt x="9447" y="3160"/>
                    <a:pt x="9878" y="3914"/>
                    <a:pt x="9759" y="4702"/>
                  </a:cubicBezTo>
                  <a:cubicBezTo>
                    <a:pt x="9640" y="5491"/>
                    <a:pt x="9013" y="6019"/>
                    <a:pt x="8362" y="5875"/>
                  </a:cubicBezTo>
                  <a:cubicBezTo>
                    <a:pt x="7712" y="5731"/>
                    <a:pt x="7281" y="4971"/>
                    <a:pt x="7400" y="4183"/>
                  </a:cubicBezTo>
                  <a:cubicBezTo>
                    <a:pt x="7504" y="3495"/>
                    <a:pt x="8000" y="2998"/>
                    <a:pt x="8577" y="2996"/>
                  </a:cubicBezTo>
                  <a:close/>
                  <a:moveTo>
                    <a:pt x="15984" y="6455"/>
                  </a:moveTo>
                  <a:cubicBezTo>
                    <a:pt x="15735" y="6496"/>
                    <a:pt x="15520" y="6701"/>
                    <a:pt x="15429" y="7001"/>
                  </a:cubicBezTo>
                  <a:lnTo>
                    <a:pt x="15071" y="8181"/>
                  </a:lnTo>
                  <a:cubicBezTo>
                    <a:pt x="15052" y="8252"/>
                    <a:pt x="15000" y="8301"/>
                    <a:pt x="14939" y="8308"/>
                  </a:cubicBezTo>
                  <a:cubicBezTo>
                    <a:pt x="14664" y="8333"/>
                    <a:pt x="14393" y="8385"/>
                    <a:pt x="14125" y="8468"/>
                  </a:cubicBezTo>
                  <a:cubicBezTo>
                    <a:pt x="14064" y="8486"/>
                    <a:pt x="13998" y="8455"/>
                    <a:pt x="13960" y="8394"/>
                  </a:cubicBezTo>
                  <a:lnTo>
                    <a:pt x="13317" y="7421"/>
                  </a:lnTo>
                  <a:cubicBezTo>
                    <a:pt x="13099" y="7088"/>
                    <a:pt x="12709" y="6999"/>
                    <a:pt x="12410" y="7221"/>
                  </a:cubicBezTo>
                  <a:lnTo>
                    <a:pt x="11568" y="7848"/>
                  </a:lnTo>
                  <a:cubicBezTo>
                    <a:pt x="11269" y="8073"/>
                    <a:pt x="11157" y="8539"/>
                    <a:pt x="11304" y="8927"/>
                  </a:cubicBezTo>
                  <a:lnTo>
                    <a:pt x="11733" y="10054"/>
                  </a:lnTo>
                  <a:cubicBezTo>
                    <a:pt x="11760" y="10122"/>
                    <a:pt x="11751" y="10202"/>
                    <a:pt x="11711" y="10260"/>
                  </a:cubicBezTo>
                  <a:cubicBezTo>
                    <a:pt x="11529" y="10514"/>
                    <a:pt x="11369" y="10791"/>
                    <a:pt x="11227" y="11080"/>
                  </a:cubicBezTo>
                  <a:cubicBezTo>
                    <a:pt x="11195" y="11144"/>
                    <a:pt x="11135" y="11176"/>
                    <a:pt x="11073" y="11167"/>
                  </a:cubicBezTo>
                  <a:lnTo>
                    <a:pt x="10051" y="11020"/>
                  </a:lnTo>
                  <a:cubicBezTo>
                    <a:pt x="9700" y="10970"/>
                    <a:pt x="9377" y="11249"/>
                    <a:pt x="9297" y="11666"/>
                  </a:cubicBezTo>
                  <a:lnTo>
                    <a:pt x="9066" y="12833"/>
                  </a:lnTo>
                  <a:cubicBezTo>
                    <a:pt x="8985" y="13248"/>
                    <a:pt x="9170" y="13670"/>
                    <a:pt x="9501" y="13819"/>
                  </a:cubicBezTo>
                  <a:lnTo>
                    <a:pt x="10468" y="14252"/>
                  </a:lnTo>
                  <a:cubicBezTo>
                    <a:pt x="10526" y="14278"/>
                    <a:pt x="10566" y="14339"/>
                    <a:pt x="10573" y="14412"/>
                  </a:cubicBezTo>
                  <a:cubicBezTo>
                    <a:pt x="10592" y="14747"/>
                    <a:pt x="10636" y="15079"/>
                    <a:pt x="10705" y="15405"/>
                  </a:cubicBezTo>
                  <a:cubicBezTo>
                    <a:pt x="10718" y="15483"/>
                    <a:pt x="10694" y="15567"/>
                    <a:pt x="10639" y="15612"/>
                  </a:cubicBezTo>
                  <a:lnTo>
                    <a:pt x="9842" y="16385"/>
                  </a:lnTo>
                  <a:cubicBezTo>
                    <a:pt x="9570" y="16652"/>
                    <a:pt x="9503" y="17120"/>
                    <a:pt x="9682" y="17484"/>
                  </a:cubicBezTo>
                  <a:lnTo>
                    <a:pt x="10194" y="18504"/>
                  </a:lnTo>
                  <a:cubicBezTo>
                    <a:pt x="10378" y="18869"/>
                    <a:pt x="10759" y="19011"/>
                    <a:pt x="11079" y="18830"/>
                  </a:cubicBezTo>
                  <a:lnTo>
                    <a:pt x="12014" y="18304"/>
                  </a:lnTo>
                  <a:cubicBezTo>
                    <a:pt x="12069" y="18272"/>
                    <a:pt x="12132" y="18283"/>
                    <a:pt x="12179" y="18331"/>
                  </a:cubicBezTo>
                  <a:cubicBezTo>
                    <a:pt x="12386" y="18551"/>
                    <a:pt x="12608" y="18745"/>
                    <a:pt x="12844" y="18917"/>
                  </a:cubicBezTo>
                  <a:cubicBezTo>
                    <a:pt x="12898" y="18957"/>
                    <a:pt x="12929" y="19034"/>
                    <a:pt x="12921" y="19110"/>
                  </a:cubicBezTo>
                  <a:lnTo>
                    <a:pt x="12800" y="20356"/>
                  </a:lnTo>
                  <a:cubicBezTo>
                    <a:pt x="12760" y="20782"/>
                    <a:pt x="12990" y="21178"/>
                    <a:pt x="13333" y="21276"/>
                  </a:cubicBezTo>
                  <a:lnTo>
                    <a:pt x="14290" y="21556"/>
                  </a:lnTo>
                  <a:cubicBezTo>
                    <a:pt x="14343" y="21571"/>
                    <a:pt x="14396" y="21576"/>
                    <a:pt x="14450" y="21576"/>
                  </a:cubicBezTo>
                  <a:cubicBezTo>
                    <a:pt x="14742" y="21575"/>
                    <a:pt x="15004" y="21355"/>
                    <a:pt x="15104" y="21023"/>
                  </a:cubicBezTo>
                  <a:lnTo>
                    <a:pt x="15456" y="19843"/>
                  </a:lnTo>
                  <a:cubicBezTo>
                    <a:pt x="15477" y="19773"/>
                    <a:pt x="15533" y="19725"/>
                    <a:pt x="15594" y="19717"/>
                  </a:cubicBezTo>
                  <a:cubicBezTo>
                    <a:pt x="15869" y="19693"/>
                    <a:pt x="16140" y="19640"/>
                    <a:pt x="16407" y="19557"/>
                  </a:cubicBezTo>
                  <a:cubicBezTo>
                    <a:pt x="16468" y="19539"/>
                    <a:pt x="16530" y="19563"/>
                    <a:pt x="16567" y="19623"/>
                  </a:cubicBezTo>
                  <a:lnTo>
                    <a:pt x="17205" y="20610"/>
                  </a:lnTo>
                  <a:cubicBezTo>
                    <a:pt x="17422" y="20943"/>
                    <a:pt x="17813" y="21024"/>
                    <a:pt x="18112" y="20803"/>
                  </a:cubicBezTo>
                  <a:lnTo>
                    <a:pt x="18959" y="20183"/>
                  </a:lnTo>
                  <a:cubicBezTo>
                    <a:pt x="19257" y="19958"/>
                    <a:pt x="19369" y="19498"/>
                    <a:pt x="19223" y="19110"/>
                  </a:cubicBezTo>
                  <a:lnTo>
                    <a:pt x="18794" y="17971"/>
                  </a:lnTo>
                  <a:cubicBezTo>
                    <a:pt x="18768" y="17902"/>
                    <a:pt x="18776" y="17822"/>
                    <a:pt x="18816" y="17764"/>
                  </a:cubicBezTo>
                  <a:cubicBezTo>
                    <a:pt x="18996" y="17513"/>
                    <a:pt x="19159" y="17243"/>
                    <a:pt x="19300" y="16958"/>
                  </a:cubicBezTo>
                  <a:cubicBezTo>
                    <a:pt x="19333" y="16891"/>
                    <a:pt x="19390" y="16853"/>
                    <a:pt x="19454" y="16858"/>
                  </a:cubicBezTo>
                  <a:lnTo>
                    <a:pt x="20477" y="17004"/>
                  </a:lnTo>
                  <a:cubicBezTo>
                    <a:pt x="20828" y="17054"/>
                    <a:pt x="21156" y="16775"/>
                    <a:pt x="21236" y="16358"/>
                  </a:cubicBezTo>
                  <a:lnTo>
                    <a:pt x="21461" y="15192"/>
                  </a:lnTo>
                  <a:cubicBezTo>
                    <a:pt x="21543" y="14775"/>
                    <a:pt x="21358" y="14348"/>
                    <a:pt x="21027" y="14199"/>
                  </a:cubicBezTo>
                  <a:lnTo>
                    <a:pt x="20059" y="13766"/>
                  </a:lnTo>
                  <a:cubicBezTo>
                    <a:pt x="20002" y="13740"/>
                    <a:pt x="19961" y="13679"/>
                    <a:pt x="19954" y="13606"/>
                  </a:cubicBezTo>
                  <a:cubicBezTo>
                    <a:pt x="19934" y="13271"/>
                    <a:pt x="19891" y="12938"/>
                    <a:pt x="19822" y="12613"/>
                  </a:cubicBezTo>
                  <a:cubicBezTo>
                    <a:pt x="19808" y="12538"/>
                    <a:pt x="19828" y="12460"/>
                    <a:pt x="19877" y="12413"/>
                  </a:cubicBezTo>
                  <a:lnTo>
                    <a:pt x="20686" y="11640"/>
                  </a:lnTo>
                  <a:cubicBezTo>
                    <a:pt x="20958" y="11373"/>
                    <a:pt x="21026" y="10904"/>
                    <a:pt x="20845" y="10540"/>
                  </a:cubicBezTo>
                  <a:lnTo>
                    <a:pt x="20334" y="9514"/>
                  </a:lnTo>
                  <a:cubicBezTo>
                    <a:pt x="20149" y="9150"/>
                    <a:pt x="19768" y="9014"/>
                    <a:pt x="19448" y="9194"/>
                  </a:cubicBezTo>
                  <a:lnTo>
                    <a:pt x="18519" y="9720"/>
                  </a:lnTo>
                  <a:cubicBezTo>
                    <a:pt x="18464" y="9752"/>
                    <a:pt x="18395" y="9742"/>
                    <a:pt x="18349" y="9694"/>
                  </a:cubicBezTo>
                  <a:cubicBezTo>
                    <a:pt x="18141" y="9475"/>
                    <a:pt x="17919" y="9280"/>
                    <a:pt x="17683" y="9107"/>
                  </a:cubicBezTo>
                  <a:cubicBezTo>
                    <a:pt x="17628" y="9067"/>
                    <a:pt x="17603" y="8991"/>
                    <a:pt x="17612" y="8914"/>
                  </a:cubicBezTo>
                  <a:lnTo>
                    <a:pt x="17727" y="7668"/>
                  </a:lnTo>
                  <a:cubicBezTo>
                    <a:pt x="17768" y="7243"/>
                    <a:pt x="17543" y="6845"/>
                    <a:pt x="17199" y="6748"/>
                  </a:cubicBezTo>
                  <a:lnTo>
                    <a:pt x="16243" y="6468"/>
                  </a:lnTo>
                  <a:cubicBezTo>
                    <a:pt x="16157" y="6444"/>
                    <a:pt x="16067" y="6441"/>
                    <a:pt x="15984" y="6455"/>
                  </a:cubicBezTo>
                  <a:close/>
                  <a:moveTo>
                    <a:pt x="16116" y="7088"/>
                  </a:moveTo>
                  <a:lnTo>
                    <a:pt x="17073" y="7368"/>
                  </a:lnTo>
                  <a:cubicBezTo>
                    <a:pt x="17153" y="7392"/>
                    <a:pt x="17209" y="7488"/>
                    <a:pt x="17199" y="7588"/>
                  </a:cubicBezTo>
                  <a:lnTo>
                    <a:pt x="17078" y="8827"/>
                  </a:lnTo>
                  <a:cubicBezTo>
                    <a:pt x="17046" y="9155"/>
                    <a:pt x="17176" y="9475"/>
                    <a:pt x="17408" y="9647"/>
                  </a:cubicBezTo>
                  <a:cubicBezTo>
                    <a:pt x="17619" y="9800"/>
                    <a:pt x="17817" y="9978"/>
                    <a:pt x="18002" y="10174"/>
                  </a:cubicBezTo>
                  <a:cubicBezTo>
                    <a:pt x="18207" y="10389"/>
                    <a:pt x="18499" y="10434"/>
                    <a:pt x="18745" y="10294"/>
                  </a:cubicBezTo>
                  <a:lnTo>
                    <a:pt x="19674" y="9774"/>
                  </a:lnTo>
                  <a:cubicBezTo>
                    <a:pt x="19749" y="9732"/>
                    <a:pt x="19840" y="9762"/>
                    <a:pt x="19883" y="9847"/>
                  </a:cubicBezTo>
                  <a:lnTo>
                    <a:pt x="20394" y="10867"/>
                  </a:lnTo>
                  <a:cubicBezTo>
                    <a:pt x="20437" y="10953"/>
                    <a:pt x="20419" y="11062"/>
                    <a:pt x="20356" y="11127"/>
                  </a:cubicBezTo>
                  <a:lnTo>
                    <a:pt x="19553" y="11900"/>
                  </a:lnTo>
                  <a:cubicBezTo>
                    <a:pt x="19339" y="12103"/>
                    <a:pt x="19241" y="12446"/>
                    <a:pt x="19305" y="12766"/>
                  </a:cubicBezTo>
                  <a:cubicBezTo>
                    <a:pt x="19365" y="13056"/>
                    <a:pt x="19404" y="13348"/>
                    <a:pt x="19421" y="13646"/>
                  </a:cubicBezTo>
                  <a:cubicBezTo>
                    <a:pt x="19441" y="13974"/>
                    <a:pt x="19622" y="14259"/>
                    <a:pt x="19877" y="14372"/>
                  </a:cubicBezTo>
                  <a:lnTo>
                    <a:pt x="20840" y="14805"/>
                  </a:lnTo>
                  <a:cubicBezTo>
                    <a:pt x="20919" y="14839"/>
                    <a:pt x="20964" y="14939"/>
                    <a:pt x="20944" y="15038"/>
                  </a:cubicBezTo>
                  <a:lnTo>
                    <a:pt x="20719" y="16205"/>
                  </a:lnTo>
                  <a:cubicBezTo>
                    <a:pt x="20700" y="16302"/>
                    <a:pt x="20619" y="16370"/>
                    <a:pt x="20537" y="16358"/>
                  </a:cubicBezTo>
                  <a:lnTo>
                    <a:pt x="19520" y="16211"/>
                  </a:lnTo>
                  <a:cubicBezTo>
                    <a:pt x="19247" y="16175"/>
                    <a:pt x="18978" y="16338"/>
                    <a:pt x="18838" y="16625"/>
                  </a:cubicBezTo>
                  <a:cubicBezTo>
                    <a:pt x="18713" y="16881"/>
                    <a:pt x="18570" y="17119"/>
                    <a:pt x="18409" y="17344"/>
                  </a:cubicBezTo>
                  <a:cubicBezTo>
                    <a:pt x="18233" y="17594"/>
                    <a:pt x="18196" y="17946"/>
                    <a:pt x="18310" y="18244"/>
                  </a:cubicBezTo>
                  <a:lnTo>
                    <a:pt x="18739" y="19383"/>
                  </a:lnTo>
                  <a:cubicBezTo>
                    <a:pt x="18774" y="19475"/>
                    <a:pt x="18748" y="19582"/>
                    <a:pt x="18679" y="19637"/>
                  </a:cubicBezTo>
                  <a:lnTo>
                    <a:pt x="17832" y="20256"/>
                  </a:lnTo>
                  <a:cubicBezTo>
                    <a:pt x="17762" y="20307"/>
                    <a:pt x="17674" y="20293"/>
                    <a:pt x="17623" y="20217"/>
                  </a:cubicBezTo>
                  <a:lnTo>
                    <a:pt x="16985" y="19230"/>
                  </a:lnTo>
                  <a:cubicBezTo>
                    <a:pt x="16817" y="18970"/>
                    <a:pt x="16540" y="18852"/>
                    <a:pt x="16276" y="18930"/>
                  </a:cubicBezTo>
                  <a:cubicBezTo>
                    <a:pt x="16038" y="19004"/>
                    <a:pt x="15794" y="19050"/>
                    <a:pt x="15550" y="19070"/>
                  </a:cubicBezTo>
                  <a:cubicBezTo>
                    <a:pt x="15278" y="19096"/>
                    <a:pt x="15048" y="19313"/>
                    <a:pt x="14956" y="19623"/>
                  </a:cubicBezTo>
                  <a:lnTo>
                    <a:pt x="14598" y="20803"/>
                  </a:lnTo>
                  <a:cubicBezTo>
                    <a:pt x="14570" y="20897"/>
                    <a:pt x="14492" y="20944"/>
                    <a:pt x="14411" y="20923"/>
                  </a:cubicBezTo>
                  <a:lnTo>
                    <a:pt x="13454" y="20650"/>
                  </a:lnTo>
                  <a:cubicBezTo>
                    <a:pt x="13374" y="20625"/>
                    <a:pt x="13318" y="20530"/>
                    <a:pt x="13328" y="20430"/>
                  </a:cubicBezTo>
                  <a:lnTo>
                    <a:pt x="13449" y="19190"/>
                  </a:lnTo>
                  <a:cubicBezTo>
                    <a:pt x="13482" y="18862"/>
                    <a:pt x="13352" y="18542"/>
                    <a:pt x="13119" y="18371"/>
                  </a:cubicBezTo>
                  <a:cubicBezTo>
                    <a:pt x="12909" y="18216"/>
                    <a:pt x="12710" y="18040"/>
                    <a:pt x="12525" y="17844"/>
                  </a:cubicBezTo>
                  <a:cubicBezTo>
                    <a:pt x="12400" y="17713"/>
                    <a:pt x="12240" y="17637"/>
                    <a:pt x="12074" y="17637"/>
                  </a:cubicBezTo>
                  <a:cubicBezTo>
                    <a:pt x="11974" y="17638"/>
                    <a:pt x="11874" y="17666"/>
                    <a:pt x="11783" y="17717"/>
                  </a:cubicBezTo>
                  <a:lnTo>
                    <a:pt x="10853" y="18244"/>
                  </a:lnTo>
                  <a:cubicBezTo>
                    <a:pt x="10779" y="18285"/>
                    <a:pt x="10688" y="18255"/>
                    <a:pt x="10644" y="18171"/>
                  </a:cubicBezTo>
                  <a:lnTo>
                    <a:pt x="10133" y="17151"/>
                  </a:lnTo>
                  <a:cubicBezTo>
                    <a:pt x="10090" y="17065"/>
                    <a:pt x="10107" y="16955"/>
                    <a:pt x="10172" y="16891"/>
                  </a:cubicBezTo>
                  <a:lnTo>
                    <a:pt x="10974" y="16111"/>
                  </a:lnTo>
                  <a:cubicBezTo>
                    <a:pt x="11188" y="15907"/>
                    <a:pt x="11286" y="15572"/>
                    <a:pt x="11222" y="15252"/>
                  </a:cubicBezTo>
                  <a:cubicBezTo>
                    <a:pt x="11162" y="14961"/>
                    <a:pt x="11119" y="14664"/>
                    <a:pt x="11101" y="14365"/>
                  </a:cubicBezTo>
                  <a:cubicBezTo>
                    <a:pt x="11081" y="14038"/>
                    <a:pt x="10905" y="13758"/>
                    <a:pt x="10650" y="13646"/>
                  </a:cubicBezTo>
                  <a:lnTo>
                    <a:pt x="9688" y="13212"/>
                  </a:lnTo>
                  <a:cubicBezTo>
                    <a:pt x="9610" y="13176"/>
                    <a:pt x="9564" y="13078"/>
                    <a:pt x="9583" y="12979"/>
                  </a:cubicBezTo>
                  <a:lnTo>
                    <a:pt x="9814" y="11813"/>
                  </a:lnTo>
                  <a:cubicBezTo>
                    <a:pt x="9833" y="11715"/>
                    <a:pt x="9908" y="11648"/>
                    <a:pt x="9990" y="11660"/>
                  </a:cubicBezTo>
                  <a:lnTo>
                    <a:pt x="11007" y="11806"/>
                  </a:lnTo>
                  <a:cubicBezTo>
                    <a:pt x="11278" y="11847"/>
                    <a:pt x="11544" y="11690"/>
                    <a:pt x="11684" y="11406"/>
                  </a:cubicBezTo>
                  <a:cubicBezTo>
                    <a:pt x="11810" y="11150"/>
                    <a:pt x="11957" y="10906"/>
                    <a:pt x="12118" y="10680"/>
                  </a:cubicBezTo>
                  <a:cubicBezTo>
                    <a:pt x="12294" y="10430"/>
                    <a:pt x="12331" y="10079"/>
                    <a:pt x="12217" y="9780"/>
                  </a:cubicBezTo>
                  <a:lnTo>
                    <a:pt x="11788" y="8654"/>
                  </a:lnTo>
                  <a:cubicBezTo>
                    <a:pt x="11753" y="8562"/>
                    <a:pt x="11778" y="8455"/>
                    <a:pt x="11849" y="8401"/>
                  </a:cubicBezTo>
                  <a:lnTo>
                    <a:pt x="12690" y="7768"/>
                  </a:lnTo>
                  <a:cubicBezTo>
                    <a:pt x="12760" y="7716"/>
                    <a:pt x="12848" y="7737"/>
                    <a:pt x="12899" y="7814"/>
                  </a:cubicBezTo>
                  <a:lnTo>
                    <a:pt x="13542" y="8781"/>
                  </a:lnTo>
                  <a:cubicBezTo>
                    <a:pt x="13710" y="9042"/>
                    <a:pt x="13987" y="9161"/>
                    <a:pt x="14252" y="9081"/>
                  </a:cubicBezTo>
                  <a:cubicBezTo>
                    <a:pt x="14490" y="9008"/>
                    <a:pt x="14733" y="8961"/>
                    <a:pt x="14978" y="8941"/>
                  </a:cubicBezTo>
                  <a:cubicBezTo>
                    <a:pt x="15248" y="8916"/>
                    <a:pt x="15480" y="8704"/>
                    <a:pt x="15572" y="8394"/>
                  </a:cubicBezTo>
                  <a:lnTo>
                    <a:pt x="15929" y="7215"/>
                  </a:lnTo>
                  <a:cubicBezTo>
                    <a:pt x="15956" y="7120"/>
                    <a:pt x="16035" y="7064"/>
                    <a:pt x="16116" y="7088"/>
                  </a:cubicBezTo>
                  <a:close/>
                  <a:moveTo>
                    <a:pt x="5343" y="8568"/>
                  </a:moveTo>
                  <a:cubicBezTo>
                    <a:pt x="5065" y="8474"/>
                    <a:pt x="4772" y="8650"/>
                    <a:pt x="4661" y="8974"/>
                  </a:cubicBezTo>
                  <a:lnTo>
                    <a:pt x="4381" y="9794"/>
                  </a:lnTo>
                  <a:cubicBezTo>
                    <a:pt x="4376" y="9809"/>
                    <a:pt x="4367" y="9819"/>
                    <a:pt x="4354" y="9820"/>
                  </a:cubicBezTo>
                  <a:cubicBezTo>
                    <a:pt x="4154" y="9827"/>
                    <a:pt x="3955" y="9857"/>
                    <a:pt x="3760" y="9907"/>
                  </a:cubicBezTo>
                  <a:cubicBezTo>
                    <a:pt x="3745" y="9910"/>
                    <a:pt x="3729" y="9902"/>
                    <a:pt x="3721" y="9887"/>
                  </a:cubicBezTo>
                  <a:lnTo>
                    <a:pt x="3292" y="9174"/>
                  </a:lnTo>
                  <a:cubicBezTo>
                    <a:pt x="3122" y="8893"/>
                    <a:pt x="2801" y="8811"/>
                    <a:pt x="2550" y="8981"/>
                  </a:cubicBezTo>
                  <a:lnTo>
                    <a:pt x="1939" y="9394"/>
                  </a:lnTo>
                  <a:cubicBezTo>
                    <a:pt x="1688" y="9566"/>
                    <a:pt x="1581" y="9943"/>
                    <a:pt x="1692" y="10267"/>
                  </a:cubicBezTo>
                  <a:lnTo>
                    <a:pt x="1978" y="11087"/>
                  </a:lnTo>
                  <a:cubicBezTo>
                    <a:pt x="1985" y="11100"/>
                    <a:pt x="1985" y="11113"/>
                    <a:pt x="1978" y="11127"/>
                  </a:cubicBezTo>
                  <a:cubicBezTo>
                    <a:pt x="1840" y="11304"/>
                    <a:pt x="1713" y="11502"/>
                    <a:pt x="1604" y="11706"/>
                  </a:cubicBezTo>
                  <a:cubicBezTo>
                    <a:pt x="1596" y="11720"/>
                    <a:pt x="1584" y="11722"/>
                    <a:pt x="1571" y="11720"/>
                  </a:cubicBezTo>
                  <a:lnTo>
                    <a:pt x="851" y="11580"/>
                  </a:lnTo>
                  <a:cubicBezTo>
                    <a:pt x="564" y="11524"/>
                    <a:pt x="290" y="11741"/>
                    <a:pt x="213" y="12080"/>
                  </a:cubicBezTo>
                  <a:lnTo>
                    <a:pt x="20" y="12899"/>
                  </a:lnTo>
                  <a:cubicBezTo>
                    <a:pt x="-57" y="13236"/>
                    <a:pt x="89" y="13591"/>
                    <a:pt x="356" y="13726"/>
                  </a:cubicBezTo>
                  <a:lnTo>
                    <a:pt x="1027" y="14065"/>
                  </a:lnTo>
                  <a:cubicBezTo>
                    <a:pt x="1039" y="14071"/>
                    <a:pt x="1048" y="14082"/>
                    <a:pt x="1049" y="14099"/>
                  </a:cubicBezTo>
                  <a:cubicBezTo>
                    <a:pt x="1055" y="14342"/>
                    <a:pt x="1079" y="14587"/>
                    <a:pt x="1120" y="14825"/>
                  </a:cubicBezTo>
                  <a:cubicBezTo>
                    <a:pt x="1123" y="14843"/>
                    <a:pt x="1116" y="14856"/>
                    <a:pt x="1104" y="14865"/>
                  </a:cubicBezTo>
                  <a:lnTo>
                    <a:pt x="515" y="15392"/>
                  </a:lnTo>
                  <a:cubicBezTo>
                    <a:pt x="285" y="15600"/>
                    <a:pt x="218" y="15979"/>
                    <a:pt x="356" y="16285"/>
                  </a:cubicBezTo>
                  <a:lnTo>
                    <a:pt x="697" y="17031"/>
                  </a:lnTo>
                  <a:cubicBezTo>
                    <a:pt x="838" y="17337"/>
                    <a:pt x="1145" y="17466"/>
                    <a:pt x="1411" y="17331"/>
                  </a:cubicBezTo>
                  <a:lnTo>
                    <a:pt x="2088" y="16984"/>
                  </a:lnTo>
                  <a:cubicBezTo>
                    <a:pt x="2098" y="16976"/>
                    <a:pt x="2110" y="16976"/>
                    <a:pt x="2121" y="16984"/>
                  </a:cubicBezTo>
                  <a:cubicBezTo>
                    <a:pt x="2266" y="17151"/>
                    <a:pt x="2421" y="17305"/>
                    <a:pt x="2588" y="17438"/>
                  </a:cubicBezTo>
                  <a:cubicBezTo>
                    <a:pt x="2601" y="17448"/>
                    <a:pt x="2608" y="17466"/>
                    <a:pt x="2605" y="17484"/>
                  </a:cubicBezTo>
                  <a:lnTo>
                    <a:pt x="2495" y="18357"/>
                  </a:lnTo>
                  <a:cubicBezTo>
                    <a:pt x="2449" y="18703"/>
                    <a:pt x="2624" y="19041"/>
                    <a:pt x="2902" y="19137"/>
                  </a:cubicBezTo>
                  <a:lnTo>
                    <a:pt x="3573" y="19363"/>
                  </a:lnTo>
                  <a:cubicBezTo>
                    <a:pt x="3623" y="19379"/>
                    <a:pt x="3675" y="19390"/>
                    <a:pt x="3727" y="19390"/>
                  </a:cubicBezTo>
                  <a:cubicBezTo>
                    <a:pt x="3959" y="19392"/>
                    <a:pt x="4165" y="19224"/>
                    <a:pt x="4255" y="18964"/>
                  </a:cubicBezTo>
                  <a:lnTo>
                    <a:pt x="4535" y="18137"/>
                  </a:lnTo>
                  <a:cubicBezTo>
                    <a:pt x="4539" y="18122"/>
                    <a:pt x="4549" y="18112"/>
                    <a:pt x="4562" y="18111"/>
                  </a:cubicBezTo>
                  <a:cubicBezTo>
                    <a:pt x="4762" y="18103"/>
                    <a:pt x="4961" y="18073"/>
                    <a:pt x="5156" y="18024"/>
                  </a:cubicBezTo>
                  <a:cubicBezTo>
                    <a:pt x="5170" y="18021"/>
                    <a:pt x="5187" y="18030"/>
                    <a:pt x="5195" y="18044"/>
                  </a:cubicBezTo>
                  <a:lnTo>
                    <a:pt x="5624" y="18764"/>
                  </a:lnTo>
                  <a:cubicBezTo>
                    <a:pt x="5793" y="19045"/>
                    <a:pt x="6109" y="19125"/>
                    <a:pt x="6361" y="18957"/>
                  </a:cubicBezTo>
                  <a:lnTo>
                    <a:pt x="6977" y="18544"/>
                  </a:lnTo>
                  <a:cubicBezTo>
                    <a:pt x="7227" y="18371"/>
                    <a:pt x="7329" y="18000"/>
                    <a:pt x="7219" y="17677"/>
                  </a:cubicBezTo>
                  <a:lnTo>
                    <a:pt x="6944" y="16858"/>
                  </a:lnTo>
                  <a:cubicBezTo>
                    <a:pt x="6937" y="16843"/>
                    <a:pt x="6937" y="16826"/>
                    <a:pt x="6944" y="16811"/>
                  </a:cubicBezTo>
                  <a:cubicBezTo>
                    <a:pt x="7081" y="16634"/>
                    <a:pt x="7203" y="16442"/>
                    <a:pt x="7312" y="16238"/>
                  </a:cubicBezTo>
                  <a:cubicBezTo>
                    <a:pt x="7320" y="16223"/>
                    <a:pt x="7336" y="16211"/>
                    <a:pt x="7350" y="16211"/>
                  </a:cubicBezTo>
                  <a:lnTo>
                    <a:pt x="8071" y="16351"/>
                  </a:lnTo>
                  <a:cubicBezTo>
                    <a:pt x="8357" y="16407"/>
                    <a:pt x="8631" y="16190"/>
                    <a:pt x="8709" y="15851"/>
                  </a:cubicBezTo>
                  <a:lnTo>
                    <a:pt x="8896" y="15038"/>
                  </a:lnTo>
                  <a:cubicBezTo>
                    <a:pt x="8971" y="14698"/>
                    <a:pt x="8825" y="14343"/>
                    <a:pt x="8555" y="14212"/>
                  </a:cubicBezTo>
                  <a:lnTo>
                    <a:pt x="7878" y="13872"/>
                  </a:lnTo>
                  <a:cubicBezTo>
                    <a:pt x="7866" y="13866"/>
                    <a:pt x="7857" y="13849"/>
                    <a:pt x="7856" y="13832"/>
                  </a:cubicBezTo>
                  <a:cubicBezTo>
                    <a:pt x="7850" y="13589"/>
                    <a:pt x="7826" y="13351"/>
                    <a:pt x="7785" y="13113"/>
                  </a:cubicBezTo>
                  <a:cubicBezTo>
                    <a:pt x="7782" y="13095"/>
                    <a:pt x="7789" y="13076"/>
                    <a:pt x="7801" y="13066"/>
                  </a:cubicBezTo>
                  <a:lnTo>
                    <a:pt x="8395" y="12539"/>
                  </a:lnTo>
                  <a:cubicBezTo>
                    <a:pt x="8625" y="12331"/>
                    <a:pt x="8692" y="11952"/>
                    <a:pt x="8555" y="11646"/>
                  </a:cubicBezTo>
                  <a:lnTo>
                    <a:pt x="8214" y="10907"/>
                  </a:lnTo>
                  <a:cubicBezTo>
                    <a:pt x="8073" y="10600"/>
                    <a:pt x="7761" y="10471"/>
                    <a:pt x="7493" y="10607"/>
                  </a:cubicBezTo>
                  <a:lnTo>
                    <a:pt x="6823" y="10947"/>
                  </a:lnTo>
                  <a:cubicBezTo>
                    <a:pt x="6812" y="10955"/>
                    <a:pt x="6800" y="10955"/>
                    <a:pt x="6790" y="10947"/>
                  </a:cubicBezTo>
                  <a:cubicBezTo>
                    <a:pt x="6644" y="10780"/>
                    <a:pt x="6484" y="10627"/>
                    <a:pt x="6317" y="10493"/>
                  </a:cubicBezTo>
                  <a:cubicBezTo>
                    <a:pt x="6304" y="10484"/>
                    <a:pt x="6297" y="10471"/>
                    <a:pt x="6300" y="10454"/>
                  </a:cubicBezTo>
                  <a:lnTo>
                    <a:pt x="6416" y="9574"/>
                  </a:lnTo>
                  <a:cubicBezTo>
                    <a:pt x="6461" y="9228"/>
                    <a:pt x="6286" y="8897"/>
                    <a:pt x="6009" y="8801"/>
                  </a:cubicBezTo>
                  <a:lnTo>
                    <a:pt x="5343" y="8568"/>
                  </a:lnTo>
                  <a:close/>
                  <a:moveTo>
                    <a:pt x="5195" y="9181"/>
                  </a:moveTo>
                  <a:lnTo>
                    <a:pt x="5860" y="9414"/>
                  </a:lnTo>
                  <a:cubicBezTo>
                    <a:pt x="5879" y="9420"/>
                    <a:pt x="5892" y="9444"/>
                    <a:pt x="5888" y="9467"/>
                  </a:cubicBezTo>
                  <a:lnTo>
                    <a:pt x="5772" y="10340"/>
                  </a:lnTo>
                  <a:cubicBezTo>
                    <a:pt x="5737" y="10608"/>
                    <a:pt x="5834" y="10877"/>
                    <a:pt x="6020" y="11027"/>
                  </a:cubicBezTo>
                  <a:cubicBezTo>
                    <a:pt x="6161" y="11140"/>
                    <a:pt x="6297" y="11266"/>
                    <a:pt x="6421" y="11406"/>
                  </a:cubicBezTo>
                  <a:cubicBezTo>
                    <a:pt x="6584" y="11591"/>
                    <a:pt x="6821" y="11645"/>
                    <a:pt x="7026" y="11540"/>
                  </a:cubicBezTo>
                  <a:lnTo>
                    <a:pt x="7697" y="11200"/>
                  </a:lnTo>
                  <a:cubicBezTo>
                    <a:pt x="7714" y="11192"/>
                    <a:pt x="7737" y="11201"/>
                    <a:pt x="7746" y="11220"/>
                  </a:cubicBezTo>
                  <a:lnTo>
                    <a:pt x="8087" y="11960"/>
                  </a:lnTo>
                  <a:cubicBezTo>
                    <a:pt x="8097" y="11980"/>
                    <a:pt x="8092" y="12005"/>
                    <a:pt x="8076" y="12020"/>
                  </a:cubicBezTo>
                  <a:lnTo>
                    <a:pt x="7488" y="12539"/>
                  </a:lnTo>
                  <a:cubicBezTo>
                    <a:pt x="7306" y="12698"/>
                    <a:pt x="7217" y="12974"/>
                    <a:pt x="7263" y="13239"/>
                  </a:cubicBezTo>
                  <a:cubicBezTo>
                    <a:pt x="7297" y="13441"/>
                    <a:pt x="7318" y="13646"/>
                    <a:pt x="7323" y="13852"/>
                  </a:cubicBezTo>
                  <a:cubicBezTo>
                    <a:pt x="7331" y="14122"/>
                    <a:pt x="7470" y="14361"/>
                    <a:pt x="7675" y="14465"/>
                  </a:cubicBezTo>
                  <a:lnTo>
                    <a:pt x="8351" y="14805"/>
                  </a:lnTo>
                  <a:cubicBezTo>
                    <a:pt x="8370" y="14814"/>
                    <a:pt x="8379" y="14835"/>
                    <a:pt x="8373" y="14859"/>
                  </a:cubicBezTo>
                  <a:cubicBezTo>
                    <a:pt x="8373" y="14859"/>
                    <a:pt x="8186" y="15678"/>
                    <a:pt x="8186" y="15678"/>
                  </a:cubicBezTo>
                  <a:cubicBezTo>
                    <a:pt x="8181" y="15700"/>
                    <a:pt x="8161" y="15715"/>
                    <a:pt x="8142" y="15712"/>
                  </a:cubicBezTo>
                  <a:lnTo>
                    <a:pt x="7422" y="15578"/>
                  </a:lnTo>
                  <a:cubicBezTo>
                    <a:pt x="7199" y="15537"/>
                    <a:pt x="6978" y="15655"/>
                    <a:pt x="6856" y="15885"/>
                  </a:cubicBezTo>
                  <a:cubicBezTo>
                    <a:pt x="6763" y="16057"/>
                    <a:pt x="6658" y="16221"/>
                    <a:pt x="6542" y="16371"/>
                  </a:cubicBezTo>
                  <a:cubicBezTo>
                    <a:pt x="6392" y="16569"/>
                    <a:pt x="6347" y="16856"/>
                    <a:pt x="6432" y="17104"/>
                  </a:cubicBezTo>
                  <a:lnTo>
                    <a:pt x="6713" y="17924"/>
                  </a:lnTo>
                  <a:cubicBezTo>
                    <a:pt x="6721" y="17946"/>
                    <a:pt x="6713" y="17972"/>
                    <a:pt x="6696" y="17984"/>
                  </a:cubicBezTo>
                  <a:lnTo>
                    <a:pt x="6086" y="18397"/>
                  </a:lnTo>
                  <a:cubicBezTo>
                    <a:pt x="6070" y="18408"/>
                    <a:pt x="6047" y="18402"/>
                    <a:pt x="6036" y="18384"/>
                  </a:cubicBezTo>
                  <a:lnTo>
                    <a:pt x="5607" y="17664"/>
                  </a:lnTo>
                  <a:cubicBezTo>
                    <a:pt x="5477" y="17444"/>
                    <a:pt x="5254" y="17337"/>
                    <a:pt x="5035" y="17391"/>
                  </a:cubicBezTo>
                  <a:cubicBezTo>
                    <a:pt x="4869" y="17433"/>
                    <a:pt x="4699" y="17458"/>
                    <a:pt x="4529" y="17464"/>
                  </a:cubicBezTo>
                  <a:cubicBezTo>
                    <a:pt x="4307" y="17475"/>
                    <a:pt x="4114" y="17641"/>
                    <a:pt x="4029" y="17891"/>
                  </a:cubicBezTo>
                  <a:lnTo>
                    <a:pt x="3749" y="18710"/>
                  </a:lnTo>
                  <a:cubicBezTo>
                    <a:pt x="3742" y="18732"/>
                    <a:pt x="3723" y="18750"/>
                    <a:pt x="3705" y="18744"/>
                  </a:cubicBezTo>
                  <a:lnTo>
                    <a:pt x="3039" y="18510"/>
                  </a:lnTo>
                  <a:cubicBezTo>
                    <a:pt x="3020" y="18504"/>
                    <a:pt x="3008" y="18481"/>
                    <a:pt x="3012" y="18457"/>
                  </a:cubicBezTo>
                  <a:lnTo>
                    <a:pt x="3127" y="17584"/>
                  </a:lnTo>
                  <a:cubicBezTo>
                    <a:pt x="3163" y="17317"/>
                    <a:pt x="3066" y="17048"/>
                    <a:pt x="2880" y="16898"/>
                  </a:cubicBezTo>
                  <a:cubicBezTo>
                    <a:pt x="2738" y="16785"/>
                    <a:pt x="2602" y="16659"/>
                    <a:pt x="2478" y="16518"/>
                  </a:cubicBezTo>
                  <a:cubicBezTo>
                    <a:pt x="2316" y="16333"/>
                    <a:pt x="2079" y="16280"/>
                    <a:pt x="1873" y="16385"/>
                  </a:cubicBezTo>
                  <a:lnTo>
                    <a:pt x="1197" y="16724"/>
                  </a:lnTo>
                  <a:cubicBezTo>
                    <a:pt x="1179" y="16733"/>
                    <a:pt x="1162" y="16725"/>
                    <a:pt x="1153" y="16704"/>
                  </a:cubicBezTo>
                  <a:lnTo>
                    <a:pt x="812" y="15965"/>
                  </a:lnTo>
                  <a:cubicBezTo>
                    <a:pt x="803" y="15943"/>
                    <a:pt x="808" y="15920"/>
                    <a:pt x="823" y="15905"/>
                  </a:cubicBezTo>
                  <a:lnTo>
                    <a:pt x="1411" y="15385"/>
                  </a:lnTo>
                  <a:cubicBezTo>
                    <a:pt x="1593" y="15227"/>
                    <a:pt x="1682" y="14950"/>
                    <a:pt x="1637" y="14685"/>
                  </a:cubicBezTo>
                  <a:cubicBezTo>
                    <a:pt x="1602" y="14483"/>
                    <a:pt x="1582" y="14279"/>
                    <a:pt x="1576" y="14072"/>
                  </a:cubicBezTo>
                  <a:cubicBezTo>
                    <a:pt x="1569" y="13803"/>
                    <a:pt x="1430" y="13563"/>
                    <a:pt x="1225" y="13459"/>
                  </a:cubicBezTo>
                  <a:lnTo>
                    <a:pt x="548" y="13119"/>
                  </a:lnTo>
                  <a:cubicBezTo>
                    <a:pt x="530" y="13110"/>
                    <a:pt x="521" y="13089"/>
                    <a:pt x="526" y="13066"/>
                  </a:cubicBezTo>
                  <a:lnTo>
                    <a:pt x="719" y="12246"/>
                  </a:lnTo>
                  <a:cubicBezTo>
                    <a:pt x="724" y="12224"/>
                    <a:pt x="738" y="12210"/>
                    <a:pt x="757" y="12213"/>
                  </a:cubicBezTo>
                  <a:lnTo>
                    <a:pt x="1477" y="12353"/>
                  </a:lnTo>
                  <a:cubicBezTo>
                    <a:pt x="1699" y="12396"/>
                    <a:pt x="1921" y="12274"/>
                    <a:pt x="2044" y="12046"/>
                  </a:cubicBezTo>
                  <a:cubicBezTo>
                    <a:pt x="2137" y="11874"/>
                    <a:pt x="2241" y="11716"/>
                    <a:pt x="2357" y="11566"/>
                  </a:cubicBezTo>
                  <a:cubicBezTo>
                    <a:pt x="2508" y="11368"/>
                    <a:pt x="2552" y="11076"/>
                    <a:pt x="2467" y="10827"/>
                  </a:cubicBezTo>
                  <a:lnTo>
                    <a:pt x="2181" y="10014"/>
                  </a:lnTo>
                  <a:cubicBezTo>
                    <a:pt x="2175" y="9991"/>
                    <a:pt x="2186" y="9960"/>
                    <a:pt x="2203" y="9947"/>
                  </a:cubicBezTo>
                  <a:lnTo>
                    <a:pt x="2808" y="9534"/>
                  </a:lnTo>
                  <a:cubicBezTo>
                    <a:pt x="2825" y="9522"/>
                    <a:pt x="2847" y="9528"/>
                    <a:pt x="2858" y="9547"/>
                  </a:cubicBezTo>
                  <a:lnTo>
                    <a:pt x="3292" y="10260"/>
                  </a:lnTo>
                  <a:cubicBezTo>
                    <a:pt x="3423" y="10480"/>
                    <a:pt x="3645" y="10587"/>
                    <a:pt x="3864" y="10533"/>
                  </a:cubicBezTo>
                  <a:cubicBezTo>
                    <a:pt x="4030" y="10491"/>
                    <a:pt x="4200" y="10466"/>
                    <a:pt x="4370" y="10460"/>
                  </a:cubicBezTo>
                  <a:cubicBezTo>
                    <a:pt x="4593" y="10449"/>
                    <a:pt x="4787" y="10277"/>
                    <a:pt x="4870" y="10027"/>
                  </a:cubicBezTo>
                  <a:lnTo>
                    <a:pt x="5151" y="9214"/>
                  </a:lnTo>
                  <a:cubicBezTo>
                    <a:pt x="5158" y="9193"/>
                    <a:pt x="5176" y="9176"/>
                    <a:pt x="5195" y="9181"/>
                  </a:cubicBezTo>
                  <a:close/>
                  <a:moveTo>
                    <a:pt x="15264" y="10627"/>
                  </a:moveTo>
                  <a:cubicBezTo>
                    <a:pt x="13721" y="10627"/>
                    <a:pt x="12470" y="12142"/>
                    <a:pt x="12470" y="14012"/>
                  </a:cubicBezTo>
                  <a:cubicBezTo>
                    <a:pt x="12470" y="15882"/>
                    <a:pt x="13721" y="17398"/>
                    <a:pt x="15264" y="17398"/>
                  </a:cubicBezTo>
                  <a:cubicBezTo>
                    <a:pt x="16807" y="17398"/>
                    <a:pt x="18057" y="15882"/>
                    <a:pt x="18057" y="14012"/>
                  </a:cubicBezTo>
                  <a:cubicBezTo>
                    <a:pt x="18057" y="12142"/>
                    <a:pt x="16807" y="10627"/>
                    <a:pt x="15264" y="10627"/>
                  </a:cubicBezTo>
                  <a:close/>
                  <a:moveTo>
                    <a:pt x="15264" y="11273"/>
                  </a:moveTo>
                  <a:cubicBezTo>
                    <a:pt x="16513" y="11273"/>
                    <a:pt x="17529" y="12499"/>
                    <a:pt x="17529" y="14012"/>
                  </a:cubicBezTo>
                  <a:cubicBezTo>
                    <a:pt x="17529" y="15526"/>
                    <a:pt x="16513" y="16751"/>
                    <a:pt x="15264" y="16751"/>
                  </a:cubicBezTo>
                  <a:cubicBezTo>
                    <a:pt x="14015" y="16751"/>
                    <a:pt x="13004" y="15526"/>
                    <a:pt x="13004" y="14012"/>
                  </a:cubicBezTo>
                  <a:cubicBezTo>
                    <a:pt x="13004" y="12499"/>
                    <a:pt x="14015" y="11273"/>
                    <a:pt x="15264" y="11273"/>
                  </a:cubicBezTo>
                  <a:close/>
                  <a:moveTo>
                    <a:pt x="4546" y="11466"/>
                  </a:moveTo>
                  <a:cubicBezTo>
                    <a:pt x="4020" y="11439"/>
                    <a:pt x="3485" y="11654"/>
                    <a:pt x="3067" y="12120"/>
                  </a:cubicBezTo>
                  <a:cubicBezTo>
                    <a:pt x="3064" y="12123"/>
                    <a:pt x="3064" y="12129"/>
                    <a:pt x="3061" y="12133"/>
                  </a:cubicBezTo>
                  <a:cubicBezTo>
                    <a:pt x="2225" y="13069"/>
                    <a:pt x="2168" y="14651"/>
                    <a:pt x="2940" y="15665"/>
                  </a:cubicBezTo>
                  <a:cubicBezTo>
                    <a:pt x="3713" y="16679"/>
                    <a:pt x="5018" y="16741"/>
                    <a:pt x="5855" y="15805"/>
                  </a:cubicBezTo>
                  <a:cubicBezTo>
                    <a:pt x="6691" y="14869"/>
                    <a:pt x="6743" y="13287"/>
                    <a:pt x="5970" y="12273"/>
                  </a:cubicBezTo>
                  <a:cubicBezTo>
                    <a:pt x="5586" y="11766"/>
                    <a:pt x="5072" y="11494"/>
                    <a:pt x="4546" y="11466"/>
                  </a:cubicBezTo>
                  <a:close/>
                  <a:moveTo>
                    <a:pt x="4513" y="12100"/>
                  </a:moveTo>
                  <a:cubicBezTo>
                    <a:pt x="4904" y="12113"/>
                    <a:pt x="5290" y="12307"/>
                    <a:pt x="5580" y="12679"/>
                  </a:cubicBezTo>
                  <a:cubicBezTo>
                    <a:pt x="6160" y="13424"/>
                    <a:pt x="6134" y="14602"/>
                    <a:pt x="5519" y="15305"/>
                  </a:cubicBezTo>
                  <a:cubicBezTo>
                    <a:pt x="5512" y="15314"/>
                    <a:pt x="5505" y="15323"/>
                    <a:pt x="5497" y="15332"/>
                  </a:cubicBezTo>
                  <a:cubicBezTo>
                    <a:pt x="4883" y="16034"/>
                    <a:pt x="3916" y="15996"/>
                    <a:pt x="3336" y="15252"/>
                  </a:cubicBezTo>
                  <a:cubicBezTo>
                    <a:pt x="2756" y="14507"/>
                    <a:pt x="2782" y="13335"/>
                    <a:pt x="3397" y="12633"/>
                  </a:cubicBezTo>
                  <a:cubicBezTo>
                    <a:pt x="3404" y="12624"/>
                    <a:pt x="3411" y="12615"/>
                    <a:pt x="3419" y="12606"/>
                  </a:cubicBezTo>
                  <a:cubicBezTo>
                    <a:pt x="3726" y="12255"/>
                    <a:pt x="4122" y="12086"/>
                    <a:pt x="4513" y="12100"/>
                  </a:cubicBezTo>
                  <a:close/>
                </a:path>
              </a:pathLst>
            </a:custGeom>
            <a:solidFill>
              <a:srgbClr val="FFFFFF"/>
            </a:solidFill>
            <a:ln w="3175">
              <a:noFill/>
              <a:miter lim="400000"/>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sz="1100"/>
              </a:pPr>
              <a:endParaRPr kumimoji="0" sz="1400" b="0" i="0" u="none" strike="noStrike" kern="0" cap="none" spc="0" normalizeH="0" baseline="0" noProof="0">
                <a:ln>
                  <a:noFill/>
                </a:ln>
                <a:solidFill>
                  <a:srgbClr val="011627"/>
                </a:solidFill>
                <a:effectLst/>
                <a:uLnTx/>
                <a:uFillTx/>
                <a:latin typeface="Poppins" pitchFamily="2" charset="77"/>
                <a:ea typeface="+mn-ea"/>
                <a:cs typeface="Poppins" pitchFamily="2" charset="77"/>
              </a:endParaRPr>
            </a:p>
          </p:txBody>
        </p:sp>
      </p:grpSp>
      <p:sp>
        <p:nvSpPr>
          <p:cNvPr id="2" name="TextBox 30">
            <a:extLst>
              <a:ext uri="{FF2B5EF4-FFF2-40B4-BE49-F238E27FC236}">
                <a16:creationId xmlns:a16="http://schemas.microsoft.com/office/drawing/2014/main" id="{EF61E2C5-FAD4-7661-6C65-34B1404AE92E}"/>
              </a:ext>
            </a:extLst>
          </p:cNvPr>
          <p:cNvSpPr txBox="1"/>
          <p:nvPr/>
        </p:nvSpPr>
        <p:spPr bwMode="gray">
          <a:xfrm>
            <a:off x="4185007" y="793516"/>
            <a:ext cx="5659637" cy="215444"/>
          </a:xfrm>
          <a:prstGeom prst="rect">
            <a:avLst/>
          </a:prstGeom>
          <a:noFill/>
        </p:spPr>
        <p:txBody>
          <a:bodyPr vert="horz" wrap="square" lIns="0" tIns="0" rIns="0" bIns="0" rtlCol="0" anchor="ctr" anchorCtr="0">
            <a:spAutoFit/>
          </a:bodyPr>
          <a:lstStyle/>
          <a:p>
            <a:pPr marL="0" marR="0" lvl="0" indent="0" algn="l" defTabSz="1216675" rtl="0" eaLnBrk="1" fontAlgn="base" latinLnBrk="0" hangingPunct="1">
              <a:lnSpc>
                <a:spcPct val="100000"/>
              </a:lnSpc>
              <a:spcBef>
                <a:spcPct val="0"/>
              </a:spcBef>
              <a:spcAft>
                <a:spcPct val="0"/>
              </a:spcAft>
              <a:buClrTx/>
              <a:buSzTx/>
              <a:buFontTx/>
              <a:buNone/>
              <a:tabLst/>
              <a:defRPr/>
            </a:pPr>
            <a:r>
              <a:rPr kumimoji="0" lang="en-US" sz="1400" i="0" u="none" strike="noStrike" kern="1200" cap="none" spc="0" normalizeH="0" baseline="0" noProof="0" dirty="0">
                <a:ln>
                  <a:noFill/>
                </a:ln>
                <a:solidFill>
                  <a:srgbClr val="011627"/>
                </a:solidFill>
                <a:effectLst/>
                <a:uLnTx/>
                <a:uFillTx/>
                <a:latin typeface="Century Gothic"/>
                <a:ea typeface="+mn-ea"/>
                <a:cs typeface="AdihausDIN" panose="020B0504020101020102" pitchFamily="34" charset="0"/>
              </a:rPr>
              <a:t>No hay </a:t>
            </a:r>
            <a:r>
              <a:rPr kumimoji="0" lang="en-US" sz="1400" i="0" u="none" strike="noStrike" kern="1200" cap="none" spc="0" normalizeH="0" baseline="0" noProof="0" dirty="0" err="1">
                <a:ln>
                  <a:noFill/>
                </a:ln>
                <a:solidFill>
                  <a:srgbClr val="011627"/>
                </a:solidFill>
                <a:effectLst/>
                <a:uLnTx/>
                <a:uFillTx/>
                <a:latin typeface="Century Gothic"/>
                <a:ea typeface="+mn-ea"/>
                <a:cs typeface="AdihausDIN" panose="020B0504020101020102" pitchFamily="34" charset="0"/>
              </a:rPr>
              <a:t>actividad</a:t>
            </a:r>
            <a:r>
              <a:rPr kumimoji="0" lang="en-US" sz="1400" i="0" u="none" strike="noStrike" kern="1200" cap="none" spc="0" normalizeH="0" baseline="0" noProof="0" dirty="0">
                <a:ln>
                  <a:noFill/>
                </a:ln>
                <a:solidFill>
                  <a:srgbClr val="011627"/>
                </a:solidFill>
                <a:effectLst/>
                <a:uLnTx/>
                <a:uFillTx/>
                <a:latin typeface="Century Gothic"/>
                <a:ea typeface="+mn-ea"/>
                <a:cs typeface="AdihausDIN" panose="020B0504020101020102" pitchFamily="34" charset="0"/>
              </a:rPr>
              <a:t> </a:t>
            </a:r>
            <a:r>
              <a:rPr kumimoji="0" lang="en-US" sz="1400" i="0" u="none" strike="noStrike" kern="1200" cap="none" spc="0" normalizeH="0" baseline="0" noProof="0" dirty="0" err="1">
                <a:ln>
                  <a:noFill/>
                </a:ln>
                <a:solidFill>
                  <a:srgbClr val="011627"/>
                </a:solidFill>
                <a:effectLst/>
                <a:uLnTx/>
                <a:uFillTx/>
                <a:latin typeface="Century Gothic"/>
                <a:ea typeface="+mn-ea"/>
                <a:cs typeface="AdihausDIN" panose="020B0504020101020102" pitchFamily="34" charset="0"/>
              </a:rPr>
              <a:t>competitiva</a:t>
            </a:r>
            <a:r>
              <a:rPr kumimoji="0" lang="en-US" sz="1400" i="0" u="none" strike="noStrike" kern="1200" cap="none" spc="0" normalizeH="0" baseline="0" noProof="0" dirty="0">
                <a:ln>
                  <a:noFill/>
                </a:ln>
                <a:solidFill>
                  <a:srgbClr val="011627"/>
                </a:solidFill>
                <a:effectLst/>
                <a:uLnTx/>
                <a:uFillTx/>
                <a:latin typeface="Century Gothic"/>
                <a:ea typeface="+mn-ea"/>
                <a:cs typeface="AdihausDIN" panose="020B0504020101020102" pitchFamily="34" charset="0"/>
              </a:rPr>
              <a:t> (</a:t>
            </a:r>
            <a:r>
              <a:rPr kumimoji="0" lang="en-US" sz="1400" i="0" u="none" strike="noStrike" kern="1200" cap="none" spc="0" normalizeH="0" baseline="0" noProof="0" dirty="0" err="1">
                <a:ln>
                  <a:noFill/>
                </a:ln>
                <a:solidFill>
                  <a:srgbClr val="011627"/>
                </a:solidFill>
                <a:effectLst/>
                <a:uLnTx/>
                <a:uFillTx/>
                <a:latin typeface="Century Gothic"/>
                <a:ea typeface="+mn-ea"/>
                <a:cs typeface="AdihausDIN" panose="020B0504020101020102" pitchFamily="34" charset="0"/>
              </a:rPr>
              <a:t>Lomecan</a:t>
            </a:r>
            <a:r>
              <a:rPr kumimoji="0" lang="en-US" sz="1400" i="0" u="none" strike="noStrike" kern="1200" cap="none" spc="0" normalizeH="0" baseline="0" noProof="0" dirty="0">
                <a:ln>
                  <a:noFill/>
                </a:ln>
                <a:solidFill>
                  <a:srgbClr val="011627"/>
                </a:solidFill>
                <a:effectLst/>
                <a:uLnTx/>
                <a:uFillTx/>
                <a:latin typeface="Century Gothic"/>
                <a:ea typeface="+mn-ea"/>
                <a:cs typeface="AdihausDIN" panose="020B0504020101020102" pitchFamily="34" charset="0"/>
              </a:rPr>
              <a:t> V </a:t>
            </a:r>
            <a:r>
              <a:rPr lang="en-US" sz="1400" dirty="0">
                <a:solidFill>
                  <a:srgbClr val="011627"/>
                </a:solidFill>
                <a:latin typeface="Century Gothic"/>
                <a:cs typeface="AdihausDIN" panose="020B0504020101020102" pitchFamily="34" charset="0"/>
              </a:rPr>
              <a:t>sin</a:t>
            </a:r>
            <a:r>
              <a:rPr kumimoji="0" lang="en-US" sz="1400" i="0" u="none" strike="noStrike" kern="1200" cap="none" spc="0" normalizeH="0" baseline="0" noProof="0" dirty="0">
                <a:ln>
                  <a:noFill/>
                </a:ln>
                <a:solidFill>
                  <a:srgbClr val="011627"/>
                </a:solidFill>
                <a:effectLst/>
                <a:uLnTx/>
                <a:uFillTx/>
                <a:latin typeface="Century Gothic"/>
                <a:ea typeface="+mn-ea"/>
                <a:cs typeface="AdihausDIN" panose="020B0504020101020102" pitchFamily="34" charset="0"/>
              </a:rPr>
              <a:t> </a:t>
            </a:r>
            <a:r>
              <a:rPr kumimoji="0" lang="en-US" sz="1400" i="0" u="none" strike="noStrike" kern="1200" cap="none" spc="0" normalizeH="0" baseline="0" noProof="0" dirty="0" err="1">
                <a:ln>
                  <a:noFill/>
                </a:ln>
                <a:solidFill>
                  <a:srgbClr val="011627"/>
                </a:solidFill>
                <a:effectLst/>
                <a:uLnTx/>
                <a:uFillTx/>
                <a:latin typeface="Century Gothic"/>
                <a:ea typeface="+mn-ea"/>
                <a:cs typeface="AdihausDIN" panose="020B0504020101020102" pitchFamily="34" charset="0"/>
              </a:rPr>
              <a:t>actividad</a:t>
            </a:r>
            <a:r>
              <a:rPr kumimoji="0" lang="en-US" sz="1400" i="0" u="none" strike="noStrike" kern="1200" cap="none" spc="0" normalizeH="0" baseline="0" noProof="0" dirty="0">
                <a:ln>
                  <a:noFill/>
                </a:ln>
                <a:solidFill>
                  <a:srgbClr val="011627"/>
                </a:solidFill>
                <a:effectLst/>
                <a:uLnTx/>
                <a:uFillTx/>
                <a:latin typeface="Century Gothic"/>
                <a:ea typeface="+mn-ea"/>
                <a:cs typeface="AdihausDIN" panose="020B0504020101020102" pitchFamily="34" charset="0"/>
              </a:rPr>
              <a:t>)</a:t>
            </a:r>
          </a:p>
        </p:txBody>
      </p:sp>
      <p:sp>
        <p:nvSpPr>
          <p:cNvPr id="8" name="Oval 31">
            <a:extLst>
              <a:ext uri="{FF2B5EF4-FFF2-40B4-BE49-F238E27FC236}">
                <a16:creationId xmlns:a16="http://schemas.microsoft.com/office/drawing/2014/main" id="{DF920E4F-E050-C785-B38B-439D254E1831}"/>
              </a:ext>
            </a:extLst>
          </p:cNvPr>
          <p:cNvSpPr/>
          <p:nvPr/>
        </p:nvSpPr>
        <p:spPr>
          <a:xfrm>
            <a:off x="251311" y="2303764"/>
            <a:ext cx="431671" cy="431671"/>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Century Gothic" panose="020F0302020204030204"/>
              <a:ea typeface="+mn-ea"/>
              <a:cs typeface="+mn-cs"/>
            </a:endParaRPr>
          </a:p>
        </p:txBody>
      </p:sp>
      <p:sp>
        <p:nvSpPr>
          <p:cNvPr id="10" name="Freeform 131">
            <a:extLst>
              <a:ext uri="{FF2B5EF4-FFF2-40B4-BE49-F238E27FC236}">
                <a16:creationId xmlns:a16="http://schemas.microsoft.com/office/drawing/2014/main" id="{74C148ED-22C7-1849-449F-416766339464}"/>
              </a:ext>
            </a:extLst>
          </p:cNvPr>
          <p:cNvSpPr>
            <a:spLocks noChangeAspect="1" noEditPoints="1"/>
          </p:cNvSpPr>
          <p:nvPr/>
        </p:nvSpPr>
        <p:spPr bwMode="gray">
          <a:xfrm>
            <a:off x="330512" y="2391149"/>
            <a:ext cx="273268" cy="274920"/>
          </a:xfrm>
          <a:custGeom>
            <a:avLst/>
            <a:gdLst>
              <a:gd name="T0" fmla="*/ 1207 w 1207"/>
              <a:gd name="T1" fmla="*/ 1047 h 1207"/>
              <a:gd name="T2" fmla="*/ 1167 w 1207"/>
              <a:gd name="T3" fmla="*/ 1087 h 1207"/>
              <a:gd name="T4" fmla="*/ 1047 w 1207"/>
              <a:gd name="T5" fmla="*/ 1207 h 1207"/>
              <a:gd name="T6" fmla="*/ 1007 w 1207"/>
              <a:gd name="T7" fmla="*/ 1167 h 1207"/>
              <a:gd name="T8" fmla="*/ 1099 w 1207"/>
              <a:gd name="T9" fmla="*/ 1076 h 1207"/>
              <a:gd name="T10" fmla="*/ 188 w 1207"/>
              <a:gd name="T11" fmla="*/ 1076 h 1207"/>
              <a:gd name="T12" fmla="*/ 132 w 1207"/>
              <a:gd name="T13" fmla="*/ 1076 h 1207"/>
              <a:gd name="T14" fmla="*/ 132 w 1207"/>
              <a:gd name="T15" fmla="*/ 1019 h 1207"/>
              <a:gd name="T16" fmla="*/ 132 w 1207"/>
              <a:gd name="T17" fmla="*/ 109 h 1207"/>
              <a:gd name="T18" fmla="*/ 40 w 1207"/>
              <a:gd name="T19" fmla="*/ 200 h 1207"/>
              <a:gd name="T20" fmla="*/ 0 w 1207"/>
              <a:gd name="T21" fmla="*/ 160 h 1207"/>
              <a:gd name="T22" fmla="*/ 120 w 1207"/>
              <a:gd name="T23" fmla="*/ 40 h 1207"/>
              <a:gd name="T24" fmla="*/ 160 w 1207"/>
              <a:gd name="T25" fmla="*/ 0 h 1207"/>
              <a:gd name="T26" fmla="*/ 200 w 1207"/>
              <a:gd name="T27" fmla="*/ 40 h 1207"/>
              <a:gd name="T28" fmla="*/ 320 w 1207"/>
              <a:gd name="T29" fmla="*/ 160 h 1207"/>
              <a:gd name="T30" fmla="*/ 280 w 1207"/>
              <a:gd name="T31" fmla="*/ 200 h 1207"/>
              <a:gd name="T32" fmla="*/ 188 w 1207"/>
              <a:gd name="T33" fmla="*/ 109 h 1207"/>
              <a:gd name="T34" fmla="*/ 188 w 1207"/>
              <a:gd name="T35" fmla="*/ 1019 h 1207"/>
              <a:gd name="T36" fmla="*/ 1099 w 1207"/>
              <a:gd name="T37" fmla="*/ 1019 h 1207"/>
              <a:gd name="T38" fmla="*/ 1007 w 1207"/>
              <a:gd name="T39" fmla="*/ 927 h 1207"/>
              <a:gd name="T40" fmla="*/ 1047 w 1207"/>
              <a:gd name="T41" fmla="*/ 887 h 1207"/>
              <a:gd name="T42" fmla="*/ 1167 w 1207"/>
              <a:gd name="T43" fmla="*/ 1007 h 1207"/>
              <a:gd name="T44" fmla="*/ 1207 w 1207"/>
              <a:gd name="T45" fmla="*/ 1047 h 1207"/>
              <a:gd name="T46" fmla="*/ 300 w 1207"/>
              <a:gd name="T47" fmla="*/ 799 h 1207"/>
              <a:gd name="T48" fmla="*/ 469 w 1207"/>
              <a:gd name="T49" fmla="*/ 481 h 1207"/>
              <a:gd name="T50" fmla="*/ 614 w 1207"/>
              <a:gd name="T51" fmla="*/ 664 h 1207"/>
              <a:gd name="T52" fmla="*/ 784 w 1207"/>
              <a:gd name="T53" fmla="*/ 878 h 1207"/>
              <a:gd name="T54" fmla="*/ 954 w 1207"/>
              <a:gd name="T55" fmla="*/ 597 h 1207"/>
              <a:gd name="T56" fmla="*/ 1164 w 1207"/>
              <a:gd name="T57" fmla="*/ 195 h 1207"/>
              <a:gd name="T58" fmla="*/ 1137 w 1207"/>
              <a:gd name="T59" fmla="*/ 145 h 1207"/>
              <a:gd name="T60" fmla="*/ 900 w 1207"/>
              <a:gd name="T61" fmla="*/ 582 h 1207"/>
              <a:gd name="T62" fmla="*/ 784 w 1207"/>
              <a:gd name="T63" fmla="*/ 821 h 1207"/>
              <a:gd name="T64" fmla="*/ 667 w 1207"/>
              <a:gd name="T65" fmla="*/ 645 h 1207"/>
              <a:gd name="T66" fmla="*/ 457 w 1207"/>
              <a:gd name="T67" fmla="*/ 425 h 1207"/>
              <a:gd name="T68" fmla="*/ 245 w 1207"/>
              <a:gd name="T69" fmla="*/ 787 h 1207"/>
              <a:gd name="T70" fmla="*/ 300 w 1207"/>
              <a:gd name="T71" fmla="*/ 799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7" h="1207">
                <a:moveTo>
                  <a:pt x="1207" y="1047"/>
                </a:moveTo>
                <a:cubicBezTo>
                  <a:pt x="1167" y="1087"/>
                  <a:pt x="1167" y="1087"/>
                  <a:pt x="1167" y="1087"/>
                </a:cubicBezTo>
                <a:cubicBezTo>
                  <a:pt x="1047" y="1207"/>
                  <a:pt x="1047" y="1207"/>
                  <a:pt x="1047" y="1207"/>
                </a:cubicBezTo>
                <a:cubicBezTo>
                  <a:pt x="1007" y="1167"/>
                  <a:pt x="1007" y="1167"/>
                  <a:pt x="1007" y="1167"/>
                </a:cubicBezTo>
                <a:cubicBezTo>
                  <a:pt x="1099" y="1076"/>
                  <a:pt x="1099" y="1076"/>
                  <a:pt x="1099" y="1076"/>
                </a:cubicBezTo>
                <a:cubicBezTo>
                  <a:pt x="188" y="1076"/>
                  <a:pt x="188" y="1076"/>
                  <a:pt x="188" y="1076"/>
                </a:cubicBezTo>
                <a:cubicBezTo>
                  <a:pt x="132" y="1076"/>
                  <a:pt x="132" y="1076"/>
                  <a:pt x="132" y="1076"/>
                </a:cubicBezTo>
                <a:cubicBezTo>
                  <a:pt x="132" y="1019"/>
                  <a:pt x="132" y="1019"/>
                  <a:pt x="132" y="1019"/>
                </a:cubicBezTo>
                <a:cubicBezTo>
                  <a:pt x="132" y="109"/>
                  <a:pt x="132" y="109"/>
                  <a:pt x="132" y="109"/>
                </a:cubicBezTo>
                <a:cubicBezTo>
                  <a:pt x="40" y="200"/>
                  <a:pt x="40" y="200"/>
                  <a:pt x="40" y="200"/>
                </a:cubicBezTo>
                <a:cubicBezTo>
                  <a:pt x="0" y="160"/>
                  <a:pt x="0" y="160"/>
                  <a:pt x="0" y="160"/>
                </a:cubicBezTo>
                <a:cubicBezTo>
                  <a:pt x="120" y="40"/>
                  <a:pt x="120" y="40"/>
                  <a:pt x="120" y="40"/>
                </a:cubicBezTo>
                <a:cubicBezTo>
                  <a:pt x="160" y="0"/>
                  <a:pt x="160" y="0"/>
                  <a:pt x="160" y="0"/>
                </a:cubicBezTo>
                <a:cubicBezTo>
                  <a:pt x="200" y="40"/>
                  <a:pt x="200" y="40"/>
                  <a:pt x="200" y="40"/>
                </a:cubicBezTo>
                <a:cubicBezTo>
                  <a:pt x="320" y="160"/>
                  <a:pt x="320" y="160"/>
                  <a:pt x="320" y="160"/>
                </a:cubicBezTo>
                <a:cubicBezTo>
                  <a:pt x="280" y="200"/>
                  <a:pt x="280" y="200"/>
                  <a:pt x="280" y="200"/>
                </a:cubicBezTo>
                <a:cubicBezTo>
                  <a:pt x="188" y="109"/>
                  <a:pt x="188" y="109"/>
                  <a:pt x="188" y="109"/>
                </a:cubicBezTo>
                <a:cubicBezTo>
                  <a:pt x="188" y="1019"/>
                  <a:pt x="188" y="1019"/>
                  <a:pt x="188" y="1019"/>
                </a:cubicBezTo>
                <a:cubicBezTo>
                  <a:pt x="1099" y="1019"/>
                  <a:pt x="1099" y="1019"/>
                  <a:pt x="1099" y="1019"/>
                </a:cubicBezTo>
                <a:cubicBezTo>
                  <a:pt x="1007" y="927"/>
                  <a:pt x="1007" y="927"/>
                  <a:pt x="1007" y="927"/>
                </a:cubicBezTo>
                <a:cubicBezTo>
                  <a:pt x="1047" y="887"/>
                  <a:pt x="1047" y="887"/>
                  <a:pt x="1047" y="887"/>
                </a:cubicBezTo>
                <a:cubicBezTo>
                  <a:pt x="1167" y="1007"/>
                  <a:pt x="1167" y="1007"/>
                  <a:pt x="1167" y="1007"/>
                </a:cubicBezTo>
                <a:lnTo>
                  <a:pt x="1207" y="1047"/>
                </a:lnTo>
                <a:close/>
                <a:moveTo>
                  <a:pt x="300" y="799"/>
                </a:moveTo>
                <a:cubicBezTo>
                  <a:pt x="338" y="625"/>
                  <a:pt x="408" y="495"/>
                  <a:pt x="469" y="481"/>
                </a:cubicBezTo>
                <a:cubicBezTo>
                  <a:pt x="537" y="465"/>
                  <a:pt x="570" y="543"/>
                  <a:pt x="614" y="664"/>
                </a:cubicBezTo>
                <a:cubicBezTo>
                  <a:pt x="651" y="769"/>
                  <a:pt x="690" y="878"/>
                  <a:pt x="784" y="878"/>
                </a:cubicBezTo>
                <a:cubicBezTo>
                  <a:pt x="878" y="878"/>
                  <a:pt x="913" y="748"/>
                  <a:pt x="954" y="597"/>
                </a:cubicBezTo>
                <a:cubicBezTo>
                  <a:pt x="997" y="438"/>
                  <a:pt x="1046" y="257"/>
                  <a:pt x="1164" y="195"/>
                </a:cubicBezTo>
                <a:cubicBezTo>
                  <a:pt x="1137" y="145"/>
                  <a:pt x="1137" y="145"/>
                  <a:pt x="1137" y="145"/>
                </a:cubicBezTo>
                <a:cubicBezTo>
                  <a:pt x="998" y="219"/>
                  <a:pt x="946" y="412"/>
                  <a:pt x="900" y="582"/>
                </a:cubicBezTo>
                <a:cubicBezTo>
                  <a:pt x="868" y="700"/>
                  <a:pt x="835" y="821"/>
                  <a:pt x="784" y="821"/>
                </a:cubicBezTo>
                <a:cubicBezTo>
                  <a:pt x="730" y="821"/>
                  <a:pt x="698" y="732"/>
                  <a:pt x="667" y="645"/>
                </a:cubicBezTo>
                <a:cubicBezTo>
                  <a:pt x="625" y="529"/>
                  <a:pt x="579" y="398"/>
                  <a:pt x="457" y="425"/>
                </a:cubicBezTo>
                <a:cubicBezTo>
                  <a:pt x="354" y="449"/>
                  <a:pt x="280" y="627"/>
                  <a:pt x="245" y="787"/>
                </a:cubicBezTo>
                <a:lnTo>
                  <a:pt x="300" y="799"/>
                </a:lnTo>
                <a:close/>
              </a:path>
            </a:pathLst>
          </a:custGeom>
          <a:solidFill>
            <a:srgbClr val="011627"/>
          </a:solidFill>
          <a:ln>
            <a:noFill/>
          </a:ln>
        </p:spPr>
        <p:txBody>
          <a:bodyPr vert="horz" wrap="none" lIns="0" tIns="0" rIns="0" bIns="0" numCol="1" anchor="t" anchorCtr="0" compatLnSpc="1">
            <a:prstTxWarp prst="textNoShape">
              <a:avLst/>
            </a:prstTxWarp>
            <a:noAutofit/>
          </a:bodyPr>
          <a:lstStyle/>
          <a:p>
            <a:pPr marL="0" marR="0" lvl="0" indent="0" algn="ctr" defTabSz="1216675" rtl="0" eaLnBrk="1" fontAlgn="base" latinLnBrk="0" hangingPunct="1">
              <a:lnSpc>
                <a:spcPct val="100000"/>
              </a:lnSpc>
              <a:spcBef>
                <a:spcPct val="0"/>
              </a:spcBef>
              <a:spcAft>
                <a:spcPct val="0"/>
              </a:spcAft>
              <a:buClrTx/>
              <a:buSzTx/>
              <a:buFontTx/>
              <a:buNone/>
              <a:tabLst/>
              <a:defRPr/>
            </a:pPr>
            <a:endParaRPr kumimoji="0" lang="en-US" sz="661" b="0" i="0" u="none" strike="noStrike" kern="0" cap="none" spc="26" normalizeH="0" baseline="0" noProof="0">
              <a:ln>
                <a:noFill/>
              </a:ln>
              <a:solidFill>
                <a:prstClr val="black"/>
              </a:solidFill>
              <a:effectLst/>
              <a:uLnTx/>
              <a:uFillTx/>
              <a:latin typeface="Century Gothic"/>
              <a:ea typeface="AdihausDIN Cn" charset="0"/>
              <a:cs typeface="AdihausDIN Cn" charset="0"/>
            </a:endParaRPr>
          </a:p>
        </p:txBody>
      </p:sp>
      <p:sp>
        <p:nvSpPr>
          <p:cNvPr id="64" name="CuadroTexto 63">
            <a:extLst>
              <a:ext uri="{FF2B5EF4-FFF2-40B4-BE49-F238E27FC236}">
                <a16:creationId xmlns:a16="http://schemas.microsoft.com/office/drawing/2014/main" id="{88FCAF3F-AEF1-CB72-9689-31972D2D2792}"/>
              </a:ext>
            </a:extLst>
          </p:cNvPr>
          <p:cNvSpPr txBox="1"/>
          <p:nvPr/>
        </p:nvSpPr>
        <p:spPr>
          <a:xfrm>
            <a:off x="5029554" y="1189680"/>
            <a:ext cx="4953428" cy="830997"/>
          </a:xfrm>
          <a:prstGeom prst="rect">
            <a:avLst/>
          </a:prstGeom>
          <a:noFill/>
        </p:spPr>
        <p:txBody>
          <a:bodyPr wrap="square" rtlCol="0">
            <a:spAutoFit/>
          </a:bodyPr>
          <a:lstStyle/>
          <a:p>
            <a:pPr marL="285750" indent="-285750">
              <a:buFont typeface="Arial" panose="020B0604020202020204" pitchFamily="34" charset="0"/>
              <a:buChar char="•"/>
              <a:defRPr/>
            </a:pPr>
            <a:r>
              <a:rPr lang="es-MX" sz="1200" dirty="0">
                <a:solidFill>
                  <a:srgbClr val="0A0F0D"/>
                </a:solidFill>
                <a:latin typeface="Century Gothic"/>
              </a:rPr>
              <a:t>Uso de TV abierta + TV Paga</a:t>
            </a:r>
          </a:p>
          <a:p>
            <a:pPr marL="285750" indent="-285750">
              <a:buFont typeface="Arial" panose="020B0604020202020204" pitchFamily="34" charset="0"/>
              <a:buChar char="•"/>
              <a:defRPr/>
            </a:pPr>
            <a:r>
              <a:rPr lang="es-MX" sz="1200" dirty="0">
                <a:solidFill>
                  <a:srgbClr val="0A0F0D"/>
                </a:solidFill>
                <a:latin typeface="Century Gothic"/>
              </a:rPr>
              <a:t>Kpi´s en mes bajo: 517 Trp´s semanales</a:t>
            </a:r>
          </a:p>
          <a:p>
            <a:pPr marL="285750" indent="-285750">
              <a:buFont typeface="Arial" panose="020B0604020202020204" pitchFamily="34" charset="0"/>
              <a:buChar char="•"/>
              <a:defRPr/>
            </a:pPr>
            <a:r>
              <a:rPr lang="es-MX" sz="1200" dirty="0">
                <a:solidFill>
                  <a:srgbClr val="0A0F0D"/>
                </a:solidFill>
                <a:latin typeface="Century Gothic"/>
              </a:rPr>
              <a:t>Kpi´s en meses altos: 726 Trp´s semanales</a:t>
            </a:r>
          </a:p>
          <a:p>
            <a:pPr marL="285750" indent="-285750">
              <a:buFont typeface="Arial" panose="020B0604020202020204" pitchFamily="34" charset="0"/>
              <a:buChar char="•"/>
              <a:defRPr/>
            </a:pPr>
            <a:r>
              <a:rPr lang="es-MX" sz="1200" dirty="0">
                <a:solidFill>
                  <a:srgbClr val="0A0F0D"/>
                </a:solidFill>
                <a:latin typeface="Century Gothic"/>
              </a:rPr>
              <a:t>Duración de spot: 20ss + short video 5 y 10” (SAC y cintillos)</a:t>
            </a:r>
            <a:endParaRPr lang="es-GT" sz="1200" dirty="0">
              <a:solidFill>
                <a:srgbClr val="0A0F0D"/>
              </a:solidFill>
              <a:latin typeface="Century Gothic"/>
            </a:endParaRPr>
          </a:p>
        </p:txBody>
      </p:sp>
      <p:grpSp>
        <p:nvGrpSpPr>
          <p:cNvPr id="66" name="Group 15">
            <a:extLst>
              <a:ext uri="{FF2B5EF4-FFF2-40B4-BE49-F238E27FC236}">
                <a16:creationId xmlns:a16="http://schemas.microsoft.com/office/drawing/2014/main" id="{B9EC7145-A7AD-9D97-B5D8-D7C6C4197EA8}"/>
              </a:ext>
            </a:extLst>
          </p:cNvPr>
          <p:cNvGrpSpPr/>
          <p:nvPr/>
        </p:nvGrpSpPr>
        <p:grpSpPr>
          <a:xfrm>
            <a:off x="5966162" y="2382950"/>
            <a:ext cx="214434" cy="261022"/>
            <a:chOff x="5757290" y="2898545"/>
            <a:chExt cx="677417" cy="824595"/>
          </a:xfrm>
        </p:grpSpPr>
        <p:sp>
          <p:nvSpPr>
            <p:cNvPr id="67" name="Freeform 43">
              <a:extLst>
                <a:ext uri="{FF2B5EF4-FFF2-40B4-BE49-F238E27FC236}">
                  <a16:creationId xmlns:a16="http://schemas.microsoft.com/office/drawing/2014/main" id="{EDE63BC0-EDC9-FE59-ABFB-2B137D7DF232}"/>
                </a:ext>
              </a:extLst>
            </p:cNvPr>
            <p:cNvSpPr/>
            <p:nvPr/>
          </p:nvSpPr>
          <p:spPr>
            <a:xfrm>
              <a:off x="5757290" y="2898545"/>
              <a:ext cx="677417" cy="824595"/>
            </a:xfrm>
            <a:custGeom>
              <a:avLst/>
              <a:gdLst>
                <a:gd name="connsiteX0" fmla="*/ 677418 w 677417"/>
                <a:gd name="connsiteY0" fmla="*/ 56314 h 824595"/>
                <a:gd name="connsiteX1" fmla="*/ 422910 w 677417"/>
                <a:gd name="connsiteY1" fmla="*/ 56314 h 824595"/>
                <a:gd name="connsiteX2" fmla="*/ 304727 w 677417"/>
                <a:gd name="connsiteY2" fmla="*/ 6591 h 824595"/>
                <a:gd name="connsiteX3" fmla="*/ 254603 w 677417"/>
                <a:gd name="connsiteY3" fmla="*/ 56314 h 824595"/>
                <a:gd name="connsiteX4" fmla="*/ 0 w 677417"/>
                <a:gd name="connsiteY4" fmla="*/ 56314 h 824595"/>
                <a:gd name="connsiteX5" fmla="*/ 0 w 677417"/>
                <a:gd name="connsiteY5" fmla="*/ 824596 h 824595"/>
                <a:gd name="connsiteX6" fmla="*/ 677418 w 677417"/>
                <a:gd name="connsiteY6" fmla="*/ 824596 h 824595"/>
                <a:gd name="connsiteX7" fmla="*/ 283940 w 677417"/>
                <a:gd name="connsiteY7" fmla="*/ 94109 h 824595"/>
                <a:gd name="connsiteX8" fmla="*/ 287179 w 677417"/>
                <a:gd name="connsiteY8" fmla="*/ 79180 h 824595"/>
                <a:gd name="connsiteX9" fmla="*/ 349903 w 677417"/>
                <a:gd name="connsiteY9" fmla="*/ 39072 h 824595"/>
                <a:gd name="connsiteX10" fmla="*/ 390335 w 677417"/>
                <a:gd name="connsiteY10" fmla="*/ 79180 h 824595"/>
                <a:gd name="connsiteX11" fmla="*/ 393573 w 677417"/>
                <a:gd name="connsiteY11" fmla="*/ 94109 h 824595"/>
                <a:gd name="connsiteX12" fmla="*/ 450723 w 677417"/>
                <a:gd name="connsiteY12" fmla="*/ 94109 h 824595"/>
                <a:gd name="connsiteX13" fmla="*/ 450723 w 677417"/>
                <a:gd name="connsiteY13" fmla="*/ 165448 h 824595"/>
                <a:gd name="connsiteX14" fmla="*/ 226790 w 677417"/>
                <a:gd name="connsiteY14" fmla="*/ 165448 h 824595"/>
                <a:gd name="connsiteX15" fmla="*/ 226790 w 677417"/>
                <a:gd name="connsiteY15" fmla="*/ 94109 h 824595"/>
                <a:gd name="connsiteX16" fmla="*/ 639318 w 677417"/>
                <a:gd name="connsiteY16" fmla="*/ 786801 h 824595"/>
                <a:gd name="connsiteX17" fmla="*/ 38100 w 677417"/>
                <a:gd name="connsiteY17" fmla="*/ 786801 h 824595"/>
                <a:gd name="connsiteX18" fmla="*/ 38100 w 677417"/>
                <a:gd name="connsiteY18" fmla="*/ 94109 h 824595"/>
                <a:gd name="connsiteX19" fmla="*/ 188690 w 677417"/>
                <a:gd name="connsiteY19" fmla="*/ 94109 h 824595"/>
                <a:gd name="connsiteX20" fmla="*/ 188690 w 677417"/>
                <a:gd name="connsiteY20" fmla="*/ 203243 h 824595"/>
                <a:gd name="connsiteX21" fmla="*/ 488728 w 677417"/>
                <a:gd name="connsiteY21" fmla="*/ 203243 h 824595"/>
                <a:gd name="connsiteX22" fmla="*/ 488728 w 677417"/>
                <a:gd name="connsiteY22" fmla="*/ 94109 h 824595"/>
                <a:gd name="connsiteX23" fmla="*/ 639318 w 677417"/>
                <a:gd name="connsiteY23" fmla="*/ 94109 h 824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7417" h="824595">
                  <a:moveTo>
                    <a:pt x="677418" y="56314"/>
                  </a:moveTo>
                  <a:lnTo>
                    <a:pt x="422910" y="56314"/>
                  </a:lnTo>
                  <a:cubicBezTo>
                    <a:pt x="404116" y="10209"/>
                    <a:pt x="351204" y="-12053"/>
                    <a:pt x="304727" y="6591"/>
                  </a:cubicBezTo>
                  <a:cubicBezTo>
                    <a:pt x="281916" y="15741"/>
                    <a:pt x="263827" y="33685"/>
                    <a:pt x="254603" y="56314"/>
                  </a:cubicBezTo>
                  <a:lnTo>
                    <a:pt x="0" y="56314"/>
                  </a:lnTo>
                  <a:lnTo>
                    <a:pt x="0" y="824596"/>
                  </a:lnTo>
                  <a:lnTo>
                    <a:pt x="677418" y="824596"/>
                  </a:lnTo>
                  <a:close/>
                  <a:moveTo>
                    <a:pt x="283940" y="94109"/>
                  </a:moveTo>
                  <a:lnTo>
                    <a:pt x="287179" y="79180"/>
                  </a:lnTo>
                  <a:cubicBezTo>
                    <a:pt x="293335" y="50922"/>
                    <a:pt x="321417" y="32965"/>
                    <a:pt x="349903" y="39072"/>
                  </a:cubicBezTo>
                  <a:cubicBezTo>
                    <a:pt x="370147" y="43412"/>
                    <a:pt x="385960" y="59098"/>
                    <a:pt x="390335" y="79180"/>
                  </a:cubicBezTo>
                  <a:lnTo>
                    <a:pt x="393573" y="94109"/>
                  </a:lnTo>
                  <a:lnTo>
                    <a:pt x="450723" y="94109"/>
                  </a:lnTo>
                  <a:lnTo>
                    <a:pt x="450723" y="165448"/>
                  </a:lnTo>
                  <a:lnTo>
                    <a:pt x="226790" y="165448"/>
                  </a:lnTo>
                  <a:lnTo>
                    <a:pt x="226790" y="94109"/>
                  </a:lnTo>
                  <a:close/>
                  <a:moveTo>
                    <a:pt x="639318" y="786801"/>
                  </a:moveTo>
                  <a:lnTo>
                    <a:pt x="38100" y="786801"/>
                  </a:lnTo>
                  <a:lnTo>
                    <a:pt x="38100" y="94109"/>
                  </a:lnTo>
                  <a:lnTo>
                    <a:pt x="188690" y="94109"/>
                  </a:lnTo>
                  <a:lnTo>
                    <a:pt x="188690" y="203243"/>
                  </a:lnTo>
                  <a:lnTo>
                    <a:pt x="488728" y="203243"/>
                  </a:lnTo>
                  <a:lnTo>
                    <a:pt x="488728" y="94109"/>
                  </a:lnTo>
                  <a:lnTo>
                    <a:pt x="639318" y="94109"/>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11627"/>
                </a:solidFill>
                <a:effectLst/>
                <a:uLnTx/>
                <a:uFillTx/>
                <a:latin typeface="Century Gothic"/>
                <a:ea typeface="+mn-ea"/>
                <a:cs typeface="+mn-cs"/>
              </a:endParaRPr>
            </a:p>
          </p:txBody>
        </p:sp>
        <p:sp>
          <p:nvSpPr>
            <p:cNvPr id="68" name="Freeform 44">
              <a:extLst>
                <a:ext uri="{FF2B5EF4-FFF2-40B4-BE49-F238E27FC236}">
                  <a16:creationId xmlns:a16="http://schemas.microsoft.com/office/drawing/2014/main" id="{7D09A10F-77CB-739E-F309-2378B0830C7A}"/>
                </a:ext>
              </a:extLst>
            </p:cNvPr>
            <p:cNvSpPr/>
            <p:nvPr/>
          </p:nvSpPr>
          <p:spPr>
            <a:xfrm>
              <a:off x="5881687" y="3208559"/>
              <a:ext cx="149161" cy="147968"/>
            </a:xfrm>
            <a:custGeom>
              <a:avLst/>
              <a:gdLst>
                <a:gd name="connsiteX0" fmla="*/ 0 w 149161"/>
                <a:gd name="connsiteY0" fmla="*/ 147968 h 147968"/>
                <a:gd name="connsiteX1" fmla="*/ 149162 w 149161"/>
                <a:gd name="connsiteY1" fmla="*/ 147968 h 147968"/>
                <a:gd name="connsiteX2" fmla="*/ 149162 w 149161"/>
                <a:gd name="connsiteY2" fmla="*/ 0 h 147968"/>
                <a:gd name="connsiteX3" fmla="*/ 0 w 149161"/>
                <a:gd name="connsiteY3" fmla="*/ 0 h 147968"/>
                <a:gd name="connsiteX4" fmla="*/ 38100 w 149161"/>
                <a:gd name="connsiteY4" fmla="*/ 37795 h 147968"/>
                <a:gd name="connsiteX5" fmla="*/ 111062 w 149161"/>
                <a:gd name="connsiteY5" fmla="*/ 37795 h 147968"/>
                <a:gd name="connsiteX6" fmla="*/ 111062 w 149161"/>
                <a:gd name="connsiteY6" fmla="*/ 110173 h 147968"/>
                <a:gd name="connsiteX7" fmla="*/ 38100 w 149161"/>
                <a:gd name="connsiteY7" fmla="*/ 110173 h 147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161" h="147968">
                  <a:moveTo>
                    <a:pt x="0" y="147968"/>
                  </a:moveTo>
                  <a:lnTo>
                    <a:pt x="149162" y="147968"/>
                  </a:lnTo>
                  <a:lnTo>
                    <a:pt x="149162" y="0"/>
                  </a:lnTo>
                  <a:lnTo>
                    <a:pt x="0" y="0"/>
                  </a:lnTo>
                  <a:close/>
                  <a:moveTo>
                    <a:pt x="38100" y="37795"/>
                  </a:moveTo>
                  <a:lnTo>
                    <a:pt x="111062" y="37795"/>
                  </a:lnTo>
                  <a:lnTo>
                    <a:pt x="111062" y="110173"/>
                  </a:lnTo>
                  <a:lnTo>
                    <a:pt x="38100" y="110173"/>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11627"/>
                </a:solidFill>
                <a:effectLst/>
                <a:uLnTx/>
                <a:uFillTx/>
                <a:latin typeface="Century Gothic"/>
                <a:ea typeface="+mn-ea"/>
                <a:cs typeface="+mn-cs"/>
              </a:endParaRPr>
            </a:p>
          </p:txBody>
        </p:sp>
        <p:sp>
          <p:nvSpPr>
            <p:cNvPr id="69" name="Freeform 45">
              <a:extLst>
                <a:ext uri="{FF2B5EF4-FFF2-40B4-BE49-F238E27FC236}">
                  <a16:creationId xmlns:a16="http://schemas.microsoft.com/office/drawing/2014/main" id="{799F534B-8BB6-FF88-1D85-36E20FA4196B}"/>
                </a:ext>
              </a:extLst>
            </p:cNvPr>
            <p:cNvSpPr/>
            <p:nvPr/>
          </p:nvSpPr>
          <p:spPr>
            <a:xfrm>
              <a:off x="6079140" y="3263646"/>
              <a:ext cx="231171" cy="37795"/>
            </a:xfrm>
            <a:custGeom>
              <a:avLst/>
              <a:gdLst>
                <a:gd name="connsiteX0" fmla="*/ 0 w 231171"/>
                <a:gd name="connsiteY0" fmla="*/ 0 h 37795"/>
                <a:gd name="connsiteX1" fmla="*/ 231172 w 231171"/>
                <a:gd name="connsiteY1" fmla="*/ 0 h 37795"/>
                <a:gd name="connsiteX2" fmla="*/ 231172 w 231171"/>
                <a:gd name="connsiteY2" fmla="*/ 37795 h 37795"/>
                <a:gd name="connsiteX3" fmla="*/ 0 w 231171"/>
                <a:gd name="connsiteY3" fmla="*/ 37795 h 37795"/>
              </a:gdLst>
              <a:ahLst/>
              <a:cxnLst>
                <a:cxn ang="0">
                  <a:pos x="connsiteX0" y="connsiteY0"/>
                </a:cxn>
                <a:cxn ang="0">
                  <a:pos x="connsiteX1" y="connsiteY1"/>
                </a:cxn>
                <a:cxn ang="0">
                  <a:pos x="connsiteX2" y="connsiteY2"/>
                </a:cxn>
                <a:cxn ang="0">
                  <a:pos x="connsiteX3" y="connsiteY3"/>
                </a:cxn>
              </a:cxnLst>
              <a:rect l="l" t="t" r="r" b="b"/>
              <a:pathLst>
                <a:path w="231171" h="37795">
                  <a:moveTo>
                    <a:pt x="0" y="0"/>
                  </a:moveTo>
                  <a:lnTo>
                    <a:pt x="231172" y="0"/>
                  </a:lnTo>
                  <a:lnTo>
                    <a:pt x="231172" y="37795"/>
                  </a:lnTo>
                  <a:lnTo>
                    <a:pt x="0" y="37795"/>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11627"/>
                </a:solidFill>
                <a:effectLst/>
                <a:uLnTx/>
                <a:uFillTx/>
                <a:latin typeface="Century Gothic"/>
                <a:ea typeface="+mn-ea"/>
                <a:cs typeface="+mn-cs"/>
              </a:endParaRPr>
            </a:p>
          </p:txBody>
        </p:sp>
        <p:sp>
          <p:nvSpPr>
            <p:cNvPr id="70" name="Freeform 46">
              <a:extLst>
                <a:ext uri="{FF2B5EF4-FFF2-40B4-BE49-F238E27FC236}">
                  <a16:creationId xmlns:a16="http://schemas.microsoft.com/office/drawing/2014/main" id="{DCA79E9F-FDB9-5F5A-E1C3-12CAD396D5FD}"/>
                </a:ext>
              </a:extLst>
            </p:cNvPr>
            <p:cNvSpPr/>
            <p:nvPr/>
          </p:nvSpPr>
          <p:spPr>
            <a:xfrm>
              <a:off x="5881687" y="3435330"/>
              <a:ext cx="149161" cy="147968"/>
            </a:xfrm>
            <a:custGeom>
              <a:avLst/>
              <a:gdLst>
                <a:gd name="connsiteX0" fmla="*/ 0 w 149161"/>
                <a:gd name="connsiteY0" fmla="*/ 147968 h 147968"/>
                <a:gd name="connsiteX1" fmla="*/ 149162 w 149161"/>
                <a:gd name="connsiteY1" fmla="*/ 147968 h 147968"/>
                <a:gd name="connsiteX2" fmla="*/ 149162 w 149161"/>
                <a:gd name="connsiteY2" fmla="*/ 0 h 147968"/>
                <a:gd name="connsiteX3" fmla="*/ 0 w 149161"/>
                <a:gd name="connsiteY3" fmla="*/ 0 h 147968"/>
                <a:gd name="connsiteX4" fmla="*/ 38100 w 149161"/>
                <a:gd name="connsiteY4" fmla="*/ 37795 h 147968"/>
                <a:gd name="connsiteX5" fmla="*/ 111062 w 149161"/>
                <a:gd name="connsiteY5" fmla="*/ 37795 h 147968"/>
                <a:gd name="connsiteX6" fmla="*/ 111062 w 149161"/>
                <a:gd name="connsiteY6" fmla="*/ 110173 h 147968"/>
                <a:gd name="connsiteX7" fmla="*/ 38100 w 149161"/>
                <a:gd name="connsiteY7" fmla="*/ 110173 h 147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161" h="147968">
                  <a:moveTo>
                    <a:pt x="0" y="147968"/>
                  </a:moveTo>
                  <a:lnTo>
                    <a:pt x="149162" y="147968"/>
                  </a:lnTo>
                  <a:lnTo>
                    <a:pt x="149162" y="0"/>
                  </a:lnTo>
                  <a:lnTo>
                    <a:pt x="0" y="0"/>
                  </a:lnTo>
                  <a:close/>
                  <a:moveTo>
                    <a:pt x="38100" y="37795"/>
                  </a:moveTo>
                  <a:lnTo>
                    <a:pt x="111062" y="37795"/>
                  </a:lnTo>
                  <a:lnTo>
                    <a:pt x="111062" y="110173"/>
                  </a:lnTo>
                  <a:lnTo>
                    <a:pt x="38100" y="110173"/>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11627"/>
                </a:solidFill>
                <a:effectLst/>
                <a:uLnTx/>
                <a:uFillTx/>
                <a:latin typeface="Century Gothic"/>
                <a:ea typeface="+mn-ea"/>
                <a:cs typeface="+mn-cs"/>
              </a:endParaRPr>
            </a:p>
          </p:txBody>
        </p:sp>
        <p:sp>
          <p:nvSpPr>
            <p:cNvPr id="71" name="Freeform 47">
              <a:extLst>
                <a:ext uri="{FF2B5EF4-FFF2-40B4-BE49-F238E27FC236}">
                  <a16:creationId xmlns:a16="http://schemas.microsoft.com/office/drawing/2014/main" id="{DE427F10-C7E8-FDEE-1CE1-7C7769D29AE0}"/>
                </a:ext>
              </a:extLst>
            </p:cNvPr>
            <p:cNvSpPr/>
            <p:nvPr/>
          </p:nvSpPr>
          <p:spPr>
            <a:xfrm>
              <a:off x="6079140" y="3490417"/>
              <a:ext cx="231171" cy="37795"/>
            </a:xfrm>
            <a:custGeom>
              <a:avLst/>
              <a:gdLst>
                <a:gd name="connsiteX0" fmla="*/ 0 w 231171"/>
                <a:gd name="connsiteY0" fmla="*/ 0 h 37795"/>
                <a:gd name="connsiteX1" fmla="*/ 231172 w 231171"/>
                <a:gd name="connsiteY1" fmla="*/ 0 h 37795"/>
                <a:gd name="connsiteX2" fmla="*/ 231172 w 231171"/>
                <a:gd name="connsiteY2" fmla="*/ 37795 h 37795"/>
                <a:gd name="connsiteX3" fmla="*/ 0 w 231171"/>
                <a:gd name="connsiteY3" fmla="*/ 37795 h 37795"/>
              </a:gdLst>
              <a:ahLst/>
              <a:cxnLst>
                <a:cxn ang="0">
                  <a:pos x="connsiteX0" y="connsiteY0"/>
                </a:cxn>
                <a:cxn ang="0">
                  <a:pos x="connsiteX1" y="connsiteY1"/>
                </a:cxn>
                <a:cxn ang="0">
                  <a:pos x="connsiteX2" y="connsiteY2"/>
                </a:cxn>
                <a:cxn ang="0">
                  <a:pos x="connsiteX3" y="connsiteY3"/>
                </a:cxn>
              </a:cxnLst>
              <a:rect l="l" t="t" r="r" b="b"/>
              <a:pathLst>
                <a:path w="231171" h="37795">
                  <a:moveTo>
                    <a:pt x="0" y="0"/>
                  </a:moveTo>
                  <a:lnTo>
                    <a:pt x="231172" y="0"/>
                  </a:lnTo>
                  <a:lnTo>
                    <a:pt x="231172" y="37795"/>
                  </a:lnTo>
                  <a:lnTo>
                    <a:pt x="0" y="37795"/>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11627"/>
                </a:solidFill>
                <a:effectLst/>
                <a:uLnTx/>
                <a:uFillTx/>
                <a:latin typeface="Century Gothic"/>
                <a:ea typeface="+mn-ea"/>
                <a:cs typeface="+mn-cs"/>
              </a:endParaRPr>
            </a:p>
          </p:txBody>
        </p:sp>
      </p:grpSp>
      <p:sp>
        <p:nvSpPr>
          <p:cNvPr id="74" name="TextBox 33">
            <a:extLst>
              <a:ext uri="{FF2B5EF4-FFF2-40B4-BE49-F238E27FC236}">
                <a16:creationId xmlns:a16="http://schemas.microsoft.com/office/drawing/2014/main" id="{AEFD2E9B-5C6F-999A-AE40-9F58EC96418E}"/>
              </a:ext>
            </a:extLst>
          </p:cNvPr>
          <p:cNvSpPr txBox="1"/>
          <p:nvPr/>
        </p:nvSpPr>
        <p:spPr bwMode="gray">
          <a:xfrm>
            <a:off x="6352163" y="2393247"/>
            <a:ext cx="1654478" cy="307777"/>
          </a:xfrm>
          <a:prstGeom prst="rect">
            <a:avLst/>
          </a:prstGeom>
          <a:noFill/>
        </p:spPr>
        <p:txBody>
          <a:bodyPr vert="horz" wrap="square" lIns="0" tIns="0" rIns="0" bIns="0" rtlCol="0" anchor="ctr" anchorCtr="0">
            <a:spAutoFit/>
          </a:bodyPr>
          <a:lstStyle/>
          <a:p>
            <a:pPr marL="0" marR="0" lvl="0" indent="0" algn="l" defTabSz="1216675"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11627"/>
                </a:solidFill>
                <a:effectLst/>
                <a:uLnTx/>
                <a:uFillTx/>
                <a:latin typeface="Century Gothic"/>
                <a:ea typeface="+mn-ea"/>
                <a:cs typeface="AdihausDIN" panose="020B0504020101020102" pitchFamily="34" charset="0"/>
              </a:rPr>
              <a:t>Canales</a:t>
            </a:r>
            <a:endParaRPr kumimoji="0" lang="en-US" sz="2000" b="1" i="0" u="none" strike="noStrike" kern="1200" cap="none" spc="0" normalizeH="0" baseline="0" noProof="0" dirty="0">
              <a:ln>
                <a:noFill/>
              </a:ln>
              <a:solidFill>
                <a:srgbClr val="011627"/>
              </a:solidFill>
              <a:effectLst/>
              <a:uLnTx/>
              <a:uFillTx/>
              <a:latin typeface="Century Gothic"/>
              <a:ea typeface="+mn-ea"/>
              <a:cs typeface="Arial" charset="0"/>
            </a:endParaRPr>
          </a:p>
        </p:txBody>
      </p:sp>
      <p:cxnSp>
        <p:nvCxnSpPr>
          <p:cNvPr id="75" name="Straight Connector 48">
            <a:extLst>
              <a:ext uri="{FF2B5EF4-FFF2-40B4-BE49-F238E27FC236}">
                <a16:creationId xmlns:a16="http://schemas.microsoft.com/office/drawing/2014/main" id="{D832014C-AE62-6305-4C2E-8017B0D37025}"/>
              </a:ext>
            </a:extLst>
          </p:cNvPr>
          <p:cNvCxnSpPr/>
          <p:nvPr/>
        </p:nvCxnSpPr>
        <p:spPr>
          <a:xfrm>
            <a:off x="5856347" y="2872119"/>
            <a:ext cx="2304000" cy="0"/>
          </a:xfrm>
          <a:prstGeom prst="line">
            <a:avLst/>
          </a:prstGeom>
          <a:ln w="19050">
            <a:solidFill>
              <a:schemeClr val="tx2"/>
            </a:solidFill>
            <a:tailEnd type="none"/>
          </a:ln>
        </p:spPr>
        <p:style>
          <a:lnRef idx="1">
            <a:schemeClr val="accent1"/>
          </a:lnRef>
          <a:fillRef idx="0">
            <a:schemeClr val="accent1"/>
          </a:fillRef>
          <a:effectRef idx="0">
            <a:schemeClr val="accent1"/>
          </a:effectRef>
          <a:fontRef idx="minor">
            <a:schemeClr val="tx1"/>
          </a:fontRef>
        </p:style>
      </p:cxnSp>
      <p:pic>
        <p:nvPicPr>
          <p:cNvPr id="50" name="Picture 4" descr="Canal 5 El Líder - Honduras Logo PNG Vector (CDR) Free Download">
            <a:extLst>
              <a:ext uri="{FF2B5EF4-FFF2-40B4-BE49-F238E27FC236}">
                <a16:creationId xmlns:a16="http://schemas.microsoft.com/office/drawing/2014/main" id="{591AE804-13C0-2749-8CA9-5DBA6FA8A7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8425" y="3193596"/>
            <a:ext cx="479866" cy="339105"/>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8" descr="TSi | Logopedia | Fandom">
            <a:extLst>
              <a:ext uri="{FF2B5EF4-FFF2-40B4-BE49-F238E27FC236}">
                <a16:creationId xmlns:a16="http://schemas.microsoft.com/office/drawing/2014/main" id="{34078DBC-67EA-A448-AF39-2928D107B5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0466" y="3143564"/>
            <a:ext cx="406427" cy="406427"/>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12" descr="HCH Radio | HCH.TV">
            <a:extLst>
              <a:ext uri="{FF2B5EF4-FFF2-40B4-BE49-F238E27FC236}">
                <a16:creationId xmlns:a16="http://schemas.microsoft.com/office/drawing/2014/main" id="{F1A18B62-180B-C145-A849-086BCF7DE87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 t="26348" r="-2838" b="33314"/>
          <a:stretch/>
        </p:blipFill>
        <p:spPr bwMode="auto">
          <a:xfrm>
            <a:off x="7311213" y="3193074"/>
            <a:ext cx="773654" cy="303461"/>
          </a:xfrm>
          <a:prstGeom prst="rect">
            <a:avLst/>
          </a:prstGeom>
          <a:noFill/>
          <a:extLst>
            <a:ext uri="{909E8E84-426E-40DD-AFC4-6F175D3DCCD1}">
              <a14:hiddenFill xmlns:a14="http://schemas.microsoft.com/office/drawing/2010/main">
                <a:solidFill>
                  <a:srgbClr val="FFFFFF"/>
                </a:solidFill>
              </a14:hiddenFill>
            </a:ext>
          </a:extLst>
        </p:spPr>
      </p:pic>
      <p:cxnSp>
        <p:nvCxnSpPr>
          <p:cNvPr id="5" name="Conector recto 4">
            <a:extLst>
              <a:ext uri="{FF2B5EF4-FFF2-40B4-BE49-F238E27FC236}">
                <a16:creationId xmlns:a16="http://schemas.microsoft.com/office/drawing/2014/main" id="{A38B20EC-6E2C-3649-A555-176610731A28}"/>
              </a:ext>
            </a:extLst>
          </p:cNvPr>
          <p:cNvCxnSpPr/>
          <p:nvPr/>
        </p:nvCxnSpPr>
        <p:spPr>
          <a:xfrm>
            <a:off x="6180596" y="3714750"/>
            <a:ext cx="1620379"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graphicFrame>
        <p:nvGraphicFramePr>
          <p:cNvPr id="7" name="Gráfico 6">
            <a:extLst>
              <a:ext uri="{FF2B5EF4-FFF2-40B4-BE49-F238E27FC236}">
                <a16:creationId xmlns:a16="http://schemas.microsoft.com/office/drawing/2014/main" id="{73138D17-6FF9-AE4F-89D9-CD05F0FCB334}"/>
              </a:ext>
            </a:extLst>
          </p:cNvPr>
          <p:cNvGraphicFramePr/>
          <p:nvPr>
            <p:extLst>
              <p:ext uri="{D42A27DB-BD31-4B8C-83A1-F6EECF244321}">
                <p14:modId xmlns:p14="http://schemas.microsoft.com/office/powerpoint/2010/main" val="4028841599"/>
              </p:ext>
            </p:extLst>
          </p:nvPr>
        </p:nvGraphicFramePr>
        <p:xfrm>
          <a:off x="330511" y="2982614"/>
          <a:ext cx="5367431" cy="2549094"/>
        </p:xfrm>
        <a:graphic>
          <a:graphicData uri="http://schemas.openxmlformats.org/drawingml/2006/chart">
            <c:chart xmlns:c="http://schemas.openxmlformats.org/drawingml/2006/chart" xmlns:r="http://schemas.openxmlformats.org/officeDocument/2006/relationships" r:id="rId5"/>
          </a:graphicData>
        </a:graphic>
      </p:graphicFrame>
      <p:sp>
        <p:nvSpPr>
          <p:cNvPr id="3" name="AutoShape 2" descr="Lomecan - Salud íntima para las niñas bien">
            <a:extLst>
              <a:ext uri="{FF2B5EF4-FFF2-40B4-BE49-F238E27FC236}">
                <a16:creationId xmlns:a16="http://schemas.microsoft.com/office/drawing/2014/main" id="{FFA3AC0B-7C95-F947-8290-1A4B5DCE1A4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HN"/>
          </a:p>
        </p:txBody>
      </p:sp>
      <p:sp>
        <p:nvSpPr>
          <p:cNvPr id="6" name="AutoShape 4" descr="Lomecan - Salud íntima para las niñas bien">
            <a:extLst>
              <a:ext uri="{FF2B5EF4-FFF2-40B4-BE49-F238E27FC236}">
                <a16:creationId xmlns:a16="http://schemas.microsoft.com/office/drawing/2014/main" id="{CC47AE45-C2C4-714B-A205-AB151FFDE0E1}"/>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HN"/>
          </a:p>
        </p:txBody>
      </p:sp>
      <p:sp>
        <p:nvSpPr>
          <p:cNvPr id="14" name="AutoShape 8" descr="Qué esperar al usar medicamentos para infecciones vaginales">
            <a:extLst>
              <a:ext uri="{FF2B5EF4-FFF2-40B4-BE49-F238E27FC236}">
                <a16:creationId xmlns:a16="http://schemas.microsoft.com/office/drawing/2014/main" id="{47671622-E99E-DF4B-B4D0-49C3FFB6322D}"/>
              </a:ext>
            </a:extLst>
          </p:cNvPr>
          <p:cNvSpPr>
            <a:spLocks noChangeAspect="1" noChangeArrowheads="1"/>
          </p:cNvSpPr>
          <p:nvPr/>
        </p:nvSpPr>
        <p:spPr bwMode="auto">
          <a:xfrm>
            <a:off x="13203702" y="146679"/>
            <a:ext cx="60960" cy="609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HN"/>
          </a:p>
        </p:txBody>
      </p:sp>
    </p:spTree>
    <p:extLst>
      <p:ext uri="{BB962C8B-B14F-4D97-AF65-F5344CB8AC3E}">
        <p14:creationId xmlns:p14="http://schemas.microsoft.com/office/powerpoint/2010/main" val="1858705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308.500+ Aparato De Radio Fotografías de stock, fotos e imágenes libres de  derechos - iStock | Prensa, Internet, Revistas">
            <a:extLst>
              <a:ext uri="{FF2B5EF4-FFF2-40B4-BE49-F238E27FC236}">
                <a16:creationId xmlns:a16="http://schemas.microsoft.com/office/drawing/2014/main" id="{6D79A951-2CBF-974E-898F-21B657BFA8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3046" y="4217055"/>
            <a:ext cx="1983978" cy="1983978"/>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A09CF69E-294F-6FC7-2BEA-AFFC1E38F21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FFFFFF"/>
                </a:solidFill>
                <a:effectLst/>
                <a:uLnTx/>
                <a:uFillTx/>
                <a:latin typeface="Poppins Light" pitchFamily="2" charset="77"/>
                <a:ea typeface="+mn-ea"/>
                <a:cs typeface="Poppins Light" pitchFamily="2" charset="77"/>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800" b="0" i="0" u="none" strike="noStrike" kern="1200" cap="none" spc="0" normalizeH="0" baseline="0" noProof="0">
              <a:ln>
                <a:noFill/>
              </a:ln>
              <a:solidFill>
                <a:srgbClr val="FFFFFF"/>
              </a:solidFill>
              <a:effectLst/>
              <a:uLnTx/>
              <a:uFillTx/>
              <a:latin typeface="Poppins Light" pitchFamily="2" charset="77"/>
              <a:ea typeface="+mn-ea"/>
              <a:cs typeface="Poppins Light" pitchFamily="2" charset="77"/>
            </a:endParaRPr>
          </a:p>
        </p:txBody>
      </p:sp>
      <p:sp>
        <p:nvSpPr>
          <p:cNvPr id="7" name="Title 6">
            <a:extLst>
              <a:ext uri="{FF2B5EF4-FFF2-40B4-BE49-F238E27FC236}">
                <a16:creationId xmlns:a16="http://schemas.microsoft.com/office/drawing/2014/main" id="{0568EE2D-F3AA-1957-572E-279AD6C84489}"/>
              </a:ext>
            </a:extLst>
          </p:cNvPr>
          <p:cNvSpPr>
            <a:spLocks noGrp="1"/>
          </p:cNvSpPr>
          <p:nvPr>
            <p:ph type="title"/>
          </p:nvPr>
        </p:nvSpPr>
        <p:spPr>
          <a:xfrm>
            <a:off x="203647" y="566134"/>
            <a:ext cx="5039121" cy="1088701"/>
          </a:xfrm>
        </p:spPr>
        <p:txBody>
          <a:bodyPr/>
          <a:lstStyle/>
          <a:p>
            <a:r>
              <a:rPr lang="en-GB" dirty="0"/>
              <a:t>TV</a:t>
            </a:r>
            <a:br>
              <a:rPr lang="en-GB" dirty="0"/>
            </a:br>
            <a:r>
              <a:rPr lang="en-GB" dirty="0" err="1">
                <a:solidFill>
                  <a:schemeClr val="tx2"/>
                </a:solidFill>
              </a:rPr>
              <a:t>Patrocinio</a:t>
            </a:r>
            <a:r>
              <a:rPr lang="en-GB" dirty="0">
                <a:solidFill>
                  <a:schemeClr val="tx2"/>
                </a:solidFill>
              </a:rPr>
              <a:t> de </a:t>
            </a:r>
            <a:r>
              <a:rPr lang="en-GB" dirty="0" err="1">
                <a:solidFill>
                  <a:schemeClr val="tx2"/>
                </a:solidFill>
              </a:rPr>
              <a:t>segmentos</a:t>
            </a:r>
            <a:br>
              <a:rPr lang="en-GB" dirty="0"/>
            </a:br>
            <a:endParaRPr lang="en-GB" dirty="0"/>
          </a:p>
        </p:txBody>
      </p:sp>
      <p:sp>
        <p:nvSpPr>
          <p:cNvPr id="9" name="Rectangle 8">
            <a:extLst>
              <a:ext uri="{FF2B5EF4-FFF2-40B4-BE49-F238E27FC236}">
                <a16:creationId xmlns:a16="http://schemas.microsoft.com/office/drawing/2014/main" id="{73C4F59B-2B95-275C-854F-3E352B09150B}"/>
              </a:ext>
            </a:extLst>
          </p:cNvPr>
          <p:cNvSpPr/>
          <p:nvPr/>
        </p:nvSpPr>
        <p:spPr>
          <a:xfrm>
            <a:off x="203646" y="1719153"/>
            <a:ext cx="2774593" cy="33302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Poppins-Regular"/>
              <a:ea typeface="+mn-ea"/>
              <a:cs typeface="+mn-cs"/>
            </a:endParaRPr>
          </a:p>
        </p:txBody>
      </p:sp>
      <p:sp>
        <p:nvSpPr>
          <p:cNvPr id="10" name="TextBox 9">
            <a:extLst>
              <a:ext uri="{FF2B5EF4-FFF2-40B4-BE49-F238E27FC236}">
                <a16:creationId xmlns:a16="http://schemas.microsoft.com/office/drawing/2014/main" id="{E4E13DC8-B956-2511-D244-7ACE77BAAB4F}"/>
              </a:ext>
            </a:extLst>
          </p:cNvPr>
          <p:cNvSpPr txBox="1"/>
          <p:nvPr/>
        </p:nvSpPr>
        <p:spPr>
          <a:xfrm>
            <a:off x="316683" y="1825704"/>
            <a:ext cx="122661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err="1">
                <a:ln>
                  <a:noFill/>
                </a:ln>
                <a:solidFill>
                  <a:srgbClr val="00BCFF"/>
                </a:solidFill>
                <a:effectLst/>
                <a:uLnTx/>
                <a:uFillTx/>
                <a:latin typeface="Poppins-SemiBold"/>
                <a:ea typeface="+mn-ea"/>
                <a:cs typeface="+mn-cs"/>
              </a:rPr>
              <a:t>Racional</a:t>
            </a:r>
            <a:endParaRPr kumimoji="0" lang="en-GB" sz="1800" b="1" i="0" u="none" strike="noStrike" kern="0" cap="none" spc="0" normalizeH="0" baseline="0" noProof="0" dirty="0">
              <a:ln>
                <a:noFill/>
              </a:ln>
              <a:solidFill>
                <a:srgbClr val="00BCFF"/>
              </a:solidFill>
              <a:effectLst/>
              <a:uLnTx/>
              <a:uFillTx/>
              <a:latin typeface="Poppins-SemiBold"/>
              <a:ea typeface="+mn-ea"/>
              <a:cs typeface="+mn-cs"/>
            </a:endParaRPr>
          </a:p>
        </p:txBody>
      </p:sp>
      <p:sp>
        <p:nvSpPr>
          <p:cNvPr id="11" name="TextBox 10">
            <a:extLst>
              <a:ext uri="{FF2B5EF4-FFF2-40B4-BE49-F238E27FC236}">
                <a16:creationId xmlns:a16="http://schemas.microsoft.com/office/drawing/2014/main" id="{077BAAB6-6C27-E2DD-0709-18A8879F191F}"/>
              </a:ext>
            </a:extLst>
          </p:cNvPr>
          <p:cNvSpPr txBox="1"/>
          <p:nvPr/>
        </p:nvSpPr>
        <p:spPr>
          <a:xfrm>
            <a:off x="319303" y="2312502"/>
            <a:ext cx="2360836" cy="1938992"/>
          </a:xfrm>
          <a:prstGeom prst="rect">
            <a:avLst/>
          </a:prstGeom>
          <a:noFill/>
        </p:spPr>
        <p:txBody>
          <a:bodyPr wrap="square">
            <a:spAutoFit/>
          </a:bodyPr>
          <a:lstStyle/>
          <a:p>
            <a:pPr marL="171450" lvl="0" indent="-171450">
              <a:buFont typeface="Arial" panose="020B0604020202020204" pitchFamily="34" charset="0"/>
              <a:buChar char="•"/>
              <a:defRPr/>
            </a:pPr>
            <a:r>
              <a:rPr lang="es-HN" sz="1200" dirty="0"/>
              <a:t>La colocación del segmento 'Hablemos sin Tabú' tiene como objetivo contribuir a la visibilidad de la marca y mejorar su imagen, al asociarse con contenidos que promueven la salud sexual y el cuidado personal."</a:t>
            </a:r>
            <a:endParaRPr kumimoji="0" lang="en-GB" sz="1200" b="0" i="0" u="none" strike="noStrike" kern="0" cap="none" spc="0" normalizeH="0" baseline="0" noProof="0" dirty="0">
              <a:ln>
                <a:noFill/>
              </a:ln>
              <a:solidFill>
                <a:srgbClr val="000000"/>
              </a:solidFill>
              <a:effectLst/>
              <a:uLnTx/>
              <a:uFillTx/>
              <a:latin typeface="Poppins-Regular"/>
              <a:ea typeface="+mn-ea"/>
              <a:cs typeface="+mn-cs"/>
            </a:endParaRPr>
          </a:p>
        </p:txBody>
      </p:sp>
      <p:cxnSp>
        <p:nvCxnSpPr>
          <p:cNvPr id="12" name="Straight Connector 11">
            <a:extLst>
              <a:ext uri="{FF2B5EF4-FFF2-40B4-BE49-F238E27FC236}">
                <a16:creationId xmlns:a16="http://schemas.microsoft.com/office/drawing/2014/main" id="{D928A209-6AD1-D4E9-5166-93544FE65A7C}"/>
              </a:ext>
            </a:extLst>
          </p:cNvPr>
          <p:cNvCxnSpPr/>
          <p:nvPr/>
        </p:nvCxnSpPr>
        <p:spPr>
          <a:xfrm>
            <a:off x="316683" y="2259354"/>
            <a:ext cx="1731817" cy="0"/>
          </a:xfrm>
          <a:prstGeom prst="line">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24127A62-FFB1-C37B-AC88-C2B873EEE6B0}"/>
              </a:ext>
            </a:extLst>
          </p:cNvPr>
          <p:cNvSpPr/>
          <p:nvPr/>
        </p:nvSpPr>
        <p:spPr>
          <a:xfrm>
            <a:off x="3234096" y="1719153"/>
            <a:ext cx="2774593" cy="33302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Poppins-Regular"/>
              <a:ea typeface="+mn-ea"/>
              <a:cs typeface="+mn-cs"/>
            </a:endParaRPr>
          </a:p>
        </p:txBody>
      </p:sp>
      <p:sp>
        <p:nvSpPr>
          <p:cNvPr id="14" name="TextBox 13">
            <a:extLst>
              <a:ext uri="{FF2B5EF4-FFF2-40B4-BE49-F238E27FC236}">
                <a16:creationId xmlns:a16="http://schemas.microsoft.com/office/drawing/2014/main" id="{68743EBF-13BC-CDC0-296B-8A9DCCA274DD}"/>
              </a:ext>
            </a:extLst>
          </p:cNvPr>
          <p:cNvSpPr txBox="1"/>
          <p:nvPr/>
        </p:nvSpPr>
        <p:spPr>
          <a:xfrm>
            <a:off x="3347133" y="1825704"/>
            <a:ext cx="106471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kern="0" dirty="0" err="1">
                <a:solidFill>
                  <a:srgbClr val="00BCFF"/>
                </a:solidFill>
                <a:latin typeface="Poppins-SemiBold"/>
              </a:rPr>
              <a:t>Táctico</a:t>
            </a:r>
            <a:endParaRPr kumimoji="0" lang="en-GB" sz="1800" b="1" i="0" u="none" strike="noStrike" kern="0" cap="none" spc="0" normalizeH="0" baseline="0" noProof="0" dirty="0">
              <a:ln>
                <a:noFill/>
              </a:ln>
              <a:solidFill>
                <a:srgbClr val="00BCFF"/>
              </a:solidFill>
              <a:effectLst/>
              <a:uLnTx/>
              <a:uFillTx/>
              <a:latin typeface="Poppins-SemiBold"/>
              <a:ea typeface="+mn-ea"/>
              <a:cs typeface="+mn-cs"/>
            </a:endParaRPr>
          </a:p>
        </p:txBody>
      </p:sp>
      <p:sp>
        <p:nvSpPr>
          <p:cNvPr id="15" name="TextBox 14">
            <a:extLst>
              <a:ext uri="{FF2B5EF4-FFF2-40B4-BE49-F238E27FC236}">
                <a16:creationId xmlns:a16="http://schemas.microsoft.com/office/drawing/2014/main" id="{D63A935C-CF83-75AB-4473-27CB9CFBA4CE}"/>
              </a:ext>
            </a:extLst>
          </p:cNvPr>
          <p:cNvSpPr txBox="1"/>
          <p:nvPr/>
        </p:nvSpPr>
        <p:spPr>
          <a:xfrm>
            <a:off x="3377466" y="2257253"/>
            <a:ext cx="2391466" cy="2754600"/>
          </a:xfrm>
          <a:prstGeom prst="rect">
            <a:avLst/>
          </a:prstGeom>
          <a:noFill/>
        </p:spPr>
        <p:txBody>
          <a:bodyPr wrap="square">
            <a:spAutoFit/>
          </a:bodyPr>
          <a:lstStyle/>
          <a:p>
            <a:pPr>
              <a:defRPr/>
            </a:pPr>
            <a:r>
              <a:rPr kumimoji="0" lang="en-GB" sz="1200" b="1" i="0" u="none" strike="noStrike" kern="0" cap="none" spc="0" normalizeH="0" baseline="0" noProof="0" dirty="0">
                <a:ln>
                  <a:noFill/>
                </a:ln>
                <a:solidFill>
                  <a:srgbClr val="000000"/>
                </a:solidFill>
                <a:effectLst/>
                <a:uLnTx/>
                <a:uFillTx/>
                <a:latin typeface="Poppins-Regular"/>
                <a:ea typeface="+mn-ea"/>
                <a:cs typeface="+mn-cs"/>
              </a:rPr>
              <a:t>C5</a:t>
            </a:r>
          </a:p>
          <a:p>
            <a:pPr marL="171450" indent="-171450">
              <a:buFont typeface="Arial" panose="020B0604020202020204" pitchFamily="34" charset="0"/>
              <a:buChar char="•"/>
              <a:defRPr/>
            </a:pPr>
            <a:r>
              <a:rPr lang="en-GB" sz="1150" kern="0" dirty="0" err="1">
                <a:solidFill>
                  <a:srgbClr val="000000"/>
                </a:solidFill>
                <a:latin typeface="Poppins-Regular"/>
              </a:rPr>
              <a:t>Programa</a:t>
            </a:r>
            <a:r>
              <a:rPr lang="en-GB" sz="1150" kern="0" dirty="0">
                <a:solidFill>
                  <a:srgbClr val="000000"/>
                </a:solidFill>
                <a:latin typeface="Poppins-Regular"/>
              </a:rPr>
              <a:t> El Hilo . </a:t>
            </a:r>
            <a:r>
              <a:rPr lang="en-GB" sz="1150" kern="0" dirty="0" err="1">
                <a:solidFill>
                  <a:srgbClr val="000000"/>
                </a:solidFill>
                <a:latin typeface="Poppins-Regular"/>
              </a:rPr>
              <a:t>Programa</a:t>
            </a:r>
            <a:r>
              <a:rPr lang="en-GB" sz="1150" kern="0" dirty="0">
                <a:solidFill>
                  <a:srgbClr val="000000"/>
                </a:solidFill>
                <a:latin typeface="Poppins-Regular"/>
              </a:rPr>
              <a:t> de </a:t>
            </a:r>
            <a:r>
              <a:rPr lang="en-GB" sz="1150" kern="0" dirty="0" err="1">
                <a:solidFill>
                  <a:srgbClr val="000000"/>
                </a:solidFill>
                <a:latin typeface="Poppins-Regular"/>
              </a:rPr>
              <a:t>farándula</a:t>
            </a:r>
            <a:r>
              <a:rPr lang="en-GB" sz="1150" kern="0" dirty="0">
                <a:solidFill>
                  <a:srgbClr val="000000"/>
                </a:solidFill>
                <a:latin typeface="Poppins-Regular"/>
              </a:rPr>
              <a:t> con </a:t>
            </a:r>
            <a:r>
              <a:rPr lang="es-HN" sz="1150" dirty="0"/>
              <a:t>contenido de  intereses , como moda, salud, belleza, estilo de vida, entre otros</a:t>
            </a:r>
          </a:p>
          <a:p>
            <a:pPr marL="171450" indent="-171450">
              <a:buFont typeface="Arial" panose="020B0604020202020204" pitchFamily="34" charset="0"/>
              <a:buChar char="•"/>
              <a:defRPr/>
            </a:pPr>
            <a:r>
              <a:rPr kumimoji="0" lang="es-HN" sz="1150" b="0" i="0" u="none" strike="noStrike" kern="0" cap="none" spc="0" normalizeH="0" baseline="0" noProof="0" dirty="0">
                <a:ln>
                  <a:noFill/>
                </a:ln>
                <a:solidFill>
                  <a:srgbClr val="000000"/>
                </a:solidFill>
                <a:effectLst/>
                <a:uLnTx/>
                <a:uFillTx/>
                <a:latin typeface="Poppins-Regular"/>
                <a:ea typeface="+mn-ea"/>
                <a:cs typeface="+mn-cs"/>
              </a:rPr>
              <a:t>Replica del segmento en radio (Radio Vox) para generar un mayor alcance</a:t>
            </a:r>
          </a:p>
          <a:p>
            <a:pPr marL="171450" indent="-171450">
              <a:buFont typeface="Arial" panose="020B0604020202020204" pitchFamily="34" charset="0"/>
              <a:buChar char="•"/>
              <a:defRPr/>
            </a:pPr>
            <a:r>
              <a:rPr lang="es-HN" sz="1150" kern="0" dirty="0">
                <a:solidFill>
                  <a:srgbClr val="000000"/>
                </a:solidFill>
                <a:latin typeface="Poppins-Regular"/>
              </a:rPr>
              <a:t>Pauta de la cápsula en 3 momentos del año : Marzo (verano), Julio (mantenimiento) y septiembre (previo al Feriado Moránico</a:t>
            </a:r>
            <a:endParaRPr kumimoji="0" lang="en-GB" sz="1150" b="0" i="0" u="none" strike="noStrike" kern="0" cap="none" spc="0" normalizeH="0" baseline="0" noProof="0" dirty="0">
              <a:ln>
                <a:noFill/>
              </a:ln>
              <a:solidFill>
                <a:srgbClr val="000000"/>
              </a:solidFill>
              <a:effectLst/>
              <a:uLnTx/>
              <a:uFillTx/>
              <a:latin typeface="Poppins-Regular"/>
              <a:ea typeface="+mn-ea"/>
              <a:cs typeface="+mn-cs"/>
            </a:endParaRPr>
          </a:p>
        </p:txBody>
      </p:sp>
      <p:cxnSp>
        <p:nvCxnSpPr>
          <p:cNvPr id="16" name="Straight Connector 15">
            <a:extLst>
              <a:ext uri="{FF2B5EF4-FFF2-40B4-BE49-F238E27FC236}">
                <a16:creationId xmlns:a16="http://schemas.microsoft.com/office/drawing/2014/main" id="{35AEDC78-4351-AD34-8921-EA8B445979B8}"/>
              </a:ext>
            </a:extLst>
          </p:cNvPr>
          <p:cNvCxnSpPr/>
          <p:nvPr/>
        </p:nvCxnSpPr>
        <p:spPr>
          <a:xfrm>
            <a:off x="3434396" y="2258238"/>
            <a:ext cx="1731817" cy="0"/>
          </a:xfrm>
          <a:prstGeom prst="line">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671E0D01-70FB-43A5-FE75-B5C30F880462}"/>
              </a:ext>
            </a:extLst>
          </p:cNvPr>
          <p:cNvSpPr/>
          <p:nvPr/>
        </p:nvSpPr>
        <p:spPr>
          <a:xfrm>
            <a:off x="203647" y="5229237"/>
            <a:ext cx="5804245" cy="8607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Poppins-Regular"/>
              <a:ea typeface="+mn-ea"/>
              <a:cs typeface="+mn-cs"/>
            </a:endParaRPr>
          </a:p>
        </p:txBody>
      </p:sp>
      <p:sp>
        <p:nvSpPr>
          <p:cNvPr id="26" name="TextBox 25">
            <a:extLst>
              <a:ext uri="{FF2B5EF4-FFF2-40B4-BE49-F238E27FC236}">
                <a16:creationId xmlns:a16="http://schemas.microsoft.com/office/drawing/2014/main" id="{74EF0074-1786-0908-11FD-1EF0D3D6644D}"/>
              </a:ext>
            </a:extLst>
          </p:cNvPr>
          <p:cNvSpPr txBox="1"/>
          <p:nvPr/>
        </p:nvSpPr>
        <p:spPr>
          <a:xfrm>
            <a:off x="387341" y="5463007"/>
            <a:ext cx="197522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err="1">
                <a:ln>
                  <a:noFill/>
                </a:ln>
                <a:solidFill>
                  <a:srgbClr val="00BCFF"/>
                </a:solidFill>
                <a:effectLst/>
                <a:uLnTx/>
                <a:uFillTx/>
                <a:latin typeface="Poppins-SemiBold"/>
                <a:ea typeface="+mn-ea"/>
                <a:cs typeface="+mn-cs"/>
              </a:rPr>
              <a:t>Observaciones</a:t>
            </a:r>
            <a:endParaRPr kumimoji="0" lang="en-GB" sz="1800" b="1" i="0" u="none" strike="noStrike" kern="0" cap="none" spc="0" normalizeH="0" baseline="0" noProof="0" dirty="0">
              <a:ln>
                <a:noFill/>
              </a:ln>
              <a:solidFill>
                <a:srgbClr val="00BCFF"/>
              </a:solidFill>
              <a:effectLst/>
              <a:uLnTx/>
              <a:uFillTx/>
              <a:latin typeface="Poppins-SemiBold"/>
              <a:ea typeface="+mn-ea"/>
              <a:cs typeface="+mn-cs"/>
            </a:endParaRPr>
          </a:p>
        </p:txBody>
      </p:sp>
      <p:sp>
        <p:nvSpPr>
          <p:cNvPr id="27" name="TextBox 26">
            <a:extLst>
              <a:ext uri="{FF2B5EF4-FFF2-40B4-BE49-F238E27FC236}">
                <a16:creationId xmlns:a16="http://schemas.microsoft.com/office/drawing/2014/main" id="{3F97981C-7BD0-9B2D-BF62-60E1A1A7304D}"/>
              </a:ext>
            </a:extLst>
          </p:cNvPr>
          <p:cNvSpPr txBox="1"/>
          <p:nvPr/>
        </p:nvSpPr>
        <p:spPr>
          <a:xfrm>
            <a:off x="2251395" y="5293555"/>
            <a:ext cx="3756498" cy="861774"/>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lang="es-HN" sz="1000" i="1" dirty="0"/>
              <a:t>Se busca continuar con el patrocinio de segmento 'Hablemos en el baño sin tabú” durante las temporadas altas, para reforzar la recomendación de uso del producto ,mediante contenido producto por el canal (8 cápsulas)</a:t>
            </a:r>
            <a:endParaRPr kumimoji="0" lang="en-GB" sz="1000" b="0" i="1" u="none" strike="noStrike" kern="0" cap="none" spc="0" normalizeH="0" baseline="0" noProof="0" dirty="0">
              <a:ln>
                <a:noFill/>
              </a:ln>
              <a:solidFill>
                <a:srgbClr val="000000"/>
              </a:solidFill>
              <a:effectLst/>
              <a:uLnTx/>
              <a:uFillTx/>
              <a:latin typeface="Poppins-Regular"/>
              <a:ea typeface="+mn-ea"/>
              <a:cs typeface="+mn-cs"/>
            </a:endParaRPr>
          </a:p>
        </p:txBody>
      </p:sp>
      <p:grpSp>
        <p:nvGrpSpPr>
          <p:cNvPr id="5" name="Group 13">
            <a:extLst>
              <a:ext uri="{FF2B5EF4-FFF2-40B4-BE49-F238E27FC236}">
                <a16:creationId xmlns:a16="http://schemas.microsoft.com/office/drawing/2014/main" id="{DC492BB2-6FDB-5842-4BC7-94E103AB1D48}"/>
              </a:ext>
            </a:extLst>
          </p:cNvPr>
          <p:cNvGrpSpPr/>
          <p:nvPr/>
        </p:nvGrpSpPr>
        <p:grpSpPr>
          <a:xfrm>
            <a:off x="10154862" y="4205"/>
            <a:ext cx="1681453" cy="574871"/>
            <a:chOff x="10154862" y="-67235"/>
            <a:chExt cx="1681453" cy="574871"/>
          </a:xfrm>
        </p:grpSpPr>
        <p:sp>
          <p:nvSpPr>
            <p:cNvPr id="6" name="Round Same-side Corner of Rectangle 28">
              <a:extLst>
                <a:ext uri="{FF2B5EF4-FFF2-40B4-BE49-F238E27FC236}">
                  <a16:creationId xmlns:a16="http://schemas.microsoft.com/office/drawing/2014/main" id="{415ECBED-C970-6881-65D5-DD0DBE10E626}"/>
                </a:ext>
              </a:extLst>
            </p:cNvPr>
            <p:cNvSpPr/>
            <p:nvPr/>
          </p:nvSpPr>
          <p:spPr>
            <a:xfrm rot="10800000">
              <a:off x="10154862" y="-67235"/>
              <a:ext cx="1681453" cy="574871"/>
            </a:xfrm>
            <a:prstGeom prst="round2SameRect">
              <a:avLst>
                <a:gd name="adj1" fmla="val 24269"/>
                <a:gd name="adj2" fmla="val 0"/>
              </a:avLst>
            </a:prstGeom>
            <a:solidFill>
              <a:schemeClr val="bg2"/>
            </a:solidFill>
            <a:ln w="12700">
              <a:solidFill>
                <a:schemeClr val="accent2"/>
              </a:solidFill>
            </a:ln>
          </p:spPr>
          <p:style>
            <a:lnRef idx="0">
              <a:scrgbClr r="0" g="0" b="0"/>
            </a:lnRef>
            <a:fillRef idx="0">
              <a:scrgbClr r="0" g="0" b="0"/>
            </a:fillRef>
            <a:effectRef idx="0">
              <a:scrgbClr r="0" g="0" b="0"/>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Poppins-Regular"/>
                <a:ea typeface="+mn-ea"/>
                <a:cs typeface="+mn-cs"/>
              </a:endParaRPr>
            </a:p>
          </p:txBody>
        </p:sp>
        <p:grpSp>
          <p:nvGrpSpPr>
            <p:cNvPr id="8" name="Group 33">
              <a:extLst>
                <a:ext uri="{FF2B5EF4-FFF2-40B4-BE49-F238E27FC236}">
                  <a16:creationId xmlns:a16="http://schemas.microsoft.com/office/drawing/2014/main" id="{477C802B-FCFA-12CB-1727-9A2197A5E9A4}"/>
                </a:ext>
              </a:extLst>
            </p:cNvPr>
            <p:cNvGrpSpPr/>
            <p:nvPr/>
          </p:nvGrpSpPr>
          <p:grpSpPr>
            <a:xfrm>
              <a:off x="10337275" y="124456"/>
              <a:ext cx="1455794" cy="307777"/>
              <a:chOff x="1940295" y="2086507"/>
              <a:chExt cx="3070203" cy="649088"/>
            </a:xfrm>
          </p:grpSpPr>
          <p:sp>
            <p:nvSpPr>
              <p:cNvPr id="22" name="Oval 44">
                <a:extLst>
                  <a:ext uri="{FF2B5EF4-FFF2-40B4-BE49-F238E27FC236}">
                    <a16:creationId xmlns:a16="http://schemas.microsoft.com/office/drawing/2014/main" id="{9582B02B-CE28-F148-7F50-A02B71EFAE53}"/>
                  </a:ext>
                </a:extLst>
              </p:cNvPr>
              <p:cNvSpPr/>
              <p:nvPr/>
            </p:nvSpPr>
            <p:spPr>
              <a:xfrm>
                <a:off x="1940295" y="2112019"/>
                <a:ext cx="598068" cy="598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Poppins-Regular"/>
                  <a:ea typeface="+mn-ea"/>
                  <a:cs typeface="+mn-cs"/>
                </a:endParaRPr>
              </a:p>
            </p:txBody>
          </p:sp>
          <p:sp>
            <p:nvSpPr>
              <p:cNvPr id="23" name="TextBox 45">
                <a:extLst>
                  <a:ext uri="{FF2B5EF4-FFF2-40B4-BE49-F238E27FC236}">
                    <a16:creationId xmlns:a16="http://schemas.microsoft.com/office/drawing/2014/main" id="{14AA35F5-D6FA-CA20-836B-4D4726CDBDCA}"/>
                  </a:ext>
                </a:extLst>
              </p:cNvPr>
              <p:cNvSpPr txBox="1"/>
              <p:nvPr/>
            </p:nvSpPr>
            <p:spPr>
              <a:xfrm>
                <a:off x="2518275" y="2086507"/>
                <a:ext cx="2492223" cy="649088"/>
              </a:xfrm>
              <a:prstGeom prst="rect">
                <a:avLst/>
              </a:prstGeom>
              <a:noFill/>
            </p:spPr>
            <p:txBody>
              <a:bodyPr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err="1">
                    <a:ln>
                      <a:noFill/>
                    </a:ln>
                    <a:solidFill>
                      <a:srgbClr val="89D328"/>
                    </a:solidFill>
                    <a:effectLst/>
                    <a:uLnTx/>
                    <a:uFillTx/>
                    <a:latin typeface="Poppins-SemiBold"/>
                    <a:ea typeface="+mn-ea"/>
                    <a:cs typeface="+mn-cs"/>
                  </a:rPr>
                  <a:t>Activación</a:t>
                </a:r>
                <a:endParaRPr kumimoji="0" lang="en-GB" sz="1400" b="1" i="0" u="none" strike="noStrike" kern="0" cap="none" spc="0" normalizeH="0" baseline="0" noProof="0">
                  <a:ln>
                    <a:noFill/>
                  </a:ln>
                  <a:solidFill>
                    <a:srgbClr val="89D328"/>
                  </a:solidFill>
                  <a:effectLst/>
                  <a:uLnTx/>
                  <a:uFillTx/>
                  <a:latin typeface="Poppins-SemiBold"/>
                  <a:ea typeface="+mn-ea"/>
                  <a:cs typeface="+mn-cs"/>
                </a:endParaRPr>
              </a:p>
            </p:txBody>
          </p:sp>
        </p:grpSp>
        <p:sp>
          <p:nvSpPr>
            <p:cNvPr id="21" name="Google Shape;1194;p40">
              <a:extLst>
                <a:ext uri="{FF2B5EF4-FFF2-40B4-BE49-F238E27FC236}">
                  <a16:creationId xmlns:a16="http://schemas.microsoft.com/office/drawing/2014/main" id="{958C6EAF-A324-09F8-B05F-35C5F0456DEF}"/>
                </a:ext>
              </a:extLst>
            </p:cNvPr>
            <p:cNvSpPr>
              <a:spLocks noChangeAspect="1"/>
            </p:cNvSpPr>
            <p:nvPr/>
          </p:nvSpPr>
          <p:spPr>
            <a:xfrm>
              <a:off x="10372050" y="194620"/>
              <a:ext cx="205720" cy="170505"/>
            </a:xfrm>
            <a:custGeom>
              <a:avLst/>
              <a:gdLst/>
              <a:ahLst/>
              <a:cxnLst>
                <a:cxn ang="0">
                  <a:pos x="wd2" y="hd2"/>
                </a:cxn>
                <a:cxn ang="5400000">
                  <a:pos x="wd2" y="hd2"/>
                </a:cxn>
                <a:cxn ang="10800000">
                  <a:pos x="wd2" y="hd2"/>
                </a:cxn>
                <a:cxn ang="16200000">
                  <a:pos x="wd2" y="hd2"/>
                </a:cxn>
              </a:cxnLst>
              <a:rect l="0" t="0" r="r" b="b"/>
              <a:pathLst>
                <a:path w="21481" h="21576" extrusionOk="0">
                  <a:moveTo>
                    <a:pt x="7840" y="37"/>
                  </a:moveTo>
                  <a:cubicBezTo>
                    <a:pt x="7725" y="-14"/>
                    <a:pt x="7599" y="-12"/>
                    <a:pt x="7477" y="44"/>
                  </a:cubicBezTo>
                  <a:lnTo>
                    <a:pt x="6944" y="297"/>
                  </a:lnTo>
                  <a:cubicBezTo>
                    <a:pt x="6700" y="413"/>
                    <a:pt x="6565" y="730"/>
                    <a:pt x="6630" y="1037"/>
                  </a:cubicBezTo>
                  <a:lnTo>
                    <a:pt x="6779" y="1737"/>
                  </a:lnTo>
                  <a:cubicBezTo>
                    <a:pt x="6654" y="1858"/>
                    <a:pt x="6537" y="1991"/>
                    <a:pt x="6432" y="2137"/>
                  </a:cubicBezTo>
                  <a:lnTo>
                    <a:pt x="5871" y="1923"/>
                  </a:lnTo>
                  <a:cubicBezTo>
                    <a:pt x="5620" y="1829"/>
                    <a:pt x="5349" y="1978"/>
                    <a:pt x="5244" y="2270"/>
                  </a:cubicBezTo>
                  <a:lnTo>
                    <a:pt x="5013" y="2916"/>
                  </a:lnTo>
                  <a:cubicBezTo>
                    <a:pt x="4909" y="3207"/>
                    <a:pt x="4998" y="3547"/>
                    <a:pt x="5222" y="3709"/>
                  </a:cubicBezTo>
                  <a:lnTo>
                    <a:pt x="5734" y="4076"/>
                  </a:lnTo>
                  <a:cubicBezTo>
                    <a:pt x="5716" y="4270"/>
                    <a:pt x="5712" y="4468"/>
                    <a:pt x="5723" y="4662"/>
                  </a:cubicBezTo>
                  <a:lnTo>
                    <a:pt x="5200" y="4996"/>
                  </a:lnTo>
                  <a:cubicBezTo>
                    <a:pt x="4973" y="5144"/>
                    <a:pt x="4866" y="5474"/>
                    <a:pt x="4953" y="5769"/>
                  </a:cubicBezTo>
                  <a:lnTo>
                    <a:pt x="5162" y="6422"/>
                  </a:lnTo>
                  <a:cubicBezTo>
                    <a:pt x="5256" y="6718"/>
                    <a:pt x="5519" y="6881"/>
                    <a:pt x="5772" y="6802"/>
                  </a:cubicBezTo>
                  <a:lnTo>
                    <a:pt x="6344" y="6622"/>
                  </a:lnTo>
                  <a:cubicBezTo>
                    <a:pt x="6444" y="6773"/>
                    <a:pt x="6554" y="6913"/>
                    <a:pt x="6674" y="7041"/>
                  </a:cubicBezTo>
                  <a:lnTo>
                    <a:pt x="6504" y="7735"/>
                  </a:lnTo>
                  <a:cubicBezTo>
                    <a:pt x="6427" y="8038"/>
                    <a:pt x="6545" y="8359"/>
                    <a:pt x="6784" y="8488"/>
                  </a:cubicBezTo>
                  <a:lnTo>
                    <a:pt x="7318" y="8774"/>
                  </a:lnTo>
                  <a:cubicBezTo>
                    <a:pt x="7558" y="8903"/>
                    <a:pt x="7839" y="8796"/>
                    <a:pt x="7972" y="8521"/>
                  </a:cubicBezTo>
                  <a:lnTo>
                    <a:pt x="8274" y="7894"/>
                  </a:lnTo>
                  <a:cubicBezTo>
                    <a:pt x="8432" y="7915"/>
                    <a:pt x="8589" y="7926"/>
                    <a:pt x="8747" y="7914"/>
                  </a:cubicBezTo>
                  <a:lnTo>
                    <a:pt x="9028" y="8554"/>
                  </a:lnTo>
                  <a:cubicBezTo>
                    <a:pt x="9117" y="8759"/>
                    <a:pt x="9293" y="8888"/>
                    <a:pt x="9484" y="8887"/>
                  </a:cubicBezTo>
                  <a:cubicBezTo>
                    <a:pt x="9547" y="8888"/>
                    <a:pt x="9607" y="8875"/>
                    <a:pt x="9666" y="8847"/>
                  </a:cubicBezTo>
                  <a:lnTo>
                    <a:pt x="10210" y="8594"/>
                  </a:lnTo>
                  <a:cubicBezTo>
                    <a:pt x="10453" y="8477"/>
                    <a:pt x="10587" y="8162"/>
                    <a:pt x="10523" y="7854"/>
                  </a:cubicBezTo>
                  <a:lnTo>
                    <a:pt x="10375" y="7155"/>
                  </a:lnTo>
                  <a:cubicBezTo>
                    <a:pt x="10500" y="7031"/>
                    <a:pt x="10614" y="6895"/>
                    <a:pt x="10721" y="6748"/>
                  </a:cubicBezTo>
                  <a:lnTo>
                    <a:pt x="11288" y="6961"/>
                  </a:lnTo>
                  <a:cubicBezTo>
                    <a:pt x="11539" y="7056"/>
                    <a:pt x="11804" y="6907"/>
                    <a:pt x="11909" y="6615"/>
                  </a:cubicBezTo>
                  <a:lnTo>
                    <a:pt x="12146" y="5969"/>
                  </a:lnTo>
                  <a:cubicBezTo>
                    <a:pt x="12250" y="5678"/>
                    <a:pt x="12156" y="5338"/>
                    <a:pt x="11931" y="5175"/>
                  </a:cubicBezTo>
                  <a:lnTo>
                    <a:pt x="11425" y="4809"/>
                  </a:lnTo>
                  <a:cubicBezTo>
                    <a:pt x="11442" y="4615"/>
                    <a:pt x="11446" y="4424"/>
                    <a:pt x="11436" y="4229"/>
                  </a:cubicBezTo>
                  <a:lnTo>
                    <a:pt x="11959" y="3889"/>
                  </a:lnTo>
                  <a:cubicBezTo>
                    <a:pt x="12187" y="3739"/>
                    <a:pt x="12287" y="3404"/>
                    <a:pt x="12195" y="3110"/>
                  </a:cubicBezTo>
                  <a:lnTo>
                    <a:pt x="11986" y="2457"/>
                  </a:lnTo>
                  <a:cubicBezTo>
                    <a:pt x="11892" y="2160"/>
                    <a:pt x="11630" y="1997"/>
                    <a:pt x="11376" y="2077"/>
                  </a:cubicBezTo>
                  <a:lnTo>
                    <a:pt x="10804" y="2257"/>
                  </a:lnTo>
                  <a:cubicBezTo>
                    <a:pt x="10704" y="2105"/>
                    <a:pt x="10594" y="1965"/>
                    <a:pt x="10474" y="1837"/>
                  </a:cubicBezTo>
                  <a:lnTo>
                    <a:pt x="10650" y="1144"/>
                  </a:lnTo>
                  <a:cubicBezTo>
                    <a:pt x="10726" y="840"/>
                    <a:pt x="10604" y="519"/>
                    <a:pt x="10364" y="391"/>
                  </a:cubicBezTo>
                  <a:lnTo>
                    <a:pt x="9831" y="104"/>
                  </a:lnTo>
                  <a:cubicBezTo>
                    <a:pt x="9590" y="-24"/>
                    <a:pt x="9309" y="83"/>
                    <a:pt x="9176" y="357"/>
                  </a:cubicBezTo>
                  <a:lnTo>
                    <a:pt x="8874" y="984"/>
                  </a:lnTo>
                  <a:cubicBezTo>
                    <a:pt x="8716" y="963"/>
                    <a:pt x="8560" y="952"/>
                    <a:pt x="8401" y="964"/>
                  </a:cubicBezTo>
                  <a:lnTo>
                    <a:pt x="8120" y="331"/>
                  </a:lnTo>
                  <a:cubicBezTo>
                    <a:pt x="8059" y="191"/>
                    <a:pt x="7954" y="89"/>
                    <a:pt x="7840" y="37"/>
                  </a:cubicBezTo>
                  <a:close/>
                  <a:moveTo>
                    <a:pt x="7647" y="644"/>
                  </a:moveTo>
                  <a:lnTo>
                    <a:pt x="7928" y="1270"/>
                  </a:lnTo>
                  <a:cubicBezTo>
                    <a:pt x="8022" y="1488"/>
                    <a:pt x="8215" y="1619"/>
                    <a:pt x="8417" y="1603"/>
                  </a:cubicBezTo>
                  <a:cubicBezTo>
                    <a:pt x="8554" y="1593"/>
                    <a:pt x="8688" y="1599"/>
                    <a:pt x="8824" y="1617"/>
                  </a:cubicBezTo>
                  <a:cubicBezTo>
                    <a:pt x="9025" y="1643"/>
                    <a:pt x="9223" y="1522"/>
                    <a:pt x="9325" y="1310"/>
                  </a:cubicBezTo>
                  <a:lnTo>
                    <a:pt x="9622" y="691"/>
                  </a:lnTo>
                  <a:lnTo>
                    <a:pt x="10122" y="964"/>
                  </a:lnTo>
                  <a:lnTo>
                    <a:pt x="9952" y="1643"/>
                  </a:lnTo>
                  <a:cubicBezTo>
                    <a:pt x="9891" y="1879"/>
                    <a:pt x="9948" y="2140"/>
                    <a:pt x="10100" y="2303"/>
                  </a:cubicBezTo>
                  <a:cubicBezTo>
                    <a:pt x="10203" y="2414"/>
                    <a:pt x="10300" y="2533"/>
                    <a:pt x="10386" y="2663"/>
                  </a:cubicBezTo>
                  <a:cubicBezTo>
                    <a:pt x="10513" y="2856"/>
                    <a:pt x="10723" y="2940"/>
                    <a:pt x="10919" y="2876"/>
                  </a:cubicBezTo>
                  <a:lnTo>
                    <a:pt x="11486" y="2696"/>
                  </a:lnTo>
                  <a:lnTo>
                    <a:pt x="11684" y="3323"/>
                  </a:lnTo>
                  <a:lnTo>
                    <a:pt x="11167" y="3656"/>
                  </a:lnTo>
                  <a:cubicBezTo>
                    <a:pt x="10988" y="3771"/>
                    <a:pt x="10880" y="3997"/>
                    <a:pt x="10892" y="4243"/>
                  </a:cubicBezTo>
                  <a:cubicBezTo>
                    <a:pt x="10901" y="4410"/>
                    <a:pt x="10897" y="4583"/>
                    <a:pt x="10881" y="4749"/>
                  </a:cubicBezTo>
                  <a:cubicBezTo>
                    <a:pt x="10860" y="4992"/>
                    <a:pt x="10960" y="5224"/>
                    <a:pt x="11134" y="5349"/>
                  </a:cubicBezTo>
                  <a:lnTo>
                    <a:pt x="11640" y="5715"/>
                  </a:lnTo>
                  <a:lnTo>
                    <a:pt x="11420" y="6328"/>
                  </a:lnTo>
                  <a:lnTo>
                    <a:pt x="10864" y="6122"/>
                  </a:lnTo>
                  <a:cubicBezTo>
                    <a:pt x="10669" y="6049"/>
                    <a:pt x="10454" y="6121"/>
                    <a:pt x="10320" y="6308"/>
                  </a:cubicBezTo>
                  <a:cubicBezTo>
                    <a:pt x="10230" y="6434"/>
                    <a:pt x="10131" y="6551"/>
                    <a:pt x="10023" y="6655"/>
                  </a:cubicBezTo>
                  <a:cubicBezTo>
                    <a:pt x="9865" y="6810"/>
                    <a:pt x="9796" y="7064"/>
                    <a:pt x="9847" y="7301"/>
                  </a:cubicBezTo>
                  <a:lnTo>
                    <a:pt x="9996" y="7994"/>
                  </a:lnTo>
                  <a:lnTo>
                    <a:pt x="9484" y="8234"/>
                  </a:lnTo>
                  <a:lnTo>
                    <a:pt x="9209" y="7601"/>
                  </a:lnTo>
                  <a:cubicBezTo>
                    <a:pt x="9120" y="7395"/>
                    <a:pt x="8945" y="7268"/>
                    <a:pt x="8753" y="7268"/>
                  </a:cubicBezTo>
                  <a:lnTo>
                    <a:pt x="8720" y="7268"/>
                  </a:lnTo>
                  <a:cubicBezTo>
                    <a:pt x="8583" y="7278"/>
                    <a:pt x="8449" y="7272"/>
                    <a:pt x="8313" y="7255"/>
                  </a:cubicBezTo>
                  <a:cubicBezTo>
                    <a:pt x="8112" y="7228"/>
                    <a:pt x="7914" y="7349"/>
                    <a:pt x="7812" y="7561"/>
                  </a:cubicBezTo>
                  <a:lnTo>
                    <a:pt x="7515" y="8181"/>
                  </a:lnTo>
                  <a:lnTo>
                    <a:pt x="7010" y="7908"/>
                  </a:lnTo>
                  <a:lnTo>
                    <a:pt x="7186" y="7221"/>
                  </a:lnTo>
                  <a:cubicBezTo>
                    <a:pt x="7245" y="6986"/>
                    <a:pt x="7189" y="6732"/>
                    <a:pt x="7037" y="6568"/>
                  </a:cubicBezTo>
                  <a:cubicBezTo>
                    <a:pt x="6934" y="6458"/>
                    <a:pt x="6836" y="6339"/>
                    <a:pt x="6751" y="6208"/>
                  </a:cubicBezTo>
                  <a:cubicBezTo>
                    <a:pt x="6624" y="6016"/>
                    <a:pt x="6414" y="5932"/>
                    <a:pt x="6218" y="5995"/>
                  </a:cubicBezTo>
                  <a:lnTo>
                    <a:pt x="5651" y="6175"/>
                  </a:lnTo>
                  <a:lnTo>
                    <a:pt x="5453" y="5549"/>
                  </a:lnTo>
                  <a:cubicBezTo>
                    <a:pt x="5453" y="5549"/>
                    <a:pt x="5976" y="5215"/>
                    <a:pt x="5976" y="5215"/>
                  </a:cubicBezTo>
                  <a:cubicBezTo>
                    <a:pt x="6155" y="5100"/>
                    <a:pt x="6262" y="4868"/>
                    <a:pt x="6251" y="4622"/>
                  </a:cubicBezTo>
                  <a:cubicBezTo>
                    <a:pt x="6241" y="4455"/>
                    <a:pt x="6242" y="4289"/>
                    <a:pt x="6256" y="4123"/>
                  </a:cubicBezTo>
                  <a:cubicBezTo>
                    <a:pt x="6277" y="3880"/>
                    <a:pt x="6182" y="3647"/>
                    <a:pt x="6009" y="3523"/>
                  </a:cubicBezTo>
                  <a:lnTo>
                    <a:pt x="5497" y="3156"/>
                  </a:lnTo>
                  <a:lnTo>
                    <a:pt x="5723" y="2543"/>
                  </a:lnTo>
                  <a:lnTo>
                    <a:pt x="6284" y="2750"/>
                  </a:lnTo>
                  <a:cubicBezTo>
                    <a:pt x="6475" y="2820"/>
                    <a:pt x="6679" y="2752"/>
                    <a:pt x="6812" y="2570"/>
                  </a:cubicBezTo>
                  <a:cubicBezTo>
                    <a:pt x="6902" y="2444"/>
                    <a:pt x="7006" y="2327"/>
                    <a:pt x="7114" y="2223"/>
                  </a:cubicBezTo>
                  <a:cubicBezTo>
                    <a:pt x="7271" y="2068"/>
                    <a:pt x="7336" y="1814"/>
                    <a:pt x="7285" y="1577"/>
                  </a:cubicBezTo>
                  <a:lnTo>
                    <a:pt x="7136" y="884"/>
                  </a:lnTo>
                  <a:lnTo>
                    <a:pt x="7647" y="644"/>
                  </a:lnTo>
                  <a:close/>
                  <a:moveTo>
                    <a:pt x="8571" y="2350"/>
                  </a:moveTo>
                  <a:cubicBezTo>
                    <a:pt x="7616" y="2354"/>
                    <a:pt x="6847" y="3292"/>
                    <a:pt x="6850" y="4449"/>
                  </a:cubicBezTo>
                  <a:cubicBezTo>
                    <a:pt x="6853" y="5459"/>
                    <a:pt x="7449" y="6328"/>
                    <a:pt x="8269" y="6508"/>
                  </a:cubicBezTo>
                  <a:cubicBezTo>
                    <a:pt x="8373" y="6531"/>
                    <a:pt x="8477" y="6542"/>
                    <a:pt x="8582" y="6542"/>
                  </a:cubicBezTo>
                  <a:cubicBezTo>
                    <a:pt x="9537" y="6538"/>
                    <a:pt x="10312" y="5593"/>
                    <a:pt x="10309" y="4436"/>
                  </a:cubicBezTo>
                  <a:cubicBezTo>
                    <a:pt x="10306" y="3278"/>
                    <a:pt x="9526" y="2346"/>
                    <a:pt x="8571" y="2350"/>
                  </a:cubicBezTo>
                  <a:close/>
                  <a:moveTo>
                    <a:pt x="8577" y="2996"/>
                  </a:moveTo>
                  <a:cubicBezTo>
                    <a:pt x="8650" y="2996"/>
                    <a:pt x="8725" y="3000"/>
                    <a:pt x="8797" y="3016"/>
                  </a:cubicBezTo>
                  <a:cubicBezTo>
                    <a:pt x="9447" y="3160"/>
                    <a:pt x="9878" y="3914"/>
                    <a:pt x="9759" y="4702"/>
                  </a:cubicBezTo>
                  <a:cubicBezTo>
                    <a:pt x="9640" y="5491"/>
                    <a:pt x="9013" y="6019"/>
                    <a:pt x="8362" y="5875"/>
                  </a:cubicBezTo>
                  <a:cubicBezTo>
                    <a:pt x="7712" y="5731"/>
                    <a:pt x="7281" y="4971"/>
                    <a:pt x="7400" y="4183"/>
                  </a:cubicBezTo>
                  <a:cubicBezTo>
                    <a:pt x="7504" y="3495"/>
                    <a:pt x="8000" y="2998"/>
                    <a:pt x="8577" y="2996"/>
                  </a:cubicBezTo>
                  <a:close/>
                  <a:moveTo>
                    <a:pt x="15984" y="6455"/>
                  </a:moveTo>
                  <a:cubicBezTo>
                    <a:pt x="15735" y="6496"/>
                    <a:pt x="15520" y="6701"/>
                    <a:pt x="15429" y="7001"/>
                  </a:cubicBezTo>
                  <a:lnTo>
                    <a:pt x="15071" y="8181"/>
                  </a:lnTo>
                  <a:cubicBezTo>
                    <a:pt x="15052" y="8252"/>
                    <a:pt x="15000" y="8301"/>
                    <a:pt x="14939" y="8308"/>
                  </a:cubicBezTo>
                  <a:cubicBezTo>
                    <a:pt x="14664" y="8333"/>
                    <a:pt x="14393" y="8385"/>
                    <a:pt x="14125" y="8468"/>
                  </a:cubicBezTo>
                  <a:cubicBezTo>
                    <a:pt x="14064" y="8486"/>
                    <a:pt x="13998" y="8455"/>
                    <a:pt x="13960" y="8394"/>
                  </a:cubicBezTo>
                  <a:lnTo>
                    <a:pt x="13317" y="7421"/>
                  </a:lnTo>
                  <a:cubicBezTo>
                    <a:pt x="13099" y="7088"/>
                    <a:pt x="12709" y="6999"/>
                    <a:pt x="12410" y="7221"/>
                  </a:cubicBezTo>
                  <a:lnTo>
                    <a:pt x="11568" y="7848"/>
                  </a:lnTo>
                  <a:cubicBezTo>
                    <a:pt x="11269" y="8073"/>
                    <a:pt x="11157" y="8539"/>
                    <a:pt x="11304" y="8927"/>
                  </a:cubicBezTo>
                  <a:lnTo>
                    <a:pt x="11733" y="10054"/>
                  </a:lnTo>
                  <a:cubicBezTo>
                    <a:pt x="11760" y="10122"/>
                    <a:pt x="11751" y="10202"/>
                    <a:pt x="11711" y="10260"/>
                  </a:cubicBezTo>
                  <a:cubicBezTo>
                    <a:pt x="11529" y="10514"/>
                    <a:pt x="11369" y="10791"/>
                    <a:pt x="11227" y="11080"/>
                  </a:cubicBezTo>
                  <a:cubicBezTo>
                    <a:pt x="11195" y="11144"/>
                    <a:pt x="11135" y="11176"/>
                    <a:pt x="11073" y="11167"/>
                  </a:cubicBezTo>
                  <a:lnTo>
                    <a:pt x="10051" y="11020"/>
                  </a:lnTo>
                  <a:cubicBezTo>
                    <a:pt x="9700" y="10970"/>
                    <a:pt x="9377" y="11249"/>
                    <a:pt x="9297" y="11666"/>
                  </a:cubicBezTo>
                  <a:lnTo>
                    <a:pt x="9066" y="12833"/>
                  </a:lnTo>
                  <a:cubicBezTo>
                    <a:pt x="8985" y="13248"/>
                    <a:pt x="9170" y="13670"/>
                    <a:pt x="9501" y="13819"/>
                  </a:cubicBezTo>
                  <a:lnTo>
                    <a:pt x="10468" y="14252"/>
                  </a:lnTo>
                  <a:cubicBezTo>
                    <a:pt x="10526" y="14278"/>
                    <a:pt x="10566" y="14339"/>
                    <a:pt x="10573" y="14412"/>
                  </a:cubicBezTo>
                  <a:cubicBezTo>
                    <a:pt x="10592" y="14747"/>
                    <a:pt x="10636" y="15079"/>
                    <a:pt x="10705" y="15405"/>
                  </a:cubicBezTo>
                  <a:cubicBezTo>
                    <a:pt x="10718" y="15483"/>
                    <a:pt x="10694" y="15567"/>
                    <a:pt x="10639" y="15612"/>
                  </a:cubicBezTo>
                  <a:lnTo>
                    <a:pt x="9842" y="16385"/>
                  </a:lnTo>
                  <a:cubicBezTo>
                    <a:pt x="9570" y="16652"/>
                    <a:pt x="9503" y="17120"/>
                    <a:pt x="9682" y="17484"/>
                  </a:cubicBezTo>
                  <a:lnTo>
                    <a:pt x="10194" y="18504"/>
                  </a:lnTo>
                  <a:cubicBezTo>
                    <a:pt x="10378" y="18869"/>
                    <a:pt x="10759" y="19011"/>
                    <a:pt x="11079" y="18830"/>
                  </a:cubicBezTo>
                  <a:lnTo>
                    <a:pt x="12014" y="18304"/>
                  </a:lnTo>
                  <a:cubicBezTo>
                    <a:pt x="12069" y="18272"/>
                    <a:pt x="12132" y="18283"/>
                    <a:pt x="12179" y="18331"/>
                  </a:cubicBezTo>
                  <a:cubicBezTo>
                    <a:pt x="12386" y="18551"/>
                    <a:pt x="12608" y="18745"/>
                    <a:pt x="12844" y="18917"/>
                  </a:cubicBezTo>
                  <a:cubicBezTo>
                    <a:pt x="12898" y="18957"/>
                    <a:pt x="12929" y="19034"/>
                    <a:pt x="12921" y="19110"/>
                  </a:cubicBezTo>
                  <a:lnTo>
                    <a:pt x="12800" y="20356"/>
                  </a:lnTo>
                  <a:cubicBezTo>
                    <a:pt x="12760" y="20782"/>
                    <a:pt x="12990" y="21178"/>
                    <a:pt x="13333" y="21276"/>
                  </a:cubicBezTo>
                  <a:lnTo>
                    <a:pt x="14290" y="21556"/>
                  </a:lnTo>
                  <a:cubicBezTo>
                    <a:pt x="14343" y="21571"/>
                    <a:pt x="14396" y="21576"/>
                    <a:pt x="14450" y="21576"/>
                  </a:cubicBezTo>
                  <a:cubicBezTo>
                    <a:pt x="14742" y="21575"/>
                    <a:pt x="15004" y="21355"/>
                    <a:pt x="15104" y="21023"/>
                  </a:cubicBezTo>
                  <a:lnTo>
                    <a:pt x="15456" y="19843"/>
                  </a:lnTo>
                  <a:cubicBezTo>
                    <a:pt x="15477" y="19773"/>
                    <a:pt x="15533" y="19725"/>
                    <a:pt x="15594" y="19717"/>
                  </a:cubicBezTo>
                  <a:cubicBezTo>
                    <a:pt x="15869" y="19693"/>
                    <a:pt x="16140" y="19640"/>
                    <a:pt x="16407" y="19557"/>
                  </a:cubicBezTo>
                  <a:cubicBezTo>
                    <a:pt x="16468" y="19539"/>
                    <a:pt x="16530" y="19563"/>
                    <a:pt x="16567" y="19623"/>
                  </a:cubicBezTo>
                  <a:lnTo>
                    <a:pt x="17205" y="20610"/>
                  </a:lnTo>
                  <a:cubicBezTo>
                    <a:pt x="17422" y="20943"/>
                    <a:pt x="17813" y="21024"/>
                    <a:pt x="18112" y="20803"/>
                  </a:cubicBezTo>
                  <a:lnTo>
                    <a:pt x="18959" y="20183"/>
                  </a:lnTo>
                  <a:cubicBezTo>
                    <a:pt x="19257" y="19958"/>
                    <a:pt x="19369" y="19498"/>
                    <a:pt x="19223" y="19110"/>
                  </a:cubicBezTo>
                  <a:lnTo>
                    <a:pt x="18794" y="17971"/>
                  </a:lnTo>
                  <a:cubicBezTo>
                    <a:pt x="18768" y="17902"/>
                    <a:pt x="18776" y="17822"/>
                    <a:pt x="18816" y="17764"/>
                  </a:cubicBezTo>
                  <a:cubicBezTo>
                    <a:pt x="18996" y="17513"/>
                    <a:pt x="19159" y="17243"/>
                    <a:pt x="19300" y="16958"/>
                  </a:cubicBezTo>
                  <a:cubicBezTo>
                    <a:pt x="19333" y="16891"/>
                    <a:pt x="19390" y="16853"/>
                    <a:pt x="19454" y="16858"/>
                  </a:cubicBezTo>
                  <a:lnTo>
                    <a:pt x="20477" y="17004"/>
                  </a:lnTo>
                  <a:cubicBezTo>
                    <a:pt x="20828" y="17054"/>
                    <a:pt x="21156" y="16775"/>
                    <a:pt x="21236" y="16358"/>
                  </a:cubicBezTo>
                  <a:lnTo>
                    <a:pt x="21461" y="15192"/>
                  </a:lnTo>
                  <a:cubicBezTo>
                    <a:pt x="21543" y="14775"/>
                    <a:pt x="21358" y="14348"/>
                    <a:pt x="21027" y="14199"/>
                  </a:cubicBezTo>
                  <a:lnTo>
                    <a:pt x="20059" y="13766"/>
                  </a:lnTo>
                  <a:cubicBezTo>
                    <a:pt x="20002" y="13740"/>
                    <a:pt x="19961" y="13679"/>
                    <a:pt x="19954" y="13606"/>
                  </a:cubicBezTo>
                  <a:cubicBezTo>
                    <a:pt x="19934" y="13271"/>
                    <a:pt x="19891" y="12938"/>
                    <a:pt x="19822" y="12613"/>
                  </a:cubicBezTo>
                  <a:cubicBezTo>
                    <a:pt x="19808" y="12538"/>
                    <a:pt x="19828" y="12460"/>
                    <a:pt x="19877" y="12413"/>
                  </a:cubicBezTo>
                  <a:lnTo>
                    <a:pt x="20686" y="11640"/>
                  </a:lnTo>
                  <a:cubicBezTo>
                    <a:pt x="20958" y="11373"/>
                    <a:pt x="21026" y="10904"/>
                    <a:pt x="20845" y="10540"/>
                  </a:cubicBezTo>
                  <a:lnTo>
                    <a:pt x="20334" y="9514"/>
                  </a:lnTo>
                  <a:cubicBezTo>
                    <a:pt x="20149" y="9150"/>
                    <a:pt x="19768" y="9014"/>
                    <a:pt x="19448" y="9194"/>
                  </a:cubicBezTo>
                  <a:lnTo>
                    <a:pt x="18519" y="9720"/>
                  </a:lnTo>
                  <a:cubicBezTo>
                    <a:pt x="18464" y="9752"/>
                    <a:pt x="18395" y="9742"/>
                    <a:pt x="18349" y="9694"/>
                  </a:cubicBezTo>
                  <a:cubicBezTo>
                    <a:pt x="18141" y="9475"/>
                    <a:pt x="17919" y="9280"/>
                    <a:pt x="17683" y="9107"/>
                  </a:cubicBezTo>
                  <a:cubicBezTo>
                    <a:pt x="17628" y="9067"/>
                    <a:pt x="17603" y="8991"/>
                    <a:pt x="17612" y="8914"/>
                  </a:cubicBezTo>
                  <a:lnTo>
                    <a:pt x="17727" y="7668"/>
                  </a:lnTo>
                  <a:cubicBezTo>
                    <a:pt x="17768" y="7243"/>
                    <a:pt x="17543" y="6845"/>
                    <a:pt x="17199" y="6748"/>
                  </a:cubicBezTo>
                  <a:lnTo>
                    <a:pt x="16243" y="6468"/>
                  </a:lnTo>
                  <a:cubicBezTo>
                    <a:pt x="16157" y="6444"/>
                    <a:pt x="16067" y="6441"/>
                    <a:pt x="15984" y="6455"/>
                  </a:cubicBezTo>
                  <a:close/>
                  <a:moveTo>
                    <a:pt x="16116" y="7088"/>
                  </a:moveTo>
                  <a:lnTo>
                    <a:pt x="17073" y="7368"/>
                  </a:lnTo>
                  <a:cubicBezTo>
                    <a:pt x="17153" y="7392"/>
                    <a:pt x="17209" y="7488"/>
                    <a:pt x="17199" y="7588"/>
                  </a:cubicBezTo>
                  <a:lnTo>
                    <a:pt x="17078" y="8827"/>
                  </a:lnTo>
                  <a:cubicBezTo>
                    <a:pt x="17046" y="9155"/>
                    <a:pt x="17176" y="9475"/>
                    <a:pt x="17408" y="9647"/>
                  </a:cubicBezTo>
                  <a:cubicBezTo>
                    <a:pt x="17619" y="9800"/>
                    <a:pt x="17817" y="9978"/>
                    <a:pt x="18002" y="10174"/>
                  </a:cubicBezTo>
                  <a:cubicBezTo>
                    <a:pt x="18207" y="10389"/>
                    <a:pt x="18499" y="10434"/>
                    <a:pt x="18745" y="10294"/>
                  </a:cubicBezTo>
                  <a:lnTo>
                    <a:pt x="19674" y="9774"/>
                  </a:lnTo>
                  <a:cubicBezTo>
                    <a:pt x="19749" y="9732"/>
                    <a:pt x="19840" y="9762"/>
                    <a:pt x="19883" y="9847"/>
                  </a:cubicBezTo>
                  <a:lnTo>
                    <a:pt x="20394" y="10867"/>
                  </a:lnTo>
                  <a:cubicBezTo>
                    <a:pt x="20437" y="10953"/>
                    <a:pt x="20419" y="11062"/>
                    <a:pt x="20356" y="11127"/>
                  </a:cubicBezTo>
                  <a:lnTo>
                    <a:pt x="19553" y="11900"/>
                  </a:lnTo>
                  <a:cubicBezTo>
                    <a:pt x="19339" y="12103"/>
                    <a:pt x="19241" y="12446"/>
                    <a:pt x="19305" y="12766"/>
                  </a:cubicBezTo>
                  <a:cubicBezTo>
                    <a:pt x="19365" y="13056"/>
                    <a:pt x="19404" y="13348"/>
                    <a:pt x="19421" y="13646"/>
                  </a:cubicBezTo>
                  <a:cubicBezTo>
                    <a:pt x="19441" y="13974"/>
                    <a:pt x="19622" y="14259"/>
                    <a:pt x="19877" y="14372"/>
                  </a:cubicBezTo>
                  <a:lnTo>
                    <a:pt x="20840" y="14805"/>
                  </a:lnTo>
                  <a:cubicBezTo>
                    <a:pt x="20919" y="14839"/>
                    <a:pt x="20964" y="14939"/>
                    <a:pt x="20944" y="15038"/>
                  </a:cubicBezTo>
                  <a:lnTo>
                    <a:pt x="20719" y="16205"/>
                  </a:lnTo>
                  <a:cubicBezTo>
                    <a:pt x="20700" y="16302"/>
                    <a:pt x="20619" y="16370"/>
                    <a:pt x="20537" y="16358"/>
                  </a:cubicBezTo>
                  <a:lnTo>
                    <a:pt x="19520" y="16211"/>
                  </a:lnTo>
                  <a:cubicBezTo>
                    <a:pt x="19247" y="16175"/>
                    <a:pt x="18978" y="16338"/>
                    <a:pt x="18838" y="16625"/>
                  </a:cubicBezTo>
                  <a:cubicBezTo>
                    <a:pt x="18713" y="16881"/>
                    <a:pt x="18570" y="17119"/>
                    <a:pt x="18409" y="17344"/>
                  </a:cubicBezTo>
                  <a:cubicBezTo>
                    <a:pt x="18233" y="17594"/>
                    <a:pt x="18196" y="17946"/>
                    <a:pt x="18310" y="18244"/>
                  </a:cubicBezTo>
                  <a:lnTo>
                    <a:pt x="18739" y="19383"/>
                  </a:lnTo>
                  <a:cubicBezTo>
                    <a:pt x="18774" y="19475"/>
                    <a:pt x="18748" y="19582"/>
                    <a:pt x="18679" y="19637"/>
                  </a:cubicBezTo>
                  <a:lnTo>
                    <a:pt x="17832" y="20256"/>
                  </a:lnTo>
                  <a:cubicBezTo>
                    <a:pt x="17762" y="20307"/>
                    <a:pt x="17674" y="20293"/>
                    <a:pt x="17623" y="20217"/>
                  </a:cubicBezTo>
                  <a:lnTo>
                    <a:pt x="16985" y="19230"/>
                  </a:lnTo>
                  <a:cubicBezTo>
                    <a:pt x="16817" y="18970"/>
                    <a:pt x="16540" y="18852"/>
                    <a:pt x="16276" y="18930"/>
                  </a:cubicBezTo>
                  <a:cubicBezTo>
                    <a:pt x="16038" y="19004"/>
                    <a:pt x="15794" y="19050"/>
                    <a:pt x="15550" y="19070"/>
                  </a:cubicBezTo>
                  <a:cubicBezTo>
                    <a:pt x="15278" y="19096"/>
                    <a:pt x="15048" y="19313"/>
                    <a:pt x="14956" y="19623"/>
                  </a:cubicBezTo>
                  <a:lnTo>
                    <a:pt x="14598" y="20803"/>
                  </a:lnTo>
                  <a:cubicBezTo>
                    <a:pt x="14570" y="20897"/>
                    <a:pt x="14492" y="20944"/>
                    <a:pt x="14411" y="20923"/>
                  </a:cubicBezTo>
                  <a:lnTo>
                    <a:pt x="13454" y="20650"/>
                  </a:lnTo>
                  <a:cubicBezTo>
                    <a:pt x="13374" y="20625"/>
                    <a:pt x="13318" y="20530"/>
                    <a:pt x="13328" y="20430"/>
                  </a:cubicBezTo>
                  <a:lnTo>
                    <a:pt x="13449" y="19190"/>
                  </a:lnTo>
                  <a:cubicBezTo>
                    <a:pt x="13482" y="18862"/>
                    <a:pt x="13352" y="18542"/>
                    <a:pt x="13119" y="18371"/>
                  </a:cubicBezTo>
                  <a:cubicBezTo>
                    <a:pt x="12909" y="18216"/>
                    <a:pt x="12710" y="18040"/>
                    <a:pt x="12525" y="17844"/>
                  </a:cubicBezTo>
                  <a:cubicBezTo>
                    <a:pt x="12400" y="17713"/>
                    <a:pt x="12240" y="17637"/>
                    <a:pt x="12074" y="17637"/>
                  </a:cubicBezTo>
                  <a:cubicBezTo>
                    <a:pt x="11974" y="17638"/>
                    <a:pt x="11874" y="17666"/>
                    <a:pt x="11783" y="17717"/>
                  </a:cubicBezTo>
                  <a:lnTo>
                    <a:pt x="10853" y="18244"/>
                  </a:lnTo>
                  <a:cubicBezTo>
                    <a:pt x="10779" y="18285"/>
                    <a:pt x="10688" y="18255"/>
                    <a:pt x="10644" y="18171"/>
                  </a:cubicBezTo>
                  <a:lnTo>
                    <a:pt x="10133" y="17151"/>
                  </a:lnTo>
                  <a:cubicBezTo>
                    <a:pt x="10090" y="17065"/>
                    <a:pt x="10107" y="16955"/>
                    <a:pt x="10172" y="16891"/>
                  </a:cubicBezTo>
                  <a:lnTo>
                    <a:pt x="10974" y="16111"/>
                  </a:lnTo>
                  <a:cubicBezTo>
                    <a:pt x="11188" y="15907"/>
                    <a:pt x="11286" y="15572"/>
                    <a:pt x="11222" y="15252"/>
                  </a:cubicBezTo>
                  <a:cubicBezTo>
                    <a:pt x="11162" y="14961"/>
                    <a:pt x="11119" y="14664"/>
                    <a:pt x="11101" y="14365"/>
                  </a:cubicBezTo>
                  <a:cubicBezTo>
                    <a:pt x="11081" y="14038"/>
                    <a:pt x="10905" y="13758"/>
                    <a:pt x="10650" y="13646"/>
                  </a:cubicBezTo>
                  <a:lnTo>
                    <a:pt x="9688" y="13212"/>
                  </a:lnTo>
                  <a:cubicBezTo>
                    <a:pt x="9610" y="13176"/>
                    <a:pt x="9564" y="13078"/>
                    <a:pt x="9583" y="12979"/>
                  </a:cubicBezTo>
                  <a:lnTo>
                    <a:pt x="9814" y="11813"/>
                  </a:lnTo>
                  <a:cubicBezTo>
                    <a:pt x="9833" y="11715"/>
                    <a:pt x="9908" y="11648"/>
                    <a:pt x="9990" y="11660"/>
                  </a:cubicBezTo>
                  <a:lnTo>
                    <a:pt x="11007" y="11806"/>
                  </a:lnTo>
                  <a:cubicBezTo>
                    <a:pt x="11278" y="11847"/>
                    <a:pt x="11544" y="11690"/>
                    <a:pt x="11684" y="11406"/>
                  </a:cubicBezTo>
                  <a:cubicBezTo>
                    <a:pt x="11810" y="11150"/>
                    <a:pt x="11957" y="10906"/>
                    <a:pt x="12118" y="10680"/>
                  </a:cubicBezTo>
                  <a:cubicBezTo>
                    <a:pt x="12294" y="10430"/>
                    <a:pt x="12331" y="10079"/>
                    <a:pt x="12217" y="9780"/>
                  </a:cubicBezTo>
                  <a:lnTo>
                    <a:pt x="11788" y="8654"/>
                  </a:lnTo>
                  <a:cubicBezTo>
                    <a:pt x="11753" y="8562"/>
                    <a:pt x="11778" y="8455"/>
                    <a:pt x="11849" y="8401"/>
                  </a:cubicBezTo>
                  <a:lnTo>
                    <a:pt x="12690" y="7768"/>
                  </a:lnTo>
                  <a:cubicBezTo>
                    <a:pt x="12760" y="7716"/>
                    <a:pt x="12848" y="7737"/>
                    <a:pt x="12899" y="7814"/>
                  </a:cubicBezTo>
                  <a:lnTo>
                    <a:pt x="13542" y="8781"/>
                  </a:lnTo>
                  <a:cubicBezTo>
                    <a:pt x="13710" y="9042"/>
                    <a:pt x="13987" y="9161"/>
                    <a:pt x="14252" y="9081"/>
                  </a:cubicBezTo>
                  <a:cubicBezTo>
                    <a:pt x="14490" y="9008"/>
                    <a:pt x="14733" y="8961"/>
                    <a:pt x="14978" y="8941"/>
                  </a:cubicBezTo>
                  <a:cubicBezTo>
                    <a:pt x="15248" y="8916"/>
                    <a:pt x="15480" y="8704"/>
                    <a:pt x="15572" y="8394"/>
                  </a:cubicBezTo>
                  <a:lnTo>
                    <a:pt x="15929" y="7215"/>
                  </a:lnTo>
                  <a:cubicBezTo>
                    <a:pt x="15956" y="7120"/>
                    <a:pt x="16035" y="7064"/>
                    <a:pt x="16116" y="7088"/>
                  </a:cubicBezTo>
                  <a:close/>
                  <a:moveTo>
                    <a:pt x="5343" y="8568"/>
                  </a:moveTo>
                  <a:cubicBezTo>
                    <a:pt x="5065" y="8474"/>
                    <a:pt x="4772" y="8650"/>
                    <a:pt x="4661" y="8974"/>
                  </a:cubicBezTo>
                  <a:lnTo>
                    <a:pt x="4381" y="9794"/>
                  </a:lnTo>
                  <a:cubicBezTo>
                    <a:pt x="4376" y="9809"/>
                    <a:pt x="4367" y="9819"/>
                    <a:pt x="4354" y="9820"/>
                  </a:cubicBezTo>
                  <a:cubicBezTo>
                    <a:pt x="4154" y="9827"/>
                    <a:pt x="3955" y="9857"/>
                    <a:pt x="3760" y="9907"/>
                  </a:cubicBezTo>
                  <a:cubicBezTo>
                    <a:pt x="3745" y="9910"/>
                    <a:pt x="3729" y="9902"/>
                    <a:pt x="3721" y="9887"/>
                  </a:cubicBezTo>
                  <a:lnTo>
                    <a:pt x="3292" y="9174"/>
                  </a:lnTo>
                  <a:cubicBezTo>
                    <a:pt x="3122" y="8893"/>
                    <a:pt x="2801" y="8811"/>
                    <a:pt x="2550" y="8981"/>
                  </a:cubicBezTo>
                  <a:lnTo>
                    <a:pt x="1939" y="9394"/>
                  </a:lnTo>
                  <a:cubicBezTo>
                    <a:pt x="1688" y="9566"/>
                    <a:pt x="1581" y="9943"/>
                    <a:pt x="1692" y="10267"/>
                  </a:cubicBezTo>
                  <a:lnTo>
                    <a:pt x="1978" y="11087"/>
                  </a:lnTo>
                  <a:cubicBezTo>
                    <a:pt x="1985" y="11100"/>
                    <a:pt x="1985" y="11113"/>
                    <a:pt x="1978" y="11127"/>
                  </a:cubicBezTo>
                  <a:cubicBezTo>
                    <a:pt x="1840" y="11304"/>
                    <a:pt x="1713" y="11502"/>
                    <a:pt x="1604" y="11706"/>
                  </a:cubicBezTo>
                  <a:cubicBezTo>
                    <a:pt x="1596" y="11720"/>
                    <a:pt x="1584" y="11722"/>
                    <a:pt x="1571" y="11720"/>
                  </a:cubicBezTo>
                  <a:lnTo>
                    <a:pt x="851" y="11580"/>
                  </a:lnTo>
                  <a:cubicBezTo>
                    <a:pt x="564" y="11524"/>
                    <a:pt x="290" y="11741"/>
                    <a:pt x="213" y="12080"/>
                  </a:cubicBezTo>
                  <a:lnTo>
                    <a:pt x="20" y="12899"/>
                  </a:lnTo>
                  <a:cubicBezTo>
                    <a:pt x="-57" y="13236"/>
                    <a:pt x="89" y="13591"/>
                    <a:pt x="356" y="13726"/>
                  </a:cubicBezTo>
                  <a:lnTo>
                    <a:pt x="1027" y="14065"/>
                  </a:lnTo>
                  <a:cubicBezTo>
                    <a:pt x="1039" y="14071"/>
                    <a:pt x="1048" y="14082"/>
                    <a:pt x="1049" y="14099"/>
                  </a:cubicBezTo>
                  <a:cubicBezTo>
                    <a:pt x="1055" y="14342"/>
                    <a:pt x="1079" y="14587"/>
                    <a:pt x="1120" y="14825"/>
                  </a:cubicBezTo>
                  <a:cubicBezTo>
                    <a:pt x="1123" y="14843"/>
                    <a:pt x="1116" y="14856"/>
                    <a:pt x="1104" y="14865"/>
                  </a:cubicBezTo>
                  <a:lnTo>
                    <a:pt x="515" y="15392"/>
                  </a:lnTo>
                  <a:cubicBezTo>
                    <a:pt x="285" y="15600"/>
                    <a:pt x="218" y="15979"/>
                    <a:pt x="356" y="16285"/>
                  </a:cubicBezTo>
                  <a:lnTo>
                    <a:pt x="697" y="17031"/>
                  </a:lnTo>
                  <a:cubicBezTo>
                    <a:pt x="838" y="17337"/>
                    <a:pt x="1145" y="17466"/>
                    <a:pt x="1411" y="17331"/>
                  </a:cubicBezTo>
                  <a:lnTo>
                    <a:pt x="2088" y="16984"/>
                  </a:lnTo>
                  <a:cubicBezTo>
                    <a:pt x="2098" y="16976"/>
                    <a:pt x="2110" y="16976"/>
                    <a:pt x="2121" y="16984"/>
                  </a:cubicBezTo>
                  <a:cubicBezTo>
                    <a:pt x="2266" y="17151"/>
                    <a:pt x="2421" y="17305"/>
                    <a:pt x="2588" y="17438"/>
                  </a:cubicBezTo>
                  <a:cubicBezTo>
                    <a:pt x="2601" y="17448"/>
                    <a:pt x="2608" y="17466"/>
                    <a:pt x="2605" y="17484"/>
                  </a:cubicBezTo>
                  <a:lnTo>
                    <a:pt x="2495" y="18357"/>
                  </a:lnTo>
                  <a:cubicBezTo>
                    <a:pt x="2449" y="18703"/>
                    <a:pt x="2624" y="19041"/>
                    <a:pt x="2902" y="19137"/>
                  </a:cubicBezTo>
                  <a:lnTo>
                    <a:pt x="3573" y="19363"/>
                  </a:lnTo>
                  <a:cubicBezTo>
                    <a:pt x="3623" y="19379"/>
                    <a:pt x="3675" y="19390"/>
                    <a:pt x="3727" y="19390"/>
                  </a:cubicBezTo>
                  <a:cubicBezTo>
                    <a:pt x="3959" y="19392"/>
                    <a:pt x="4165" y="19224"/>
                    <a:pt x="4255" y="18964"/>
                  </a:cubicBezTo>
                  <a:lnTo>
                    <a:pt x="4535" y="18137"/>
                  </a:lnTo>
                  <a:cubicBezTo>
                    <a:pt x="4539" y="18122"/>
                    <a:pt x="4549" y="18112"/>
                    <a:pt x="4562" y="18111"/>
                  </a:cubicBezTo>
                  <a:cubicBezTo>
                    <a:pt x="4762" y="18103"/>
                    <a:pt x="4961" y="18073"/>
                    <a:pt x="5156" y="18024"/>
                  </a:cubicBezTo>
                  <a:cubicBezTo>
                    <a:pt x="5170" y="18021"/>
                    <a:pt x="5187" y="18030"/>
                    <a:pt x="5195" y="18044"/>
                  </a:cubicBezTo>
                  <a:lnTo>
                    <a:pt x="5624" y="18764"/>
                  </a:lnTo>
                  <a:cubicBezTo>
                    <a:pt x="5793" y="19045"/>
                    <a:pt x="6109" y="19125"/>
                    <a:pt x="6361" y="18957"/>
                  </a:cubicBezTo>
                  <a:lnTo>
                    <a:pt x="6977" y="18544"/>
                  </a:lnTo>
                  <a:cubicBezTo>
                    <a:pt x="7227" y="18371"/>
                    <a:pt x="7329" y="18000"/>
                    <a:pt x="7219" y="17677"/>
                  </a:cubicBezTo>
                  <a:lnTo>
                    <a:pt x="6944" y="16858"/>
                  </a:lnTo>
                  <a:cubicBezTo>
                    <a:pt x="6937" y="16843"/>
                    <a:pt x="6937" y="16826"/>
                    <a:pt x="6944" y="16811"/>
                  </a:cubicBezTo>
                  <a:cubicBezTo>
                    <a:pt x="7081" y="16634"/>
                    <a:pt x="7203" y="16442"/>
                    <a:pt x="7312" y="16238"/>
                  </a:cubicBezTo>
                  <a:cubicBezTo>
                    <a:pt x="7320" y="16223"/>
                    <a:pt x="7336" y="16211"/>
                    <a:pt x="7350" y="16211"/>
                  </a:cubicBezTo>
                  <a:lnTo>
                    <a:pt x="8071" y="16351"/>
                  </a:lnTo>
                  <a:cubicBezTo>
                    <a:pt x="8357" y="16407"/>
                    <a:pt x="8631" y="16190"/>
                    <a:pt x="8709" y="15851"/>
                  </a:cubicBezTo>
                  <a:lnTo>
                    <a:pt x="8896" y="15038"/>
                  </a:lnTo>
                  <a:cubicBezTo>
                    <a:pt x="8971" y="14698"/>
                    <a:pt x="8825" y="14343"/>
                    <a:pt x="8555" y="14212"/>
                  </a:cubicBezTo>
                  <a:lnTo>
                    <a:pt x="7878" y="13872"/>
                  </a:lnTo>
                  <a:cubicBezTo>
                    <a:pt x="7866" y="13866"/>
                    <a:pt x="7857" y="13849"/>
                    <a:pt x="7856" y="13832"/>
                  </a:cubicBezTo>
                  <a:cubicBezTo>
                    <a:pt x="7850" y="13589"/>
                    <a:pt x="7826" y="13351"/>
                    <a:pt x="7785" y="13113"/>
                  </a:cubicBezTo>
                  <a:cubicBezTo>
                    <a:pt x="7782" y="13095"/>
                    <a:pt x="7789" y="13076"/>
                    <a:pt x="7801" y="13066"/>
                  </a:cubicBezTo>
                  <a:lnTo>
                    <a:pt x="8395" y="12539"/>
                  </a:lnTo>
                  <a:cubicBezTo>
                    <a:pt x="8625" y="12331"/>
                    <a:pt x="8692" y="11952"/>
                    <a:pt x="8555" y="11646"/>
                  </a:cubicBezTo>
                  <a:lnTo>
                    <a:pt x="8214" y="10907"/>
                  </a:lnTo>
                  <a:cubicBezTo>
                    <a:pt x="8073" y="10600"/>
                    <a:pt x="7761" y="10471"/>
                    <a:pt x="7493" y="10607"/>
                  </a:cubicBezTo>
                  <a:lnTo>
                    <a:pt x="6823" y="10947"/>
                  </a:lnTo>
                  <a:cubicBezTo>
                    <a:pt x="6812" y="10955"/>
                    <a:pt x="6800" y="10955"/>
                    <a:pt x="6790" y="10947"/>
                  </a:cubicBezTo>
                  <a:cubicBezTo>
                    <a:pt x="6644" y="10780"/>
                    <a:pt x="6484" y="10627"/>
                    <a:pt x="6317" y="10493"/>
                  </a:cubicBezTo>
                  <a:cubicBezTo>
                    <a:pt x="6304" y="10484"/>
                    <a:pt x="6297" y="10471"/>
                    <a:pt x="6300" y="10454"/>
                  </a:cubicBezTo>
                  <a:lnTo>
                    <a:pt x="6416" y="9574"/>
                  </a:lnTo>
                  <a:cubicBezTo>
                    <a:pt x="6461" y="9228"/>
                    <a:pt x="6286" y="8897"/>
                    <a:pt x="6009" y="8801"/>
                  </a:cubicBezTo>
                  <a:lnTo>
                    <a:pt x="5343" y="8568"/>
                  </a:lnTo>
                  <a:close/>
                  <a:moveTo>
                    <a:pt x="5195" y="9181"/>
                  </a:moveTo>
                  <a:lnTo>
                    <a:pt x="5860" y="9414"/>
                  </a:lnTo>
                  <a:cubicBezTo>
                    <a:pt x="5879" y="9420"/>
                    <a:pt x="5892" y="9444"/>
                    <a:pt x="5888" y="9467"/>
                  </a:cubicBezTo>
                  <a:lnTo>
                    <a:pt x="5772" y="10340"/>
                  </a:lnTo>
                  <a:cubicBezTo>
                    <a:pt x="5737" y="10608"/>
                    <a:pt x="5834" y="10877"/>
                    <a:pt x="6020" y="11027"/>
                  </a:cubicBezTo>
                  <a:cubicBezTo>
                    <a:pt x="6161" y="11140"/>
                    <a:pt x="6297" y="11266"/>
                    <a:pt x="6421" y="11406"/>
                  </a:cubicBezTo>
                  <a:cubicBezTo>
                    <a:pt x="6584" y="11591"/>
                    <a:pt x="6821" y="11645"/>
                    <a:pt x="7026" y="11540"/>
                  </a:cubicBezTo>
                  <a:lnTo>
                    <a:pt x="7697" y="11200"/>
                  </a:lnTo>
                  <a:cubicBezTo>
                    <a:pt x="7714" y="11192"/>
                    <a:pt x="7737" y="11201"/>
                    <a:pt x="7746" y="11220"/>
                  </a:cubicBezTo>
                  <a:lnTo>
                    <a:pt x="8087" y="11960"/>
                  </a:lnTo>
                  <a:cubicBezTo>
                    <a:pt x="8097" y="11980"/>
                    <a:pt x="8092" y="12005"/>
                    <a:pt x="8076" y="12020"/>
                  </a:cubicBezTo>
                  <a:lnTo>
                    <a:pt x="7488" y="12539"/>
                  </a:lnTo>
                  <a:cubicBezTo>
                    <a:pt x="7306" y="12698"/>
                    <a:pt x="7217" y="12974"/>
                    <a:pt x="7263" y="13239"/>
                  </a:cubicBezTo>
                  <a:cubicBezTo>
                    <a:pt x="7297" y="13441"/>
                    <a:pt x="7318" y="13646"/>
                    <a:pt x="7323" y="13852"/>
                  </a:cubicBezTo>
                  <a:cubicBezTo>
                    <a:pt x="7331" y="14122"/>
                    <a:pt x="7470" y="14361"/>
                    <a:pt x="7675" y="14465"/>
                  </a:cubicBezTo>
                  <a:lnTo>
                    <a:pt x="8351" y="14805"/>
                  </a:lnTo>
                  <a:cubicBezTo>
                    <a:pt x="8370" y="14814"/>
                    <a:pt x="8379" y="14835"/>
                    <a:pt x="8373" y="14859"/>
                  </a:cubicBezTo>
                  <a:cubicBezTo>
                    <a:pt x="8373" y="14859"/>
                    <a:pt x="8186" y="15678"/>
                    <a:pt x="8186" y="15678"/>
                  </a:cubicBezTo>
                  <a:cubicBezTo>
                    <a:pt x="8181" y="15700"/>
                    <a:pt x="8161" y="15715"/>
                    <a:pt x="8142" y="15712"/>
                  </a:cubicBezTo>
                  <a:lnTo>
                    <a:pt x="7422" y="15578"/>
                  </a:lnTo>
                  <a:cubicBezTo>
                    <a:pt x="7199" y="15537"/>
                    <a:pt x="6978" y="15655"/>
                    <a:pt x="6856" y="15885"/>
                  </a:cubicBezTo>
                  <a:cubicBezTo>
                    <a:pt x="6763" y="16057"/>
                    <a:pt x="6658" y="16221"/>
                    <a:pt x="6542" y="16371"/>
                  </a:cubicBezTo>
                  <a:cubicBezTo>
                    <a:pt x="6392" y="16569"/>
                    <a:pt x="6347" y="16856"/>
                    <a:pt x="6432" y="17104"/>
                  </a:cubicBezTo>
                  <a:lnTo>
                    <a:pt x="6713" y="17924"/>
                  </a:lnTo>
                  <a:cubicBezTo>
                    <a:pt x="6721" y="17946"/>
                    <a:pt x="6713" y="17972"/>
                    <a:pt x="6696" y="17984"/>
                  </a:cubicBezTo>
                  <a:lnTo>
                    <a:pt x="6086" y="18397"/>
                  </a:lnTo>
                  <a:cubicBezTo>
                    <a:pt x="6070" y="18408"/>
                    <a:pt x="6047" y="18402"/>
                    <a:pt x="6036" y="18384"/>
                  </a:cubicBezTo>
                  <a:lnTo>
                    <a:pt x="5607" y="17664"/>
                  </a:lnTo>
                  <a:cubicBezTo>
                    <a:pt x="5477" y="17444"/>
                    <a:pt x="5254" y="17337"/>
                    <a:pt x="5035" y="17391"/>
                  </a:cubicBezTo>
                  <a:cubicBezTo>
                    <a:pt x="4869" y="17433"/>
                    <a:pt x="4699" y="17458"/>
                    <a:pt x="4529" y="17464"/>
                  </a:cubicBezTo>
                  <a:cubicBezTo>
                    <a:pt x="4307" y="17475"/>
                    <a:pt x="4114" y="17641"/>
                    <a:pt x="4029" y="17891"/>
                  </a:cubicBezTo>
                  <a:lnTo>
                    <a:pt x="3749" y="18710"/>
                  </a:lnTo>
                  <a:cubicBezTo>
                    <a:pt x="3742" y="18732"/>
                    <a:pt x="3723" y="18750"/>
                    <a:pt x="3705" y="18744"/>
                  </a:cubicBezTo>
                  <a:lnTo>
                    <a:pt x="3039" y="18510"/>
                  </a:lnTo>
                  <a:cubicBezTo>
                    <a:pt x="3020" y="18504"/>
                    <a:pt x="3008" y="18481"/>
                    <a:pt x="3012" y="18457"/>
                  </a:cubicBezTo>
                  <a:lnTo>
                    <a:pt x="3127" y="17584"/>
                  </a:lnTo>
                  <a:cubicBezTo>
                    <a:pt x="3163" y="17317"/>
                    <a:pt x="3066" y="17048"/>
                    <a:pt x="2880" y="16898"/>
                  </a:cubicBezTo>
                  <a:cubicBezTo>
                    <a:pt x="2738" y="16785"/>
                    <a:pt x="2602" y="16659"/>
                    <a:pt x="2478" y="16518"/>
                  </a:cubicBezTo>
                  <a:cubicBezTo>
                    <a:pt x="2316" y="16333"/>
                    <a:pt x="2079" y="16280"/>
                    <a:pt x="1873" y="16385"/>
                  </a:cubicBezTo>
                  <a:lnTo>
                    <a:pt x="1197" y="16724"/>
                  </a:lnTo>
                  <a:cubicBezTo>
                    <a:pt x="1179" y="16733"/>
                    <a:pt x="1162" y="16725"/>
                    <a:pt x="1153" y="16704"/>
                  </a:cubicBezTo>
                  <a:lnTo>
                    <a:pt x="812" y="15965"/>
                  </a:lnTo>
                  <a:cubicBezTo>
                    <a:pt x="803" y="15943"/>
                    <a:pt x="808" y="15920"/>
                    <a:pt x="823" y="15905"/>
                  </a:cubicBezTo>
                  <a:lnTo>
                    <a:pt x="1411" y="15385"/>
                  </a:lnTo>
                  <a:cubicBezTo>
                    <a:pt x="1593" y="15227"/>
                    <a:pt x="1682" y="14950"/>
                    <a:pt x="1637" y="14685"/>
                  </a:cubicBezTo>
                  <a:cubicBezTo>
                    <a:pt x="1602" y="14483"/>
                    <a:pt x="1582" y="14279"/>
                    <a:pt x="1576" y="14072"/>
                  </a:cubicBezTo>
                  <a:cubicBezTo>
                    <a:pt x="1569" y="13803"/>
                    <a:pt x="1430" y="13563"/>
                    <a:pt x="1225" y="13459"/>
                  </a:cubicBezTo>
                  <a:lnTo>
                    <a:pt x="548" y="13119"/>
                  </a:lnTo>
                  <a:cubicBezTo>
                    <a:pt x="530" y="13110"/>
                    <a:pt x="521" y="13089"/>
                    <a:pt x="526" y="13066"/>
                  </a:cubicBezTo>
                  <a:lnTo>
                    <a:pt x="719" y="12246"/>
                  </a:lnTo>
                  <a:cubicBezTo>
                    <a:pt x="724" y="12224"/>
                    <a:pt x="738" y="12210"/>
                    <a:pt x="757" y="12213"/>
                  </a:cubicBezTo>
                  <a:lnTo>
                    <a:pt x="1477" y="12353"/>
                  </a:lnTo>
                  <a:cubicBezTo>
                    <a:pt x="1699" y="12396"/>
                    <a:pt x="1921" y="12274"/>
                    <a:pt x="2044" y="12046"/>
                  </a:cubicBezTo>
                  <a:cubicBezTo>
                    <a:pt x="2137" y="11874"/>
                    <a:pt x="2241" y="11716"/>
                    <a:pt x="2357" y="11566"/>
                  </a:cubicBezTo>
                  <a:cubicBezTo>
                    <a:pt x="2508" y="11368"/>
                    <a:pt x="2552" y="11076"/>
                    <a:pt x="2467" y="10827"/>
                  </a:cubicBezTo>
                  <a:lnTo>
                    <a:pt x="2181" y="10014"/>
                  </a:lnTo>
                  <a:cubicBezTo>
                    <a:pt x="2175" y="9991"/>
                    <a:pt x="2186" y="9960"/>
                    <a:pt x="2203" y="9947"/>
                  </a:cubicBezTo>
                  <a:lnTo>
                    <a:pt x="2808" y="9534"/>
                  </a:lnTo>
                  <a:cubicBezTo>
                    <a:pt x="2825" y="9522"/>
                    <a:pt x="2847" y="9528"/>
                    <a:pt x="2858" y="9547"/>
                  </a:cubicBezTo>
                  <a:lnTo>
                    <a:pt x="3292" y="10260"/>
                  </a:lnTo>
                  <a:cubicBezTo>
                    <a:pt x="3423" y="10480"/>
                    <a:pt x="3645" y="10587"/>
                    <a:pt x="3864" y="10533"/>
                  </a:cubicBezTo>
                  <a:cubicBezTo>
                    <a:pt x="4030" y="10491"/>
                    <a:pt x="4200" y="10466"/>
                    <a:pt x="4370" y="10460"/>
                  </a:cubicBezTo>
                  <a:cubicBezTo>
                    <a:pt x="4593" y="10449"/>
                    <a:pt x="4787" y="10277"/>
                    <a:pt x="4870" y="10027"/>
                  </a:cubicBezTo>
                  <a:lnTo>
                    <a:pt x="5151" y="9214"/>
                  </a:lnTo>
                  <a:cubicBezTo>
                    <a:pt x="5158" y="9193"/>
                    <a:pt x="5176" y="9176"/>
                    <a:pt x="5195" y="9181"/>
                  </a:cubicBezTo>
                  <a:close/>
                  <a:moveTo>
                    <a:pt x="15264" y="10627"/>
                  </a:moveTo>
                  <a:cubicBezTo>
                    <a:pt x="13721" y="10627"/>
                    <a:pt x="12470" y="12142"/>
                    <a:pt x="12470" y="14012"/>
                  </a:cubicBezTo>
                  <a:cubicBezTo>
                    <a:pt x="12470" y="15882"/>
                    <a:pt x="13721" y="17398"/>
                    <a:pt x="15264" y="17398"/>
                  </a:cubicBezTo>
                  <a:cubicBezTo>
                    <a:pt x="16807" y="17398"/>
                    <a:pt x="18057" y="15882"/>
                    <a:pt x="18057" y="14012"/>
                  </a:cubicBezTo>
                  <a:cubicBezTo>
                    <a:pt x="18057" y="12142"/>
                    <a:pt x="16807" y="10627"/>
                    <a:pt x="15264" y="10627"/>
                  </a:cubicBezTo>
                  <a:close/>
                  <a:moveTo>
                    <a:pt x="15264" y="11273"/>
                  </a:moveTo>
                  <a:cubicBezTo>
                    <a:pt x="16513" y="11273"/>
                    <a:pt x="17529" y="12499"/>
                    <a:pt x="17529" y="14012"/>
                  </a:cubicBezTo>
                  <a:cubicBezTo>
                    <a:pt x="17529" y="15526"/>
                    <a:pt x="16513" y="16751"/>
                    <a:pt x="15264" y="16751"/>
                  </a:cubicBezTo>
                  <a:cubicBezTo>
                    <a:pt x="14015" y="16751"/>
                    <a:pt x="13004" y="15526"/>
                    <a:pt x="13004" y="14012"/>
                  </a:cubicBezTo>
                  <a:cubicBezTo>
                    <a:pt x="13004" y="12499"/>
                    <a:pt x="14015" y="11273"/>
                    <a:pt x="15264" y="11273"/>
                  </a:cubicBezTo>
                  <a:close/>
                  <a:moveTo>
                    <a:pt x="4546" y="11466"/>
                  </a:moveTo>
                  <a:cubicBezTo>
                    <a:pt x="4020" y="11439"/>
                    <a:pt x="3485" y="11654"/>
                    <a:pt x="3067" y="12120"/>
                  </a:cubicBezTo>
                  <a:cubicBezTo>
                    <a:pt x="3064" y="12123"/>
                    <a:pt x="3064" y="12129"/>
                    <a:pt x="3061" y="12133"/>
                  </a:cubicBezTo>
                  <a:cubicBezTo>
                    <a:pt x="2225" y="13069"/>
                    <a:pt x="2168" y="14651"/>
                    <a:pt x="2940" y="15665"/>
                  </a:cubicBezTo>
                  <a:cubicBezTo>
                    <a:pt x="3713" y="16679"/>
                    <a:pt x="5018" y="16741"/>
                    <a:pt x="5855" y="15805"/>
                  </a:cubicBezTo>
                  <a:cubicBezTo>
                    <a:pt x="6691" y="14869"/>
                    <a:pt x="6743" y="13287"/>
                    <a:pt x="5970" y="12273"/>
                  </a:cubicBezTo>
                  <a:cubicBezTo>
                    <a:pt x="5586" y="11766"/>
                    <a:pt x="5072" y="11494"/>
                    <a:pt x="4546" y="11466"/>
                  </a:cubicBezTo>
                  <a:close/>
                  <a:moveTo>
                    <a:pt x="4513" y="12100"/>
                  </a:moveTo>
                  <a:cubicBezTo>
                    <a:pt x="4904" y="12113"/>
                    <a:pt x="5290" y="12307"/>
                    <a:pt x="5580" y="12679"/>
                  </a:cubicBezTo>
                  <a:cubicBezTo>
                    <a:pt x="6160" y="13424"/>
                    <a:pt x="6134" y="14602"/>
                    <a:pt x="5519" y="15305"/>
                  </a:cubicBezTo>
                  <a:cubicBezTo>
                    <a:pt x="5512" y="15314"/>
                    <a:pt x="5505" y="15323"/>
                    <a:pt x="5497" y="15332"/>
                  </a:cubicBezTo>
                  <a:cubicBezTo>
                    <a:pt x="4883" y="16034"/>
                    <a:pt x="3916" y="15996"/>
                    <a:pt x="3336" y="15252"/>
                  </a:cubicBezTo>
                  <a:cubicBezTo>
                    <a:pt x="2756" y="14507"/>
                    <a:pt x="2782" y="13335"/>
                    <a:pt x="3397" y="12633"/>
                  </a:cubicBezTo>
                  <a:cubicBezTo>
                    <a:pt x="3404" y="12624"/>
                    <a:pt x="3411" y="12615"/>
                    <a:pt x="3419" y="12606"/>
                  </a:cubicBezTo>
                  <a:cubicBezTo>
                    <a:pt x="3726" y="12255"/>
                    <a:pt x="4122" y="12086"/>
                    <a:pt x="4513" y="12100"/>
                  </a:cubicBezTo>
                  <a:close/>
                </a:path>
              </a:pathLst>
            </a:custGeom>
            <a:solidFill>
              <a:srgbClr val="FFFFFF"/>
            </a:solidFill>
            <a:ln w="3175">
              <a:noFill/>
              <a:miter lim="400000"/>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sz="1100"/>
              </a:pPr>
              <a:endParaRPr kumimoji="0" sz="1400" b="0" i="0" u="none" strike="noStrike" kern="0" cap="none" spc="0" normalizeH="0" baseline="0" noProof="0">
                <a:ln>
                  <a:noFill/>
                </a:ln>
                <a:solidFill>
                  <a:srgbClr val="011627"/>
                </a:solidFill>
                <a:effectLst/>
                <a:uLnTx/>
                <a:uFillTx/>
                <a:latin typeface="Poppins" pitchFamily="2" charset="77"/>
                <a:ea typeface="+mn-ea"/>
                <a:cs typeface="Poppins" pitchFamily="2" charset="77"/>
              </a:endParaRPr>
            </a:p>
          </p:txBody>
        </p:sp>
      </p:grpSp>
      <p:pic>
        <p:nvPicPr>
          <p:cNvPr id="17" name="Imagen 16">
            <a:extLst>
              <a:ext uri="{FF2B5EF4-FFF2-40B4-BE49-F238E27FC236}">
                <a16:creationId xmlns:a16="http://schemas.microsoft.com/office/drawing/2014/main" id="{14492383-1399-1F4A-8065-F333A019F34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43885" y="770768"/>
            <a:ext cx="5956223" cy="3343275"/>
          </a:xfrm>
          <a:prstGeom prst="rect">
            <a:avLst/>
          </a:prstGeom>
        </p:spPr>
      </p:pic>
      <p:pic>
        <p:nvPicPr>
          <p:cNvPr id="18" name="20241008_2018_9101_185915.mp3" descr="20241008_2018_9101_185915.mp3">
            <a:hlinkClick r:id="" action="ppaction://media"/>
            <a:extLst>
              <a:ext uri="{FF2B5EF4-FFF2-40B4-BE49-F238E27FC236}">
                <a16:creationId xmlns:a16="http://schemas.microsoft.com/office/drawing/2014/main" id="{3313B9AB-8EAA-6846-8221-B729BCCBED4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224398" y="4943386"/>
            <a:ext cx="716207" cy="716207"/>
          </a:xfrm>
          <a:prstGeom prst="rect">
            <a:avLst/>
          </a:prstGeom>
        </p:spPr>
      </p:pic>
    </p:spTree>
    <p:extLst>
      <p:ext uri="{BB962C8B-B14F-4D97-AF65-F5344CB8AC3E}">
        <p14:creationId xmlns:p14="http://schemas.microsoft.com/office/powerpoint/2010/main" val="31709603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18"/>
                                        </p:tgtEl>
                                      </p:cBhvr>
                                    </p:cmd>
                                  </p:childTnLst>
                                </p:cTn>
                              </p:par>
                            </p:childTnLst>
                          </p:cTn>
                        </p:par>
                      </p:childTnLst>
                    </p:cTn>
                  </p:par>
                </p:childTnLst>
              </p:cTn>
              <p:nextCondLst>
                <p:cond evt="onClick" delay="0">
                  <p:tgtEl>
                    <p:spTgt spid="18"/>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09CF69E-294F-6FC7-2BEA-AFFC1E38F21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FFFFFF"/>
                </a:solidFill>
                <a:effectLst/>
                <a:uLnTx/>
                <a:uFillTx/>
                <a:latin typeface="Poppins Light" pitchFamily="2" charset="77"/>
                <a:ea typeface="+mn-ea"/>
                <a:cs typeface="Poppins Light" pitchFamily="2" charset="77"/>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800" b="0" i="0" u="none" strike="noStrike" kern="1200" cap="none" spc="0" normalizeH="0" baseline="0" noProof="0">
              <a:ln>
                <a:noFill/>
              </a:ln>
              <a:solidFill>
                <a:srgbClr val="FFFFFF"/>
              </a:solidFill>
              <a:effectLst/>
              <a:uLnTx/>
              <a:uFillTx/>
              <a:latin typeface="Poppins Light" pitchFamily="2" charset="77"/>
              <a:ea typeface="+mn-ea"/>
              <a:cs typeface="Poppins Light" pitchFamily="2" charset="77"/>
            </a:endParaRPr>
          </a:p>
        </p:txBody>
      </p:sp>
      <p:sp>
        <p:nvSpPr>
          <p:cNvPr id="7" name="Title 6">
            <a:extLst>
              <a:ext uri="{FF2B5EF4-FFF2-40B4-BE49-F238E27FC236}">
                <a16:creationId xmlns:a16="http://schemas.microsoft.com/office/drawing/2014/main" id="{0568EE2D-F3AA-1957-572E-279AD6C84489}"/>
              </a:ext>
            </a:extLst>
          </p:cNvPr>
          <p:cNvSpPr>
            <a:spLocks noGrp="1"/>
          </p:cNvSpPr>
          <p:nvPr>
            <p:ph type="title"/>
          </p:nvPr>
        </p:nvSpPr>
        <p:spPr>
          <a:xfrm>
            <a:off x="203647" y="566134"/>
            <a:ext cx="5039121" cy="1088701"/>
          </a:xfrm>
        </p:spPr>
        <p:txBody>
          <a:bodyPr/>
          <a:lstStyle/>
          <a:p>
            <a:r>
              <a:rPr lang="en-GB" dirty="0"/>
              <a:t>TV</a:t>
            </a:r>
            <a:br>
              <a:rPr lang="en-GB" dirty="0"/>
            </a:br>
            <a:r>
              <a:rPr lang="en-GB" dirty="0" err="1">
                <a:solidFill>
                  <a:schemeClr val="tx2"/>
                </a:solidFill>
              </a:rPr>
              <a:t>Patrocinio</a:t>
            </a:r>
            <a:r>
              <a:rPr lang="en-GB" dirty="0">
                <a:solidFill>
                  <a:schemeClr val="tx2"/>
                </a:solidFill>
              </a:rPr>
              <a:t> de </a:t>
            </a:r>
            <a:r>
              <a:rPr lang="en-GB" dirty="0" err="1">
                <a:solidFill>
                  <a:schemeClr val="tx2"/>
                </a:solidFill>
              </a:rPr>
              <a:t>segmentos</a:t>
            </a:r>
            <a:br>
              <a:rPr lang="en-GB" dirty="0"/>
            </a:br>
            <a:endParaRPr lang="en-GB" dirty="0"/>
          </a:p>
        </p:txBody>
      </p:sp>
      <p:sp>
        <p:nvSpPr>
          <p:cNvPr id="9" name="Rectangle 8">
            <a:extLst>
              <a:ext uri="{FF2B5EF4-FFF2-40B4-BE49-F238E27FC236}">
                <a16:creationId xmlns:a16="http://schemas.microsoft.com/office/drawing/2014/main" id="{73C4F59B-2B95-275C-854F-3E352B09150B}"/>
              </a:ext>
            </a:extLst>
          </p:cNvPr>
          <p:cNvSpPr/>
          <p:nvPr/>
        </p:nvSpPr>
        <p:spPr>
          <a:xfrm>
            <a:off x="203646" y="1719153"/>
            <a:ext cx="2774593" cy="33302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Poppins-Regular"/>
              <a:ea typeface="+mn-ea"/>
              <a:cs typeface="+mn-cs"/>
            </a:endParaRPr>
          </a:p>
        </p:txBody>
      </p:sp>
      <p:sp>
        <p:nvSpPr>
          <p:cNvPr id="10" name="TextBox 9">
            <a:extLst>
              <a:ext uri="{FF2B5EF4-FFF2-40B4-BE49-F238E27FC236}">
                <a16:creationId xmlns:a16="http://schemas.microsoft.com/office/drawing/2014/main" id="{E4E13DC8-B956-2511-D244-7ACE77BAAB4F}"/>
              </a:ext>
            </a:extLst>
          </p:cNvPr>
          <p:cNvSpPr txBox="1"/>
          <p:nvPr/>
        </p:nvSpPr>
        <p:spPr>
          <a:xfrm>
            <a:off x="316683" y="1825704"/>
            <a:ext cx="122661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err="1">
                <a:ln>
                  <a:noFill/>
                </a:ln>
                <a:solidFill>
                  <a:srgbClr val="00BCFF"/>
                </a:solidFill>
                <a:effectLst/>
                <a:uLnTx/>
                <a:uFillTx/>
                <a:latin typeface="Poppins-SemiBold"/>
                <a:ea typeface="+mn-ea"/>
                <a:cs typeface="+mn-cs"/>
              </a:rPr>
              <a:t>Racional</a:t>
            </a:r>
            <a:endParaRPr kumimoji="0" lang="en-GB" sz="1800" b="1" i="0" u="none" strike="noStrike" kern="0" cap="none" spc="0" normalizeH="0" baseline="0" noProof="0" dirty="0">
              <a:ln>
                <a:noFill/>
              </a:ln>
              <a:solidFill>
                <a:srgbClr val="00BCFF"/>
              </a:solidFill>
              <a:effectLst/>
              <a:uLnTx/>
              <a:uFillTx/>
              <a:latin typeface="Poppins-SemiBold"/>
              <a:ea typeface="+mn-ea"/>
              <a:cs typeface="+mn-cs"/>
            </a:endParaRPr>
          </a:p>
        </p:txBody>
      </p:sp>
      <p:sp>
        <p:nvSpPr>
          <p:cNvPr id="11" name="TextBox 10">
            <a:extLst>
              <a:ext uri="{FF2B5EF4-FFF2-40B4-BE49-F238E27FC236}">
                <a16:creationId xmlns:a16="http://schemas.microsoft.com/office/drawing/2014/main" id="{077BAAB6-6C27-E2DD-0709-18A8879F191F}"/>
              </a:ext>
            </a:extLst>
          </p:cNvPr>
          <p:cNvSpPr txBox="1"/>
          <p:nvPr/>
        </p:nvSpPr>
        <p:spPr>
          <a:xfrm>
            <a:off x="319303" y="2312502"/>
            <a:ext cx="2360836" cy="2492990"/>
          </a:xfrm>
          <a:prstGeom prst="rect">
            <a:avLst/>
          </a:prstGeom>
          <a:noFill/>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0" dirty="0" err="1">
                <a:solidFill>
                  <a:srgbClr val="000000"/>
                </a:solidFill>
                <a:latin typeface="Poppins-Regular"/>
              </a:rPr>
              <a:t>Utilización</a:t>
            </a:r>
            <a:r>
              <a:rPr lang="en-GB" sz="1200" kern="0" dirty="0">
                <a:solidFill>
                  <a:srgbClr val="000000"/>
                </a:solidFill>
                <a:latin typeface="Poppins-Regular"/>
              </a:rPr>
              <a:t> de </a:t>
            </a:r>
            <a:r>
              <a:rPr lang="en-GB" sz="1200" kern="0" dirty="0" err="1">
                <a:solidFill>
                  <a:srgbClr val="000000"/>
                </a:solidFill>
                <a:latin typeface="Poppins-Regular"/>
              </a:rPr>
              <a:t>revistas</a:t>
            </a:r>
            <a:r>
              <a:rPr lang="en-GB" sz="1200" kern="0" dirty="0">
                <a:solidFill>
                  <a:srgbClr val="000000"/>
                </a:solidFill>
                <a:latin typeface="Poppins-Regular"/>
              </a:rPr>
              <a:t> </a:t>
            </a:r>
            <a:r>
              <a:rPr lang="en-GB" sz="1200" kern="0" dirty="0" err="1">
                <a:solidFill>
                  <a:srgbClr val="000000"/>
                </a:solidFill>
                <a:latin typeface="Poppins-Regular"/>
              </a:rPr>
              <a:t>televisivas</a:t>
            </a:r>
            <a:r>
              <a:rPr lang="en-GB" sz="1200" kern="0" dirty="0">
                <a:solidFill>
                  <a:srgbClr val="000000"/>
                </a:solidFill>
                <a:latin typeface="Poppins-Regular"/>
              </a:rPr>
              <a:t> </a:t>
            </a:r>
            <a:r>
              <a:rPr lang="en-GB" sz="1200" kern="0" dirty="0" err="1">
                <a:solidFill>
                  <a:srgbClr val="000000"/>
                </a:solidFill>
                <a:latin typeface="Poppins-Regular"/>
              </a:rPr>
              <a:t>como</a:t>
            </a:r>
            <a:r>
              <a:rPr lang="en-GB" sz="1200" kern="0" dirty="0">
                <a:solidFill>
                  <a:srgbClr val="000000"/>
                </a:solidFill>
                <a:latin typeface="Poppins-Regular"/>
              </a:rPr>
              <a:t> puntos de </a:t>
            </a:r>
            <a:r>
              <a:rPr lang="en-GB" sz="1200" kern="0" dirty="0" err="1">
                <a:solidFill>
                  <a:srgbClr val="000000"/>
                </a:solidFill>
                <a:latin typeface="Poppins-Regular"/>
              </a:rPr>
              <a:t>contacto</a:t>
            </a:r>
            <a:r>
              <a:rPr lang="en-GB" sz="1200" kern="0" dirty="0">
                <a:solidFill>
                  <a:srgbClr val="000000"/>
                </a:solidFill>
                <a:latin typeface="Poppins-Regular"/>
              </a:rPr>
              <a:t> para </a:t>
            </a:r>
            <a:r>
              <a:rPr lang="en-GB" sz="1200" kern="0" dirty="0" err="1">
                <a:solidFill>
                  <a:srgbClr val="000000"/>
                </a:solidFill>
                <a:latin typeface="Poppins-Regular"/>
              </a:rPr>
              <a:t>llegar</a:t>
            </a:r>
            <a:r>
              <a:rPr lang="en-GB" sz="1200" kern="0" dirty="0">
                <a:solidFill>
                  <a:srgbClr val="000000"/>
                </a:solidFill>
                <a:latin typeface="Poppins-Regular"/>
              </a:rPr>
              <a:t> al target.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HN" sz="1200" dirty="0"/>
              <a:t>Estas revistas nos brindan la oportunidad de educar y generar un conocimiento profundo de la marca. Al estar en canales de alto alcance amplificamos el mensaje y fortaliecemos la imagen de marca</a:t>
            </a:r>
            <a:endParaRPr kumimoji="0" lang="en-GB" sz="1200" b="0" i="0" u="none" strike="noStrike" kern="0" cap="none" spc="0" normalizeH="0" baseline="0" noProof="0" dirty="0">
              <a:ln>
                <a:noFill/>
              </a:ln>
              <a:solidFill>
                <a:srgbClr val="000000"/>
              </a:solidFill>
              <a:effectLst/>
              <a:uLnTx/>
              <a:uFillTx/>
              <a:latin typeface="Poppins-Regular"/>
              <a:ea typeface="+mn-ea"/>
              <a:cs typeface="+mn-cs"/>
            </a:endParaRPr>
          </a:p>
        </p:txBody>
      </p:sp>
      <p:cxnSp>
        <p:nvCxnSpPr>
          <p:cNvPr id="12" name="Straight Connector 11">
            <a:extLst>
              <a:ext uri="{FF2B5EF4-FFF2-40B4-BE49-F238E27FC236}">
                <a16:creationId xmlns:a16="http://schemas.microsoft.com/office/drawing/2014/main" id="{D928A209-6AD1-D4E9-5166-93544FE65A7C}"/>
              </a:ext>
            </a:extLst>
          </p:cNvPr>
          <p:cNvCxnSpPr/>
          <p:nvPr/>
        </p:nvCxnSpPr>
        <p:spPr>
          <a:xfrm>
            <a:off x="316683" y="2259354"/>
            <a:ext cx="1731817" cy="0"/>
          </a:xfrm>
          <a:prstGeom prst="line">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24127A62-FFB1-C37B-AC88-C2B873EEE6B0}"/>
              </a:ext>
            </a:extLst>
          </p:cNvPr>
          <p:cNvSpPr/>
          <p:nvPr/>
        </p:nvSpPr>
        <p:spPr>
          <a:xfrm>
            <a:off x="3234096" y="1719153"/>
            <a:ext cx="2774593" cy="33302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Poppins-Regular"/>
              <a:ea typeface="+mn-ea"/>
              <a:cs typeface="+mn-cs"/>
            </a:endParaRPr>
          </a:p>
        </p:txBody>
      </p:sp>
      <p:sp>
        <p:nvSpPr>
          <p:cNvPr id="14" name="TextBox 13">
            <a:extLst>
              <a:ext uri="{FF2B5EF4-FFF2-40B4-BE49-F238E27FC236}">
                <a16:creationId xmlns:a16="http://schemas.microsoft.com/office/drawing/2014/main" id="{68743EBF-13BC-CDC0-296B-8A9DCCA274DD}"/>
              </a:ext>
            </a:extLst>
          </p:cNvPr>
          <p:cNvSpPr txBox="1"/>
          <p:nvPr/>
        </p:nvSpPr>
        <p:spPr>
          <a:xfrm>
            <a:off x="3347133" y="1825704"/>
            <a:ext cx="106471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kern="0" dirty="0" err="1">
                <a:solidFill>
                  <a:srgbClr val="00BCFF"/>
                </a:solidFill>
                <a:latin typeface="Poppins-SemiBold"/>
              </a:rPr>
              <a:t>Táctico</a:t>
            </a:r>
            <a:endParaRPr kumimoji="0" lang="en-GB" sz="1800" b="1" i="0" u="none" strike="noStrike" kern="0" cap="none" spc="0" normalizeH="0" baseline="0" noProof="0" dirty="0">
              <a:ln>
                <a:noFill/>
              </a:ln>
              <a:solidFill>
                <a:srgbClr val="00BCFF"/>
              </a:solidFill>
              <a:effectLst/>
              <a:uLnTx/>
              <a:uFillTx/>
              <a:latin typeface="Poppins-SemiBold"/>
              <a:ea typeface="+mn-ea"/>
              <a:cs typeface="+mn-cs"/>
            </a:endParaRPr>
          </a:p>
        </p:txBody>
      </p:sp>
      <p:sp>
        <p:nvSpPr>
          <p:cNvPr id="15" name="TextBox 14">
            <a:extLst>
              <a:ext uri="{FF2B5EF4-FFF2-40B4-BE49-F238E27FC236}">
                <a16:creationId xmlns:a16="http://schemas.microsoft.com/office/drawing/2014/main" id="{D63A935C-CF83-75AB-4473-27CB9CFBA4CE}"/>
              </a:ext>
            </a:extLst>
          </p:cNvPr>
          <p:cNvSpPr txBox="1"/>
          <p:nvPr/>
        </p:nvSpPr>
        <p:spPr>
          <a:xfrm>
            <a:off x="3377466" y="2285829"/>
            <a:ext cx="2391466" cy="1569660"/>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lang="en-GB" sz="1200" b="1" kern="0" dirty="0">
                <a:solidFill>
                  <a:srgbClr val="000000"/>
                </a:solidFill>
                <a:latin typeface="Poppins-Regular"/>
              </a:rPr>
              <a:t>TSI</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0" cap="none" spc="0" normalizeH="0" baseline="0" noProof="0" dirty="0" err="1">
                <a:ln>
                  <a:noFill/>
                </a:ln>
                <a:solidFill>
                  <a:srgbClr val="000000"/>
                </a:solidFill>
                <a:effectLst/>
                <a:uLnTx/>
                <a:uFillTx/>
                <a:latin typeface="Poppins-Regular"/>
                <a:ea typeface="+mn-ea"/>
                <a:cs typeface="+mn-cs"/>
              </a:rPr>
              <a:t>Llegaron</a:t>
            </a:r>
            <a:r>
              <a:rPr kumimoji="0" lang="en-GB" sz="1200" b="0" i="0" u="none" strike="noStrike" kern="0" cap="none" spc="0" normalizeH="0" baseline="0" noProof="0" dirty="0">
                <a:ln>
                  <a:noFill/>
                </a:ln>
                <a:solidFill>
                  <a:srgbClr val="000000"/>
                </a:solidFill>
                <a:effectLst/>
                <a:uLnTx/>
                <a:uFillTx/>
                <a:latin typeface="Poppins-Regular"/>
                <a:ea typeface="+mn-ea"/>
                <a:cs typeface="+mn-cs"/>
              </a:rPr>
              <a:t> Las </a:t>
            </a:r>
            <a:r>
              <a:rPr kumimoji="0" lang="en-GB" sz="1200" b="0" i="0" u="none" strike="noStrike" kern="0" cap="none" spc="0" normalizeH="0" baseline="0" noProof="0" dirty="0" err="1">
                <a:ln>
                  <a:noFill/>
                </a:ln>
                <a:solidFill>
                  <a:srgbClr val="000000"/>
                </a:solidFill>
                <a:effectLst/>
                <a:uLnTx/>
                <a:uFillTx/>
                <a:latin typeface="Poppins-Regular"/>
                <a:ea typeface="+mn-ea"/>
                <a:cs typeface="+mn-cs"/>
              </a:rPr>
              <a:t>Mujeres</a:t>
            </a:r>
            <a:r>
              <a:rPr lang="en-GB" sz="1200" kern="0" dirty="0">
                <a:solidFill>
                  <a:srgbClr val="000000"/>
                </a:solidFill>
                <a:latin typeface="Poppins-Regular"/>
              </a:rPr>
              <a:t> “</a:t>
            </a:r>
            <a:r>
              <a:rPr lang="en-GB" sz="1200" kern="0" dirty="0" err="1">
                <a:solidFill>
                  <a:srgbClr val="000000"/>
                </a:solidFill>
                <a:latin typeface="Poppins-Regular"/>
              </a:rPr>
              <a:t>Verdades</a:t>
            </a:r>
            <a:r>
              <a:rPr lang="en-GB" sz="1200" kern="0" dirty="0">
                <a:solidFill>
                  <a:srgbClr val="000000"/>
                </a:solidFill>
                <a:latin typeface="Poppins-Regular"/>
              </a:rPr>
              <a:t> </a:t>
            </a:r>
            <a:r>
              <a:rPr lang="en-GB" sz="1200" kern="0" dirty="0" err="1">
                <a:solidFill>
                  <a:srgbClr val="000000"/>
                </a:solidFill>
                <a:latin typeface="Poppins-Regular"/>
              </a:rPr>
              <a:t>incómodas</a:t>
            </a:r>
            <a:r>
              <a:rPr lang="en-GB" sz="1200" kern="0" dirty="0">
                <a:solidFill>
                  <a:srgbClr val="000000"/>
                </a:solidFill>
                <a:latin typeface="Poppins-Regular"/>
              </a:rPr>
              <a:t>”</a:t>
            </a:r>
          </a:p>
          <a:p>
            <a:pPr>
              <a:defRPr/>
            </a:pPr>
            <a:r>
              <a:rPr lang="en-GB" sz="1200" b="1" kern="0" dirty="0">
                <a:solidFill>
                  <a:srgbClr val="000000"/>
                </a:solidFill>
                <a:latin typeface="Poppins-Regular"/>
              </a:rPr>
              <a:t>HCH</a:t>
            </a:r>
          </a:p>
          <a:p>
            <a:pPr marL="171450" indent="-171450">
              <a:buFont typeface="Arial" panose="020B0604020202020204" pitchFamily="34" charset="0"/>
              <a:buChar char="•"/>
              <a:defRPr/>
            </a:pPr>
            <a:r>
              <a:rPr lang="en-GB" sz="1200" kern="0" dirty="0" err="1">
                <a:solidFill>
                  <a:srgbClr val="000000"/>
                </a:solidFill>
                <a:latin typeface="Poppins-Regular"/>
              </a:rPr>
              <a:t>Revista</a:t>
            </a:r>
            <a:r>
              <a:rPr lang="en-GB" sz="1200" kern="0" dirty="0">
                <a:solidFill>
                  <a:srgbClr val="000000"/>
                </a:solidFill>
                <a:latin typeface="Poppins-Regular"/>
              </a:rPr>
              <a:t> Que Viva la Vida, </a:t>
            </a:r>
            <a:r>
              <a:rPr lang="en-GB" sz="1200" kern="0" dirty="0" err="1">
                <a:solidFill>
                  <a:srgbClr val="000000"/>
                </a:solidFill>
                <a:latin typeface="Poppins-Regular"/>
              </a:rPr>
              <a:t>prensencia</a:t>
            </a:r>
            <a:r>
              <a:rPr lang="en-GB" sz="1200" kern="0" dirty="0">
                <a:solidFill>
                  <a:srgbClr val="000000"/>
                </a:solidFill>
                <a:latin typeface="Poppins-Regular"/>
              </a:rPr>
              <a:t> triple </a:t>
            </a:r>
            <a:r>
              <a:rPr lang="en-GB" sz="1200" kern="0" dirty="0" err="1">
                <a:solidFill>
                  <a:srgbClr val="000000"/>
                </a:solidFill>
                <a:latin typeface="Poppins-Regular"/>
              </a:rPr>
              <a:t>impacto</a:t>
            </a:r>
            <a:r>
              <a:rPr lang="en-GB" sz="1200" kern="0" dirty="0">
                <a:solidFill>
                  <a:srgbClr val="000000"/>
                </a:solidFill>
                <a:latin typeface="Poppins-Regular"/>
              </a:rPr>
              <a:t> (</a:t>
            </a:r>
            <a:r>
              <a:rPr lang="en-GB" sz="1200" kern="0" dirty="0" err="1">
                <a:solidFill>
                  <a:srgbClr val="000000"/>
                </a:solidFill>
                <a:latin typeface="Poppins-Regular"/>
              </a:rPr>
              <a:t>mención</a:t>
            </a:r>
            <a:r>
              <a:rPr lang="en-GB" sz="1200" kern="0" dirty="0">
                <a:solidFill>
                  <a:srgbClr val="000000"/>
                </a:solidFill>
                <a:latin typeface="Poppins-Regular"/>
              </a:rPr>
              <a:t>, </a:t>
            </a:r>
            <a:r>
              <a:rPr lang="en-GB" sz="1200" kern="0" dirty="0" err="1">
                <a:solidFill>
                  <a:srgbClr val="000000"/>
                </a:solidFill>
                <a:latin typeface="Poppins-Regular"/>
              </a:rPr>
              <a:t>cortina</a:t>
            </a:r>
            <a:r>
              <a:rPr lang="en-GB" sz="1200" kern="0" dirty="0">
                <a:solidFill>
                  <a:srgbClr val="000000"/>
                </a:solidFill>
                <a:latin typeface="Poppins-Regular"/>
              </a:rPr>
              <a:t> y spot) </a:t>
            </a:r>
          </a:p>
          <a:p>
            <a:pPr marL="171450" indent="-171450">
              <a:buFont typeface="Arial" panose="020B0604020202020204" pitchFamily="34" charset="0"/>
              <a:buChar char="•"/>
              <a:defRPr/>
            </a:pPr>
            <a:endParaRPr kumimoji="0" lang="en-GB" sz="1200" b="0" i="0" u="none" strike="noStrike" kern="0" cap="none" spc="0" normalizeH="0" baseline="0" noProof="0" dirty="0">
              <a:ln>
                <a:noFill/>
              </a:ln>
              <a:solidFill>
                <a:srgbClr val="000000"/>
              </a:solidFill>
              <a:effectLst/>
              <a:uLnTx/>
              <a:uFillTx/>
              <a:latin typeface="Poppins-Regular"/>
              <a:ea typeface="+mn-ea"/>
              <a:cs typeface="+mn-cs"/>
            </a:endParaRPr>
          </a:p>
        </p:txBody>
      </p:sp>
      <p:cxnSp>
        <p:nvCxnSpPr>
          <p:cNvPr id="16" name="Straight Connector 15">
            <a:extLst>
              <a:ext uri="{FF2B5EF4-FFF2-40B4-BE49-F238E27FC236}">
                <a16:creationId xmlns:a16="http://schemas.microsoft.com/office/drawing/2014/main" id="{35AEDC78-4351-AD34-8921-EA8B445979B8}"/>
              </a:ext>
            </a:extLst>
          </p:cNvPr>
          <p:cNvCxnSpPr/>
          <p:nvPr/>
        </p:nvCxnSpPr>
        <p:spPr>
          <a:xfrm>
            <a:off x="3434396" y="2258238"/>
            <a:ext cx="1731817" cy="0"/>
          </a:xfrm>
          <a:prstGeom prst="line">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671E0D01-70FB-43A5-FE75-B5C30F880462}"/>
              </a:ext>
            </a:extLst>
          </p:cNvPr>
          <p:cNvSpPr/>
          <p:nvPr/>
        </p:nvSpPr>
        <p:spPr>
          <a:xfrm>
            <a:off x="203647" y="5229237"/>
            <a:ext cx="5804245" cy="8607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Poppins-Regular"/>
              <a:ea typeface="+mn-ea"/>
              <a:cs typeface="+mn-cs"/>
            </a:endParaRPr>
          </a:p>
        </p:txBody>
      </p:sp>
      <p:sp>
        <p:nvSpPr>
          <p:cNvPr id="26" name="TextBox 25">
            <a:extLst>
              <a:ext uri="{FF2B5EF4-FFF2-40B4-BE49-F238E27FC236}">
                <a16:creationId xmlns:a16="http://schemas.microsoft.com/office/drawing/2014/main" id="{74EF0074-1786-0908-11FD-1EF0D3D6644D}"/>
              </a:ext>
            </a:extLst>
          </p:cNvPr>
          <p:cNvSpPr txBox="1"/>
          <p:nvPr/>
        </p:nvSpPr>
        <p:spPr>
          <a:xfrm>
            <a:off x="387341" y="5463007"/>
            <a:ext cx="197522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err="1">
                <a:ln>
                  <a:noFill/>
                </a:ln>
                <a:solidFill>
                  <a:srgbClr val="00BCFF"/>
                </a:solidFill>
                <a:effectLst/>
                <a:uLnTx/>
                <a:uFillTx/>
                <a:latin typeface="Poppins-SemiBold"/>
                <a:ea typeface="+mn-ea"/>
                <a:cs typeface="+mn-cs"/>
              </a:rPr>
              <a:t>Observaciones</a:t>
            </a:r>
            <a:endParaRPr kumimoji="0" lang="en-GB" sz="1800" b="1" i="0" u="none" strike="noStrike" kern="0" cap="none" spc="0" normalizeH="0" baseline="0" noProof="0" dirty="0">
              <a:ln>
                <a:noFill/>
              </a:ln>
              <a:solidFill>
                <a:srgbClr val="00BCFF"/>
              </a:solidFill>
              <a:effectLst/>
              <a:uLnTx/>
              <a:uFillTx/>
              <a:latin typeface="Poppins-SemiBold"/>
              <a:ea typeface="+mn-ea"/>
              <a:cs typeface="+mn-cs"/>
            </a:endParaRPr>
          </a:p>
        </p:txBody>
      </p:sp>
      <p:pic>
        <p:nvPicPr>
          <p:cNvPr id="31" name="Imagen 30">
            <a:extLst>
              <a:ext uri="{FF2B5EF4-FFF2-40B4-BE49-F238E27FC236}">
                <a16:creationId xmlns:a16="http://schemas.microsoft.com/office/drawing/2014/main" id="{0F9946B3-EE91-0A4C-87BB-CCBF8E2082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8989" y="153707"/>
            <a:ext cx="5663708" cy="3276724"/>
          </a:xfrm>
          <a:prstGeom prst="rect">
            <a:avLst/>
          </a:prstGeom>
        </p:spPr>
      </p:pic>
      <p:grpSp>
        <p:nvGrpSpPr>
          <p:cNvPr id="5" name="Group 13">
            <a:extLst>
              <a:ext uri="{FF2B5EF4-FFF2-40B4-BE49-F238E27FC236}">
                <a16:creationId xmlns:a16="http://schemas.microsoft.com/office/drawing/2014/main" id="{DC492BB2-6FDB-5842-4BC7-94E103AB1D48}"/>
              </a:ext>
            </a:extLst>
          </p:cNvPr>
          <p:cNvGrpSpPr/>
          <p:nvPr/>
        </p:nvGrpSpPr>
        <p:grpSpPr>
          <a:xfrm>
            <a:off x="10154862" y="4205"/>
            <a:ext cx="1681453" cy="574871"/>
            <a:chOff x="10154862" y="-67235"/>
            <a:chExt cx="1681453" cy="574871"/>
          </a:xfrm>
        </p:grpSpPr>
        <p:sp>
          <p:nvSpPr>
            <p:cNvPr id="6" name="Round Same-side Corner of Rectangle 28">
              <a:extLst>
                <a:ext uri="{FF2B5EF4-FFF2-40B4-BE49-F238E27FC236}">
                  <a16:creationId xmlns:a16="http://schemas.microsoft.com/office/drawing/2014/main" id="{415ECBED-C970-6881-65D5-DD0DBE10E626}"/>
                </a:ext>
              </a:extLst>
            </p:cNvPr>
            <p:cNvSpPr/>
            <p:nvPr/>
          </p:nvSpPr>
          <p:spPr>
            <a:xfrm rot="10800000">
              <a:off x="10154862" y="-67235"/>
              <a:ext cx="1681453" cy="574871"/>
            </a:xfrm>
            <a:prstGeom prst="round2SameRect">
              <a:avLst>
                <a:gd name="adj1" fmla="val 24269"/>
                <a:gd name="adj2" fmla="val 0"/>
              </a:avLst>
            </a:prstGeom>
            <a:solidFill>
              <a:schemeClr val="bg2"/>
            </a:solidFill>
            <a:ln w="12700">
              <a:solidFill>
                <a:schemeClr val="accent2"/>
              </a:solidFill>
            </a:ln>
          </p:spPr>
          <p:style>
            <a:lnRef idx="0">
              <a:scrgbClr r="0" g="0" b="0"/>
            </a:lnRef>
            <a:fillRef idx="0">
              <a:scrgbClr r="0" g="0" b="0"/>
            </a:fillRef>
            <a:effectRef idx="0">
              <a:scrgbClr r="0" g="0" b="0"/>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Poppins-Regular"/>
                <a:ea typeface="+mn-ea"/>
                <a:cs typeface="+mn-cs"/>
              </a:endParaRPr>
            </a:p>
          </p:txBody>
        </p:sp>
        <p:grpSp>
          <p:nvGrpSpPr>
            <p:cNvPr id="8" name="Group 33">
              <a:extLst>
                <a:ext uri="{FF2B5EF4-FFF2-40B4-BE49-F238E27FC236}">
                  <a16:creationId xmlns:a16="http://schemas.microsoft.com/office/drawing/2014/main" id="{477C802B-FCFA-12CB-1727-9A2197A5E9A4}"/>
                </a:ext>
              </a:extLst>
            </p:cNvPr>
            <p:cNvGrpSpPr/>
            <p:nvPr/>
          </p:nvGrpSpPr>
          <p:grpSpPr>
            <a:xfrm>
              <a:off x="10337275" y="124456"/>
              <a:ext cx="1455794" cy="307777"/>
              <a:chOff x="1940295" y="2086507"/>
              <a:chExt cx="3070203" cy="649088"/>
            </a:xfrm>
          </p:grpSpPr>
          <p:sp>
            <p:nvSpPr>
              <p:cNvPr id="22" name="Oval 44">
                <a:extLst>
                  <a:ext uri="{FF2B5EF4-FFF2-40B4-BE49-F238E27FC236}">
                    <a16:creationId xmlns:a16="http://schemas.microsoft.com/office/drawing/2014/main" id="{9582B02B-CE28-F148-7F50-A02B71EFAE53}"/>
                  </a:ext>
                </a:extLst>
              </p:cNvPr>
              <p:cNvSpPr/>
              <p:nvPr/>
            </p:nvSpPr>
            <p:spPr>
              <a:xfrm>
                <a:off x="1940295" y="2112019"/>
                <a:ext cx="598068" cy="598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Poppins-Regular"/>
                  <a:ea typeface="+mn-ea"/>
                  <a:cs typeface="+mn-cs"/>
                </a:endParaRPr>
              </a:p>
            </p:txBody>
          </p:sp>
          <p:sp>
            <p:nvSpPr>
              <p:cNvPr id="23" name="TextBox 45">
                <a:extLst>
                  <a:ext uri="{FF2B5EF4-FFF2-40B4-BE49-F238E27FC236}">
                    <a16:creationId xmlns:a16="http://schemas.microsoft.com/office/drawing/2014/main" id="{14AA35F5-D6FA-CA20-836B-4D4726CDBDCA}"/>
                  </a:ext>
                </a:extLst>
              </p:cNvPr>
              <p:cNvSpPr txBox="1"/>
              <p:nvPr/>
            </p:nvSpPr>
            <p:spPr>
              <a:xfrm>
                <a:off x="2518275" y="2086507"/>
                <a:ext cx="2492223" cy="649088"/>
              </a:xfrm>
              <a:prstGeom prst="rect">
                <a:avLst/>
              </a:prstGeom>
              <a:noFill/>
            </p:spPr>
            <p:txBody>
              <a:bodyPr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err="1">
                    <a:ln>
                      <a:noFill/>
                    </a:ln>
                    <a:solidFill>
                      <a:srgbClr val="89D328"/>
                    </a:solidFill>
                    <a:effectLst/>
                    <a:uLnTx/>
                    <a:uFillTx/>
                    <a:latin typeface="Poppins-SemiBold"/>
                    <a:ea typeface="+mn-ea"/>
                    <a:cs typeface="+mn-cs"/>
                  </a:rPr>
                  <a:t>Activación</a:t>
                </a:r>
                <a:endParaRPr kumimoji="0" lang="en-GB" sz="1400" b="1" i="0" u="none" strike="noStrike" kern="0" cap="none" spc="0" normalizeH="0" baseline="0" noProof="0">
                  <a:ln>
                    <a:noFill/>
                  </a:ln>
                  <a:solidFill>
                    <a:srgbClr val="89D328"/>
                  </a:solidFill>
                  <a:effectLst/>
                  <a:uLnTx/>
                  <a:uFillTx/>
                  <a:latin typeface="Poppins-SemiBold"/>
                  <a:ea typeface="+mn-ea"/>
                  <a:cs typeface="+mn-cs"/>
                </a:endParaRPr>
              </a:p>
            </p:txBody>
          </p:sp>
        </p:grpSp>
        <p:sp>
          <p:nvSpPr>
            <p:cNvPr id="21" name="Google Shape;1194;p40">
              <a:extLst>
                <a:ext uri="{FF2B5EF4-FFF2-40B4-BE49-F238E27FC236}">
                  <a16:creationId xmlns:a16="http://schemas.microsoft.com/office/drawing/2014/main" id="{958C6EAF-A324-09F8-B05F-35C5F0456DEF}"/>
                </a:ext>
              </a:extLst>
            </p:cNvPr>
            <p:cNvSpPr>
              <a:spLocks noChangeAspect="1"/>
            </p:cNvSpPr>
            <p:nvPr/>
          </p:nvSpPr>
          <p:spPr>
            <a:xfrm>
              <a:off x="10372050" y="194620"/>
              <a:ext cx="205720" cy="170505"/>
            </a:xfrm>
            <a:custGeom>
              <a:avLst/>
              <a:gdLst/>
              <a:ahLst/>
              <a:cxnLst>
                <a:cxn ang="0">
                  <a:pos x="wd2" y="hd2"/>
                </a:cxn>
                <a:cxn ang="5400000">
                  <a:pos x="wd2" y="hd2"/>
                </a:cxn>
                <a:cxn ang="10800000">
                  <a:pos x="wd2" y="hd2"/>
                </a:cxn>
                <a:cxn ang="16200000">
                  <a:pos x="wd2" y="hd2"/>
                </a:cxn>
              </a:cxnLst>
              <a:rect l="0" t="0" r="r" b="b"/>
              <a:pathLst>
                <a:path w="21481" h="21576" extrusionOk="0">
                  <a:moveTo>
                    <a:pt x="7840" y="37"/>
                  </a:moveTo>
                  <a:cubicBezTo>
                    <a:pt x="7725" y="-14"/>
                    <a:pt x="7599" y="-12"/>
                    <a:pt x="7477" y="44"/>
                  </a:cubicBezTo>
                  <a:lnTo>
                    <a:pt x="6944" y="297"/>
                  </a:lnTo>
                  <a:cubicBezTo>
                    <a:pt x="6700" y="413"/>
                    <a:pt x="6565" y="730"/>
                    <a:pt x="6630" y="1037"/>
                  </a:cubicBezTo>
                  <a:lnTo>
                    <a:pt x="6779" y="1737"/>
                  </a:lnTo>
                  <a:cubicBezTo>
                    <a:pt x="6654" y="1858"/>
                    <a:pt x="6537" y="1991"/>
                    <a:pt x="6432" y="2137"/>
                  </a:cubicBezTo>
                  <a:lnTo>
                    <a:pt x="5871" y="1923"/>
                  </a:lnTo>
                  <a:cubicBezTo>
                    <a:pt x="5620" y="1829"/>
                    <a:pt x="5349" y="1978"/>
                    <a:pt x="5244" y="2270"/>
                  </a:cubicBezTo>
                  <a:lnTo>
                    <a:pt x="5013" y="2916"/>
                  </a:lnTo>
                  <a:cubicBezTo>
                    <a:pt x="4909" y="3207"/>
                    <a:pt x="4998" y="3547"/>
                    <a:pt x="5222" y="3709"/>
                  </a:cubicBezTo>
                  <a:lnTo>
                    <a:pt x="5734" y="4076"/>
                  </a:lnTo>
                  <a:cubicBezTo>
                    <a:pt x="5716" y="4270"/>
                    <a:pt x="5712" y="4468"/>
                    <a:pt x="5723" y="4662"/>
                  </a:cubicBezTo>
                  <a:lnTo>
                    <a:pt x="5200" y="4996"/>
                  </a:lnTo>
                  <a:cubicBezTo>
                    <a:pt x="4973" y="5144"/>
                    <a:pt x="4866" y="5474"/>
                    <a:pt x="4953" y="5769"/>
                  </a:cubicBezTo>
                  <a:lnTo>
                    <a:pt x="5162" y="6422"/>
                  </a:lnTo>
                  <a:cubicBezTo>
                    <a:pt x="5256" y="6718"/>
                    <a:pt x="5519" y="6881"/>
                    <a:pt x="5772" y="6802"/>
                  </a:cubicBezTo>
                  <a:lnTo>
                    <a:pt x="6344" y="6622"/>
                  </a:lnTo>
                  <a:cubicBezTo>
                    <a:pt x="6444" y="6773"/>
                    <a:pt x="6554" y="6913"/>
                    <a:pt x="6674" y="7041"/>
                  </a:cubicBezTo>
                  <a:lnTo>
                    <a:pt x="6504" y="7735"/>
                  </a:lnTo>
                  <a:cubicBezTo>
                    <a:pt x="6427" y="8038"/>
                    <a:pt x="6545" y="8359"/>
                    <a:pt x="6784" y="8488"/>
                  </a:cubicBezTo>
                  <a:lnTo>
                    <a:pt x="7318" y="8774"/>
                  </a:lnTo>
                  <a:cubicBezTo>
                    <a:pt x="7558" y="8903"/>
                    <a:pt x="7839" y="8796"/>
                    <a:pt x="7972" y="8521"/>
                  </a:cubicBezTo>
                  <a:lnTo>
                    <a:pt x="8274" y="7894"/>
                  </a:lnTo>
                  <a:cubicBezTo>
                    <a:pt x="8432" y="7915"/>
                    <a:pt x="8589" y="7926"/>
                    <a:pt x="8747" y="7914"/>
                  </a:cubicBezTo>
                  <a:lnTo>
                    <a:pt x="9028" y="8554"/>
                  </a:lnTo>
                  <a:cubicBezTo>
                    <a:pt x="9117" y="8759"/>
                    <a:pt x="9293" y="8888"/>
                    <a:pt x="9484" y="8887"/>
                  </a:cubicBezTo>
                  <a:cubicBezTo>
                    <a:pt x="9547" y="8888"/>
                    <a:pt x="9607" y="8875"/>
                    <a:pt x="9666" y="8847"/>
                  </a:cubicBezTo>
                  <a:lnTo>
                    <a:pt x="10210" y="8594"/>
                  </a:lnTo>
                  <a:cubicBezTo>
                    <a:pt x="10453" y="8477"/>
                    <a:pt x="10587" y="8162"/>
                    <a:pt x="10523" y="7854"/>
                  </a:cubicBezTo>
                  <a:lnTo>
                    <a:pt x="10375" y="7155"/>
                  </a:lnTo>
                  <a:cubicBezTo>
                    <a:pt x="10500" y="7031"/>
                    <a:pt x="10614" y="6895"/>
                    <a:pt x="10721" y="6748"/>
                  </a:cubicBezTo>
                  <a:lnTo>
                    <a:pt x="11288" y="6961"/>
                  </a:lnTo>
                  <a:cubicBezTo>
                    <a:pt x="11539" y="7056"/>
                    <a:pt x="11804" y="6907"/>
                    <a:pt x="11909" y="6615"/>
                  </a:cubicBezTo>
                  <a:lnTo>
                    <a:pt x="12146" y="5969"/>
                  </a:lnTo>
                  <a:cubicBezTo>
                    <a:pt x="12250" y="5678"/>
                    <a:pt x="12156" y="5338"/>
                    <a:pt x="11931" y="5175"/>
                  </a:cubicBezTo>
                  <a:lnTo>
                    <a:pt x="11425" y="4809"/>
                  </a:lnTo>
                  <a:cubicBezTo>
                    <a:pt x="11442" y="4615"/>
                    <a:pt x="11446" y="4424"/>
                    <a:pt x="11436" y="4229"/>
                  </a:cubicBezTo>
                  <a:lnTo>
                    <a:pt x="11959" y="3889"/>
                  </a:lnTo>
                  <a:cubicBezTo>
                    <a:pt x="12187" y="3739"/>
                    <a:pt x="12287" y="3404"/>
                    <a:pt x="12195" y="3110"/>
                  </a:cubicBezTo>
                  <a:lnTo>
                    <a:pt x="11986" y="2457"/>
                  </a:lnTo>
                  <a:cubicBezTo>
                    <a:pt x="11892" y="2160"/>
                    <a:pt x="11630" y="1997"/>
                    <a:pt x="11376" y="2077"/>
                  </a:cubicBezTo>
                  <a:lnTo>
                    <a:pt x="10804" y="2257"/>
                  </a:lnTo>
                  <a:cubicBezTo>
                    <a:pt x="10704" y="2105"/>
                    <a:pt x="10594" y="1965"/>
                    <a:pt x="10474" y="1837"/>
                  </a:cubicBezTo>
                  <a:lnTo>
                    <a:pt x="10650" y="1144"/>
                  </a:lnTo>
                  <a:cubicBezTo>
                    <a:pt x="10726" y="840"/>
                    <a:pt x="10604" y="519"/>
                    <a:pt x="10364" y="391"/>
                  </a:cubicBezTo>
                  <a:lnTo>
                    <a:pt x="9831" y="104"/>
                  </a:lnTo>
                  <a:cubicBezTo>
                    <a:pt x="9590" y="-24"/>
                    <a:pt x="9309" y="83"/>
                    <a:pt x="9176" y="357"/>
                  </a:cubicBezTo>
                  <a:lnTo>
                    <a:pt x="8874" y="984"/>
                  </a:lnTo>
                  <a:cubicBezTo>
                    <a:pt x="8716" y="963"/>
                    <a:pt x="8560" y="952"/>
                    <a:pt x="8401" y="964"/>
                  </a:cubicBezTo>
                  <a:lnTo>
                    <a:pt x="8120" y="331"/>
                  </a:lnTo>
                  <a:cubicBezTo>
                    <a:pt x="8059" y="191"/>
                    <a:pt x="7954" y="89"/>
                    <a:pt x="7840" y="37"/>
                  </a:cubicBezTo>
                  <a:close/>
                  <a:moveTo>
                    <a:pt x="7647" y="644"/>
                  </a:moveTo>
                  <a:lnTo>
                    <a:pt x="7928" y="1270"/>
                  </a:lnTo>
                  <a:cubicBezTo>
                    <a:pt x="8022" y="1488"/>
                    <a:pt x="8215" y="1619"/>
                    <a:pt x="8417" y="1603"/>
                  </a:cubicBezTo>
                  <a:cubicBezTo>
                    <a:pt x="8554" y="1593"/>
                    <a:pt x="8688" y="1599"/>
                    <a:pt x="8824" y="1617"/>
                  </a:cubicBezTo>
                  <a:cubicBezTo>
                    <a:pt x="9025" y="1643"/>
                    <a:pt x="9223" y="1522"/>
                    <a:pt x="9325" y="1310"/>
                  </a:cubicBezTo>
                  <a:lnTo>
                    <a:pt x="9622" y="691"/>
                  </a:lnTo>
                  <a:lnTo>
                    <a:pt x="10122" y="964"/>
                  </a:lnTo>
                  <a:lnTo>
                    <a:pt x="9952" y="1643"/>
                  </a:lnTo>
                  <a:cubicBezTo>
                    <a:pt x="9891" y="1879"/>
                    <a:pt x="9948" y="2140"/>
                    <a:pt x="10100" y="2303"/>
                  </a:cubicBezTo>
                  <a:cubicBezTo>
                    <a:pt x="10203" y="2414"/>
                    <a:pt x="10300" y="2533"/>
                    <a:pt x="10386" y="2663"/>
                  </a:cubicBezTo>
                  <a:cubicBezTo>
                    <a:pt x="10513" y="2856"/>
                    <a:pt x="10723" y="2940"/>
                    <a:pt x="10919" y="2876"/>
                  </a:cubicBezTo>
                  <a:lnTo>
                    <a:pt x="11486" y="2696"/>
                  </a:lnTo>
                  <a:lnTo>
                    <a:pt x="11684" y="3323"/>
                  </a:lnTo>
                  <a:lnTo>
                    <a:pt x="11167" y="3656"/>
                  </a:lnTo>
                  <a:cubicBezTo>
                    <a:pt x="10988" y="3771"/>
                    <a:pt x="10880" y="3997"/>
                    <a:pt x="10892" y="4243"/>
                  </a:cubicBezTo>
                  <a:cubicBezTo>
                    <a:pt x="10901" y="4410"/>
                    <a:pt x="10897" y="4583"/>
                    <a:pt x="10881" y="4749"/>
                  </a:cubicBezTo>
                  <a:cubicBezTo>
                    <a:pt x="10860" y="4992"/>
                    <a:pt x="10960" y="5224"/>
                    <a:pt x="11134" y="5349"/>
                  </a:cubicBezTo>
                  <a:lnTo>
                    <a:pt x="11640" y="5715"/>
                  </a:lnTo>
                  <a:lnTo>
                    <a:pt x="11420" y="6328"/>
                  </a:lnTo>
                  <a:lnTo>
                    <a:pt x="10864" y="6122"/>
                  </a:lnTo>
                  <a:cubicBezTo>
                    <a:pt x="10669" y="6049"/>
                    <a:pt x="10454" y="6121"/>
                    <a:pt x="10320" y="6308"/>
                  </a:cubicBezTo>
                  <a:cubicBezTo>
                    <a:pt x="10230" y="6434"/>
                    <a:pt x="10131" y="6551"/>
                    <a:pt x="10023" y="6655"/>
                  </a:cubicBezTo>
                  <a:cubicBezTo>
                    <a:pt x="9865" y="6810"/>
                    <a:pt x="9796" y="7064"/>
                    <a:pt x="9847" y="7301"/>
                  </a:cubicBezTo>
                  <a:lnTo>
                    <a:pt x="9996" y="7994"/>
                  </a:lnTo>
                  <a:lnTo>
                    <a:pt x="9484" y="8234"/>
                  </a:lnTo>
                  <a:lnTo>
                    <a:pt x="9209" y="7601"/>
                  </a:lnTo>
                  <a:cubicBezTo>
                    <a:pt x="9120" y="7395"/>
                    <a:pt x="8945" y="7268"/>
                    <a:pt x="8753" y="7268"/>
                  </a:cubicBezTo>
                  <a:lnTo>
                    <a:pt x="8720" y="7268"/>
                  </a:lnTo>
                  <a:cubicBezTo>
                    <a:pt x="8583" y="7278"/>
                    <a:pt x="8449" y="7272"/>
                    <a:pt x="8313" y="7255"/>
                  </a:cubicBezTo>
                  <a:cubicBezTo>
                    <a:pt x="8112" y="7228"/>
                    <a:pt x="7914" y="7349"/>
                    <a:pt x="7812" y="7561"/>
                  </a:cubicBezTo>
                  <a:lnTo>
                    <a:pt x="7515" y="8181"/>
                  </a:lnTo>
                  <a:lnTo>
                    <a:pt x="7010" y="7908"/>
                  </a:lnTo>
                  <a:lnTo>
                    <a:pt x="7186" y="7221"/>
                  </a:lnTo>
                  <a:cubicBezTo>
                    <a:pt x="7245" y="6986"/>
                    <a:pt x="7189" y="6732"/>
                    <a:pt x="7037" y="6568"/>
                  </a:cubicBezTo>
                  <a:cubicBezTo>
                    <a:pt x="6934" y="6458"/>
                    <a:pt x="6836" y="6339"/>
                    <a:pt x="6751" y="6208"/>
                  </a:cubicBezTo>
                  <a:cubicBezTo>
                    <a:pt x="6624" y="6016"/>
                    <a:pt x="6414" y="5932"/>
                    <a:pt x="6218" y="5995"/>
                  </a:cubicBezTo>
                  <a:lnTo>
                    <a:pt x="5651" y="6175"/>
                  </a:lnTo>
                  <a:lnTo>
                    <a:pt x="5453" y="5549"/>
                  </a:lnTo>
                  <a:cubicBezTo>
                    <a:pt x="5453" y="5549"/>
                    <a:pt x="5976" y="5215"/>
                    <a:pt x="5976" y="5215"/>
                  </a:cubicBezTo>
                  <a:cubicBezTo>
                    <a:pt x="6155" y="5100"/>
                    <a:pt x="6262" y="4868"/>
                    <a:pt x="6251" y="4622"/>
                  </a:cubicBezTo>
                  <a:cubicBezTo>
                    <a:pt x="6241" y="4455"/>
                    <a:pt x="6242" y="4289"/>
                    <a:pt x="6256" y="4123"/>
                  </a:cubicBezTo>
                  <a:cubicBezTo>
                    <a:pt x="6277" y="3880"/>
                    <a:pt x="6182" y="3647"/>
                    <a:pt x="6009" y="3523"/>
                  </a:cubicBezTo>
                  <a:lnTo>
                    <a:pt x="5497" y="3156"/>
                  </a:lnTo>
                  <a:lnTo>
                    <a:pt x="5723" y="2543"/>
                  </a:lnTo>
                  <a:lnTo>
                    <a:pt x="6284" y="2750"/>
                  </a:lnTo>
                  <a:cubicBezTo>
                    <a:pt x="6475" y="2820"/>
                    <a:pt x="6679" y="2752"/>
                    <a:pt x="6812" y="2570"/>
                  </a:cubicBezTo>
                  <a:cubicBezTo>
                    <a:pt x="6902" y="2444"/>
                    <a:pt x="7006" y="2327"/>
                    <a:pt x="7114" y="2223"/>
                  </a:cubicBezTo>
                  <a:cubicBezTo>
                    <a:pt x="7271" y="2068"/>
                    <a:pt x="7336" y="1814"/>
                    <a:pt x="7285" y="1577"/>
                  </a:cubicBezTo>
                  <a:lnTo>
                    <a:pt x="7136" y="884"/>
                  </a:lnTo>
                  <a:lnTo>
                    <a:pt x="7647" y="644"/>
                  </a:lnTo>
                  <a:close/>
                  <a:moveTo>
                    <a:pt x="8571" y="2350"/>
                  </a:moveTo>
                  <a:cubicBezTo>
                    <a:pt x="7616" y="2354"/>
                    <a:pt x="6847" y="3292"/>
                    <a:pt x="6850" y="4449"/>
                  </a:cubicBezTo>
                  <a:cubicBezTo>
                    <a:pt x="6853" y="5459"/>
                    <a:pt x="7449" y="6328"/>
                    <a:pt x="8269" y="6508"/>
                  </a:cubicBezTo>
                  <a:cubicBezTo>
                    <a:pt x="8373" y="6531"/>
                    <a:pt x="8477" y="6542"/>
                    <a:pt x="8582" y="6542"/>
                  </a:cubicBezTo>
                  <a:cubicBezTo>
                    <a:pt x="9537" y="6538"/>
                    <a:pt x="10312" y="5593"/>
                    <a:pt x="10309" y="4436"/>
                  </a:cubicBezTo>
                  <a:cubicBezTo>
                    <a:pt x="10306" y="3278"/>
                    <a:pt x="9526" y="2346"/>
                    <a:pt x="8571" y="2350"/>
                  </a:cubicBezTo>
                  <a:close/>
                  <a:moveTo>
                    <a:pt x="8577" y="2996"/>
                  </a:moveTo>
                  <a:cubicBezTo>
                    <a:pt x="8650" y="2996"/>
                    <a:pt x="8725" y="3000"/>
                    <a:pt x="8797" y="3016"/>
                  </a:cubicBezTo>
                  <a:cubicBezTo>
                    <a:pt x="9447" y="3160"/>
                    <a:pt x="9878" y="3914"/>
                    <a:pt x="9759" y="4702"/>
                  </a:cubicBezTo>
                  <a:cubicBezTo>
                    <a:pt x="9640" y="5491"/>
                    <a:pt x="9013" y="6019"/>
                    <a:pt x="8362" y="5875"/>
                  </a:cubicBezTo>
                  <a:cubicBezTo>
                    <a:pt x="7712" y="5731"/>
                    <a:pt x="7281" y="4971"/>
                    <a:pt x="7400" y="4183"/>
                  </a:cubicBezTo>
                  <a:cubicBezTo>
                    <a:pt x="7504" y="3495"/>
                    <a:pt x="8000" y="2998"/>
                    <a:pt x="8577" y="2996"/>
                  </a:cubicBezTo>
                  <a:close/>
                  <a:moveTo>
                    <a:pt x="15984" y="6455"/>
                  </a:moveTo>
                  <a:cubicBezTo>
                    <a:pt x="15735" y="6496"/>
                    <a:pt x="15520" y="6701"/>
                    <a:pt x="15429" y="7001"/>
                  </a:cubicBezTo>
                  <a:lnTo>
                    <a:pt x="15071" y="8181"/>
                  </a:lnTo>
                  <a:cubicBezTo>
                    <a:pt x="15052" y="8252"/>
                    <a:pt x="15000" y="8301"/>
                    <a:pt x="14939" y="8308"/>
                  </a:cubicBezTo>
                  <a:cubicBezTo>
                    <a:pt x="14664" y="8333"/>
                    <a:pt x="14393" y="8385"/>
                    <a:pt x="14125" y="8468"/>
                  </a:cubicBezTo>
                  <a:cubicBezTo>
                    <a:pt x="14064" y="8486"/>
                    <a:pt x="13998" y="8455"/>
                    <a:pt x="13960" y="8394"/>
                  </a:cubicBezTo>
                  <a:lnTo>
                    <a:pt x="13317" y="7421"/>
                  </a:lnTo>
                  <a:cubicBezTo>
                    <a:pt x="13099" y="7088"/>
                    <a:pt x="12709" y="6999"/>
                    <a:pt x="12410" y="7221"/>
                  </a:cubicBezTo>
                  <a:lnTo>
                    <a:pt x="11568" y="7848"/>
                  </a:lnTo>
                  <a:cubicBezTo>
                    <a:pt x="11269" y="8073"/>
                    <a:pt x="11157" y="8539"/>
                    <a:pt x="11304" y="8927"/>
                  </a:cubicBezTo>
                  <a:lnTo>
                    <a:pt x="11733" y="10054"/>
                  </a:lnTo>
                  <a:cubicBezTo>
                    <a:pt x="11760" y="10122"/>
                    <a:pt x="11751" y="10202"/>
                    <a:pt x="11711" y="10260"/>
                  </a:cubicBezTo>
                  <a:cubicBezTo>
                    <a:pt x="11529" y="10514"/>
                    <a:pt x="11369" y="10791"/>
                    <a:pt x="11227" y="11080"/>
                  </a:cubicBezTo>
                  <a:cubicBezTo>
                    <a:pt x="11195" y="11144"/>
                    <a:pt x="11135" y="11176"/>
                    <a:pt x="11073" y="11167"/>
                  </a:cubicBezTo>
                  <a:lnTo>
                    <a:pt x="10051" y="11020"/>
                  </a:lnTo>
                  <a:cubicBezTo>
                    <a:pt x="9700" y="10970"/>
                    <a:pt x="9377" y="11249"/>
                    <a:pt x="9297" y="11666"/>
                  </a:cubicBezTo>
                  <a:lnTo>
                    <a:pt x="9066" y="12833"/>
                  </a:lnTo>
                  <a:cubicBezTo>
                    <a:pt x="8985" y="13248"/>
                    <a:pt x="9170" y="13670"/>
                    <a:pt x="9501" y="13819"/>
                  </a:cubicBezTo>
                  <a:lnTo>
                    <a:pt x="10468" y="14252"/>
                  </a:lnTo>
                  <a:cubicBezTo>
                    <a:pt x="10526" y="14278"/>
                    <a:pt x="10566" y="14339"/>
                    <a:pt x="10573" y="14412"/>
                  </a:cubicBezTo>
                  <a:cubicBezTo>
                    <a:pt x="10592" y="14747"/>
                    <a:pt x="10636" y="15079"/>
                    <a:pt x="10705" y="15405"/>
                  </a:cubicBezTo>
                  <a:cubicBezTo>
                    <a:pt x="10718" y="15483"/>
                    <a:pt x="10694" y="15567"/>
                    <a:pt x="10639" y="15612"/>
                  </a:cubicBezTo>
                  <a:lnTo>
                    <a:pt x="9842" y="16385"/>
                  </a:lnTo>
                  <a:cubicBezTo>
                    <a:pt x="9570" y="16652"/>
                    <a:pt x="9503" y="17120"/>
                    <a:pt x="9682" y="17484"/>
                  </a:cubicBezTo>
                  <a:lnTo>
                    <a:pt x="10194" y="18504"/>
                  </a:lnTo>
                  <a:cubicBezTo>
                    <a:pt x="10378" y="18869"/>
                    <a:pt x="10759" y="19011"/>
                    <a:pt x="11079" y="18830"/>
                  </a:cubicBezTo>
                  <a:lnTo>
                    <a:pt x="12014" y="18304"/>
                  </a:lnTo>
                  <a:cubicBezTo>
                    <a:pt x="12069" y="18272"/>
                    <a:pt x="12132" y="18283"/>
                    <a:pt x="12179" y="18331"/>
                  </a:cubicBezTo>
                  <a:cubicBezTo>
                    <a:pt x="12386" y="18551"/>
                    <a:pt x="12608" y="18745"/>
                    <a:pt x="12844" y="18917"/>
                  </a:cubicBezTo>
                  <a:cubicBezTo>
                    <a:pt x="12898" y="18957"/>
                    <a:pt x="12929" y="19034"/>
                    <a:pt x="12921" y="19110"/>
                  </a:cubicBezTo>
                  <a:lnTo>
                    <a:pt x="12800" y="20356"/>
                  </a:lnTo>
                  <a:cubicBezTo>
                    <a:pt x="12760" y="20782"/>
                    <a:pt x="12990" y="21178"/>
                    <a:pt x="13333" y="21276"/>
                  </a:cubicBezTo>
                  <a:lnTo>
                    <a:pt x="14290" y="21556"/>
                  </a:lnTo>
                  <a:cubicBezTo>
                    <a:pt x="14343" y="21571"/>
                    <a:pt x="14396" y="21576"/>
                    <a:pt x="14450" y="21576"/>
                  </a:cubicBezTo>
                  <a:cubicBezTo>
                    <a:pt x="14742" y="21575"/>
                    <a:pt x="15004" y="21355"/>
                    <a:pt x="15104" y="21023"/>
                  </a:cubicBezTo>
                  <a:lnTo>
                    <a:pt x="15456" y="19843"/>
                  </a:lnTo>
                  <a:cubicBezTo>
                    <a:pt x="15477" y="19773"/>
                    <a:pt x="15533" y="19725"/>
                    <a:pt x="15594" y="19717"/>
                  </a:cubicBezTo>
                  <a:cubicBezTo>
                    <a:pt x="15869" y="19693"/>
                    <a:pt x="16140" y="19640"/>
                    <a:pt x="16407" y="19557"/>
                  </a:cubicBezTo>
                  <a:cubicBezTo>
                    <a:pt x="16468" y="19539"/>
                    <a:pt x="16530" y="19563"/>
                    <a:pt x="16567" y="19623"/>
                  </a:cubicBezTo>
                  <a:lnTo>
                    <a:pt x="17205" y="20610"/>
                  </a:lnTo>
                  <a:cubicBezTo>
                    <a:pt x="17422" y="20943"/>
                    <a:pt x="17813" y="21024"/>
                    <a:pt x="18112" y="20803"/>
                  </a:cubicBezTo>
                  <a:lnTo>
                    <a:pt x="18959" y="20183"/>
                  </a:lnTo>
                  <a:cubicBezTo>
                    <a:pt x="19257" y="19958"/>
                    <a:pt x="19369" y="19498"/>
                    <a:pt x="19223" y="19110"/>
                  </a:cubicBezTo>
                  <a:lnTo>
                    <a:pt x="18794" y="17971"/>
                  </a:lnTo>
                  <a:cubicBezTo>
                    <a:pt x="18768" y="17902"/>
                    <a:pt x="18776" y="17822"/>
                    <a:pt x="18816" y="17764"/>
                  </a:cubicBezTo>
                  <a:cubicBezTo>
                    <a:pt x="18996" y="17513"/>
                    <a:pt x="19159" y="17243"/>
                    <a:pt x="19300" y="16958"/>
                  </a:cubicBezTo>
                  <a:cubicBezTo>
                    <a:pt x="19333" y="16891"/>
                    <a:pt x="19390" y="16853"/>
                    <a:pt x="19454" y="16858"/>
                  </a:cubicBezTo>
                  <a:lnTo>
                    <a:pt x="20477" y="17004"/>
                  </a:lnTo>
                  <a:cubicBezTo>
                    <a:pt x="20828" y="17054"/>
                    <a:pt x="21156" y="16775"/>
                    <a:pt x="21236" y="16358"/>
                  </a:cubicBezTo>
                  <a:lnTo>
                    <a:pt x="21461" y="15192"/>
                  </a:lnTo>
                  <a:cubicBezTo>
                    <a:pt x="21543" y="14775"/>
                    <a:pt x="21358" y="14348"/>
                    <a:pt x="21027" y="14199"/>
                  </a:cubicBezTo>
                  <a:lnTo>
                    <a:pt x="20059" y="13766"/>
                  </a:lnTo>
                  <a:cubicBezTo>
                    <a:pt x="20002" y="13740"/>
                    <a:pt x="19961" y="13679"/>
                    <a:pt x="19954" y="13606"/>
                  </a:cubicBezTo>
                  <a:cubicBezTo>
                    <a:pt x="19934" y="13271"/>
                    <a:pt x="19891" y="12938"/>
                    <a:pt x="19822" y="12613"/>
                  </a:cubicBezTo>
                  <a:cubicBezTo>
                    <a:pt x="19808" y="12538"/>
                    <a:pt x="19828" y="12460"/>
                    <a:pt x="19877" y="12413"/>
                  </a:cubicBezTo>
                  <a:lnTo>
                    <a:pt x="20686" y="11640"/>
                  </a:lnTo>
                  <a:cubicBezTo>
                    <a:pt x="20958" y="11373"/>
                    <a:pt x="21026" y="10904"/>
                    <a:pt x="20845" y="10540"/>
                  </a:cubicBezTo>
                  <a:lnTo>
                    <a:pt x="20334" y="9514"/>
                  </a:lnTo>
                  <a:cubicBezTo>
                    <a:pt x="20149" y="9150"/>
                    <a:pt x="19768" y="9014"/>
                    <a:pt x="19448" y="9194"/>
                  </a:cubicBezTo>
                  <a:lnTo>
                    <a:pt x="18519" y="9720"/>
                  </a:lnTo>
                  <a:cubicBezTo>
                    <a:pt x="18464" y="9752"/>
                    <a:pt x="18395" y="9742"/>
                    <a:pt x="18349" y="9694"/>
                  </a:cubicBezTo>
                  <a:cubicBezTo>
                    <a:pt x="18141" y="9475"/>
                    <a:pt x="17919" y="9280"/>
                    <a:pt x="17683" y="9107"/>
                  </a:cubicBezTo>
                  <a:cubicBezTo>
                    <a:pt x="17628" y="9067"/>
                    <a:pt x="17603" y="8991"/>
                    <a:pt x="17612" y="8914"/>
                  </a:cubicBezTo>
                  <a:lnTo>
                    <a:pt x="17727" y="7668"/>
                  </a:lnTo>
                  <a:cubicBezTo>
                    <a:pt x="17768" y="7243"/>
                    <a:pt x="17543" y="6845"/>
                    <a:pt x="17199" y="6748"/>
                  </a:cubicBezTo>
                  <a:lnTo>
                    <a:pt x="16243" y="6468"/>
                  </a:lnTo>
                  <a:cubicBezTo>
                    <a:pt x="16157" y="6444"/>
                    <a:pt x="16067" y="6441"/>
                    <a:pt x="15984" y="6455"/>
                  </a:cubicBezTo>
                  <a:close/>
                  <a:moveTo>
                    <a:pt x="16116" y="7088"/>
                  </a:moveTo>
                  <a:lnTo>
                    <a:pt x="17073" y="7368"/>
                  </a:lnTo>
                  <a:cubicBezTo>
                    <a:pt x="17153" y="7392"/>
                    <a:pt x="17209" y="7488"/>
                    <a:pt x="17199" y="7588"/>
                  </a:cubicBezTo>
                  <a:lnTo>
                    <a:pt x="17078" y="8827"/>
                  </a:lnTo>
                  <a:cubicBezTo>
                    <a:pt x="17046" y="9155"/>
                    <a:pt x="17176" y="9475"/>
                    <a:pt x="17408" y="9647"/>
                  </a:cubicBezTo>
                  <a:cubicBezTo>
                    <a:pt x="17619" y="9800"/>
                    <a:pt x="17817" y="9978"/>
                    <a:pt x="18002" y="10174"/>
                  </a:cubicBezTo>
                  <a:cubicBezTo>
                    <a:pt x="18207" y="10389"/>
                    <a:pt x="18499" y="10434"/>
                    <a:pt x="18745" y="10294"/>
                  </a:cubicBezTo>
                  <a:lnTo>
                    <a:pt x="19674" y="9774"/>
                  </a:lnTo>
                  <a:cubicBezTo>
                    <a:pt x="19749" y="9732"/>
                    <a:pt x="19840" y="9762"/>
                    <a:pt x="19883" y="9847"/>
                  </a:cubicBezTo>
                  <a:lnTo>
                    <a:pt x="20394" y="10867"/>
                  </a:lnTo>
                  <a:cubicBezTo>
                    <a:pt x="20437" y="10953"/>
                    <a:pt x="20419" y="11062"/>
                    <a:pt x="20356" y="11127"/>
                  </a:cubicBezTo>
                  <a:lnTo>
                    <a:pt x="19553" y="11900"/>
                  </a:lnTo>
                  <a:cubicBezTo>
                    <a:pt x="19339" y="12103"/>
                    <a:pt x="19241" y="12446"/>
                    <a:pt x="19305" y="12766"/>
                  </a:cubicBezTo>
                  <a:cubicBezTo>
                    <a:pt x="19365" y="13056"/>
                    <a:pt x="19404" y="13348"/>
                    <a:pt x="19421" y="13646"/>
                  </a:cubicBezTo>
                  <a:cubicBezTo>
                    <a:pt x="19441" y="13974"/>
                    <a:pt x="19622" y="14259"/>
                    <a:pt x="19877" y="14372"/>
                  </a:cubicBezTo>
                  <a:lnTo>
                    <a:pt x="20840" y="14805"/>
                  </a:lnTo>
                  <a:cubicBezTo>
                    <a:pt x="20919" y="14839"/>
                    <a:pt x="20964" y="14939"/>
                    <a:pt x="20944" y="15038"/>
                  </a:cubicBezTo>
                  <a:lnTo>
                    <a:pt x="20719" y="16205"/>
                  </a:lnTo>
                  <a:cubicBezTo>
                    <a:pt x="20700" y="16302"/>
                    <a:pt x="20619" y="16370"/>
                    <a:pt x="20537" y="16358"/>
                  </a:cubicBezTo>
                  <a:lnTo>
                    <a:pt x="19520" y="16211"/>
                  </a:lnTo>
                  <a:cubicBezTo>
                    <a:pt x="19247" y="16175"/>
                    <a:pt x="18978" y="16338"/>
                    <a:pt x="18838" y="16625"/>
                  </a:cubicBezTo>
                  <a:cubicBezTo>
                    <a:pt x="18713" y="16881"/>
                    <a:pt x="18570" y="17119"/>
                    <a:pt x="18409" y="17344"/>
                  </a:cubicBezTo>
                  <a:cubicBezTo>
                    <a:pt x="18233" y="17594"/>
                    <a:pt x="18196" y="17946"/>
                    <a:pt x="18310" y="18244"/>
                  </a:cubicBezTo>
                  <a:lnTo>
                    <a:pt x="18739" y="19383"/>
                  </a:lnTo>
                  <a:cubicBezTo>
                    <a:pt x="18774" y="19475"/>
                    <a:pt x="18748" y="19582"/>
                    <a:pt x="18679" y="19637"/>
                  </a:cubicBezTo>
                  <a:lnTo>
                    <a:pt x="17832" y="20256"/>
                  </a:lnTo>
                  <a:cubicBezTo>
                    <a:pt x="17762" y="20307"/>
                    <a:pt x="17674" y="20293"/>
                    <a:pt x="17623" y="20217"/>
                  </a:cubicBezTo>
                  <a:lnTo>
                    <a:pt x="16985" y="19230"/>
                  </a:lnTo>
                  <a:cubicBezTo>
                    <a:pt x="16817" y="18970"/>
                    <a:pt x="16540" y="18852"/>
                    <a:pt x="16276" y="18930"/>
                  </a:cubicBezTo>
                  <a:cubicBezTo>
                    <a:pt x="16038" y="19004"/>
                    <a:pt x="15794" y="19050"/>
                    <a:pt x="15550" y="19070"/>
                  </a:cubicBezTo>
                  <a:cubicBezTo>
                    <a:pt x="15278" y="19096"/>
                    <a:pt x="15048" y="19313"/>
                    <a:pt x="14956" y="19623"/>
                  </a:cubicBezTo>
                  <a:lnTo>
                    <a:pt x="14598" y="20803"/>
                  </a:lnTo>
                  <a:cubicBezTo>
                    <a:pt x="14570" y="20897"/>
                    <a:pt x="14492" y="20944"/>
                    <a:pt x="14411" y="20923"/>
                  </a:cubicBezTo>
                  <a:lnTo>
                    <a:pt x="13454" y="20650"/>
                  </a:lnTo>
                  <a:cubicBezTo>
                    <a:pt x="13374" y="20625"/>
                    <a:pt x="13318" y="20530"/>
                    <a:pt x="13328" y="20430"/>
                  </a:cubicBezTo>
                  <a:lnTo>
                    <a:pt x="13449" y="19190"/>
                  </a:lnTo>
                  <a:cubicBezTo>
                    <a:pt x="13482" y="18862"/>
                    <a:pt x="13352" y="18542"/>
                    <a:pt x="13119" y="18371"/>
                  </a:cubicBezTo>
                  <a:cubicBezTo>
                    <a:pt x="12909" y="18216"/>
                    <a:pt x="12710" y="18040"/>
                    <a:pt x="12525" y="17844"/>
                  </a:cubicBezTo>
                  <a:cubicBezTo>
                    <a:pt x="12400" y="17713"/>
                    <a:pt x="12240" y="17637"/>
                    <a:pt x="12074" y="17637"/>
                  </a:cubicBezTo>
                  <a:cubicBezTo>
                    <a:pt x="11974" y="17638"/>
                    <a:pt x="11874" y="17666"/>
                    <a:pt x="11783" y="17717"/>
                  </a:cubicBezTo>
                  <a:lnTo>
                    <a:pt x="10853" y="18244"/>
                  </a:lnTo>
                  <a:cubicBezTo>
                    <a:pt x="10779" y="18285"/>
                    <a:pt x="10688" y="18255"/>
                    <a:pt x="10644" y="18171"/>
                  </a:cubicBezTo>
                  <a:lnTo>
                    <a:pt x="10133" y="17151"/>
                  </a:lnTo>
                  <a:cubicBezTo>
                    <a:pt x="10090" y="17065"/>
                    <a:pt x="10107" y="16955"/>
                    <a:pt x="10172" y="16891"/>
                  </a:cubicBezTo>
                  <a:lnTo>
                    <a:pt x="10974" y="16111"/>
                  </a:lnTo>
                  <a:cubicBezTo>
                    <a:pt x="11188" y="15907"/>
                    <a:pt x="11286" y="15572"/>
                    <a:pt x="11222" y="15252"/>
                  </a:cubicBezTo>
                  <a:cubicBezTo>
                    <a:pt x="11162" y="14961"/>
                    <a:pt x="11119" y="14664"/>
                    <a:pt x="11101" y="14365"/>
                  </a:cubicBezTo>
                  <a:cubicBezTo>
                    <a:pt x="11081" y="14038"/>
                    <a:pt x="10905" y="13758"/>
                    <a:pt x="10650" y="13646"/>
                  </a:cubicBezTo>
                  <a:lnTo>
                    <a:pt x="9688" y="13212"/>
                  </a:lnTo>
                  <a:cubicBezTo>
                    <a:pt x="9610" y="13176"/>
                    <a:pt x="9564" y="13078"/>
                    <a:pt x="9583" y="12979"/>
                  </a:cubicBezTo>
                  <a:lnTo>
                    <a:pt x="9814" y="11813"/>
                  </a:lnTo>
                  <a:cubicBezTo>
                    <a:pt x="9833" y="11715"/>
                    <a:pt x="9908" y="11648"/>
                    <a:pt x="9990" y="11660"/>
                  </a:cubicBezTo>
                  <a:lnTo>
                    <a:pt x="11007" y="11806"/>
                  </a:lnTo>
                  <a:cubicBezTo>
                    <a:pt x="11278" y="11847"/>
                    <a:pt x="11544" y="11690"/>
                    <a:pt x="11684" y="11406"/>
                  </a:cubicBezTo>
                  <a:cubicBezTo>
                    <a:pt x="11810" y="11150"/>
                    <a:pt x="11957" y="10906"/>
                    <a:pt x="12118" y="10680"/>
                  </a:cubicBezTo>
                  <a:cubicBezTo>
                    <a:pt x="12294" y="10430"/>
                    <a:pt x="12331" y="10079"/>
                    <a:pt x="12217" y="9780"/>
                  </a:cubicBezTo>
                  <a:lnTo>
                    <a:pt x="11788" y="8654"/>
                  </a:lnTo>
                  <a:cubicBezTo>
                    <a:pt x="11753" y="8562"/>
                    <a:pt x="11778" y="8455"/>
                    <a:pt x="11849" y="8401"/>
                  </a:cubicBezTo>
                  <a:lnTo>
                    <a:pt x="12690" y="7768"/>
                  </a:lnTo>
                  <a:cubicBezTo>
                    <a:pt x="12760" y="7716"/>
                    <a:pt x="12848" y="7737"/>
                    <a:pt x="12899" y="7814"/>
                  </a:cubicBezTo>
                  <a:lnTo>
                    <a:pt x="13542" y="8781"/>
                  </a:lnTo>
                  <a:cubicBezTo>
                    <a:pt x="13710" y="9042"/>
                    <a:pt x="13987" y="9161"/>
                    <a:pt x="14252" y="9081"/>
                  </a:cubicBezTo>
                  <a:cubicBezTo>
                    <a:pt x="14490" y="9008"/>
                    <a:pt x="14733" y="8961"/>
                    <a:pt x="14978" y="8941"/>
                  </a:cubicBezTo>
                  <a:cubicBezTo>
                    <a:pt x="15248" y="8916"/>
                    <a:pt x="15480" y="8704"/>
                    <a:pt x="15572" y="8394"/>
                  </a:cubicBezTo>
                  <a:lnTo>
                    <a:pt x="15929" y="7215"/>
                  </a:lnTo>
                  <a:cubicBezTo>
                    <a:pt x="15956" y="7120"/>
                    <a:pt x="16035" y="7064"/>
                    <a:pt x="16116" y="7088"/>
                  </a:cubicBezTo>
                  <a:close/>
                  <a:moveTo>
                    <a:pt x="5343" y="8568"/>
                  </a:moveTo>
                  <a:cubicBezTo>
                    <a:pt x="5065" y="8474"/>
                    <a:pt x="4772" y="8650"/>
                    <a:pt x="4661" y="8974"/>
                  </a:cubicBezTo>
                  <a:lnTo>
                    <a:pt x="4381" y="9794"/>
                  </a:lnTo>
                  <a:cubicBezTo>
                    <a:pt x="4376" y="9809"/>
                    <a:pt x="4367" y="9819"/>
                    <a:pt x="4354" y="9820"/>
                  </a:cubicBezTo>
                  <a:cubicBezTo>
                    <a:pt x="4154" y="9827"/>
                    <a:pt x="3955" y="9857"/>
                    <a:pt x="3760" y="9907"/>
                  </a:cubicBezTo>
                  <a:cubicBezTo>
                    <a:pt x="3745" y="9910"/>
                    <a:pt x="3729" y="9902"/>
                    <a:pt x="3721" y="9887"/>
                  </a:cubicBezTo>
                  <a:lnTo>
                    <a:pt x="3292" y="9174"/>
                  </a:lnTo>
                  <a:cubicBezTo>
                    <a:pt x="3122" y="8893"/>
                    <a:pt x="2801" y="8811"/>
                    <a:pt x="2550" y="8981"/>
                  </a:cubicBezTo>
                  <a:lnTo>
                    <a:pt x="1939" y="9394"/>
                  </a:lnTo>
                  <a:cubicBezTo>
                    <a:pt x="1688" y="9566"/>
                    <a:pt x="1581" y="9943"/>
                    <a:pt x="1692" y="10267"/>
                  </a:cubicBezTo>
                  <a:lnTo>
                    <a:pt x="1978" y="11087"/>
                  </a:lnTo>
                  <a:cubicBezTo>
                    <a:pt x="1985" y="11100"/>
                    <a:pt x="1985" y="11113"/>
                    <a:pt x="1978" y="11127"/>
                  </a:cubicBezTo>
                  <a:cubicBezTo>
                    <a:pt x="1840" y="11304"/>
                    <a:pt x="1713" y="11502"/>
                    <a:pt x="1604" y="11706"/>
                  </a:cubicBezTo>
                  <a:cubicBezTo>
                    <a:pt x="1596" y="11720"/>
                    <a:pt x="1584" y="11722"/>
                    <a:pt x="1571" y="11720"/>
                  </a:cubicBezTo>
                  <a:lnTo>
                    <a:pt x="851" y="11580"/>
                  </a:lnTo>
                  <a:cubicBezTo>
                    <a:pt x="564" y="11524"/>
                    <a:pt x="290" y="11741"/>
                    <a:pt x="213" y="12080"/>
                  </a:cubicBezTo>
                  <a:lnTo>
                    <a:pt x="20" y="12899"/>
                  </a:lnTo>
                  <a:cubicBezTo>
                    <a:pt x="-57" y="13236"/>
                    <a:pt x="89" y="13591"/>
                    <a:pt x="356" y="13726"/>
                  </a:cubicBezTo>
                  <a:lnTo>
                    <a:pt x="1027" y="14065"/>
                  </a:lnTo>
                  <a:cubicBezTo>
                    <a:pt x="1039" y="14071"/>
                    <a:pt x="1048" y="14082"/>
                    <a:pt x="1049" y="14099"/>
                  </a:cubicBezTo>
                  <a:cubicBezTo>
                    <a:pt x="1055" y="14342"/>
                    <a:pt x="1079" y="14587"/>
                    <a:pt x="1120" y="14825"/>
                  </a:cubicBezTo>
                  <a:cubicBezTo>
                    <a:pt x="1123" y="14843"/>
                    <a:pt x="1116" y="14856"/>
                    <a:pt x="1104" y="14865"/>
                  </a:cubicBezTo>
                  <a:lnTo>
                    <a:pt x="515" y="15392"/>
                  </a:lnTo>
                  <a:cubicBezTo>
                    <a:pt x="285" y="15600"/>
                    <a:pt x="218" y="15979"/>
                    <a:pt x="356" y="16285"/>
                  </a:cubicBezTo>
                  <a:lnTo>
                    <a:pt x="697" y="17031"/>
                  </a:lnTo>
                  <a:cubicBezTo>
                    <a:pt x="838" y="17337"/>
                    <a:pt x="1145" y="17466"/>
                    <a:pt x="1411" y="17331"/>
                  </a:cubicBezTo>
                  <a:lnTo>
                    <a:pt x="2088" y="16984"/>
                  </a:lnTo>
                  <a:cubicBezTo>
                    <a:pt x="2098" y="16976"/>
                    <a:pt x="2110" y="16976"/>
                    <a:pt x="2121" y="16984"/>
                  </a:cubicBezTo>
                  <a:cubicBezTo>
                    <a:pt x="2266" y="17151"/>
                    <a:pt x="2421" y="17305"/>
                    <a:pt x="2588" y="17438"/>
                  </a:cubicBezTo>
                  <a:cubicBezTo>
                    <a:pt x="2601" y="17448"/>
                    <a:pt x="2608" y="17466"/>
                    <a:pt x="2605" y="17484"/>
                  </a:cubicBezTo>
                  <a:lnTo>
                    <a:pt x="2495" y="18357"/>
                  </a:lnTo>
                  <a:cubicBezTo>
                    <a:pt x="2449" y="18703"/>
                    <a:pt x="2624" y="19041"/>
                    <a:pt x="2902" y="19137"/>
                  </a:cubicBezTo>
                  <a:lnTo>
                    <a:pt x="3573" y="19363"/>
                  </a:lnTo>
                  <a:cubicBezTo>
                    <a:pt x="3623" y="19379"/>
                    <a:pt x="3675" y="19390"/>
                    <a:pt x="3727" y="19390"/>
                  </a:cubicBezTo>
                  <a:cubicBezTo>
                    <a:pt x="3959" y="19392"/>
                    <a:pt x="4165" y="19224"/>
                    <a:pt x="4255" y="18964"/>
                  </a:cubicBezTo>
                  <a:lnTo>
                    <a:pt x="4535" y="18137"/>
                  </a:lnTo>
                  <a:cubicBezTo>
                    <a:pt x="4539" y="18122"/>
                    <a:pt x="4549" y="18112"/>
                    <a:pt x="4562" y="18111"/>
                  </a:cubicBezTo>
                  <a:cubicBezTo>
                    <a:pt x="4762" y="18103"/>
                    <a:pt x="4961" y="18073"/>
                    <a:pt x="5156" y="18024"/>
                  </a:cubicBezTo>
                  <a:cubicBezTo>
                    <a:pt x="5170" y="18021"/>
                    <a:pt x="5187" y="18030"/>
                    <a:pt x="5195" y="18044"/>
                  </a:cubicBezTo>
                  <a:lnTo>
                    <a:pt x="5624" y="18764"/>
                  </a:lnTo>
                  <a:cubicBezTo>
                    <a:pt x="5793" y="19045"/>
                    <a:pt x="6109" y="19125"/>
                    <a:pt x="6361" y="18957"/>
                  </a:cubicBezTo>
                  <a:lnTo>
                    <a:pt x="6977" y="18544"/>
                  </a:lnTo>
                  <a:cubicBezTo>
                    <a:pt x="7227" y="18371"/>
                    <a:pt x="7329" y="18000"/>
                    <a:pt x="7219" y="17677"/>
                  </a:cubicBezTo>
                  <a:lnTo>
                    <a:pt x="6944" y="16858"/>
                  </a:lnTo>
                  <a:cubicBezTo>
                    <a:pt x="6937" y="16843"/>
                    <a:pt x="6937" y="16826"/>
                    <a:pt x="6944" y="16811"/>
                  </a:cubicBezTo>
                  <a:cubicBezTo>
                    <a:pt x="7081" y="16634"/>
                    <a:pt x="7203" y="16442"/>
                    <a:pt x="7312" y="16238"/>
                  </a:cubicBezTo>
                  <a:cubicBezTo>
                    <a:pt x="7320" y="16223"/>
                    <a:pt x="7336" y="16211"/>
                    <a:pt x="7350" y="16211"/>
                  </a:cubicBezTo>
                  <a:lnTo>
                    <a:pt x="8071" y="16351"/>
                  </a:lnTo>
                  <a:cubicBezTo>
                    <a:pt x="8357" y="16407"/>
                    <a:pt x="8631" y="16190"/>
                    <a:pt x="8709" y="15851"/>
                  </a:cubicBezTo>
                  <a:lnTo>
                    <a:pt x="8896" y="15038"/>
                  </a:lnTo>
                  <a:cubicBezTo>
                    <a:pt x="8971" y="14698"/>
                    <a:pt x="8825" y="14343"/>
                    <a:pt x="8555" y="14212"/>
                  </a:cubicBezTo>
                  <a:lnTo>
                    <a:pt x="7878" y="13872"/>
                  </a:lnTo>
                  <a:cubicBezTo>
                    <a:pt x="7866" y="13866"/>
                    <a:pt x="7857" y="13849"/>
                    <a:pt x="7856" y="13832"/>
                  </a:cubicBezTo>
                  <a:cubicBezTo>
                    <a:pt x="7850" y="13589"/>
                    <a:pt x="7826" y="13351"/>
                    <a:pt x="7785" y="13113"/>
                  </a:cubicBezTo>
                  <a:cubicBezTo>
                    <a:pt x="7782" y="13095"/>
                    <a:pt x="7789" y="13076"/>
                    <a:pt x="7801" y="13066"/>
                  </a:cubicBezTo>
                  <a:lnTo>
                    <a:pt x="8395" y="12539"/>
                  </a:lnTo>
                  <a:cubicBezTo>
                    <a:pt x="8625" y="12331"/>
                    <a:pt x="8692" y="11952"/>
                    <a:pt x="8555" y="11646"/>
                  </a:cubicBezTo>
                  <a:lnTo>
                    <a:pt x="8214" y="10907"/>
                  </a:lnTo>
                  <a:cubicBezTo>
                    <a:pt x="8073" y="10600"/>
                    <a:pt x="7761" y="10471"/>
                    <a:pt x="7493" y="10607"/>
                  </a:cubicBezTo>
                  <a:lnTo>
                    <a:pt x="6823" y="10947"/>
                  </a:lnTo>
                  <a:cubicBezTo>
                    <a:pt x="6812" y="10955"/>
                    <a:pt x="6800" y="10955"/>
                    <a:pt x="6790" y="10947"/>
                  </a:cubicBezTo>
                  <a:cubicBezTo>
                    <a:pt x="6644" y="10780"/>
                    <a:pt x="6484" y="10627"/>
                    <a:pt x="6317" y="10493"/>
                  </a:cubicBezTo>
                  <a:cubicBezTo>
                    <a:pt x="6304" y="10484"/>
                    <a:pt x="6297" y="10471"/>
                    <a:pt x="6300" y="10454"/>
                  </a:cubicBezTo>
                  <a:lnTo>
                    <a:pt x="6416" y="9574"/>
                  </a:lnTo>
                  <a:cubicBezTo>
                    <a:pt x="6461" y="9228"/>
                    <a:pt x="6286" y="8897"/>
                    <a:pt x="6009" y="8801"/>
                  </a:cubicBezTo>
                  <a:lnTo>
                    <a:pt x="5343" y="8568"/>
                  </a:lnTo>
                  <a:close/>
                  <a:moveTo>
                    <a:pt x="5195" y="9181"/>
                  </a:moveTo>
                  <a:lnTo>
                    <a:pt x="5860" y="9414"/>
                  </a:lnTo>
                  <a:cubicBezTo>
                    <a:pt x="5879" y="9420"/>
                    <a:pt x="5892" y="9444"/>
                    <a:pt x="5888" y="9467"/>
                  </a:cubicBezTo>
                  <a:lnTo>
                    <a:pt x="5772" y="10340"/>
                  </a:lnTo>
                  <a:cubicBezTo>
                    <a:pt x="5737" y="10608"/>
                    <a:pt x="5834" y="10877"/>
                    <a:pt x="6020" y="11027"/>
                  </a:cubicBezTo>
                  <a:cubicBezTo>
                    <a:pt x="6161" y="11140"/>
                    <a:pt x="6297" y="11266"/>
                    <a:pt x="6421" y="11406"/>
                  </a:cubicBezTo>
                  <a:cubicBezTo>
                    <a:pt x="6584" y="11591"/>
                    <a:pt x="6821" y="11645"/>
                    <a:pt x="7026" y="11540"/>
                  </a:cubicBezTo>
                  <a:lnTo>
                    <a:pt x="7697" y="11200"/>
                  </a:lnTo>
                  <a:cubicBezTo>
                    <a:pt x="7714" y="11192"/>
                    <a:pt x="7737" y="11201"/>
                    <a:pt x="7746" y="11220"/>
                  </a:cubicBezTo>
                  <a:lnTo>
                    <a:pt x="8087" y="11960"/>
                  </a:lnTo>
                  <a:cubicBezTo>
                    <a:pt x="8097" y="11980"/>
                    <a:pt x="8092" y="12005"/>
                    <a:pt x="8076" y="12020"/>
                  </a:cubicBezTo>
                  <a:lnTo>
                    <a:pt x="7488" y="12539"/>
                  </a:lnTo>
                  <a:cubicBezTo>
                    <a:pt x="7306" y="12698"/>
                    <a:pt x="7217" y="12974"/>
                    <a:pt x="7263" y="13239"/>
                  </a:cubicBezTo>
                  <a:cubicBezTo>
                    <a:pt x="7297" y="13441"/>
                    <a:pt x="7318" y="13646"/>
                    <a:pt x="7323" y="13852"/>
                  </a:cubicBezTo>
                  <a:cubicBezTo>
                    <a:pt x="7331" y="14122"/>
                    <a:pt x="7470" y="14361"/>
                    <a:pt x="7675" y="14465"/>
                  </a:cubicBezTo>
                  <a:lnTo>
                    <a:pt x="8351" y="14805"/>
                  </a:lnTo>
                  <a:cubicBezTo>
                    <a:pt x="8370" y="14814"/>
                    <a:pt x="8379" y="14835"/>
                    <a:pt x="8373" y="14859"/>
                  </a:cubicBezTo>
                  <a:cubicBezTo>
                    <a:pt x="8373" y="14859"/>
                    <a:pt x="8186" y="15678"/>
                    <a:pt x="8186" y="15678"/>
                  </a:cubicBezTo>
                  <a:cubicBezTo>
                    <a:pt x="8181" y="15700"/>
                    <a:pt x="8161" y="15715"/>
                    <a:pt x="8142" y="15712"/>
                  </a:cubicBezTo>
                  <a:lnTo>
                    <a:pt x="7422" y="15578"/>
                  </a:lnTo>
                  <a:cubicBezTo>
                    <a:pt x="7199" y="15537"/>
                    <a:pt x="6978" y="15655"/>
                    <a:pt x="6856" y="15885"/>
                  </a:cubicBezTo>
                  <a:cubicBezTo>
                    <a:pt x="6763" y="16057"/>
                    <a:pt x="6658" y="16221"/>
                    <a:pt x="6542" y="16371"/>
                  </a:cubicBezTo>
                  <a:cubicBezTo>
                    <a:pt x="6392" y="16569"/>
                    <a:pt x="6347" y="16856"/>
                    <a:pt x="6432" y="17104"/>
                  </a:cubicBezTo>
                  <a:lnTo>
                    <a:pt x="6713" y="17924"/>
                  </a:lnTo>
                  <a:cubicBezTo>
                    <a:pt x="6721" y="17946"/>
                    <a:pt x="6713" y="17972"/>
                    <a:pt x="6696" y="17984"/>
                  </a:cubicBezTo>
                  <a:lnTo>
                    <a:pt x="6086" y="18397"/>
                  </a:lnTo>
                  <a:cubicBezTo>
                    <a:pt x="6070" y="18408"/>
                    <a:pt x="6047" y="18402"/>
                    <a:pt x="6036" y="18384"/>
                  </a:cubicBezTo>
                  <a:lnTo>
                    <a:pt x="5607" y="17664"/>
                  </a:lnTo>
                  <a:cubicBezTo>
                    <a:pt x="5477" y="17444"/>
                    <a:pt x="5254" y="17337"/>
                    <a:pt x="5035" y="17391"/>
                  </a:cubicBezTo>
                  <a:cubicBezTo>
                    <a:pt x="4869" y="17433"/>
                    <a:pt x="4699" y="17458"/>
                    <a:pt x="4529" y="17464"/>
                  </a:cubicBezTo>
                  <a:cubicBezTo>
                    <a:pt x="4307" y="17475"/>
                    <a:pt x="4114" y="17641"/>
                    <a:pt x="4029" y="17891"/>
                  </a:cubicBezTo>
                  <a:lnTo>
                    <a:pt x="3749" y="18710"/>
                  </a:lnTo>
                  <a:cubicBezTo>
                    <a:pt x="3742" y="18732"/>
                    <a:pt x="3723" y="18750"/>
                    <a:pt x="3705" y="18744"/>
                  </a:cubicBezTo>
                  <a:lnTo>
                    <a:pt x="3039" y="18510"/>
                  </a:lnTo>
                  <a:cubicBezTo>
                    <a:pt x="3020" y="18504"/>
                    <a:pt x="3008" y="18481"/>
                    <a:pt x="3012" y="18457"/>
                  </a:cubicBezTo>
                  <a:lnTo>
                    <a:pt x="3127" y="17584"/>
                  </a:lnTo>
                  <a:cubicBezTo>
                    <a:pt x="3163" y="17317"/>
                    <a:pt x="3066" y="17048"/>
                    <a:pt x="2880" y="16898"/>
                  </a:cubicBezTo>
                  <a:cubicBezTo>
                    <a:pt x="2738" y="16785"/>
                    <a:pt x="2602" y="16659"/>
                    <a:pt x="2478" y="16518"/>
                  </a:cubicBezTo>
                  <a:cubicBezTo>
                    <a:pt x="2316" y="16333"/>
                    <a:pt x="2079" y="16280"/>
                    <a:pt x="1873" y="16385"/>
                  </a:cubicBezTo>
                  <a:lnTo>
                    <a:pt x="1197" y="16724"/>
                  </a:lnTo>
                  <a:cubicBezTo>
                    <a:pt x="1179" y="16733"/>
                    <a:pt x="1162" y="16725"/>
                    <a:pt x="1153" y="16704"/>
                  </a:cubicBezTo>
                  <a:lnTo>
                    <a:pt x="812" y="15965"/>
                  </a:lnTo>
                  <a:cubicBezTo>
                    <a:pt x="803" y="15943"/>
                    <a:pt x="808" y="15920"/>
                    <a:pt x="823" y="15905"/>
                  </a:cubicBezTo>
                  <a:lnTo>
                    <a:pt x="1411" y="15385"/>
                  </a:lnTo>
                  <a:cubicBezTo>
                    <a:pt x="1593" y="15227"/>
                    <a:pt x="1682" y="14950"/>
                    <a:pt x="1637" y="14685"/>
                  </a:cubicBezTo>
                  <a:cubicBezTo>
                    <a:pt x="1602" y="14483"/>
                    <a:pt x="1582" y="14279"/>
                    <a:pt x="1576" y="14072"/>
                  </a:cubicBezTo>
                  <a:cubicBezTo>
                    <a:pt x="1569" y="13803"/>
                    <a:pt x="1430" y="13563"/>
                    <a:pt x="1225" y="13459"/>
                  </a:cubicBezTo>
                  <a:lnTo>
                    <a:pt x="548" y="13119"/>
                  </a:lnTo>
                  <a:cubicBezTo>
                    <a:pt x="530" y="13110"/>
                    <a:pt x="521" y="13089"/>
                    <a:pt x="526" y="13066"/>
                  </a:cubicBezTo>
                  <a:lnTo>
                    <a:pt x="719" y="12246"/>
                  </a:lnTo>
                  <a:cubicBezTo>
                    <a:pt x="724" y="12224"/>
                    <a:pt x="738" y="12210"/>
                    <a:pt x="757" y="12213"/>
                  </a:cubicBezTo>
                  <a:lnTo>
                    <a:pt x="1477" y="12353"/>
                  </a:lnTo>
                  <a:cubicBezTo>
                    <a:pt x="1699" y="12396"/>
                    <a:pt x="1921" y="12274"/>
                    <a:pt x="2044" y="12046"/>
                  </a:cubicBezTo>
                  <a:cubicBezTo>
                    <a:pt x="2137" y="11874"/>
                    <a:pt x="2241" y="11716"/>
                    <a:pt x="2357" y="11566"/>
                  </a:cubicBezTo>
                  <a:cubicBezTo>
                    <a:pt x="2508" y="11368"/>
                    <a:pt x="2552" y="11076"/>
                    <a:pt x="2467" y="10827"/>
                  </a:cubicBezTo>
                  <a:lnTo>
                    <a:pt x="2181" y="10014"/>
                  </a:lnTo>
                  <a:cubicBezTo>
                    <a:pt x="2175" y="9991"/>
                    <a:pt x="2186" y="9960"/>
                    <a:pt x="2203" y="9947"/>
                  </a:cubicBezTo>
                  <a:lnTo>
                    <a:pt x="2808" y="9534"/>
                  </a:lnTo>
                  <a:cubicBezTo>
                    <a:pt x="2825" y="9522"/>
                    <a:pt x="2847" y="9528"/>
                    <a:pt x="2858" y="9547"/>
                  </a:cubicBezTo>
                  <a:lnTo>
                    <a:pt x="3292" y="10260"/>
                  </a:lnTo>
                  <a:cubicBezTo>
                    <a:pt x="3423" y="10480"/>
                    <a:pt x="3645" y="10587"/>
                    <a:pt x="3864" y="10533"/>
                  </a:cubicBezTo>
                  <a:cubicBezTo>
                    <a:pt x="4030" y="10491"/>
                    <a:pt x="4200" y="10466"/>
                    <a:pt x="4370" y="10460"/>
                  </a:cubicBezTo>
                  <a:cubicBezTo>
                    <a:pt x="4593" y="10449"/>
                    <a:pt x="4787" y="10277"/>
                    <a:pt x="4870" y="10027"/>
                  </a:cubicBezTo>
                  <a:lnTo>
                    <a:pt x="5151" y="9214"/>
                  </a:lnTo>
                  <a:cubicBezTo>
                    <a:pt x="5158" y="9193"/>
                    <a:pt x="5176" y="9176"/>
                    <a:pt x="5195" y="9181"/>
                  </a:cubicBezTo>
                  <a:close/>
                  <a:moveTo>
                    <a:pt x="15264" y="10627"/>
                  </a:moveTo>
                  <a:cubicBezTo>
                    <a:pt x="13721" y="10627"/>
                    <a:pt x="12470" y="12142"/>
                    <a:pt x="12470" y="14012"/>
                  </a:cubicBezTo>
                  <a:cubicBezTo>
                    <a:pt x="12470" y="15882"/>
                    <a:pt x="13721" y="17398"/>
                    <a:pt x="15264" y="17398"/>
                  </a:cubicBezTo>
                  <a:cubicBezTo>
                    <a:pt x="16807" y="17398"/>
                    <a:pt x="18057" y="15882"/>
                    <a:pt x="18057" y="14012"/>
                  </a:cubicBezTo>
                  <a:cubicBezTo>
                    <a:pt x="18057" y="12142"/>
                    <a:pt x="16807" y="10627"/>
                    <a:pt x="15264" y="10627"/>
                  </a:cubicBezTo>
                  <a:close/>
                  <a:moveTo>
                    <a:pt x="15264" y="11273"/>
                  </a:moveTo>
                  <a:cubicBezTo>
                    <a:pt x="16513" y="11273"/>
                    <a:pt x="17529" y="12499"/>
                    <a:pt x="17529" y="14012"/>
                  </a:cubicBezTo>
                  <a:cubicBezTo>
                    <a:pt x="17529" y="15526"/>
                    <a:pt x="16513" y="16751"/>
                    <a:pt x="15264" y="16751"/>
                  </a:cubicBezTo>
                  <a:cubicBezTo>
                    <a:pt x="14015" y="16751"/>
                    <a:pt x="13004" y="15526"/>
                    <a:pt x="13004" y="14012"/>
                  </a:cubicBezTo>
                  <a:cubicBezTo>
                    <a:pt x="13004" y="12499"/>
                    <a:pt x="14015" y="11273"/>
                    <a:pt x="15264" y="11273"/>
                  </a:cubicBezTo>
                  <a:close/>
                  <a:moveTo>
                    <a:pt x="4546" y="11466"/>
                  </a:moveTo>
                  <a:cubicBezTo>
                    <a:pt x="4020" y="11439"/>
                    <a:pt x="3485" y="11654"/>
                    <a:pt x="3067" y="12120"/>
                  </a:cubicBezTo>
                  <a:cubicBezTo>
                    <a:pt x="3064" y="12123"/>
                    <a:pt x="3064" y="12129"/>
                    <a:pt x="3061" y="12133"/>
                  </a:cubicBezTo>
                  <a:cubicBezTo>
                    <a:pt x="2225" y="13069"/>
                    <a:pt x="2168" y="14651"/>
                    <a:pt x="2940" y="15665"/>
                  </a:cubicBezTo>
                  <a:cubicBezTo>
                    <a:pt x="3713" y="16679"/>
                    <a:pt x="5018" y="16741"/>
                    <a:pt x="5855" y="15805"/>
                  </a:cubicBezTo>
                  <a:cubicBezTo>
                    <a:pt x="6691" y="14869"/>
                    <a:pt x="6743" y="13287"/>
                    <a:pt x="5970" y="12273"/>
                  </a:cubicBezTo>
                  <a:cubicBezTo>
                    <a:pt x="5586" y="11766"/>
                    <a:pt x="5072" y="11494"/>
                    <a:pt x="4546" y="11466"/>
                  </a:cubicBezTo>
                  <a:close/>
                  <a:moveTo>
                    <a:pt x="4513" y="12100"/>
                  </a:moveTo>
                  <a:cubicBezTo>
                    <a:pt x="4904" y="12113"/>
                    <a:pt x="5290" y="12307"/>
                    <a:pt x="5580" y="12679"/>
                  </a:cubicBezTo>
                  <a:cubicBezTo>
                    <a:pt x="6160" y="13424"/>
                    <a:pt x="6134" y="14602"/>
                    <a:pt x="5519" y="15305"/>
                  </a:cubicBezTo>
                  <a:cubicBezTo>
                    <a:pt x="5512" y="15314"/>
                    <a:pt x="5505" y="15323"/>
                    <a:pt x="5497" y="15332"/>
                  </a:cubicBezTo>
                  <a:cubicBezTo>
                    <a:pt x="4883" y="16034"/>
                    <a:pt x="3916" y="15996"/>
                    <a:pt x="3336" y="15252"/>
                  </a:cubicBezTo>
                  <a:cubicBezTo>
                    <a:pt x="2756" y="14507"/>
                    <a:pt x="2782" y="13335"/>
                    <a:pt x="3397" y="12633"/>
                  </a:cubicBezTo>
                  <a:cubicBezTo>
                    <a:pt x="3404" y="12624"/>
                    <a:pt x="3411" y="12615"/>
                    <a:pt x="3419" y="12606"/>
                  </a:cubicBezTo>
                  <a:cubicBezTo>
                    <a:pt x="3726" y="12255"/>
                    <a:pt x="4122" y="12086"/>
                    <a:pt x="4513" y="12100"/>
                  </a:cubicBezTo>
                  <a:close/>
                </a:path>
              </a:pathLst>
            </a:custGeom>
            <a:solidFill>
              <a:srgbClr val="FFFFFF"/>
            </a:solidFill>
            <a:ln w="3175">
              <a:noFill/>
              <a:miter lim="400000"/>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sz="1100"/>
              </a:pPr>
              <a:endParaRPr kumimoji="0" sz="1400" b="0" i="0" u="none" strike="noStrike" kern="0" cap="none" spc="0" normalizeH="0" baseline="0" noProof="0">
                <a:ln>
                  <a:noFill/>
                </a:ln>
                <a:solidFill>
                  <a:srgbClr val="011627"/>
                </a:solidFill>
                <a:effectLst/>
                <a:uLnTx/>
                <a:uFillTx/>
                <a:latin typeface="Poppins" pitchFamily="2" charset="77"/>
                <a:ea typeface="+mn-ea"/>
                <a:cs typeface="Poppins" pitchFamily="2" charset="77"/>
              </a:endParaRPr>
            </a:p>
          </p:txBody>
        </p:sp>
      </p:grpSp>
      <p:pic>
        <p:nvPicPr>
          <p:cNvPr id="3" name="vc-50406524203100000_ivip1Mec.mp4" descr="vc-50406524203100000_ivip1Mec.mp4">
            <a:hlinkClick r:id="" action="ppaction://media"/>
            <a:extLst>
              <a:ext uri="{FF2B5EF4-FFF2-40B4-BE49-F238E27FC236}">
                <a16:creationId xmlns:a16="http://schemas.microsoft.com/office/drawing/2014/main" id="{D66462D5-1351-1142-B599-1D6D6FAA7F7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263749" y="3415351"/>
            <a:ext cx="5529320" cy="3115110"/>
          </a:xfrm>
          <a:prstGeom prst="rect">
            <a:avLst/>
          </a:prstGeom>
        </p:spPr>
      </p:pic>
    </p:spTree>
    <p:extLst>
      <p:ext uri="{BB962C8B-B14F-4D97-AF65-F5344CB8AC3E}">
        <p14:creationId xmlns:p14="http://schemas.microsoft.com/office/powerpoint/2010/main" val="3998424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8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09CF69E-294F-6FC7-2BEA-AFFC1E38F21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FFFFFF"/>
                </a:solidFill>
                <a:effectLst/>
                <a:uLnTx/>
                <a:uFillTx/>
                <a:latin typeface="Poppins Light" pitchFamily="2" charset="77"/>
                <a:ea typeface="+mn-ea"/>
                <a:cs typeface="Poppins Light" pitchFamily="2" charset="77"/>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800" b="0" i="0" u="none" strike="noStrike" kern="1200" cap="none" spc="0" normalizeH="0" baseline="0" noProof="0">
              <a:ln>
                <a:noFill/>
              </a:ln>
              <a:solidFill>
                <a:srgbClr val="FFFFFF"/>
              </a:solidFill>
              <a:effectLst/>
              <a:uLnTx/>
              <a:uFillTx/>
              <a:latin typeface="Poppins Light" pitchFamily="2" charset="77"/>
              <a:ea typeface="+mn-ea"/>
              <a:cs typeface="Poppins Light" pitchFamily="2" charset="77"/>
            </a:endParaRPr>
          </a:p>
        </p:txBody>
      </p:sp>
      <p:sp>
        <p:nvSpPr>
          <p:cNvPr id="7" name="Title 6">
            <a:extLst>
              <a:ext uri="{FF2B5EF4-FFF2-40B4-BE49-F238E27FC236}">
                <a16:creationId xmlns:a16="http://schemas.microsoft.com/office/drawing/2014/main" id="{0568EE2D-F3AA-1957-572E-279AD6C84489}"/>
              </a:ext>
            </a:extLst>
          </p:cNvPr>
          <p:cNvSpPr>
            <a:spLocks noGrp="1"/>
          </p:cNvSpPr>
          <p:nvPr>
            <p:ph type="title"/>
          </p:nvPr>
        </p:nvSpPr>
        <p:spPr>
          <a:xfrm>
            <a:off x="203647" y="566134"/>
            <a:ext cx="5471679" cy="1088701"/>
          </a:xfrm>
        </p:spPr>
        <p:txBody>
          <a:bodyPr/>
          <a:lstStyle/>
          <a:p>
            <a:r>
              <a:rPr lang="en-GB" dirty="0"/>
              <a:t>TV</a:t>
            </a:r>
            <a:br>
              <a:rPr lang="en-GB" dirty="0"/>
            </a:br>
            <a:r>
              <a:rPr lang="en-GB" dirty="0" err="1">
                <a:solidFill>
                  <a:schemeClr val="tx2"/>
                </a:solidFill>
              </a:rPr>
              <a:t>Patrocinio</a:t>
            </a:r>
            <a:r>
              <a:rPr lang="en-GB" dirty="0">
                <a:solidFill>
                  <a:schemeClr val="tx2"/>
                </a:solidFill>
              </a:rPr>
              <a:t> </a:t>
            </a:r>
            <a:r>
              <a:rPr lang="en-GB" dirty="0" err="1">
                <a:solidFill>
                  <a:schemeClr val="tx2"/>
                </a:solidFill>
              </a:rPr>
              <a:t>evento</a:t>
            </a:r>
            <a:r>
              <a:rPr lang="en-GB" dirty="0">
                <a:solidFill>
                  <a:schemeClr val="tx2"/>
                </a:solidFill>
              </a:rPr>
              <a:t> de </a:t>
            </a:r>
            <a:r>
              <a:rPr lang="en-GB" dirty="0" err="1">
                <a:solidFill>
                  <a:schemeClr val="tx2"/>
                </a:solidFill>
              </a:rPr>
              <a:t>belleza</a:t>
            </a:r>
            <a:br>
              <a:rPr lang="en-GB" dirty="0"/>
            </a:br>
            <a:endParaRPr lang="en-GB" dirty="0"/>
          </a:p>
        </p:txBody>
      </p:sp>
      <p:sp>
        <p:nvSpPr>
          <p:cNvPr id="9" name="Rectangle 8">
            <a:extLst>
              <a:ext uri="{FF2B5EF4-FFF2-40B4-BE49-F238E27FC236}">
                <a16:creationId xmlns:a16="http://schemas.microsoft.com/office/drawing/2014/main" id="{73C4F59B-2B95-275C-854F-3E352B09150B}"/>
              </a:ext>
            </a:extLst>
          </p:cNvPr>
          <p:cNvSpPr/>
          <p:nvPr/>
        </p:nvSpPr>
        <p:spPr>
          <a:xfrm>
            <a:off x="203646" y="1719153"/>
            <a:ext cx="2774593" cy="33302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Poppins-Regular"/>
              <a:ea typeface="+mn-ea"/>
              <a:cs typeface="+mn-cs"/>
            </a:endParaRPr>
          </a:p>
        </p:txBody>
      </p:sp>
      <p:sp>
        <p:nvSpPr>
          <p:cNvPr id="10" name="TextBox 9">
            <a:extLst>
              <a:ext uri="{FF2B5EF4-FFF2-40B4-BE49-F238E27FC236}">
                <a16:creationId xmlns:a16="http://schemas.microsoft.com/office/drawing/2014/main" id="{E4E13DC8-B956-2511-D244-7ACE77BAAB4F}"/>
              </a:ext>
            </a:extLst>
          </p:cNvPr>
          <p:cNvSpPr txBox="1"/>
          <p:nvPr/>
        </p:nvSpPr>
        <p:spPr>
          <a:xfrm>
            <a:off x="316683" y="1825704"/>
            <a:ext cx="122661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err="1">
                <a:ln>
                  <a:noFill/>
                </a:ln>
                <a:solidFill>
                  <a:srgbClr val="00BCFF"/>
                </a:solidFill>
                <a:effectLst/>
                <a:uLnTx/>
                <a:uFillTx/>
                <a:latin typeface="Poppins-SemiBold"/>
                <a:ea typeface="+mn-ea"/>
                <a:cs typeface="+mn-cs"/>
              </a:rPr>
              <a:t>Racional</a:t>
            </a:r>
            <a:endParaRPr kumimoji="0" lang="en-GB" sz="1800" b="1" i="0" u="none" strike="noStrike" kern="0" cap="none" spc="0" normalizeH="0" baseline="0" noProof="0" dirty="0">
              <a:ln>
                <a:noFill/>
              </a:ln>
              <a:solidFill>
                <a:srgbClr val="00BCFF"/>
              </a:solidFill>
              <a:effectLst/>
              <a:uLnTx/>
              <a:uFillTx/>
              <a:latin typeface="Poppins-SemiBold"/>
              <a:ea typeface="+mn-ea"/>
              <a:cs typeface="+mn-cs"/>
            </a:endParaRPr>
          </a:p>
        </p:txBody>
      </p:sp>
      <p:sp>
        <p:nvSpPr>
          <p:cNvPr id="11" name="TextBox 10">
            <a:extLst>
              <a:ext uri="{FF2B5EF4-FFF2-40B4-BE49-F238E27FC236}">
                <a16:creationId xmlns:a16="http://schemas.microsoft.com/office/drawing/2014/main" id="{077BAAB6-6C27-E2DD-0709-18A8879F191F}"/>
              </a:ext>
            </a:extLst>
          </p:cNvPr>
          <p:cNvSpPr txBox="1"/>
          <p:nvPr/>
        </p:nvSpPr>
        <p:spPr>
          <a:xfrm>
            <a:off x="319303" y="2312502"/>
            <a:ext cx="2360836" cy="2123658"/>
          </a:xfrm>
          <a:prstGeom prst="rect">
            <a:avLst/>
          </a:prstGeom>
          <a:noFill/>
        </p:spPr>
        <p:txBody>
          <a:bodyPr wrap="square">
            <a:spAutoFit/>
          </a:bodyPr>
          <a:lstStyle/>
          <a:p>
            <a:pPr marL="171450" lvl="0" indent="-171450">
              <a:buFont typeface="Arial" panose="020B0604020202020204" pitchFamily="34" charset="0"/>
              <a:buChar char="•"/>
              <a:defRPr/>
            </a:pPr>
            <a:r>
              <a:rPr lang="es-HN" sz="1200" dirty="0"/>
              <a:t>Asociación de la marca  con eventos de belleza,, para aumentar el alcance,, aprovechar los valores de belleza, empoderamiento y confianza que promueve el certamen, creando una relación más profunda y auténtica con su público objetivo.</a:t>
            </a:r>
            <a:endParaRPr kumimoji="0" lang="en-GB" sz="1200" b="0" i="0" u="none" strike="noStrike" kern="0" cap="none" spc="0" normalizeH="0" baseline="0" noProof="0" dirty="0">
              <a:ln>
                <a:noFill/>
              </a:ln>
              <a:solidFill>
                <a:srgbClr val="000000"/>
              </a:solidFill>
              <a:effectLst/>
              <a:uLnTx/>
              <a:uFillTx/>
              <a:latin typeface="Poppins-Regular"/>
              <a:ea typeface="+mn-ea"/>
              <a:cs typeface="+mn-cs"/>
            </a:endParaRPr>
          </a:p>
        </p:txBody>
      </p:sp>
      <p:cxnSp>
        <p:nvCxnSpPr>
          <p:cNvPr id="12" name="Straight Connector 11">
            <a:extLst>
              <a:ext uri="{FF2B5EF4-FFF2-40B4-BE49-F238E27FC236}">
                <a16:creationId xmlns:a16="http://schemas.microsoft.com/office/drawing/2014/main" id="{D928A209-6AD1-D4E9-5166-93544FE65A7C}"/>
              </a:ext>
            </a:extLst>
          </p:cNvPr>
          <p:cNvCxnSpPr/>
          <p:nvPr/>
        </p:nvCxnSpPr>
        <p:spPr>
          <a:xfrm>
            <a:off x="316683" y="2259354"/>
            <a:ext cx="1731817" cy="0"/>
          </a:xfrm>
          <a:prstGeom prst="line">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24127A62-FFB1-C37B-AC88-C2B873EEE6B0}"/>
              </a:ext>
            </a:extLst>
          </p:cNvPr>
          <p:cNvSpPr/>
          <p:nvPr/>
        </p:nvSpPr>
        <p:spPr>
          <a:xfrm>
            <a:off x="3234096" y="1719153"/>
            <a:ext cx="2774593" cy="33302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Poppins-Regular"/>
              <a:ea typeface="+mn-ea"/>
              <a:cs typeface="+mn-cs"/>
            </a:endParaRPr>
          </a:p>
        </p:txBody>
      </p:sp>
      <p:sp>
        <p:nvSpPr>
          <p:cNvPr id="14" name="TextBox 13">
            <a:extLst>
              <a:ext uri="{FF2B5EF4-FFF2-40B4-BE49-F238E27FC236}">
                <a16:creationId xmlns:a16="http://schemas.microsoft.com/office/drawing/2014/main" id="{68743EBF-13BC-CDC0-296B-8A9DCCA274DD}"/>
              </a:ext>
            </a:extLst>
          </p:cNvPr>
          <p:cNvSpPr txBox="1"/>
          <p:nvPr/>
        </p:nvSpPr>
        <p:spPr>
          <a:xfrm>
            <a:off x="3347133" y="1825704"/>
            <a:ext cx="106471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kern="0" dirty="0" err="1">
                <a:solidFill>
                  <a:srgbClr val="00BCFF"/>
                </a:solidFill>
                <a:latin typeface="Poppins-SemiBold"/>
              </a:rPr>
              <a:t>Táctico</a:t>
            </a:r>
            <a:endParaRPr kumimoji="0" lang="en-GB" sz="1800" b="1" i="0" u="none" strike="noStrike" kern="0" cap="none" spc="0" normalizeH="0" baseline="0" noProof="0" dirty="0">
              <a:ln>
                <a:noFill/>
              </a:ln>
              <a:solidFill>
                <a:srgbClr val="00BCFF"/>
              </a:solidFill>
              <a:effectLst/>
              <a:uLnTx/>
              <a:uFillTx/>
              <a:latin typeface="Poppins-SemiBold"/>
              <a:ea typeface="+mn-ea"/>
              <a:cs typeface="+mn-cs"/>
            </a:endParaRPr>
          </a:p>
        </p:txBody>
      </p:sp>
      <p:sp>
        <p:nvSpPr>
          <p:cNvPr id="15" name="TextBox 14">
            <a:extLst>
              <a:ext uri="{FF2B5EF4-FFF2-40B4-BE49-F238E27FC236}">
                <a16:creationId xmlns:a16="http://schemas.microsoft.com/office/drawing/2014/main" id="{D63A935C-CF83-75AB-4473-27CB9CFBA4CE}"/>
              </a:ext>
            </a:extLst>
          </p:cNvPr>
          <p:cNvSpPr txBox="1"/>
          <p:nvPr/>
        </p:nvSpPr>
        <p:spPr>
          <a:xfrm>
            <a:off x="3377466" y="2285829"/>
            <a:ext cx="2391466" cy="1938992"/>
          </a:xfrm>
          <a:prstGeom prst="rect">
            <a:avLst/>
          </a:prstGeom>
          <a:noFill/>
        </p:spPr>
        <p:txBody>
          <a:bodyPr wrap="square">
            <a:spAutoFit/>
          </a:bodyPr>
          <a:lstStyle/>
          <a:p>
            <a:pPr>
              <a:defRPr/>
            </a:pPr>
            <a:r>
              <a:rPr lang="en-GB" sz="1200" b="1" kern="0" dirty="0">
                <a:solidFill>
                  <a:srgbClr val="000000"/>
                </a:solidFill>
                <a:latin typeface="Poppins-Regular"/>
              </a:rPr>
              <a:t>HCH  : </a:t>
            </a:r>
            <a:r>
              <a:rPr kumimoji="0" lang="en-GB" sz="1200" b="0" i="0" u="none" strike="noStrike" kern="0" cap="none" spc="0" normalizeH="0" baseline="0" noProof="0" dirty="0">
                <a:ln>
                  <a:noFill/>
                </a:ln>
                <a:solidFill>
                  <a:srgbClr val="000000"/>
                </a:solidFill>
                <a:effectLst/>
                <a:uLnTx/>
                <a:uFillTx/>
                <a:latin typeface="Poppins-Regular"/>
                <a:ea typeface="+mn-ea"/>
                <a:cs typeface="+mn-cs"/>
              </a:rPr>
              <a:t>Es el medio </a:t>
            </a:r>
            <a:r>
              <a:rPr kumimoji="0" lang="en-GB" sz="1200" b="0" i="0" u="none" strike="noStrike" kern="0" cap="none" spc="0" normalizeH="0" baseline="0" noProof="0" dirty="0" err="1">
                <a:ln>
                  <a:noFill/>
                </a:ln>
                <a:solidFill>
                  <a:srgbClr val="000000"/>
                </a:solidFill>
                <a:effectLst/>
                <a:uLnTx/>
                <a:uFillTx/>
                <a:latin typeface="Poppins-Regular"/>
                <a:ea typeface="+mn-ea"/>
                <a:cs typeface="+mn-cs"/>
              </a:rPr>
              <a:t>televisivo</a:t>
            </a:r>
            <a:r>
              <a:rPr kumimoji="0" lang="en-GB" sz="1200" b="0" i="0" u="none" strike="noStrike" kern="0" cap="none" spc="0" normalizeH="0" baseline="0" noProof="0" dirty="0">
                <a:ln>
                  <a:noFill/>
                </a:ln>
                <a:solidFill>
                  <a:srgbClr val="000000"/>
                </a:solidFill>
                <a:effectLst/>
                <a:uLnTx/>
                <a:uFillTx/>
                <a:latin typeface="Poppins-Regular"/>
                <a:ea typeface="+mn-ea"/>
                <a:cs typeface="+mn-cs"/>
              </a:rPr>
              <a:t> </a:t>
            </a:r>
            <a:r>
              <a:rPr kumimoji="0" lang="en-GB" sz="1200" b="0" i="0" u="none" strike="noStrike" kern="0" cap="none" spc="0" normalizeH="0" baseline="0" noProof="0" dirty="0" err="1">
                <a:ln>
                  <a:noFill/>
                </a:ln>
                <a:solidFill>
                  <a:srgbClr val="000000"/>
                </a:solidFill>
                <a:effectLst/>
                <a:uLnTx/>
                <a:uFillTx/>
                <a:latin typeface="Poppins-Regular"/>
                <a:ea typeface="+mn-ea"/>
                <a:cs typeface="+mn-cs"/>
              </a:rPr>
              <a:t>encargado</a:t>
            </a:r>
            <a:r>
              <a:rPr kumimoji="0" lang="en-GB" sz="1200" b="0" i="0" u="none" strike="noStrike" kern="0" cap="none" spc="0" normalizeH="0" baseline="0" noProof="0" dirty="0">
                <a:ln>
                  <a:noFill/>
                </a:ln>
                <a:solidFill>
                  <a:srgbClr val="000000"/>
                </a:solidFill>
                <a:effectLst/>
                <a:uLnTx/>
                <a:uFillTx/>
                <a:latin typeface="Poppins-Regular"/>
                <a:ea typeface="+mn-ea"/>
                <a:cs typeface="+mn-cs"/>
              </a:rPr>
              <a:t>  de la transmission de </a:t>
            </a:r>
            <a:r>
              <a:rPr kumimoji="0" lang="en-GB" sz="1200" b="0" i="0" u="none" strike="noStrike" kern="0" cap="none" spc="0" normalizeH="0" baseline="0" noProof="0" dirty="0" err="1">
                <a:ln>
                  <a:noFill/>
                </a:ln>
                <a:solidFill>
                  <a:srgbClr val="000000"/>
                </a:solidFill>
                <a:effectLst/>
                <a:uLnTx/>
                <a:uFillTx/>
                <a:latin typeface="Poppins-Regular"/>
                <a:ea typeface="+mn-ea"/>
                <a:cs typeface="+mn-cs"/>
              </a:rPr>
              <a:t>este</a:t>
            </a:r>
            <a:r>
              <a:rPr kumimoji="0" lang="en-GB" sz="1200" b="0" i="0" u="none" strike="noStrike" kern="0" cap="none" spc="0" normalizeH="0" baseline="0" noProof="0" dirty="0">
                <a:ln>
                  <a:noFill/>
                </a:ln>
                <a:solidFill>
                  <a:srgbClr val="000000"/>
                </a:solidFill>
                <a:effectLst/>
                <a:uLnTx/>
                <a:uFillTx/>
                <a:latin typeface="Poppins-Regular"/>
                <a:ea typeface="+mn-ea"/>
                <a:cs typeface="+mn-cs"/>
              </a:rPr>
              <a:t> </a:t>
            </a:r>
            <a:r>
              <a:rPr kumimoji="0" lang="en-GB" sz="1200" b="0" i="0" u="none" strike="noStrike" kern="0" cap="none" spc="0" normalizeH="0" baseline="0" noProof="0" dirty="0" err="1">
                <a:ln>
                  <a:noFill/>
                </a:ln>
                <a:solidFill>
                  <a:srgbClr val="000000"/>
                </a:solidFill>
                <a:effectLst/>
                <a:uLnTx/>
                <a:uFillTx/>
                <a:latin typeface="Poppins-Regular"/>
                <a:ea typeface="+mn-ea"/>
                <a:cs typeface="+mn-cs"/>
              </a:rPr>
              <a:t>evento</a:t>
            </a:r>
            <a:r>
              <a:rPr kumimoji="0" lang="en-GB" sz="1200" b="0" i="0" u="none" strike="noStrike" kern="0" cap="none" spc="0" normalizeH="0" baseline="0" noProof="0" dirty="0">
                <a:ln>
                  <a:noFill/>
                </a:ln>
                <a:solidFill>
                  <a:srgbClr val="000000"/>
                </a:solidFill>
                <a:effectLst/>
                <a:uLnTx/>
                <a:uFillTx/>
                <a:latin typeface="Poppins-Regular"/>
                <a:ea typeface="+mn-ea"/>
                <a:cs typeface="+mn-cs"/>
              </a:rPr>
              <a:t>.  </a:t>
            </a:r>
          </a:p>
          <a:p>
            <a:pPr>
              <a:defRPr/>
            </a:pPr>
            <a:r>
              <a:rPr lang="es-HN" sz="1200" dirty="0"/>
              <a:t>Participacion de Canesten V a través de menciones, cintillos y spots, complementado con una fuerte estrategia de comunicación promocional (cobranding)."</a:t>
            </a:r>
            <a:endParaRPr kumimoji="0" lang="en-GB" sz="1200" b="0" i="0" u="none" strike="noStrike" kern="0" cap="none" spc="0" normalizeH="0" baseline="0" noProof="0" dirty="0">
              <a:ln>
                <a:noFill/>
              </a:ln>
              <a:solidFill>
                <a:srgbClr val="000000"/>
              </a:solidFill>
              <a:effectLst/>
              <a:uLnTx/>
              <a:uFillTx/>
              <a:latin typeface="Poppins-Regular"/>
              <a:ea typeface="+mn-ea"/>
              <a:cs typeface="+mn-cs"/>
            </a:endParaRPr>
          </a:p>
        </p:txBody>
      </p:sp>
      <p:cxnSp>
        <p:nvCxnSpPr>
          <p:cNvPr id="16" name="Straight Connector 15">
            <a:extLst>
              <a:ext uri="{FF2B5EF4-FFF2-40B4-BE49-F238E27FC236}">
                <a16:creationId xmlns:a16="http://schemas.microsoft.com/office/drawing/2014/main" id="{35AEDC78-4351-AD34-8921-EA8B445979B8}"/>
              </a:ext>
            </a:extLst>
          </p:cNvPr>
          <p:cNvCxnSpPr/>
          <p:nvPr/>
        </p:nvCxnSpPr>
        <p:spPr>
          <a:xfrm>
            <a:off x="3434396" y="2258238"/>
            <a:ext cx="1731817" cy="0"/>
          </a:xfrm>
          <a:prstGeom prst="line">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671E0D01-70FB-43A5-FE75-B5C30F880462}"/>
              </a:ext>
            </a:extLst>
          </p:cNvPr>
          <p:cNvSpPr/>
          <p:nvPr/>
        </p:nvSpPr>
        <p:spPr>
          <a:xfrm>
            <a:off x="203647" y="5229237"/>
            <a:ext cx="5804245" cy="8607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Poppins-Regular"/>
              <a:ea typeface="+mn-ea"/>
              <a:cs typeface="+mn-cs"/>
            </a:endParaRPr>
          </a:p>
        </p:txBody>
      </p:sp>
      <p:sp>
        <p:nvSpPr>
          <p:cNvPr id="26" name="TextBox 25">
            <a:extLst>
              <a:ext uri="{FF2B5EF4-FFF2-40B4-BE49-F238E27FC236}">
                <a16:creationId xmlns:a16="http://schemas.microsoft.com/office/drawing/2014/main" id="{74EF0074-1786-0908-11FD-1EF0D3D6644D}"/>
              </a:ext>
            </a:extLst>
          </p:cNvPr>
          <p:cNvSpPr txBox="1"/>
          <p:nvPr/>
        </p:nvSpPr>
        <p:spPr>
          <a:xfrm>
            <a:off x="387341" y="5463007"/>
            <a:ext cx="197522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err="1">
                <a:ln>
                  <a:noFill/>
                </a:ln>
                <a:solidFill>
                  <a:srgbClr val="00BCFF"/>
                </a:solidFill>
                <a:effectLst/>
                <a:uLnTx/>
                <a:uFillTx/>
                <a:latin typeface="Poppins-SemiBold"/>
                <a:ea typeface="+mn-ea"/>
                <a:cs typeface="+mn-cs"/>
              </a:rPr>
              <a:t>Observaciones</a:t>
            </a:r>
            <a:endParaRPr kumimoji="0" lang="en-GB" sz="1800" b="1" i="0" u="none" strike="noStrike" kern="0" cap="none" spc="0" normalizeH="0" baseline="0" noProof="0" dirty="0">
              <a:ln>
                <a:noFill/>
              </a:ln>
              <a:solidFill>
                <a:srgbClr val="00BCFF"/>
              </a:solidFill>
              <a:effectLst/>
              <a:uLnTx/>
              <a:uFillTx/>
              <a:latin typeface="Poppins-SemiBold"/>
              <a:ea typeface="+mn-ea"/>
              <a:cs typeface="+mn-cs"/>
            </a:endParaRPr>
          </a:p>
        </p:txBody>
      </p:sp>
      <p:grpSp>
        <p:nvGrpSpPr>
          <p:cNvPr id="5" name="Group 13">
            <a:extLst>
              <a:ext uri="{FF2B5EF4-FFF2-40B4-BE49-F238E27FC236}">
                <a16:creationId xmlns:a16="http://schemas.microsoft.com/office/drawing/2014/main" id="{DC492BB2-6FDB-5842-4BC7-94E103AB1D48}"/>
              </a:ext>
            </a:extLst>
          </p:cNvPr>
          <p:cNvGrpSpPr/>
          <p:nvPr/>
        </p:nvGrpSpPr>
        <p:grpSpPr>
          <a:xfrm>
            <a:off x="10154862" y="4205"/>
            <a:ext cx="1681453" cy="574871"/>
            <a:chOff x="10154862" y="-67235"/>
            <a:chExt cx="1681453" cy="574871"/>
          </a:xfrm>
        </p:grpSpPr>
        <p:sp>
          <p:nvSpPr>
            <p:cNvPr id="6" name="Round Same-side Corner of Rectangle 28">
              <a:extLst>
                <a:ext uri="{FF2B5EF4-FFF2-40B4-BE49-F238E27FC236}">
                  <a16:creationId xmlns:a16="http://schemas.microsoft.com/office/drawing/2014/main" id="{415ECBED-C970-6881-65D5-DD0DBE10E626}"/>
                </a:ext>
              </a:extLst>
            </p:cNvPr>
            <p:cNvSpPr/>
            <p:nvPr/>
          </p:nvSpPr>
          <p:spPr>
            <a:xfrm rot="10800000">
              <a:off x="10154862" y="-67235"/>
              <a:ext cx="1681453" cy="574871"/>
            </a:xfrm>
            <a:prstGeom prst="round2SameRect">
              <a:avLst>
                <a:gd name="adj1" fmla="val 24269"/>
                <a:gd name="adj2" fmla="val 0"/>
              </a:avLst>
            </a:prstGeom>
            <a:solidFill>
              <a:schemeClr val="bg2"/>
            </a:solidFill>
            <a:ln w="12700">
              <a:solidFill>
                <a:schemeClr val="accent2"/>
              </a:solidFill>
            </a:ln>
          </p:spPr>
          <p:style>
            <a:lnRef idx="0">
              <a:scrgbClr r="0" g="0" b="0"/>
            </a:lnRef>
            <a:fillRef idx="0">
              <a:scrgbClr r="0" g="0" b="0"/>
            </a:fillRef>
            <a:effectRef idx="0">
              <a:scrgbClr r="0" g="0" b="0"/>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Poppins-Regular"/>
                <a:ea typeface="+mn-ea"/>
                <a:cs typeface="+mn-cs"/>
              </a:endParaRPr>
            </a:p>
          </p:txBody>
        </p:sp>
        <p:grpSp>
          <p:nvGrpSpPr>
            <p:cNvPr id="8" name="Group 33">
              <a:extLst>
                <a:ext uri="{FF2B5EF4-FFF2-40B4-BE49-F238E27FC236}">
                  <a16:creationId xmlns:a16="http://schemas.microsoft.com/office/drawing/2014/main" id="{477C802B-FCFA-12CB-1727-9A2197A5E9A4}"/>
                </a:ext>
              </a:extLst>
            </p:cNvPr>
            <p:cNvGrpSpPr/>
            <p:nvPr/>
          </p:nvGrpSpPr>
          <p:grpSpPr>
            <a:xfrm>
              <a:off x="10337275" y="124456"/>
              <a:ext cx="1455794" cy="307777"/>
              <a:chOff x="1940295" y="2086507"/>
              <a:chExt cx="3070203" cy="649088"/>
            </a:xfrm>
          </p:grpSpPr>
          <p:sp>
            <p:nvSpPr>
              <p:cNvPr id="22" name="Oval 44">
                <a:extLst>
                  <a:ext uri="{FF2B5EF4-FFF2-40B4-BE49-F238E27FC236}">
                    <a16:creationId xmlns:a16="http://schemas.microsoft.com/office/drawing/2014/main" id="{9582B02B-CE28-F148-7F50-A02B71EFAE53}"/>
                  </a:ext>
                </a:extLst>
              </p:cNvPr>
              <p:cNvSpPr/>
              <p:nvPr/>
            </p:nvSpPr>
            <p:spPr>
              <a:xfrm>
                <a:off x="1940295" y="2112019"/>
                <a:ext cx="598068" cy="598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Poppins-Regular"/>
                  <a:ea typeface="+mn-ea"/>
                  <a:cs typeface="+mn-cs"/>
                </a:endParaRPr>
              </a:p>
            </p:txBody>
          </p:sp>
          <p:sp>
            <p:nvSpPr>
              <p:cNvPr id="23" name="TextBox 45">
                <a:extLst>
                  <a:ext uri="{FF2B5EF4-FFF2-40B4-BE49-F238E27FC236}">
                    <a16:creationId xmlns:a16="http://schemas.microsoft.com/office/drawing/2014/main" id="{14AA35F5-D6FA-CA20-836B-4D4726CDBDCA}"/>
                  </a:ext>
                </a:extLst>
              </p:cNvPr>
              <p:cNvSpPr txBox="1"/>
              <p:nvPr/>
            </p:nvSpPr>
            <p:spPr>
              <a:xfrm>
                <a:off x="2518275" y="2086507"/>
                <a:ext cx="2492223" cy="649088"/>
              </a:xfrm>
              <a:prstGeom prst="rect">
                <a:avLst/>
              </a:prstGeom>
              <a:noFill/>
            </p:spPr>
            <p:txBody>
              <a:bodyPr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err="1">
                    <a:ln>
                      <a:noFill/>
                    </a:ln>
                    <a:solidFill>
                      <a:srgbClr val="89D328"/>
                    </a:solidFill>
                    <a:effectLst/>
                    <a:uLnTx/>
                    <a:uFillTx/>
                    <a:latin typeface="Poppins-SemiBold"/>
                    <a:ea typeface="+mn-ea"/>
                    <a:cs typeface="+mn-cs"/>
                  </a:rPr>
                  <a:t>Activación</a:t>
                </a:r>
                <a:endParaRPr kumimoji="0" lang="en-GB" sz="1400" b="1" i="0" u="none" strike="noStrike" kern="0" cap="none" spc="0" normalizeH="0" baseline="0" noProof="0">
                  <a:ln>
                    <a:noFill/>
                  </a:ln>
                  <a:solidFill>
                    <a:srgbClr val="89D328"/>
                  </a:solidFill>
                  <a:effectLst/>
                  <a:uLnTx/>
                  <a:uFillTx/>
                  <a:latin typeface="Poppins-SemiBold"/>
                  <a:ea typeface="+mn-ea"/>
                  <a:cs typeface="+mn-cs"/>
                </a:endParaRPr>
              </a:p>
            </p:txBody>
          </p:sp>
        </p:grpSp>
        <p:sp>
          <p:nvSpPr>
            <p:cNvPr id="21" name="Google Shape;1194;p40">
              <a:extLst>
                <a:ext uri="{FF2B5EF4-FFF2-40B4-BE49-F238E27FC236}">
                  <a16:creationId xmlns:a16="http://schemas.microsoft.com/office/drawing/2014/main" id="{958C6EAF-A324-09F8-B05F-35C5F0456DEF}"/>
                </a:ext>
              </a:extLst>
            </p:cNvPr>
            <p:cNvSpPr>
              <a:spLocks noChangeAspect="1"/>
            </p:cNvSpPr>
            <p:nvPr/>
          </p:nvSpPr>
          <p:spPr>
            <a:xfrm>
              <a:off x="10372050" y="194620"/>
              <a:ext cx="205720" cy="170505"/>
            </a:xfrm>
            <a:custGeom>
              <a:avLst/>
              <a:gdLst/>
              <a:ahLst/>
              <a:cxnLst>
                <a:cxn ang="0">
                  <a:pos x="wd2" y="hd2"/>
                </a:cxn>
                <a:cxn ang="5400000">
                  <a:pos x="wd2" y="hd2"/>
                </a:cxn>
                <a:cxn ang="10800000">
                  <a:pos x="wd2" y="hd2"/>
                </a:cxn>
                <a:cxn ang="16200000">
                  <a:pos x="wd2" y="hd2"/>
                </a:cxn>
              </a:cxnLst>
              <a:rect l="0" t="0" r="r" b="b"/>
              <a:pathLst>
                <a:path w="21481" h="21576" extrusionOk="0">
                  <a:moveTo>
                    <a:pt x="7840" y="37"/>
                  </a:moveTo>
                  <a:cubicBezTo>
                    <a:pt x="7725" y="-14"/>
                    <a:pt x="7599" y="-12"/>
                    <a:pt x="7477" y="44"/>
                  </a:cubicBezTo>
                  <a:lnTo>
                    <a:pt x="6944" y="297"/>
                  </a:lnTo>
                  <a:cubicBezTo>
                    <a:pt x="6700" y="413"/>
                    <a:pt x="6565" y="730"/>
                    <a:pt x="6630" y="1037"/>
                  </a:cubicBezTo>
                  <a:lnTo>
                    <a:pt x="6779" y="1737"/>
                  </a:lnTo>
                  <a:cubicBezTo>
                    <a:pt x="6654" y="1858"/>
                    <a:pt x="6537" y="1991"/>
                    <a:pt x="6432" y="2137"/>
                  </a:cubicBezTo>
                  <a:lnTo>
                    <a:pt x="5871" y="1923"/>
                  </a:lnTo>
                  <a:cubicBezTo>
                    <a:pt x="5620" y="1829"/>
                    <a:pt x="5349" y="1978"/>
                    <a:pt x="5244" y="2270"/>
                  </a:cubicBezTo>
                  <a:lnTo>
                    <a:pt x="5013" y="2916"/>
                  </a:lnTo>
                  <a:cubicBezTo>
                    <a:pt x="4909" y="3207"/>
                    <a:pt x="4998" y="3547"/>
                    <a:pt x="5222" y="3709"/>
                  </a:cubicBezTo>
                  <a:lnTo>
                    <a:pt x="5734" y="4076"/>
                  </a:lnTo>
                  <a:cubicBezTo>
                    <a:pt x="5716" y="4270"/>
                    <a:pt x="5712" y="4468"/>
                    <a:pt x="5723" y="4662"/>
                  </a:cubicBezTo>
                  <a:lnTo>
                    <a:pt x="5200" y="4996"/>
                  </a:lnTo>
                  <a:cubicBezTo>
                    <a:pt x="4973" y="5144"/>
                    <a:pt x="4866" y="5474"/>
                    <a:pt x="4953" y="5769"/>
                  </a:cubicBezTo>
                  <a:lnTo>
                    <a:pt x="5162" y="6422"/>
                  </a:lnTo>
                  <a:cubicBezTo>
                    <a:pt x="5256" y="6718"/>
                    <a:pt x="5519" y="6881"/>
                    <a:pt x="5772" y="6802"/>
                  </a:cubicBezTo>
                  <a:lnTo>
                    <a:pt x="6344" y="6622"/>
                  </a:lnTo>
                  <a:cubicBezTo>
                    <a:pt x="6444" y="6773"/>
                    <a:pt x="6554" y="6913"/>
                    <a:pt x="6674" y="7041"/>
                  </a:cubicBezTo>
                  <a:lnTo>
                    <a:pt x="6504" y="7735"/>
                  </a:lnTo>
                  <a:cubicBezTo>
                    <a:pt x="6427" y="8038"/>
                    <a:pt x="6545" y="8359"/>
                    <a:pt x="6784" y="8488"/>
                  </a:cubicBezTo>
                  <a:lnTo>
                    <a:pt x="7318" y="8774"/>
                  </a:lnTo>
                  <a:cubicBezTo>
                    <a:pt x="7558" y="8903"/>
                    <a:pt x="7839" y="8796"/>
                    <a:pt x="7972" y="8521"/>
                  </a:cubicBezTo>
                  <a:lnTo>
                    <a:pt x="8274" y="7894"/>
                  </a:lnTo>
                  <a:cubicBezTo>
                    <a:pt x="8432" y="7915"/>
                    <a:pt x="8589" y="7926"/>
                    <a:pt x="8747" y="7914"/>
                  </a:cubicBezTo>
                  <a:lnTo>
                    <a:pt x="9028" y="8554"/>
                  </a:lnTo>
                  <a:cubicBezTo>
                    <a:pt x="9117" y="8759"/>
                    <a:pt x="9293" y="8888"/>
                    <a:pt x="9484" y="8887"/>
                  </a:cubicBezTo>
                  <a:cubicBezTo>
                    <a:pt x="9547" y="8888"/>
                    <a:pt x="9607" y="8875"/>
                    <a:pt x="9666" y="8847"/>
                  </a:cubicBezTo>
                  <a:lnTo>
                    <a:pt x="10210" y="8594"/>
                  </a:lnTo>
                  <a:cubicBezTo>
                    <a:pt x="10453" y="8477"/>
                    <a:pt x="10587" y="8162"/>
                    <a:pt x="10523" y="7854"/>
                  </a:cubicBezTo>
                  <a:lnTo>
                    <a:pt x="10375" y="7155"/>
                  </a:lnTo>
                  <a:cubicBezTo>
                    <a:pt x="10500" y="7031"/>
                    <a:pt x="10614" y="6895"/>
                    <a:pt x="10721" y="6748"/>
                  </a:cubicBezTo>
                  <a:lnTo>
                    <a:pt x="11288" y="6961"/>
                  </a:lnTo>
                  <a:cubicBezTo>
                    <a:pt x="11539" y="7056"/>
                    <a:pt x="11804" y="6907"/>
                    <a:pt x="11909" y="6615"/>
                  </a:cubicBezTo>
                  <a:lnTo>
                    <a:pt x="12146" y="5969"/>
                  </a:lnTo>
                  <a:cubicBezTo>
                    <a:pt x="12250" y="5678"/>
                    <a:pt x="12156" y="5338"/>
                    <a:pt x="11931" y="5175"/>
                  </a:cubicBezTo>
                  <a:lnTo>
                    <a:pt x="11425" y="4809"/>
                  </a:lnTo>
                  <a:cubicBezTo>
                    <a:pt x="11442" y="4615"/>
                    <a:pt x="11446" y="4424"/>
                    <a:pt x="11436" y="4229"/>
                  </a:cubicBezTo>
                  <a:lnTo>
                    <a:pt x="11959" y="3889"/>
                  </a:lnTo>
                  <a:cubicBezTo>
                    <a:pt x="12187" y="3739"/>
                    <a:pt x="12287" y="3404"/>
                    <a:pt x="12195" y="3110"/>
                  </a:cubicBezTo>
                  <a:lnTo>
                    <a:pt x="11986" y="2457"/>
                  </a:lnTo>
                  <a:cubicBezTo>
                    <a:pt x="11892" y="2160"/>
                    <a:pt x="11630" y="1997"/>
                    <a:pt x="11376" y="2077"/>
                  </a:cubicBezTo>
                  <a:lnTo>
                    <a:pt x="10804" y="2257"/>
                  </a:lnTo>
                  <a:cubicBezTo>
                    <a:pt x="10704" y="2105"/>
                    <a:pt x="10594" y="1965"/>
                    <a:pt x="10474" y="1837"/>
                  </a:cubicBezTo>
                  <a:lnTo>
                    <a:pt x="10650" y="1144"/>
                  </a:lnTo>
                  <a:cubicBezTo>
                    <a:pt x="10726" y="840"/>
                    <a:pt x="10604" y="519"/>
                    <a:pt x="10364" y="391"/>
                  </a:cubicBezTo>
                  <a:lnTo>
                    <a:pt x="9831" y="104"/>
                  </a:lnTo>
                  <a:cubicBezTo>
                    <a:pt x="9590" y="-24"/>
                    <a:pt x="9309" y="83"/>
                    <a:pt x="9176" y="357"/>
                  </a:cubicBezTo>
                  <a:lnTo>
                    <a:pt x="8874" y="984"/>
                  </a:lnTo>
                  <a:cubicBezTo>
                    <a:pt x="8716" y="963"/>
                    <a:pt x="8560" y="952"/>
                    <a:pt x="8401" y="964"/>
                  </a:cubicBezTo>
                  <a:lnTo>
                    <a:pt x="8120" y="331"/>
                  </a:lnTo>
                  <a:cubicBezTo>
                    <a:pt x="8059" y="191"/>
                    <a:pt x="7954" y="89"/>
                    <a:pt x="7840" y="37"/>
                  </a:cubicBezTo>
                  <a:close/>
                  <a:moveTo>
                    <a:pt x="7647" y="644"/>
                  </a:moveTo>
                  <a:lnTo>
                    <a:pt x="7928" y="1270"/>
                  </a:lnTo>
                  <a:cubicBezTo>
                    <a:pt x="8022" y="1488"/>
                    <a:pt x="8215" y="1619"/>
                    <a:pt x="8417" y="1603"/>
                  </a:cubicBezTo>
                  <a:cubicBezTo>
                    <a:pt x="8554" y="1593"/>
                    <a:pt x="8688" y="1599"/>
                    <a:pt x="8824" y="1617"/>
                  </a:cubicBezTo>
                  <a:cubicBezTo>
                    <a:pt x="9025" y="1643"/>
                    <a:pt x="9223" y="1522"/>
                    <a:pt x="9325" y="1310"/>
                  </a:cubicBezTo>
                  <a:lnTo>
                    <a:pt x="9622" y="691"/>
                  </a:lnTo>
                  <a:lnTo>
                    <a:pt x="10122" y="964"/>
                  </a:lnTo>
                  <a:lnTo>
                    <a:pt x="9952" y="1643"/>
                  </a:lnTo>
                  <a:cubicBezTo>
                    <a:pt x="9891" y="1879"/>
                    <a:pt x="9948" y="2140"/>
                    <a:pt x="10100" y="2303"/>
                  </a:cubicBezTo>
                  <a:cubicBezTo>
                    <a:pt x="10203" y="2414"/>
                    <a:pt x="10300" y="2533"/>
                    <a:pt x="10386" y="2663"/>
                  </a:cubicBezTo>
                  <a:cubicBezTo>
                    <a:pt x="10513" y="2856"/>
                    <a:pt x="10723" y="2940"/>
                    <a:pt x="10919" y="2876"/>
                  </a:cubicBezTo>
                  <a:lnTo>
                    <a:pt x="11486" y="2696"/>
                  </a:lnTo>
                  <a:lnTo>
                    <a:pt x="11684" y="3323"/>
                  </a:lnTo>
                  <a:lnTo>
                    <a:pt x="11167" y="3656"/>
                  </a:lnTo>
                  <a:cubicBezTo>
                    <a:pt x="10988" y="3771"/>
                    <a:pt x="10880" y="3997"/>
                    <a:pt x="10892" y="4243"/>
                  </a:cubicBezTo>
                  <a:cubicBezTo>
                    <a:pt x="10901" y="4410"/>
                    <a:pt x="10897" y="4583"/>
                    <a:pt x="10881" y="4749"/>
                  </a:cubicBezTo>
                  <a:cubicBezTo>
                    <a:pt x="10860" y="4992"/>
                    <a:pt x="10960" y="5224"/>
                    <a:pt x="11134" y="5349"/>
                  </a:cubicBezTo>
                  <a:lnTo>
                    <a:pt x="11640" y="5715"/>
                  </a:lnTo>
                  <a:lnTo>
                    <a:pt x="11420" y="6328"/>
                  </a:lnTo>
                  <a:lnTo>
                    <a:pt x="10864" y="6122"/>
                  </a:lnTo>
                  <a:cubicBezTo>
                    <a:pt x="10669" y="6049"/>
                    <a:pt x="10454" y="6121"/>
                    <a:pt x="10320" y="6308"/>
                  </a:cubicBezTo>
                  <a:cubicBezTo>
                    <a:pt x="10230" y="6434"/>
                    <a:pt x="10131" y="6551"/>
                    <a:pt x="10023" y="6655"/>
                  </a:cubicBezTo>
                  <a:cubicBezTo>
                    <a:pt x="9865" y="6810"/>
                    <a:pt x="9796" y="7064"/>
                    <a:pt x="9847" y="7301"/>
                  </a:cubicBezTo>
                  <a:lnTo>
                    <a:pt x="9996" y="7994"/>
                  </a:lnTo>
                  <a:lnTo>
                    <a:pt x="9484" y="8234"/>
                  </a:lnTo>
                  <a:lnTo>
                    <a:pt x="9209" y="7601"/>
                  </a:lnTo>
                  <a:cubicBezTo>
                    <a:pt x="9120" y="7395"/>
                    <a:pt x="8945" y="7268"/>
                    <a:pt x="8753" y="7268"/>
                  </a:cubicBezTo>
                  <a:lnTo>
                    <a:pt x="8720" y="7268"/>
                  </a:lnTo>
                  <a:cubicBezTo>
                    <a:pt x="8583" y="7278"/>
                    <a:pt x="8449" y="7272"/>
                    <a:pt x="8313" y="7255"/>
                  </a:cubicBezTo>
                  <a:cubicBezTo>
                    <a:pt x="8112" y="7228"/>
                    <a:pt x="7914" y="7349"/>
                    <a:pt x="7812" y="7561"/>
                  </a:cubicBezTo>
                  <a:lnTo>
                    <a:pt x="7515" y="8181"/>
                  </a:lnTo>
                  <a:lnTo>
                    <a:pt x="7010" y="7908"/>
                  </a:lnTo>
                  <a:lnTo>
                    <a:pt x="7186" y="7221"/>
                  </a:lnTo>
                  <a:cubicBezTo>
                    <a:pt x="7245" y="6986"/>
                    <a:pt x="7189" y="6732"/>
                    <a:pt x="7037" y="6568"/>
                  </a:cubicBezTo>
                  <a:cubicBezTo>
                    <a:pt x="6934" y="6458"/>
                    <a:pt x="6836" y="6339"/>
                    <a:pt x="6751" y="6208"/>
                  </a:cubicBezTo>
                  <a:cubicBezTo>
                    <a:pt x="6624" y="6016"/>
                    <a:pt x="6414" y="5932"/>
                    <a:pt x="6218" y="5995"/>
                  </a:cubicBezTo>
                  <a:lnTo>
                    <a:pt x="5651" y="6175"/>
                  </a:lnTo>
                  <a:lnTo>
                    <a:pt x="5453" y="5549"/>
                  </a:lnTo>
                  <a:cubicBezTo>
                    <a:pt x="5453" y="5549"/>
                    <a:pt x="5976" y="5215"/>
                    <a:pt x="5976" y="5215"/>
                  </a:cubicBezTo>
                  <a:cubicBezTo>
                    <a:pt x="6155" y="5100"/>
                    <a:pt x="6262" y="4868"/>
                    <a:pt x="6251" y="4622"/>
                  </a:cubicBezTo>
                  <a:cubicBezTo>
                    <a:pt x="6241" y="4455"/>
                    <a:pt x="6242" y="4289"/>
                    <a:pt x="6256" y="4123"/>
                  </a:cubicBezTo>
                  <a:cubicBezTo>
                    <a:pt x="6277" y="3880"/>
                    <a:pt x="6182" y="3647"/>
                    <a:pt x="6009" y="3523"/>
                  </a:cubicBezTo>
                  <a:lnTo>
                    <a:pt x="5497" y="3156"/>
                  </a:lnTo>
                  <a:lnTo>
                    <a:pt x="5723" y="2543"/>
                  </a:lnTo>
                  <a:lnTo>
                    <a:pt x="6284" y="2750"/>
                  </a:lnTo>
                  <a:cubicBezTo>
                    <a:pt x="6475" y="2820"/>
                    <a:pt x="6679" y="2752"/>
                    <a:pt x="6812" y="2570"/>
                  </a:cubicBezTo>
                  <a:cubicBezTo>
                    <a:pt x="6902" y="2444"/>
                    <a:pt x="7006" y="2327"/>
                    <a:pt x="7114" y="2223"/>
                  </a:cubicBezTo>
                  <a:cubicBezTo>
                    <a:pt x="7271" y="2068"/>
                    <a:pt x="7336" y="1814"/>
                    <a:pt x="7285" y="1577"/>
                  </a:cubicBezTo>
                  <a:lnTo>
                    <a:pt x="7136" y="884"/>
                  </a:lnTo>
                  <a:lnTo>
                    <a:pt x="7647" y="644"/>
                  </a:lnTo>
                  <a:close/>
                  <a:moveTo>
                    <a:pt x="8571" y="2350"/>
                  </a:moveTo>
                  <a:cubicBezTo>
                    <a:pt x="7616" y="2354"/>
                    <a:pt x="6847" y="3292"/>
                    <a:pt x="6850" y="4449"/>
                  </a:cubicBezTo>
                  <a:cubicBezTo>
                    <a:pt x="6853" y="5459"/>
                    <a:pt x="7449" y="6328"/>
                    <a:pt x="8269" y="6508"/>
                  </a:cubicBezTo>
                  <a:cubicBezTo>
                    <a:pt x="8373" y="6531"/>
                    <a:pt x="8477" y="6542"/>
                    <a:pt x="8582" y="6542"/>
                  </a:cubicBezTo>
                  <a:cubicBezTo>
                    <a:pt x="9537" y="6538"/>
                    <a:pt x="10312" y="5593"/>
                    <a:pt x="10309" y="4436"/>
                  </a:cubicBezTo>
                  <a:cubicBezTo>
                    <a:pt x="10306" y="3278"/>
                    <a:pt x="9526" y="2346"/>
                    <a:pt x="8571" y="2350"/>
                  </a:cubicBezTo>
                  <a:close/>
                  <a:moveTo>
                    <a:pt x="8577" y="2996"/>
                  </a:moveTo>
                  <a:cubicBezTo>
                    <a:pt x="8650" y="2996"/>
                    <a:pt x="8725" y="3000"/>
                    <a:pt x="8797" y="3016"/>
                  </a:cubicBezTo>
                  <a:cubicBezTo>
                    <a:pt x="9447" y="3160"/>
                    <a:pt x="9878" y="3914"/>
                    <a:pt x="9759" y="4702"/>
                  </a:cubicBezTo>
                  <a:cubicBezTo>
                    <a:pt x="9640" y="5491"/>
                    <a:pt x="9013" y="6019"/>
                    <a:pt x="8362" y="5875"/>
                  </a:cubicBezTo>
                  <a:cubicBezTo>
                    <a:pt x="7712" y="5731"/>
                    <a:pt x="7281" y="4971"/>
                    <a:pt x="7400" y="4183"/>
                  </a:cubicBezTo>
                  <a:cubicBezTo>
                    <a:pt x="7504" y="3495"/>
                    <a:pt x="8000" y="2998"/>
                    <a:pt x="8577" y="2996"/>
                  </a:cubicBezTo>
                  <a:close/>
                  <a:moveTo>
                    <a:pt x="15984" y="6455"/>
                  </a:moveTo>
                  <a:cubicBezTo>
                    <a:pt x="15735" y="6496"/>
                    <a:pt x="15520" y="6701"/>
                    <a:pt x="15429" y="7001"/>
                  </a:cubicBezTo>
                  <a:lnTo>
                    <a:pt x="15071" y="8181"/>
                  </a:lnTo>
                  <a:cubicBezTo>
                    <a:pt x="15052" y="8252"/>
                    <a:pt x="15000" y="8301"/>
                    <a:pt x="14939" y="8308"/>
                  </a:cubicBezTo>
                  <a:cubicBezTo>
                    <a:pt x="14664" y="8333"/>
                    <a:pt x="14393" y="8385"/>
                    <a:pt x="14125" y="8468"/>
                  </a:cubicBezTo>
                  <a:cubicBezTo>
                    <a:pt x="14064" y="8486"/>
                    <a:pt x="13998" y="8455"/>
                    <a:pt x="13960" y="8394"/>
                  </a:cubicBezTo>
                  <a:lnTo>
                    <a:pt x="13317" y="7421"/>
                  </a:lnTo>
                  <a:cubicBezTo>
                    <a:pt x="13099" y="7088"/>
                    <a:pt x="12709" y="6999"/>
                    <a:pt x="12410" y="7221"/>
                  </a:cubicBezTo>
                  <a:lnTo>
                    <a:pt x="11568" y="7848"/>
                  </a:lnTo>
                  <a:cubicBezTo>
                    <a:pt x="11269" y="8073"/>
                    <a:pt x="11157" y="8539"/>
                    <a:pt x="11304" y="8927"/>
                  </a:cubicBezTo>
                  <a:lnTo>
                    <a:pt x="11733" y="10054"/>
                  </a:lnTo>
                  <a:cubicBezTo>
                    <a:pt x="11760" y="10122"/>
                    <a:pt x="11751" y="10202"/>
                    <a:pt x="11711" y="10260"/>
                  </a:cubicBezTo>
                  <a:cubicBezTo>
                    <a:pt x="11529" y="10514"/>
                    <a:pt x="11369" y="10791"/>
                    <a:pt x="11227" y="11080"/>
                  </a:cubicBezTo>
                  <a:cubicBezTo>
                    <a:pt x="11195" y="11144"/>
                    <a:pt x="11135" y="11176"/>
                    <a:pt x="11073" y="11167"/>
                  </a:cubicBezTo>
                  <a:lnTo>
                    <a:pt x="10051" y="11020"/>
                  </a:lnTo>
                  <a:cubicBezTo>
                    <a:pt x="9700" y="10970"/>
                    <a:pt x="9377" y="11249"/>
                    <a:pt x="9297" y="11666"/>
                  </a:cubicBezTo>
                  <a:lnTo>
                    <a:pt x="9066" y="12833"/>
                  </a:lnTo>
                  <a:cubicBezTo>
                    <a:pt x="8985" y="13248"/>
                    <a:pt x="9170" y="13670"/>
                    <a:pt x="9501" y="13819"/>
                  </a:cubicBezTo>
                  <a:lnTo>
                    <a:pt x="10468" y="14252"/>
                  </a:lnTo>
                  <a:cubicBezTo>
                    <a:pt x="10526" y="14278"/>
                    <a:pt x="10566" y="14339"/>
                    <a:pt x="10573" y="14412"/>
                  </a:cubicBezTo>
                  <a:cubicBezTo>
                    <a:pt x="10592" y="14747"/>
                    <a:pt x="10636" y="15079"/>
                    <a:pt x="10705" y="15405"/>
                  </a:cubicBezTo>
                  <a:cubicBezTo>
                    <a:pt x="10718" y="15483"/>
                    <a:pt x="10694" y="15567"/>
                    <a:pt x="10639" y="15612"/>
                  </a:cubicBezTo>
                  <a:lnTo>
                    <a:pt x="9842" y="16385"/>
                  </a:lnTo>
                  <a:cubicBezTo>
                    <a:pt x="9570" y="16652"/>
                    <a:pt x="9503" y="17120"/>
                    <a:pt x="9682" y="17484"/>
                  </a:cubicBezTo>
                  <a:lnTo>
                    <a:pt x="10194" y="18504"/>
                  </a:lnTo>
                  <a:cubicBezTo>
                    <a:pt x="10378" y="18869"/>
                    <a:pt x="10759" y="19011"/>
                    <a:pt x="11079" y="18830"/>
                  </a:cubicBezTo>
                  <a:lnTo>
                    <a:pt x="12014" y="18304"/>
                  </a:lnTo>
                  <a:cubicBezTo>
                    <a:pt x="12069" y="18272"/>
                    <a:pt x="12132" y="18283"/>
                    <a:pt x="12179" y="18331"/>
                  </a:cubicBezTo>
                  <a:cubicBezTo>
                    <a:pt x="12386" y="18551"/>
                    <a:pt x="12608" y="18745"/>
                    <a:pt x="12844" y="18917"/>
                  </a:cubicBezTo>
                  <a:cubicBezTo>
                    <a:pt x="12898" y="18957"/>
                    <a:pt x="12929" y="19034"/>
                    <a:pt x="12921" y="19110"/>
                  </a:cubicBezTo>
                  <a:lnTo>
                    <a:pt x="12800" y="20356"/>
                  </a:lnTo>
                  <a:cubicBezTo>
                    <a:pt x="12760" y="20782"/>
                    <a:pt x="12990" y="21178"/>
                    <a:pt x="13333" y="21276"/>
                  </a:cubicBezTo>
                  <a:lnTo>
                    <a:pt x="14290" y="21556"/>
                  </a:lnTo>
                  <a:cubicBezTo>
                    <a:pt x="14343" y="21571"/>
                    <a:pt x="14396" y="21576"/>
                    <a:pt x="14450" y="21576"/>
                  </a:cubicBezTo>
                  <a:cubicBezTo>
                    <a:pt x="14742" y="21575"/>
                    <a:pt x="15004" y="21355"/>
                    <a:pt x="15104" y="21023"/>
                  </a:cubicBezTo>
                  <a:lnTo>
                    <a:pt x="15456" y="19843"/>
                  </a:lnTo>
                  <a:cubicBezTo>
                    <a:pt x="15477" y="19773"/>
                    <a:pt x="15533" y="19725"/>
                    <a:pt x="15594" y="19717"/>
                  </a:cubicBezTo>
                  <a:cubicBezTo>
                    <a:pt x="15869" y="19693"/>
                    <a:pt x="16140" y="19640"/>
                    <a:pt x="16407" y="19557"/>
                  </a:cubicBezTo>
                  <a:cubicBezTo>
                    <a:pt x="16468" y="19539"/>
                    <a:pt x="16530" y="19563"/>
                    <a:pt x="16567" y="19623"/>
                  </a:cubicBezTo>
                  <a:lnTo>
                    <a:pt x="17205" y="20610"/>
                  </a:lnTo>
                  <a:cubicBezTo>
                    <a:pt x="17422" y="20943"/>
                    <a:pt x="17813" y="21024"/>
                    <a:pt x="18112" y="20803"/>
                  </a:cubicBezTo>
                  <a:lnTo>
                    <a:pt x="18959" y="20183"/>
                  </a:lnTo>
                  <a:cubicBezTo>
                    <a:pt x="19257" y="19958"/>
                    <a:pt x="19369" y="19498"/>
                    <a:pt x="19223" y="19110"/>
                  </a:cubicBezTo>
                  <a:lnTo>
                    <a:pt x="18794" y="17971"/>
                  </a:lnTo>
                  <a:cubicBezTo>
                    <a:pt x="18768" y="17902"/>
                    <a:pt x="18776" y="17822"/>
                    <a:pt x="18816" y="17764"/>
                  </a:cubicBezTo>
                  <a:cubicBezTo>
                    <a:pt x="18996" y="17513"/>
                    <a:pt x="19159" y="17243"/>
                    <a:pt x="19300" y="16958"/>
                  </a:cubicBezTo>
                  <a:cubicBezTo>
                    <a:pt x="19333" y="16891"/>
                    <a:pt x="19390" y="16853"/>
                    <a:pt x="19454" y="16858"/>
                  </a:cubicBezTo>
                  <a:lnTo>
                    <a:pt x="20477" y="17004"/>
                  </a:lnTo>
                  <a:cubicBezTo>
                    <a:pt x="20828" y="17054"/>
                    <a:pt x="21156" y="16775"/>
                    <a:pt x="21236" y="16358"/>
                  </a:cubicBezTo>
                  <a:lnTo>
                    <a:pt x="21461" y="15192"/>
                  </a:lnTo>
                  <a:cubicBezTo>
                    <a:pt x="21543" y="14775"/>
                    <a:pt x="21358" y="14348"/>
                    <a:pt x="21027" y="14199"/>
                  </a:cubicBezTo>
                  <a:lnTo>
                    <a:pt x="20059" y="13766"/>
                  </a:lnTo>
                  <a:cubicBezTo>
                    <a:pt x="20002" y="13740"/>
                    <a:pt x="19961" y="13679"/>
                    <a:pt x="19954" y="13606"/>
                  </a:cubicBezTo>
                  <a:cubicBezTo>
                    <a:pt x="19934" y="13271"/>
                    <a:pt x="19891" y="12938"/>
                    <a:pt x="19822" y="12613"/>
                  </a:cubicBezTo>
                  <a:cubicBezTo>
                    <a:pt x="19808" y="12538"/>
                    <a:pt x="19828" y="12460"/>
                    <a:pt x="19877" y="12413"/>
                  </a:cubicBezTo>
                  <a:lnTo>
                    <a:pt x="20686" y="11640"/>
                  </a:lnTo>
                  <a:cubicBezTo>
                    <a:pt x="20958" y="11373"/>
                    <a:pt x="21026" y="10904"/>
                    <a:pt x="20845" y="10540"/>
                  </a:cubicBezTo>
                  <a:lnTo>
                    <a:pt x="20334" y="9514"/>
                  </a:lnTo>
                  <a:cubicBezTo>
                    <a:pt x="20149" y="9150"/>
                    <a:pt x="19768" y="9014"/>
                    <a:pt x="19448" y="9194"/>
                  </a:cubicBezTo>
                  <a:lnTo>
                    <a:pt x="18519" y="9720"/>
                  </a:lnTo>
                  <a:cubicBezTo>
                    <a:pt x="18464" y="9752"/>
                    <a:pt x="18395" y="9742"/>
                    <a:pt x="18349" y="9694"/>
                  </a:cubicBezTo>
                  <a:cubicBezTo>
                    <a:pt x="18141" y="9475"/>
                    <a:pt x="17919" y="9280"/>
                    <a:pt x="17683" y="9107"/>
                  </a:cubicBezTo>
                  <a:cubicBezTo>
                    <a:pt x="17628" y="9067"/>
                    <a:pt x="17603" y="8991"/>
                    <a:pt x="17612" y="8914"/>
                  </a:cubicBezTo>
                  <a:lnTo>
                    <a:pt x="17727" y="7668"/>
                  </a:lnTo>
                  <a:cubicBezTo>
                    <a:pt x="17768" y="7243"/>
                    <a:pt x="17543" y="6845"/>
                    <a:pt x="17199" y="6748"/>
                  </a:cubicBezTo>
                  <a:lnTo>
                    <a:pt x="16243" y="6468"/>
                  </a:lnTo>
                  <a:cubicBezTo>
                    <a:pt x="16157" y="6444"/>
                    <a:pt x="16067" y="6441"/>
                    <a:pt x="15984" y="6455"/>
                  </a:cubicBezTo>
                  <a:close/>
                  <a:moveTo>
                    <a:pt x="16116" y="7088"/>
                  </a:moveTo>
                  <a:lnTo>
                    <a:pt x="17073" y="7368"/>
                  </a:lnTo>
                  <a:cubicBezTo>
                    <a:pt x="17153" y="7392"/>
                    <a:pt x="17209" y="7488"/>
                    <a:pt x="17199" y="7588"/>
                  </a:cubicBezTo>
                  <a:lnTo>
                    <a:pt x="17078" y="8827"/>
                  </a:lnTo>
                  <a:cubicBezTo>
                    <a:pt x="17046" y="9155"/>
                    <a:pt x="17176" y="9475"/>
                    <a:pt x="17408" y="9647"/>
                  </a:cubicBezTo>
                  <a:cubicBezTo>
                    <a:pt x="17619" y="9800"/>
                    <a:pt x="17817" y="9978"/>
                    <a:pt x="18002" y="10174"/>
                  </a:cubicBezTo>
                  <a:cubicBezTo>
                    <a:pt x="18207" y="10389"/>
                    <a:pt x="18499" y="10434"/>
                    <a:pt x="18745" y="10294"/>
                  </a:cubicBezTo>
                  <a:lnTo>
                    <a:pt x="19674" y="9774"/>
                  </a:lnTo>
                  <a:cubicBezTo>
                    <a:pt x="19749" y="9732"/>
                    <a:pt x="19840" y="9762"/>
                    <a:pt x="19883" y="9847"/>
                  </a:cubicBezTo>
                  <a:lnTo>
                    <a:pt x="20394" y="10867"/>
                  </a:lnTo>
                  <a:cubicBezTo>
                    <a:pt x="20437" y="10953"/>
                    <a:pt x="20419" y="11062"/>
                    <a:pt x="20356" y="11127"/>
                  </a:cubicBezTo>
                  <a:lnTo>
                    <a:pt x="19553" y="11900"/>
                  </a:lnTo>
                  <a:cubicBezTo>
                    <a:pt x="19339" y="12103"/>
                    <a:pt x="19241" y="12446"/>
                    <a:pt x="19305" y="12766"/>
                  </a:cubicBezTo>
                  <a:cubicBezTo>
                    <a:pt x="19365" y="13056"/>
                    <a:pt x="19404" y="13348"/>
                    <a:pt x="19421" y="13646"/>
                  </a:cubicBezTo>
                  <a:cubicBezTo>
                    <a:pt x="19441" y="13974"/>
                    <a:pt x="19622" y="14259"/>
                    <a:pt x="19877" y="14372"/>
                  </a:cubicBezTo>
                  <a:lnTo>
                    <a:pt x="20840" y="14805"/>
                  </a:lnTo>
                  <a:cubicBezTo>
                    <a:pt x="20919" y="14839"/>
                    <a:pt x="20964" y="14939"/>
                    <a:pt x="20944" y="15038"/>
                  </a:cubicBezTo>
                  <a:lnTo>
                    <a:pt x="20719" y="16205"/>
                  </a:lnTo>
                  <a:cubicBezTo>
                    <a:pt x="20700" y="16302"/>
                    <a:pt x="20619" y="16370"/>
                    <a:pt x="20537" y="16358"/>
                  </a:cubicBezTo>
                  <a:lnTo>
                    <a:pt x="19520" y="16211"/>
                  </a:lnTo>
                  <a:cubicBezTo>
                    <a:pt x="19247" y="16175"/>
                    <a:pt x="18978" y="16338"/>
                    <a:pt x="18838" y="16625"/>
                  </a:cubicBezTo>
                  <a:cubicBezTo>
                    <a:pt x="18713" y="16881"/>
                    <a:pt x="18570" y="17119"/>
                    <a:pt x="18409" y="17344"/>
                  </a:cubicBezTo>
                  <a:cubicBezTo>
                    <a:pt x="18233" y="17594"/>
                    <a:pt x="18196" y="17946"/>
                    <a:pt x="18310" y="18244"/>
                  </a:cubicBezTo>
                  <a:lnTo>
                    <a:pt x="18739" y="19383"/>
                  </a:lnTo>
                  <a:cubicBezTo>
                    <a:pt x="18774" y="19475"/>
                    <a:pt x="18748" y="19582"/>
                    <a:pt x="18679" y="19637"/>
                  </a:cubicBezTo>
                  <a:lnTo>
                    <a:pt x="17832" y="20256"/>
                  </a:lnTo>
                  <a:cubicBezTo>
                    <a:pt x="17762" y="20307"/>
                    <a:pt x="17674" y="20293"/>
                    <a:pt x="17623" y="20217"/>
                  </a:cubicBezTo>
                  <a:lnTo>
                    <a:pt x="16985" y="19230"/>
                  </a:lnTo>
                  <a:cubicBezTo>
                    <a:pt x="16817" y="18970"/>
                    <a:pt x="16540" y="18852"/>
                    <a:pt x="16276" y="18930"/>
                  </a:cubicBezTo>
                  <a:cubicBezTo>
                    <a:pt x="16038" y="19004"/>
                    <a:pt x="15794" y="19050"/>
                    <a:pt x="15550" y="19070"/>
                  </a:cubicBezTo>
                  <a:cubicBezTo>
                    <a:pt x="15278" y="19096"/>
                    <a:pt x="15048" y="19313"/>
                    <a:pt x="14956" y="19623"/>
                  </a:cubicBezTo>
                  <a:lnTo>
                    <a:pt x="14598" y="20803"/>
                  </a:lnTo>
                  <a:cubicBezTo>
                    <a:pt x="14570" y="20897"/>
                    <a:pt x="14492" y="20944"/>
                    <a:pt x="14411" y="20923"/>
                  </a:cubicBezTo>
                  <a:lnTo>
                    <a:pt x="13454" y="20650"/>
                  </a:lnTo>
                  <a:cubicBezTo>
                    <a:pt x="13374" y="20625"/>
                    <a:pt x="13318" y="20530"/>
                    <a:pt x="13328" y="20430"/>
                  </a:cubicBezTo>
                  <a:lnTo>
                    <a:pt x="13449" y="19190"/>
                  </a:lnTo>
                  <a:cubicBezTo>
                    <a:pt x="13482" y="18862"/>
                    <a:pt x="13352" y="18542"/>
                    <a:pt x="13119" y="18371"/>
                  </a:cubicBezTo>
                  <a:cubicBezTo>
                    <a:pt x="12909" y="18216"/>
                    <a:pt x="12710" y="18040"/>
                    <a:pt x="12525" y="17844"/>
                  </a:cubicBezTo>
                  <a:cubicBezTo>
                    <a:pt x="12400" y="17713"/>
                    <a:pt x="12240" y="17637"/>
                    <a:pt x="12074" y="17637"/>
                  </a:cubicBezTo>
                  <a:cubicBezTo>
                    <a:pt x="11974" y="17638"/>
                    <a:pt x="11874" y="17666"/>
                    <a:pt x="11783" y="17717"/>
                  </a:cubicBezTo>
                  <a:lnTo>
                    <a:pt x="10853" y="18244"/>
                  </a:lnTo>
                  <a:cubicBezTo>
                    <a:pt x="10779" y="18285"/>
                    <a:pt x="10688" y="18255"/>
                    <a:pt x="10644" y="18171"/>
                  </a:cubicBezTo>
                  <a:lnTo>
                    <a:pt x="10133" y="17151"/>
                  </a:lnTo>
                  <a:cubicBezTo>
                    <a:pt x="10090" y="17065"/>
                    <a:pt x="10107" y="16955"/>
                    <a:pt x="10172" y="16891"/>
                  </a:cubicBezTo>
                  <a:lnTo>
                    <a:pt x="10974" y="16111"/>
                  </a:lnTo>
                  <a:cubicBezTo>
                    <a:pt x="11188" y="15907"/>
                    <a:pt x="11286" y="15572"/>
                    <a:pt x="11222" y="15252"/>
                  </a:cubicBezTo>
                  <a:cubicBezTo>
                    <a:pt x="11162" y="14961"/>
                    <a:pt x="11119" y="14664"/>
                    <a:pt x="11101" y="14365"/>
                  </a:cubicBezTo>
                  <a:cubicBezTo>
                    <a:pt x="11081" y="14038"/>
                    <a:pt x="10905" y="13758"/>
                    <a:pt x="10650" y="13646"/>
                  </a:cubicBezTo>
                  <a:lnTo>
                    <a:pt x="9688" y="13212"/>
                  </a:lnTo>
                  <a:cubicBezTo>
                    <a:pt x="9610" y="13176"/>
                    <a:pt x="9564" y="13078"/>
                    <a:pt x="9583" y="12979"/>
                  </a:cubicBezTo>
                  <a:lnTo>
                    <a:pt x="9814" y="11813"/>
                  </a:lnTo>
                  <a:cubicBezTo>
                    <a:pt x="9833" y="11715"/>
                    <a:pt x="9908" y="11648"/>
                    <a:pt x="9990" y="11660"/>
                  </a:cubicBezTo>
                  <a:lnTo>
                    <a:pt x="11007" y="11806"/>
                  </a:lnTo>
                  <a:cubicBezTo>
                    <a:pt x="11278" y="11847"/>
                    <a:pt x="11544" y="11690"/>
                    <a:pt x="11684" y="11406"/>
                  </a:cubicBezTo>
                  <a:cubicBezTo>
                    <a:pt x="11810" y="11150"/>
                    <a:pt x="11957" y="10906"/>
                    <a:pt x="12118" y="10680"/>
                  </a:cubicBezTo>
                  <a:cubicBezTo>
                    <a:pt x="12294" y="10430"/>
                    <a:pt x="12331" y="10079"/>
                    <a:pt x="12217" y="9780"/>
                  </a:cubicBezTo>
                  <a:lnTo>
                    <a:pt x="11788" y="8654"/>
                  </a:lnTo>
                  <a:cubicBezTo>
                    <a:pt x="11753" y="8562"/>
                    <a:pt x="11778" y="8455"/>
                    <a:pt x="11849" y="8401"/>
                  </a:cubicBezTo>
                  <a:lnTo>
                    <a:pt x="12690" y="7768"/>
                  </a:lnTo>
                  <a:cubicBezTo>
                    <a:pt x="12760" y="7716"/>
                    <a:pt x="12848" y="7737"/>
                    <a:pt x="12899" y="7814"/>
                  </a:cubicBezTo>
                  <a:lnTo>
                    <a:pt x="13542" y="8781"/>
                  </a:lnTo>
                  <a:cubicBezTo>
                    <a:pt x="13710" y="9042"/>
                    <a:pt x="13987" y="9161"/>
                    <a:pt x="14252" y="9081"/>
                  </a:cubicBezTo>
                  <a:cubicBezTo>
                    <a:pt x="14490" y="9008"/>
                    <a:pt x="14733" y="8961"/>
                    <a:pt x="14978" y="8941"/>
                  </a:cubicBezTo>
                  <a:cubicBezTo>
                    <a:pt x="15248" y="8916"/>
                    <a:pt x="15480" y="8704"/>
                    <a:pt x="15572" y="8394"/>
                  </a:cubicBezTo>
                  <a:lnTo>
                    <a:pt x="15929" y="7215"/>
                  </a:lnTo>
                  <a:cubicBezTo>
                    <a:pt x="15956" y="7120"/>
                    <a:pt x="16035" y="7064"/>
                    <a:pt x="16116" y="7088"/>
                  </a:cubicBezTo>
                  <a:close/>
                  <a:moveTo>
                    <a:pt x="5343" y="8568"/>
                  </a:moveTo>
                  <a:cubicBezTo>
                    <a:pt x="5065" y="8474"/>
                    <a:pt x="4772" y="8650"/>
                    <a:pt x="4661" y="8974"/>
                  </a:cubicBezTo>
                  <a:lnTo>
                    <a:pt x="4381" y="9794"/>
                  </a:lnTo>
                  <a:cubicBezTo>
                    <a:pt x="4376" y="9809"/>
                    <a:pt x="4367" y="9819"/>
                    <a:pt x="4354" y="9820"/>
                  </a:cubicBezTo>
                  <a:cubicBezTo>
                    <a:pt x="4154" y="9827"/>
                    <a:pt x="3955" y="9857"/>
                    <a:pt x="3760" y="9907"/>
                  </a:cubicBezTo>
                  <a:cubicBezTo>
                    <a:pt x="3745" y="9910"/>
                    <a:pt x="3729" y="9902"/>
                    <a:pt x="3721" y="9887"/>
                  </a:cubicBezTo>
                  <a:lnTo>
                    <a:pt x="3292" y="9174"/>
                  </a:lnTo>
                  <a:cubicBezTo>
                    <a:pt x="3122" y="8893"/>
                    <a:pt x="2801" y="8811"/>
                    <a:pt x="2550" y="8981"/>
                  </a:cubicBezTo>
                  <a:lnTo>
                    <a:pt x="1939" y="9394"/>
                  </a:lnTo>
                  <a:cubicBezTo>
                    <a:pt x="1688" y="9566"/>
                    <a:pt x="1581" y="9943"/>
                    <a:pt x="1692" y="10267"/>
                  </a:cubicBezTo>
                  <a:lnTo>
                    <a:pt x="1978" y="11087"/>
                  </a:lnTo>
                  <a:cubicBezTo>
                    <a:pt x="1985" y="11100"/>
                    <a:pt x="1985" y="11113"/>
                    <a:pt x="1978" y="11127"/>
                  </a:cubicBezTo>
                  <a:cubicBezTo>
                    <a:pt x="1840" y="11304"/>
                    <a:pt x="1713" y="11502"/>
                    <a:pt x="1604" y="11706"/>
                  </a:cubicBezTo>
                  <a:cubicBezTo>
                    <a:pt x="1596" y="11720"/>
                    <a:pt x="1584" y="11722"/>
                    <a:pt x="1571" y="11720"/>
                  </a:cubicBezTo>
                  <a:lnTo>
                    <a:pt x="851" y="11580"/>
                  </a:lnTo>
                  <a:cubicBezTo>
                    <a:pt x="564" y="11524"/>
                    <a:pt x="290" y="11741"/>
                    <a:pt x="213" y="12080"/>
                  </a:cubicBezTo>
                  <a:lnTo>
                    <a:pt x="20" y="12899"/>
                  </a:lnTo>
                  <a:cubicBezTo>
                    <a:pt x="-57" y="13236"/>
                    <a:pt x="89" y="13591"/>
                    <a:pt x="356" y="13726"/>
                  </a:cubicBezTo>
                  <a:lnTo>
                    <a:pt x="1027" y="14065"/>
                  </a:lnTo>
                  <a:cubicBezTo>
                    <a:pt x="1039" y="14071"/>
                    <a:pt x="1048" y="14082"/>
                    <a:pt x="1049" y="14099"/>
                  </a:cubicBezTo>
                  <a:cubicBezTo>
                    <a:pt x="1055" y="14342"/>
                    <a:pt x="1079" y="14587"/>
                    <a:pt x="1120" y="14825"/>
                  </a:cubicBezTo>
                  <a:cubicBezTo>
                    <a:pt x="1123" y="14843"/>
                    <a:pt x="1116" y="14856"/>
                    <a:pt x="1104" y="14865"/>
                  </a:cubicBezTo>
                  <a:lnTo>
                    <a:pt x="515" y="15392"/>
                  </a:lnTo>
                  <a:cubicBezTo>
                    <a:pt x="285" y="15600"/>
                    <a:pt x="218" y="15979"/>
                    <a:pt x="356" y="16285"/>
                  </a:cubicBezTo>
                  <a:lnTo>
                    <a:pt x="697" y="17031"/>
                  </a:lnTo>
                  <a:cubicBezTo>
                    <a:pt x="838" y="17337"/>
                    <a:pt x="1145" y="17466"/>
                    <a:pt x="1411" y="17331"/>
                  </a:cubicBezTo>
                  <a:lnTo>
                    <a:pt x="2088" y="16984"/>
                  </a:lnTo>
                  <a:cubicBezTo>
                    <a:pt x="2098" y="16976"/>
                    <a:pt x="2110" y="16976"/>
                    <a:pt x="2121" y="16984"/>
                  </a:cubicBezTo>
                  <a:cubicBezTo>
                    <a:pt x="2266" y="17151"/>
                    <a:pt x="2421" y="17305"/>
                    <a:pt x="2588" y="17438"/>
                  </a:cubicBezTo>
                  <a:cubicBezTo>
                    <a:pt x="2601" y="17448"/>
                    <a:pt x="2608" y="17466"/>
                    <a:pt x="2605" y="17484"/>
                  </a:cubicBezTo>
                  <a:lnTo>
                    <a:pt x="2495" y="18357"/>
                  </a:lnTo>
                  <a:cubicBezTo>
                    <a:pt x="2449" y="18703"/>
                    <a:pt x="2624" y="19041"/>
                    <a:pt x="2902" y="19137"/>
                  </a:cubicBezTo>
                  <a:lnTo>
                    <a:pt x="3573" y="19363"/>
                  </a:lnTo>
                  <a:cubicBezTo>
                    <a:pt x="3623" y="19379"/>
                    <a:pt x="3675" y="19390"/>
                    <a:pt x="3727" y="19390"/>
                  </a:cubicBezTo>
                  <a:cubicBezTo>
                    <a:pt x="3959" y="19392"/>
                    <a:pt x="4165" y="19224"/>
                    <a:pt x="4255" y="18964"/>
                  </a:cubicBezTo>
                  <a:lnTo>
                    <a:pt x="4535" y="18137"/>
                  </a:lnTo>
                  <a:cubicBezTo>
                    <a:pt x="4539" y="18122"/>
                    <a:pt x="4549" y="18112"/>
                    <a:pt x="4562" y="18111"/>
                  </a:cubicBezTo>
                  <a:cubicBezTo>
                    <a:pt x="4762" y="18103"/>
                    <a:pt x="4961" y="18073"/>
                    <a:pt x="5156" y="18024"/>
                  </a:cubicBezTo>
                  <a:cubicBezTo>
                    <a:pt x="5170" y="18021"/>
                    <a:pt x="5187" y="18030"/>
                    <a:pt x="5195" y="18044"/>
                  </a:cubicBezTo>
                  <a:lnTo>
                    <a:pt x="5624" y="18764"/>
                  </a:lnTo>
                  <a:cubicBezTo>
                    <a:pt x="5793" y="19045"/>
                    <a:pt x="6109" y="19125"/>
                    <a:pt x="6361" y="18957"/>
                  </a:cubicBezTo>
                  <a:lnTo>
                    <a:pt x="6977" y="18544"/>
                  </a:lnTo>
                  <a:cubicBezTo>
                    <a:pt x="7227" y="18371"/>
                    <a:pt x="7329" y="18000"/>
                    <a:pt x="7219" y="17677"/>
                  </a:cubicBezTo>
                  <a:lnTo>
                    <a:pt x="6944" y="16858"/>
                  </a:lnTo>
                  <a:cubicBezTo>
                    <a:pt x="6937" y="16843"/>
                    <a:pt x="6937" y="16826"/>
                    <a:pt x="6944" y="16811"/>
                  </a:cubicBezTo>
                  <a:cubicBezTo>
                    <a:pt x="7081" y="16634"/>
                    <a:pt x="7203" y="16442"/>
                    <a:pt x="7312" y="16238"/>
                  </a:cubicBezTo>
                  <a:cubicBezTo>
                    <a:pt x="7320" y="16223"/>
                    <a:pt x="7336" y="16211"/>
                    <a:pt x="7350" y="16211"/>
                  </a:cubicBezTo>
                  <a:lnTo>
                    <a:pt x="8071" y="16351"/>
                  </a:lnTo>
                  <a:cubicBezTo>
                    <a:pt x="8357" y="16407"/>
                    <a:pt x="8631" y="16190"/>
                    <a:pt x="8709" y="15851"/>
                  </a:cubicBezTo>
                  <a:lnTo>
                    <a:pt x="8896" y="15038"/>
                  </a:lnTo>
                  <a:cubicBezTo>
                    <a:pt x="8971" y="14698"/>
                    <a:pt x="8825" y="14343"/>
                    <a:pt x="8555" y="14212"/>
                  </a:cubicBezTo>
                  <a:lnTo>
                    <a:pt x="7878" y="13872"/>
                  </a:lnTo>
                  <a:cubicBezTo>
                    <a:pt x="7866" y="13866"/>
                    <a:pt x="7857" y="13849"/>
                    <a:pt x="7856" y="13832"/>
                  </a:cubicBezTo>
                  <a:cubicBezTo>
                    <a:pt x="7850" y="13589"/>
                    <a:pt x="7826" y="13351"/>
                    <a:pt x="7785" y="13113"/>
                  </a:cubicBezTo>
                  <a:cubicBezTo>
                    <a:pt x="7782" y="13095"/>
                    <a:pt x="7789" y="13076"/>
                    <a:pt x="7801" y="13066"/>
                  </a:cubicBezTo>
                  <a:lnTo>
                    <a:pt x="8395" y="12539"/>
                  </a:lnTo>
                  <a:cubicBezTo>
                    <a:pt x="8625" y="12331"/>
                    <a:pt x="8692" y="11952"/>
                    <a:pt x="8555" y="11646"/>
                  </a:cubicBezTo>
                  <a:lnTo>
                    <a:pt x="8214" y="10907"/>
                  </a:lnTo>
                  <a:cubicBezTo>
                    <a:pt x="8073" y="10600"/>
                    <a:pt x="7761" y="10471"/>
                    <a:pt x="7493" y="10607"/>
                  </a:cubicBezTo>
                  <a:lnTo>
                    <a:pt x="6823" y="10947"/>
                  </a:lnTo>
                  <a:cubicBezTo>
                    <a:pt x="6812" y="10955"/>
                    <a:pt x="6800" y="10955"/>
                    <a:pt x="6790" y="10947"/>
                  </a:cubicBezTo>
                  <a:cubicBezTo>
                    <a:pt x="6644" y="10780"/>
                    <a:pt x="6484" y="10627"/>
                    <a:pt x="6317" y="10493"/>
                  </a:cubicBezTo>
                  <a:cubicBezTo>
                    <a:pt x="6304" y="10484"/>
                    <a:pt x="6297" y="10471"/>
                    <a:pt x="6300" y="10454"/>
                  </a:cubicBezTo>
                  <a:lnTo>
                    <a:pt x="6416" y="9574"/>
                  </a:lnTo>
                  <a:cubicBezTo>
                    <a:pt x="6461" y="9228"/>
                    <a:pt x="6286" y="8897"/>
                    <a:pt x="6009" y="8801"/>
                  </a:cubicBezTo>
                  <a:lnTo>
                    <a:pt x="5343" y="8568"/>
                  </a:lnTo>
                  <a:close/>
                  <a:moveTo>
                    <a:pt x="5195" y="9181"/>
                  </a:moveTo>
                  <a:lnTo>
                    <a:pt x="5860" y="9414"/>
                  </a:lnTo>
                  <a:cubicBezTo>
                    <a:pt x="5879" y="9420"/>
                    <a:pt x="5892" y="9444"/>
                    <a:pt x="5888" y="9467"/>
                  </a:cubicBezTo>
                  <a:lnTo>
                    <a:pt x="5772" y="10340"/>
                  </a:lnTo>
                  <a:cubicBezTo>
                    <a:pt x="5737" y="10608"/>
                    <a:pt x="5834" y="10877"/>
                    <a:pt x="6020" y="11027"/>
                  </a:cubicBezTo>
                  <a:cubicBezTo>
                    <a:pt x="6161" y="11140"/>
                    <a:pt x="6297" y="11266"/>
                    <a:pt x="6421" y="11406"/>
                  </a:cubicBezTo>
                  <a:cubicBezTo>
                    <a:pt x="6584" y="11591"/>
                    <a:pt x="6821" y="11645"/>
                    <a:pt x="7026" y="11540"/>
                  </a:cubicBezTo>
                  <a:lnTo>
                    <a:pt x="7697" y="11200"/>
                  </a:lnTo>
                  <a:cubicBezTo>
                    <a:pt x="7714" y="11192"/>
                    <a:pt x="7737" y="11201"/>
                    <a:pt x="7746" y="11220"/>
                  </a:cubicBezTo>
                  <a:lnTo>
                    <a:pt x="8087" y="11960"/>
                  </a:lnTo>
                  <a:cubicBezTo>
                    <a:pt x="8097" y="11980"/>
                    <a:pt x="8092" y="12005"/>
                    <a:pt x="8076" y="12020"/>
                  </a:cubicBezTo>
                  <a:lnTo>
                    <a:pt x="7488" y="12539"/>
                  </a:lnTo>
                  <a:cubicBezTo>
                    <a:pt x="7306" y="12698"/>
                    <a:pt x="7217" y="12974"/>
                    <a:pt x="7263" y="13239"/>
                  </a:cubicBezTo>
                  <a:cubicBezTo>
                    <a:pt x="7297" y="13441"/>
                    <a:pt x="7318" y="13646"/>
                    <a:pt x="7323" y="13852"/>
                  </a:cubicBezTo>
                  <a:cubicBezTo>
                    <a:pt x="7331" y="14122"/>
                    <a:pt x="7470" y="14361"/>
                    <a:pt x="7675" y="14465"/>
                  </a:cubicBezTo>
                  <a:lnTo>
                    <a:pt x="8351" y="14805"/>
                  </a:lnTo>
                  <a:cubicBezTo>
                    <a:pt x="8370" y="14814"/>
                    <a:pt x="8379" y="14835"/>
                    <a:pt x="8373" y="14859"/>
                  </a:cubicBezTo>
                  <a:cubicBezTo>
                    <a:pt x="8373" y="14859"/>
                    <a:pt x="8186" y="15678"/>
                    <a:pt x="8186" y="15678"/>
                  </a:cubicBezTo>
                  <a:cubicBezTo>
                    <a:pt x="8181" y="15700"/>
                    <a:pt x="8161" y="15715"/>
                    <a:pt x="8142" y="15712"/>
                  </a:cubicBezTo>
                  <a:lnTo>
                    <a:pt x="7422" y="15578"/>
                  </a:lnTo>
                  <a:cubicBezTo>
                    <a:pt x="7199" y="15537"/>
                    <a:pt x="6978" y="15655"/>
                    <a:pt x="6856" y="15885"/>
                  </a:cubicBezTo>
                  <a:cubicBezTo>
                    <a:pt x="6763" y="16057"/>
                    <a:pt x="6658" y="16221"/>
                    <a:pt x="6542" y="16371"/>
                  </a:cubicBezTo>
                  <a:cubicBezTo>
                    <a:pt x="6392" y="16569"/>
                    <a:pt x="6347" y="16856"/>
                    <a:pt x="6432" y="17104"/>
                  </a:cubicBezTo>
                  <a:lnTo>
                    <a:pt x="6713" y="17924"/>
                  </a:lnTo>
                  <a:cubicBezTo>
                    <a:pt x="6721" y="17946"/>
                    <a:pt x="6713" y="17972"/>
                    <a:pt x="6696" y="17984"/>
                  </a:cubicBezTo>
                  <a:lnTo>
                    <a:pt x="6086" y="18397"/>
                  </a:lnTo>
                  <a:cubicBezTo>
                    <a:pt x="6070" y="18408"/>
                    <a:pt x="6047" y="18402"/>
                    <a:pt x="6036" y="18384"/>
                  </a:cubicBezTo>
                  <a:lnTo>
                    <a:pt x="5607" y="17664"/>
                  </a:lnTo>
                  <a:cubicBezTo>
                    <a:pt x="5477" y="17444"/>
                    <a:pt x="5254" y="17337"/>
                    <a:pt x="5035" y="17391"/>
                  </a:cubicBezTo>
                  <a:cubicBezTo>
                    <a:pt x="4869" y="17433"/>
                    <a:pt x="4699" y="17458"/>
                    <a:pt x="4529" y="17464"/>
                  </a:cubicBezTo>
                  <a:cubicBezTo>
                    <a:pt x="4307" y="17475"/>
                    <a:pt x="4114" y="17641"/>
                    <a:pt x="4029" y="17891"/>
                  </a:cubicBezTo>
                  <a:lnTo>
                    <a:pt x="3749" y="18710"/>
                  </a:lnTo>
                  <a:cubicBezTo>
                    <a:pt x="3742" y="18732"/>
                    <a:pt x="3723" y="18750"/>
                    <a:pt x="3705" y="18744"/>
                  </a:cubicBezTo>
                  <a:lnTo>
                    <a:pt x="3039" y="18510"/>
                  </a:lnTo>
                  <a:cubicBezTo>
                    <a:pt x="3020" y="18504"/>
                    <a:pt x="3008" y="18481"/>
                    <a:pt x="3012" y="18457"/>
                  </a:cubicBezTo>
                  <a:lnTo>
                    <a:pt x="3127" y="17584"/>
                  </a:lnTo>
                  <a:cubicBezTo>
                    <a:pt x="3163" y="17317"/>
                    <a:pt x="3066" y="17048"/>
                    <a:pt x="2880" y="16898"/>
                  </a:cubicBezTo>
                  <a:cubicBezTo>
                    <a:pt x="2738" y="16785"/>
                    <a:pt x="2602" y="16659"/>
                    <a:pt x="2478" y="16518"/>
                  </a:cubicBezTo>
                  <a:cubicBezTo>
                    <a:pt x="2316" y="16333"/>
                    <a:pt x="2079" y="16280"/>
                    <a:pt x="1873" y="16385"/>
                  </a:cubicBezTo>
                  <a:lnTo>
                    <a:pt x="1197" y="16724"/>
                  </a:lnTo>
                  <a:cubicBezTo>
                    <a:pt x="1179" y="16733"/>
                    <a:pt x="1162" y="16725"/>
                    <a:pt x="1153" y="16704"/>
                  </a:cubicBezTo>
                  <a:lnTo>
                    <a:pt x="812" y="15965"/>
                  </a:lnTo>
                  <a:cubicBezTo>
                    <a:pt x="803" y="15943"/>
                    <a:pt x="808" y="15920"/>
                    <a:pt x="823" y="15905"/>
                  </a:cubicBezTo>
                  <a:lnTo>
                    <a:pt x="1411" y="15385"/>
                  </a:lnTo>
                  <a:cubicBezTo>
                    <a:pt x="1593" y="15227"/>
                    <a:pt x="1682" y="14950"/>
                    <a:pt x="1637" y="14685"/>
                  </a:cubicBezTo>
                  <a:cubicBezTo>
                    <a:pt x="1602" y="14483"/>
                    <a:pt x="1582" y="14279"/>
                    <a:pt x="1576" y="14072"/>
                  </a:cubicBezTo>
                  <a:cubicBezTo>
                    <a:pt x="1569" y="13803"/>
                    <a:pt x="1430" y="13563"/>
                    <a:pt x="1225" y="13459"/>
                  </a:cubicBezTo>
                  <a:lnTo>
                    <a:pt x="548" y="13119"/>
                  </a:lnTo>
                  <a:cubicBezTo>
                    <a:pt x="530" y="13110"/>
                    <a:pt x="521" y="13089"/>
                    <a:pt x="526" y="13066"/>
                  </a:cubicBezTo>
                  <a:lnTo>
                    <a:pt x="719" y="12246"/>
                  </a:lnTo>
                  <a:cubicBezTo>
                    <a:pt x="724" y="12224"/>
                    <a:pt x="738" y="12210"/>
                    <a:pt x="757" y="12213"/>
                  </a:cubicBezTo>
                  <a:lnTo>
                    <a:pt x="1477" y="12353"/>
                  </a:lnTo>
                  <a:cubicBezTo>
                    <a:pt x="1699" y="12396"/>
                    <a:pt x="1921" y="12274"/>
                    <a:pt x="2044" y="12046"/>
                  </a:cubicBezTo>
                  <a:cubicBezTo>
                    <a:pt x="2137" y="11874"/>
                    <a:pt x="2241" y="11716"/>
                    <a:pt x="2357" y="11566"/>
                  </a:cubicBezTo>
                  <a:cubicBezTo>
                    <a:pt x="2508" y="11368"/>
                    <a:pt x="2552" y="11076"/>
                    <a:pt x="2467" y="10827"/>
                  </a:cubicBezTo>
                  <a:lnTo>
                    <a:pt x="2181" y="10014"/>
                  </a:lnTo>
                  <a:cubicBezTo>
                    <a:pt x="2175" y="9991"/>
                    <a:pt x="2186" y="9960"/>
                    <a:pt x="2203" y="9947"/>
                  </a:cubicBezTo>
                  <a:lnTo>
                    <a:pt x="2808" y="9534"/>
                  </a:lnTo>
                  <a:cubicBezTo>
                    <a:pt x="2825" y="9522"/>
                    <a:pt x="2847" y="9528"/>
                    <a:pt x="2858" y="9547"/>
                  </a:cubicBezTo>
                  <a:lnTo>
                    <a:pt x="3292" y="10260"/>
                  </a:lnTo>
                  <a:cubicBezTo>
                    <a:pt x="3423" y="10480"/>
                    <a:pt x="3645" y="10587"/>
                    <a:pt x="3864" y="10533"/>
                  </a:cubicBezTo>
                  <a:cubicBezTo>
                    <a:pt x="4030" y="10491"/>
                    <a:pt x="4200" y="10466"/>
                    <a:pt x="4370" y="10460"/>
                  </a:cubicBezTo>
                  <a:cubicBezTo>
                    <a:pt x="4593" y="10449"/>
                    <a:pt x="4787" y="10277"/>
                    <a:pt x="4870" y="10027"/>
                  </a:cubicBezTo>
                  <a:lnTo>
                    <a:pt x="5151" y="9214"/>
                  </a:lnTo>
                  <a:cubicBezTo>
                    <a:pt x="5158" y="9193"/>
                    <a:pt x="5176" y="9176"/>
                    <a:pt x="5195" y="9181"/>
                  </a:cubicBezTo>
                  <a:close/>
                  <a:moveTo>
                    <a:pt x="15264" y="10627"/>
                  </a:moveTo>
                  <a:cubicBezTo>
                    <a:pt x="13721" y="10627"/>
                    <a:pt x="12470" y="12142"/>
                    <a:pt x="12470" y="14012"/>
                  </a:cubicBezTo>
                  <a:cubicBezTo>
                    <a:pt x="12470" y="15882"/>
                    <a:pt x="13721" y="17398"/>
                    <a:pt x="15264" y="17398"/>
                  </a:cubicBezTo>
                  <a:cubicBezTo>
                    <a:pt x="16807" y="17398"/>
                    <a:pt x="18057" y="15882"/>
                    <a:pt x="18057" y="14012"/>
                  </a:cubicBezTo>
                  <a:cubicBezTo>
                    <a:pt x="18057" y="12142"/>
                    <a:pt x="16807" y="10627"/>
                    <a:pt x="15264" y="10627"/>
                  </a:cubicBezTo>
                  <a:close/>
                  <a:moveTo>
                    <a:pt x="15264" y="11273"/>
                  </a:moveTo>
                  <a:cubicBezTo>
                    <a:pt x="16513" y="11273"/>
                    <a:pt x="17529" y="12499"/>
                    <a:pt x="17529" y="14012"/>
                  </a:cubicBezTo>
                  <a:cubicBezTo>
                    <a:pt x="17529" y="15526"/>
                    <a:pt x="16513" y="16751"/>
                    <a:pt x="15264" y="16751"/>
                  </a:cubicBezTo>
                  <a:cubicBezTo>
                    <a:pt x="14015" y="16751"/>
                    <a:pt x="13004" y="15526"/>
                    <a:pt x="13004" y="14012"/>
                  </a:cubicBezTo>
                  <a:cubicBezTo>
                    <a:pt x="13004" y="12499"/>
                    <a:pt x="14015" y="11273"/>
                    <a:pt x="15264" y="11273"/>
                  </a:cubicBezTo>
                  <a:close/>
                  <a:moveTo>
                    <a:pt x="4546" y="11466"/>
                  </a:moveTo>
                  <a:cubicBezTo>
                    <a:pt x="4020" y="11439"/>
                    <a:pt x="3485" y="11654"/>
                    <a:pt x="3067" y="12120"/>
                  </a:cubicBezTo>
                  <a:cubicBezTo>
                    <a:pt x="3064" y="12123"/>
                    <a:pt x="3064" y="12129"/>
                    <a:pt x="3061" y="12133"/>
                  </a:cubicBezTo>
                  <a:cubicBezTo>
                    <a:pt x="2225" y="13069"/>
                    <a:pt x="2168" y="14651"/>
                    <a:pt x="2940" y="15665"/>
                  </a:cubicBezTo>
                  <a:cubicBezTo>
                    <a:pt x="3713" y="16679"/>
                    <a:pt x="5018" y="16741"/>
                    <a:pt x="5855" y="15805"/>
                  </a:cubicBezTo>
                  <a:cubicBezTo>
                    <a:pt x="6691" y="14869"/>
                    <a:pt x="6743" y="13287"/>
                    <a:pt x="5970" y="12273"/>
                  </a:cubicBezTo>
                  <a:cubicBezTo>
                    <a:pt x="5586" y="11766"/>
                    <a:pt x="5072" y="11494"/>
                    <a:pt x="4546" y="11466"/>
                  </a:cubicBezTo>
                  <a:close/>
                  <a:moveTo>
                    <a:pt x="4513" y="12100"/>
                  </a:moveTo>
                  <a:cubicBezTo>
                    <a:pt x="4904" y="12113"/>
                    <a:pt x="5290" y="12307"/>
                    <a:pt x="5580" y="12679"/>
                  </a:cubicBezTo>
                  <a:cubicBezTo>
                    <a:pt x="6160" y="13424"/>
                    <a:pt x="6134" y="14602"/>
                    <a:pt x="5519" y="15305"/>
                  </a:cubicBezTo>
                  <a:cubicBezTo>
                    <a:pt x="5512" y="15314"/>
                    <a:pt x="5505" y="15323"/>
                    <a:pt x="5497" y="15332"/>
                  </a:cubicBezTo>
                  <a:cubicBezTo>
                    <a:pt x="4883" y="16034"/>
                    <a:pt x="3916" y="15996"/>
                    <a:pt x="3336" y="15252"/>
                  </a:cubicBezTo>
                  <a:cubicBezTo>
                    <a:pt x="2756" y="14507"/>
                    <a:pt x="2782" y="13335"/>
                    <a:pt x="3397" y="12633"/>
                  </a:cubicBezTo>
                  <a:cubicBezTo>
                    <a:pt x="3404" y="12624"/>
                    <a:pt x="3411" y="12615"/>
                    <a:pt x="3419" y="12606"/>
                  </a:cubicBezTo>
                  <a:cubicBezTo>
                    <a:pt x="3726" y="12255"/>
                    <a:pt x="4122" y="12086"/>
                    <a:pt x="4513" y="12100"/>
                  </a:cubicBezTo>
                  <a:close/>
                </a:path>
              </a:pathLst>
            </a:custGeom>
            <a:solidFill>
              <a:srgbClr val="FFFFFF"/>
            </a:solidFill>
            <a:ln w="3175">
              <a:noFill/>
              <a:miter lim="400000"/>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sz="1100"/>
              </a:pPr>
              <a:endParaRPr kumimoji="0" sz="1400" b="0" i="0" u="none" strike="noStrike" kern="0" cap="none" spc="0" normalizeH="0" baseline="0" noProof="0">
                <a:ln>
                  <a:noFill/>
                </a:ln>
                <a:solidFill>
                  <a:srgbClr val="011627"/>
                </a:solidFill>
                <a:effectLst/>
                <a:uLnTx/>
                <a:uFillTx/>
                <a:latin typeface="Poppins" pitchFamily="2" charset="77"/>
                <a:ea typeface="+mn-ea"/>
                <a:cs typeface="Poppins" pitchFamily="2" charset="77"/>
              </a:endParaRPr>
            </a:p>
          </p:txBody>
        </p:sp>
      </p:grpSp>
      <p:pic>
        <p:nvPicPr>
          <p:cNvPr id="18" name="Imagen 17">
            <a:extLst>
              <a:ext uri="{FF2B5EF4-FFF2-40B4-BE49-F238E27FC236}">
                <a16:creationId xmlns:a16="http://schemas.microsoft.com/office/drawing/2014/main" id="{CF9F823A-12F4-764E-9748-166CAA92E27F}"/>
              </a:ext>
            </a:extLst>
          </p:cNvPr>
          <p:cNvPicPr>
            <a:picLocks noChangeAspect="1"/>
          </p:cNvPicPr>
          <p:nvPr/>
        </p:nvPicPr>
        <p:blipFill>
          <a:blip r:embed="rId3"/>
          <a:stretch>
            <a:fillRect/>
          </a:stretch>
        </p:blipFill>
        <p:spPr>
          <a:xfrm>
            <a:off x="6206233" y="885205"/>
            <a:ext cx="5963498" cy="4472623"/>
          </a:xfrm>
          <a:prstGeom prst="rect">
            <a:avLst/>
          </a:prstGeom>
        </p:spPr>
      </p:pic>
    </p:spTree>
    <p:extLst>
      <p:ext uri="{BB962C8B-B14F-4D97-AF65-F5344CB8AC3E}">
        <p14:creationId xmlns:p14="http://schemas.microsoft.com/office/powerpoint/2010/main" val="2423959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BA56457-32FB-1C6C-E6DC-28BBADE74043}"/>
              </a:ext>
            </a:extLst>
          </p:cNvPr>
          <p:cNvSpPr>
            <a:spLocks noGrp="1"/>
          </p:cNvSpPr>
          <p:nvPr>
            <p:ph type="ftr"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GB" sz="800" b="0" i="1" u="none" strike="noStrike" kern="1200" cap="none" spc="0" normalizeH="0" baseline="0" noProof="0">
              <a:ln>
                <a:noFill/>
              </a:ln>
              <a:solidFill>
                <a:srgbClr val="FFFFFF"/>
              </a:solidFill>
              <a:effectLst/>
              <a:uLnTx/>
              <a:uFillTx/>
              <a:latin typeface="Poppins Light" pitchFamily="2" charset="77"/>
              <a:ea typeface="+mn-ea"/>
              <a:cs typeface="Poppins Light" pitchFamily="2" charset="77"/>
            </a:endParaRPr>
          </a:p>
        </p:txBody>
      </p:sp>
      <p:sp>
        <p:nvSpPr>
          <p:cNvPr id="4" name="Slide Number Placeholder 3">
            <a:extLst>
              <a:ext uri="{FF2B5EF4-FFF2-40B4-BE49-F238E27FC236}">
                <a16:creationId xmlns:a16="http://schemas.microsoft.com/office/drawing/2014/main" id="{A09CF69E-294F-6FC7-2BEA-AFFC1E38F21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E71DB5-5680-5541-BB1B-1B8E18C31C82}" type="slidenum">
              <a:rPr kumimoji="0" lang="en-GB" sz="800" b="0" i="0" u="none" strike="noStrike" kern="1200" cap="none" spc="0" normalizeH="0" baseline="0" noProof="0" smtClean="0">
                <a:ln>
                  <a:noFill/>
                </a:ln>
                <a:solidFill>
                  <a:srgbClr val="FFFFFF"/>
                </a:solidFill>
                <a:effectLst/>
                <a:uLnTx/>
                <a:uFillTx/>
                <a:latin typeface="Poppins Light" pitchFamily="2" charset="77"/>
                <a:ea typeface="+mn-ea"/>
                <a:cs typeface="Poppins Light" pitchFamily="2" charset="77"/>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800" b="0" i="0" u="none" strike="noStrike" kern="1200" cap="none" spc="0" normalizeH="0" baseline="0" noProof="0">
              <a:ln>
                <a:noFill/>
              </a:ln>
              <a:solidFill>
                <a:srgbClr val="FFFFFF"/>
              </a:solidFill>
              <a:effectLst/>
              <a:uLnTx/>
              <a:uFillTx/>
              <a:latin typeface="Poppins Light" pitchFamily="2" charset="77"/>
              <a:ea typeface="+mn-ea"/>
              <a:cs typeface="Poppins Light" pitchFamily="2" charset="77"/>
            </a:endParaRPr>
          </a:p>
        </p:txBody>
      </p:sp>
      <p:sp>
        <p:nvSpPr>
          <p:cNvPr id="7" name="Title 6">
            <a:extLst>
              <a:ext uri="{FF2B5EF4-FFF2-40B4-BE49-F238E27FC236}">
                <a16:creationId xmlns:a16="http://schemas.microsoft.com/office/drawing/2014/main" id="{0568EE2D-F3AA-1957-572E-279AD6C84489}"/>
              </a:ext>
            </a:extLst>
          </p:cNvPr>
          <p:cNvSpPr>
            <a:spLocks noGrp="1"/>
          </p:cNvSpPr>
          <p:nvPr>
            <p:ph type="title"/>
          </p:nvPr>
        </p:nvSpPr>
        <p:spPr>
          <a:xfrm>
            <a:off x="203647" y="566134"/>
            <a:ext cx="5039121" cy="1088701"/>
          </a:xfrm>
        </p:spPr>
        <p:txBody>
          <a:bodyPr/>
          <a:lstStyle/>
          <a:p>
            <a:r>
              <a:rPr lang="en-GB" dirty="0" err="1"/>
              <a:t>Exteriores</a:t>
            </a:r>
            <a:br>
              <a:rPr lang="en-GB" dirty="0"/>
            </a:br>
            <a:r>
              <a:rPr lang="en-GB" dirty="0" err="1">
                <a:solidFill>
                  <a:schemeClr val="tx2"/>
                </a:solidFill>
              </a:rPr>
              <a:t>Puertas</a:t>
            </a:r>
            <a:r>
              <a:rPr lang="en-GB" dirty="0">
                <a:solidFill>
                  <a:schemeClr val="tx2"/>
                </a:solidFill>
              </a:rPr>
              <a:t> de </a:t>
            </a:r>
            <a:r>
              <a:rPr lang="en-GB" dirty="0" err="1">
                <a:solidFill>
                  <a:schemeClr val="tx2"/>
                </a:solidFill>
              </a:rPr>
              <a:t>baño</a:t>
            </a:r>
            <a:endParaRPr lang="en-GB" dirty="0"/>
          </a:p>
        </p:txBody>
      </p:sp>
      <p:sp>
        <p:nvSpPr>
          <p:cNvPr id="9" name="Rectangle 8">
            <a:extLst>
              <a:ext uri="{FF2B5EF4-FFF2-40B4-BE49-F238E27FC236}">
                <a16:creationId xmlns:a16="http://schemas.microsoft.com/office/drawing/2014/main" id="{73C4F59B-2B95-275C-854F-3E352B09150B}"/>
              </a:ext>
            </a:extLst>
          </p:cNvPr>
          <p:cNvSpPr/>
          <p:nvPr/>
        </p:nvSpPr>
        <p:spPr>
          <a:xfrm>
            <a:off x="203646" y="1719153"/>
            <a:ext cx="2774593" cy="33302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Poppins-Regular"/>
              <a:ea typeface="+mn-ea"/>
              <a:cs typeface="+mn-cs"/>
            </a:endParaRPr>
          </a:p>
        </p:txBody>
      </p:sp>
      <p:sp>
        <p:nvSpPr>
          <p:cNvPr id="10" name="TextBox 9">
            <a:extLst>
              <a:ext uri="{FF2B5EF4-FFF2-40B4-BE49-F238E27FC236}">
                <a16:creationId xmlns:a16="http://schemas.microsoft.com/office/drawing/2014/main" id="{E4E13DC8-B956-2511-D244-7ACE77BAAB4F}"/>
              </a:ext>
            </a:extLst>
          </p:cNvPr>
          <p:cNvSpPr txBox="1"/>
          <p:nvPr/>
        </p:nvSpPr>
        <p:spPr>
          <a:xfrm>
            <a:off x="316683" y="2015704"/>
            <a:ext cx="122661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err="1">
                <a:ln>
                  <a:noFill/>
                </a:ln>
                <a:solidFill>
                  <a:srgbClr val="00BCFF"/>
                </a:solidFill>
                <a:effectLst/>
                <a:uLnTx/>
                <a:uFillTx/>
                <a:latin typeface="Poppins-SemiBold"/>
                <a:ea typeface="+mn-ea"/>
                <a:cs typeface="+mn-cs"/>
              </a:rPr>
              <a:t>Racional</a:t>
            </a:r>
            <a:endParaRPr kumimoji="0" lang="en-GB" sz="1800" b="1" i="0" u="none" strike="noStrike" kern="0" cap="none" spc="0" normalizeH="0" baseline="0" noProof="0" dirty="0">
              <a:ln>
                <a:noFill/>
              </a:ln>
              <a:solidFill>
                <a:srgbClr val="00BCFF"/>
              </a:solidFill>
              <a:effectLst/>
              <a:uLnTx/>
              <a:uFillTx/>
              <a:latin typeface="Poppins-SemiBold"/>
              <a:ea typeface="+mn-ea"/>
              <a:cs typeface="+mn-cs"/>
            </a:endParaRPr>
          </a:p>
        </p:txBody>
      </p:sp>
      <p:sp>
        <p:nvSpPr>
          <p:cNvPr id="11" name="TextBox 10">
            <a:extLst>
              <a:ext uri="{FF2B5EF4-FFF2-40B4-BE49-F238E27FC236}">
                <a16:creationId xmlns:a16="http://schemas.microsoft.com/office/drawing/2014/main" id="{077BAAB6-6C27-E2DD-0709-18A8879F191F}"/>
              </a:ext>
            </a:extLst>
          </p:cNvPr>
          <p:cNvSpPr txBox="1"/>
          <p:nvPr/>
        </p:nvSpPr>
        <p:spPr>
          <a:xfrm>
            <a:off x="319303" y="2488219"/>
            <a:ext cx="2360836" cy="1384995"/>
          </a:xfrm>
          <a:prstGeom prst="rect">
            <a:avLst/>
          </a:prstGeom>
          <a:noFill/>
        </p:spPr>
        <p:txBody>
          <a:bodyPr wrap="square">
            <a:spAutoFit/>
          </a:bodyPr>
          <a:lstStyle/>
          <a:p>
            <a:pPr marL="171450" lvl="0" indent="-171450">
              <a:buFont typeface="Arial" panose="020B0604020202020204" pitchFamily="34" charset="0"/>
              <a:buChar char="•"/>
              <a:defRPr/>
            </a:pPr>
            <a:r>
              <a:rPr lang="es-HN" sz="1200" dirty="0"/>
              <a:t>Utilizar espacios poco convencionales, como las puertas de baño en cines y/o centros comerciales, por ser estos un lugar  altamente visible y frecuentado por el target. </a:t>
            </a:r>
            <a:endParaRPr kumimoji="0" lang="en-GB" sz="1200" b="0" i="0" u="none" strike="noStrike" kern="0" cap="none" spc="0" normalizeH="0" baseline="0" noProof="0" dirty="0">
              <a:ln>
                <a:noFill/>
              </a:ln>
              <a:solidFill>
                <a:srgbClr val="000000"/>
              </a:solidFill>
              <a:effectLst/>
              <a:uLnTx/>
              <a:uFillTx/>
              <a:latin typeface="Poppins-Regular"/>
              <a:ea typeface="+mn-ea"/>
              <a:cs typeface="+mn-cs"/>
            </a:endParaRPr>
          </a:p>
        </p:txBody>
      </p:sp>
      <p:cxnSp>
        <p:nvCxnSpPr>
          <p:cNvPr id="12" name="Straight Connector 11">
            <a:extLst>
              <a:ext uri="{FF2B5EF4-FFF2-40B4-BE49-F238E27FC236}">
                <a16:creationId xmlns:a16="http://schemas.microsoft.com/office/drawing/2014/main" id="{D928A209-6AD1-D4E9-5166-93544FE65A7C}"/>
              </a:ext>
            </a:extLst>
          </p:cNvPr>
          <p:cNvCxnSpPr/>
          <p:nvPr/>
        </p:nvCxnSpPr>
        <p:spPr>
          <a:xfrm>
            <a:off x="316683" y="2449354"/>
            <a:ext cx="1731817" cy="0"/>
          </a:xfrm>
          <a:prstGeom prst="line">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24127A62-FFB1-C37B-AC88-C2B873EEE6B0}"/>
              </a:ext>
            </a:extLst>
          </p:cNvPr>
          <p:cNvSpPr/>
          <p:nvPr/>
        </p:nvSpPr>
        <p:spPr>
          <a:xfrm>
            <a:off x="3234096" y="1719153"/>
            <a:ext cx="2774593" cy="33302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Poppins-Regular"/>
              <a:ea typeface="+mn-ea"/>
              <a:cs typeface="+mn-cs"/>
            </a:endParaRPr>
          </a:p>
        </p:txBody>
      </p:sp>
      <p:sp>
        <p:nvSpPr>
          <p:cNvPr id="14" name="TextBox 13">
            <a:extLst>
              <a:ext uri="{FF2B5EF4-FFF2-40B4-BE49-F238E27FC236}">
                <a16:creationId xmlns:a16="http://schemas.microsoft.com/office/drawing/2014/main" id="{68743EBF-13BC-CDC0-296B-8A9DCCA274DD}"/>
              </a:ext>
            </a:extLst>
          </p:cNvPr>
          <p:cNvSpPr txBox="1"/>
          <p:nvPr/>
        </p:nvSpPr>
        <p:spPr>
          <a:xfrm>
            <a:off x="3347133" y="2015704"/>
            <a:ext cx="106471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kern="0" dirty="0" err="1">
                <a:solidFill>
                  <a:srgbClr val="00BCFF"/>
                </a:solidFill>
                <a:latin typeface="Poppins-SemiBold"/>
              </a:rPr>
              <a:t>Táctico</a:t>
            </a:r>
            <a:endParaRPr kumimoji="0" lang="en-GB" sz="1800" b="1" i="0" u="none" strike="noStrike" kern="0" cap="none" spc="0" normalizeH="0" baseline="0" noProof="0" dirty="0">
              <a:ln>
                <a:noFill/>
              </a:ln>
              <a:solidFill>
                <a:srgbClr val="00BCFF"/>
              </a:solidFill>
              <a:effectLst/>
              <a:uLnTx/>
              <a:uFillTx/>
              <a:latin typeface="Poppins-SemiBold"/>
              <a:ea typeface="+mn-ea"/>
              <a:cs typeface="+mn-cs"/>
            </a:endParaRPr>
          </a:p>
        </p:txBody>
      </p:sp>
      <p:sp>
        <p:nvSpPr>
          <p:cNvPr id="15" name="TextBox 14">
            <a:extLst>
              <a:ext uri="{FF2B5EF4-FFF2-40B4-BE49-F238E27FC236}">
                <a16:creationId xmlns:a16="http://schemas.microsoft.com/office/drawing/2014/main" id="{D63A935C-CF83-75AB-4473-27CB9CFBA4CE}"/>
              </a:ext>
            </a:extLst>
          </p:cNvPr>
          <p:cNvSpPr txBox="1"/>
          <p:nvPr/>
        </p:nvSpPr>
        <p:spPr>
          <a:xfrm>
            <a:off x="3277918" y="2519942"/>
            <a:ext cx="2391466" cy="1938992"/>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lang="en-GB" sz="1200" kern="0" dirty="0" err="1">
                <a:solidFill>
                  <a:srgbClr val="000000"/>
                </a:solidFill>
                <a:latin typeface="Poppins-Regular"/>
              </a:rPr>
              <a:t>Colocar</a:t>
            </a:r>
            <a:r>
              <a:rPr lang="en-GB" sz="1200" kern="0" dirty="0">
                <a:solidFill>
                  <a:srgbClr val="000000"/>
                </a:solidFill>
                <a:latin typeface="Poppins-Regular"/>
              </a:rPr>
              <a:t> </a:t>
            </a:r>
            <a:r>
              <a:rPr lang="en-GB" sz="1200" kern="0" dirty="0" err="1">
                <a:solidFill>
                  <a:srgbClr val="000000"/>
                </a:solidFill>
                <a:latin typeface="Poppins-Regular"/>
              </a:rPr>
              <a:t>publicidad</a:t>
            </a:r>
            <a:r>
              <a:rPr lang="en-GB" sz="1200" kern="0" dirty="0">
                <a:solidFill>
                  <a:srgbClr val="000000"/>
                </a:solidFill>
                <a:latin typeface="Poppins-Regular"/>
              </a:rPr>
              <a:t> </a:t>
            </a:r>
            <a:r>
              <a:rPr lang="en-GB" sz="1200" kern="0" dirty="0" err="1">
                <a:solidFill>
                  <a:srgbClr val="000000"/>
                </a:solidFill>
                <a:latin typeface="Poppins-Regular"/>
              </a:rPr>
              <a:t>en</a:t>
            </a:r>
            <a:r>
              <a:rPr lang="en-GB" sz="1200" kern="0" dirty="0">
                <a:solidFill>
                  <a:srgbClr val="000000"/>
                </a:solidFill>
                <a:latin typeface="Poppins-Regular"/>
              </a:rPr>
              <a:t> las </a:t>
            </a:r>
            <a:r>
              <a:rPr lang="en-GB" sz="1200" kern="0" dirty="0" err="1">
                <a:solidFill>
                  <a:srgbClr val="000000"/>
                </a:solidFill>
                <a:latin typeface="Poppins-Regular"/>
              </a:rPr>
              <a:t>puertas</a:t>
            </a:r>
            <a:r>
              <a:rPr lang="en-GB" sz="1200" kern="0" dirty="0">
                <a:solidFill>
                  <a:srgbClr val="000000"/>
                </a:solidFill>
                <a:latin typeface="Poppins-Regular"/>
              </a:rPr>
              <a:t> de </a:t>
            </a:r>
            <a:r>
              <a:rPr lang="en-GB" sz="1200" kern="0" dirty="0" err="1">
                <a:solidFill>
                  <a:srgbClr val="000000"/>
                </a:solidFill>
                <a:latin typeface="Poppins-Regular"/>
              </a:rPr>
              <a:t>baño</a:t>
            </a:r>
            <a:r>
              <a:rPr lang="en-GB" sz="1200" kern="0" dirty="0">
                <a:solidFill>
                  <a:srgbClr val="000000"/>
                </a:solidFill>
                <a:latin typeface="Poppins-Regular"/>
              </a:rPr>
              <a:t> de los </a:t>
            </a:r>
            <a:r>
              <a:rPr lang="en-GB" sz="1200" kern="0" dirty="0" err="1">
                <a:solidFill>
                  <a:srgbClr val="000000"/>
                </a:solidFill>
                <a:latin typeface="Poppins-Regular"/>
              </a:rPr>
              <a:t>centros</a:t>
            </a:r>
            <a:r>
              <a:rPr lang="en-GB" sz="1200" kern="0" dirty="0">
                <a:solidFill>
                  <a:srgbClr val="000000"/>
                </a:solidFill>
                <a:latin typeface="Poppins-Regular"/>
              </a:rPr>
              <a:t> </a:t>
            </a:r>
            <a:r>
              <a:rPr lang="en-GB" sz="1200" kern="0" dirty="0" err="1">
                <a:solidFill>
                  <a:srgbClr val="000000"/>
                </a:solidFill>
                <a:latin typeface="Poppins-Regular"/>
              </a:rPr>
              <a:t>comerciales</a:t>
            </a:r>
            <a:r>
              <a:rPr lang="en-GB" sz="1200" kern="0" dirty="0">
                <a:solidFill>
                  <a:srgbClr val="000000"/>
                </a:solidFill>
                <a:latin typeface="Poppins-Regular"/>
              </a:rPr>
              <a:t> de alto </a:t>
            </a:r>
            <a:r>
              <a:rPr lang="en-GB" sz="1200" kern="0" dirty="0" err="1">
                <a:solidFill>
                  <a:srgbClr val="000000"/>
                </a:solidFill>
                <a:latin typeface="Poppins-Regular"/>
              </a:rPr>
              <a:t>tráfico</a:t>
            </a:r>
            <a:r>
              <a:rPr lang="en-GB" sz="1200" kern="0" dirty="0">
                <a:solidFill>
                  <a:srgbClr val="000000"/>
                </a:solidFill>
                <a:latin typeface="Poppins-Regular"/>
              </a:rPr>
              <a:t>  (City Mall Tegucigalpa y City Mall San Pedro Sula), </a:t>
            </a:r>
            <a:r>
              <a:rPr lang="en-GB" sz="1200" kern="0" dirty="0" err="1">
                <a:solidFill>
                  <a:srgbClr val="000000"/>
                </a:solidFill>
                <a:latin typeface="Poppins-Regular"/>
              </a:rPr>
              <a:t>en</a:t>
            </a:r>
            <a:r>
              <a:rPr lang="en-GB" sz="1200" kern="0" dirty="0">
                <a:solidFill>
                  <a:srgbClr val="000000"/>
                </a:solidFill>
                <a:latin typeface="Poppins-Regular"/>
              </a:rPr>
              <a:t> dos </a:t>
            </a:r>
            <a:r>
              <a:rPr lang="en-GB" sz="1200" kern="0" dirty="0" err="1">
                <a:solidFill>
                  <a:srgbClr val="000000"/>
                </a:solidFill>
                <a:latin typeface="Poppins-Regular"/>
              </a:rPr>
              <a:t>momentos</a:t>
            </a:r>
            <a:r>
              <a:rPr lang="en-GB" sz="1200" kern="0" dirty="0">
                <a:solidFill>
                  <a:srgbClr val="000000"/>
                </a:solidFill>
                <a:latin typeface="Poppins-Regular"/>
              </a:rPr>
              <a:t> del </a:t>
            </a:r>
            <a:r>
              <a:rPr lang="en-GB" sz="1200" kern="0" dirty="0" err="1">
                <a:solidFill>
                  <a:srgbClr val="000000"/>
                </a:solidFill>
                <a:latin typeface="Poppins-Regular"/>
              </a:rPr>
              <a:t>año</a:t>
            </a:r>
            <a:r>
              <a:rPr lang="en-GB" sz="1200" kern="0" dirty="0">
                <a:solidFill>
                  <a:srgbClr val="000000"/>
                </a:solidFill>
                <a:latin typeface="Poppins-Regular"/>
              </a:rPr>
              <a:t> : </a:t>
            </a:r>
            <a:r>
              <a:rPr lang="en-GB" sz="1200" kern="0" dirty="0" err="1">
                <a:solidFill>
                  <a:srgbClr val="000000"/>
                </a:solidFill>
                <a:latin typeface="Poppins-Regular"/>
              </a:rPr>
              <a:t>Febrero</a:t>
            </a:r>
            <a:r>
              <a:rPr lang="en-GB" sz="1200" kern="0" dirty="0">
                <a:solidFill>
                  <a:srgbClr val="000000"/>
                </a:solidFill>
                <a:latin typeface="Poppins-Regular"/>
              </a:rPr>
              <a:t> (</a:t>
            </a:r>
            <a:r>
              <a:rPr lang="en-GB" sz="1200" kern="0" dirty="0" err="1">
                <a:solidFill>
                  <a:srgbClr val="000000"/>
                </a:solidFill>
                <a:latin typeface="Poppins-Regular"/>
              </a:rPr>
              <a:t>previo</a:t>
            </a:r>
            <a:r>
              <a:rPr lang="en-GB" sz="1200" kern="0" dirty="0">
                <a:solidFill>
                  <a:srgbClr val="000000"/>
                </a:solidFill>
                <a:latin typeface="Poppins-Regular"/>
              </a:rPr>
              <a:t> a Verano) y </a:t>
            </a:r>
            <a:r>
              <a:rPr lang="en-GB" sz="1200" kern="0" dirty="0" err="1">
                <a:solidFill>
                  <a:srgbClr val="000000"/>
                </a:solidFill>
                <a:latin typeface="Poppins-Regular"/>
              </a:rPr>
              <a:t>septiembre</a:t>
            </a:r>
            <a:r>
              <a:rPr lang="en-GB" sz="1200" kern="0" dirty="0">
                <a:solidFill>
                  <a:srgbClr val="000000"/>
                </a:solidFill>
                <a:latin typeface="Poppins-Regular"/>
              </a:rPr>
              <a:t>  (</a:t>
            </a:r>
            <a:r>
              <a:rPr lang="en-GB" sz="1200" kern="0" dirty="0" err="1">
                <a:solidFill>
                  <a:srgbClr val="000000"/>
                </a:solidFill>
                <a:latin typeface="Poppins-Regular"/>
              </a:rPr>
              <a:t>previo</a:t>
            </a:r>
            <a:r>
              <a:rPr lang="en-GB" sz="1200" kern="0" dirty="0">
                <a:solidFill>
                  <a:srgbClr val="000000"/>
                </a:solidFill>
                <a:latin typeface="Poppins-Regular"/>
              </a:rPr>
              <a:t> a </a:t>
            </a:r>
            <a:r>
              <a:rPr lang="en-GB" sz="1200" kern="0" dirty="0" err="1">
                <a:solidFill>
                  <a:srgbClr val="000000"/>
                </a:solidFill>
                <a:latin typeface="Poppins-Regular"/>
              </a:rPr>
              <a:t>feriado</a:t>
            </a:r>
            <a:r>
              <a:rPr lang="en-GB" sz="1200" kern="0" dirty="0">
                <a:solidFill>
                  <a:srgbClr val="000000"/>
                </a:solidFill>
                <a:latin typeface="Poppins-Regular"/>
              </a:rPr>
              <a:t> </a:t>
            </a:r>
            <a:r>
              <a:rPr lang="en-GB" sz="1200" kern="0" dirty="0" err="1">
                <a:solidFill>
                  <a:srgbClr val="000000"/>
                </a:solidFill>
                <a:latin typeface="Poppins-Regular"/>
              </a:rPr>
              <a:t>morazánico</a:t>
            </a:r>
            <a:r>
              <a:rPr lang="en-GB" sz="1200" kern="0" dirty="0">
                <a:solidFill>
                  <a:srgbClr val="000000"/>
                </a:solidFill>
                <a:latin typeface="Poppins-Regular"/>
              </a:rPr>
              <a:t>)</a:t>
            </a:r>
          </a:p>
        </p:txBody>
      </p:sp>
      <p:cxnSp>
        <p:nvCxnSpPr>
          <p:cNvPr id="16" name="Straight Connector 15">
            <a:extLst>
              <a:ext uri="{FF2B5EF4-FFF2-40B4-BE49-F238E27FC236}">
                <a16:creationId xmlns:a16="http://schemas.microsoft.com/office/drawing/2014/main" id="{35AEDC78-4351-AD34-8921-EA8B445979B8}"/>
              </a:ext>
            </a:extLst>
          </p:cNvPr>
          <p:cNvCxnSpPr/>
          <p:nvPr/>
        </p:nvCxnSpPr>
        <p:spPr>
          <a:xfrm>
            <a:off x="3347133" y="2470622"/>
            <a:ext cx="1731817" cy="0"/>
          </a:xfrm>
          <a:prstGeom prst="line">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671E0D01-70FB-43A5-FE75-B5C30F880462}"/>
              </a:ext>
            </a:extLst>
          </p:cNvPr>
          <p:cNvSpPr/>
          <p:nvPr/>
        </p:nvSpPr>
        <p:spPr>
          <a:xfrm>
            <a:off x="203647" y="5229237"/>
            <a:ext cx="5804245" cy="8607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Poppins-Regular"/>
              <a:ea typeface="+mn-ea"/>
              <a:cs typeface="+mn-cs"/>
            </a:endParaRPr>
          </a:p>
        </p:txBody>
      </p:sp>
      <p:sp>
        <p:nvSpPr>
          <p:cNvPr id="26" name="TextBox 25">
            <a:extLst>
              <a:ext uri="{FF2B5EF4-FFF2-40B4-BE49-F238E27FC236}">
                <a16:creationId xmlns:a16="http://schemas.microsoft.com/office/drawing/2014/main" id="{74EF0074-1786-0908-11FD-1EF0D3D6644D}"/>
              </a:ext>
            </a:extLst>
          </p:cNvPr>
          <p:cNvSpPr txBox="1"/>
          <p:nvPr/>
        </p:nvSpPr>
        <p:spPr>
          <a:xfrm>
            <a:off x="387341" y="5463007"/>
            <a:ext cx="197522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err="1">
                <a:ln>
                  <a:noFill/>
                </a:ln>
                <a:solidFill>
                  <a:srgbClr val="00BCFF"/>
                </a:solidFill>
                <a:effectLst/>
                <a:uLnTx/>
                <a:uFillTx/>
                <a:latin typeface="Poppins-SemiBold"/>
                <a:ea typeface="+mn-ea"/>
                <a:cs typeface="+mn-cs"/>
              </a:rPr>
              <a:t>Observaciones</a:t>
            </a:r>
            <a:endParaRPr kumimoji="0" lang="en-GB" sz="1800" b="1" i="0" u="none" strike="noStrike" kern="0" cap="none" spc="0" normalizeH="0" baseline="0" noProof="0" dirty="0">
              <a:ln>
                <a:noFill/>
              </a:ln>
              <a:solidFill>
                <a:srgbClr val="00BCFF"/>
              </a:solidFill>
              <a:effectLst/>
              <a:uLnTx/>
              <a:uFillTx/>
              <a:latin typeface="Poppins-SemiBold"/>
              <a:ea typeface="+mn-ea"/>
              <a:cs typeface="+mn-cs"/>
            </a:endParaRPr>
          </a:p>
        </p:txBody>
      </p:sp>
      <p:sp>
        <p:nvSpPr>
          <p:cNvPr id="27" name="TextBox 26">
            <a:extLst>
              <a:ext uri="{FF2B5EF4-FFF2-40B4-BE49-F238E27FC236}">
                <a16:creationId xmlns:a16="http://schemas.microsoft.com/office/drawing/2014/main" id="{3F97981C-7BD0-9B2D-BF62-60E1A1A7304D}"/>
              </a:ext>
            </a:extLst>
          </p:cNvPr>
          <p:cNvSpPr txBox="1"/>
          <p:nvPr/>
        </p:nvSpPr>
        <p:spPr>
          <a:xfrm>
            <a:off x="2272731" y="5364143"/>
            <a:ext cx="3498677" cy="646331"/>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HN" sz="1200" i="1" dirty="0"/>
              <a:t>Estas propuestas han sido recomendadas, pero aún no se han implementado en nuestro país."</a:t>
            </a:r>
            <a:endParaRPr kumimoji="0" lang="en-GB" sz="1200" b="0" i="1" u="none" strike="noStrike" kern="0" cap="none" spc="0" normalizeH="0" baseline="0" noProof="0" dirty="0">
              <a:ln>
                <a:noFill/>
              </a:ln>
              <a:solidFill>
                <a:srgbClr val="000000"/>
              </a:solidFill>
              <a:effectLst/>
              <a:uLnTx/>
              <a:uFillTx/>
              <a:latin typeface="Poppins-Regular"/>
              <a:ea typeface="+mn-ea"/>
              <a:cs typeface="+mn-cs"/>
            </a:endParaRPr>
          </a:p>
        </p:txBody>
      </p:sp>
      <p:grpSp>
        <p:nvGrpSpPr>
          <p:cNvPr id="5" name="Group 13">
            <a:extLst>
              <a:ext uri="{FF2B5EF4-FFF2-40B4-BE49-F238E27FC236}">
                <a16:creationId xmlns:a16="http://schemas.microsoft.com/office/drawing/2014/main" id="{DC492BB2-6FDB-5842-4BC7-94E103AB1D48}"/>
              </a:ext>
            </a:extLst>
          </p:cNvPr>
          <p:cNvGrpSpPr/>
          <p:nvPr/>
        </p:nvGrpSpPr>
        <p:grpSpPr>
          <a:xfrm>
            <a:off x="10154862" y="-67235"/>
            <a:ext cx="1681453" cy="574871"/>
            <a:chOff x="10154862" y="-67235"/>
            <a:chExt cx="1681453" cy="574871"/>
          </a:xfrm>
        </p:grpSpPr>
        <p:sp>
          <p:nvSpPr>
            <p:cNvPr id="6" name="Round Same-side Corner of Rectangle 28">
              <a:extLst>
                <a:ext uri="{FF2B5EF4-FFF2-40B4-BE49-F238E27FC236}">
                  <a16:creationId xmlns:a16="http://schemas.microsoft.com/office/drawing/2014/main" id="{415ECBED-C970-6881-65D5-DD0DBE10E626}"/>
                </a:ext>
              </a:extLst>
            </p:cNvPr>
            <p:cNvSpPr/>
            <p:nvPr/>
          </p:nvSpPr>
          <p:spPr>
            <a:xfrm rot="10800000">
              <a:off x="10154862" y="-67235"/>
              <a:ext cx="1681453" cy="574871"/>
            </a:xfrm>
            <a:prstGeom prst="round2SameRect">
              <a:avLst>
                <a:gd name="adj1" fmla="val 24269"/>
                <a:gd name="adj2" fmla="val 0"/>
              </a:avLst>
            </a:prstGeom>
            <a:solidFill>
              <a:schemeClr val="bg2"/>
            </a:solidFill>
            <a:ln w="12700">
              <a:solidFill>
                <a:schemeClr val="accent2"/>
              </a:solidFill>
            </a:ln>
          </p:spPr>
          <p:style>
            <a:lnRef idx="0">
              <a:scrgbClr r="0" g="0" b="0"/>
            </a:lnRef>
            <a:fillRef idx="0">
              <a:scrgbClr r="0" g="0" b="0"/>
            </a:fillRef>
            <a:effectRef idx="0">
              <a:scrgbClr r="0" g="0" b="0"/>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Poppins-Regular"/>
                <a:ea typeface="+mn-ea"/>
                <a:cs typeface="+mn-cs"/>
              </a:endParaRPr>
            </a:p>
          </p:txBody>
        </p:sp>
        <p:grpSp>
          <p:nvGrpSpPr>
            <p:cNvPr id="8" name="Group 33">
              <a:extLst>
                <a:ext uri="{FF2B5EF4-FFF2-40B4-BE49-F238E27FC236}">
                  <a16:creationId xmlns:a16="http://schemas.microsoft.com/office/drawing/2014/main" id="{477C802B-FCFA-12CB-1727-9A2197A5E9A4}"/>
                </a:ext>
              </a:extLst>
            </p:cNvPr>
            <p:cNvGrpSpPr/>
            <p:nvPr/>
          </p:nvGrpSpPr>
          <p:grpSpPr>
            <a:xfrm>
              <a:off x="10337275" y="124456"/>
              <a:ext cx="1455794" cy="307777"/>
              <a:chOff x="1940295" y="2086507"/>
              <a:chExt cx="3070203" cy="649088"/>
            </a:xfrm>
          </p:grpSpPr>
          <p:sp>
            <p:nvSpPr>
              <p:cNvPr id="22" name="Oval 44">
                <a:extLst>
                  <a:ext uri="{FF2B5EF4-FFF2-40B4-BE49-F238E27FC236}">
                    <a16:creationId xmlns:a16="http://schemas.microsoft.com/office/drawing/2014/main" id="{9582B02B-CE28-F148-7F50-A02B71EFAE53}"/>
                  </a:ext>
                </a:extLst>
              </p:cNvPr>
              <p:cNvSpPr/>
              <p:nvPr/>
            </p:nvSpPr>
            <p:spPr>
              <a:xfrm>
                <a:off x="1940295" y="2112019"/>
                <a:ext cx="598068" cy="598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marL="0" marR="0" lvl="0" indent="0" algn="ctr" defTabSz="914400" rtl="0" eaLnBrk="1" fontAlgn="auto" latinLnBrk="0" hangingPunct="1">
                  <a:lnSpc>
                    <a:spcPct val="110000"/>
                  </a:lnSpc>
                  <a:spcBef>
                    <a:spcPts val="0"/>
                  </a:spcBef>
                  <a:spcAft>
                    <a:spcPts val="60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Poppins-Regular"/>
                  <a:ea typeface="+mn-ea"/>
                  <a:cs typeface="+mn-cs"/>
                </a:endParaRPr>
              </a:p>
            </p:txBody>
          </p:sp>
          <p:sp>
            <p:nvSpPr>
              <p:cNvPr id="23" name="TextBox 45">
                <a:extLst>
                  <a:ext uri="{FF2B5EF4-FFF2-40B4-BE49-F238E27FC236}">
                    <a16:creationId xmlns:a16="http://schemas.microsoft.com/office/drawing/2014/main" id="{14AA35F5-D6FA-CA20-836B-4D4726CDBDCA}"/>
                  </a:ext>
                </a:extLst>
              </p:cNvPr>
              <p:cNvSpPr txBox="1"/>
              <p:nvPr/>
            </p:nvSpPr>
            <p:spPr>
              <a:xfrm>
                <a:off x="2518275" y="2086507"/>
                <a:ext cx="2492223" cy="649088"/>
              </a:xfrm>
              <a:prstGeom prst="rect">
                <a:avLst/>
              </a:prstGeom>
              <a:noFill/>
            </p:spPr>
            <p:txBody>
              <a:bodyPr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err="1">
                    <a:ln>
                      <a:noFill/>
                    </a:ln>
                    <a:solidFill>
                      <a:srgbClr val="89D328"/>
                    </a:solidFill>
                    <a:effectLst/>
                    <a:uLnTx/>
                    <a:uFillTx/>
                    <a:latin typeface="Poppins-SemiBold"/>
                    <a:ea typeface="+mn-ea"/>
                    <a:cs typeface="+mn-cs"/>
                  </a:rPr>
                  <a:t>Activación</a:t>
                </a:r>
                <a:endParaRPr kumimoji="0" lang="en-GB" sz="1400" b="1" i="0" u="none" strike="noStrike" kern="0" cap="none" spc="0" normalizeH="0" baseline="0" noProof="0">
                  <a:ln>
                    <a:noFill/>
                  </a:ln>
                  <a:solidFill>
                    <a:srgbClr val="89D328"/>
                  </a:solidFill>
                  <a:effectLst/>
                  <a:uLnTx/>
                  <a:uFillTx/>
                  <a:latin typeface="Poppins-SemiBold"/>
                  <a:ea typeface="+mn-ea"/>
                  <a:cs typeface="+mn-cs"/>
                </a:endParaRPr>
              </a:p>
            </p:txBody>
          </p:sp>
        </p:grpSp>
        <p:sp>
          <p:nvSpPr>
            <p:cNvPr id="21" name="Google Shape;1194;p40">
              <a:extLst>
                <a:ext uri="{FF2B5EF4-FFF2-40B4-BE49-F238E27FC236}">
                  <a16:creationId xmlns:a16="http://schemas.microsoft.com/office/drawing/2014/main" id="{958C6EAF-A324-09F8-B05F-35C5F0456DEF}"/>
                </a:ext>
              </a:extLst>
            </p:cNvPr>
            <p:cNvSpPr>
              <a:spLocks noChangeAspect="1"/>
            </p:cNvSpPr>
            <p:nvPr/>
          </p:nvSpPr>
          <p:spPr>
            <a:xfrm>
              <a:off x="10372050" y="194620"/>
              <a:ext cx="205720" cy="170505"/>
            </a:xfrm>
            <a:custGeom>
              <a:avLst/>
              <a:gdLst/>
              <a:ahLst/>
              <a:cxnLst>
                <a:cxn ang="0">
                  <a:pos x="wd2" y="hd2"/>
                </a:cxn>
                <a:cxn ang="5400000">
                  <a:pos x="wd2" y="hd2"/>
                </a:cxn>
                <a:cxn ang="10800000">
                  <a:pos x="wd2" y="hd2"/>
                </a:cxn>
                <a:cxn ang="16200000">
                  <a:pos x="wd2" y="hd2"/>
                </a:cxn>
              </a:cxnLst>
              <a:rect l="0" t="0" r="r" b="b"/>
              <a:pathLst>
                <a:path w="21481" h="21576" extrusionOk="0">
                  <a:moveTo>
                    <a:pt x="7840" y="37"/>
                  </a:moveTo>
                  <a:cubicBezTo>
                    <a:pt x="7725" y="-14"/>
                    <a:pt x="7599" y="-12"/>
                    <a:pt x="7477" y="44"/>
                  </a:cubicBezTo>
                  <a:lnTo>
                    <a:pt x="6944" y="297"/>
                  </a:lnTo>
                  <a:cubicBezTo>
                    <a:pt x="6700" y="413"/>
                    <a:pt x="6565" y="730"/>
                    <a:pt x="6630" y="1037"/>
                  </a:cubicBezTo>
                  <a:lnTo>
                    <a:pt x="6779" y="1737"/>
                  </a:lnTo>
                  <a:cubicBezTo>
                    <a:pt x="6654" y="1858"/>
                    <a:pt x="6537" y="1991"/>
                    <a:pt x="6432" y="2137"/>
                  </a:cubicBezTo>
                  <a:lnTo>
                    <a:pt x="5871" y="1923"/>
                  </a:lnTo>
                  <a:cubicBezTo>
                    <a:pt x="5620" y="1829"/>
                    <a:pt x="5349" y="1978"/>
                    <a:pt x="5244" y="2270"/>
                  </a:cubicBezTo>
                  <a:lnTo>
                    <a:pt x="5013" y="2916"/>
                  </a:lnTo>
                  <a:cubicBezTo>
                    <a:pt x="4909" y="3207"/>
                    <a:pt x="4998" y="3547"/>
                    <a:pt x="5222" y="3709"/>
                  </a:cubicBezTo>
                  <a:lnTo>
                    <a:pt x="5734" y="4076"/>
                  </a:lnTo>
                  <a:cubicBezTo>
                    <a:pt x="5716" y="4270"/>
                    <a:pt x="5712" y="4468"/>
                    <a:pt x="5723" y="4662"/>
                  </a:cubicBezTo>
                  <a:lnTo>
                    <a:pt x="5200" y="4996"/>
                  </a:lnTo>
                  <a:cubicBezTo>
                    <a:pt x="4973" y="5144"/>
                    <a:pt x="4866" y="5474"/>
                    <a:pt x="4953" y="5769"/>
                  </a:cubicBezTo>
                  <a:lnTo>
                    <a:pt x="5162" y="6422"/>
                  </a:lnTo>
                  <a:cubicBezTo>
                    <a:pt x="5256" y="6718"/>
                    <a:pt x="5519" y="6881"/>
                    <a:pt x="5772" y="6802"/>
                  </a:cubicBezTo>
                  <a:lnTo>
                    <a:pt x="6344" y="6622"/>
                  </a:lnTo>
                  <a:cubicBezTo>
                    <a:pt x="6444" y="6773"/>
                    <a:pt x="6554" y="6913"/>
                    <a:pt x="6674" y="7041"/>
                  </a:cubicBezTo>
                  <a:lnTo>
                    <a:pt x="6504" y="7735"/>
                  </a:lnTo>
                  <a:cubicBezTo>
                    <a:pt x="6427" y="8038"/>
                    <a:pt x="6545" y="8359"/>
                    <a:pt x="6784" y="8488"/>
                  </a:cubicBezTo>
                  <a:lnTo>
                    <a:pt x="7318" y="8774"/>
                  </a:lnTo>
                  <a:cubicBezTo>
                    <a:pt x="7558" y="8903"/>
                    <a:pt x="7839" y="8796"/>
                    <a:pt x="7972" y="8521"/>
                  </a:cubicBezTo>
                  <a:lnTo>
                    <a:pt x="8274" y="7894"/>
                  </a:lnTo>
                  <a:cubicBezTo>
                    <a:pt x="8432" y="7915"/>
                    <a:pt x="8589" y="7926"/>
                    <a:pt x="8747" y="7914"/>
                  </a:cubicBezTo>
                  <a:lnTo>
                    <a:pt x="9028" y="8554"/>
                  </a:lnTo>
                  <a:cubicBezTo>
                    <a:pt x="9117" y="8759"/>
                    <a:pt x="9293" y="8888"/>
                    <a:pt x="9484" y="8887"/>
                  </a:cubicBezTo>
                  <a:cubicBezTo>
                    <a:pt x="9547" y="8888"/>
                    <a:pt x="9607" y="8875"/>
                    <a:pt x="9666" y="8847"/>
                  </a:cubicBezTo>
                  <a:lnTo>
                    <a:pt x="10210" y="8594"/>
                  </a:lnTo>
                  <a:cubicBezTo>
                    <a:pt x="10453" y="8477"/>
                    <a:pt x="10587" y="8162"/>
                    <a:pt x="10523" y="7854"/>
                  </a:cubicBezTo>
                  <a:lnTo>
                    <a:pt x="10375" y="7155"/>
                  </a:lnTo>
                  <a:cubicBezTo>
                    <a:pt x="10500" y="7031"/>
                    <a:pt x="10614" y="6895"/>
                    <a:pt x="10721" y="6748"/>
                  </a:cubicBezTo>
                  <a:lnTo>
                    <a:pt x="11288" y="6961"/>
                  </a:lnTo>
                  <a:cubicBezTo>
                    <a:pt x="11539" y="7056"/>
                    <a:pt x="11804" y="6907"/>
                    <a:pt x="11909" y="6615"/>
                  </a:cubicBezTo>
                  <a:lnTo>
                    <a:pt x="12146" y="5969"/>
                  </a:lnTo>
                  <a:cubicBezTo>
                    <a:pt x="12250" y="5678"/>
                    <a:pt x="12156" y="5338"/>
                    <a:pt x="11931" y="5175"/>
                  </a:cubicBezTo>
                  <a:lnTo>
                    <a:pt x="11425" y="4809"/>
                  </a:lnTo>
                  <a:cubicBezTo>
                    <a:pt x="11442" y="4615"/>
                    <a:pt x="11446" y="4424"/>
                    <a:pt x="11436" y="4229"/>
                  </a:cubicBezTo>
                  <a:lnTo>
                    <a:pt x="11959" y="3889"/>
                  </a:lnTo>
                  <a:cubicBezTo>
                    <a:pt x="12187" y="3739"/>
                    <a:pt x="12287" y="3404"/>
                    <a:pt x="12195" y="3110"/>
                  </a:cubicBezTo>
                  <a:lnTo>
                    <a:pt x="11986" y="2457"/>
                  </a:lnTo>
                  <a:cubicBezTo>
                    <a:pt x="11892" y="2160"/>
                    <a:pt x="11630" y="1997"/>
                    <a:pt x="11376" y="2077"/>
                  </a:cubicBezTo>
                  <a:lnTo>
                    <a:pt x="10804" y="2257"/>
                  </a:lnTo>
                  <a:cubicBezTo>
                    <a:pt x="10704" y="2105"/>
                    <a:pt x="10594" y="1965"/>
                    <a:pt x="10474" y="1837"/>
                  </a:cubicBezTo>
                  <a:lnTo>
                    <a:pt x="10650" y="1144"/>
                  </a:lnTo>
                  <a:cubicBezTo>
                    <a:pt x="10726" y="840"/>
                    <a:pt x="10604" y="519"/>
                    <a:pt x="10364" y="391"/>
                  </a:cubicBezTo>
                  <a:lnTo>
                    <a:pt x="9831" y="104"/>
                  </a:lnTo>
                  <a:cubicBezTo>
                    <a:pt x="9590" y="-24"/>
                    <a:pt x="9309" y="83"/>
                    <a:pt x="9176" y="357"/>
                  </a:cubicBezTo>
                  <a:lnTo>
                    <a:pt x="8874" y="984"/>
                  </a:lnTo>
                  <a:cubicBezTo>
                    <a:pt x="8716" y="963"/>
                    <a:pt x="8560" y="952"/>
                    <a:pt x="8401" y="964"/>
                  </a:cubicBezTo>
                  <a:lnTo>
                    <a:pt x="8120" y="331"/>
                  </a:lnTo>
                  <a:cubicBezTo>
                    <a:pt x="8059" y="191"/>
                    <a:pt x="7954" y="89"/>
                    <a:pt x="7840" y="37"/>
                  </a:cubicBezTo>
                  <a:close/>
                  <a:moveTo>
                    <a:pt x="7647" y="644"/>
                  </a:moveTo>
                  <a:lnTo>
                    <a:pt x="7928" y="1270"/>
                  </a:lnTo>
                  <a:cubicBezTo>
                    <a:pt x="8022" y="1488"/>
                    <a:pt x="8215" y="1619"/>
                    <a:pt x="8417" y="1603"/>
                  </a:cubicBezTo>
                  <a:cubicBezTo>
                    <a:pt x="8554" y="1593"/>
                    <a:pt x="8688" y="1599"/>
                    <a:pt x="8824" y="1617"/>
                  </a:cubicBezTo>
                  <a:cubicBezTo>
                    <a:pt x="9025" y="1643"/>
                    <a:pt x="9223" y="1522"/>
                    <a:pt x="9325" y="1310"/>
                  </a:cubicBezTo>
                  <a:lnTo>
                    <a:pt x="9622" y="691"/>
                  </a:lnTo>
                  <a:lnTo>
                    <a:pt x="10122" y="964"/>
                  </a:lnTo>
                  <a:lnTo>
                    <a:pt x="9952" y="1643"/>
                  </a:lnTo>
                  <a:cubicBezTo>
                    <a:pt x="9891" y="1879"/>
                    <a:pt x="9948" y="2140"/>
                    <a:pt x="10100" y="2303"/>
                  </a:cubicBezTo>
                  <a:cubicBezTo>
                    <a:pt x="10203" y="2414"/>
                    <a:pt x="10300" y="2533"/>
                    <a:pt x="10386" y="2663"/>
                  </a:cubicBezTo>
                  <a:cubicBezTo>
                    <a:pt x="10513" y="2856"/>
                    <a:pt x="10723" y="2940"/>
                    <a:pt x="10919" y="2876"/>
                  </a:cubicBezTo>
                  <a:lnTo>
                    <a:pt x="11486" y="2696"/>
                  </a:lnTo>
                  <a:lnTo>
                    <a:pt x="11684" y="3323"/>
                  </a:lnTo>
                  <a:lnTo>
                    <a:pt x="11167" y="3656"/>
                  </a:lnTo>
                  <a:cubicBezTo>
                    <a:pt x="10988" y="3771"/>
                    <a:pt x="10880" y="3997"/>
                    <a:pt x="10892" y="4243"/>
                  </a:cubicBezTo>
                  <a:cubicBezTo>
                    <a:pt x="10901" y="4410"/>
                    <a:pt x="10897" y="4583"/>
                    <a:pt x="10881" y="4749"/>
                  </a:cubicBezTo>
                  <a:cubicBezTo>
                    <a:pt x="10860" y="4992"/>
                    <a:pt x="10960" y="5224"/>
                    <a:pt x="11134" y="5349"/>
                  </a:cubicBezTo>
                  <a:lnTo>
                    <a:pt x="11640" y="5715"/>
                  </a:lnTo>
                  <a:lnTo>
                    <a:pt x="11420" y="6328"/>
                  </a:lnTo>
                  <a:lnTo>
                    <a:pt x="10864" y="6122"/>
                  </a:lnTo>
                  <a:cubicBezTo>
                    <a:pt x="10669" y="6049"/>
                    <a:pt x="10454" y="6121"/>
                    <a:pt x="10320" y="6308"/>
                  </a:cubicBezTo>
                  <a:cubicBezTo>
                    <a:pt x="10230" y="6434"/>
                    <a:pt x="10131" y="6551"/>
                    <a:pt x="10023" y="6655"/>
                  </a:cubicBezTo>
                  <a:cubicBezTo>
                    <a:pt x="9865" y="6810"/>
                    <a:pt x="9796" y="7064"/>
                    <a:pt x="9847" y="7301"/>
                  </a:cubicBezTo>
                  <a:lnTo>
                    <a:pt x="9996" y="7994"/>
                  </a:lnTo>
                  <a:lnTo>
                    <a:pt x="9484" y="8234"/>
                  </a:lnTo>
                  <a:lnTo>
                    <a:pt x="9209" y="7601"/>
                  </a:lnTo>
                  <a:cubicBezTo>
                    <a:pt x="9120" y="7395"/>
                    <a:pt x="8945" y="7268"/>
                    <a:pt x="8753" y="7268"/>
                  </a:cubicBezTo>
                  <a:lnTo>
                    <a:pt x="8720" y="7268"/>
                  </a:lnTo>
                  <a:cubicBezTo>
                    <a:pt x="8583" y="7278"/>
                    <a:pt x="8449" y="7272"/>
                    <a:pt x="8313" y="7255"/>
                  </a:cubicBezTo>
                  <a:cubicBezTo>
                    <a:pt x="8112" y="7228"/>
                    <a:pt x="7914" y="7349"/>
                    <a:pt x="7812" y="7561"/>
                  </a:cubicBezTo>
                  <a:lnTo>
                    <a:pt x="7515" y="8181"/>
                  </a:lnTo>
                  <a:lnTo>
                    <a:pt x="7010" y="7908"/>
                  </a:lnTo>
                  <a:lnTo>
                    <a:pt x="7186" y="7221"/>
                  </a:lnTo>
                  <a:cubicBezTo>
                    <a:pt x="7245" y="6986"/>
                    <a:pt x="7189" y="6732"/>
                    <a:pt x="7037" y="6568"/>
                  </a:cubicBezTo>
                  <a:cubicBezTo>
                    <a:pt x="6934" y="6458"/>
                    <a:pt x="6836" y="6339"/>
                    <a:pt x="6751" y="6208"/>
                  </a:cubicBezTo>
                  <a:cubicBezTo>
                    <a:pt x="6624" y="6016"/>
                    <a:pt x="6414" y="5932"/>
                    <a:pt x="6218" y="5995"/>
                  </a:cubicBezTo>
                  <a:lnTo>
                    <a:pt x="5651" y="6175"/>
                  </a:lnTo>
                  <a:lnTo>
                    <a:pt x="5453" y="5549"/>
                  </a:lnTo>
                  <a:cubicBezTo>
                    <a:pt x="5453" y="5549"/>
                    <a:pt x="5976" y="5215"/>
                    <a:pt x="5976" y="5215"/>
                  </a:cubicBezTo>
                  <a:cubicBezTo>
                    <a:pt x="6155" y="5100"/>
                    <a:pt x="6262" y="4868"/>
                    <a:pt x="6251" y="4622"/>
                  </a:cubicBezTo>
                  <a:cubicBezTo>
                    <a:pt x="6241" y="4455"/>
                    <a:pt x="6242" y="4289"/>
                    <a:pt x="6256" y="4123"/>
                  </a:cubicBezTo>
                  <a:cubicBezTo>
                    <a:pt x="6277" y="3880"/>
                    <a:pt x="6182" y="3647"/>
                    <a:pt x="6009" y="3523"/>
                  </a:cubicBezTo>
                  <a:lnTo>
                    <a:pt x="5497" y="3156"/>
                  </a:lnTo>
                  <a:lnTo>
                    <a:pt x="5723" y="2543"/>
                  </a:lnTo>
                  <a:lnTo>
                    <a:pt x="6284" y="2750"/>
                  </a:lnTo>
                  <a:cubicBezTo>
                    <a:pt x="6475" y="2820"/>
                    <a:pt x="6679" y="2752"/>
                    <a:pt x="6812" y="2570"/>
                  </a:cubicBezTo>
                  <a:cubicBezTo>
                    <a:pt x="6902" y="2444"/>
                    <a:pt x="7006" y="2327"/>
                    <a:pt x="7114" y="2223"/>
                  </a:cubicBezTo>
                  <a:cubicBezTo>
                    <a:pt x="7271" y="2068"/>
                    <a:pt x="7336" y="1814"/>
                    <a:pt x="7285" y="1577"/>
                  </a:cubicBezTo>
                  <a:lnTo>
                    <a:pt x="7136" y="884"/>
                  </a:lnTo>
                  <a:lnTo>
                    <a:pt x="7647" y="644"/>
                  </a:lnTo>
                  <a:close/>
                  <a:moveTo>
                    <a:pt x="8571" y="2350"/>
                  </a:moveTo>
                  <a:cubicBezTo>
                    <a:pt x="7616" y="2354"/>
                    <a:pt x="6847" y="3292"/>
                    <a:pt x="6850" y="4449"/>
                  </a:cubicBezTo>
                  <a:cubicBezTo>
                    <a:pt x="6853" y="5459"/>
                    <a:pt x="7449" y="6328"/>
                    <a:pt x="8269" y="6508"/>
                  </a:cubicBezTo>
                  <a:cubicBezTo>
                    <a:pt x="8373" y="6531"/>
                    <a:pt x="8477" y="6542"/>
                    <a:pt x="8582" y="6542"/>
                  </a:cubicBezTo>
                  <a:cubicBezTo>
                    <a:pt x="9537" y="6538"/>
                    <a:pt x="10312" y="5593"/>
                    <a:pt x="10309" y="4436"/>
                  </a:cubicBezTo>
                  <a:cubicBezTo>
                    <a:pt x="10306" y="3278"/>
                    <a:pt x="9526" y="2346"/>
                    <a:pt x="8571" y="2350"/>
                  </a:cubicBezTo>
                  <a:close/>
                  <a:moveTo>
                    <a:pt x="8577" y="2996"/>
                  </a:moveTo>
                  <a:cubicBezTo>
                    <a:pt x="8650" y="2996"/>
                    <a:pt x="8725" y="3000"/>
                    <a:pt x="8797" y="3016"/>
                  </a:cubicBezTo>
                  <a:cubicBezTo>
                    <a:pt x="9447" y="3160"/>
                    <a:pt x="9878" y="3914"/>
                    <a:pt x="9759" y="4702"/>
                  </a:cubicBezTo>
                  <a:cubicBezTo>
                    <a:pt x="9640" y="5491"/>
                    <a:pt x="9013" y="6019"/>
                    <a:pt x="8362" y="5875"/>
                  </a:cubicBezTo>
                  <a:cubicBezTo>
                    <a:pt x="7712" y="5731"/>
                    <a:pt x="7281" y="4971"/>
                    <a:pt x="7400" y="4183"/>
                  </a:cubicBezTo>
                  <a:cubicBezTo>
                    <a:pt x="7504" y="3495"/>
                    <a:pt x="8000" y="2998"/>
                    <a:pt x="8577" y="2996"/>
                  </a:cubicBezTo>
                  <a:close/>
                  <a:moveTo>
                    <a:pt x="15984" y="6455"/>
                  </a:moveTo>
                  <a:cubicBezTo>
                    <a:pt x="15735" y="6496"/>
                    <a:pt x="15520" y="6701"/>
                    <a:pt x="15429" y="7001"/>
                  </a:cubicBezTo>
                  <a:lnTo>
                    <a:pt x="15071" y="8181"/>
                  </a:lnTo>
                  <a:cubicBezTo>
                    <a:pt x="15052" y="8252"/>
                    <a:pt x="15000" y="8301"/>
                    <a:pt x="14939" y="8308"/>
                  </a:cubicBezTo>
                  <a:cubicBezTo>
                    <a:pt x="14664" y="8333"/>
                    <a:pt x="14393" y="8385"/>
                    <a:pt x="14125" y="8468"/>
                  </a:cubicBezTo>
                  <a:cubicBezTo>
                    <a:pt x="14064" y="8486"/>
                    <a:pt x="13998" y="8455"/>
                    <a:pt x="13960" y="8394"/>
                  </a:cubicBezTo>
                  <a:lnTo>
                    <a:pt x="13317" y="7421"/>
                  </a:lnTo>
                  <a:cubicBezTo>
                    <a:pt x="13099" y="7088"/>
                    <a:pt x="12709" y="6999"/>
                    <a:pt x="12410" y="7221"/>
                  </a:cubicBezTo>
                  <a:lnTo>
                    <a:pt x="11568" y="7848"/>
                  </a:lnTo>
                  <a:cubicBezTo>
                    <a:pt x="11269" y="8073"/>
                    <a:pt x="11157" y="8539"/>
                    <a:pt x="11304" y="8927"/>
                  </a:cubicBezTo>
                  <a:lnTo>
                    <a:pt x="11733" y="10054"/>
                  </a:lnTo>
                  <a:cubicBezTo>
                    <a:pt x="11760" y="10122"/>
                    <a:pt x="11751" y="10202"/>
                    <a:pt x="11711" y="10260"/>
                  </a:cubicBezTo>
                  <a:cubicBezTo>
                    <a:pt x="11529" y="10514"/>
                    <a:pt x="11369" y="10791"/>
                    <a:pt x="11227" y="11080"/>
                  </a:cubicBezTo>
                  <a:cubicBezTo>
                    <a:pt x="11195" y="11144"/>
                    <a:pt x="11135" y="11176"/>
                    <a:pt x="11073" y="11167"/>
                  </a:cubicBezTo>
                  <a:lnTo>
                    <a:pt x="10051" y="11020"/>
                  </a:lnTo>
                  <a:cubicBezTo>
                    <a:pt x="9700" y="10970"/>
                    <a:pt x="9377" y="11249"/>
                    <a:pt x="9297" y="11666"/>
                  </a:cubicBezTo>
                  <a:lnTo>
                    <a:pt x="9066" y="12833"/>
                  </a:lnTo>
                  <a:cubicBezTo>
                    <a:pt x="8985" y="13248"/>
                    <a:pt x="9170" y="13670"/>
                    <a:pt x="9501" y="13819"/>
                  </a:cubicBezTo>
                  <a:lnTo>
                    <a:pt x="10468" y="14252"/>
                  </a:lnTo>
                  <a:cubicBezTo>
                    <a:pt x="10526" y="14278"/>
                    <a:pt x="10566" y="14339"/>
                    <a:pt x="10573" y="14412"/>
                  </a:cubicBezTo>
                  <a:cubicBezTo>
                    <a:pt x="10592" y="14747"/>
                    <a:pt x="10636" y="15079"/>
                    <a:pt x="10705" y="15405"/>
                  </a:cubicBezTo>
                  <a:cubicBezTo>
                    <a:pt x="10718" y="15483"/>
                    <a:pt x="10694" y="15567"/>
                    <a:pt x="10639" y="15612"/>
                  </a:cubicBezTo>
                  <a:lnTo>
                    <a:pt x="9842" y="16385"/>
                  </a:lnTo>
                  <a:cubicBezTo>
                    <a:pt x="9570" y="16652"/>
                    <a:pt x="9503" y="17120"/>
                    <a:pt x="9682" y="17484"/>
                  </a:cubicBezTo>
                  <a:lnTo>
                    <a:pt x="10194" y="18504"/>
                  </a:lnTo>
                  <a:cubicBezTo>
                    <a:pt x="10378" y="18869"/>
                    <a:pt x="10759" y="19011"/>
                    <a:pt x="11079" y="18830"/>
                  </a:cubicBezTo>
                  <a:lnTo>
                    <a:pt x="12014" y="18304"/>
                  </a:lnTo>
                  <a:cubicBezTo>
                    <a:pt x="12069" y="18272"/>
                    <a:pt x="12132" y="18283"/>
                    <a:pt x="12179" y="18331"/>
                  </a:cubicBezTo>
                  <a:cubicBezTo>
                    <a:pt x="12386" y="18551"/>
                    <a:pt x="12608" y="18745"/>
                    <a:pt x="12844" y="18917"/>
                  </a:cubicBezTo>
                  <a:cubicBezTo>
                    <a:pt x="12898" y="18957"/>
                    <a:pt x="12929" y="19034"/>
                    <a:pt x="12921" y="19110"/>
                  </a:cubicBezTo>
                  <a:lnTo>
                    <a:pt x="12800" y="20356"/>
                  </a:lnTo>
                  <a:cubicBezTo>
                    <a:pt x="12760" y="20782"/>
                    <a:pt x="12990" y="21178"/>
                    <a:pt x="13333" y="21276"/>
                  </a:cubicBezTo>
                  <a:lnTo>
                    <a:pt x="14290" y="21556"/>
                  </a:lnTo>
                  <a:cubicBezTo>
                    <a:pt x="14343" y="21571"/>
                    <a:pt x="14396" y="21576"/>
                    <a:pt x="14450" y="21576"/>
                  </a:cubicBezTo>
                  <a:cubicBezTo>
                    <a:pt x="14742" y="21575"/>
                    <a:pt x="15004" y="21355"/>
                    <a:pt x="15104" y="21023"/>
                  </a:cubicBezTo>
                  <a:lnTo>
                    <a:pt x="15456" y="19843"/>
                  </a:lnTo>
                  <a:cubicBezTo>
                    <a:pt x="15477" y="19773"/>
                    <a:pt x="15533" y="19725"/>
                    <a:pt x="15594" y="19717"/>
                  </a:cubicBezTo>
                  <a:cubicBezTo>
                    <a:pt x="15869" y="19693"/>
                    <a:pt x="16140" y="19640"/>
                    <a:pt x="16407" y="19557"/>
                  </a:cubicBezTo>
                  <a:cubicBezTo>
                    <a:pt x="16468" y="19539"/>
                    <a:pt x="16530" y="19563"/>
                    <a:pt x="16567" y="19623"/>
                  </a:cubicBezTo>
                  <a:lnTo>
                    <a:pt x="17205" y="20610"/>
                  </a:lnTo>
                  <a:cubicBezTo>
                    <a:pt x="17422" y="20943"/>
                    <a:pt x="17813" y="21024"/>
                    <a:pt x="18112" y="20803"/>
                  </a:cubicBezTo>
                  <a:lnTo>
                    <a:pt x="18959" y="20183"/>
                  </a:lnTo>
                  <a:cubicBezTo>
                    <a:pt x="19257" y="19958"/>
                    <a:pt x="19369" y="19498"/>
                    <a:pt x="19223" y="19110"/>
                  </a:cubicBezTo>
                  <a:lnTo>
                    <a:pt x="18794" y="17971"/>
                  </a:lnTo>
                  <a:cubicBezTo>
                    <a:pt x="18768" y="17902"/>
                    <a:pt x="18776" y="17822"/>
                    <a:pt x="18816" y="17764"/>
                  </a:cubicBezTo>
                  <a:cubicBezTo>
                    <a:pt x="18996" y="17513"/>
                    <a:pt x="19159" y="17243"/>
                    <a:pt x="19300" y="16958"/>
                  </a:cubicBezTo>
                  <a:cubicBezTo>
                    <a:pt x="19333" y="16891"/>
                    <a:pt x="19390" y="16853"/>
                    <a:pt x="19454" y="16858"/>
                  </a:cubicBezTo>
                  <a:lnTo>
                    <a:pt x="20477" y="17004"/>
                  </a:lnTo>
                  <a:cubicBezTo>
                    <a:pt x="20828" y="17054"/>
                    <a:pt x="21156" y="16775"/>
                    <a:pt x="21236" y="16358"/>
                  </a:cubicBezTo>
                  <a:lnTo>
                    <a:pt x="21461" y="15192"/>
                  </a:lnTo>
                  <a:cubicBezTo>
                    <a:pt x="21543" y="14775"/>
                    <a:pt x="21358" y="14348"/>
                    <a:pt x="21027" y="14199"/>
                  </a:cubicBezTo>
                  <a:lnTo>
                    <a:pt x="20059" y="13766"/>
                  </a:lnTo>
                  <a:cubicBezTo>
                    <a:pt x="20002" y="13740"/>
                    <a:pt x="19961" y="13679"/>
                    <a:pt x="19954" y="13606"/>
                  </a:cubicBezTo>
                  <a:cubicBezTo>
                    <a:pt x="19934" y="13271"/>
                    <a:pt x="19891" y="12938"/>
                    <a:pt x="19822" y="12613"/>
                  </a:cubicBezTo>
                  <a:cubicBezTo>
                    <a:pt x="19808" y="12538"/>
                    <a:pt x="19828" y="12460"/>
                    <a:pt x="19877" y="12413"/>
                  </a:cubicBezTo>
                  <a:lnTo>
                    <a:pt x="20686" y="11640"/>
                  </a:lnTo>
                  <a:cubicBezTo>
                    <a:pt x="20958" y="11373"/>
                    <a:pt x="21026" y="10904"/>
                    <a:pt x="20845" y="10540"/>
                  </a:cubicBezTo>
                  <a:lnTo>
                    <a:pt x="20334" y="9514"/>
                  </a:lnTo>
                  <a:cubicBezTo>
                    <a:pt x="20149" y="9150"/>
                    <a:pt x="19768" y="9014"/>
                    <a:pt x="19448" y="9194"/>
                  </a:cubicBezTo>
                  <a:lnTo>
                    <a:pt x="18519" y="9720"/>
                  </a:lnTo>
                  <a:cubicBezTo>
                    <a:pt x="18464" y="9752"/>
                    <a:pt x="18395" y="9742"/>
                    <a:pt x="18349" y="9694"/>
                  </a:cubicBezTo>
                  <a:cubicBezTo>
                    <a:pt x="18141" y="9475"/>
                    <a:pt x="17919" y="9280"/>
                    <a:pt x="17683" y="9107"/>
                  </a:cubicBezTo>
                  <a:cubicBezTo>
                    <a:pt x="17628" y="9067"/>
                    <a:pt x="17603" y="8991"/>
                    <a:pt x="17612" y="8914"/>
                  </a:cubicBezTo>
                  <a:lnTo>
                    <a:pt x="17727" y="7668"/>
                  </a:lnTo>
                  <a:cubicBezTo>
                    <a:pt x="17768" y="7243"/>
                    <a:pt x="17543" y="6845"/>
                    <a:pt x="17199" y="6748"/>
                  </a:cubicBezTo>
                  <a:lnTo>
                    <a:pt x="16243" y="6468"/>
                  </a:lnTo>
                  <a:cubicBezTo>
                    <a:pt x="16157" y="6444"/>
                    <a:pt x="16067" y="6441"/>
                    <a:pt x="15984" y="6455"/>
                  </a:cubicBezTo>
                  <a:close/>
                  <a:moveTo>
                    <a:pt x="16116" y="7088"/>
                  </a:moveTo>
                  <a:lnTo>
                    <a:pt x="17073" y="7368"/>
                  </a:lnTo>
                  <a:cubicBezTo>
                    <a:pt x="17153" y="7392"/>
                    <a:pt x="17209" y="7488"/>
                    <a:pt x="17199" y="7588"/>
                  </a:cubicBezTo>
                  <a:lnTo>
                    <a:pt x="17078" y="8827"/>
                  </a:lnTo>
                  <a:cubicBezTo>
                    <a:pt x="17046" y="9155"/>
                    <a:pt x="17176" y="9475"/>
                    <a:pt x="17408" y="9647"/>
                  </a:cubicBezTo>
                  <a:cubicBezTo>
                    <a:pt x="17619" y="9800"/>
                    <a:pt x="17817" y="9978"/>
                    <a:pt x="18002" y="10174"/>
                  </a:cubicBezTo>
                  <a:cubicBezTo>
                    <a:pt x="18207" y="10389"/>
                    <a:pt x="18499" y="10434"/>
                    <a:pt x="18745" y="10294"/>
                  </a:cubicBezTo>
                  <a:lnTo>
                    <a:pt x="19674" y="9774"/>
                  </a:lnTo>
                  <a:cubicBezTo>
                    <a:pt x="19749" y="9732"/>
                    <a:pt x="19840" y="9762"/>
                    <a:pt x="19883" y="9847"/>
                  </a:cubicBezTo>
                  <a:lnTo>
                    <a:pt x="20394" y="10867"/>
                  </a:lnTo>
                  <a:cubicBezTo>
                    <a:pt x="20437" y="10953"/>
                    <a:pt x="20419" y="11062"/>
                    <a:pt x="20356" y="11127"/>
                  </a:cubicBezTo>
                  <a:lnTo>
                    <a:pt x="19553" y="11900"/>
                  </a:lnTo>
                  <a:cubicBezTo>
                    <a:pt x="19339" y="12103"/>
                    <a:pt x="19241" y="12446"/>
                    <a:pt x="19305" y="12766"/>
                  </a:cubicBezTo>
                  <a:cubicBezTo>
                    <a:pt x="19365" y="13056"/>
                    <a:pt x="19404" y="13348"/>
                    <a:pt x="19421" y="13646"/>
                  </a:cubicBezTo>
                  <a:cubicBezTo>
                    <a:pt x="19441" y="13974"/>
                    <a:pt x="19622" y="14259"/>
                    <a:pt x="19877" y="14372"/>
                  </a:cubicBezTo>
                  <a:lnTo>
                    <a:pt x="20840" y="14805"/>
                  </a:lnTo>
                  <a:cubicBezTo>
                    <a:pt x="20919" y="14839"/>
                    <a:pt x="20964" y="14939"/>
                    <a:pt x="20944" y="15038"/>
                  </a:cubicBezTo>
                  <a:lnTo>
                    <a:pt x="20719" y="16205"/>
                  </a:lnTo>
                  <a:cubicBezTo>
                    <a:pt x="20700" y="16302"/>
                    <a:pt x="20619" y="16370"/>
                    <a:pt x="20537" y="16358"/>
                  </a:cubicBezTo>
                  <a:lnTo>
                    <a:pt x="19520" y="16211"/>
                  </a:lnTo>
                  <a:cubicBezTo>
                    <a:pt x="19247" y="16175"/>
                    <a:pt x="18978" y="16338"/>
                    <a:pt x="18838" y="16625"/>
                  </a:cubicBezTo>
                  <a:cubicBezTo>
                    <a:pt x="18713" y="16881"/>
                    <a:pt x="18570" y="17119"/>
                    <a:pt x="18409" y="17344"/>
                  </a:cubicBezTo>
                  <a:cubicBezTo>
                    <a:pt x="18233" y="17594"/>
                    <a:pt x="18196" y="17946"/>
                    <a:pt x="18310" y="18244"/>
                  </a:cubicBezTo>
                  <a:lnTo>
                    <a:pt x="18739" y="19383"/>
                  </a:lnTo>
                  <a:cubicBezTo>
                    <a:pt x="18774" y="19475"/>
                    <a:pt x="18748" y="19582"/>
                    <a:pt x="18679" y="19637"/>
                  </a:cubicBezTo>
                  <a:lnTo>
                    <a:pt x="17832" y="20256"/>
                  </a:lnTo>
                  <a:cubicBezTo>
                    <a:pt x="17762" y="20307"/>
                    <a:pt x="17674" y="20293"/>
                    <a:pt x="17623" y="20217"/>
                  </a:cubicBezTo>
                  <a:lnTo>
                    <a:pt x="16985" y="19230"/>
                  </a:lnTo>
                  <a:cubicBezTo>
                    <a:pt x="16817" y="18970"/>
                    <a:pt x="16540" y="18852"/>
                    <a:pt x="16276" y="18930"/>
                  </a:cubicBezTo>
                  <a:cubicBezTo>
                    <a:pt x="16038" y="19004"/>
                    <a:pt x="15794" y="19050"/>
                    <a:pt x="15550" y="19070"/>
                  </a:cubicBezTo>
                  <a:cubicBezTo>
                    <a:pt x="15278" y="19096"/>
                    <a:pt x="15048" y="19313"/>
                    <a:pt x="14956" y="19623"/>
                  </a:cubicBezTo>
                  <a:lnTo>
                    <a:pt x="14598" y="20803"/>
                  </a:lnTo>
                  <a:cubicBezTo>
                    <a:pt x="14570" y="20897"/>
                    <a:pt x="14492" y="20944"/>
                    <a:pt x="14411" y="20923"/>
                  </a:cubicBezTo>
                  <a:lnTo>
                    <a:pt x="13454" y="20650"/>
                  </a:lnTo>
                  <a:cubicBezTo>
                    <a:pt x="13374" y="20625"/>
                    <a:pt x="13318" y="20530"/>
                    <a:pt x="13328" y="20430"/>
                  </a:cubicBezTo>
                  <a:lnTo>
                    <a:pt x="13449" y="19190"/>
                  </a:lnTo>
                  <a:cubicBezTo>
                    <a:pt x="13482" y="18862"/>
                    <a:pt x="13352" y="18542"/>
                    <a:pt x="13119" y="18371"/>
                  </a:cubicBezTo>
                  <a:cubicBezTo>
                    <a:pt x="12909" y="18216"/>
                    <a:pt x="12710" y="18040"/>
                    <a:pt x="12525" y="17844"/>
                  </a:cubicBezTo>
                  <a:cubicBezTo>
                    <a:pt x="12400" y="17713"/>
                    <a:pt x="12240" y="17637"/>
                    <a:pt x="12074" y="17637"/>
                  </a:cubicBezTo>
                  <a:cubicBezTo>
                    <a:pt x="11974" y="17638"/>
                    <a:pt x="11874" y="17666"/>
                    <a:pt x="11783" y="17717"/>
                  </a:cubicBezTo>
                  <a:lnTo>
                    <a:pt x="10853" y="18244"/>
                  </a:lnTo>
                  <a:cubicBezTo>
                    <a:pt x="10779" y="18285"/>
                    <a:pt x="10688" y="18255"/>
                    <a:pt x="10644" y="18171"/>
                  </a:cubicBezTo>
                  <a:lnTo>
                    <a:pt x="10133" y="17151"/>
                  </a:lnTo>
                  <a:cubicBezTo>
                    <a:pt x="10090" y="17065"/>
                    <a:pt x="10107" y="16955"/>
                    <a:pt x="10172" y="16891"/>
                  </a:cubicBezTo>
                  <a:lnTo>
                    <a:pt x="10974" y="16111"/>
                  </a:lnTo>
                  <a:cubicBezTo>
                    <a:pt x="11188" y="15907"/>
                    <a:pt x="11286" y="15572"/>
                    <a:pt x="11222" y="15252"/>
                  </a:cubicBezTo>
                  <a:cubicBezTo>
                    <a:pt x="11162" y="14961"/>
                    <a:pt x="11119" y="14664"/>
                    <a:pt x="11101" y="14365"/>
                  </a:cubicBezTo>
                  <a:cubicBezTo>
                    <a:pt x="11081" y="14038"/>
                    <a:pt x="10905" y="13758"/>
                    <a:pt x="10650" y="13646"/>
                  </a:cubicBezTo>
                  <a:lnTo>
                    <a:pt x="9688" y="13212"/>
                  </a:lnTo>
                  <a:cubicBezTo>
                    <a:pt x="9610" y="13176"/>
                    <a:pt x="9564" y="13078"/>
                    <a:pt x="9583" y="12979"/>
                  </a:cubicBezTo>
                  <a:lnTo>
                    <a:pt x="9814" y="11813"/>
                  </a:lnTo>
                  <a:cubicBezTo>
                    <a:pt x="9833" y="11715"/>
                    <a:pt x="9908" y="11648"/>
                    <a:pt x="9990" y="11660"/>
                  </a:cubicBezTo>
                  <a:lnTo>
                    <a:pt x="11007" y="11806"/>
                  </a:lnTo>
                  <a:cubicBezTo>
                    <a:pt x="11278" y="11847"/>
                    <a:pt x="11544" y="11690"/>
                    <a:pt x="11684" y="11406"/>
                  </a:cubicBezTo>
                  <a:cubicBezTo>
                    <a:pt x="11810" y="11150"/>
                    <a:pt x="11957" y="10906"/>
                    <a:pt x="12118" y="10680"/>
                  </a:cubicBezTo>
                  <a:cubicBezTo>
                    <a:pt x="12294" y="10430"/>
                    <a:pt x="12331" y="10079"/>
                    <a:pt x="12217" y="9780"/>
                  </a:cubicBezTo>
                  <a:lnTo>
                    <a:pt x="11788" y="8654"/>
                  </a:lnTo>
                  <a:cubicBezTo>
                    <a:pt x="11753" y="8562"/>
                    <a:pt x="11778" y="8455"/>
                    <a:pt x="11849" y="8401"/>
                  </a:cubicBezTo>
                  <a:lnTo>
                    <a:pt x="12690" y="7768"/>
                  </a:lnTo>
                  <a:cubicBezTo>
                    <a:pt x="12760" y="7716"/>
                    <a:pt x="12848" y="7737"/>
                    <a:pt x="12899" y="7814"/>
                  </a:cubicBezTo>
                  <a:lnTo>
                    <a:pt x="13542" y="8781"/>
                  </a:lnTo>
                  <a:cubicBezTo>
                    <a:pt x="13710" y="9042"/>
                    <a:pt x="13987" y="9161"/>
                    <a:pt x="14252" y="9081"/>
                  </a:cubicBezTo>
                  <a:cubicBezTo>
                    <a:pt x="14490" y="9008"/>
                    <a:pt x="14733" y="8961"/>
                    <a:pt x="14978" y="8941"/>
                  </a:cubicBezTo>
                  <a:cubicBezTo>
                    <a:pt x="15248" y="8916"/>
                    <a:pt x="15480" y="8704"/>
                    <a:pt x="15572" y="8394"/>
                  </a:cubicBezTo>
                  <a:lnTo>
                    <a:pt x="15929" y="7215"/>
                  </a:lnTo>
                  <a:cubicBezTo>
                    <a:pt x="15956" y="7120"/>
                    <a:pt x="16035" y="7064"/>
                    <a:pt x="16116" y="7088"/>
                  </a:cubicBezTo>
                  <a:close/>
                  <a:moveTo>
                    <a:pt x="5343" y="8568"/>
                  </a:moveTo>
                  <a:cubicBezTo>
                    <a:pt x="5065" y="8474"/>
                    <a:pt x="4772" y="8650"/>
                    <a:pt x="4661" y="8974"/>
                  </a:cubicBezTo>
                  <a:lnTo>
                    <a:pt x="4381" y="9794"/>
                  </a:lnTo>
                  <a:cubicBezTo>
                    <a:pt x="4376" y="9809"/>
                    <a:pt x="4367" y="9819"/>
                    <a:pt x="4354" y="9820"/>
                  </a:cubicBezTo>
                  <a:cubicBezTo>
                    <a:pt x="4154" y="9827"/>
                    <a:pt x="3955" y="9857"/>
                    <a:pt x="3760" y="9907"/>
                  </a:cubicBezTo>
                  <a:cubicBezTo>
                    <a:pt x="3745" y="9910"/>
                    <a:pt x="3729" y="9902"/>
                    <a:pt x="3721" y="9887"/>
                  </a:cubicBezTo>
                  <a:lnTo>
                    <a:pt x="3292" y="9174"/>
                  </a:lnTo>
                  <a:cubicBezTo>
                    <a:pt x="3122" y="8893"/>
                    <a:pt x="2801" y="8811"/>
                    <a:pt x="2550" y="8981"/>
                  </a:cubicBezTo>
                  <a:lnTo>
                    <a:pt x="1939" y="9394"/>
                  </a:lnTo>
                  <a:cubicBezTo>
                    <a:pt x="1688" y="9566"/>
                    <a:pt x="1581" y="9943"/>
                    <a:pt x="1692" y="10267"/>
                  </a:cubicBezTo>
                  <a:lnTo>
                    <a:pt x="1978" y="11087"/>
                  </a:lnTo>
                  <a:cubicBezTo>
                    <a:pt x="1985" y="11100"/>
                    <a:pt x="1985" y="11113"/>
                    <a:pt x="1978" y="11127"/>
                  </a:cubicBezTo>
                  <a:cubicBezTo>
                    <a:pt x="1840" y="11304"/>
                    <a:pt x="1713" y="11502"/>
                    <a:pt x="1604" y="11706"/>
                  </a:cubicBezTo>
                  <a:cubicBezTo>
                    <a:pt x="1596" y="11720"/>
                    <a:pt x="1584" y="11722"/>
                    <a:pt x="1571" y="11720"/>
                  </a:cubicBezTo>
                  <a:lnTo>
                    <a:pt x="851" y="11580"/>
                  </a:lnTo>
                  <a:cubicBezTo>
                    <a:pt x="564" y="11524"/>
                    <a:pt x="290" y="11741"/>
                    <a:pt x="213" y="12080"/>
                  </a:cubicBezTo>
                  <a:lnTo>
                    <a:pt x="20" y="12899"/>
                  </a:lnTo>
                  <a:cubicBezTo>
                    <a:pt x="-57" y="13236"/>
                    <a:pt x="89" y="13591"/>
                    <a:pt x="356" y="13726"/>
                  </a:cubicBezTo>
                  <a:lnTo>
                    <a:pt x="1027" y="14065"/>
                  </a:lnTo>
                  <a:cubicBezTo>
                    <a:pt x="1039" y="14071"/>
                    <a:pt x="1048" y="14082"/>
                    <a:pt x="1049" y="14099"/>
                  </a:cubicBezTo>
                  <a:cubicBezTo>
                    <a:pt x="1055" y="14342"/>
                    <a:pt x="1079" y="14587"/>
                    <a:pt x="1120" y="14825"/>
                  </a:cubicBezTo>
                  <a:cubicBezTo>
                    <a:pt x="1123" y="14843"/>
                    <a:pt x="1116" y="14856"/>
                    <a:pt x="1104" y="14865"/>
                  </a:cubicBezTo>
                  <a:lnTo>
                    <a:pt x="515" y="15392"/>
                  </a:lnTo>
                  <a:cubicBezTo>
                    <a:pt x="285" y="15600"/>
                    <a:pt x="218" y="15979"/>
                    <a:pt x="356" y="16285"/>
                  </a:cubicBezTo>
                  <a:lnTo>
                    <a:pt x="697" y="17031"/>
                  </a:lnTo>
                  <a:cubicBezTo>
                    <a:pt x="838" y="17337"/>
                    <a:pt x="1145" y="17466"/>
                    <a:pt x="1411" y="17331"/>
                  </a:cubicBezTo>
                  <a:lnTo>
                    <a:pt x="2088" y="16984"/>
                  </a:lnTo>
                  <a:cubicBezTo>
                    <a:pt x="2098" y="16976"/>
                    <a:pt x="2110" y="16976"/>
                    <a:pt x="2121" y="16984"/>
                  </a:cubicBezTo>
                  <a:cubicBezTo>
                    <a:pt x="2266" y="17151"/>
                    <a:pt x="2421" y="17305"/>
                    <a:pt x="2588" y="17438"/>
                  </a:cubicBezTo>
                  <a:cubicBezTo>
                    <a:pt x="2601" y="17448"/>
                    <a:pt x="2608" y="17466"/>
                    <a:pt x="2605" y="17484"/>
                  </a:cubicBezTo>
                  <a:lnTo>
                    <a:pt x="2495" y="18357"/>
                  </a:lnTo>
                  <a:cubicBezTo>
                    <a:pt x="2449" y="18703"/>
                    <a:pt x="2624" y="19041"/>
                    <a:pt x="2902" y="19137"/>
                  </a:cubicBezTo>
                  <a:lnTo>
                    <a:pt x="3573" y="19363"/>
                  </a:lnTo>
                  <a:cubicBezTo>
                    <a:pt x="3623" y="19379"/>
                    <a:pt x="3675" y="19390"/>
                    <a:pt x="3727" y="19390"/>
                  </a:cubicBezTo>
                  <a:cubicBezTo>
                    <a:pt x="3959" y="19392"/>
                    <a:pt x="4165" y="19224"/>
                    <a:pt x="4255" y="18964"/>
                  </a:cubicBezTo>
                  <a:lnTo>
                    <a:pt x="4535" y="18137"/>
                  </a:lnTo>
                  <a:cubicBezTo>
                    <a:pt x="4539" y="18122"/>
                    <a:pt x="4549" y="18112"/>
                    <a:pt x="4562" y="18111"/>
                  </a:cubicBezTo>
                  <a:cubicBezTo>
                    <a:pt x="4762" y="18103"/>
                    <a:pt x="4961" y="18073"/>
                    <a:pt x="5156" y="18024"/>
                  </a:cubicBezTo>
                  <a:cubicBezTo>
                    <a:pt x="5170" y="18021"/>
                    <a:pt x="5187" y="18030"/>
                    <a:pt x="5195" y="18044"/>
                  </a:cubicBezTo>
                  <a:lnTo>
                    <a:pt x="5624" y="18764"/>
                  </a:lnTo>
                  <a:cubicBezTo>
                    <a:pt x="5793" y="19045"/>
                    <a:pt x="6109" y="19125"/>
                    <a:pt x="6361" y="18957"/>
                  </a:cubicBezTo>
                  <a:lnTo>
                    <a:pt x="6977" y="18544"/>
                  </a:lnTo>
                  <a:cubicBezTo>
                    <a:pt x="7227" y="18371"/>
                    <a:pt x="7329" y="18000"/>
                    <a:pt x="7219" y="17677"/>
                  </a:cubicBezTo>
                  <a:lnTo>
                    <a:pt x="6944" y="16858"/>
                  </a:lnTo>
                  <a:cubicBezTo>
                    <a:pt x="6937" y="16843"/>
                    <a:pt x="6937" y="16826"/>
                    <a:pt x="6944" y="16811"/>
                  </a:cubicBezTo>
                  <a:cubicBezTo>
                    <a:pt x="7081" y="16634"/>
                    <a:pt x="7203" y="16442"/>
                    <a:pt x="7312" y="16238"/>
                  </a:cubicBezTo>
                  <a:cubicBezTo>
                    <a:pt x="7320" y="16223"/>
                    <a:pt x="7336" y="16211"/>
                    <a:pt x="7350" y="16211"/>
                  </a:cubicBezTo>
                  <a:lnTo>
                    <a:pt x="8071" y="16351"/>
                  </a:lnTo>
                  <a:cubicBezTo>
                    <a:pt x="8357" y="16407"/>
                    <a:pt x="8631" y="16190"/>
                    <a:pt x="8709" y="15851"/>
                  </a:cubicBezTo>
                  <a:lnTo>
                    <a:pt x="8896" y="15038"/>
                  </a:lnTo>
                  <a:cubicBezTo>
                    <a:pt x="8971" y="14698"/>
                    <a:pt x="8825" y="14343"/>
                    <a:pt x="8555" y="14212"/>
                  </a:cubicBezTo>
                  <a:lnTo>
                    <a:pt x="7878" y="13872"/>
                  </a:lnTo>
                  <a:cubicBezTo>
                    <a:pt x="7866" y="13866"/>
                    <a:pt x="7857" y="13849"/>
                    <a:pt x="7856" y="13832"/>
                  </a:cubicBezTo>
                  <a:cubicBezTo>
                    <a:pt x="7850" y="13589"/>
                    <a:pt x="7826" y="13351"/>
                    <a:pt x="7785" y="13113"/>
                  </a:cubicBezTo>
                  <a:cubicBezTo>
                    <a:pt x="7782" y="13095"/>
                    <a:pt x="7789" y="13076"/>
                    <a:pt x="7801" y="13066"/>
                  </a:cubicBezTo>
                  <a:lnTo>
                    <a:pt x="8395" y="12539"/>
                  </a:lnTo>
                  <a:cubicBezTo>
                    <a:pt x="8625" y="12331"/>
                    <a:pt x="8692" y="11952"/>
                    <a:pt x="8555" y="11646"/>
                  </a:cubicBezTo>
                  <a:lnTo>
                    <a:pt x="8214" y="10907"/>
                  </a:lnTo>
                  <a:cubicBezTo>
                    <a:pt x="8073" y="10600"/>
                    <a:pt x="7761" y="10471"/>
                    <a:pt x="7493" y="10607"/>
                  </a:cubicBezTo>
                  <a:lnTo>
                    <a:pt x="6823" y="10947"/>
                  </a:lnTo>
                  <a:cubicBezTo>
                    <a:pt x="6812" y="10955"/>
                    <a:pt x="6800" y="10955"/>
                    <a:pt x="6790" y="10947"/>
                  </a:cubicBezTo>
                  <a:cubicBezTo>
                    <a:pt x="6644" y="10780"/>
                    <a:pt x="6484" y="10627"/>
                    <a:pt x="6317" y="10493"/>
                  </a:cubicBezTo>
                  <a:cubicBezTo>
                    <a:pt x="6304" y="10484"/>
                    <a:pt x="6297" y="10471"/>
                    <a:pt x="6300" y="10454"/>
                  </a:cubicBezTo>
                  <a:lnTo>
                    <a:pt x="6416" y="9574"/>
                  </a:lnTo>
                  <a:cubicBezTo>
                    <a:pt x="6461" y="9228"/>
                    <a:pt x="6286" y="8897"/>
                    <a:pt x="6009" y="8801"/>
                  </a:cubicBezTo>
                  <a:lnTo>
                    <a:pt x="5343" y="8568"/>
                  </a:lnTo>
                  <a:close/>
                  <a:moveTo>
                    <a:pt x="5195" y="9181"/>
                  </a:moveTo>
                  <a:lnTo>
                    <a:pt x="5860" y="9414"/>
                  </a:lnTo>
                  <a:cubicBezTo>
                    <a:pt x="5879" y="9420"/>
                    <a:pt x="5892" y="9444"/>
                    <a:pt x="5888" y="9467"/>
                  </a:cubicBezTo>
                  <a:lnTo>
                    <a:pt x="5772" y="10340"/>
                  </a:lnTo>
                  <a:cubicBezTo>
                    <a:pt x="5737" y="10608"/>
                    <a:pt x="5834" y="10877"/>
                    <a:pt x="6020" y="11027"/>
                  </a:cubicBezTo>
                  <a:cubicBezTo>
                    <a:pt x="6161" y="11140"/>
                    <a:pt x="6297" y="11266"/>
                    <a:pt x="6421" y="11406"/>
                  </a:cubicBezTo>
                  <a:cubicBezTo>
                    <a:pt x="6584" y="11591"/>
                    <a:pt x="6821" y="11645"/>
                    <a:pt x="7026" y="11540"/>
                  </a:cubicBezTo>
                  <a:lnTo>
                    <a:pt x="7697" y="11200"/>
                  </a:lnTo>
                  <a:cubicBezTo>
                    <a:pt x="7714" y="11192"/>
                    <a:pt x="7737" y="11201"/>
                    <a:pt x="7746" y="11220"/>
                  </a:cubicBezTo>
                  <a:lnTo>
                    <a:pt x="8087" y="11960"/>
                  </a:lnTo>
                  <a:cubicBezTo>
                    <a:pt x="8097" y="11980"/>
                    <a:pt x="8092" y="12005"/>
                    <a:pt x="8076" y="12020"/>
                  </a:cubicBezTo>
                  <a:lnTo>
                    <a:pt x="7488" y="12539"/>
                  </a:lnTo>
                  <a:cubicBezTo>
                    <a:pt x="7306" y="12698"/>
                    <a:pt x="7217" y="12974"/>
                    <a:pt x="7263" y="13239"/>
                  </a:cubicBezTo>
                  <a:cubicBezTo>
                    <a:pt x="7297" y="13441"/>
                    <a:pt x="7318" y="13646"/>
                    <a:pt x="7323" y="13852"/>
                  </a:cubicBezTo>
                  <a:cubicBezTo>
                    <a:pt x="7331" y="14122"/>
                    <a:pt x="7470" y="14361"/>
                    <a:pt x="7675" y="14465"/>
                  </a:cubicBezTo>
                  <a:lnTo>
                    <a:pt x="8351" y="14805"/>
                  </a:lnTo>
                  <a:cubicBezTo>
                    <a:pt x="8370" y="14814"/>
                    <a:pt x="8379" y="14835"/>
                    <a:pt x="8373" y="14859"/>
                  </a:cubicBezTo>
                  <a:cubicBezTo>
                    <a:pt x="8373" y="14859"/>
                    <a:pt x="8186" y="15678"/>
                    <a:pt x="8186" y="15678"/>
                  </a:cubicBezTo>
                  <a:cubicBezTo>
                    <a:pt x="8181" y="15700"/>
                    <a:pt x="8161" y="15715"/>
                    <a:pt x="8142" y="15712"/>
                  </a:cubicBezTo>
                  <a:lnTo>
                    <a:pt x="7422" y="15578"/>
                  </a:lnTo>
                  <a:cubicBezTo>
                    <a:pt x="7199" y="15537"/>
                    <a:pt x="6978" y="15655"/>
                    <a:pt x="6856" y="15885"/>
                  </a:cubicBezTo>
                  <a:cubicBezTo>
                    <a:pt x="6763" y="16057"/>
                    <a:pt x="6658" y="16221"/>
                    <a:pt x="6542" y="16371"/>
                  </a:cubicBezTo>
                  <a:cubicBezTo>
                    <a:pt x="6392" y="16569"/>
                    <a:pt x="6347" y="16856"/>
                    <a:pt x="6432" y="17104"/>
                  </a:cubicBezTo>
                  <a:lnTo>
                    <a:pt x="6713" y="17924"/>
                  </a:lnTo>
                  <a:cubicBezTo>
                    <a:pt x="6721" y="17946"/>
                    <a:pt x="6713" y="17972"/>
                    <a:pt x="6696" y="17984"/>
                  </a:cubicBezTo>
                  <a:lnTo>
                    <a:pt x="6086" y="18397"/>
                  </a:lnTo>
                  <a:cubicBezTo>
                    <a:pt x="6070" y="18408"/>
                    <a:pt x="6047" y="18402"/>
                    <a:pt x="6036" y="18384"/>
                  </a:cubicBezTo>
                  <a:lnTo>
                    <a:pt x="5607" y="17664"/>
                  </a:lnTo>
                  <a:cubicBezTo>
                    <a:pt x="5477" y="17444"/>
                    <a:pt x="5254" y="17337"/>
                    <a:pt x="5035" y="17391"/>
                  </a:cubicBezTo>
                  <a:cubicBezTo>
                    <a:pt x="4869" y="17433"/>
                    <a:pt x="4699" y="17458"/>
                    <a:pt x="4529" y="17464"/>
                  </a:cubicBezTo>
                  <a:cubicBezTo>
                    <a:pt x="4307" y="17475"/>
                    <a:pt x="4114" y="17641"/>
                    <a:pt x="4029" y="17891"/>
                  </a:cubicBezTo>
                  <a:lnTo>
                    <a:pt x="3749" y="18710"/>
                  </a:lnTo>
                  <a:cubicBezTo>
                    <a:pt x="3742" y="18732"/>
                    <a:pt x="3723" y="18750"/>
                    <a:pt x="3705" y="18744"/>
                  </a:cubicBezTo>
                  <a:lnTo>
                    <a:pt x="3039" y="18510"/>
                  </a:lnTo>
                  <a:cubicBezTo>
                    <a:pt x="3020" y="18504"/>
                    <a:pt x="3008" y="18481"/>
                    <a:pt x="3012" y="18457"/>
                  </a:cubicBezTo>
                  <a:lnTo>
                    <a:pt x="3127" y="17584"/>
                  </a:lnTo>
                  <a:cubicBezTo>
                    <a:pt x="3163" y="17317"/>
                    <a:pt x="3066" y="17048"/>
                    <a:pt x="2880" y="16898"/>
                  </a:cubicBezTo>
                  <a:cubicBezTo>
                    <a:pt x="2738" y="16785"/>
                    <a:pt x="2602" y="16659"/>
                    <a:pt x="2478" y="16518"/>
                  </a:cubicBezTo>
                  <a:cubicBezTo>
                    <a:pt x="2316" y="16333"/>
                    <a:pt x="2079" y="16280"/>
                    <a:pt x="1873" y="16385"/>
                  </a:cubicBezTo>
                  <a:lnTo>
                    <a:pt x="1197" y="16724"/>
                  </a:lnTo>
                  <a:cubicBezTo>
                    <a:pt x="1179" y="16733"/>
                    <a:pt x="1162" y="16725"/>
                    <a:pt x="1153" y="16704"/>
                  </a:cubicBezTo>
                  <a:lnTo>
                    <a:pt x="812" y="15965"/>
                  </a:lnTo>
                  <a:cubicBezTo>
                    <a:pt x="803" y="15943"/>
                    <a:pt x="808" y="15920"/>
                    <a:pt x="823" y="15905"/>
                  </a:cubicBezTo>
                  <a:lnTo>
                    <a:pt x="1411" y="15385"/>
                  </a:lnTo>
                  <a:cubicBezTo>
                    <a:pt x="1593" y="15227"/>
                    <a:pt x="1682" y="14950"/>
                    <a:pt x="1637" y="14685"/>
                  </a:cubicBezTo>
                  <a:cubicBezTo>
                    <a:pt x="1602" y="14483"/>
                    <a:pt x="1582" y="14279"/>
                    <a:pt x="1576" y="14072"/>
                  </a:cubicBezTo>
                  <a:cubicBezTo>
                    <a:pt x="1569" y="13803"/>
                    <a:pt x="1430" y="13563"/>
                    <a:pt x="1225" y="13459"/>
                  </a:cubicBezTo>
                  <a:lnTo>
                    <a:pt x="548" y="13119"/>
                  </a:lnTo>
                  <a:cubicBezTo>
                    <a:pt x="530" y="13110"/>
                    <a:pt x="521" y="13089"/>
                    <a:pt x="526" y="13066"/>
                  </a:cubicBezTo>
                  <a:lnTo>
                    <a:pt x="719" y="12246"/>
                  </a:lnTo>
                  <a:cubicBezTo>
                    <a:pt x="724" y="12224"/>
                    <a:pt x="738" y="12210"/>
                    <a:pt x="757" y="12213"/>
                  </a:cubicBezTo>
                  <a:lnTo>
                    <a:pt x="1477" y="12353"/>
                  </a:lnTo>
                  <a:cubicBezTo>
                    <a:pt x="1699" y="12396"/>
                    <a:pt x="1921" y="12274"/>
                    <a:pt x="2044" y="12046"/>
                  </a:cubicBezTo>
                  <a:cubicBezTo>
                    <a:pt x="2137" y="11874"/>
                    <a:pt x="2241" y="11716"/>
                    <a:pt x="2357" y="11566"/>
                  </a:cubicBezTo>
                  <a:cubicBezTo>
                    <a:pt x="2508" y="11368"/>
                    <a:pt x="2552" y="11076"/>
                    <a:pt x="2467" y="10827"/>
                  </a:cubicBezTo>
                  <a:lnTo>
                    <a:pt x="2181" y="10014"/>
                  </a:lnTo>
                  <a:cubicBezTo>
                    <a:pt x="2175" y="9991"/>
                    <a:pt x="2186" y="9960"/>
                    <a:pt x="2203" y="9947"/>
                  </a:cubicBezTo>
                  <a:lnTo>
                    <a:pt x="2808" y="9534"/>
                  </a:lnTo>
                  <a:cubicBezTo>
                    <a:pt x="2825" y="9522"/>
                    <a:pt x="2847" y="9528"/>
                    <a:pt x="2858" y="9547"/>
                  </a:cubicBezTo>
                  <a:lnTo>
                    <a:pt x="3292" y="10260"/>
                  </a:lnTo>
                  <a:cubicBezTo>
                    <a:pt x="3423" y="10480"/>
                    <a:pt x="3645" y="10587"/>
                    <a:pt x="3864" y="10533"/>
                  </a:cubicBezTo>
                  <a:cubicBezTo>
                    <a:pt x="4030" y="10491"/>
                    <a:pt x="4200" y="10466"/>
                    <a:pt x="4370" y="10460"/>
                  </a:cubicBezTo>
                  <a:cubicBezTo>
                    <a:pt x="4593" y="10449"/>
                    <a:pt x="4787" y="10277"/>
                    <a:pt x="4870" y="10027"/>
                  </a:cubicBezTo>
                  <a:lnTo>
                    <a:pt x="5151" y="9214"/>
                  </a:lnTo>
                  <a:cubicBezTo>
                    <a:pt x="5158" y="9193"/>
                    <a:pt x="5176" y="9176"/>
                    <a:pt x="5195" y="9181"/>
                  </a:cubicBezTo>
                  <a:close/>
                  <a:moveTo>
                    <a:pt x="15264" y="10627"/>
                  </a:moveTo>
                  <a:cubicBezTo>
                    <a:pt x="13721" y="10627"/>
                    <a:pt x="12470" y="12142"/>
                    <a:pt x="12470" y="14012"/>
                  </a:cubicBezTo>
                  <a:cubicBezTo>
                    <a:pt x="12470" y="15882"/>
                    <a:pt x="13721" y="17398"/>
                    <a:pt x="15264" y="17398"/>
                  </a:cubicBezTo>
                  <a:cubicBezTo>
                    <a:pt x="16807" y="17398"/>
                    <a:pt x="18057" y="15882"/>
                    <a:pt x="18057" y="14012"/>
                  </a:cubicBezTo>
                  <a:cubicBezTo>
                    <a:pt x="18057" y="12142"/>
                    <a:pt x="16807" y="10627"/>
                    <a:pt x="15264" y="10627"/>
                  </a:cubicBezTo>
                  <a:close/>
                  <a:moveTo>
                    <a:pt x="15264" y="11273"/>
                  </a:moveTo>
                  <a:cubicBezTo>
                    <a:pt x="16513" y="11273"/>
                    <a:pt x="17529" y="12499"/>
                    <a:pt x="17529" y="14012"/>
                  </a:cubicBezTo>
                  <a:cubicBezTo>
                    <a:pt x="17529" y="15526"/>
                    <a:pt x="16513" y="16751"/>
                    <a:pt x="15264" y="16751"/>
                  </a:cubicBezTo>
                  <a:cubicBezTo>
                    <a:pt x="14015" y="16751"/>
                    <a:pt x="13004" y="15526"/>
                    <a:pt x="13004" y="14012"/>
                  </a:cubicBezTo>
                  <a:cubicBezTo>
                    <a:pt x="13004" y="12499"/>
                    <a:pt x="14015" y="11273"/>
                    <a:pt x="15264" y="11273"/>
                  </a:cubicBezTo>
                  <a:close/>
                  <a:moveTo>
                    <a:pt x="4546" y="11466"/>
                  </a:moveTo>
                  <a:cubicBezTo>
                    <a:pt x="4020" y="11439"/>
                    <a:pt x="3485" y="11654"/>
                    <a:pt x="3067" y="12120"/>
                  </a:cubicBezTo>
                  <a:cubicBezTo>
                    <a:pt x="3064" y="12123"/>
                    <a:pt x="3064" y="12129"/>
                    <a:pt x="3061" y="12133"/>
                  </a:cubicBezTo>
                  <a:cubicBezTo>
                    <a:pt x="2225" y="13069"/>
                    <a:pt x="2168" y="14651"/>
                    <a:pt x="2940" y="15665"/>
                  </a:cubicBezTo>
                  <a:cubicBezTo>
                    <a:pt x="3713" y="16679"/>
                    <a:pt x="5018" y="16741"/>
                    <a:pt x="5855" y="15805"/>
                  </a:cubicBezTo>
                  <a:cubicBezTo>
                    <a:pt x="6691" y="14869"/>
                    <a:pt x="6743" y="13287"/>
                    <a:pt x="5970" y="12273"/>
                  </a:cubicBezTo>
                  <a:cubicBezTo>
                    <a:pt x="5586" y="11766"/>
                    <a:pt x="5072" y="11494"/>
                    <a:pt x="4546" y="11466"/>
                  </a:cubicBezTo>
                  <a:close/>
                  <a:moveTo>
                    <a:pt x="4513" y="12100"/>
                  </a:moveTo>
                  <a:cubicBezTo>
                    <a:pt x="4904" y="12113"/>
                    <a:pt x="5290" y="12307"/>
                    <a:pt x="5580" y="12679"/>
                  </a:cubicBezTo>
                  <a:cubicBezTo>
                    <a:pt x="6160" y="13424"/>
                    <a:pt x="6134" y="14602"/>
                    <a:pt x="5519" y="15305"/>
                  </a:cubicBezTo>
                  <a:cubicBezTo>
                    <a:pt x="5512" y="15314"/>
                    <a:pt x="5505" y="15323"/>
                    <a:pt x="5497" y="15332"/>
                  </a:cubicBezTo>
                  <a:cubicBezTo>
                    <a:pt x="4883" y="16034"/>
                    <a:pt x="3916" y="15996"/>
                    <a:pt x="3336" y="15252"/>
                  </a:cubicBezTo>
                  <a:cubicBezTo>
                    <a:pt x="2756" y="14507"/>
                    <a:pt x="2782" y="13335"/>
                    <a:pt x="3397" y="12633"/>
                  </a:cubicBezTo>
                  <a:cubicBezTo>
                    <a:pt x="3404" y="12624"/>
                    <a:pt x="3411" y="12615"/>
                    <a:pt x="3419" y="12606"/>
                  </a:cubicBezTo>
                  <a:cubicBezTo>
                    <a:pt x="3726" y="12255"/>
                    <a:pt x="4122" y="12086"/>
                    <a:pt x="4513" y="12100"/>
                  </a:cubicBezTo>
                  <a:close/>
                </a:path>
              </a:pathLst>
            </a:custGeom>
            <a:solidFill>
              <a:srgbClr val="FFFFFF"/>
            </a:solidFill>
            <a:ln w="3175">
              <a:noFill/>
              <a:miter lim="400000"/>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sz="1100"/>
              </a:pPr>
              <a:endParaRPr kumimoji="0" sz="1400" b="0" i="0" u="none" strike="noStrike" kern="0" cap="none" spc="0" normalizeH="0" baseline="0" noProof="0">
                <a:ln>
                  <a:noFill/>
                </a:ln>
                <a:solidFill>
                  <a:srgbClr val="011627"/>
                </a:solidFill>
                <a:effectLst/>
                <a:uLnTx/>
                <a:uFillTx/>
                <a:latin typeface="Poppins" pitchFamily="2" charset="77"/>
                <a:ea typeface="+mn-ea"/>
                <a:cs typeface="Poppins" pitchFamily="2" charset="77"/>
              </a:endParaRPr>
            </a:p>
          </p:txBody>
        </p:sp>
      </p:grpSp>
      <p:pic>
        <p:nvPicPr>
          <p:cNvPr id="24" name="Marcador de posición de imagen 23">
            <a:extLst>
              <a:ext uri="{FF2B5EF4-FFF2-40B4-BE49-F238E27FC236}">
                <a16:creationId xmlns:a16="http://schemas.microsoft.com/office/drawing/2014/main" id="{33C59C97-F2DD-9842-8408-458A5C3895EC}"/>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29453" r="29453"/>
          <a:stretch>
            <a:fillRect/>
          </a:stretch>
        </p:blipFill>
        <p:spPr>
          <a:prstGeom prst="rect">
            <a:avLst/>
          </a:prstGeom>
        </p:spPr>
      </p:pic>
    </p:spTree>
    <p:extLst>
      <p:ext uri="{BB962C8B-B14F-4D97-AF65-F5344CB8AC3E}">
        <p14:creationId xmlns:p14="http://schemas.microsoft.com/office/powerpoint/2010/main" val="2585919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8">
            <a:extLst>
              <a:ext uri="{FF2B5EF4-FFF2-40B4-BE49-F238E27FC236}">
                <a16:creationId xmlns:a16="http://schemas.microsoft.com/office/drawing/2014/main" id="{0203D953-07AC-3DAD-926F-39319647605C}"/>
              </a:ext>
            </a:extLst>
          </p:cNvPr>
          <p:cNvPicPr>
            <a:picLocks noGrp="1" noChangeAspect="1"/>
          </p:cNvPicPr>
          <p:nvPr>
            <p:ph type="pic" sz="quarter" idx="14"/>
          </p:nvPr>
        </p:nvPicPr>
        <p:blipFill rotWithShape="1">
          <a:blip r:embed="rId2"/>
          <a:srcRect l="19116" t="6339" b="25454"/>
          <a:stretch/>
        </p:blipFill>
        <p:spPr>
          <a:xfrm>
            <a:off x="0" y="0"/>
            <a:ext cx="12192000" cy="6858000"/>
          </a:xfrm>
          <a:prstGeom prst="rect">
            <a:avLst/>
          </a:prstGeom>
          <a:solidFill>
            <a:schemeClr val="bg1">
              <a:lumMod val="50000"/>
            </a:schemeClr>
          </a:solidFill>
        </p:spPr>
      </p:pic>
      <p:sp>
        <p:nvSpPr>
          <p:cNvPr id="5" name="Slide Number Placeholder 4">
            <a:extLst>
              <a:ext uri="{FF2B5EF4-FFF2-40B4-BE49-F238E27FC236}">
                <a16:creationId xmlns:a16="http://schemas.microsoft.com/office/drawing/2014/main" id="{FBAA744B-5793-D28B-04AF-BEF4E99ED8B4}"/>
              </a:ext>
            </a:extLst>
          </p:cNvPr>
          <p:cNvSpPr>
            <a:spLocks noGrp="1"/>
          </p:cNvSpPr>
          <p:nvPr>
            <p:ph type="sldNum" sz="quarter" idx="24"/>
          </p:nvPr>
        </p:nvSpPr>
        <p:spPr/>
        <p:txBody>
          <a:bodyPr/>
          <a:lstStyle/>
          <a:p>
            <a:fld id="{41E71DB5-5680-5541-BB1B-1B8E18C31C82}" type="slidenum">
              <a:rPr lang="en-GB" smtClean="0">
                <a:solidFill>
                  <a:schemeClr val="tx1"/>
                </a:solidFill>
              </a:rPr>
              <a:pPr/>
              <a:t>8</a:t>
            </a:fld>
            <a:endParaRPr lang="en-GB">
              <a:solidFill>
                <a:schemeClr val="tx1"/>
              </a:solidFill>
            </a:endParaRPr>
          </a:p>
        </p:txBody>
      </p:sp>
      <p:pic>
        <p:nvPicPr>
          <p:cNvPr id="7" name="Graphic 6">
            <a:extLst>
              <a:ext uri="{FF2B5EF4-FFF2-40B4-BE49-F238E27FC236}">
                <a16:creationId xmlns:a16="http://schemas.microsoft.com/office/drawing/2014/main" id="{DD60C965-EACB-AF80-1F2F-4FE076C748A6}"/>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44877"/>
          <a:stretch/>
        </p:blipFill>
        <p:spPr>
          <a:xfrm>
            <a:off x="0" y="3491352"/>
            <a:ext cx="4836576" cy="1010472"/>
          </a:xfrm>
          <a:prstGeom prst="rect">
            <a:avLst/>
          </a:prstGeom>
        </p:spPr>
      </p:pic>
      <p:sp>
        <p:nvSpPr>
          <p:cNvPr id="8" name="TextBox 7">
            <a:extLst>
              <a:ext uri="{FF2B5EF4-FFF2-40B4-BE49-F238E27FC236}">
                <a16:creationId xmlns:a16="http://schemas.microsoft.com/office/drawing/2014/main" id="{E8956634-FD66-55E5-9422-3168AC881E12}"/>
              </a:ext>
            </a:extLst>
          </p:cNvPr>
          <p:cNvSpPr txBox="1"/>
          <p:nvPr/>
        </p:nvSpPr>
        <p:spPr>
          <a:xfrm>
            <a:off x="5683360" y="3491352"/>
            <a:ext cx="4620176" cy="1015663"/>
          </a:xfrm>
          <a:prstGeom prst="rect">
            <a:avLst/>
          </a:prstGeom>
          <a:noFill/>
        </p:spPr>
        <p:txBody>
          <a:bodyPr wrap="none" rtlCol="0">
            <a:spAutoFit/>
          </a:bodyPr>
          <a:lstStyle/>
          <a:p>
            <a:pPr algn="ctr"/>
            <a:r>
              <a:rPr lang="en-GB" sz="6000">
                <a:gradFill>
                  <a:gsLst>
                    <a:gs pos="0">
                      <a:srgbClr val="89D328"/>
                    </a:gs>
                    <a:gs pos="99000">
                      <a:srgbClr val="00BCFF"/>
                    </a:gs>
                  </a:gsLst>
                  <a:lin ang="0" scaled="1"/>
                </a:gradFill>
                <a:latin typeface="Poppins SemiBold" panose="00000700000000000000" pitchFamily="2" charset="0"/>
                <a:cs typeface="Poppins SemiBold" panose="00000700000000000000" pitchFamily="2" charset="0"/>
              </a:rPr>
              <a:t>THANK YOU</a:t>
            </a:r>
          </a:p>
        </p:txBody>
      </p:sp>
      <p:pic>
        <p:nvPicPr>
          <p:cNvPr id="9" name="Graphic 8">
            <a:extLst>
              <a:ext uri="{FF2B5EF4-FFF2-40B4-BE49-F238E27FC236}">
                <a16:creationId xmlns:a16="http://schemas.microsoft.com/office/drawing/2014/main" id="{3AFACCDD-A159-11A7-25D4-0470CF8BF4E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30" r="89662"/>
          <a:stretch/>
        </p:blipFill>
        <p:spPr>
          <a:xfrm>
            <a:off x="11295946" y="3491352"/>
            <a:ext cx="904407" cy="1010472"/>
          </a:xfrm>
          <a:prstGeom prst="rect">
            <a:avLst/>
          </a:prstGeom>
        </p:spPr>
      </p:pic>
      <p:cxnSp>
        <p:nvCxnSpPr>
          <p:cNvPr id="11" name="Straight Connector 10">
            <a:extLst>
              <a:ext uri="{FF2B5EF4-FFF2-40B4-BE49-F238E27FC236}">
                <a16:creationId xmlns:a16="http://schemas.microsoft.com/office/drawing/2014/main" id="{9D2B617A-C70B-E681-3C3E-6D9962763D2C}"/>
              </a:ext>
            </a:extLst>
          </p:cNvPr>
          <p:cNvCxnSpPr>
            <a:cxnSpLocks/>
          </p:cNvCxnSpPr>
          <p:nvPr/>
        </p:nvCxnSpPr>
        <p:spPr>
          <a:xfrm>
            <a:off x="305435" y="6227547"/>
            <a:ext cx="11550650" cy="0"/>
          </a:xfrm>
          <a:prstGeom prst="line">
            <a:avLst/>
          </a:prstGeom>
          <a:ln w="12700">
            <a:gradFill flip="none" rotWithShape="1">
              <a:gsLst>
                <a:gs pos="0">
                  <a:schemeClr val="accent2"/>
                </a:gs>
                <a:gs pos="99000">
                  <a:schemeClr val="tx2"/>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pic>
        <p:nvPicPr>
          <p:cNvPr id="12" name="Graphic 11">
            <a:extLst>
              <a:ext uri="{FF2B5EF4-FFF2-40B4-BE49-F238E27FC236}">
                <a16:creationId xmlns:a16="http://schemas.microsoft.com/office/drawing/2014/main" id="{8AC35BE4-9D90-C83B-09B3-FA8038676F1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05436" y="6362533"/>
            <a:ext cx="1169392" cy="330727"/>
          </a:xfrm>
          <a:prstGeom prst="rect">
            <a:avLst/>
          </a:prstGeom>
        </p:spPr>
      </p:pic>
    </p:spTree>
    <p:extLst>
      <p:ext uri="{BB962C8B-B14F-4D97-AF65-F5344CB8AC3E}">
        <p14:creationId xmlns:p14="http://schemas.microsoft.com/office/powerpoint/2010/main" val="217961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3B2D519-766F-9C55-638A-78CFFD2C4525}"/>
              </a:ext>
            </a:extLst>
          </p:cNvPr>
          <p:cNvSpPr>
            <a:spLocks noGrp="1"/>
          </p:cNvSpPr>
          <p:nvPr>
            <p:ph type="title"/>
          </p:nvPr>
        </p:nvSpPr>
        <p:spPr/>
        <p:txBody>
          <a:bodyPr/>
          <a:lstStyle/>
          <a:p>
            <a:r>
              <a:rPr lang="en-GB"/>
              <a:t>Icons</a:t>
            </a:r>
          </a:p>
        </p:txBody>
      </p:sp>
      <p:sp>
        <p:nvSpPr>
          <p:cNvPr id="3" name="Footer Placeholder 2">
            <a:extLst>
              <a:ext uri="{FF2B5EF4-FFF2-40B4-BE49-F238E27FC236}">
                <a16:creationId xmlns:a16="http://schemas.microsoft.com/office/drawing/2014/main" id="{3361AFDE-D53A-BA29-C428-CB7F61BF802A}"/>
              </a:ext>
            </a:extLst>
          </p:cNvPr>
          <p:cNvSpPr>
            <a:spLocks noGrp="1"/>
          </p:cNvSpPr>
          <p:nvPr>
            <p:ph type="ftr" sz="quarter" idx="3"/>
          </p:nvPr>
        </p:nvSpPr>
        <p:spPr/>
        <p:txBody>
          <a:bodyPr/>
          <a:lstStyle/>
          <a:p>
            <a:endParaRPr lang="en-GB"/>
          </a:p>
        </p:txBody>
      </p:sp>
      <p:sp>
        <p:nvSpPr>
          <p:cNvPr id="6" name="Slide Number Placeholder 5">
            <a:extLst>
              <a:ext uri="{FF2B5EF4-FFF2-40B4-BE49-F238E27FC236}">
                <a16:creationId xmlns:a16="http://schemas.microsoft.com/office/drawing/2014/main" id="{D4964E7C-755A-1C0A-ECD4-B6DB486C7AC6}"/>
              </a:ext>
            </a:extLst>
          </p:cNvPr>
          <p:cNvSpPr>
            <a:spLocks noGrp="1"/>
          </p:cNvSpPr>
          <p:nvPr>
            <p:ph type="sldNum" sz="quarter" idx="4"/>
          </p:nvPr>
        </p:nvSpPr>
        <p:spPr/>
        <p:txBody>
          <a:bodyPr/>
          <a:lstStyle/>
          <a:p>
            <a:fld id="{41E71DB5-5680-5541-BB1B-1B8E18C31C82}" type="slidenum">
              <a:rPr lang="en-GB" smtClean="0"/>
              <a:pPr/>
              <a:t>9</a:t>
            </a:fld>
            <a:endParaRPr lang="en-GB"/>
          </a:p>
        </p:txBody>
      </p:sp>
      <p:sp>
        <p:nvSpPr>
          <p:cNvPr id="4" name="Marcador de contenido 3">
            <a:extLst>
              <a:ext uri="{FF2B5EF4-FFF2-40B4-BE49-F238E27FC236}">
                <a16:creationId xmlns:a16="http://schemas.microsoft.com/office/drawing/2014/main" id="{BDC6CFB3-7BE6-5574-0FBA-C4C54F60CF2F}"/>
              </a:ext>
            </a:extLst>
          </p:cNvPr>
          <p:cNvSpPr>
            <a:spLocks noGrp="1"/>
          </p:cNvSpPr>
          <p:nvPr>
            <p:ph idx="1"/>
          </p:nvPr>
        </p:nvSpPr>
        <p:spPr/>
        <p:txBody>
          <a:bodyPr/>
          <a:lstStyle/>
          <a:p>
            <a:endParaRPr lang="es-MX"/>
          </a:p>
        </p:txBody>
      </p:sp>
      <p:sp>
        <p:nvSpPr>
          <p:cNvPr id="184" name="TextBox 183">
            <a:extLst>
              <a:ext uri="{FF2B5EF4-FFF2-40B4-BE49-F238E27FC236}">
                <a16:creationId xmlns:a16="http://schemas.microsoft.com/office/drawing/2014/main" id="{E2E3C071-B2BD-BC94-E05D-C22E8B9C1A99}"/>
              </a:ext>
            </a:extLst>
          </p:cNvPr>
          <p:cNvSpPr txBox="1"/>
          <p:nvPr/>
        </p:nvSpPr>
        <p:spPr>
          <a:xfrm>
            <a:off x="707607" y="1962794"/>
            <a:ext cx="402674" cy="184666"/>
          </a:xfrm>
          <a:prstGeom prst="rect">
            <a:avLst/>
          </a:prstGeom>
          <a:noFill/>
        </p:spPr>
        <p:txBody>
          <a:bodyPr wrap="none" rtlCol="0">
            <a:spAutoFit/>
          </a:bodyPr>
          <a:lstStyle/>
          <a:p>
            <a:pPr algn="ctr"/>
            <a:r>
              <a:rPr lang="en-GB" sz="600"/>
              <a:t>Radio</a:t>
            </a:r>
          </a:p>
        </p:txBody>
      </p:sp>
      <p:sp>
        <p:nvSpPr>
          <p:cNvPr id="185" name="TextBox 184">
            <a:extLst>
              <a:ext uri="{FF2B5EF4-FFF2-40B4-BE49-F238E27FC236}">
                <a16:creationId xmlns:a16="http://schemas.microsoft.com/office/drawing/2014/main" id="{22D1D05B-29AC-C051-E8F3-A83CE953082F}"/>
              </a:ext>
            </a:extLst>
          </p:cNvPr>
          <p:cNvSpPr txBox="1"/>
          <p:nvPr/>
        </p:nvSpPr>
        <p:spPr>
          <a:xfrm>
            <a:off x="1359955" y="1962794"/>
            <a:ext cx="490840" cy="184666"/>
          </a:xfrm>
          <a:prstGeom prst="rect">
            <a:avLst/>
          </a:prstGeom>
          <a:noFill/>
        </p:spPr>
        <p:txBody>
          <a:bodyPr wrap="none" rtlCol="0">
            <a:spAutoFit/>
          </a:bodyPr>
          <a:lstStyle/>
          <a:p>
            <a:pPr algn="ctr"/>
            <a:r>
              <a:rPr lang="en-GB" sz="600"/>
              <a:t>Podcast</a:t>
            </a:r>
          </a:p>
        </p:txBody>
      </p:sp>
      <p:sp>
        <p:nvSpPr>
          <p:cNvPr id="186" name="TextBox 185">
            <a:extLst>
              <a:ext uri="{FF2B5EF4-FFF2-40B4-BE49-F238E27FC236}">
                <a16:creationId xmlns:a16="http://schemas.microsoft.com/office/drawing/2014/main" id="{B025AF81-3CE6-9C7B-7681-2B1887C4DF55}"/>
              </a:ext>
            </a:extLst>
          </p:cNvPr>
          <p:cNvSpPr txBox="1"/>
          <p:nvPr/>
        </p:nvSpPr>
        <p:spPr>
          <a:xfrm>
            <a:off x="2092751" y="1962794"/>
            <a:ext cx="407484" cy="184666"/>
          </a:xfrm>
          <a:prstGeom prst="rect">
            <a:avLst/>
          </a:prstGeom>
          <a:noFill/>
        </p:spPr>
        <p:txBody>
          <a:bodyPr wrap="none" rtlCol="0">
            <a:spAutoFit/>
          </a:bodyPr>
          <a:lstStyle/>
          <a:p>
            <a:pPr algn="ctr"/>
            <a:r>
              <a:rPr lang="en-GB" sz="600"/>
              <a:t>Video</a:t>
            </a:r>
          </a:p>
        </p:txBody>
      </p:sp>
      <p:sp>
        <p:nvSpPr>
          <p:cNvPr id="187" name="TextBox 186">
            <a:extLst>
              <a:ext uri="{FF2B5EF4-FFF2-40B4-BE49-F238E27FC236}">
                <a16:creationId xmlns:a16="http://schemas.microsoft.com/office/drawing/2014/main" id="{E058ED04-6AAB-19F8-50C9-F8D229FC8EB7}"/>
              </a:ext>
            </a:extLst>
          </p:cNvPr>
          <p:cNvSpPr txBox="1"/>
          <p:nvPr/>
        </p:nvSpPr>
        <p:spPr>
          <a:xfrm>
            <a:off x="2851994" y="1962794"/>
            <a:ext cx="271228" cy="184666"/>
          </a:xfrm>
          <a:prstGeom prst="rect">
            <a:avLst/>
          </a:prstGeom>
          <a:noFill/>
        </p:spPr>
        <p:txBody>
          <a:bodyPr wrap="none" rtlCol="0">
            <a:spAutoFit/>
          </a:bodyPr>
          <a:lstStyle/>
          <a:p>
            <a:pPr algn="ctr"/>
            <a:r>
              <a:rPr lang="en-GB" sz="600"/>
              <a:t>TV</a:t>
            </a:r>
          </a:p>
        </p:txBody>
      </p:sp>
      <p:sp>
        <p:nvSpPr>
          <p:cNvPr id="188" name="TextBox 187">
            <a:extLst>
              <a:ext uri="{FF2B5EF4-FFF2-40B4-BE49-F238E27FC236}">
                <a16:creationId xmlns:a16="http://schemas.microsoft.com/office/drawing/2014/main" id="{6C35171B-6281-00A1-6A55-455BFED1FEF9}"/>
              </a:ext>
            </a:extLst>
          </p:cNvPr>
          <p:cNvSpPr txBox="1"/>
          <p:nvPr/>
        </p:nvSpPr>
        <p:spPr>
          <a:xfrm>
            <a:off x="3507336" y="1962794"/>
            <a:ext cx="332142" cy="184666"/>
          </a:xfrm>
          <a:prstGeom prst="rect">
            <a:avLst/>
          </a:prstGeom>
          <a:noFill/>
        </p:spPr>
        <p:txBody>
          <a:bodyPr wrap="none" rtlCol="0">
            <a:spAutoFit/>
          </a:bodyPr>
          <a:lstStyle/>
          <a:p>
            <a:pPr algn="ctr"/>
            <a:r>
              <a:rPr lang="en-GB" sz="600"/>
              <a:t>SEO</a:t>
            </a:r>
          </a:p>
        </p:txBody>
      </p:sp>
      <p:sp>
        <p:nvSpPr>
          <p:cNvPr id="189" name="TextBox 188">
            <a:extLst>
              <a:ext uri="{FF2B5EF4-FFF2-40B4-BE49-F238E27FC236}">
                <a16:creationId xmlns:a16="http://schemas.microsoft.com/office/drawing/2014/main" id="{B058C4A8-61B6-BAFA-AD26-C862CC78AA32}"/>
              </a:ext>
            </a:extLst>
          </p:cNvPr>
          <p:cNvSpPr txBox="1"/>
          <p:nvPr/>
        </p:nvSpPr>
        <p:spPr>
          <a:xfrm>
            <a:off x="4194043" y="1962794"/>
            <a:ext cx="372218" cy="184666"/>
          </a:xfrm>
          <a:prstGeom prst="rect">
            <a:avLst/>
          </a:prstGeom>
          <a:noFill/>
        </p:spPr>
        <p:txBody>
          <a:bodyPr wrap="none" rtlCol="0">
            <a:spAutoFit/>
          </a:bodyPr>
          <a:lstStyle/>
          <a:p>
            <a:pPr algn="ctr"/>
            <a:r>
              <a:rPr lang="en-GB" sz="600"/>
              <a:t>OOH</a:t>
            </a:r>
          </a:p>
        </p:txBody>
      </p:sp>
      <p:sp>
        <p:nvSpPr>
          <p:cNvPr id="190" name="TextBox 189">
            <a:extLst>
              <a:ext uri="{FF2B5EF4-FFF2-40B4-BE49-F238E27FC236}">
                <a16:creationId xmlns:a16="http://schemas.microsoft.com/office/drawing/2014/main" id="{18350BCC-BC42-AD5C-49FF-4A1EF1FDBE04}"/>
              </a:ext>
            </a:extLst>
          </p:cNvPr>
          <p:cNvSpPr txBox="1"/>
          <p:nvPr/>
        </p:nvSpPr>
        <p:spPr>
          <a:xfrm>
            <a:off x="4845992" y="1962794"/>
            <a:ext cx="429926" cy="184666"/>
          </a:xfrm>
          <a:prstGeom prst="rect">
            <a:avLst/>
          </a:prstGeom>
          <a:noFill/>
        </p:spPr>
        <p:txBody>
          <a:bodyPr wrap="none" rtlCol="0">
            <a:spAutoFit/>
          </a:bodyPr>
          <a:lstStyle/>
          <a:p>
            <a:pPr algn="ctr"/>
            <a:r>
              <a:rPr lang="en-GB" sz="600"/>
              <a:t>DOOH</a:t>
            </a:r>
          </a:p>
        </p:txBody>
      </p:sp>
      <p:sp>
        <p:nvSpPr>
          <p:cNvPr id="191" name="TextBox 190">
            <a:extLst>
              <a:ext uri="{FF2B5EF4-FFF2-40B4-BE49-F238E27FC236}">
                <a16:creationId xmlns:a16="http://schemas.microsoft.com/office/drawing/2014/main" id="{A02C239C-33D2-90F2-74C4-E71AEE59E6D3}"/>
              </a:ext>
            </a:extLst>
          </p:cNvPr>
          <p:cNvSpPr txBox="1"/>
          <p:nvPr/>
        </p:nvSpPr>
        <p:spPr>
          <a:xfrm>
            <a:off x="5539974" y="1962794"/>
            <a:ext cx="439544" cy="184666"/>
          </a:xfrm>
          <a:prstGeom prst="rect">
            <a:avLst/>
          </a:prstGeom>
          <a:noFill/>
        </p:spPr>
        <p:txBody>
          <a:bodyPr wrap="none" rtlCol="0">
            <a:spAutoFit/>
          </a:bodyPr>
          <a:lstStyle/>
          <a:p>
            <a:pPr algn="ctr"/>
            <a:r>
              <a:rPr lang="en-GB" sz="600"/>
              <a:t>Mobile</a:t>
            </a:r>
          </a:p>
        </p:txBody>
      </p:sp>
      <p:sp>
        <p:nvSpPr>
          <p:cNvPr id="192" name="TextBox 191">
            <a:extLst>
              <a:ext uri="{FF2B5EF4-FFF2-40B4-BE49-F238E27FC236}">
                <a16:creationId xmlns:a16="http://schemas.microsoft.com/office/drawing/2014/main" id="{5B727E1B-E6C5-5405-4BF7-00175D63EBD7}"/>
              </a:ext>
            </a:extLst>
          </p:cNvPr>
          <p:cNvSpPr txBox="1"/>
          <p:nvPr/>
        </p:nvSpPr>
        <p:spPr>
          <a:xfrm>
            <a:off x="6246873" y="1962794"/>
            <a:ext cx="413896" cy="184666"/>
          </a:xfrm>
          <a:prstGeom prst="rect">
            <a:avLst/>
          </a:prstGeom>
          <a:noFill/>
        </p:spPr>
        <p:txBody>
          <a:bodyPr wrap="none" rtlCol="0">
            <a:spAutoFit/>
          </a:bodyPr>
          <a:lstStyle/>
          <a:p>
            <a:pPr algn="ctr"/>
            <a:r>
              <a:rPr lang="en-GB" sz="600"/>
              <a:t>Tablet</a:t>
            </a:r>
          </a:p>
        </p:txBody>
      </p:sp>
      <p:sp>
        <p:nvSpPr>
          <p:cNvPr id="193" name="TextBox 192">
            <a:extLst>
              <a:ext uri="{FF2B5EF4-FFF2-40B4-BE49-F238E27FC236}">
                <a16:creationId xmlns:a16="http://schemas.microsoft.com/office/drawing/2014/main" id="{69001F5B-7865-4F45-7A90-8196F55AD781}"/>
              </a:ext>
            </a:extLst>
          </p:cNvPr>
          <p:cNvSpPr txBox="1"/>
          <p:nvPr/>
        </p:nvSpPr>
        <p:spPr>
          <a:xfrm>
            <a:off x="6861849" y="1962794"/>
            <a:ext cx="566182" cy="184666"/>
          </a:xfrm>
          <a:prstGeom prst="rect">
            <a:avLst/>
          </a:prstGeom>
          <a:noFill/>
        </p:spPr>
        <p:txBody>
          <a:bodyPr wrap="none" rtlCol="0">
            <a:spAutoFit/>
          </a:bodyPr>
          <a:lstStyle/>
          <a:p>
            <a:pPr algn="ctr"/>
            <a:r>
              <a:rPr lang="en-GB" sz="600"/>
              <a:t>Computer</a:t>
            </a:r>
          </a:p>
        </p:txBody>
      </p:sp>
      <p:sp>
        <p:nvSpPr>
          <p:cNvPr id="194" name="TextBox 193">
            <a:extLst>
              <a:ext uri="{FF2B5EF4-FFF2-40B4-BE49-F238E27FC236}">
                <a16:creationId xmlns:a16="http://schemas.microsoft.com/office/drawing/2014/main" id="{3F288530-6809-C39A-A4ED-7F844282C4E9}"/>
              </a:ext>
            </a:extLst>
          </p:cNvPr>
          <p:cNvSpPr txBox="1"/>
          <p:nvPr/>
        </p:nvSpPr>
        <p:spPr>
          <a:xfrm>
            <a:off x="7674212" y="1962794"/>
            <a:ext cx="336952" cy="184666"/>
          </a:xfrm>
          <a:prstGeom prst="rect">
            <a:avLst/>
          </a:prstGeom>
          <a:noFill/>
        </p:spPr>
        <p:txBody>
          <a:bodyPr wrap="none" rtlCol="0">
            <a:spAutoFit/>
          </a:bodyPr>
          <a:lstStyle/>
          <a:p>
            <a:pPr algn="ctr"/>
            <a:r>
              <a:rPr lang="en-GB" sz="600"/>
              <a:t>User</a:t>
            </a:r>
          </a:p>
        </p:txBody>
      </p:sp>
      <p:sp>
        <p:nvSpPr>
          <p:cNvPr id="195" name="TextBox 194">
            <a:extLst>
              <a:ext uri="{FF2B5EF4-FFF2-40B4-BE49-F238E27FC236}">
                <a16:creationId xmlns:a16="http://schemas.microsoft.com/office/drawing/2014/main" id="{77B650F0-149F-7670-8C70-6CB8D62D3D27}"/>
              </a:ext>
            </a:extLst>
          </p:cNvPr>
          <p:cNvSpPr txBox="1"/>
          <p:nvPr/>
        </p:nvSpPr>
        <p:spPr>
          <a:xfrm>
            <a:off x="8343469" y="1962794"/>
            <a:ext cx="367408" cy="184666"/>
          </a:xfrm>
          <a:prstGeom prst="rect">
            <a:avLst/>
          </a:prstGeom>
          <a:noFill/>
        </p:spPr>
        <p:txBody>
          <a:bodyPr wrap="none" rtlCol="0">
            <a:spAutoFit/>
          </a:bodyPr>
          <a:lstStyle/>
          <a:p>
            <a:pPr algn="ctr"/>
            <a:r>
              <a:rPr lang="en-GB" sz="600"/>
              <a:t>Users</a:t>
            </a:r>
          </a:p>
        </p:txBody>
      </p:sp>
      <p:sp>
        <p:nvSpPr>
          <p:cNvPr id="196" name="TextBox 195">
            <a:extLst>
              <a:ext uri="{FF2B5EF4-FFF2-40B4-BE49-F238E27FC236}">
                <a16:creationId xmlns:a16="http://schemas.microsoft.com/office/drawing/2014/main" id="{23659DE2-0773-34FC-BFA2-E08E62505850}"/>
              </a:ext>
            </a:extLst>
          </p:cNvPr>
          <p:cNvSpPr txBox="1"/>
          <p:nvPr/>
        </p:nvSpPr>
        <p:spPr>
          <a:xfrm>
            <a:off x="8898410" y="1962794"/>
            <a:ext cx="607860" cy="184666"/>
          </a:xfrm>
          <a:prstGeom prst="rect">
            <a:avLst/>
          </a:prstGeom>
          <a:noFill/>
        </p:spPr>
        <p:txBody>
          <a:bodyPr wrap="none" rtlCol="0">
            <a:spAutoFit/>
          </a:bodyPr>
          <a:lstStyle/>
          <a:p>
            <a:pPr algn="ctr"/>
            <a:r>
              <a:rPr lang="en-GB" sz="600"/>
              <a:t>Social users</a:t>
            </a:r>
          </a:p>
        </p:txBody>
      </p:sp>
      <p:sp>
        <p:nvSpPr>
          <p:cNvPr id="197" name="TextBox 196">
            <a:extLst>
              <a:ext uri="{FF2B5EF4-FFF2-40B4-BE49-F238E27FC236}">
                <a16:creationId xmlns:a16="http://schemas.microsoft.com/office/drawing/2014/main" id="{9FDC8F2D-1A6F-C02F-9298-C2D5BA13BC5A}"/>
              </a:ext>
            </a:extLst>
          </p:cNvPr>
          <p:cNvSpPr txBox="1"/>
          <p:nvPr/>
        </p:nvSpPr>
        <p:spPr>
          <a:xfrm>
            <a:off x="9736617" y="1962794"/>
            <a:ext cx="372218" cy="184666"/>
          </a:xfrm>
          <a:prstGeom prst="rect">
            <a:avLst/>
          </a:prstGeom>
          <a:noFill/>
        </p:spPr>
        <p:txBody>
          <a:bodyPr wrap="none" rtlCol="0">
            <a:spAutoFit/>
          </a:bodyPr>
          <a:lstStyle/>
          <a:p>
            <a:pPr algn="ctr"/>
            <a:r>
              <a:rPr lang="en-GB" sz="600"/>
              <a:t>Chat</a:t>
            </a:r>
          </a:p>
        </p:txBody>
      </p:sp>
      <p:sp>
        <p:nvSpPr>
          <p:cNvPr id="198" name="TextBox 197">
            <a:extLst>
              <a:ext uri="{FF2B5EF4-FFF2-40B4-BE49-F238E27FC236}">
                <a16:creationId xmlns:a16="http://schemas.microsoft.com/office/drawing/2014/main" id="{A43F9C7A-CB99-84EA-8029-1621ED939707}"/>
              </a:ext>
            </a:extLst>
          </p:cNvPr>
          <p:cNvSpPr txBox="1"/>
          <p:nvPr/>
        </p:nvSpPr>
        <p:spPr>
          <a:xfrm>
            <a:off x="10397880" y="1962794"/>
            <a:ext cx="394660" cy="184666"/>
          </a:xfrm>
          <a:prstGeom prst="rect">
            <a:avLst/>
          </a:prstGeom>
          <a:noFill/>
        </p:spPr>
        <p:txBody>
          <a:bodyPr wrap="none" rtlCol="0">
            <a:spAutoFit/>
          </a:bodyPr>
          <a:lstStyle/>
          <a:p>
            <a:pPr algn="ctr"/>
            <a:r>
              <a:rPr lang="en-GB" sz="600"/>
              <a:t>Share</a:t>
            </a:r>
          </a:p>
        </p:txBody>
      </p:sp>
      <p:sp>
        <p:nvSpPr>
          <p:cNvPr id="199" name="TextBox 198">
            <a:extLst>
              <a:ext uri="{FF2B5EF4-FFF2-40B4-BE49-F238E27FC236}">
                <a16:creationId xmlns:a16="http://schemas.microsoft.com/office/drawing/2014/main" id="{16640E70-FCEE-F911-EBDC-00585ED5B382}"/>
              </a:ext>
            </a:extLst>
          </p:cNvPr>
          <p:cNvSpPr txBox="1"/>
          <p:nvPr/>
        </p:nvSpPr>
        <p:spPr>
          <a:xfrm>
            <a:off x="11061235" y="1962794"/>
            <a:ext cx="439544" cy="184666"/>
          </a:xfrm>
          <a:prstGeom prst="rect">
            <a:avLst/>
          </a:prstGeom>
          <a:noFill/>
        </p:spPr>
        <p:txBody>
          <a:bodyPr wrap="none" rtlCol="0">
            <a:spAutoFit/>
          </a:bodyPr>
          <a:lstStyle/>
          <a:p>
            <a:pPr algn="ctr"/>
            <a:r>
              <a:rPr lang="en-GB" sz="600"/>
              <a:t>Global</a:t>
            </a:r>
          </a:p>
        </p:txBody>
      </p:sp>
      <p:sp>
        <p:nvSpPr>
          <p:cNvPr id="200" name="TextBox 199">
            <a:extLst>
              <a:ext uri="{FF2B5EF4-FFF2-40B4-BE49-F238E27FC236}">
                <a16:creationId xmlns:a16="http://schemas.microsoft.com/office/drawing/2014/main" id="{16DD4C9A-C874-E302-2B80-BE4D23F453A1}"/>
              </a:ext>
            </a:extLst>
          </p:cNvPr>
          <p:cNvSpPr txBox="1"/>
          <p:nvPr/>
        </p:nvSpPr>
        <p:spPr>
          <a:xfrm>
            <a:off x="588183" y="3121742"/>
            <a:ext cx="641522" cy="184666"/>
          </a:xfrm>
          <a:prstGeom prst="rect">
            <a:avLst/>
          </a:prstGeom>
          <a:noFill/>
        </p:spPr>
        <p:txBody>
          <a:bodyPr wrap="none" rtlCol="0">
            <a:spAutoFit/>
          </a:bodyPr>
          <a:lstStyle/>
          <a:p>
            <a:pPr algn="ctr"/>
            <a:r>
              <a:rPr lang="en-GB" sz="600"/>
              <a:t>Local / map</a:t>
            </a:r>
          </a:p>
        </p:txBody>
      </p:sp>
      <p:sp>
        <p:nvSpPr>
          <p:cNvPr id="201" name="TextBox 200">
            <a:extLst>
              <a:ext uri="{FF2B5EF4-FFF2-40B4-BE49-F238E27FC236}">
                <a16:creationId xmlns:a16="http://schemas.microsoft.com/office/drawing/2014/main" id="{E1332F7E-8203-E7C9-6BCD-46736870F5FF}"/>
              </a:ext>
            </a:extLst>
          </p:cNvPr>
          <p:cNvSpPr txBox="1"/>
          <p:nvPr/>
        </p:nvSpPr>
        <p:spPr>
          <a:xfrm>
            <a:off x="1296636" y="3121742"/>
            <a:ext cx="617478" cy="184666"/>
          </a:xfrm>
          <a:prstGeom prst="rect">
            <a:avLst/>
          </a:prstGeom>
          <a:noFill/>
        </p:spPr>
        <p:txBody>
          <a:bodyPr wrap="none" rtlCol="0">
            <a:spAutoFit/>
          </a:bodyPr>
          <a:lstStyle/>
          <a:p>
            <a:pPr algn="ctr"/>
            <a:r>
              <a:rPr lang="en-GB" sz="600"/>
              <a:t>Connected</a:t>
            </a:r>
          </a:p>
        </p:txBody>
      </p:sp>
      <p:sp>
        <p:nvSpPr>
          <p:cNvPr id="202" name="TextBox 201">
            <a:extLst>
              <a:ext uri="{FF2B5EF4-FFF2-40B4-BE49-F238E27FC236}">
                <a16:creationId xmlns:a16="http://schemas.microsoft.com/office/drawing/2014/main" id="{056E062E-48E8-5BA2-0866-4FADE29FD79B}"/>
              </a:ext>
            </a:extLst>
          </p:cNvPr>
          <p:cNvSpPr txBox="1"/>
          <p:nvPr/>
        </p:nvSpPr>
        <p:spPr>
          <a:xfrm>
            <a:off x="2166489" y="3121742"/>
            <a:ext cx="260008" cy="184666"/>
          </a:xfrm>
          <a:prstGeom prst="rect">
            <a:avLst/>
          </a:prstGeom>
          <a:noFill/>
        </p:spPr>
        <p:txBody>
          <a:bodyPr wrap="none" rtlCol="0">
            <a:spAutoFit/>
          </a:bodyPr>
          <a:lstStyle/>
          <a:p>
            <a:pPr algn="ctr"/>
            <a:r>
              <a:rPr lang="en-GB" sz="600"/>
              <a:t>AI</a:t>
            </a:r>
          </a:p>
        </p:txBody>
      </p:sp>
      <p:sp>
        <p:nvSpPr>
          <p:cNvPr id="203" name="TextBox 202">
            <a:extLst>
              <a:ext uri="{FF2B5EF4-FFF2-40B4-BE49-F238E27FC236}">
                <a16:creationId xmlns:a16="http://schemas.microsoft.com/office/drawing/2014/main" id="{B75452C0-CCEE-8AC3-1467-A8A6407A8EF2}"/>
              </a:ext>
            </a:extLst>
          </p:cNvPr>
          <p:cNvSpPr txBox="1"/>
          <p:nvPr/>
        </p:nvSpPr>
        <p:spPr>
          <a:xfrm>
            <a:off x="2814323" y="3121742"/>
            <a:ext cx="346570" cy="184666"/>
          </a:xfrm>
          <a:prstGeom prst="rect">
            <a:avLst/>
          </a:prstGeom>
          <a:noFill/>
        </p:spPr>
        <p:txBody>
          <a:bodyPr wrap="none" rtlCol="0">
            <a:spAutoFit/>
          </a:bodyPr>
          <a:lstStyle/>
          <a:p>
            <a:pPr algn="ctr"/>
            <a:r>
              <a:rPr lang="en-GB" sz="600"/>
              <a:t>Blog</a:t>
            </a:r>
          </a:p>
        </p:txBody>
      </p:sp>
      <p:sp>
        <p:nvSpPr>
          <p:cNvPr id="204" name="TextBox 203">
            <a:extLst>
              <a:ext uri="{FF2B5EF4-FFF2-40B4-BE49-F238E27FC236}">
                <a16:creationId xmlns:a16="http://schemas.microsoft.com/office/drawing/2014/main" id="{60CE1AE2-9B2F-BE39-57AB-7AA34AC38635}"/>
              </a:ext>
            </a:extLst>
          </p:cNvPr>
          <p:cNvSpPr txBox="1"/>
          <p:nvPr/>
        </p:nvSpPr>
        <p:spPr>
          <a:xfrm>
            <a:off x="3431193" y="3121742"/>
            <a:ext cx="484428" cy="184666"/>
          </a:xfrm>
          <a:prstGeom prst="rect">
            <a:avLst/>
          </a:prstGeom>
          <a:noFill/>
        </p:spPr>
        <p:txBody>
          <a:bodyPr wrap="none" rtlCol="0">
            <a:spAutoFit/>
          </a:bodyPr>
          <a:lstStyle/>
          <a:p>
            <a:pPr algn="ctr"/>
            <a:r>
              <a:rPr lang="en-GB" sz="600"/>
              <a:t>Cinema</a:t>
            </a:r>
          </a:p>
        </p:txBody>
      </p:sp>
      <p:sp>
        <p:nvSpPr>
          <p:cNvPr id="205" name="TextBox 204">
            <a:extLst>
              <a:ext uri="{FF2B5EF4-FFF2-40B4-BE49-F238E27FC236}">
                <a16:creationId xmlns:a16="http://schemas.microsoft.com/office/drawing/2014/main" id="{EA23A768-0BC6-C3CB-9A68-1B1B89941EE9}"/>
              </a:ext>
            </a:extLst>
          </p:cNvPr>
          <p:cNvSpPr txBox="1"/>
          <p:nvPr/>
        </p:nvSpPr>
        <p:spPr>
          <a:xfrm>
            <a:off x="4188433" y="3121742"/>
            <a:ext cx="383438" cy="184666"/>
          </a:xfrm>
          <a:prstGeom prst="rect">
            <a:avLst/>
          </a:prstGeom>
          <a:noFill/>
        </p:spPr>
        <p:txBody>
          <a:bodyPr wrap="none" rtlCol="0">
            <a:spAutoFit/>
          </a:bodyPr>
          <a:lstStyle/>
          <a:p>
            <a:pPr algn="ctr"/>
            <a:r>
              <a:rPr lang="en-GB" sz="600"/>
              <a:t>Email</a:t>
            </a:r>
          </a:p>
        </p:txBody>
      </p:sp>
      <p:sp>
        <p:nvSpPr>
          <p:cNvPr id="206" name="TextBox 205">
            <a:extLst>
              <a:ext uri="{FF2B5EF4-FFF2-40B4-BE49-F238E27FC236}">
                <a16:creationId xmlns:a16="http://schemas.microsoft.com/office/drawing/2014/main" id="{B21D6F92-D968-AB13-DB25-CE15EE8F14C6}"/>
              </a:ext>
            </a:extLst>
          </p:cNvPr>
          <p:cNvSpPr txBox="1"/>
          <p:nvPr/>
        </p:nvSpPr>
        <p:spPr>
          <a:xfrm>
            <a:off x="4815535" y="3121742"/>
            <a:ext cx="490840" cy="184666"/>
          </a:xfrm>
          <a:prstGeom prst="rect">
            <a:avLst/>
          </a:prstGeom>
          <a:noFill/>
        </p:spPr>
        <p:txBody>
          <a:bodyPr wrap="none" rtlCol="0">
            <a:spAutoFit/>
          </a:bodyPr>
          <a:lstStyle/>
          <a:p>
            <a:pPr algn="ctr"/>
            <a:r>
              <a:rPr lang="en-GB" sz="600"/>
              <a:t>Gaming</a:t>
            </a:r>
          </a:p>
        </p:txBody>
      </p:sp>
      <p:sp>
        <p:nvSpPr>
          <p:cNvPr id="207" name="TextBox 206">
            <a:extLst>
              <a:ext uri="{FF2B5EF4-FFF2-40B4-BE49-F238E27FC236}">
                <a16:creationId xmlns:a16="http://schemas.microsoft.com/office/drawing/2014/main" id="{551277B2-56BE-F573-4D96-1C193A7D93BB}"/>
              </a:ext>
            </a:extLst>
          </p:cNvPr>
          <p:cNvSpPr txBox="1"/>
          <p:nvPr/>
        </p:nvSpPr>
        <p:spPr>
          <a:xfrm>
            <a:off x="5560813" y="3121742"/>
            <a:ext cx="397866" cy="184666"/>
          </a:xfrm>
          <a:prstGeom prst="rect">
            <a:avLst/>
          </a:prstGeom>
          <a:noFill/>
        </p:spPr>
        <p:txBody>
          <a:bodyPr wrap="none" rtlCol="0">
            <a:spAutoFit/>
          </a:bodyPr>
          <a:lstStyle/>
          <a:p>
            <a:pPr algn="ctr"/>
            <a:r>
              <a:rPr lang="en-GB" sz="600"/>
              <a:t>Music</a:t>
            </a:r>
          </a:p>
        </p:txBody>
      </p:sp>
      <p:sp>
        <p:nvSpPr>
          <p:cNvPr id="208" name="TextBox 207">
            <a:extLst>
              <a:ext uri="{FF2B5EF4-FFF2-40B4-BE49-F238E27FC236}">
                <a16:creationId xmlns:a16="http://schemas.microsoft.com/office/drawing/2014/main" id="{93C33004-2232-1AF2-BC03-FAD7AB47E7B2}"/>
              </a:ext>
            </a:extLst>
          </p:cNvPr>
          <p:cNvSpPr txBox="1"/>
          <p:nvPr/>
        </p:nvSpPr>
        <p:spPr>
          <a:xfrm>
            <a:off x="6175540" y="3121742"/>
            <a:ext cx="556563" cy="184666"/>
          </a:xfrm>
          <a:prstGeom prst="rect">
            <a:avLst/>
          </a:prstGeom>
          <a:noFill/>
        </p:spPr>
        <p:txBody>
          <a:bodyPr wrap="none" rtlCol="0">
            <a:spAutoFit/>
          </a:bodyPr>
          <a:lstStyle/>
          <a:p>
            <a:pPr algn="ctr"/>
            <a:r>
              <a:rPr lang="en-GB" sz="600"/>
              <a:t>Magazine</a:t>
            </a:r>
          </a:p>
        </p:txBody>
      </p:sp>
      <p:sp>
        <p:nvSpPr>
          <p:cNvPr id="209" name="TextBox 208">
            <a:extLst>
              <a:ext uri="{FF2B5EF4-FFF2-40B4-BE49-F238E27FC236}">
                <a16:creationId xmlns:a16="http://schemas.microsoft.com/office/drawing/2014/main" id="{B16D1556-16DC-74CE-1ABA-3A9F32C27BE1}"/>
              </a:ext>
            </a:extLst>
          </p:cNvPr>
          <p:cNvSpPr txBox="1"/>
          <p:nvPr/>
        </p:nvSpPr>
        <p:spPr>
          <a:xfrm>
            <a:off x="6836201" y="3121742"/>
            <a:ext cx="617478" cy="184666"/>
          </a:xfrm>
          <a:prstGeom prst="rect">
            <a:avLst/>
          </a:prstGeom>
          <a:noFill/>
        </p:spPr>
        <p:txBody>
          <a:bodyPr wrap="none" rtlCol="0">
            <a:spAutoFit/>
          </a:bodyPr>
          <a:lstStyle/>
          <a:p>
            <a:pPr algn="ctr"/>
            <a:r>
              <a:rPr lang="en-GB" sz="600"/>
              <a:t>Newspaper</a:t>
            </a:r>
          </a:p>
        </p:txBody>
      </p:sp>
      <p:sp>
        <p:nvSpPr>
          <p:cNvPr id="210" name="TextBox 209">
            <a:extLst>
              <a:ext uri="{FF2B5EF4-FFF2-40B4-BE49-F238E27FC236}">
                <a16:creationId xmlns:a16="http://schemas.microsoft.com/office/drawing/2014/main" id="{D6E7C675-78AA-6061-0C94-708F94771FC5}"/>
              </a:ext>
            </a:extLst>
          </p:cNvPr>
          <p:cNvSpPr txBox="1"/>
          <p:nvPr/>
        </p:nvSpPr>
        <p:spPr>
          <a:xfrm>
            <a:off x="7620512" y="3121742"/>
            <a:ext cx="444353" cy="184666"/>
          </a:xfrm>
          <a:prstGeom prst="rect">
            <a:avLst/>
          </a:prstGeom>
          <a:noFill/>
        </p:spPr>
        <p:txBody>
          <a:bodyPr wrap="none" rtlCol="0">
            <a:spAutoFit/>
          </a:bodyPr>
          <a:lstStyle/>
          <a:p>
            <a:pPr algn="ctr"/>
            <a:r>
              <a:rPr lang="en-GB" sz="600"/>
              <a:t>Search</a:t>
            </a:r>
          </a:p>
        </p:txBody>
      </p:sp>
      <p:sp>
        <p:nvSpPr>
          <p:cNvPr id="211" name="TextBox 210">
            <a:extLst>
              <a:ext uri="{FF2B5EF4-FFF2-40B4-BE49-F238E27FC236}">
                <a16:creationId xmlns:a16="http://schemas.microsoft.com/office/drawing/2014/main" id="{F07EF4A9-9AA3-B401-F108-C786FA49D86E}"/>
              </a:ext>
            </a:extLst>
          </p:cNvPr>
          <p:cNvSpPr txBox="1"/>
          <p:nvPr/>
        </p:nvSpPr>
        <p:spPr>
          <a:xfrm>
            <a:off x="8215228" y="3121742"/>
            <a:ext cx="623890" cy="184666"/>
          </a:xfrm>
          <a:prstGeom prst="rect">
            <a:avLst/>
          </a:prstGeom>
          <a:noFill/>
        </p:spPr>
        <p:txBody>
          <a:bodyPr wrap="none" rtlCol="0">
            <a:spAutoFit/>
          </a:bodyPr>
          <a:lstStyle/>
          <a:p>
            <a:pPr algn="ctr"/>
            <a:r>
              <a:rPr lang="en-GB" sz="600"/>
              <a:t>Paid search</a:t>
            </a:r>
          </a:p>
        </p:txBody>
      </p:sp>
      <p:sp>
        <p:nvSpPr>
          <p:cNvPr id="212" name="TextBox 211">
            <a:extLst>
              <a:ext uri="{FF2B5EF4-FFF2-40B4-BE49-F238E27FC236}">
                <a16:creationId xmlns:a16="http://schemas.microsoft.com/office/drawing/2014/main" id="{8FC49915-49E5-9642-ABB3-1C21475A5EB9}"/>
              </a:ext>
            </a:extLst>
          </p:cNvPr>
          <p:cNvSpPr txBox="1"/>
          <p:nvPr/>
        </p:nvSpPr>
        <p:spPr>
          <a:xfrm>
            <a:off x="8980965" y="3121742"/>
            <a:ext cx="442750" cy="184666"/>
          </a:xfrm>
          <a:prstGeom prst="rect">
            <a:avLst/>
          </a:prstGeom>
          <a:noFill/>
        </p:spPr>
        <p:txBody>
          <a:bodyPr wrap="none" rtlCol="0">
            <a:spAutoFit/>
          </a:bodyPr>
          <a:lstStyle/>
          <a:p>
            <a:pPr algn="ctr"/>
            <a:r>
              <a:rPr lang="en-GB" sz="600"/>
              <a:t>Money</a:t>
            </a:r>
          </a:p>
        </p:txBody>
      </p:sp>
      <p:sp>
        <p:nvSpPr>
          <p:cNvPr id="213" name="TextBox 212">
            <a:extLst>
              <a:ext uri="{FF2B5EF4-FFF2-40B4-BE49-F238E27FC236}">
                <a16:creationId xmlns:a16="http://schemas.microsoft.com/office/drawing/2014/main" id="{74C88E52-AC9F-6EA9-F04F-E2EF318B1750}"/>
              </a:ext>
            </a:extLst>
          </p:cNvPr>
          <p:cNvSpPr txBox="1"/>
          <p:nvPr/>
        </p:nvSpPr>
        <p:spPr>
          <a:xfrm>
            <a:off x="9760662" y="3121742"/>
            <a:ext cx="324128" cy="184666"/>
          </a:xfrm>
          <a:prstGeom prst="rect">
            <a:avLst/>
          </a:prstGeom>
          <a:noFill/>
        </p:spPr>
        <p:txBody>
          <a:bodyPr wrap="none" rtlCol="0">
            <a:spAutoFit/>
          </a:bodyPr>
          <a:lstStyle/>
          <a:p>
            <a:pPr algn="ctr"/>
            <a:r>
              <a:rPr lang="en-GB" sz="600"/>
              <a:t>Like</a:t>
            </a:r>
          </a:p>
        </p:txBody>
      </p:sp>
      <p:sp>
        <p:nvSpPr>
          <p:cNvPr id="214" name="TextBox 213">
            <a:extLst>
              <a:ext uri="{FF2B5EF4-FFF2-40B4-BE49-F238E27FC236}">
                <a16:creationId xmlns:a16="http://schemas.microsoft.com/office/drawing/2014/main" id="{B929976B-680E-5473-8B35-0AE358BC7E36}"/>
              </a:ext>
            </a:extLst>
          </p:cNvPr>
          <p:cNvSpPr txBox="1"/>
          <p:nvPr/>
        </p:nvSpPr>
        <p:spPr>
          <a:xfrm>
            <a:off x="10286471" y="3121742"/>
            <a:ext cx="617478" cy="184666"/>
          </a:xfrm>
          <a:prstGeom prst="rect">
            <a:avLst/>
          </a:prstGeom>
          <a:noFill/>
        </p:spPr>
        <p:txBody>
          <a:bodyPr wrap="none" rtlCol="0">
            <a:spAutoFit/>
          </a:bodyPr>
          <a:lstStyle/>
          <a:p>
            <a:pPr algn="ctr"/>
            <a:r>
              <a:rPr lang="en-GB" sz="600"/>
              <a:t>Connected</a:t>
            </a:r>
          </a:p>
        </p:txBody>
      </p:sp>
      <p:sp>
        <p:nvSpPr>
          <p:cNvPr id="215" name="TextBox 214">
            <a:extLst>
              <a:ext uri="{FF2B5EF4-FFF2-40B4-BE49-F238E27FC236}">
                <a16:creationId xmlns:a16="http://schemas.microsoft.com/office/drawing/2014/main" id="{63F8F5DF-55FE-C502-4C47-14C31A029F09}"/>
              </a:ext>
            </a:extLst>
          </p:cNvPr>
          <p:cNvSpPr txBox="1"/>
          <p:nvPr/>
        </p:nvSpPr>
        <p:spPr>
          <a:xfrm>
            <a:off x="10848837" y="3121742"/>
            <a:ext cx="864340" cy="184666"/>
          </a:xfrm>
          <a:prstGeom prst="rect">
            <a:avLst/>
          </a:prstGeom>
          <a:noFill/>
        </p:spPr>
        <p:txBody>
          <a:bodyPr wrap="none" rtlCol="0">
            <a:spAutoFit/>
          </a:bodyPr>
          <a:lstStyle/>
          <a:p>
            <a:pPr algn="ctr"/>
            <a:r>
              <a:rPr lang="en-GB" sz="600"/>
              <a:t>Recommendation</a:t>
            </a:r>
          </a:p>
        </p:txBody>
      </p:sp>
      <p:sp>
        <p:nvSpPr>
          <p:cNvPr id="216" name="TextBox 215">
            <a:extLst>
              <a:ext uri="{FF2B5EF4-FFF2-40B4-BE49-F238E27FC236}">
                <a16:creationId xmlns:a16="http://schemas.microsoft.com/office/drawing/2014/main" id="{BF30FB1D-C884-4E07-4FC5-71F573E7EA68}"/>
              </a:ext>
            </a:extLst>
          </p:cNvPr>
          <p:cNvSpPr txBox="1"/>
          <p:nvPr/>
        </p:nvSpPr>
        <p:spPr>
          <a:xfrm>
            <a:off x="639479" y="4200947"/>
            <a:ext cx="538930" cy="184666"/>
          </a:xfrm>
          <a:prstGeom prst="rect">
            <a:avLst/>
          </a:prstGeom>
          <a:noFill/>
        </p:spPr>
        <p:txBody>
          <a:bodyPr wrap="none" rtlCol="0">
            <a:spAutoFit/>
          </a:bodyPr>
          <a:lstStyle/>
          <a:p>
            <a:pPr algn="ctr"/>
            <a:r>
              <a:rPr lang="en-GB" sz="600"/>
              <a:t>Shopping</a:t>
            </a:r>
          </a:p>
        </p:txBody>
      </p:sp>
      <p:sp>
        <p:nvSpPr>
          <p:cNvPr id="217" name="TextBox 216">
            <a:extLst>
              <a:ext uri="{FF2B5EF4-FFF2-40B4-BE49-F238E27FC236}">
                <a16:creationId xmlns:a16="http://schemas.microsoft.com/office/drawing/2014/main" id="{23345E5E-F389-5055-B138-A0616CD9BFB5}"/>
              </a:ext>
            </a:extLst>
          </p:cNvPr>
          <p:cNvSpPr txBox="1"/>
          <p:nvPr/>
        </p:nvSpPr>
        <p:spPr>
          <a:xfrm>
            <a:off x="1335910" y="4200947"/>
            <a:ext cx="538930" cy="184666"/>
          </a:xfrm>
          <a:prstGeom prst="rect">
            <a:avLst/>
          </a:prstGeom>
          <a:noFill/>
        </p:spPr>
        <p:txBody>
          <a:bodyPr wrap="none" rtlCol="0">
            <a:spAutoFit/>
          </a:bodyPr>
          <a:lstStyle/>
          <a:p>
            <a:pPr algn="ctr"/>
            <a:r>
              <a:rPr lang="en-GB" sz="600"/>
              <a:t>Shopping</a:t>
            </a:r>
          </a:p>
        </p:txBody>
      </p:sp>
      <p:sp>
        <p:nvSpPr>
          <p:cNvPr id="218" name="TextBox 217">
            <a:extLst>
              <a:ext uri="{FF2B5EF4-FFF2-40B4-BE49-F238E27FC236}">
                <a16:creationId xmlns:a16="http://schemas.microsoft.com/office/drawing/2014/main" id="{882FEEC3-47DA-7494-0372-1EDE1726982D}"/>
              </a:ext>
            </a:extLst>
          </p:cNvPr>
          <p:cNvSpPr txBox="1"/>
          <p:nvPr/>
        </p:nvSpPr>
        <p:spPr>
          <a:xfrm>
            <a:off x="1986151" y="4200947"/>
            <a:ext cx="620684" cy="184666"/>
          </a:xfrm>
          <a:prstGeom prst="rect">
            <a:avLst/>
          </a:prstGeom>
          <a:noFill/>
        </p:spPr>
        <p:txBody>
          <a:bodyPr wrap="none" rtlCol="0">
            <a:spAutoFit/>
          </a:bodyPr>
          <a:lstStyle/>
          <a:p>
            <a:pPr algn="ctr"/>
            <a:r>
              <a:rPr lang="en-GB" sz="600"/>
              <a:t>Sponsorship</a:t>
            </a:r>
          </a:p>
        </p:txBody>
      </p:sp>
      <p:sp>
        <p:nvSpPr>
          <p:cNvPr id="219" name="TextBox 218">
            <a:extLst>
              <a:ext uri="{FF2B5EF4-FFF2-40B4-BE49-F238E27FC236}">
                <a16:creationId xmlns:a16="http://schemas.microsoft.com/office/drawing/2014/main" id="{E191ABC6-3E75-5EEA-AD42-D3FF27CFAC21}"/>
              </a:ext>
            </a:extLst>
          </p:cNvPr>
          <p:cNvSpPr txBox="1"/>
          <p:nvPr/>
        </p:nvSpPr>
        <p:spPr>
          <a:xfrm>
            <a:off x="2707724" y="4200947"/>
            <a:ext cx="559769" cy="184666"/>
          </a:xfrm>
          <a:prstGeom prst="rect">
            <a:avLst/>
          </a:prstGeom>
          <a:noFill/>
        </p:spPr>
        <p:txBody>
          <a:bodyPr wrap="none" rtlCol="0">
            <a:spAutoFit/>
          </a:bodyPr>
          <a:lstStyle/>
          <a:p>
            <a:pPr algn="ctr"/>
            <a:r>
              <a:rPr lang="en-GB" sz="600"/>
              <a:t>Streaming</a:t>
            </a:r>
          </a:p>
        </p:txBody>
      </p:sp>
      <p:cxnSp>
        <p:nvCxnSpPr>
          <p:cNvPr id="221" name="Straight Connector 220">
            <a:extLst>
              <a:ext uri="{FF2B5EF4-FFF2-40B4-BE49-F238E27FC236}">
                <a16:creationId xmlns:a16="http://schemas.microsoft.com/office/drawing/2014/main" id="{0269AE6B-AEE7-ECDF-5C11-9C0E398D8CF8}"/>
              </a:ext>
            </a:extLst>
          </p:cNvPr>
          <p:cNvCxnSpPr>
            <a:cxnSpLocks/>
          </p:cNvCxnSpPr>
          <p:nvPr/>
        </p:nvCxnSpPr>
        <p:spPr>
          <a:xfrm>
            <a:off x="676844" y="4733947"/>
            <a:ext cx="10889408" cy="0"/>
          </a:xfrm>
          <a:prstGeom prst="line">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sp>
        <p:nvSpPr>
          <p:cNvPr id="322" name="Graphic 3">
            <a:extLst>
              <a:ext uri="{FF2B5EF4-FFF2-40B4-BE49-F238E27FC236}">
                <a16:creationId xmlns:a16="http://schemas.microsoft.com/office/drawing/2014/main" id="{4C7E4D20-4E8C-6466-A793-BE50DB7B0792}"/>
              </a:ext>
            </a:extLst>
          </p:cNvPr>
          <p:cNvSpPr/>
          <p:nvPr/>
        </p:nvSpPr>
        <p:spPr>
          <a:xfrm>
            <a:off x="641350" y="5087826"/>
            <a:ext cx="540000" cy="540000"/>
          </a:xfrm>
          <a:custGeom>
            <a:avLst/>
            <a:gdLst>
              <a:gd name="connsiteX0" fmla="*/ 270000 w 540000"/>
              <a:gd name="connsiteY0" fmla="*/ 0 h 540000"/>
              <a:gd name="connsiteX1" fmla="*/ 0 w 540000"/>
              <a:gd name="connsiteY1" fmla="*/ 270000 h 540000"/>
              <a:gd name="connsiteX2" fmla="*/ 270000 w 540000"/>
              <a:gd name="connsiteY2" fmla="*/ 540000 h 540000"/>
              <a:gd name="connsiteX3" fmla="*/ 540000 w 540000"/>
              <a:gd name="connsiteY3" fmla="*/ 270000 h 540000"/>
              <a:gd name="connsiteX4" fmla="*/ 270000 w 540000"/>
              <a:gd name="connsiteY4" fmla="*/ 0 h 540000"/>
              <a:gd name="connsiteX5" fmla="*/ 420156 w 540000"/>
              <a:gd name="connsiteY5" fmla="*/ 270000 h 540000"/>
              <a:gd name="connsiteX6" fmla="*/ 270000 w 540000"/>
              <a:gd name="connsiteY6" fmla="*/ 420156 h 540000"/>
              <a:gd name="connsiteX7" fmla="*/ 119844 w 540000"/>
              <a:gd name="connsiteY7" fmla="*/ 270000 h 540000"/>
              <a:gd name="connsiteX8" fmla="*/ 270000 w 540000"/>
              <a:gd name="connsiteY8" fmla="*/ 119844 h 540000"/>
              <a:gd name="connsiteX9" fmla="*/ 361526 w 540000"/>
              <a:gd name="connsiteY9" fmla="*/ 150957 h 540000"/>
              <a:gd name="connsiteX10" fmla="*/ 326637 w 540000"/>
              <a:gd name="connsiteY10" fmla="*/ 196288 h 540000"/>
              <a:gd name="connsiteX11" fmla="*/ 270000 w 540000"/>
              <a:gd name="connsiteY11" fmla="*/ 177050 h 540000"/>
              <a:gd name="connsiteX12" fmla="*/ 177050 w 540000"/>
              <a:gd name="connsiteY12" fmla="*/ 270000 h 540000"/>
              <a:gd name="connsiteX13" fmla="*/ 270000 w 540000"/>
              <a:gd name="connsiteY13" fmla="*/ 362950 h 540000"/>
              <a:gd name="connsiteX14" fmla="*/ 358457 w 540000"/>
              <a:gd name="connsiteY14" fmla="*/ 298593 h 540000"/>
              <a:gd name="connsiteX15" fmla="*/ 270000 w 540000"/>
              <a:gd name="connsiteY15" fmla="*/ 298593 h 540000"/>
              <a:gd name="connsiteX16" fmla="*/ 270000 w 540000"/>
              <a:gd name="connsiteY16" fmla="*/ 241386 h 540000"/>
              <a:gd name="connsiteX17" fmla="*/ 420156 w 540000"/>
              <a:gd name="connsiteY17" fmla="*/ 241386 h 540000"/>
              <a:gd name="connsiteX18" fmla="*/ 420156 w 540000"/>
              <a:gd name="connsiteY18" fmla="*/ 269989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0000" h="540000">
                <a:moveTo>
                  <a:pt x="270000" y="0"/>
                </a:moveTo>
                <a:cubicBezTo>
                  <a:pt x="120878" y="0"/>
                  <a:pt x="0" y="120878"/>
                  <a:pt x="0" y="270000"/>
                </a:cubicBezTo>
                <a:cubicBezTo>
                  <a:pt x="0" y="419122"/>
                  <a:pt x="120878" y="540000"/>
                  <a:pt x="270000" y="540000"/>
                </a:cubicBezTo>
                <a:cubicBezTo>
                  <a:pt x="419122" y="540000"/>
                  <a:pt x="540000" y="419122"/>
                  <a:pt x="540000" y="270000"/>
                </a:cubicBezTo>
                <a:cubicBezTo>
                  <a:pt x="540000" y="120878"/>
                  <a:pt x="419122" y="0"/>
                  <a:pt x="270000" y="0"/>
                </a:cubicBezTo>
                <a:close/>
                <a:moveTo>
                  <a:pt x="420156" y="270000"/>
                </a:moveTo>
                <a:cubicBezTo>
                  <a:pt x="420156" y="352793"/>
                  <a:pt x="352793" y="420156"/>
                  <a:pt x="270000" y="420156"/>
                </a:cubicBezTo>
                <a:cubicBezTo>
                  <a:pt x="187207" y="420156"/>
                  <a:pt x="119844" y="352793"/>
                  <a:pt x="119844" y="270000"/>
                </a:cubicBezTo>
                <a:cubicBezTo>
                  <a:pt x="119844" y="187207"/>
                  <a:pt x="187207" y="119844"/>
                  <a:pt x="270000" y="119844"/>
                </a:cubicBezTo>
                <a:cubicBezTo>
                  <a:pt x="303444" y="119844"/>
                  <a:pt x="335085" y="130602"/>
                  <a:pt x="361526" y="150957"/>
                </a:cubicBezTo>
                <a:lnTo>
                  <a:pt x="326637" y="196288"/>
                </a:lnTo>
                <a:cubicBezTo>
                  <a:pt x="310289" y="183705"/>
                  <a:pt x="290704" y="177050"/>
                  <a:pt x="270000" y="177050"/>
                </a:cubicBezTo>
                <a:cubicBezTo>
                  <a:pt x="218742" y="177050"/>
                  <a:pt x="177050" y="218753"/>
                  <a:pt x="177050" y="270000"/>
                </a:cubicBezTo>
                <a:cubicBezTo>
                  <a:pt x="177050" y="321247"/>
                  <a:pt x="218753" y="362950"/>
                  <a:pt x="270000" y="362950"/>
                </a:cubicBezTo>
                <a:cubicBezTo>
                  <a:pt x="311280" y="362950"/>
                  <a:pt x="346359" y="335907"/>
                  <a:pt x="358457" y="298593"/>
                </a:cubicBezTo>
                <a:lnTo>
                  <a:pt x="270000" y="298593"/>
                </a:lnTo>
                <a:lnTo>
                  <a:pt x="270000" y="241386"/>
                </a:lnTo>
                <a:lnTo>
                  <a:pt x="420156" y="241386"/>
                </a:lnTo>
                <a:lnTo>
                  <a:pt x="420156" y="269989"/>
                </a:lnTo>
                <a:close/>
              </a:path>
            </a:pathLst>
          </a:custGeom>
          <a:solidFill>
            <a:schemeClr val="tx1"/>
          </a:solidFill>
          <a:ln w="1042" cap="flat">
            <a:noFill/>
            <a:prstDash val="solid"/>
            <a:miter/>
          </a:ln>
        </p:spPr>
        <p:txBody>
          <a:bodyPr rtlCol="0" anchor="ctr"/>
          <a:lstStyle/>
          <a:p>
            <a:endParaRPr lang="en-GB"/>
          </a:p>
        </p:txBody>
      </p:sp>
      <p:sp>
        <p:nvSpPr>
          <p:cNvPr id="385" name="Freeform 384">
            <a:extLst>
              <a:ext uri="{FF2B5EF4-FFF2-40B4-BE49-F238E27FC236}">
                <a16:creationId xmlns:a16="http://schemas.microsoft.com/office/drawing/2014/main" id="{72DA7E2F-0659-5AD9-0F00-D9A38CE66427}"/>
              </a:ext>
            </a:extLst>
          </p:cNvPr>
          <p:cNvSpPr/>
          <p:nvPr/>
        </p:nvSpPr>
        <p:spPr>
          <a:xfrm>
            <a:off x="4794843" y="5087826"/>
            <a:ext cx="540000" cy="540000"/>
          </a:xfrm>
          <a:custGeom>
            <a:avLst/>
            <a:gdLst>
              <a:gd name="connsiteX0" fmla="*/ 188725 w 540000"/>
              <a:gd name="connsiteY0" fmla="*/ 185076 h 540000"/>
              <a:gd name="connsiteX1" fmla="*/ 250688 w 540000"/>
              <a:gd name="connsiteY1" fmla="*/ 233001 h 540000"/>
              <a:gd name="connsiteX2" fmla="*/ 211875 w 540000"/>
              <a:gd name="connsiteY2" fmla="*/ 293329 h 540000"/>
              <a:gd name="connsiteX3" fmla="*/ 150619 w 540000"/>
              <a:gd name="connsiteY3" fmla="*/ 355113 h 540000"/>
              <a:gd name="connsiteX4" fmla="*/ 121204 w 540000"/>
              <a:gd name="connsiteY4" fmla="*/ 310035 h 540000"/>
              <a:gd name="connsiteX5" fmla="*/ 188725 w 540000"/>
              <a:gd name="connsiteY5" fmla="*/ 185076 h 540000"/>
              <a:gd name="connsiteX6" fmla="*/ 350051 w 540000"/>
              <a:gd name="connsiteY6" fmla="*/ 176364 h 540000"/>
              <a:gd name="connsiteX7" fmla="*/ 350051 w 540000"/>
              <a:gd name="connsiteY7" fmla="*/ 176375 h 540000"/>
              <a:gd name="connsiteX8" fmla="*/ 423668 w 540000"/>
              <a:gd name="connsiteY8" fmla="*/ 310552 h 540000"/>
              <a:gd name="connsiteX9" fmla="*/ 395297 w 540000"/>
              <a:gd name="connsiteY9" fmla="*/ 355102 h 540000"/>
              <a:gd name="connsiteX10" fmla="*/ 333376 w 540000"/>
              <a:gd name="connsiteY10" fmla="*/ 286969 h 540000"/>
              <a:gd name="connsiteX11" fmla="*/ 311112 w 540000"/>
              <a:gd name="connsiteY11" fmla="*/ 249834 h 540000"/>
              <a:gd name="connsiteX12" fmla="*/ 293741 w 540000"/>
              <a:gd name="connsiteY12" fmla="*/ 222770 h 540000"/>
              <a:gd name="connsiteX13" fmla="*/ 350051 w 540000"/>
              <a:gd name="connsiteY13" fmla="*/ 176364 h 540000"/>
              <a:gd name="connsiteX14" fmla="*/ 189253 w 540000"/>
              <a:gd name="connsiteY14" fmla="*/ 143817 h 540000"/>
              <a:gd name="connsiteX15" fmla="*/ 80135 w 540000"/>
              <a:gd name="connsiteY15" fmla="*/ 309329 h 540000"/>
              <a:gd name="connsiteX16" fmla="*/ 149048 w 540000"/>
              <a:gd name="connsiteY16" fmla="*/ 396172 h 540000"/>
              <a:gd name="connsiteX17" fmla="*/ 242156 w 540000"/>
              <a:gd name="connsiteY17" fmla="*/ 312114 h 540000"/>
              <a:gd name="connsiteX18" fmla="*/ 270095 w 540000"/>
              <a:gd name="connsiteY18" fmla="*/ 262744 h 540000"/>
              <a:gd name="connsiteX19" fmla="*/ 282698 w 540000"/>
              <a:gd name="connsiteY19" fmla="*/ 283574 h 540000"/>
              <a:gd name="connsiteX20" fmla="*/ 301324 w 540000"/>
              <a:gd name="connsiteY20" fmla="*/ 314898 h 540000"/>
              <a:gd name="connsiteX21" fmla="*/ 394432 w 540000"/>
              <a:gd name="connsiteY21" fmla="*/ 396172 h 540000"/>
              <a:gd name="connsiteX22" fmla="*/ 394443 w 540000"/>
              <a:gd name="connsiteY22" fmla="*/ 396172 h 540000"/>
              <a:gd name="connsiteX23" fmla="*/ 459875 w 540000"/>
              <a:gd name="connsiteY23" fmla="*/ 307758 h 540000"/>
              <a:gd name="connsiteX24" fmla="*/ 352666 w 540000"/>
              <a:gd name="connsiteY24" fmla="*/ 143817 h 540000"/>
              <a:gd name="connsiteX25" fmla="*/ 275157 w 540000"/>
              <a:gd name="connsiteY25" fmla="*/ 197058 h 540000"/>
              <a:gd name="connsiteX26" fmla="*/ 189253 w 540000"/>
              <a:gd name="connsiteY26" fmla="*/ 143817 h 540000"/>
              <a:gd name="connsiteX27" fmla="*/ 270000 w 540000"/>
              <a:gd name="connsiteY27" fmla="*/ 0 h 540000"/>
              <a:gd name="connsiteX28" fmla="*/ 540000 w 540000"/>
              <a:gd name="connsiteY28" fmla="*/ 270000 h 540000"/>
              <a:gd name="connsiteX29" fmla="*/ 270000 w 540000"/>
              <a:gd name="connsiteY29" fmla="*/ 540000 h 540000"/>
              <a:gd name="connsiteX30" fmla="*/ 0 w 540000"/>
              <a:gd name="connsiteY30" fmla="*/ 270000 h 540000"/>
              <a:gd name="connsiteX31" fmla="*/ 270000 w 540000"/>
              <a:gd name="connsiteY31"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0000" h="540000">
                <a:moveTo>
                  <a:pt x="188725" y="185076"/>
                </a:moveTo>
                <a:cubicBezTo>
                  <a:pt x="208617" y="185076"/>
                  <a:pt x="225238" y="196562"/>
                  <a:pt x="250688" y="233001"/>
                </a:cubicBezTo>
                <a:cubicBezTo>
                  <a:pt x="226515" y="270073"/>
                  <a:pt x="211875" y="293329"/>
                  <a:pt x="211875" y="293329"/>
                </a:cubicBezTo>
                <a:cubicBezTo>
                  <a:pt x="179686" y="343796"/>
                  <a:pt x="169066" y="355113"/>
                  <a:pt x="150619" y="355113"/>
                </a:cubicBezTo>
                <a:cubicBezTo>
                  <a:pt x="132173" y="355113"/>
                  <a:pt x="121204" y="338913"/>
                  <a:pt x="121204" y="310035"/>
                </a:cubicBezTo>
                <a:cubicBezTo>
                  <a:pt x="121204" y="248252"/>
                  <a:pt x="152001" y="185076"/>
                  <a:pt x="188725" y="185076"/>
                </a:cubicBezTo>
                <a:close/>
                <a:moveTo>
                  <a:pt x="350051" y="176364"/>
                </a:moveTo>
                <a:lnTo>
                  <a:pt x="350051" y="176375"/>
                </a:lnTo>
                <a:cubicBezTo>
                  <a:pt x="390952" y="176375"/>
                  <a:pt x="423668" y="236587"/>
                  <a:pt x="423668" y="310552"/>
                </a:cubicBezTo>
                <a:cubicBezTo>
                  <a:pt x="423668" y="338744"/>
                  <a:pt x="413638" y="355102"/>
                  <a:pt x="395297" y="355102"/>
                </a:cubicBezTo>
                <a:cubicBezTo>
                  <a:pt x="376956" y="355102"/>
                  <a:pt x="368191" y="342994"/>
                  <a:pt x="333376" y="286969"/>
                </a:cubicBezTo>
                <a:lnTo>
                  <a:pt x="311112" y="249834"/>
                </a:lnTo>
                <a:cubicBezTo>
                  <a:pt x="305089" y="240035"/>
                  <a:pt x="299310" y="231028"/>
                  <a:pt x="293741" y="222770"/>
                </a:cubicBezTo>
                <a:cubicBezTo>
                  <a:pt x="313812" y="191794"/>
                  <a:pt x="330360" y="176364"/>
                  <a:pt x="350051" y="176364"/>
                </a:cubicBezTo>
                <a:close/>
                <a:moveTo>
                  <a:pt x="189253" y="143817"/>
                </a:moveTo>
                <a:cubicBezTo>
                  <a:pt x="127470" y="143817"/>
                  <a:pt x="80135" y="224227"/>
                  <a:pt x="80135" y="309329"/>
                </a:cubicBezTo>
                <a:cubicBezTo>
                  <a:pt x="80135" y="362580"/>
                  <a:pt x="105891" y="396172"/>
                  <a:pt x="149048" y="396172"/>
                </a:cubicBezTo>
                <a:cubicBezTo>
                  <a:pt x="180109" y="396172"/>
                  <a:pt x="202447" y="381533"/>
                  <a:pt x="242156" y="312114"/>
                </a:cubicBezTo>
                <a:cubicBezTo>
                  <a:pt x="242156" y="312114"/>
                  <a:pt x="258704" y="282878"/>
                  <a:pt x="270095" y="262744"/>
                </a:cubicBezTo>
                <a:cubicBezTo>
                  <a:pt x="274082" y="269188"/>
                  <a:pt x="278269" y="276117"/>
                  <a:pt x="282698" y="283574"/>
                </a:cubicBezTo>
                <a:lnTo>
                  <a:pt x="301324" y="314898"/>
                </a:lnTo>
                <a:cubicBezTo>
                  <a:pt x="337595" y="375595"/>
                  <a:pt x="357813" y="396172"/>
                  <a:pt x="394432" y="396172"/>
                </a:cubicBezTo>
                <a:lnTo>
                  <a:pt x="394443" y="396172"/>
                </a:lnTo>
                <a:cubicBezTo>
                  <a:pt x="436482" y="396172"/>
                  <a:pt x="459875" y="362116"/>
                  <a:pt x="459875" y="307758"/>
                </a:cubicBezTo>
                <a:cubicBezTo>
                  <a:pt x="459875" y="218658"/>
                  <a:pt x="411465" y="143817"/>
                  <a:pt x="352666" y="143817"/>
                </a:cubicBezTo>
                <a:cubicBezTo>
                  <a:pt x="321532" y="143817"/>
                  <a:pt x="297190" y="167263"/>
                  <a:pt x="275157" y="197058"/>
                </a:cubicBezTo>
                <a:cubicBezTo>
                  <a:pt x="244877" y="158509"/>
                  <a:pt x="219554" y="143817"/>
                  <a:pt x="189253" y="143817"/>
                </a:cubicBezTo>
                <a:close/>
                <a:moveTo>
                  <a:pt x="270000" y="0"/>
                </a:moveTo>
                <a:cubicBezTo>
                  <a:pt x="419122" y="0"/>
                  <a:pt x="540000" y="120878"/>
                  <a:pt x="540000" y="270000"/>
                </a:cubicBezTo>
                <a:cubicBezTo>
                  <a:pt x="540000" y="419122"/>
                  <a:pt x="419122" y="540000"/>
                  <a:pt x="270000" y="540000"/>
                </a:cubicBezTo>
                <a:cubicBezTo>
                  <a:pt x="120878" y="540000"/>
                  <a:pt x="0" y="419122"/>
                  <a:pt x="0" y="270000"/>
                </a:cubicBezTo>
                <a:cubicBezTo>
                  <a:pt x="0" y="120878"/>
                  <a:pt x="120888" y="0"/>
                  <a:pt x="270000" y="0"/>
                </a:cubicBezTo>
                <a:close/>
              </a:path>
            </a:pathLst>
          </a:custGeom>
          <a:solidFill>
            <a:schemeClr val="tx1"/>
          </a:solidFill>
          <a:ln w="1042" cap="flat">
            <a:noFill/>
            <a:prstDash val="solid"/>
            <a:miter/>
          </a:ln>
        </p:spPr>
        <p:txBody>
          <a:bodyPr rtlCol="0" anchor="ctr"/>
          <a:lstStyle/>
          <a:p>
            <a:endParaRPr lang="en-GB"/>
          </a:p>
        </p:txBody>
      </p:sp>
      <p:sp>
        <p:nvSpPr>
          <p:cNvPr id="327" name="Graphic 9">
            <a:extLst>
              <a:ext uri="{FF2B5EF4-FFF2-40B4-BE49-F238E27FC236}">
                <a16:creationId xmlns:a16="http://schemas.microsoft.com/office/drawing/2014/main" id="{625946D1-B328-059E-7A3E-A001E40BBA09}"/>
              </a:ext>
            </a:extLst>
          </p:cNvPr>
          <p:cNvSpPr/>
          <p:nvPr/>
        </p:nvSpPr>
        <p:spPr>
          <a:xfrm>
            <a:off x="5487093" y="5087826"/>
            <a:ext cx="539564" cy="539564"/>
          </a:xfrm>
          <a:custGeom>
            <a:avLst/>
            <a:gdLst>
              <a:gd name="connsiteX0" fmla="*/ 269782 w 539564"/>
              <a:gd name="connsiteY0" fmla="*/ 0 h 539564"/>
              <a:gd name="connsiteX1" fmla="*/ 0 w 539564"/>
              <a:gd name="connsiteY1" fmla="*/ 269782 h 539564"/>
              <a:gd name="connsiteX2" fmla="*/ 269782 w 539564"/>
              <a:gd name="connsiteY2" fmla="*/ 539565 h 539564"/>
              <a:gd name="connsiteX3" fmla="*/ 539565 w 539564"/>
              <a:gd name="connsiteY3" fmla="*/ 269782 h 539564"/>
              <a:gd name="connsiteX4" fmla="*/ 269782 w 539564"/>
              <a:gd name="connsiteY4" fmla="*/ 0 h 539564"/>
              <a:gd name="connsiteX5" fmla="*/ 269782 w 539564"/>
              <a:gd name="connsiteY5" fmla="*/ 0 h 539564"/>
              <a:gd name="connsiteX6" fmla="*/ 431281 w 539564"/>
              <a:gd name="connsiteY6" fmla="*/ 356988 h 539564"/>
              <a:gd name="connsiteX7" fmla="*/ 390183 w 539564"/>
              <a:gd name="connsiteY7" fmla="*/ 372535 h 539564"/>
              <a:gd name="connsiteX8" fmla="*/ 385175 w 539564"/>
              <a:gd name="connsiteY8" fmla="*/ 383073 h 539564"/>
              <a:gd name="connsiteX9" fmla="*/ 383335 w 539564"/>
              <a:gd name="connsiteY9" fmla="*/ 390444 h 539564"/>
              <a:gd name="connsiteX10" fmla="*/ 378860 w 539564"/>
              <a:gd name="connsiteY10" fmla="*/ 393863 h 539564"/>
              <a:gd name="connsiteX11" fmla="*/ 378599 w 539564"/>
              <a:gd name="connsiteY11" fmla="*/ 393863 h 539564"/>
              <a:gd name="connsiteX12" fmla="*/ 371751 w 539564"/>
              <a:gd name="connsiteY12" fmla="*/ 392806 h 539564"/>
              <a:gd name="connsiteX13" fmla="*/ 353308 w 539564"/>
              <a:gd name="connsiteY13" fmla="*/ 390967 h 539564"/>
              <a:gd name="connsiteX14" fmla="*/ 340135 w 539564"/>
              <a:gd name="connsiteY14" fmla="*/ 392012 h 539564"/>
              <a:gd name="connsiteX15" fmla="*/ 314844 w 539564"/>
              <a:gd name="connsiteY15" fmla="*/ 404924 h 539564"/>
              <a:gd name="connsiteX16" fmla="*/ 271372 w 539564"/>
              <a:gd name="connsiteY16" fmla="*/ 422049 h 539564"/>
              <a:gd name="connsiteX17" fmla="*/ 267158 w 539564"/>
              <a:gd name="connsiteY17" fmla="*/ 422049 h 539564"/>
              <a:gd name="connsiteX18" fmla="*/ 223686 w 539564"/>
              <a:gd name="connsiteY18" fmla="*/ 404924 h 539564"/>
              <a:gd name="connsiteX19" fmla="*/ 198396 w 539564"/>
              <a:gd name="connsiteY19" fmla="*/ 392012 h 539564"/>
              <a:gd name="connsiteX20" fmla="*/ 185222 w 539564"/>
              <a:gd name="connsiteY20" fmla="*/ 390967 h 539564"/>
              <a:gd name="connsiteX21" fmla="*/ 166779 w 539564"/>
              <a:gd name="connsiteY21" fmla="*/ 393068 h 539564"/>
              <a:gd name="connsiteX22" fmla="*/ 159931 w 539564"/>
              <a:gd name="connsiteY22" fmla="*/ 394113 h 539564"/>
              <a:gd name="connsiteX23" fmla="*/ 155185 w 539564"/>
              <a:gd name="connsiteY23" fmla="*/ 390694 h 539564"/>
              <a:gd name="connsiteX24" fmla="*/ 153345 w 539564"/>
              <a:gd name="connsiteY24" fmla="*/ 383063 h 539564"/>
              <a:gd name="connsiteX25" fmla="*/ 148337 w 539564"/>
              <a:gd name="connsiteY25" fmla="*/ 372524 h 539564"/>
              <a:gd name="connsiteX26" fmla="*/ 107238 w 539564"/>
              <a:gd name="connsiteY26" fmla="*/ 356977 h 539564"/>
              <a:gd name="connsiteX27" fmla="*/ 106715 w 539564"/>
              <a:gd name="connsiteY27" fmla="*/ 354876 h 539564"/>
              <a:gd name="connsiteX28" fmla="*/ 109611 w 539564"/>
              <a:gd name="connsiteY28" fmla="*/ 351457 h 539564"/>
              <a:gd name="connsiteX29" fmla="*/ 178374 w 539564"/>
              <a:gd name="connsiteY29" fmla="*/ 293494 h 539564"/>
              <a:gd name="connsiteX30" fmla="*/ 178635 w 539564"/>
              <a:gd name="connsiteY30" fmla="*/ 293494 h 539564"/>
              <a:gd name="connsiteX31" fmla="*/ 180214 w 539564"/>
              <a:gd name="connsiteY31" fmla="*/ 278481 h 539564"/>
              <a:gd name="connsiteX32" fmla="*/ 159659 w 539564"/>
              <a:gd name="connsiteY32" fmla="*/ 265308 h 539564"/>
              <a:gd name="connsiteX33" fmla="*/ 154913 w 539564"/>
              <a:gd name="connsiteY33" fmla="*/ 263718 h 539564"/>
              <a:gd name="connsiteX34" fmla="*/ 140422 w 539564"/>
              <a:gd name="connsiteY34" fmla="*/ 249761 h 539564"/>
              <a:gd name="connsiteX35" fmla="*/ 153334 w 539564"/>
              <a:gd name="connsiteY35" fmla="*/ 241323 h 539564"/>
              <a:gd name="connsiteX36" fmla="*/ 157025 w 539564"/>
              <a:gd name="connsiteY36" fmla="*/ 242118 h 539564"/>
              <a:gd name="connsiteX37" fmla="*/ 173627 w 539564"/>
              <a:gd name="connsiteY37" fmla="*/ 246593 h 539564"/>
              <a:gd name="connsiteX38" fmla="*/ 183644 w 539564"/>
              <a:gd name="connsiteY38" fmla="*/ 243435 h 539564"/>
              <a:gd name="connsiteX39" fmla="*/ 183121 w 539564"/>
              <a:gd name="connsiteY39" fmla="*/ 233419 h 539564"/>
              <a:gd name="connsiteX40" fmla="*/ 187073 w 539564"/>
              <a:gd name="connsiteY40" fmla="*/ 167825 h 539564"/>
              <a:gd name="connsiteX41" fmla="*/ 265852 w 539564"/>
              <a:gd name="connsiteY41" fmla="*/ 116982 h 539564"/>
              <a:gd name="connsiteX42" fmla="*/ 272439 w 539564"/>
              <a:gd name="connsiteY42" fmla="*/ 116982 h 539564"/>
              <a:gd name="connsiteX43" fmla="*/ 351479 w 539564"/>
              <a:gd name="connsiteY43" fmla="*/ 167825 h 539564"/>
              <a:gd name="connsiteX44" fmla="*/ 355431 w 539564"/>
              <a:gd name="connsiteY44" fmla="*/ 233419 h 539564"/>
              <a:gd name="connsiteX45" fmla="*/ 355431 w 539564"/>
              <a:gd name="connsiteY45" fmla="*/ 234475 h 539564"/>
              <a:gd name="connsiteX46" fmla="*/ 354908 w 539564"/>
              <a:gd name="connsiteY46" fmla="*/ 243435 h 539564"/>
              <a:gd name="connsiteX47" fmla="*/ 363869 w 539564"/>
              <a:gd name="connsiteY47" fmla="*/ 246593 h 539564"/>
              <a:gd name="connsiteX48" fmla="*/ 379677 w 539564"/>
              <a:gd name="connsiteY48" fmla="*/ 242118 h 539564"/>
              <a:gd name="connsiteX49" fmla="*/ 384685 w 539564"/>
              <a:gd name="connsiteY49" fmla="*/ 241062 h 539564"/>
              <a:gd name="connsiteX50" fmla="*/ 390215 w 539564"/>
              <a:gd name="connsiteY50" fmla="*/ 242379 h 539564"/>
              <a:gd name="connsiteX51" fmla="*/ 390477 w 539564"/>
              <a:gd name="connsiteY51" fmla="*/ 242379 h 539564"/>
              <a:gd name="connsiteX52" fmla="*/ 398119 w 539564"/>
              <a:gd name="connsiteY52" fmla="*/ 250817 h 539564"/>
              <a:gd name="connsiteX53" fmla="*/ 383629 w 539564"/>
              <a:gd name="connsiteY53" fmla="*/ 263718 h 539564"/>
              <a:gd name="connsiteX54" fmla="*/ 379154 w 539564"/>
              <a:gd name="connsiteY54" fmla="*/ 265308 h 539564"/>
              <a:gd name="connsiteX55" fmla="*/ 358338 w 539564"/>
              <a:gd name="connsiteY55" fmla="*/ 278481 h 539564"/>
              <a:gd name="connsiteX56" fmla="*/ 359917 w 539564"/>
              <a:gd name="connsiteY56" fmla="*/ 293494 h 539564"/>
              <a:gd name="connsiteX57" fmla="*/ 360178 w 539564"/>
              <a:gd name="connsiteY57" fmla="*/ 293494 h 539564"/>
              <a:gd name="connsiteX58" fmla="*/ 428941 w 539564"/>
              <a:gd name="connsiteY58" fmla="*/ 351457 h 539564"/>
              <a:gd name="connsiteX59" fmla="*/ 431837 w 539564"/>
              <a:gd name="connsiteY59" fmla="*/ 354876 h 539564"/>
              <a:gd name="connsiteX60" fmla="*/ 431314 w 539564"/>
              <a:gd name="connsiteY60" fmla="*/ 356977 h 539564"/>
              <a:gd name="connsiteX61" fmla="*/ 431314 w 539564"/>
              <a:gd name="connsiteY61" fmla="*/ 356977 h 53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39564" h="539564">
                <a:moveTo>
                  <a:pt x="269782" y="0"/>
                </a:moveTo>
                <a:cubicBezTo>
                  <a:pt x="120923" y="0"/>
                  <a:pt x="0" y="120934"/>
                  <a:pt x="0" y="269782"/>
                </a:cubicBezTo>
                <a:cubicBezTo>
                  <a:pt x="0" y="418631"/>
                  <a:pt x="120923" y="539565"/>
                  <a:pt x="269782" y="539565"/>
                </a:cubicBezTo>
                <a:cubicBezTo>
                  <a:pt x="418642" y="539565"/>
                  <a:pt x="539565" y="418642"/>
                  <a:pt x="539565" y="269782"/>
                </a:cubicBezTo>
                <a:cubicBezTo>
                  <a:pt x="539565" y="120923"/>
                  <a:pt x="418642" y="0"/>
                  <a:pt x="269782" y="0"/>
                </a:cubicBezTo>
                <a:lnTo>
                  <a:pt x="269782" y="0"/>
                </a:lnTo>
                <a:close/>
                <a:moveTo>
                  <a:pt x="431281" y="356988"/>
                </a:moveTo>
                <a:cubicBezTo>
                  <a:pt x="429442" y="361473"/>
                  <a:pt x="420743" y="367788"/>
                  <a:pt x="390183" y="372535"/>
                </a:cubicBezTo>
                <a:cubicBezTo>
                  <a:pt x="387548" y="373057"/>
                  <a:pt x="386753" y="376215"/>
                  <a:pt x="385175" y="383073"/>
                </a:cubicBezTo>
                <a:cubicBezTo>
                  <a:pt x="384685" y="385567"/>
                  <a:pt x="384064" y="388027"/>
                  <a:pt x="383335" y="390444"/>
                </a:cubicBezTo>
                <a:cubicBezTo>
                  <a:pt x="382540" y="392806"/>
                  <a:pt x="381223" y="393863"/>
                  <a:pt x="378860" y="393863"/>
                </a:cubicBezTo>
                <a:lnTo>
                  <a:pt x="378599" y="393863"/>
                </a:lnTo>
                <a:cubicBezTo>
                  <a:pt x="376280" y="393808"/>
                  <a:pt x="373972" y="393449"/>
                  <a:pt x="371751" y="392806"/>
                </a:cubicBezTo>
                <a:cubicBezTo>
                  <a:pt x="365665" y="391696"/>
                  <a:pt x="359492" y="391086"/>
                  <a:pt x="353308" y="390967"/>
                </a:cubicBezTo>
                <a:cubicBezTo>
                  <a:pt x="348899" y="390934"/>
                  <a:pt x="344490" y="391282"/>
                  <a:pt x="340135" y="392012"/>
                </a:cubicBezTo>
                <a:cubicBezTo>
                  <a:pt x="330913" y="393601"/>
                  <a:pt x="323271" y="399132"/>
                  <a:pt x="314844" y="404924"/>
                </a:cubicBezTo>
                <a:cubicBezTo>
                  <a:pt x="302988" y="413361"/>
                  <a:pt x="290609" y="422049"/>
                  <a:pt x="271372" y="422049"/>
                </a:cubicBezTo>
                <a:lnTo>
                  <a:pt x="267158" y="422049"/>
                </a:lnTo>
                <a:cubicBezTo>
                  <a:pt x="247921" y="422049"/>
                  <a:pt x="235542" y="413361"/>
                  <a:pt x="223686" y="404924"/>
                </a:cubicBezTo>
                <a:cubicBezTo>
                  <a:pt x="215521" y="399121"/>
                  <a:pt x="207617" y="393601"/>
                  <a:pt x="198396" y="392012"/>
                </a:cubicBezTo>
                <a:cubicBezTo>
                  <a:pt x="194041" y="391282"/>
                  <a:pt x="189631" y="390934"/>
                  <a:pt x="185222" y="390967"/>
                </a:cubicBezTo>
                <a:cubicBezTo>
                  <a:pt x="179017" y="391075"/>
                  <a:pt x="172844" y="391783"/>
                  <a:pt x="166779" y="393068"/>
                </a:cubicBezTo>
                <a:cubicBezTo>
                  <a:pt x="164526" y="393623"/>
                  <a:pt x="162240" y="393971"/>
                  <a:pt x="159931" y="394113"/>
                </a:cubicBezTo>
                <a:cubicBezTo>
                  <a:pt x="157710" y="394352"/>
                  <a:pt x="155653" y="392883"/>
                  <a:pt x="155185" y="390694"/>
                </a:cubicBezTo>
                <a:cubicBezTo>
                  <a:pt x="154390" y="388060"/>
                  <a:pt x="153867" y="385425"/>
                  <a:pt x="153345" y="383063"/>
                </a:cubicBezTo>
                <a:cubicBezTo>
                  <a:pt x="152027" y="376737"/>
                  <a:pt x="150971" y="373046"/>
                  <a:pt x="148337" y="372524"/>
                </a:cubicBezTo>
                <a:cubicBezTo>
                  <a:pt x="117777" y="367777"/>
                  <a:pt x="109078" y="361452"/>
                  <a:pt x="107238" y="356977"/>
                </a:cubicBezTo>
                <a:cubicBezTo>
                  <a:pt x="106944" y="356313"/>
                  <a:pt x="106759" y="355594"/>
                  <a:pt x="106715" y="354876"/>
                </a:cubicBezTo>
                <a:cubicBezTo>
                  <a:pt x="106683" y="353167"/>
                  <a:pt x="107924" y="351697"/>
                  <a:pt x="109611" y="351457"/>
                </a:cubicBezTo>
                <a:cubicBezTo>
                  <a:pt x="156502" y="343553"/>
                  <a:pt x="177579" y="295606"/>
                  <a:pt x="178374" y="293494"/>
                </a:cubicBezTo>
                <a:lnTo>
                  <a:pt x="178635" y="293494"/>
                </a:lnTo>
                <a:cubicBezTo>
                  <a:pt x="181531" y="287692"/>
                  <a:pt x="182065" y="282422"/>
                  <a:pt x="180214" y="278481"/>
                </a:cubicBezTo>
                <a:cubicBezTo>
                  <a:pt x="177057" y="270838"/>
                  <a:pt x="166518" y="267409"/>
                  <a:pt x="159659" y="265308"/>
                </a:cubicBezTo>
                <a:cubicBezTo>
                  <a:pt x="158048" y="264861"/>
                  <a:pt x="156469" y="264328"/>
                  <a:pt x="154913" y="263718"/>
                </a:cubicBezTo>
                <a:cubicBezTo>
                  <a:pt x="140944" y="258188"/>
                  <a:pt x="139899" y="252657"/>
                  <a:pt x="140422" y="249761"/>
                </a:cubicBezTo>
                <a:cubicBezTo>
                  <a:pt x="141478" y="244764"/>
                  <a:pt x="147803" y="241323"/>
                  <a:pt x="153334" y="241323"/>
                </a:cubicBezTo>
                <a:cubicBezTo>
                  <a:pt x="154608" y="241302"/>
                  <a:pt x="155871" y="241574"/>
                  <a:pt x="157025" y="242118"/>
                </a:cubicBezTo>
                <a:cubicBezTo>
                  <a:pt x="163350" y="245014"/>
                  <a:pt x="168881" y="246593"/>
                  <a:pt x="173627" y="246593"/>
                </a:cubicBezTo>
                <a:cubicBezTo>
                  <a:pt x="180475" y="246593"/>
                  <a:pt x="183371" y="243697"/>
                  <a:pt x="183644" y="243435"/>
                </a:cubicBezTo>
                <a:cubicBezTo>
                  <a:pt x="183644" y="240267"/>
                  <a:pt x="183382" y="236849"/>
                  <a:pt x="183121" y="233419"/>
                </a:cubicBezTo>
                <a:cubicBezTo>
                  <a:pt x="181804" y="211297"/>
                  <a:pt x="179964" y="183633"/>
                  <a:pt x="187073" y="167825"/>
                </a:cubicBezTo>
                <a:cubicBezTo>
                  <a:pt x="208150" y="120662"/>
                  <a:pt x="252679" y="116982"/>
                  <a:pt x="265852" y="116982"/>
                </a:cubicBezTo>
                <a:lnTo>
                  <a:pt x="272439" y="116982"/>
                </a:lnTo>
                <a:cubicBezTo>
                  <a:pt x="285612" y="116982"/>
                  <a:pt x="330402" y="120662"/>
                  <a:pt x="351479" y="167825"/>
                </a:cubicBezTo>
                <a:cubicBezTo>
                  <a:pt x="358588" y="183633"/>
                  <a:pt x="356748" y="211297"/>
                  <a:pt x="355431" y="233419"/>
                </a:cubicBezTo>
                <a:lnTo>
                  <a:pt x="355431" y="234475"/>
                </a:lnTo>
                <a:cubicBezTo>
                  <a:pt x="355170" y="237371"/>
                  <a:pt x="354908" y="240529"/>
                  <a:pt x="354908" y="243435"/>
                </a:cubicBezTo>
                <a:cubicBezTo>
                  <a:pt x="355170" y="243697"/>
                  <a:pt x="357804" y="246331"/>
                  <a:pt x="363869" y="246593"/>
                </a:cubicBezTo>
                <a:cubicBezTo>
                  <a:pt x="368615" y="246331"/>
                  <a:pt x="373885" y="244753"/>
                  <a:pt x="379677" y="242118"/>
                </a:cubicBezTo>
                <a:cubicBezTo>
                  <a:pt x="381255" y="241443"/>
                  <a:pt x="382965" y="241084"/>
                  <a:pt x="384685" y="241062"/>
                </a:cubicBezTo>
                <a:cubicBezTo>
                  <a:pt x="386601" y="241095"/>
                  <a:pt x="388495" y="241541"/>
                  <a:pt x="390215" y="242379"/>
                </a:cubicBezTo>
                <a:lnTo>
                  <a:pt x="390477" y="242379"/>
                </a:lnTo>
                <a:cubicBezTo>
                  <a:pt x="394951" y="243958"/>
                  <a:pt x="398119" y="247388"/>
                  <a:pt x="398119" y="250817"/>
                </a:cubicBezTo>
                <a:cubicBezTo>
                  <a:pt x="398381" y="253985"/>
                  <a:pt x="395746" y="258982"/>
                  <a:pt x="383629" y="263718"/>
                </a:cubicBezTo>
                <a:cubicBezTo>
                  <a:pt x="382311" y="264252"/>
                  <a:pt x="380733" y="264774"/>
                  <a:pt x="379154" y="265308"/>
                </a:cubicBezTo>
                <a:cubicBezTo>
                  <a:pt x="372045" y="267409"/>
                  <a:pt x="361506" y="270838"/>
                  <a:pt x="358338" y="278481"/>
                </a:cubicBezTo>
                <a:cubicBezTo>
                  <a:pt x="356498" y="282433"/>
                  <a:pt x="357021" y="287702"/>
                  <a:pt x="359917" y="293494"/>
                </a:cubicBezTo>
                <a:lnTo>
                  <a:pt x="360178" y="293494"/>
                </a:lnTo>
                <a:cubicBezTo>
                  <a:pt x="360973" y="295596"/>
                  <a:pt x="382050" y="343553"/>
                  <a:pt x="428941" y="351457"/>
                </a:cubicBezTo>
                <a:cubicBezTo>
                  <a:pt x="430628" y="351708"/>
                  <a:pt x="431880" y="353167"/>
                  <a:pt x="431837" y="354876"/>
                </a:cubicBezTo>
                <a:cubicBezTo>
                  <a:pt x="431782" y="355605"/>
                  <a:pt x="431608" y="356313"/>
                  <a:pt x="431314" y="356977"/>
                </a:cubicBezTo>
                <a:lnTo>
                  <a:pt x="431314" y="356977"/>
                </a:lnTo>
                <a:close/>
              </a:path>
            </a:pathLst>
          </a:custGeom>
          <a:solidFill>
            <a:schemeClr val="tx1"/>
          </a:solidFill>
          <a:ln w="1075" cap="flat">
            <a:noFill/>
            <a:prstDash val="solid"/>
            <a:miter/>
          </a:ln>
        </p:spPr>
        <p:txBody>
          <a:bodyPr rtlCol="0" anchor="ctr"/>
          <a:lstStyle/>
          <a:p>
            <a:endParaRPr lang="en-GB"/>
          </a:p>
        </p:txBody>
      </p:sp>
      <p:sp>
        <p:nvSpPr>
          <p:cNvPr id="386" name="Freeform 385">
            <a:extLst>
              <a:ext uri="{FF2B5EF4-FFF2-40B4-BE49-F238E27FC236}">
                <a16:creationId xmlns:a16="http://schemas.microsoft.com/office/drawing/2014/main" id="{84F8EAAB-7618-9138-352C-9EA1455F3E97}"/>
              </a:ext>
            </a:extLst>
          </p:cNvPr>
          <p:cNvSpPr/>
          <p:nvPr/>
        </p:nvSpPr>
        <p:spPr>
          <a:xfrm>
            <a:off x="6179342" y="5087826"/>
            <a:ext cx="540000" cy="540000"/>
          </a:xfrm>
          <a:custGeom>
            <a:avLst/>
            <a:gdLst>
              <a:gd name="connsiteX0" fmla="*/ 200622 w 540000"/>
              <a:gd name="connsiteY0" fmla="*/ 219733 h 540000"/>
              <a:gd name="connsiteX1" fmla="*/ 207034 w 540000"/>
              <a:gd name="connsiteY1" fmla="*/ 226146 h 540000"/>
              <a:gd name="connsiteX2" fmla="*/ 207034 w 540000"/>
              <a:gd name="connsiteY2" fmla="*/ 271371 h 540000"/>
              <a:gd name="connsiteX3" fmla="*/ 227748 w 540000"/>
              <a:gd name="connsiteY3" fmla="*/ 271371 h 540000"/>
              <a:gd name="connsiteX4" fmla="*/ 232790 w 540000"/>
              <a:gd name="connsiteY4" fmla="*/ 273533 h 540000"/>
              <a:gd name="connsiteX5" fmla="*/ 232800 w 540000"/>
              <a:gd name="connsiteY5" fmla="*/ 273554 h 540000"/>
              <a:gd name="connsiteX6" fmla="*/ 234825 w 540000"/>
              <a:gd name="connsiteY6" fmla="*/ 278416 h 540000"/>
              <a:gd name="connsiteX7" fmla="*/ 228149 w 540000"/>
              <a:gd name="connsiteY7" fmla="*/ 285514 h 540000"/>
              <a:gd name="connsiteX8" fmla="*/ 227928 w 540000"/>
              <a:gd name="connsiteY8" fmla="*/ 285514 h 540000"/>
              <a:gd name="connsiteX9" fmla="*/ 200327 w 540000"/>
              <a:gd name="connsiteY9" fmla="*/ 285514 h 540000"/>
              <a:gd name="connsiteX10" fmla="*/ 193218 w 540000"/>
              <a:gd name="connsiteY10" fmla="*/ 278405 h 540000"/>
              <a:gd name="connsiteX11" fmla="*/ 193218 w 540000"/>
              <a:gd name="connsiteY11" fmla="*/ 226146 h 540000"/>
              <a:gd name="connsiteX12" fmla="*/ 200622 w 540000"/>
              <a:gd name="connsiteY12" fmla="*/ 219733 h 540000"/>
              <a:gd name="connsiteX13" fmla="*/ 312303 w 540000"/>
              <a:gd name="connsiteY13" fmla="*/ 219301 h 540000"/>
              <a:gd name="connsiteX14" fmla="*/ 319190 w 540000"/>
              <a:gd name="connsiteY14" fmla="*/ 226188 h 540000"/>
              <a:gd name="connsiteX15" fmla="*/ 319370 w 540000"/>
              <a:gd name="connsiteY15" fmla="*/ 226156 h 540000"/>
              <a:gd name="connsiteX16" fmla="*/ 319380 w 540000"/>
              <a:gd name="connsiteY16" fmla="*/ 226156 h 540000"/>
              <a:gd name="connsiteX17" fmla="*/ 319380 w 540000"/>
              <a:gd name="connsiteY17" fmla="*/ 278026 h 540000"/>
              <a:gd name="connsiteX18" fmla="*/ 312272 w 540000"/>
              <a:gd name="connsiteY18" fmla="*/ 285135 h 540000"/>
              <a:gd name="connsiteX19" fmla="*/ 307578 w 540000"/>
              <a:gd name="connsiteY19" fmla="*/ 283215 h 540000"/>
              <a:gd name="connsiteX20" fmla="*/ 290165 w 540000"/>
              <a:gd name="connsiteY20" fmla="*/ 260803 h 540000"/>
              <a:gd name="connsiteX21" fmla="*/ 279154 w 540000"/>
              <a:gd name="connsiteY21" fmla="*/ 246596 h 540000"/>
              <a:gd name="connsiteX22" fmla="*/ 279154 w 540000"/>
              <a:gd name="connsiteY22" fmla="*/ 278216 h 540000"/>
              <a:gd name="connsiteX23" fmla="*/ 272552 w 540000"/>
              <a:gd name="connsiteY23" fmla="*/ 285314 h 540000"/>
              <a:gd name="connsiteX24" fmla="*/ 272267 w 540000"/>
              <a:gd name="connsiteY24" fmla="*/ 285314 h 540000"/>
              <a:gd name="connsiteX25" fmla="*/ 267616 w 540000"/>
              <a:gd name="connsiteY25" fmla="*/ 283500 h 540000"/>
              <a:gd name="connsiteX26" fmla="*/ 265338 w 540000"/>
              <a:gd name="connsiteY26" fmla="*/ 278385 h 540000"/>
              <a:gd name="connsiteX27" fmla="*/ 265338 w 540000"/>
              <a:gd name="connsiteY27" fmla="*/ 226441 h 540000"/>
              <a:gd name="connsiteX28" fmla="*/ 272014 w 540000"/>
              <a:gd name="connsiteY28" fmla="*/ 219333 h 540000"/>
              <a:gd name="connsiteX29" fmla="*/ 277414 w 540000"/>
              <a:gd name="connsiteY29" fmla="*/ 221642 h 540000"/>
              <a:gd name="connsiteX30" fmla="*/ 300006 w 540000"/>
              <a:gd name="connsiteY30" fmla="*/ 251058 h 540000"/>
              <a:gd name="connsiteX31" fmla="*/ 305406 w 540000"/>
              <a:gd name="connsiteY31" fmla="*/ 258166 h 540000"/>
              <a:gd name="connsiteX32" fmla="*/ 305406 w 540000"/>
              <a:gd name="connsiteY32" fmla="*/ 226188 h 540000"/>
              <a:gd name="connsiteX33" fmla="*/ 312303 w 540000"/>
              <a:gd name="connsiteY33" fmla="*/ 219301 h 540000"/>
              <a:gd name="connsiteX34" fmla="*/ 246765 w 540000"/>
              <a:gd name="connsiteY34" fmla="*/ 219269 h 540000"/>
              <a:gd name="connsiteX35" fmla="*/ 249781 w 540000"/>
              <a:gd name="connsiteY35" fmla="*/ 219269 h 540000"/>
              <a:gd name="connsiteX36" fmla="*/ 255181 w 540000"/>
              <a:gd name="connsiteY36" fmla="*/ 224669 h 540000"/>
              <a:gd name="connsiteX37" fmla="*/ 255181 w 540000"/>
              <a:gd name="connsiteY37" fmla="*/ 279808 h 540000"/>
              <a:gd name="connsiteX38" fmla="*/ 249781 w 540000"/>
              <a:gd name="connsiteY38" fmla="*/ 285208 h 540000"/>
              <a:gd name="connsiteX39" fmla="*/ 246765 w 540000"/>
              <a:gd name="connsiteY39" fmla="*/ 285208 h 540000"/>
              <a:gd name="connsiteX40" fmla="*/ 241365 w 540000"/>
              <a:gd name="connsiteY40" fmla="*/ 279808 h 540000"/>
              <a:gd name="connsiteX41" fmla="*/ 241365 w 540000"/>
              <a:gd name="connsiteY41" fmla="*/ 224669 h 540000"/>
              <a:gd name="connsiteX42" fmla="*/ 246765 w 540000"/>
              <a:gd name="connsiteY42" fmla="*/ 219269 h 540000"/>
              <a:gd name="connsiteX43" fmla="*/ 336635 w 540000"/>
              <a:gd name="connsiteY43" fmla="*/ 219258 h 540000"/>
              <a:gd name="connsiteX44" fmla="*/ 364236 w 540000"/>
              <a:gd name="connsiteY44" fmla="*/ 219258 h 540000"/>
              <a:gd name="connsiteX45" fmla="*/ 371640 w 540000"/>
              <a:gd name="connsiteY45" fmla="*/ 225671 h 540000"/>
              <a:gd name="connsiteX46" fmla="*/ 365228 w 540000"/>
              <a:gd name="connsiteY46" fmla="*/ 233075 h 540000"/>
              <a:gd name="connsiteX47" fmla="*/ 364236 w 540000"/>
              <a:gd name="connsiteY47" fmla="*/ 233075 h 540000"/>
              <a:gd name="connsiteX48" fmla="*/ 343564 w 540000"/>
              <a:gd name="connsiteY48" fmla="*/ 233075 h 540000"/>
              <a:gd name="connsiteX49" fmla="*/ 343575 w 540000"/>
              <a:gd name="connsiteY49" fmla="*/ 233085 h 540000"/>
              <a:gd name="connsiteX50" fmla="*/ 343575 w 540000"/>
              <a:gd name="connsiteY50" fmla="*/ 245341 h 540000"/>
              <a:gd name="connsiteX51" fmla="*/ 364247 w 540000"/>
              <a:gd name="connsiteY51" fmla="*/ 245341 h 540000"/>
              <a:gd name="connsiteX52" fmla="*/ 371345 w 540000"/>
              <a:gd name="connsiteY52" fmla="*/ 251943 h 540000"/>
              <a:gd name="connsiteX53" fmla="*/ 371345 w 540000"/>
              <a:gd name="connsiteY53" fmla="*/ 252228 h 540000"/>
              <a:gd name="connsiteX54" fmla="*/ 364458 w 540000"/>
              <a:gd name="connsiteY54" fmla="*/ 259125 h 540000"/>
              <a:gd name="connsiteX55" fmla="*/ 364236 w 540000"/>
              <a:gd name="connsiteY55" fmla="*/ 259125 h 540000"/>
              <a:gd name="connsiteX56" fmla="*/ 343564 w 540000"/>
              <a:gd name="connsiteY56" fmla="*/ 259125 h 540000"/>
              <a:gd name="connsiteX57" fmla="*/ 343564 w 540000"/>
              <a:gd name="connsiteY57" fmla="*/ 271381 h 540000"/>
              <a:gd name="connsiteX58" fmla="*/ 364236 w 540000"/>
              <a:gd name="connsiteY58" fmla="*/ 271381 h 540000"/>
              <a:gd name="connsiteX59" fmla="*/ 369141 w 540000"/>
              <a:gd name="connsiteY59" fmla="*/ 273406 h 540000"/>
              <a:gd name="connsiteX60" fmla="*/ 369204 w 540000"/>
              <a:gd name="connsiteY60" fmla="*/ 283151 h 540000"/>
              <a:gd name="connsiteX61" fmla="*/ 364247 w 540000"/>
              <a:gd name="connsiteY61" fmla="*/ 285197 h 540000"/>
              <a:gd name="connsiteX62" fmla="*/ 336646 w 540000"/>
              <a:gd name="connsiteY62" fmla="*/ 285197 h 540000"/>
              <a:gd name="connsiteX63" fmla="*/ 329748 w 540000"/>
              <a:gd name="connsiteY63" fmla="*/ 278310 h 540000"/>
              <a:gd name="connsiteX64" fmla="*/ 329748 w 540000"/>
              <a:gd name="connsiteY64" fmla="*/ 278089 h 540000"/>
              <a:gd name="connsiteX65" fmla="*/ 329748 w 540000"/>
              <a:gd name="connsiteY65" fmla="*/ 226145 h 540000"/>
              <a:gd name="connsiteX66" fmla="*/ 336635 w 540000"/>
              <a:gd name="connsiteY66" fmla="*/ 219258 h 540000"/>
              <a:gd name="connsiteX67" fmla="*/ 270000 w 540000"/>
              <a:gd name="connsiteY67" fmla="*/ 142298 h 540000"/>
              <a:gd name="connsiteX68" fmla="*/ 135000 w 540000"/>
              <a:gd name="connsiteY68" fmla="*/ 249655 h 540000"/>
              <a:gd name="connsiteX69" fmla="*/ 198946 w 540000"/>
              <a:gd name="connsiteY69" fmla="*/ 341065 h 540000"/>
              <a:gd name="connsiteX70" fmla="*/ 252239 w 540000"/>
              <a:gd name="connsiteY70" fmla="*/ 356052 h 540000"/>
              <a:gd name="connsiteX71" fmla="*/ 258778 w 540000"/>
              <a:gd name="connsiteY71" fmla="*/ 364184 h 540000"/>
              <a:gd name="connsiteX72" fmla="*/ 255941 w 540000"/>
              <a:gd name="connsiteY72" fmla="*/ 389549 h 540000"/>
              <a:gd name="connsiteX73" fmla="*/ 256700 w 540000"/>
              <a:gd name="connsiteY73" fmla="*/ 393746 h 540000"/>
              <a:gd name="connsiteX74" fmla="*/ 266593 w 540000"/>
              <a:gd name="connsiteY74" fmla="*/ 396942 h 540000"/>
              <a:gd name="connsiteX75" fmla="*/ 375870 w 540000"/>
              <a:gd name="connsiteY75" fmla="*/ 318220 h 540000"/>
              <a:gd name="connsiteX76" fmla="*/ 393630 w 540000"/>
              <a:gd name="connsiteY76" fmla="*/ 292887 h 540000"/>
              <a:gd name="connsiteX77" fmla="*/ 403966 w 540000"/>
              <a:gd name="connsiteY77" fmla="*/ 263324 h 540000"/>
              <a:gd name="connsiteX78" fmla="*/ 405000 w 540000"/>
              <a:gd name="connsiteY78" fmla="*/ 255150 h 540000"/>
              <a:gd name="connsiteX79" fmla="*/ 405000 w 540000"/>
              <a:gd name="connsiteY79" fmla="*/ 244677 h 540000"/>
              <a:gd name="connsiteX80" fmla="*/ 365924 w 540000"/>
              <a:gd name="connsiteY80" fmla="*/ 174055 h 540000"/>
              <a:gd name="connsiteX81" fmla="*/ 270000 w 540000"/>
              <a:gd name="connsiteY81" fmla="*/ 142298 h 540000"/>
              <a:gd name="connsiteX82" fmla="*/ 270000 w 540000"/>
              <a:gd name="connsiteY82" fmla="*/ 0 h 540000"/>
              <a:gd name="connsiteX83" fmla="*/ 540000 w 540000"/>
              <a:gd name="connsiteY83" fmla="*/ 270000 h 540000"/>
              <a:gd name="connsiteX84" fmla="*/ 270000 w 540000"/>
              <a:gd name="connsiteY84" fmla="*/ 540000 h 540000"/>
              <a:gd name="connsiteX85" fmla="*/ 0 w 540000"/>
              <a:gd name="connsiteY85" fmla="*/ 270000 h 540000"/>
              <a:gd name="connsiteX86" fmla="*/ 270000 w 540000"/>
              <a:gd name="connsiteY86"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40000" h="540000">
                <a:moveTo>
                  <a:pt x="200622" y="219733"/>
                </a:moveTo>
                <a:cubicBezTo>
                  <a:pt x="204060" y="219976"/>
                  <a:pt x="206792" y="222707"/>
                  <a:pt x="207034" y="226146"/>
                </a:cubicBezTo>
                <a:lnTo>
                  <a:pt x="207034" y="271371"/>
                </a:lnTo>
                <a:lnTo>
                  <a:pt x="227748" y="271371"/>
                </a:lnTo>
                <a:cubicBezTo>
                  <a:pt x="229657" y="271360"/>
                  <a:pt x="231482" y="272141"/>
                  <a:pt x="232790" y="273533"/>
                </a:cubicBezTo>
                <a:lnTo>
                  <a:pt x="232800" y="273554"/>
                </a:lnTo>
                <a:cubicBezTo>
                  <a:pt x="234108" y="274830"/>
                  <a:pt x="234836" y="276591"/>
                  <a:pt x="234825" y="278416"/>
                </a:cubicBezTo>
                <a:cubicBezTo>
                  <a:pt x="234941" y="282223"/>
                  <a:pt x="231957" y="285398"/>
                  <a:pt x="228149" y="285514"/>
                </a:cubicBezTo>
                <a:cubicBezTo>
                  <a:pt x="228075" y="285514"/>
                  <a:pt x="228002" y="285514"/>
                  <a:pt x="227928" y="285514"/>
                </a:cubicBezTo>
                <a:lnTo>
                  <a:pt x="200327" y="285514"/>
                </a:lnTo>
                <a:cubicBezTo>
                  <a:pt x="196403" y="285514"/>
                  <a:pt x="193218" y="282329"/>
                  <a:pt x="193218" y="278405"/>
                </a:cubicBezTo>
                <a:lnTo>
                  <a:pt x="193218" y="226146"/>
                </a:lnTo>
                <a:cubicBezTo>
                  <a:pt x="193492" y="222328"/>
                  <a:pt x="196804" y="219459"/>
                  <a:pt x="200622" y="219733"/>
                </a:cubicBezTo>
                <a:close/>
                <a:moveTo>
                  <a:pt x="312303" y="219301"/>
                </a:moveTo>
                <a:cubicBezTo>
                  <a:pt x="316100" y="219301"/>
                  <a:pt x="319180" y="222381"/>
                  <a:pt x="319190" y="226188"/>
                </a:cubicBezTo>
                <a:lnTo>
                  <a:pt x="319370" y="226156"/>
                </a:lnTo>
                <a:lnTo>
                  <a:pt x="319380" y="226156"/>
                </a:lnTo>
                <a:lnTo>
                  <a:pt x="319380" y="278026"/>
                </a:lnTo>
                <a:cubicBezTo>
                  <a:pt x="319380" y="281949"/>
                  <a:pt x="316195" y="285135"/>
                  <a:pt x="312272" y="285135"/>
                </a:cubicBezTo>
                <a:cubicBezTo>
                  <a:pt x="310521" y="285135"/>
                  <a:pt x="308833" y="284449"/>
                  <a:pt x="307578" y="283215"/>
                </a:cubicBezTo>
                <a:cubicBezTo>
                  <a:pt x="307325" y="283215"/>
                  <a:pt x="298054" y="270991"/>
                  <a:pt x="290165" y="260803"/>
                </a:cubicBezTo>
                <a:lnTo>
                  <a:pt x="279154" y="246596"/>
                </a:lnTo>
                <a:lnTo>
                  <a:pt x="279154" y="278216"/>
                </a:lnTo>
                <a:cubicBezTo>
                  <a:pt x="279292" y="282002"/>
                  <a:pt x="276338" y="285177"/>
                  <a:pt x="272552" y="285314"/>
                </a:cubicBezTo>
                <a:cubicBezTo>
                  <a:pt x="272457" y="285314"/>
                  <a:pt x="272362" y="285314"/>
                  <a:pt x="272267" y="285314"/>
                </a:cubicBezTo>
                <a:cubicBezTo>
                  <a:pt x="270548" y="285293"/>
                  <a:pt x="268892" y="284649"/>
                  <a:pt x="267616" y="283500"/>
                </a:cubicBezTo>
                <a:cubicBezTo>
                  <a:pt x="266161" y="282203"/>
                  <a:pt x="265338" y="280336"/>
                  <a:pt x="265338" y="278385"/>
                </a:cubicBezTo>
                <a:lnTo>
                  <a:pt x="265338" y="226441"/>
                </a:lnTo>
                <a:cubicBezTo>
                  <a:pt x="265338" y="222676"/>
                  <a:pt x="268259" y="219565"/>
                  <a:pt x="272014" y="219333"/>
                </a:cubicBezTo>
                <a:cubicBezTo>
                  <a:pt x="274060" y="219290"/>
                  <a:pt x="276033" y="220134"/>
                  <a:pt x="277414" y="221642"/>
                </a:cubicBezTo>
                <a:cubicBezTo>
                  <a:pt x="277699" y="222001"/>
                  <a:pt x="291979" y="240542"/>
                  <a:pt x="300006" y="251058"/>
                </a:cubicBezTo>
                <a:cubicBezTo>
                  <a:pt x="303201" y="255181"/>
                  <a:pt x="305406" y="258166"/>
                  <a:pt x="305406" y="258166"/>
                </a:cubicBezTo>
                <a:lnTo>
                  <a:pt x="305406" y="226188"/>
                </a:lnTo>
                <a:cubicBezTo>
                  <a:pt x="305406" y="222381"/>
                  <a:pt x="308496" y="219301"/>
                  <a:pt x="312303" y="219301"/>
                </a:cubicBezTo>
                <a:close/>
                <a:moveTo>
                  <a:pt x="246765" y="219269"/>
                </a:moveTo>
                <a:lnTo>
                  <a:pt x="249781" y="219269"/>
                </a:lnTo>
                <a:cubicBezTo>
                  <a:pt x="252764" y="219269"/>
                  <a:pt x="255181" y="221687"/>
                  <a:pt x="255181" y="224669"/>
                </a:cubicBezTo>
                <a:lnTo>
                  <a:pt x="255181" y="279808"/>
                </a:lnTo>
                <a:cubicBezTo>
                  <a:pt x="255181" y="282790"/>
                  <a:pt x="252764" y="285208"/>
                  <a:pt x="249781" y="285208"/>
                </a:cubicBezTo>
                <a:lnTo>
                  <a:pt x="246765" y="285208"/>
                </a:lnTo>
                <a:cubicBezTo>
                  <a:pt x="243783" y="285208"/>
                  <a:pt x="241365" y="282790"/>
                  <a:pt x="241365" y="279808"/>
                </a:cubicBezTo>
                <a:lnTo>
                  <a:pt x="241365" y="224669"/>
                </a:lnTo>
                <a:cubicBezTo>
                  <a:pt x="241365" y="221687"/>
                  <a:pt x="243783" y="219269"/>
                  <a:pt x="246765" y="219269"/>
                </a:cubicBezTo>
                <a:close/>
                <a:moveTo>
                  <a:pt x="336635" y="219258"/>
                </a:moveTo>
                <a:lnTo>
                  <a:pt x="364236" y="219258"/>
                </a:lnTo>
                <a:cubicBezTo>
                  <a:pt x="368054" y="218984"/>
                  <a:pt x="371366" y="221853"/>
                  <a:pt x="371640" y="225671"/>
                </a:cubicBezTo>
                <a:cubicBezTo>
                  <a:pt x="371914" y="229489"/>
                  <a:pt x="369046" y="232800"/>
                  <a:pt x="365228" y="233075"/>
                </a:cubicBezTo>
                <a:cubicBezTo>
                  <a:pt x="364901" y="233096"/>
                  <a:pt x="364563" y="233096"/>
                  <a:pt x="364236" y="233075"/>
                </a:cubicBezTo>
                <a:lnTo>
                  <a:pt x="343564" y="233075"/>
                </a:lnTo>
                <a:lnTo>
                  <a:pt x="343575" y="233085"/>
                </a:lnTo>
                <a:lnTo>
                  <a:pt x="343575" y="245341"/>
                </a:lnTo>
                <a:lnTo>
                  <a:pt x="364247" y="245341"/>
                </a:lnTo>
                <a:cubicBezTo>
                  <a:pt x="368033" y="245203"/>
                  <a:pt x="371208" y="248157"/>
                  <a:pt x="371345" y="251943"/>
                </a:cubicBezTo>
                <a:cubicBezTo>
                  <a:pt x="371345" y="252038"/>
                  <a:pt x="371345" y="252133"/>
                  <a:pt x="371345" y="252228"/>
                </a:cubicBezTo>
                <a:cubicBezTo>
                  <a:pt x="371345" y="256035"/>
                  <a:pt x="368265" y="259125"/>
                  <a:pt x="364458" y="259125"/>
                </a:cubicBezTo>
                <a:cubicBezTo>
                  <a:pt x="364384" y="259125"/>
                  <a:pt x="364310" y="259125"/>
                  <a:pt x="364236" y="259125"/>
                </a:cubicBezTo>
                <a:lnTo>
                  <a:pt x="343564" y="259125"/>
                </a:lnTo>
                <a:lnTo>
                  <a:pt x="343564" y="271381"/>
                </a:lnTo>
                <a:lnTo>
                  <a:pt x="364236" y="271381"/>
                </a:lnTo>
                <a:cubicBezTo>
                  <a:pt x="366071" y="271402"/>
                  <a:pt x="367822" y="272119"/>
                  <a:pt x="369141" y="273406"/>
                </a:cubicBezTo>
                <a:cubicBezTo>
                  <a:pt x="371851" y="276085"/>
                  <a:pt x="371872" y="280441"/>
                  <a:pt x="369204" y="283151"/>
                </a:cubicBezTo>
                <a:cubicBezTo>
                  <a:pt x="367896" y="284480"/>
                  <a:pt x="366103" y="285218"/>
                  <a:pt x="364247" y="285197"/>
                </a:cubicBezTo>
                <a:lnTo>
                  <a:pt x="336646" y="285197"/>
                </a:lnTo>
                <a:cubicBezTo>
                  <a:pt x="332838" y="285197"/>
                  <a:pt x="329748" y="282117"/>
                  <a:pt x="329748" y="278310"/>
                </a:cubicBezTo>
                <a:cubicBezTo>
                  <a:pt x="329748" y="278236"/>
                  <a:pt x="329748" y="278162"/>
                  <a:pt x="329748" y="278089"/>
                </a:cubicBezTo>
                <a:lnTo>
                  <a:pt x="329748" y="226145"/>
                </a:lnTo>
                <a:cubicBezTo>
                  <a:pt x="329864" y="222391"/>
                  <a:pt x="332880" y="219364"/>
                  <a:pt x="336635" y="219258"/>
                </a:cubicBezTo>
                <a:close/>
                <a:moveTo>
                  <a:pt x="270000" y="142298"/>
                </a:moveTo>
                <a:cubicBezTo>
                  <a:pt x="195391" y="142298"/>
                  <a:pt x="135000" y="190361"/>
                  <a:pt x="135000" y="249655"/>
                </a:cubicBezTo>
                <a:cubicBezTo>
                  <a:pt x="135000" y="288162"/>
                  <a:pt x="160545" y="321986"/>
                  <a:pt x="198946" y="341065"/>
                </a:cubicBezTo>
                <a:cubicBezTo>
                  <a:pt x="215684" y="349186"/>
                  <a:pt x="233729" y="354259"/>
                  <a:pt x="252239" y="356052"/>
                </a:cubicBezTo>
                <a:cubicBezTo>
                  <a:pt x="256289" y="356495"/>
                  <a:pt x="259211" y="360134"/>
                  <a:pt x="258778" y="364184"/>
                </a:cubicBezTo>
                <a:lnTo>
                  <a:pt x="255941" y="389549"/>
                </a:lnTo>
                <a:cubicBezTo>
                  <a:pt x="255772" y="390994"/>
                  <a:pt x="256036" y="392449"/>
                  <a:pt x="256700" y="393746"/>
                </a:cubicBezTo>
                <a:cubicBezTo>
                  <a:pt x="258546" y="397364"/>
                  <a:pt x="262976" y="398798"/>
                  <a:pt x="266593" y="396942"/>
                </a:cubicBezTo>
                <a:cubicBezTo>
                  <a:pt x="322576" y="369984"/>
                  <a:pt x="355904" y="342236"/>
                  <a:pt x="375870" y="318220"/>
                </a:cubicBezTo>
                <a:cubicBezTo>
                  <a:pt x="379424" y="313843"/>
                  <a:pt x="391215" y="297253"/>
                  <a:pt x="393630" y="292887"/>
                </a:cubicBezTo>
                <a:cubicBezTo>
                  <a:pt x="398756" y="283700"/>
                  <a:pt x="402258" y="273702"/>
                  <a:pt x="403966" y="263324"/>
                </a:cubicBezTo>
                <a:cubicBezTo>
                  <a:pt x="404473" y="260624"/>
                  <a:pt x="404821" y="257892"/>
                  <a:pt x="405000" y="255150"/>
                </a:cubicBezTo>
                <a:lnTo>
                  <a:pt x="405000" y="244677"/>
                </a:lnTo>
                <a:cubicBezTo>
                  <a:pt x="403407" y="217150"/>
                  <a:pt x="388768" y="192312"/>
                  <a:pt x="365924" y="174055"/>
                </a:cubicBezTo>
                <a:cubicBezTo>
                  <a:pt x="341297" y="154448"/>
                  <a:pt x="307441" y="142298"/>
                  <a:pt x="270000" y="142298"/>
                </a:cubicBezTo>
                <a:close/>
                <a:moveTo>
                  <a:pt x="270000" y="0"/>
                </a:moveTo>
                <a:cubicBezTo>
                  <a:pt x="419112" y="0"/>
                  <a:pt x="540000" y="120888"/>
                  <a:pt x="540000" y="270000"/>
                </a:cubicBezTo>
                <a:cubicBezTo>
                  <a:pt x="540000" y="419112"/>
                  <a:pt x="419112" y="540000"/>
                  <a:pt x="270000" y="540000"/>
                </a:cubicBezTo>
                <a:cubicBezTo>
                  <a:pt x="120888" y="540000"/>
                  <a:pt x="0" y="419112"/>
                  <a:pt x="0" y="270000"/>
                </a:cubicBezTo>
                <a:cubicBezTo>
                  <a:pt x="0" y="120888"/>
                  <a:pt x="120888" y="0"/>
                  <a:pt x="270000" y="0"/>
                </a:cubicBezTo>
                <a:close/>
              </a:path>
            </a:pathLst>
          </a:custGeom>
          <a:solidFill>
            <a:schemeClr val="tx1"/>
          </a:solidFill>
          <a:ln w="1042" cap="flat">
            <a:noFill/>
            <a:prstDash val="solid"/>
            <a:miter/>
          </a:ln>
        </p:spPr>
        <p:txBody>
          <a:bodyPr rtlCol="0" anchor="ctr"/>
          <a:lstStyle/>
          <a:p>
            <a:endParaRPr lang="en-GB"/>
          </a:p>
        </p:txBody>
      </p:sp>
      <p:sp>
        <p:nvSpPr>
          <p:cNvPr id="387" name="Freeform 386">
            <a:extLst>
              <a:ext uri="{FF2B5EF4-FFF2-40B4-BE49-F238E27FC236}">
                <a16:creationId xmlns:a16="http://schemas.microsoft.com/office/drawing/2014/main" id="{BE84CAFD-B539-A372-EA97-7D051663EB3B}"/>
              </a:ext>
            </a:extLst>
          </p:cNvPr>
          <p:cNvSpPr/>
          <p:nvPr/>
        </p:nvSpPr>
        <p:spPr>
          <a:xfrm>
            <a:off x="6871591" y="5087826"/>
            <a:ext cx="540000" cy="540000"/>
          </a:xfrm>
          <a:custGeom>
            <a:avLst/>
            <a:gdLst>
              <a:gd name="connsiteX0" fmla="*/ 293487 w 540000"/>
              <a:gd name="connsiteY0" fmla="*/ 270284 h 540000"/>
              <a:gd name="connsiteX1" fmla="*/ 307694 w 540000"/>
              <a:gd name="connsiteY1" fmla="*/ 277139 h 540000"/>
              <a:gd name="connsiteX2" fmla="*/ 307694 w 540000"/>
              <a:gd name="connsiteY2" fmla="*/ 284490 h 540000"/>
              <a:gd name="connsiteX3" fmla="*/ 293487 w 540000"/>
              <a:gd name="connsiteY3" fmla="*/ 291103 h 540000"/>
              <a:gd name="connsiteX4" fmla="*/ 286874 w 540000"/>
              <a:gd name="connsiteY4" fmla="*/ 276897 h 540000"/>
              <a:gd name="connsiteX5" fmla="*/ 293487 w 540000"/>
              <a:gd name="connsiteY5" fmla="*/ 270284 h 540000"/>
              <a:gd name="connsiteX6" fmla="*/ 350441 w 540000"/>
              <a:gd name="connsiteY6" fmla="*/ 269673 h 540000"/>
              <a:gd name="connsiteX7" fmla="*/ 362359 w 540000"/>
              <a:gd name="connsiteY7" fmla="*/ 280304 h 540000"/>
              <a:gd name="connsiteX8" fmla="*/ 361410 w 540000"/>
              <a:gd name="connsiteY8" fmla="*/ 285514 h 540000"/>
              <a:gd name="connsiteX9" fmla="*/ 361410 w 540000"/>
              <a:gd name="connsiteY9" fmla="*/ 285525 h 540000"/>
              <a:gd name="connsiteX10" fmla="*/ 346254 w 540000"/>
              <a:gd name="connsiteY10" fmla="*/ 290419 h 540000"/>
              <a:gd name="connsiteX11" fmla="*/ 343649 w 540000"/>
              <a:gd name="connsiteY11" fmla="*/ 288573 h 540000"/>
              <a:gd name="connsiteX12" fmla="*/ 339778 w 540000"/>
              <a:gd name="connsiteY12" fmla="*/ 280336 h 540000"/>
              <a:gd name="connsiteX13" fmla="*/ 350441 w 540000"/>
              <a:gd name="connsiteY13" fmla="*/ 269673 h 540000"/>
              <a:gd name="connsiteX14" fmla="*/ 311313 w 540000"/>
              <a:gd name="connsiteY14" fmla="*/ 233359 h 540000"/>
              <a:gd name="connsiteX15" fmla="*/ 248959 w 540000"/>
              <a:gd name="connsiteY15" fmla="*/ 334874 h 540000"/>
              <a:gd name="connsiteX16" fmla="*/ 353552 w 540000"/>
              <a:gd name="connsiteY16" fmla="*/ 368307 h 540000"/>
              <a:gd name="connsiteX17" fmla="*/ 380626 w 540000"/>
              <a:gd name="connsiteY17" fmla="*/ 382514 h 540000"/>
              <a:gd name="connsiteX18" fmla="*/ 373022 w 540000"/>
              <a:gd name="connsiteY18" fmla="*/ 358815 h 540000"/>
              <a:gd name="connsiteX19" fmla="*/ 373011 w 540000"/>
              <a:gd name="connsiteY19" fmla="*/ 358826 h 540000"/>
              <a:gd name="connsiteX20" fmla="*/ 364985 w 540000"/>
              <a:gd name="connsiteY20" fmla="*/ 243042 h 540000"/>
              <a:gd name="connsiteX21" fmla="*/ 311313 w 540000"/>
              <a:gd name="connsiteY21" fmla="*/ 233359 h 540000"/>
              <a:gd name="connsiteX22" fmla="*/ 195075 w 540000"/>
              <a:gd name="connsiteY22" fmla="*/ 198946 h 540000"/>
              <a:gd name="connsiteX23" fmla="*/ 208111 w 540000"/>
              <a:gd name="connsiteY23" fmla="*/ 201045 h 540000"/>
              <a:gd name="connsiteX24" fmla="*/ 210632 w 540000"/>
              <a:gd name="connsiteY24" fmla="*/ 220472 h 540000"/>
              <a:gd name="connsiteX25" fmla="*/ 191204 w 540000"/>
              <a:gd name="connsiteY25" fmla="*/ 222993 h 540000"/>
              <a:gd name="connsiteX26" fmla="*/ 187175 w 540000"/>
              <a:gd name="connsiteY26" fmla="*/ 217424 h 540000"/>
              <a:gd name="connsiteX27" fmla="*/ 195075 w 540000"/>
              <a:gd name="connsiteY27" fmla="*/ 198946 h 540000"/>
              <a:gd name="connsiteX28" fmla="*/ 267743 w 540000"/>
              <a:gd name="connsiteY28" fmla="*/ 198482 h 540000"/>
              <a:gd name="connsiteX29" fmla="*/ 281148 w 540000"/>
              <a:gd name="connsiteY29" fmla="*/ 212699 h 540000"/>
              <a:gd name="connsiteX30" fmla="*/ 258736 w 540000"/>
              <a:gd name="connsiteY30" fmla="*/ 222961 h 540000"/>
              <a:gd name="connsiteX31" fmla="*/ 258736 w 540000"/>
              <a:gd name="connsiteY31" fmla="*/ 222971 h 540000"/>
              <a:gd name="connsiteX32" fmla="*/ 258736 w 540000"/>
              <a:gd name="connsiteY32" fmla="*/ 223109 h 540000"/>
              <a:gd name="connsiteX33" fmla="*/ 253526 w 540000"/>
              <a:gd name="connsiteY33" fmla="*/ 211887 h 540000"/>
              <a:gd name="connsiteX34" fmla="*/ 267743 w 540000"/>
              <a:gd name="connsiteY34" fmla="*/ 198482 h 540000"/>
              <a:gd name="connsiteX35" fmla="*/ 234330 w 540000"/>
              <a:gd name="connsiteY35" fmla="*/ 157518 h 540000"/>
              <a:gd name="connsiteX36" fmla="*/ 137415 w 540000"/>
              <a:gd name="connsiteY36" fmla="*/ 258630 h 540000"/>
              <a:gd name="connsiteX37" fmla="*/ 174076 w 540000"/>
              <a:gd name="connsiteY37" fmla="*/ 308370 h 540000"/>
              <a:gd name="connsiteX38" fmla="*/ 164310 w 540000"/>
              <a:gd name="connsiteY38" fmla="*/ 337500 h 540000"/>
              <a:gd name="connsiteX39" fmla="*/ 197205 w 540000"/>
              <a:gd name="connsiteY39" fmla="*/ 319739 h 540000"/>
              <a:gd name="connsiteX40" fmla="*/ 197205 w 540000"/>
              <a:gd name="connsiteY40" fmla="*/ 319729 h 540000"/>
              <a:gd name="connsiteX41" fmla="*/ 238380 w 540000"/>
              <a:gd name="connsiteY41" fmla="*/ 325382 h 540000"/>
              <a:gd name="connsiteX42" fmla="*/ 330750 w 540000"/>
              <a:gd name="connsiteY42" fmla="*/ 227929 h 540000"/>
              <a:gd name="connsiteX43" fmla="*/ 287761 w 540000"/>
              <a:gd name="connsiteY43" fmla="*/ 171724 h 540000"/>
              <a:gd name="connsiteX44" fmla="*/ 288362 w 540000"/>
              <a:gd name="connsiteY44" fmla="*/ 171724 h 540000"/>
              <a:gd name="connsiteX45" fmla="*/ 234330 w 540000"/>
              <a:gd name="connsiteY45" fmla="*/ 157518 h 540000"/>
              <a:gd name="connsiteX46" fmla="*/ 270000 w 540000"/>
              <a:gd name="connsiteY46" fmla="*/ 0 h 540000"/>
              <a:gd name="connsiteX47" fmla="*/ 540000 w 540000"/>
              <a:gd name="connsiteY47" fmla="*/ 270000 h 540000"/>
              <a:gd name="connsiteX48" fmla="*/ 270000 w 540000"/>
              <a:gd name="connsiteY48" fmla="*/ 540000 h 540000"/>
              <a:gd name="connsiteX49" fmla="*/ 0 w 540000"/>
              <a:gd name="connsiteY49" fmla="*/ 270000 h 540000"/>
              <a:gd name="connsiteX50" fmla="*/ 270000 w 540000"/>
              <a:gd name="connsiteY50"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40000" h="540000">
                <a:moveTo>
                  <a:pt x="293487" y="270284"/>
                </a:moveTo>
                <a:cubicBezTo>
                  <a:pt x="299299" y="268248"/>
                  <a:pt x="305669" y="271317"/>
                  <a:pt x="307694" y="277139"/>
                </a:cubicBezTo>
                <a:lnTo>
                  <a:pt x="307694" y="284490"/>
                </a:lnTo>
                <a:cubicBezTo>
                  <a:pt x="305595" y="290239"/>
                  <a:pt x="299235" y="293202"/>
                  <a:pt x="293487" y="291103"/>
                </a:cubicBezTo>
                <a:cubicBezTo>
                  <a:pt x="287739" y="289005"/>
                  <a:pt x="284776" y="282645"/>
                  <a:pt x="286874" y="276897"/>
                </a:cubicBezTo>
                <a:cubicBezTo>
                  <a:pt x="287992" y="273828"/>
                  <a:pt x="290418" y="271402"/>
                  <a:pt x="293487" y="270284"/>
                </a:cubicBezTo>
                <a:close/>
                <a:moveTo>
                  <a:pt x="350441" y="269673"/>
                </a:moveTo>
                <a:cubicBezTo>
                  <a:pt x="356674" y="269314"/>
                  <a:pt x="362011" y="274082"/>
                  <a:pt x="362359" y="280304"/>
                </a:cubicBezTo>
                <a:cubicBezTo>
                  <a:pt x="362464" y="282087"/>
                  <a:pt x="362137" y="283880"/>
                  <a:pt x="361410" y="285514"/>
                </a:cubicBezTo>
                <a:lnTo>
                  <a:pt x="361410" y="285525"/>
                </a:lnTo>
                <a:cubicBezTo>
                  <a:pt x="358573" y="291062"/>
                  <a:pt x="351791" y="293256"/>
                  <a:pt x="346254" y="290419"/>
                </a:cubicBezTo>
                <a:cubicBezTo>
                  <a:pt x="345305" y="289934"/>
                  <a:pt x="344419" y="289311"/>
                  <a:pt x="343649" y="288573"/>
                </a:cubicBezTo>
                <a:cubicBezTo>
                  <a:pt x="341645" y="286221"/>
                  <a:pt x="340305" y="283373"/>
                  <a:pt x="339778" y="280336"/>
                </a:cubicBezTo>
                <a:cubicBezTo>
                  <a:pt x="340949" y="275147"/>
                  <a:pt x="344503" y="269673"/>
                  <a:pt x="350441" y="269673"/>
                </a:cubicBezTo>
                <a:close/>
                <a:moveTo>
                  <a:pt x="311313" y="233359"/>
                </a:moveTo>
                <a:cubicBezTo>
                  <a:pt x="259824" y="239679"/>
                  <a:pt x="220925" y="288884"/>
                  <a:pt x="248959" y="334874"/>
                </a:cubicBezTo>
                <a:cubicBezTo>
                  <a:pt x="266266" y="363762"/>
                  <a:pt x="306271" y="381987"/>
                  <a:pt x="353552" y="368307"/>
                </a:cubicBezTo>
                <a:cubicBezTo>
                  <a:pt x="363045" y="372136"/>
                  <a:pt x="371461" y="378105"/>
                  <a:pt x="380626" y="382514"/>
                </a:cubicBezTo>
                <a:cubicBezTo>
                  <a:pt x="378285" y="374551"/>
                  <a:pt x="375722" y="366662"/>
                  <a:pt x="373022" y="358815"/>
                </a:cubicBezTo>
                <a:lnTo>
                  <a:pt x="373011" y="358826"/>
                </a:lnTo>
                <a:cubicBezTo>
                  <a:pt x="421896" y="323968"/>
                  <a:pt x="411170" y="266456"/>
                  <a:pt x="364985" y="243042"/>
                </a:cubicBezTo>
                <a:cubicBezTo>
                  <a:pt x="347037" y="233911"/>
                  <a:pt x="328475" y="231252"/>
                  <a:pt x="311313" y="233359"/>
                </a:cubicBezTo>
                <a:close/>
                <a:moveTo>
                  <a:pt x="195075" y="198946"/>
                </a:moveTo>
                <a:cubicBezTo>
                  <a:pt x="199494" y="197395"/>
                  <a:pt x="204398" y="198186"/>
                  <a:pt x="208111" y="201045"/>
                </a:cubicBezTo>
                <a:cubicBezTo>
                  <a:pt x="214175" y="205706"/>
                  <a:pt x="215304" y="214407"/>
                  <a:pt x="210632" y="220472"/>
                </a:cubicBezTo>
                <a:cubicBezTo>
                  <a:pt x="205970" y="226536"/>
                  <a:pt x="197269" y="227665"/>
                  <a:pt x="191204" y="222993"/>
                </a:cubicBezTo>
                <a:cubicBezTo>
                  <a:pt x="189422" y="221495"/>
                  <a:pt x="188040" y="219586"/>
                  <a:pt x="187175" y="217424"/>
                </a:cubicBezTo>
                <a:cubicBezTo>
                  <a:pt x="184254" y="210136"/>
                  <a:pt x="187787" y="201867"/>
                  <a:pt x="195075" y="198946"/>
                </a:cubicBezTo>
                <a:close/>
                <a:moveTo>
                  <a:pt x="267743" y="198482"/>
                </a:moveTo>
                <a:cubicBezTo>
                  <a:pt x="275368" y="198703"/>
                  <a:pt x="281370" y="205073"/>
                  <a:pt x="281148" y="212699"/>
                </a:cubicBezTo>
                <a:cubicBezTo>
                  <a:pt x="281264" y="223530"/>
                  <a:pt x="266836" y="230312"/>
                  <a:pt x="258736" y="222961"/>
                </a:cubicBezTo>
                <a:lnTo>
                  <a:pt x="258736" y="222971"/>
                </a:lnTo>
                <a:lnTo>
                  <a:pt x="258736" y="223109"/>
                </a:lnTo>
                <a:cubicBezTo>
                  <a:pt x="255329" y="220398"/>
                  <a:pt x="253399" y="216243"/>
                  <a:pt x="253526" y="211887"/>
                </a:cubicBezTo>
                <a:cubicBezTo>
                  <a:pt x="253747" y="204261"/>
                  <a:pt x="260118" y="198260"/>
                  <a:pt x="267743" y="198482"/>
                </a:cubicBezTo>
                <a:close/>
                <a:moveTo>
                  <a:pt x="234330" y="157518"/>
                </a:moveTo>
                <a:cubicBezTo>
                  <a:pt x="175426" y="157518"/>
                  <a:pt x="123525" y="204947"/>
                  <a:pt x="137415" y="258630"/>
                </a:cubicBezTo>
                <a:cubicBezTo>
                  <a:pt x="142098" y="279345"/>
                  <a:pt x="156632" y="296757"/>
                  <a:pt x="174076" y="308370"/>
                </a:cubicBezTo>
                <a:cubicBezTo>
                  <a:pt x="170617" y="317957"/>
                  <a:pt x="167368" y="327670"/>
                  <a:pt x="164310" y="337500"/>
                </a:cubicBezTo>
                <a:cubicBezTo>
                  <a:pt x="175289" y="331573"/>
                  <a:pt x="186226" y="325561"/>
                  <a:pt x="197205" y="319739"/>
                </a:cubicBezTo>
                <a:lnTo>
                  <a:pt x="197205" y="319729"/>
                </a:lnTo>
                <a:cubicBezTo>
                  <a:pt x="210505" y="323958"/>
                  <a:pt x="224438" y="325877"/>
                  <a:pt x="238380" y="325382"/>
                </a:cubicBezTo>
                <a:cubicBezTo>
                  <a:pt x="220904" y="275780"/>
                  <a:pt x="265243" y="223277"/>
                  <a:pt x="330750" y="227929"/>
                </a:cubicBezTo>
                <a:cubicBezTo>
                  <a:pt x="325213" y="203861"/>
                  <a:pt x="309540" y="183368"/>
                  <a:pt x="287761" y="171724"/>
                </a:cubicBezTo>
                <a:lnTo>
                  <a:pt x="288362" y="171724"/>
                </a:lnTo>
                <a:cubicBezTo>
                  <a:pt x="271888" y="162390"/>
                  <a:pt x="253273" y="157496"/>
                  <a:pt x="234330" y="157518"/>
                </a:cubicBezTo>
                <a:close/>
                <a:moveTo>
                  <a:pt x="270000" y="0"/>
                </a:moveTo>
                <a:cubicBezTo>
                  <a:pt x="419112" y="0"/>
                  <a:pt x="540000" y="120888"/>
                  <a:pt x="540000" y="270000"/>
                </a:cubicBezTo>
                <a:cubicBezTo>
                  <a:pt x="540000" y="419112"/>
                  <a:pt x="419112" y="540000"/>
                  <a:pt x="270000" y="540000"/>
                </a:cubicBezTo>
                <a:cubicBezTo>
                  <a:pt x="120888" y="540000"/>
                  <a:pt x="0" y="419112"/>
                  <a:pt x="0" y="270000"/>
                </a:cubicBezTo>
                <a:cubicBezTo>
                  <a:pt x="0" y="120888"/>
                  <a:pt x="120888" y="0"/>
                  <a:pt x="270000" y="0"/>
                </a:cubicBezTo>
                <a:close/>
              </a:path>
            </a:pathLst>
          </a:custGeom>
          <a:solidFill>
            <a:schemeClr val="tx1"/>
          </a:solidFill>
          <a:ln w="1042" cap="flat">
            <a:noFill/>
            <a:prstDash val="solid"/>
            <a:miter/>
          </a:ln>
        </p:spPr>
        <p:txBody>
          <a:bodyPr rtlCol="0" anchor="ctr"/>
          <a:lstStyle/>
          <a:p>
            <a:endParaRPr lang="en-GB"/>
          </a:p>
        </p:txBody>
      </p:sp>
      <p:sp>
        <p:nvSpPr>
          <p:cNvPr id="391" name="Freeform 390">
            <a:extLst>
              <a:ext uri="{FF2B5EF4-FFF2-40B4-BE49-F238E27FC236}">
                <a16:creationId xmlns:a16="http://schemas.microsoft.com/office/drawing/2014/main" id="{09AF8D58-1535-3AFA-18A5-202E5C59C3DA}"/>
              </a:ext>
            </a:extLst>
          </p:cNvPr>
          <p:cNvSpPr/>
          <p:nvPr/>
        </p:nvSpPr>
        <p:spPr>
          <a:xfrm>
            <a:off x="11025085" y="5087825"/>
            <a:ext cx="540000" cy="540000"/>
          </a:xfrm>
          <a:custGeom>
            <a:avLst/>
            <a:gdLst>
              <a:gd name="connsiteX0" fmla="*/ 255751 w 540000"/>
              <a:gd name="connsiteY0" fmla="*/ 225017 h 540000"/>
              <a:gd name="connsiteX1" fmla="*/ 290988 w 540000"/>
              <a:gd name="connsiteY1" fmla="*/ 261646 h 540000"/>
              <a:gd name="connsiteX2" fmla="*/ 290999 w 540000"/>
              <a:gd name="connsiteY2" fmla="*/ 261646 h 540000"/>
              <a:gd name="connsiteX3" fmla="*/ 357222 w 540000"/>
              <a:gd name="connsiteY3" fmla="*/ 225017 h 540000"/>
              <a:gd name="connsiteX4" fmla="*/ 283394 w 540000"/>
              <a:gd name="connsiteY4" fmla="*/ 303317 h 540000"/>
              <a:gd name="connsiteX5" fmla="*/ 249043 w 540000"/>
              <a:gd name="connsiteY5" fmla="*/ 266656 h 540000"/>
              <a:gd name="connsiteX6" fmla="*/ 181965 w 540000"/>
              <a:gd name="connsiteY6" fmla="*/ 303317 h 540000"/>
              <a:gd name="connsiteX7" fmla="*/ 269989 w 540000"/>
              <a:gd name="connsiteY7" fmla="*/ 135011 h 540000"/>
              <a:gd name="connsiteX8" fmla="*/ 134989 w 540000"/>
              <a:gd name="connsiteY8" fmla="*/ 260023 h 540000"/>
              <a:gd name="connsiteX9" fmla="*/ 185298 w 540000"/>
              <a:gd name="connsiteY9" fmla="*/ 357328 h 540000"/>
              <a:gd name="connsiteX10" fmla="*/ 185298 w 540000"/>
              <a:gd name="connsiteY10" fmla="*/ 405000 h 540000"/>
              <a:gd name="connsiteX11" fmla="*/ 231272 w 540000"/>
              <a:gd name="connsiteY11" fmla="*/ 379772 h 540000"/>
              <a:gd name="connsiteX12" fmla="*/ 269994 w 540000"/>
              <a:gd name="connsiteY12" fmla="*/ 385034 h 540000"/>
              <a:gd name="connsiteX13" fmla="*/ 269989 w 540000"/>
              <a:gd name="connsiteY13" fmla="*/ 385035 h 540000"/>
              <a:gd name="connsiteX14" fmla="*/ 270000 w 540000"/>
              <a:gd name="connsiteY14" fmla="*/ 385035 h 540000"/>
              <a:gd name="connsiteX15" fmla="*/ 269994 w 540000"/>
              <a:gd name="connsiteY15" fmla="*/ 385034 h 540000"/>
              <a:gd name="connsiteX16" fmla="*/ 322558 w 540000"/>
              <a:gd name="connsiteY16" fmla="*/ 375208 h 540000"/>
              <a:gd name="connsiteX17" fmla="*/ 404989 w 540000"/>
              <a:gd name="connsiteY17" fmla="*/ 260023 h 540000"/>
              <a:gd name="connsiteX18" fmla="*/ 269989 w 540000"/>
              <a:gd name="connsiteY18" fmla="*/ 135011 h 540000"/>
              <a:gd name="connsiteX19" fmla="*/ 270000 w 540000"/>
              <a:gd name="connsiteY19" fmla="*/ 0 h 540000"/>
              <a:gd name="connsiteX20" fmla="*/ 540000 w 540000"/>
              <a:gd name="connsiteY20" fmla="*/ 270000 h 540000"/>
              <a:gd name="connsiteX21" fmla="*/ 270000 w 540000"/>
              <a:gd name="connsiteY21" fmla="*/ 540000 h 540000"/>
              <a:gd name="connsiteX22" fmla="*/ 0 w 540000"/>
              <a:gd name="connsiteY22" fmla="*/ 270000 h 540000"/>
              <a:gd name="connsiteX23" fmla="*/ 270000 w 540000"/>
              <a:gd name="connsiteY23"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40000" h="540000">
                <a:moveTo>
                  <a:pt x="255751" y="225017"/>
                </a:moveTo>
                <a:lnTo>
                  <a:pt x="290988" y="261646"/>
                </a:lnTo>
                <a:lnTo>
                  <a:pt x="290999" y="261646"/>
                </a:lnTo>
                <a:lnTo>
                  <a:pt x="357222" y="225017"/>
                </a:lnTo>
                <a:lnTo>
                  <a:pt x="283394" y="303317"/>
                </a:lnTo>
                <a:lnTo>
                  <a:pt x="249043" y="266656"/>
                </a:lnTo>
                <a:lnTo>
                  <a:pt x="181965" y="303317"/>
                </a:lnTo>
                <a:close/>
                <a:moveTo>
                  <a:pt x="269989" y="135011"/>
                </a:moveTo>
                <a:cubicBezTo>
                  <a:pt x="195381" y="135011"/>
                  <a:pt x="134989" y="190962"/>
                  <a:pt x="134989" y="260023"/>
                </a:cubicBezTo>
                <a:cubicBezTo>
                  <a:pt x="135359" y="298603"/>
                  <a:pt x="154027" y="334716"/>
                  <a:pt x="185298" y="357328"/>
                </a:cubicBezTo>
                <a:lnTo>
                  <a:pt x="185298" y="405000"/>
                </a:lnTo>
                <a:lnTo>
                  <a:pt x="231272" y="379772"/>
                </a:lnTo>
                <a:lnTo>
                  <a:pt x="269994" y="385034"/>
                </a:lnTo>
                <a:lnTo>
                  <a:pt x="269989" y="385035"/>
                </a:lnTo>
                <a:lnTo>
                  <a:pt x="270000" y="385035"/>
                </a:lnTo>
                <a:lnTo>
                  <a:pt x="269994" y="385034"/>
                </a:lnTo>
                <a:lnTo>
                  <a:pt x="322558" y="375208"/>
                </a:lnTo>
                <a:cubicBezTo>
                  <a:pt x="371019" y="356224"/>
                  <a:pt x="404989" y="311787"/>
                  <a:pt x="404989" y="260023"/>
                </a:cubicBezTo>
                <a:cubicBezTo>
                  <a:pt x="404989" y="191004"/>
                  <a:pt x="344598" y="135011"/>
                  <a:pt x="269989" y="135011"/>
                </a:cubicBezTo>
                <a:close/>
                <a:moveTo>
                  <a:pt x="270000" y="0"/>
                </a:moveTo>
                <a:cubicBezTo>
                  <a:pt x="419112" y="0"/>
                  <a:pt x="540000" y="120888"/>
                  <a:pt x="540000" y="270000"/>
                </a:cubicBezTo>
                <a:cubicBezTo>
                  <a:pt x="540000" y="419112"/>
                  <a:pt x="419112" y="540000"/>
                  <a:pt x="270000" y="540000"/>
                </a:cubicBezTo>
                <a:cubicBezTo>
                  <a:pt x="120888" y="540000"/>
                  <a:pt x="0" y="419112"/>
                  <a:pt x="0" y="270000"/>
                </a:cubicBezTo>
                <a:cubicBezTo>
                  <a:pt x="0" y="120888"/>
                  <a:pt x="120888" y="0"/>
                  <a:pt x="270000" y="0"/>
                </a:cubicBezTo>
                <a:close/>
              </a:path>
            </a:pathLst>
          </a:custGeom>
          <a:solidFill>
            <a:schemeClr val="tx1"/>
          </a:solidFill>
          <a:ln w="1042" cap="flat">
            <a:noFill/>
            <a:prstDash val="solid"/>
            <a:miter/>
          </a:ln>
        </p:spPr>
        <p:txBody>
          <a:bodyPr rtlCol="0" anchor="ctr"/>
          <a:lstStyle/>
          <a:p>
            <a:endParaRPr lang="en-GB"/>
          </a:p>
        </p:txBody>
      </p:sp>
      <p:sp>
        <p:nvSpPr>
          <p:cNvPr id="390" name="Freeform 389">
            <a:extLst>
              <a:ext uri="{FF2B5EF4-FFF2-40B4-BE49-F238E27FC236}">
                <a16:creationId xmlns:a16="http://schemas.microsoft.com/office/drawing/2014/main" id="{06770AD1-C252-60F9-3B3D-4F5AFE9A8F71}"/>
              </a:ext>
            </a:extLst>
          </p:cNvPr>
          <p:cNvSpPr/>
          <p:nvPr/>
        </p:nvSpPr>
        <p:spPr>
          <a:xfrm>
            <a:off x="10332836" y="5087826"/>
            <a:ext cx="540000" cy="540000"/>
          </a:xfrm>
          <a:custGeom>
            <a:avLst/>
            <a:gdLst>
              <a:gd name="connsiteX0" fmla="*/ 227369 w 540000"/>
              <a:gd name="connsiteY0" fmla="*/ 346633 h 540000"/>
              <a:gd name="connsiteX1" fmla="*/ 312166 w 540000"/>
              <a:gd name="connsiteY1" fmla="*/ 346633 h 540000"/>
              <a:gd name="connsiteX2" fmla="*/ 319728 w 540000"/>
              <a:gd name="connsiteY2" fmla="*/ 346633 h 540000"/>
              <a:gd name="connsiteX3" fmla="*/ 319738 w 540000"/>
              <a:gd name="connsiteY3" fmla="*/ 346633 h 540000"/>
              <a:gd name="connsiteX4" fmla="*/ 320034 w 540000"/>
              <a:gd name="connsiteY4" fmla="*/ 354269 h 540000"/>
              <a:gd name="connsiteX5" fmla="*/ 319738 w 540000"/>
              <a:gd name="connsiteY5" fmla="*/ 354565 h 540000"/>
              <a:gd name="connsiteX6" fmla="*/ 219870 w 540000"/>
              <a:gd name="connsiteY6" fmla="*/ 354565 h 540000"/>
              <a:gd name="connsiteX7" fmla="*/ 220281 w 540000"/>
              <a:gd name="connsiteY7" fmla="*/ 346834 h 540000"/>
              <a:gd name="connsiteX8" fmla="*/ 227369 w 540000"/>
              <a:gd name="connsiteY8" fmla="*/ 346633 h 540000"/>
              <a:gd name="connsiteX9" fmla="*/ 319486 w 540000"/>
              <a:gd name="connsiteY9" fmla="*/ 277720 h 540000"/>
              <a:gd name="connsiteX10" fmla="*/ 342077 w 540000"/>
              <a:gd name="connsiteY10" fmla="*/ 300459 h 540000"/>
              <a:gd name="connsiteX11" fmla="*/ 342077 w 540000"/>
              <a:gd name="connsiteY11" fmla="*/ 300638 h 540000"/>
              <a:gd name="connsiteX12" fmla="*/ 342088 w 540000"/>
              <a:gd name="connsiteY12" fmla="*/ 300628 h 540000"/>
              <a:gd name="connsiteX13" fmla="*/ 319180 w 540000"/>
              <a:gd name="connsiteY13" fmla="*/ 322618 h 540000"/>
              <a:gd name="connsiteX14" fmla="*/ 297190 w 540000"/>
              <a:gd name="connsiteY14" fmla="*/ 299710 h 540000"/>
              <a:gd name="connsiteX15" fmla="*/ 319486 w 540000"/>
              <a:gd name="connsiteY15" fmla="*/ 277720 h 540000"/>
              <a:gd name="connsiteX16" fmla="*/ 219596 w 540000"/>
              <a:gd name="connsiteY16" fmla="*/ 277689 h 540000"/>
              <a:gd name="connsiteX17" fmla="*/ 242894 w 540000"/>
              <a:gd name="connsiteY17" fmla="*/ 299995 h 540000"/>
              <a:gd name="connsiteX18" fmla="*/ 242894 w 540000"/>
              <a:gd name="connsiteY18" fmla="*/ 300628 h 540000"/>
              <a:gd name="connsiteX19" fmla="*/ 220588 w 540000"/>
              <a:gd name="connsiteY19" fmla="*/ 323293 h 540000"/>
              <a:gd name="connsiteX20" fmla="*/ 197290 w 540000"/>
              <a:gd name="connsiteY20" fmla="*/ 300987 h 540000"/>
              <a:gd name="connsiteX21" fmla="*/ 219596 w 540000"/>
              <a:gd name="connsiteY21" fmla="*/ 277689 h 540000"/>
              <a:gd name="connsiteX22" fmla="*/ 288046 w 540000"/>
              <a:gd name="connsiteY22" fmla="*/ 140875 h 540000"/>
              <a:gd name="connsiteX23" fmla="*/ 281791 w 540000"/>
              <a:gd name="connsiteY23" fmla="*/ 144956 h 540000"/>
              <a:gd name="connsiteX24" fmla="*/ 264495 w 540000"/>
              <a:gd name="connsiteY24" fmla="*/ 224321 h 540000"/>
              <a:gd name="connsiteX25" fmla="*/ 186901 w 540000"/>
              <a:gd name="connsiteY25" fmla="*/ 249191 h 540000"/>
              <a:gd name="connsiteX26" fmla="*/ 165048 w 540000"/>
              <a:gd name="connsiteY26" fmla="*/ 239773 h 540000"/>
              <a:gd name="connsiteX27" fmla="*/ 152044 w 540000"/>
              <a:gd name="connsiteY27" fmla="*/ 297570 h 540000"/>
              <a:gd name="connsiteX28" fmla="*/ 150557 w 540000"/>
              <a:gd name="connsiteY28" fmla="*/ 311776 h 540000"/>
              <a:gd name="connsiteX29" fmla="*/ 270243 w 540000"/>
              <a:gd name="connsiteY29" fmla="*/ 399347 h 540000"/>
              <a:gd name="connsiteX30" fmla="*/ 390182 w 540000"/>
              <a:gd name="connsiteY30" fmla="*/ 311776 h 540000"/>
              <a:gd name="connsiteX31" fmla="*/ 388441 w 540000"/>
              <a:gd name="connsiteY31" fmla="*/ 297285 h 540000"/>
              <a:gd name="connsiteX32" fmla="*/ 388463 w 540000"/>
              <a:gd name="connsiteY32" fmla="*/ 297295 h 540000"/>
              <a:gd name="connsiteX33" fmla="*/ 375068 w 540000"/>
              <a:gd name="connsiteY33" fmla="*/ 239709 h 540000"/>
              <a:gd name="connsiteX34" fmla="*/ 353500 w 540000"/>
              <a:gd name="connsiteY34" fmla="*/ 248906 h 540000"/>
              <a:gd name="connsiteX35" fmla="*/ 275337 w 540000"/>
              <a:gd name="connsiteY35" fmla="*/ 224469 h 540000"/>
              <a:gd name="connsiteX36" fmla="*/ 291073 w 540000"/>
              <a:gd name="connsiteY36" fmla="*/ 152423 h 540000"/>
              <a:gd name="connsiteX37" fmla="*/ 341276 w 540000"/>
              <a:gd name="connsiteY37" fmla="*/ 163825 h 540000"/>
              <a:gd name="connsiteX38" fmla="*/ 363582 w 540000"/>
              <a:gd name="connsiteY38" fmla="*/ 186490 h 540000"/>
              <a:gd name="connsiteX39" fmla="*/ 383548 w 540000"/>
              <a:gd name="connsiteY39" fmla="*/ 174371 h 540000"/>
              <a:gd name="connsiteX40" fmla="*/ 374024 w 540000"/>
              <a:gd name="connsiteY40" fmla="*/ 143817 h 540000"/>
              <a:gd name="connsiteX41" fmla="*/ 343470 w 540000"/>
              <a:gd name="connsiteY41" fmla="*/ 153341 h 540000"/>
              <a:gd name="connsiteX42" fmla="*/ 270000 w 540000"/>
              <a:gd name="connsiteY42" fmla="*/ 0 h 540000"/>
              <a:gd name="connsiteX43" fmla="*/ 540000 w 540000"/>
              <a:gd name="connsiteY43" fmla="*/ 270000 h 540000"/>
              <a:gd name="connsiteX44" fmla="*/ 270000 w 540000"/>
              <a:gd name="connsiteY44" fmla="*/ 540000 h 540000"/>
              <a:gd name="connsiteX45" fmla="*/ 0 w 540000"/>
              <a:gd name="connsiteY45" fmla="*/ 270000 h 540000"/>
              <a:gd name="connsiteX46" fmla="*/ 270000 w 540000"/>
              <a:gd name="connsiteY46"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40000" h="540000">
                <a:moveTo>
                  <a:pt x="227369" y="346633"/>
                </a:moveTo>
                <a:cubicBezTo>
                  <a:pt x="243179" y="363087"/>
                  <a:pt x="295649" y="363371"/>
                  <a:pt x="312166" y="346633"/>
                </a:cubicBezTo>
                <a:cubicBezTo>
                  <a:pt x="314265" y="344566"/>
                  <a:pt x="317629" y="344566"/>
                  <a:pt x="319728" y="346633"/>
                </a:cubicBezTo>
                <a:lnTo>
                  <a:pt x="319738" y="346633"/>
                </a:lnTo>
                <a:cubicBezTo>
                  <a:pt x="321922" y="348658"/>
                  <a:pt x="322059" y="352076"/>
                  <a:pt x="320034" y="354269"/>
                </a:cubicBezTo>
                <a:cubicBezTo>
                  <a:pt x="319939" y="354375"/>
                  <a:pt x="319844" y="354470"/>
                  <a:pt x="319738" y="354565"/>
                </a:cubicBezTo>
                <a:cubicBezTo>
                  <a:pt x="299024" y="375563"/>
                  <a:pt x="240584" y="375563"/>
                  <a:pt x="219870" y="354565"/>
                </a:cubicBezTo>
                <a:cubicBezTo>
                  <a:pt x="217845" y="352318"/>
                  <a:pt x="218035" y="348859"/>
                  <a:pt x="220281" y="346834"/>
                </a:cubicBezTo>
                <a:cubicBezTo>
                  <a:pt x="222275" y="345041"/>
                  <a:pt x="225281" y="344956"/>
                  <a:pt x="227369" y="346633"/>
                </a:cubicBezTo>
                <a:close/>
                <a:moveTo>
                  <a:pt x="319486" y="277720"/>
                </a:moveTo>
                <a:cubicBezTo>
                  <a:pt x="332005" y="277762"/>
                  <a:pt x="342119" y="287940"/>
                  <a:pt x="342077" y="300459"/>
                </a:cubicBezTo>
                <a:cubicBezTo>
                  <a:pt x="342077" y="300522"/>
                  <a:pt x="342077" y="300575"/>
                  <a:pt x="342077" y="300638"/>
                </a:cubicBezTo>
                <a:lnTo>
                  <a:pt x="342088" y="300628"/>
                </a:lnTo>
                <a:cubicBezTo>
                  <a:pt x="341835" y="313020"/>
                  <a:pt x="331573" y="322871"/>
                  <a:pt x="319180" y="322618"/>
                </a:cubicBezTo>
                <a:cubicBezTo>
                  <a:pt x="306787" y="322365"/>
                  <a:pt x="296937" y="312103"/>
                  <a:pt x="297190" y="299710"/>
                </a:cubicBezTo>
                <a:cubicBezTo>
                  <a:pt x="297443" y="287550"/>
                  <a:pt x="307325" y="277804"/>
                  <a:pt x="319486" y="277720"/>
                </a:cubicBezTo>
                <a:close/>
                <a:moveTo>
                  <a:pt x="219596" y="277689"/>
                </a:moveTo>
                <a:cubicBezTo>
                  <a:pt x="232189" y="277414"/>
                  <a:pt x="242620" y="287402"/>
                  <a:pt x="242894" y="299995"/>
                </a:cubicBezTo>
                <a:cubicBezTo>
                  <a:pt x="242894" y="300206"/>
                  <a:pt x="242894" y="300417"/>
                  <a:pt x="242894" y="300628"/>
                </a:cubicBezTo>
                <a:cubicBezTo>
                  <a:pt x="242957" y="313031"/>
                  <a:pt x="232991" y="323156"/>
                  <a:pt x="220588" y="323293"/>
                </a:cubicBezTo>
                <a:cubicBezTo>
                  <a:pt x="207995" y="323567"/>
                  <a:pt x="197564" y="313580"/>
                  <a:pt x="197290" y="300987"/>
                </a:cubicBezTo>
                <a:cubicBezTo>
                  <a:pt x="197015" y="288394"/>
                  <a:pt x="207003" y="277963"/>
                  <a:pt x="219596" y="277689"/>
                </a:cubicBezTo>
                <a:close/>
                <a:moveTo>
                  <a:pt x="288046" y="140875"/>
                </a:moveTo>
                <a:cubicBezTo>
                  <a:pt x="285198" y="140295"/>
                  <a:pt x="282414" y="142119"/>
                  <a:pt x="281791" y="144956"/>
                </a:cubicBezTo>
                <a:lnTo>
                  <a:pt x="264495" y="224321"/>
                </a:lnTo>
                <a:cubicBezTo>
                  <a:pt x="236798" y="225091"/>
                  <a:pt x="209883" y="233719"/>
                  <a:pt x="186901" y="249191"/>
                </a:cubicBezTo>
                <a:cubicBezTo>
                  <a:pt x="181216" y="243179"/>
                  <a:pt x="173317" y="239773"/>
                  <a:pt x="165048" y="239773"/>
                </a:cubicBezTo>
                <a:cubicBezTo>
                  <a:pt x="133429" y="239773"/>
                  <a:pt x="123050" y="282857"/>
                  <a:pt x="152044" y="297570"/>
                </a:cubicBezTo>
                <a:cubicBezTo>
                  <a:pt x="151031" y="302231"/>
                  <a:pt x="150536" y="306998"/>
                  <a:pt x="150557" y="311776"/>
                </a:cubicBezTo>
                <a:cubicBezTo>
                  <a:pt x="150557" y="360271"/>
                  <a:pt x="204019" y="399347"/>
                  <a:pt x="270243" y="399347"/>
                </a:cubicBezTo>
                <a:cubicBezTo>
                  <a:pt x="336466" y="399347"/>
                  <a:pt x="390182" y="360165"/>
                  <a:pt x="390182" y="311776"/>
                </a:cubicBezTo>
                <a:cubicBezTo>
                  <a:pt x="390234" y="306893"/>
                  <a:pt x="389654" y="302020"/>
                  <a:pt x="388441" y="297285"/>
                </a:cubicBezTo>
                <a:lnTo>
                  <a:pt x="388463" y="297295"/>
                </a:lnTo>
                <a:cubicBezTo>
                  <a:pt x="416844" y="282519"/>
                  <a:pt x="406403" y="239741"/>
                  <a:pt x="375068" y="239709"/>
                </a:cubicBezTo>
                <a:cubicBezTo>
                  <a:pt x="366926" y="239730"/>
                  <a:pt x="359153" y="243053"/>
                  <a:pt x="353500" y="248906"/>
                </a:cubicBezTo>
                <a:cubicBezTo>
                  <a:pt x="330339" y="233402"/>
                  <a:pt x="303202" y="224912"/>
                  <a:pt x="275337" y="224469"/>
                </a:cubicBezTo>
                <a:lnTo>
                  <a:pt x="291073" y="152423"/>
                </a:lnTo>
                <a:lnTo>
                  <a:pt x="341276" y="163825"/>
                </a:lnTo>
                <a:cubicBezTo>
                  <a:pt x="341191" y="176238"/>
                  <a:pt x="351169" y="186374"/>
                  <a:pt x="363582" y="186490"/>
                </a:cubicBezTo>
                <a:cubicBezTo>
                  <a:pt x="371967" y="186458"/>
                  <a:pt x="379645" y="181796"/>
                  <a:pt x="383548" y="174371"/>
                </a:cubicBezTo>
                <a:cubicBezTo>
                  <a:pt x="389359" y="163308"/>
                  <a:pt x="385088" y="149629"/>
                  <a:pt x="374024" y="143817"/>
                </a:cubicBezTo>
                <a:cubicBezTo>
                  <a:pt x="362960" y="138006"/>
                  <a:pt x="349281" y="142277"/>
                  <a:pt x="343470" y="153341"/>
                </a:cubicBezTo>
                <a:close/>
                <a:moveTo>
                  <a:pt x="270000" y="0"/>
                </a:moveTo>
                <a:cubicBezTo>
                  <a:pt x="419112" y="0"/>
                  <a:pt x="540000" y="120888"/>
                  <a:pt x="540000" y="270000"/>
                </a:cubicBezTo>
                <a:cubicBezTo>
                  <a:pt x="540000" y="419112"/>
                  <a:pt x="419112" y="540000"/>
                  <a:pt x="270000" y="540000"/>
                </a:cubicBezTo>
                <a:cubicBezTo>
                  <a:pt x="120888" y="540000"/>
                  <a:pt x="0" y="419112"/>
                  <a:pt x="0" y="270000"/>
                </a:cubicBezTo>
                <a:cubicBezTo>
                  <a:pt x="0" y="120888"/>
                  <a:pt x="120888" y="0"/>
                  <a:pt x="270000" y="0"/>
                </a:cubicBezTo>
                <a:close/>
              </a:path>
            </a:pathLst>
          </a:custGeom>
          <a:solidFill>
            <a:schemeClr val="tx1"/>
          </a:solidFill>
          <a:ln w="1042" cap="flat">
            <a:noFill/>
            <a:prstDash val="solid"/>
            <a:miter/>
          </a:ln>
        </p:spPr>
        <p:txBody>
          <a:bodyPr rtlCol="0" anchor="ctr"/>
          <a:lstStyle/>
          <a:p>
            <a:endParaRPr lang="en-GB"/>
          </a:p>
        </p:txBody>
      </p:sp>
      <p:sp>
        <p:nvSpPr>
          <p:cNvPr id="346" name="Graphic 19">
            <a:extLst>
              <a:ext uri="{FF2B5EF4-FFF2-40B4-BE49-F238E27FC236}">
                <a16:creationId xmlns:a16="http://schemas.microsoft.com/office/drawing/2014/main" id="{20D02A7A-86E2-A6BD-852F-5833F2B1A51D}"/>
              </a:ext>
            </a:extLst>
          </p:cNvPr>
          <p:cNvSpPr/>
          <p:nvPr/>
        </p:nvSpPr>
        <p:spPr>
          <a:xfrm>
            <a:off x="9640587" y="5087826"/>
            <a:ext cx="540000" cy="540000"/>
          </a:xfrm>
          <a:custGeom>
            <a:avLst/>
            <a:gdLst>
              <a:gd name="connsiteX0" fmla="*/ 270000 w 540000"/>
              <a:gd name="connsiteY0" fmla="*/ 0 h 540000"/>
              <a:gd name="connsiteX1" fmla="*/ 0 w 540000"/>
              <a:gd name="connsiteY1" fmla="*/ 270000 h 540000"/>
              <a:gd name="connsiteX2" fmla="*/ 270000 w 540000"/>
              <a:gd name="connsiteY2" fmla="*/ 540000 h 540000"/>
              <a:gd name="connsiteX3" fmla="*/ 540000 w 540000"/>
              <a:gd name="connsiteY3" fmla="*/ 270000 h 540000"/>
              <a:gd name="connsiteX4" fmla="*/ 270000 w 540000"/>
              <a:gd name="connsiteY4" fmla="*/ 0 h 540000"/>
              <a:gd name="connsiteX5" fmla="*/ 401446 w 540000"/>
              <a:gd name="connsiteY5" fmla="*/ 220472 h 540000"/>
              <a:gd name="connsiteX6" fmla="*/ 348152 w 540000"/>
              <a:gd name="connsiteY6" fmla="*/ 325023 h 540000"/>
              <a:gd name="connsiteX7" fmla="*/ 266446 w 540000"/>
              <a:gd name="connsiteY7" fmla="*/ 393451 h 540000"/>
              <a:gd name="connsiteX8" fmla="*/ 257418 w 540000"/>
              <a:gd name="connsiteY8" fmla="*/ 394337 h 540000"/>
              <a:gd name="connsiteX9" fmla="*/ 196636 w 540000"/>
              <a:gd name="connsiteY9" fmla="*/ 274609 h 540000"/>
              <a:gd name="connsiteX10" fmla="*/ 174677 w 540000"/>
              <a:gd name="connsiteY10" fmla="*/ 235037 h 540000"/>
              <a:gd name="connsiteX11" fmla="*/ 148711 w 540000"/>
              <a:gd name="connsiteY11" fmla="*/ 248896 h 540000"/>
              <a:gd name="connsiteX12" fmla="*/ 148426 w 540000"/>
              <a:gd name="connsiteY12" fmla="*/ 249149 h 540000"/>
              <a:gd name="connsiteX13" fmla="*/ 138554 w 540000"/>
              <a:gd name="connsiteY13" fmla="*/ 247693 h 540000"/>
              <a:gd name="connsiteX14" fmla="*/ 132943 w 540000"/>
              <a:gd name="connsiteY14" fmla="*/ 240585 h 540000"/>
              <a:gd name="connsiteX15" fmla="*/ 133935 w 540000"/>
              <a:gd name="connsiteY15" fmla="*/ 230713 h 540000"/>
              <a:gd name="connsiteX16" fmla="*/ 138554 w 540000"/>
              <a:gd name="connsiteY16" fmla="*/ 226589 h 540000"/>
              <a:gd name="connsiteX17" fmla="*/ 221970 w 540000"/>
              <a:gd name="connsiteY17" fmla="*/ 170279 h 540000"/>
              <a:gd name="connsiteX18" fmla="*/ 253589 w 540000"/>
              <a:gd name="connsiteY18" fmla="*/ 205801 h 540000"/>
              <a:gd name="connsiteX19" fmla="*/ 266446 w 540000"/>
              <a:gd name="connsiteY19" fmla="*/ 258841 h 540000"/>
              <a:gd name="connsiteX20" fmla="*/ 283816 w 540000"/>
              <a:gd name="connsiteY20" fmla="*/ 310816 h 540000"/>
              <a:gd name="connsiteX21" fmla="*/ 304604 w 540000"/>
              <a:gd name="connsiteY21" fmla="*/ 283141 h 540000"/>
              <a:gd name="connsiteX22" fmla="*/ 324211 w 540000"/>
              <a:gd name="connsiteY22" fmla="*/ 247113 h 540000"/>
              <a:gd name="connsiteX23" fmla="*/ 323177 w 540000"/>
              <a:gd name="connsiteY23" fmla="*/ 232158 h 540000"/>
              <a:gd name="connsiteX24" fmla="*/ 308254 w 540000"/>
              <a:gd name="connsiteY24" fmla="*/ 226863 h 540000"/>
              <a:gd name="connsiteX25" fmla="*/ 296779 w 540000"/>
              <a:gd name="connsiteY25" fmla="*/ 228498 h 540000"/>
              <a:gd name="connsiteX26" fmla="*/ 290081 w 540000"/>
              <a:gd name="connsiteY26" fmla="*/ 224522 h 540000"/>
              <a:gd name="connsiteX27" fmla="*/ 290208 w 540000"/>
              <a:gd name="connsiteY27" fmla="*/ 221400 h 540000"/>
              <a:gd name="connsiteX28" fmla="*/ 362148 w 540000"/>
              <a:gd name="connsiteY28" fmla="*/ 166978 h 540000"/>
              <a:gd name="connsiteX29" fmla="*/ 390245 w 540000"/>
              <a:gd name="connsiteY29" fmla="*/ 178137 h 540000"/>
              <a:gd name="connsiteX30" fmla="*/ 401435 w 540000"/>
              <a:gd name="connsiteY30" fmla="*/ 220482 h 540000"/>
              <a:gd name="connsiteX31" fmla="*/ 401435 w 540000"/>
              <a:gd name="connsiteY31" fmla="*/ 220482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0000" h="540000">
                <a:moveTo>
                  <a:pt x="270000" y="0"/>
                </a:moveTo>
                <a:cubicBezTo>
                  <a:pt x="120888" y="0"/>
                  <a:pt x="0" y="120888"/>
                  <a:pt x="0" y="270000"/>
                </a:cubicBezTo>
                <a:cubicBezTo>
                  <a:pt x="0" y="419112"/>
                  <a:pt x="120888" y="540000"/>
                  <a:pt x="270000" y="540000"/>
                </a:cubicBezTo>
                <a:cubicBezTo>
                  <a:pt x="419112" y="540000"/>
                  <a:pt x="540000" y="419112"/>
                  <a:pt x="540000" y="270000"/>
                </a:cubicBezTo>
                <a:cubicBezTo>
                  <a:pt x="540000" y="120888"/>
                  <a:pt x="419112" y="0"/>
                  <a:pt x="270000" y="0"/>
                </a:cubicBezTo>
                <a:close/>
                <a:moveTo>
                  <a:pt x="401446" y="220472"/>
                </a:moveTo>
                <a:cubicBezTo>
                  <a:pt x="400307" y="245943"/>
                  <a:pt x="382155" y="280863"/>
                  <a:pt x="348152" y="325023"/>
                </a:cubicBezTo>
                <a:cubicBezTo>
                  <a:pt x="315214" y="367864"/>
                  <a:pt x="288858" y="388969"/>
                  <a:pt x="266446" y="393451"/>
                </a:cubicBezTo>
                <a:cubicBezTo>
                  <a:pt x="263471" y="394042"/>
                  <a:pt x="260455" y="394337"/>
                  <a:pt x="257418" y="394337"/>
                </a:cubicBezTo>
                <a:cubicBezTo>
                  <a:pt x="234183" y="394337"/>
                  <a:pt x="211518" y="329252"/>
                  <a:pt x="196636" y="274609"/>
                </a:cubicBezTo>
                <a:cubicBezTo>
                  <a:pt x="188789" y="246470"/>
                  <a:pt x="182250" y="234679"/>
                  <a:pt x="174677" y="235037"/>
                </a:cubicBezTo>
                <a:cubicBezTo>
                  <a:pt x="167569" y="235396"/>
                  <a:pt x="158477" y="242146"/>
                  <a:pt x="148711" y="248896"/>
                </a:cubicBezTo>
                <a:lnTo>
                  <a:pt x="148426" y="249149"/>
                </a:lnTo>
                <a:cubicBezTo>
                  <a:pt x="145294" y="251448"/>
                  <a:pt x="140885" y="250794"/>
                  <a:pt x="138554" y="247693"/>
                </a:cubicBezTo>
                <a:lnTo>
                  <a:pt x="132943" y="240585"/>
                </a:lnTo>
                <a:cubicBezTo>
                  <a:pt x="130539" y="237568"/>
                  <a:pt x="130982" y="233181"/>
                  <a:pt x="133935" y="230713"/>
                </a:cubicBezTo>
                <a:lnTo>
                  <a:pt x="138554" y="226589"/>
                </a:lnTo>
                <a:cubicBezTo>
                  <a:pt x="168750" y="200370"/>
                  <a:pt x="205516" y="170279"/>
                  <a:pt x="221970" y="170279"/>
                </a:cubicBezTo>
                <a:cubicBezTo>
                  <a:pt x="243601" y="170279"/>
                  <a:pt x="246839" y="182113"/>
                  <a:pt x="253589" y="205801"/>
                </a:cubicBezTo>
                <a:cubicBezTo>
                  <a:pt x="253905" y="206898"/>
                  <a:pt x="259801" y="232980"/>
                  <a:pt x="266446" y="258841"/>
                </a:cubicBezTo>
                <a:cubicBezTo>
                  <a:pt x="273090" y="284702"/>
                  <a:pt x="280652" y="310816"/>
                  <a:pt x="283816" y="310816"/>
                </a:cubicBezTo>
                <a:cubicBezTo>
                  <a:pt x="285736" y="310816"/>
                  <a:pt x="292454" y="302252"/>
                  <a:pt x="304604" y="283141"/>
                </a:cubicBezTo>
                <a:cubicBezTo>
                  <a:pt x="314624" y="267437"/>
                  <a:pt x="322650" y="252661"/>
                  <a:pt x="324211" y="247113"/>
                </a:cubicBezTo>
                <a:cubicBezTo>
                  <a:pt x="326099" y="240543"/>
                  <a:pt x="325740" y="235533"/>
                  <a:pt x="323177" y="232158"/>
                </a:cubicBezTo>
                <a:cubicBezTo>
                  <a:pt x="319908" y="227791"/>
                  <a:pt x="313263" y="226863"/>
                  <a:pt x="308254" y="226863"/>
                </a:cubicBezTo>
                <a:cubicBezTo>
                  <a:pt x="304372" y="226895"/>
                  <a:pt x="300512" y="227443"/>
                  <a:pt x="296779" y="228498"/>
                </a:cubicBezTo>
                <a:cubicBezTo>
                  <a:pt x="293836" y="229247"/>
                  <a:pt x="290830" y="227464"/>
                  <a:pt x="290081" y="224522"/>
                </a:cubicBezTo>
                <a:cubicBezTo>
                  <a:pt x="289818" y="223488"/>
                  <a:pt x="289860" y="222402"/>
                  <a:pt x="290208" y="221400"/>
                </a:cubicBezTo>
                <a:cubicBezTo>
                  <a:pt x="303708" y="184138"/>
                  <a:pt x="327902" y="165913"/>
                  <a:pt x="362148" y="166978"/>
                </a:cubicBezTo>
                <a:cubicBezTo>
                  <a:pt x="374266" y="167337"/>
                  <a:pt x="383716" y="171102"/>
                  <a:pt x="390245" y="178137"/>
                </a:cubicBezTo>
                <a:cubicBezTo>
                  <a:pt x="398450" y="187049"/>
                  <a:pt x="402184" y="201266"/>
                  <a:pt x="401435" y="220482"/>
                </a:cubicBezTo>
                <a:lnTo>
                  <a:pt x="401435" y="220482"/>
                </a:lnTo>
                <a:close/>
              </a:path>
            </a:pathLst>
          </a:custGeom>
          <a:solidFill>
            <a:schemeClr val="tx1"/>
          </a:solidFill>
          <a:ln w="1042" cap="flat">
            <a:noFill/>
            <a:prstDash val="solid"/>
            <a:miter/>
          </a:ln>
        </p:spPr>
        <p:txBody>
          <a:bodyPr rtlCol="0" anchor="ctr"/>
          <a:lstStyle/>
          <a:p>
            <a:endParaRPr lang="en-GB"/>
          </a:p>
        </p:txBody>
      </p:sp>
      <p:sp>
        <p:nvSpPr>
          <p:cNvPr id="389" name="Freeform 388">
            <a:extLst>
              <a:ext uri="{FF2B5EF4-FFF2-40B4-BE49-F238E27FC236}">
                <a16:creationId xmlns:a16="http://schemas.microsoft.com/office/drawing/2014/main" id="{EA6092F8-65D4-4679-B8CC-494A296BDA0B}"/>
              </a:ext>
            </a:extLst>
          </p:cNvPr>
          <p:cNvSpPr/>
          <p:nvPr/>
        </p:nvSpPr>
        <p:spPr>
          <a:xfrm>
            <a:off x="8948338" y="5087826"/>
            <a:ext cx="540000" cy="540000"/>
          </a:xfrm>
          <a:custGeom>
            <a:avLst/>
            <a:gdLst>
              <a:gd name="connsiteX0" fmla="*/ 311142 w 540000"/>
              <a:gd name="connsiteY0" fmla="*/ 205452 h 540000"/>
              <a:gd name="connsiteX1" fmla="*/ 311142 w 540000"/>
              <a:gd name="connsiteY1" fmla="*/ 275863 h 540000"/>
              <a:gd name="connsiteX2" fmla="*/ 334662 w 540000"/>
              <a:gd name="connsiteY2" fmla="*/ 275863 h 540000"/>
              <a:gd name="connsiteX3" fmla="*/ 334662 w 540000"/>
              <a:gd name="connsiteY3" fmla="*/ 205452 h 540000"/>
              <a:gd name="connsiteX4" fmla="*/ 246480 w 540000"/>
              <a:gd name="connsiteY4" fmla="*/ 205452 h 540000"/>
              <a:gd name="connsiteX5" fmla="*/ 246480 w 540000"/>
              <a:gd name="connsiteY5" fmla="*/ 275863 h 540000"/>
              <a:gd name="connsiteX6" fmla="*/ 269999 w 540000"/>
              <a:gd name="connsiteY6" fmla="*/ 275863 h 540000"/>
              <a:gd name="connsiteX7" fmla="*/ 269999 w 540000"/>
              <a:gd name="connsiteY7" fmla="*/ 205452 h 540000"/>
              <a:gd name="connsiteX8" fmla="*/ 181785 w 540000"/>
              <a:gd name="connsiteY8" fmla="*/ 158445 h 540000"/>
              <a:gd name="connsiteX9" fmla="*/ 375869 w 540000"/>
              <a:gd name="connsiteY9" fmla="*/ 158445 h 540000"/>
              <a:gd name="connsiteX10" fmla="*/ 375869 w 540000"/>
              <a:gd name="connsiteY10" fmla="*/ 287760 h 540000"/>
              <a:gd name="connsiteX11" fmla="*/ 334694 w 540000"/>
              <a:gd name="connsiteY11" fmla="*/ 328650 h 540000"/>
              <a:gd name="connsiteX12" fmla="*/ 269999 w 540000"/>
              <a:gd name="connsiteY12" fmla="*/ 328650 h 540000"/>
              <a:gd name="connsiteX13" fmla="*/ 234720 w 540000"/>
              <a:gd name="connsiteY13" fmla="*/ 363856 h 540000"/>
              <a:gd name="connsiteX14" fmla="*/ 234720 w 540000"/>
              <a:gd name="connsiteY14" fmla="*/ 328650 h 540000"/>
              <a:gd name="connsiteX15" fmla="*/ 181785 w 540000"/>
              <a:gd name="connsiteY15" fmla="*/ 328650 h 540000"/>
              <a:gd name="connsiteX16" fmla="*/ 158382 w 540000"/>
              <a:gd name="connsiteY16" fmla="*/ 135000 h 540000"/>
              <a:gd name="connsiteX17" fmla="*/ 140621 w 540000"/>
              <a:gd name="connsiteY17" fmla="*/ 181965 h 540000"/>
              <a:gd name="connsiteX18" fmla="*/ 140621 w 540000"/>
              <a:gd name="connsiteY18" fmla="*/ 369752 h 540000"/>
              <a:gd name="connsiteX19" fmla="*/ 205316 w 540000"/>
              <a:gd name="connsiteY19" fmla="*/ 369752 h 540000"/>
              <a:gd name="connsiteX20" fmla="*/ 205316 w 540000"/>
              <a:gd name="connsiteY20" fmla="*/ 404989 h 540000"/>
              <a:gd name="connsiteX21" fmla="*/ 240627 w 540000"/>
              <a:gd name="connsiteY21" fmla="*/ 404989 h 540000"/>
              <a:gd name="connsiteX22" fmla="*/ 275864 w 540000"/>
              <a:gd name="connsiteY22" fmla="*/ 369752 h 540000"/>
              <a:gd name="connsiteX23" fmla="*/ 328799 w 540000"/>
              <a:gd name="connsiteY23" fmla="*/ 369752 h 540000"/>
              <a:gd name="connsiteX24" fmla="*/ 399389 w 540000"/>
              <a:gd name="connsiteY24" fmla="*/ 299341 h 540000"/>
              <a:gd name="connsiteX25" fmla="*/ 399400 w 540000"/>
              <a:gd name="connsiteY25" fmla="*/ 299341 h 540000"/>
              <a:gd name="connsiteX26" fmla="*/ 399537 w 540000"/>
              <a:gd name="connsiteY26" fmla="*/ 135000 h 540000"/>
              <a:gd name="connsiteX27" fmla="*/ 270000 w 540000"/>
              <a:gd name="connsiteY27" fmla="*/ 0 h 540000"/>
              <a:gd name="connsiteX28" fmla="*/ 540000 w 540000"/>
              <a:gd name="connsiteY28" fmla="*/ 270000 h 540000"/>
              <a:gd name="connsiteX29" fmla="*/ 270000 w 540000"/>
              <a:gd name="connsiteY29" fmla="*/ 540000 h 540000"/>
              <a:gd name="connsiteX30" fmla="*/ 0 w 540000"/>
              <a:gd name="connsiteY30" fmla="*/ 270000 h 540000"/>
              <a:gd name="connsiteX31" fmla="*/ 270000 w 540000"/>
              <a:gd name="connsiteY31"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0000" h="540000">
                <a:moveTo>
                  <a:pt x="311142" y="205452"/>
                </a:moveTo>
                <a:lnTo>
                  <a:pt x="311142" y="275863"/>
                </a:lnTo>
                <a:lnTo>
                  <a:pt x="334662" y="275863"/>
                </a:lnTo>
                <a:lnTo>
                  <a:pt x="334662" y="205452"/>
                </a:lnTo>
                <a:close/>
                <a:moveTo>
                  <a:pt x="246480" y="205452"/>
                </a:moveTo>
                <a:lnTo>
                  <a:pt x="246480" y="275863"/>
                </a:lnTo>
                <a:lnTo>
                  <a:pt x="269999" y="275863"/>
                </a:lnTo>
                <a:lnTo>
                  <a:pt x="269999" y="205452"/>
                </a:lnTo>
                <a:close/>
                <a:moveTo>
                  <a:pt x="181785" y="158445"/>
                </a:moveTo>
                <a:lnTo>
                  <a:pt x="375869" y="158445"/>
                </a:lnTo>
                <a:lnTo>
                  <a:pt x="375869" y="287760"/>
                </a:lnTo>
                <a:lnTo>
                  <a:pt x="334694" y="328650"/>
                </a:lnTo>
                <a:lnTo>
                  <a:pt x="269999" y="328650"/>
                </a:lnTo>
                <a:lnTo>
                  <a:pt x="234720" y="363856"/>
                </a:lnTo>
                <a:lnTo>
                  <a:pt x="234720" y="328650"/>
                </a:lnTo>
                <a:lnTo>
                  <a:pt x="181785" y="328650"/>
                </a:lnTo>
                <a:close/>
                <a:moveTo>
                  <a:pt x="158382" y="135000"/>
                </a:moveTo>
                <a:lnTo>
                  <a:pt x="140621" y="181965"/>
                </a:lnTo>
                <a:lnTo>
                  <a:pt x="140621" y="369752"/>
                </a:lnTo>
                <a:lnTo>
                  <a:pt x="205316" y="369752"/>
                </a:lnTo>
                <a:lnTo>
                  <a:pt x="205316" y="404989"/>
                </a:lnTo>
                <a:lnTo>
                  <a:pt x="240627" y="404989"/>
                </a:lnTo>
                <a:lnTo>
                  <a:pt x="275864" y="369752"/>
                </a:lnTo>
                <a:lnTo>
                  <a:pt x="328799" y="369752"/>
                </a:lnTo>
                <a:lnTo>
                  <a:pt x="399389" y="299341"/>
                </a:lnTo>
                <a:lnTo>
                  <a:pt x="399400" y="299341"/>
                </a:lnTo>
                <a:lnTo>
                  <a:pt x="399537" y="135000"/>
                </a:lnTo>
                <a:close/>
                <a:moveTo>
                  <a:pt x="270000" y="0"/>
                </a:moveTo>
                <a:cubicBezTo>
                  <a:pt x="419112" y="0"/>
                  <a:pt x="540000" y="120888"/>
                  <a:pt x="540000" y="270000"/>
                </a:cubicBezTo>
                <a:cubicBezTo>
                  <a:pt x="540000" y="419112"/>
                  <a:pt x="419112" y="540000"/>
                  <a:pt x="270000" y="540000"/>
                </a:cubicBezTo>
                <a:cubicBezTo>
                  <a:pt x="120888" y="540000"/>
                  <a:pt x="0" y="419112"/>
                  <a:pt x="0" y="270000"/>
                </a:cubicBezTo>
                <a:cubicBezTo>
                  <a:pt x="0" y="120888"/>
                  <a:pt x="120888" y="0"/>
                  <a:pt x="270000" y="0"/>
                </a:cubicBezTo>
                <a:close/>
              </a:path>
            </a:pathLst>
          </a:custGeom>
          <a:solidFill>
            <a:schemeClr val="tx1"/>
          </a:solidFill>
          <a:ln w="1042" cap="flat">
            <a:noFill/>
            <a:prstDash val="solid"/>
            <a:miter/>
          </a:ln>
        </p:spPr>
        <p:txBody>
          <a:bodyPr rtlCol="0" anchor="ctr"/>
          <a:lstStyle/>
          <a:p>
            <a:endParaRPr lang="en-GB"/>
          </a:p>
        </p:txBody>
      </p:sp>
      <p:sp>
        <p:nvSpPr>
          <p:cNvPr id="350" name="Graphic 23">
            <a:extLst>
              <a:ext uri="{FF2B5EF4-FFF2-40B4-BE49-F238E27FC236}">
                <a16:creationId xmlns:a16="http://schemas.microsoft.com/office/drawing/2014/main" id="{B545E476-1082-4B49-6F3A-E83DF54D27F7}"/>
              </a:ext>
            </a:extLst>
          </p:cNvPr>
          <p:cNvSpPr/>
          <p:nvPr/>
        </p:nvSpPr>
        <p:spPr>
          <a:xfrm>
            <a:off x="4102595" y="5087826"/>
            <a:ext cx="540000" cy="540000"/>
          </a:xfrm>
          <a:custGeom>
            <a:avLst/>
            <a:gdLst>
              <a:gd name="connsiteX0" fmla="*/ 270000 w 540000"/>
              <a:gd name="connsiteY0" fmla="*/ 0 h 540000"/>
              <a:gd name="connsiteX1" fmla="*/ 0 w 540000"/>
              <a:gd name="connsiteY1" fmla="*/ 270000 h 540000"/>
              <a:gd name="connsiteX2" fmla="*/ 270000 w 540000"/>
              <a:gd name="connsiteY2" fmla="*/ 540000 h 540000"/>
              <a:gd name="connsiteX3" fmla="*/ 540000 w 540000"/>
              <a:gd name="connsiteY3" fmla="*/ 270000 h 540000"/>
              <a:gd name="connsiteX4" fmla="*/ 270000 w 540000"/>
              <a:gd name="connsiteY4" fmla="*/ 0 h 540000"/>
              <a:gd name="connsiteX5" fmla="*/ 201287 w 540000"/>
              <a:gd name="connsiteY5" fmla="*/ 395866 h 540000"/>
              <a:gd name="connsiteX6" fmla="*/ 192154 w 540000"/>
              <a:gd name="connsiteY6" fmla="*/ 405000 h 540000"/>
              <a:gd name="connsiteX7" fmla="*/ 153362 w 540000"/>
              <a:gd name="connsiteY7" fmla="*/ 405000 h 540000"/>
              <a:gd name="connsiteX8" fmla="*/ 144229 w 540000"/>
              <a:gd name="connsiteY8" fmla="*/ 395940 h 540000"/>
              <a:gd name="connsiteX9" fmla="*/ 144229 w 540000"/>
              <a:gd name="connsiteY9" fmla="*/ 395866 h 540000"/>
              <a:gd name="connsiteX10" fmla="*/ 144229 w 540000"/>
              <a:gd name="connsiteY10" fmla="*/ 233191 h 540000"/>
              <a:gd name="connsiteX11" fmla="*/ 153362 w 540000"/>
              <a:gd name="connsiteY11" fmla="*/ 224058 h 540000"/>
              <a:gd name="connsiteX12" fmla="*/ 192154 w 540000"/>
              <a:gd name="connsiteY12" fmla="*/ 224058 h 540000"/>
              <a:gd name="connsiteX13" fmla="*/ 201287 w 540000"/>
              <a:gd name="connsiteY13" fmla="*/ 233191 h 540000"/>
              <a:gd name="connsiteX14" fmla="*/ 201287 w 540000"/>
              <a:gd name="connsiteY14" fmla="*/ 395866 h 540000"/>
              <a:gd name="connsiteX15" fmla="*/ 172863 w 540000"/>
              <a:gd name="connsiteY15" fmla="*/ 208754 h 540000"/>
              <a:gd name="connsiteX16" fmla="*/ 135844 w 540000"/>
              <a:gd name="connsiteY16" fmla="*/ 172020 h 540000"/>
              <a:gd name="connsiteX17" fmla="*/ 172579 w 540000"/>
              <a:gd name="connsiteY17" fmla="*/ 135000 h 540000"/>
              <a:gd name="connsiteX18" fmla="*/ 209598 w 540000"/>
              <a:gd name="connsiteY18" fmla="*/ 171735 h 540000"/>
              <a:gd name="connsiteX19" fmla="*/ 209598 w 540000"/>
              <a:gd name="connsiteY19" fmla="*/ 171840 h 540000"/>
              <a:gd name="connsiteX20" fmla="*/ 172758 w 540000"/>
              <a:gd name="connsiteY20" fmla="*/ 208754 h 540000"/>
              <a:gd name="connsiteX21" fmla="*/ 172758 w 540000"/>
              <a:gd name="connsiteY21" fmla="*/ 208754 h 540000"/>
              <a:gd name="connsiteX22" fmla="*/ 172863 w 540000"/>
              <a:gd name="connsiteY22" fmla="*/ 208754 h 540000"/>
              <a:gd name="connsiteX23" fmla="*/ 404209 w 540000"/>
              <a:gd name="connsiteY23" fmla="*/ 396615 h 540000"/>
              <a:gd name="connsiteX24" fmla="*/ 395824 w 540000"/>
              <a:gd name="connsiteY24" fmla="*/ 405000 h 540000"/>
              <a:gd name="connsiteX25" fmla="*/ 354080 w 540000"/>
              <a:gd name="connsiteY25" fmla="*/ 405000 h 540000"/>
              <a:gd name="connsiteX26" fmla="*/ 345695 w 540000"/>
              <a:gd name="connsiteY26" fmla="*/ 396615 h 540000"/>
              <a:gd name="connsiteX27" fmla="*/ 345695 w 540000"/>
              <a:gd name="connsiteY27" fmla="*/ 396615 h 540000"/>
              <a:gd name="connsiteX28" fmla="*/ 345695 w 540000"/>
              <a:gd name="connsiteY28" fmla="*/ 320309 h 540000"/>
              <a:gd name="connsiteX29" fmla="*/ 315921 w 540000"/>
              <a:gd name="connsiteY29" fmla="*/ 270570 h 540000"/>
              <a:gd name="connsiteX30" fmla="*/ 283943 w 540000"/>
              <a:gd name="connsiteY30" fmla="*/ 308760 h 540000"/>
              <a:gd name="connsiteX31" fmla="*/ 283943 w 540000"/>
              <a:gd name="connsiteY31" fmla="*/ 396795 h 540000"/>
              <a:gd name="connsiteX32" fmla="*/ 275632 w 540000"/>
              <a:gd name="connsiteY32" fmla="*/ 405000 h 540000"/>
              <a:gd name="connsiteX33" fmla="*/ 235343 w 540000"/>
              <a:gd name="connsiteY33" fmla="*/ 405000 h 540000"/>
              <a:gd name="connsiteX34" fmla="*/ 226958 w 540000"/>
              <a:gd name="connsiteY34" fmla="*/ 396689 h 540000"/>
              <a:gd name="connsiteX35" fmla="*/ 226958 w 540000"/>
              <a:gd name="connsiteY35" fmla="*/ 396615 h 540000"/>
              <a:gd name="connsiteX36" fmla="*/ 226958 w 540000"/>
              <a:gd name="connsiteY36" fmla="*/ 232485 h 540000"/>
              <a:gd name="connsiteX37" fmla="*/ 235311 w 540000"/>
              <a:gd name="connsiteY37" fmla="*/ 224068 h 540000"/>
              <a:gd name="connsiteX38" fmla="*/ 235343 w 540000"/>
              <a:gd name="connsiteY38" fmla="*/ 224068 h 540000"/>
              <a:gd name="connsiteX39" fmla="*/ 275632 w 540000"/>
              <a:gd name="connsiteY39" fmla="*/ 224068 h 540000"/>
              <a:gd name="connsiteX40" fmla="*/ 284196 w 540000"/>
              <a:gd name="connsiteY40" fmla="*/ 232348 h 540000"/>
              <a:gd name="connsiteX41" fmla="*/ 284196 w 540000"/>
              <a:gd name="connsiteY41" fmla="*/ 232495 h 540000"/>
              <a:gd name="connsiteX42" fmla="*/ 284196 w 540000"/>
              <a:gd name="connsiteY42" fmla="*/ 246702 h 540000"/>
              <a:gd name="connsiteX43" fmla="*/ 337943 w 540000"/>
              <a:gd name="connsiteY43" fmla="*/ 221368 h 540000"/>
              <a:gd name="connsiteX44" fmla="*/ 404272 w 540000"/>
              <a:gd name="connsiteY44" fmla="*/ 317893 h 540000"/>
              <a:gd name="connsiteX45" fmla="*/ 404198 w 540000"/>
              <a:gd name="connsiteY45" fmla="*/ 396615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40000" h="540000">
                <a:moveTo>
                  <a:pt x="270000" y="0"/>
                </a:moveTo>
                <a:cubicBezTo>
                  <a:pt x="120888" y="0"/>
                  <a:pt x="0" y="120888"/>
                  <a:pt x="0" y="270000"/>
                </a:cubicBezTo>
                <a:cubicBezTo>
                  <a:pt x="0" y="419112"/>
                  <a:pt x="120888" y="540000"/>
                  <a:pt x="270000" y="540000"/>
                </a:cubicBezTo>
                <a:cubicBezTo>
                  <a:pt x="419112" y="540000"/>
                  <a:pt x="540000" y="419112"/>
                  <a:pt x="540000" y="270000"/>
                </a:cubicBezTo>
                <a:cubicBezTo>
                  <a:pt x="540000" y="120888"/>
                  <a:pt x="419112" y="0"/>
                  <a:pt x="270000" y="0"/>
                </a:cubicBezTo>
                <a:close/>
                <a:moveTo>
                  <a:pt x="201287" y="395866"/>
                </a:moveTo>
                <a:cubicBezTo>
                  <a:pt x="201287" y="400908"/>
                  <a:pt x="197195" y="405000"/>
                  <a:pt x="192154" y="405000"/>
                </a:cubicBezTo>
                <a:lnTo>
                  <a:pt x="153362" y="405000"/>
                </a:lnTo>
                <a:cubicBezTo>
                  <a:pt x="148342" y="405021"/>
                  <a:pt x="144250" y="400961"/>
                  <a:pt x="144229" y="395940"/>
                </a:cubicBezTo>
                <a:cubicBezTo>
                  <a:pt x="144229" y="395919"/>
                  <a:pt x="144229" y="395888"/>
                  <a:pt x="144229" y="395866"/>
                </a:cubicBezTo>
                <a:lnTo>
                  <a:pt x="144229" y="233191"/>
                </a:lnTo>
                <a:cubicBezTo>
                  <a:pt x="144229" y="228150"/>
                  <a:pt x="148321" y="224058"/>
                  <a:pt x="153362" y="224058"/>
                </a:cubicBezTo>
                <a:lnTo>
                  <a:pt x="192154" y="224058"/>
                </a:lnTo>
                <a:cubicBezTo>
                  <a:pt x="197195" y="224058"/>
                  <a:pt x="201287" y="228150"/>
                  <a:pt x="201287" y="233191"/>
                </a:cubicBezTo>
                <a:lnTo>
                  <a:pt x="201287" y="395866"/>
                </a:lnTo>
                <a:close/>
                <a:moveTo>
                  <a:pt x="172863" y="208754"/>
                </a:moveTo>
                <a:cubicBezTo>
                  <a:pt x="152497" y="208828"/>
                  <a:pt x="135928" y="192386"/>
                  <a:pt x="135844" y="172020"/>
                </a:cubicBezTo>
                <a:cubicBezTo>
                  <a:pt x="135759" y="151654"/>
                  <a:pt x="152213" y="135084"/>
                  <a:pt x="172579" y="135000"/>
                </a:cubicBezTo>
                <a:cubicBezTo>
                  <a:pt x="192945" y="134916"/>
                  <a:pt x="209514" y="151369"/>
                  <a:pt x="209598" y="171735"/>
                </a:cubicBezTo>
                <a:cubicBezTo>
                  <a:pt x="209598" y="171766"/>
                  <a:pt x="209598" y="171809"/>
                  <a:pt x="209598" y="171840"/>
                </a:cubicBezTo>
                <a:cubicBezTo>
                  <a:pt x="209619" y="192206"/>
                  <a:pt x="193124" y="208733"/>
                  <a:pt x="172758" y="208754"/>
                </a:cubicBezTo>
                <a:lnTo>
                  <a:pt x="172758" y="208754"/>
                </a:lnTo>
                <a:lnTo>
                  <a:pt x="172863" y="208754"/>
                </a:lnTo>
                <a:close/>
                <a:moveTo>
                  <a:pt x="404209" y="396615"/>
                </a:moveTo>
                <a:cubicBezTo>
                  <a:pt x="404209" y="401245"/>
                  <a:pt x="400454" y="405000"/>
                  <a:pt x="395824" y="405000"/>
                </a:cubicBezTo>
                <a:lnTo>
                  <a:pt x="354080" y="405000"/>
                </a:lnTo>
                <a:cubicBezTo>
                  <a:pt x="349450" y="405000"/>
                  <a:pt x="345695" y="401245"/>
                  <a:pt x="345695" y="396615"/>
                </a:cubicBezTo>
                <a:lnTo>
                  <a:pt x="345695" y="396615"/>
                </a:lnTo>
                <a:lnTo>
                  <a:pt x="345695" y="320309"/>
                </a:lnTo>
                <a:cubicBezTo>
                  <a:pt x="345695" y="308907"/>
                  <a:pt x="348996" y="270570"/>
                  <a:pt x="315921" y="270570"/>
                </a:cubicBezTo>
                <a:cubicBezTo>
                  <a:pt x="290271" y="270570"/>
                  <a:pt x="285050" y="296926"/>
                  <a:pt x="283943" y="308760"/>
                </a:cubicBezTo>
                <a:lnTo>
                  <a:pt x="283943" y="396795"/>
                </a:lnTo>
                <a:cubicBezTo>
                  <a:pt x="283848" y="401330"/>
                  <a:pt x="280167" y="404968"/>
                  <a:pt x="275632" y="405000"/>
                </a:cubicBezTo>
                <a:lnTo>
                  <a:pt x="235343" y="405000"/>
                </a:lnTo>
                <a:cubicBezTo>
                  <a:pt x="230734" y="405021"/>
                  <a:pt x="226979" y="401298"/>
                  <a:pt x="226958" y="396689"/>
                </a:cubicBezTo>
                <a:cubicBezTo>
                  <a:pt x="226958" y="396668"/>
                  <a:pt x="226958" y="396647"/>
                  <a:pt x="226958" y="396615"/>
                </a:cubicBezTo>
                <a:lnTo>
                  <a:pt x="226958" y="232485"/>
                </a:lnTo>
                <a:cubicBezTo>
                  <a:pt x="226937" y="227855"/>
                  <a:pt x="230681" y="224089"/>
                  <a:pt x="235311" y="224068"/>
                </a:cubicBezTo>
                <a:cubicBezTo>
                  <a:pt x="235322" y="224068"/>
                  <a:pt x="235332" y="224068"/>
                  <a:pt x="235343" y="224068"/>
                </a:cubicBezTo>
                <a:lnTo>
                  <a:pt x="275632" y="224068"/>
                </a:lnTo>
                <a:cubicBezTo>
                  <a:pt x="280283" y="223995"/>
                  <a:pt x="284112" y="227696"/>
                  <a:pt x="284196" y="232348"/>
                </a:cubicBezTo>
                <a:cubicBezTo>
                  <a:pt x="284196" y="232400"/>
                  <a:pt x="284196" y="232443"/>
                  <a:pt x="284196" y="232495"/>
                </a:cubicBezTo>
                <a:lnTo>
                  <a:pt x="284196" y="246702"/>
                </a:lnTo>
                <a:cubicBezTo>
                  <a:pt x="293720" y="232495"/>
                  <a:pt x="307853" y="221368"/>
                  <a:pt x="337943" y="221368"/>
                </a:cubicBezTo>
                <a:cubicBezTo>
                  <a:pt x="404663" y="221368"/>
                  <a:pt x="404272" y="283679"/>
                  <a:pt x="404272" y="317893"/>
                </a:cubicBezTo>
                <a:lnTo>
                  <a:pt x="404198" y="396615"/>
                </a:lnTo>
                <a:close/>
              </a:path>
            </a:pathLst>
          </a:custGeom>
          <a:solidFill>
            <a:schemeClr val="tx1"/>
          </a:solidFill>
          <a:ln w="1042" cap="flat">
            <a:noFill/>
            <a:prstDash val="solid"/>
            <a:miter/>
          </a:ln>
        </p:spPr>
        <p:txBody>
          <a:bodyPr rtlCol="0" anchor="ctr"/>
          <a:lstStyle/>
          <a:p>
            <a:endParaRPr lang="en-GB"/>
          </a:p>
        </p:txBody>
      </p:sp>
      <p:sp>
        <p:nvSpPr>
          <p:cNvPr id="384" name="Freeform 383">
            <a:extLst>
              <a:ext uri="{FF2B5EF4-FFF2-40B4-BE49-F238E27FC236}">
                <a16:creationId xmlns:a16="http://schemas.microsoft.com/office/drawing/2014/main" id="{BE28FD78-77EA-6A33-70CA-171FDB1AD5F8}"/>
              </a:ext>
            </a:extLst>
          </p:cNvPr>
          <p:cNvSpPr/>
          <p:nvPr/>
        </p:nvSpPr>
        <p:spPr>
          <a:xfrm>
            <a:off x="3410345" y="5087825"/>
            <a:ext cx="540000" cy="540000"/>
          </a:xfrm>
          <a:custGeom>
            <a:avLst/>
            <a:gdLst>
              <a:gd name="connsiteX0" fmla="*/ 237705 w 540000"/>
              <a:gd name="connsiteY0" fmla="*/ 218278 h 540000"/>
              <a:gd name="connsiteX1" fmla="*/ 321943 w 540000"/>
              <a:gd name="connsiteY1" fmla="*/ 270000 h 540000"/>
              <a:gd name="connsiteX2" fmla="*/ 237705 w 540000"/>
              <a:gd name="connsiteY2" fmla="*/ 321764 h 540000"/>
              <a:gd name="connsiteX3" fmla="*/ 270132 w 540000"/>
              <a:gd name="connsiteY3" fmla="*/ 171355 h 540000"/>
              <a:gd name="connsiteX4" fmla="*/ 181174 w 540000"/>
              <a:gd name="connsiteY4" fmla="*/ 176070 h 540000"/>
              <a:gd name="connsiteX5" fmla="*/ 141318 w 540000"/>
              <a:gd name="connsiteY5" fmla="*/ 205063 h 540000"/>
              <a:gd name="connsiteX6" fmla="*/ 141318 w 540000"/>
              <a:gd name="connsiteY6" fmla="*/ 334979 h 540000"/>
              <a:gd name="connsiteX7" fmla="*/ 181037 w 540000"/>
              <a:gd name="connsiteY7" fmla="*/ 363973 h 540000"/>
              <a:gd name="connsiteX8" fmla="*/ 358952 w 540000"/>
              <a:gd name="connsiteY8" fmla="*/ 363973 h 540000"/>
              <a:gd name="connsiteX9" fmla="*/ 398672 w 540000"/>
              <a:gd name="connsiteY9" fmla="*/ 334979 h 540000"/>
              <a:gd name="connsiteX10" fmla="*/ 398809 w 540000"/>
              <a:gd name="connsiteY10" fmla="*/ 205063 h 540000"/>
              <a:gd name="connsiteX11" fmla="*/ 359089 w 540000"/>
              <a:gd name="connsiteY11" fmla="*/ 176070 h 540000"/>
              <a:gd name="connsiteX12" fmla="*/ 270132 w 540000"/>
              <a:gd name="connsiteY12" fmla="*/ 171355 h 540000"/>
              <a:gd name="connsiteX13" fmla="*/ 270000 w 540000"/>
              <a:gd name="connsiteY13" fmla="*/ 0 h 540000"/>
              <a:gd name="connsiteX14" fmla="*/ 540000 w 540000"/>
              <a:gd name="connsiteY14" fmla="*/ 270000 h 540000"/>
              <a:gd name="connsiteX15" fmla="*/ 270000 w 540000"/>
              <a:gd name="connsiteY15" fmla="*/ 540000 h 540000"/>
              <a:gd name="connsiteX16" fmla="*/ 0 w 540000"/>
              <a:gd name="connsiteY16" fmla="*/ 270000 h 540000"/>
              <a:gd name="connsiteX17" fmla="*/ 270000 w 540000"/>
              <a:gd name="connsiteY17"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0000" h="540000">
                <a:moveTo>
                  <a:pt x="237705" y="218278"/>
                </a:moveTo>
                <a:lnTo>
                  <a:pt x="321943" y="270000"/>
                </a:lnTo>
                <a:lnTo>
                  <a:pt x="237705" y="321764"/>
                </a:lnTo>
                <a:close/>
                <a:moveTo>
                  <a:pt x="270132" y="171355"/>
                </a:moveTo>
                <a:cubicBezTo>
                  <a:pt x="240437" y="171355"/>
                  <a:pt x="210742" y="172927"/>
                  <a:pt x="181174" y="176070"/>
                </a:cubicBezTo>
                <a:cubicBezTo>
                  <a:pt x="164584" y="178379"/>
                  <a:pt x="146718" y="188293"/>
                  <a:pt x="141318" y="205063"/>
                </a:cubicBezTo>
                <a:cubicBezTo>
                  <a:pt x="132901" y="247957"/>
                  <a:pt x="132901" y="292085"/>
                  <a:pt x="141318" y="334979"/>
                </a:cubicBezTo>
                <a:cubicBezTo>
                  <a:pt x="146718" y="351570"/>
                  <a:pt x="164584" y="361663"/>
                  <a:pt x="181037" y="363973"/>
                </a:cubicBezTo>
                <a:cubicBezTo>
                  <a:pt x="240173" y="370259"/>
                  <a:pt x="299816" y="370259"/>
                  <a:pt x="358952" y="363973"/>
                </a:cubicBezTo>
                <a:cubicBezTo>
                  <a:pt x="375405" y="361663"/>
                  <a:pt x="393272" y="351570"/>
                  <a:pt x="398672" y="334979"/>
                </a:cubicBezTo>
                <a:cubicBezTo>
                  <a:pt x="407130" y="292096"/>
                  <a:pt x="407183" y="247968"/>
                  <a:pt x="398809" y="205063"/>
                </a:cubicBezTo>
                <a:cubicBezTo>
                  <a:pt x="393409" y="188430"/>
                  <a:pt x="375543" y="178379"/>
                  <a:pt x="359089" y="176070"/>
                </a:cubicBezTo>
                <a:cubicBezTo>
                  <a:pt x="329521" y="172927"/>
                  <a:pt x="299827" y="171355"/>
                  <a:pt x="270132" y="171355"/>
                </a:cubicBezTo>
                <a:close/>
                <a:moveTo>
                  <a:pt x="270000" y="0"/>
                </a:moveTo>
                <a:cubicBezTo>
                  <a:pt x="419112" y="0"/>
                  <a:pt x="540000" y="120888"/>
                  <a:pt x="540000" y="270000"/>
                </a:cubicBezTo>
                <a:cubicBezTo>
                  <a:pt x="540000" y="419112"/>
                  <a:pt x="419112" y="540000"/>
                  <a:pt x="270000" y="540000"/>
                </a:cubicBezTo>
                <a:cubicBezTo>
                  <a:pt x="120888" y="540000"/>
                  <a:pt x="0" y="419112"/>
                  <a:pt x="0" y="270000"/>
                </a:cubicBezTo>
                <a:cubicBezTo>
                  <a:pt x="0" y="120888"/>
                  <a:pt x="120888" y="0"/>
                  <a:pt x="270000" y="0"/>
                </a:cubicBezTo>
                <a:close/>
              </a:path>
            </a:pathLst>
          </a:custGeom>
          <a:solidFill>
            <a:schemeClr val="tx1"/>
          </a:solidFill>
          <a:ln w="1042" cap="flat">
            <a:noFill/>
            <a:prstDash val="solid"/>
            <a:miter/>
          </a:ln>
        </p:spPr>
        <p:txBody>
          <a:bodyPr rtlCol="0" anchor="ctr"/>
          <a:lstStyle/>
          <a:p>
            <a:endParaRPr lang="en-GB"/>
          </a:p>
        </p:txBody>
      </p:sp>
      <p:sp>
        <p:nvSpPr>
          <p:cNvPr id="354" name="Graphic 27">
            <a:extLst>
              <a:ext uri="{FF2B5EF4-FFF2-40B4-BE49-F238E27FC236}">
                <a16:creationId xmlns:a16="http://schemas.microsoft.com/office/drawing/2014/main" id="{3D329E74-9D2E-18FF-CC05-FABAAB00B3EC}"/>
              </a:ext>
            </a:extLst>
          </p:cNvPr>
          <p:cNvSpPr/>
          <p:nvPr/>
        </p:nvSpPr>
        <p:spPr>
          <a:xfrm>
            <a:off x="8256089" y="5087826"/>
            <a:ext cx="540000" cy="540000"/>
          </a:xfrm>
          <a:custGeom>
            <a:avLst/>
            <a:gdLst>
              <a:gd name="connsiteX0" fmla="*/ 270000 w 540000"/>
              <a:gd name="connsiteY0" fmla="*/ 0 h 540000"/>
              <a:gd name="connsiteX1" fmla="*/ 0 w 540000"/>
              <a:gd name="connsiteY1" fmla="*/ 270000 h 540000"/>
              <a:gd name="connsiteX2" fmla="*/ 270000 w 540000"/>
              <a:gd name="connsiteY2" fmla="*/ 540000 h 540000"/>
              <a:gd name="connsiteX3" fmla="*/ 540000 w 540000"/>
              <a:gd name="connsiteY3" fmla="*/ 270000 h 540000"/>
              <a:gd name="connsiteX4" fmla="*/ 270000 w 540000"/>
              <a:gd name="connsiteY4" fmla="*/ 0 h 540000"/>
              <a:gd name="connsiteX5" fmla="*/ 394516 w 540000"/>
              <a:gd name="connsiteY5" fmla="*/ 354270 h 540000"/>
              <a:gd name="connsiteX6" fmla="*/ 355862 w 540000"/>
              <a:gd name="connsiteY6" fmla="*/ 354270 h 540000"/>
              <a:gd name="connsiteX7" fmla="*/ 334547 w 540000"/>
              <a:gd name="connsiteY7" fmla="*/ 345779 h 540000"/>
              <a:gd name="connsiteX8" fmla="*/ 315963 w 540000"/>
              <a:gd name="connsiteY8" fmla="*/ 326130 h 540000"/>
              <a:gd name="connsiteX9" fmla="*/ 309888 w 540000"/>
              <a:gd name="connsiteY9" fmla="*/ 320657 h 540000"/>
              <a:gd name="connsiteX10" fmla="*/ 297422 w 540000"/>
              <a:gd name="connsiteY10" fmla="*/ 323610 h 540000"/>
              <a:gd name="connsiteX11" fmla="*/ 293583 w 540000"/>
              <a:gd name="connsiteY11" fmla="*/ 343396 h 540000"/>
              <a:gd name="connsiteX12" fmla="*/ 282551 w 540000"/>
              <a:gd name="connsiteY12" fmla="*/ 353668 h 540000"/>
              <a:gd name="connsiteX13" fmla="*/ 282540 w 540000"/>
              <a:gd name="connsiteY13" fmla="*/ 353668 h 540000"/>
              <a:gd name="connsiteX14" fmla="*/ 270000 w 540000"/>
              <a:gd name="connsiteY14" fmla="*/ 353668 h 540000"/>
              <a:gd name="connsiteX15" fmla="*/ 226547 w 540000"/>
              <a:gd name="connsiteY15" fmla="*/ 343005 h 540000"/>
              <a:gd name="connsiteX16" fmla="*/ 189422 w 540000"/>
              <a:gd name="connsiteY16" fmla="*/ 310532 h 540000"/>
              <a:gd name="connsiteX17" fmla="*/ 148279 w 540000"/>
              <a:gd name="connsiteY17" fmla="*/ 243032 h 540000"/>
              <a:gd name="connsiteX18" fmla="*/ 135422 w 540000"/>
              <a:gd name="connsiteY18" fmla="*/ 215177 h 540000"/>
              <a:gd name="connsiteX19" fmla="*/ 138723 w 540000"/>
              <a:gd name="connsiteY19" fmla="*/ 206044 h 540000"/>
              <a:gd name="connsiteX20" fmla="*/ 180963 w 540000"/>
              <a:gd name="connsiteY20" fmla="*/ 206044 h 540000"/>
              <a:gd name="connsiteX21" fmla="*/ 194210 w 540000"/>
              <a:gd name="connsiteY21" fmla="*/ 215568 h 540000"/>
              <a:gd name="connsiteX22" fmla="*/ 223805 w 540000"/>
              <a:gd name="connsiteY22" fmla="*/ 267511 h 540000"/>
              <a:gd name="connsiteX23" fmla="*/ 229806 w 540000"/>
              <a:gd name="connsiteY23" fmla="*/ 272985 h 540000"/>
              <a:gd name="connsiteX24" fmla="*/ 236239 w 540000"/>
              <a:gd name="connsiteY24" fmla="*/ 272879 h 540000"/>
              <a:gd name="connsiteX25" fmla="*/ 237410 w 540000"/>
              <a:gd name="connsiteY25" fmla="*/ 270707 h 540000"/>
              <a:gd name="connsiteX26" fmla="*/ 240142 w 540000"/>
              <a:gd name="connsiteY26" fmla="*/ 254865 h 540000"/>
              <a:gd name="connsiteX27" fmla="*/ 239541 w 540000"/>
              <a:gd name="connsiteY27" fmla="*/ 226441 h 540000"/>
              <a:gd name="connsiteX28" fmla="*/ 226716 w 540000"/>
              <a:gd name="connsiteY28" fmla="*/ 211845 h 540000"/>
              <a:gd name="connsiteX29" fmla="*/ 225334 w 540000"/>
              <a:gd name="connsiteY29" fmla="*/ 206191 h 540000"/>
              <a:gd name="connsiteX30" fmla="*/ 241502 w 540000"/>
              <a:gd name="connsiteY30" fmla="*/ 199726 h 540000"/>
              <a:gd name="connsiteX31" fmla="*/ 269926 w 540000"/>
              <a:gd name="connsiteY31" fmla="*/ 199726 h 540000"/>
              <a:gd name="connsiteX32" fmla="*/ 271983 w 540000"/>
              <a:gd name="connsiteY32" fmla="*/ 199726 h 540000"/>
              <a:gd name="connsiteX33" fmla="*/ 284386 w 540000"/>
              <a:gd name="connsiteY33" fmla="*/ 200971 h 540000"/>
              <a:gd name="connsiteX34" fmla="*/ 293372 w 540000"/>
              <a:gd name="connsiteY34" fmla="*/ 211064 h 540000"/>
              <a:gd name="connsiteX35" fmla="*/ 294015 w 540000"/>
              <a:gd name="connsiteY35" fmla="*/ 219196 h 540000"/>
              <a:gd name="connsiteX36" fmla="*/ 293055 w 540000"/>
              <a:gd name="connsiteY36" fmla="*/ 254085 h 540000"/>
              <a:gd name="connsiteX37" fmla="*/ 294300 w 540000"/>
              <a:gd name="connsiteY37" fmla="*/ 267796 h 540000"/>
              <a:gd name="connsiteX38" fmla="*/ 304246 w 540000"/>
              <a:gd name="connsiteY38" fmla="*/ 271065 h 540000"/>
              <a:gd name="connsiteX39" fmla="*/ 319064 w 540000"/>
              <a:gd name="connsiteY39" fmla="*/ 252482 h 540000"/>
              <a:gd name="connsiteX40" fmla="*/ 338745 w 540000"/>
              <a:gd name="connsiteY40" fmla="*/ 214323 h 540000"/>
              <a:gd name="connsiteX41" fmla="*/ 351000 w 540000"/>
              <a:gd name="connsiteY41" fmla="*/ 205907 h 540000"/>
              <a:gd name="connsiteX42" fmla="*/ 392882 w 540000"/>
              <a:gd name="connsiteY42" fmla="*/ 205907 h 540000"/>
              <a:gd name="connsiteX43" fmla="*/ 400275 w 540000"/>
              <a:gd name="connsiteY43" fmla="*/ 206866 h 540000"/>
              <a:gd name="connsiteX44" fmla="*/ 404810 w 540000"/>
              <a:gd name="connsiteY44" fmla="*/ 214692 h 540000"/>
              <a:gd name="connsiteX45" fmla="*/ 404684 w 540000"/>
              <a:gd name="connsiteY45" fmla="*/ 215104 h 540000"/>
              <a:gd name="connsiteX46" fmla="*/ 392323 w 540000"/>
              <a:gd name="connsiteY46" fmla="*/ 239614 h 540000"/>
              <a:gd name="connsiteX47" fmla="*/ 366103 w 540000"/>
              <a:gd name="connsiteY47" fmla="*/ 275358 h 540000"/>
              <a:gd name="connsiteX48" fmla="*/ 363087 w 540000"/>
              <a:gd name="connsiteY48" fmla="*/ 280114 h 540000"/>
              <a:gd name="connsiteX49" fmla="*/ 364795 w 540000"/>
              <a:gd name="connsiteY49" fmla="*/ 294321 h 540000"/>
              <a:gd name="connsiteX50" fmla="*/ 387851 w 540000"/>
              <a:gd name="connsiteY50" fmla="*/ 317524 h 540000"/>
              <a:gd name="connsiteX51" fmla="*/ 402416 w 540000"/>
              <a:gd name="connsiteY51" fmla="*/ 336424 h 540000"/>
              <a:gd name="connsiteX52" fmla="*/ 394527 w 540000"/>
              <a:gd name="connsiteY52" fmla="*/ 354259 h 540000"/>
              <a:gd name="connsiteX53" fmla="*/ 394527 w 540000"/>
              <a:gd name="connsiteY53" fmla="*/ 354259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40000" h="540000">
                <a:moveTo>
                  <a:pt x="270000" y="0"/>
                </a:moveTo>
                <a:cubicBezTo>
                  <a:pt x="120888" y="0"/>
                  <a:pt x="0" y="120888"/>
                  <a:pt x="0" y="270000"/>
                </a:cubicBezTo>
                <a:cubicBezTo>
                  <a:pt x="0" y="419112"/>
                  <a:pt x="120888" y="540000"/>
                  <a:pt x="270000" y="540000"/>
                </a:cubicBezTo>
                <a:cubicBezTo>
                  <a:pt x="419112" y="540000"/>
                  <a:pt x="540000" y="419112"/>
                  <a:pt x="540000" y="270000"/>
                </a:cubicBezTo>
                <a:cubicBezTo>
                  <a:pt x="540000" y="120888"/>
                  <a:pt x="419112" y="0"/>
                  <a:pt x="270000" y="0"/>
                </a:cubicBezTo>
                <a:close/>
                <a:moveTo>
                  <a:pt x="394516" y="354270"/>
                </a:moveTo>
                <a:cubicBezTo>
                  <a:pt x="388188" y="355155"/>
                  <a:pt x="357465" y="354270"/>
                  <a:pt x="355862" y="354270"/>
                </a:cubicBezTo>
                <a:cubicBezTo>
                  <a:pt x="347920" y="354354"/>
                  <a:pt x="340263" y="351295"/>
                  <a:pt x="334547" y="345779"/>
                </a:cubicBezTo>
                <a:cubicBezTo>
                  <a:pt x="328050" y="339525"/>
                  <a:pt x="322186" y="332670"/>
                  <a:pt x="315963" y="326130"/>
                </a:cubicBezTo>
                <a:cubicBezTo>
                  <a:pt x="314086" y="324148"/>
                  <a:pt x="312050" y="322323"/>
                  <a:pt x="309888" y="320657"/>
                </a:cubicBezTo>
                <a:cubicBezTo>
                  <a:pt x="304805" y="316744"/>
                  <a:pt x="299795" y="317640"/>
                  <a:pt x="297422" y="323610"/>
                </a:cubicBezTo>
                <a:cubicBezTo>
                  <a:pt x="295566" y="330086"/>
                  <a:pt x="294279" y="336698"/>
                  <a:pt x="293583" y="343396"/>
                </a:cubicBezTo>
                <a:cubicBezTo>
                  <a:pt x="293372" y="349281"/>
                  <a:pt x="288436" y="353879"/>
                  <a:pt x="282551" y="353668"/>
                </a:cubicBezTo>
                <a:cubicBezTo>
                  <a:pt x="282551" y="353668"/>
                  <a:pt x="282551" y="353668"/>
                  <a:pt x="282540" y="353668"/>
                </a:cubicBezTo>
                <a:cubicBezTo>
                  <a:pt x="278353" y="353879"/>
                  <a:pt x="274155" y="353953"/>
                  <a:pt x="270000" y="353668"/>
                </a:cubicBezTo>
                <a:cubicBezTo>
                  <a:pt x="254876" y="353605"/>
                  <a:pt x="239984" y="349956"/>
                  <a:pt x="226547" y="343005"/>
                </a:cubicBezTo>
                <a:cubicBezTo>
                  <a:pt x="212034" y="334895"/>
                  <a:pt x="199389" y="323831"/>
                  <a:pt x="189422" y="310532"/>
                </a:cubicBezTo>
                <a:cubicBezTo>
                  <a:pt x="173464" y="289480"/>
                  <a:pt x="159680" y="266868"/>
                  <a:pt x="148279" y="243032"/>
                </a:cubicBezTo>
                <a:cubicBezTo>
                  <a:pt x="147677" y="241861"/>
                  <a:pt x="135707" y="216390"/>
                  <a:pt x="135422" y="215177"/>
                </a:cubicBezTo>
                <a:cubicBezTo>
                  <a:pt x="133945" y="211739"/>
                  <a:pt x="135390" y="207742"/>
                  <a:pt x="138723" y="206044"/>
                </a:cubicBezTo>
                <a:cubicBezTo>
                  <a:pt x="140854" y="205232"/>
                  <a:pt x="180320" y="206044"/>
                  <a:pt x="180963" y="206044"/>
                </a:cubicBezTo>
                <a:cubicBezTo>
                  <a:pt x="186996" y="205959"/>
                  <a:pt x="192375" y="209820"/>
                  <a:pt x="194210" y="215568"/>
                </a:cubicBezTo>
                <a:cubicBezTo>
                  <a:pt x="201509" y="234225"/>
                  <a:pt x="211475" y="251712"/>
                  <a:pt x="223805" y="267511"/>
                </a:cubicBezTo>
                <a:cubicBezTo>
                  <a:pt x="225534" y="269610"/>
                  <a:pt x="227559" y="271455"/>
                  <a:pt x="229806" y="272985"/>
                </a:cubicBezTo>
                <a:cubicBezTo>
                  <a:pt x="231609" y="274736"/>
                  <a:pt x="234489" y="274683"/>
                  <a:pt x="236239" y="272879"/>
                </a:cubicBezTo>
                <a:cubicBezTo>
                  <a:pt x="236820" y="272278"/>
                  <a:pt x="237231" y="271529"/>
                  <a:pt x="237410" y="270707"/>
                </a:cubicBezTo>
                <a:cubicBezTo>
                  <a:pt x="238971" y="265560"/>
                  <a:pt x="239889" y="260234"/>
                  <a:pt x="240142" y="254865"/>
                </a:cubicBezTo>
                <a:cubicBezTo>
                  <a:pt x="240353" y="244202"/>
                  <a:pt x="240142" y="237104"/>
                  <a:pt x="239541" y="226441"/>
                </a:cubicBezTo>
                <a:cubicBezTo>
                  <a:pt x="239984" y="218879"/>
                  <a:pt x="234267" y="212372"/>
                  <a:pt x="226716" y="211845"/>
                </a:cubicBezTo>
                <a:cubicBezTo>
                  <a:pt x="223594" y="211307"/>
                  <a:pt x="223161" y="208754"/>
                  <a:pt x="225334" y="206191"/>
                </a:cubicBezTo>
                <a:cubicBezTo>
                  <a:pt x="229489" y="200897"/>
                  <a:pt x="235248" y="200043"/>
                  <a:pt x="241502" y="199726"/>
                </a:cubicBezTo>
                <a:cubicBezTo>
                  <a:pt x="250952" y="199188"/>
                  <a:pt x="260434" y="199726"/>
                  <a:pt x="269926" y="199726"/>
                </a:cubicBezTo>
                <a:lnTo>
                  <a:pt x="271983" y="199726"/>
                </a:lnTo>
                <a:cubicBezTo>
                  <a:pt x="276149" y="199726"/>
                  <a:pt x="280304" y="200138"/>
                  <a:pt x="284386" y="200971"/>
                </a:cubicBezTo>
                <a:cubicBezTo>
                  <a:pt x="289280" y="201973"/>
                  <a:pt x="292939" y="206075"/>
                  <a:pt x="293372" y="211064"/>
                </a:cubicBezTo>
                <a:cubicBezTo>
                  <a:pt x="293846" y="213754"/>
                  <a:pt x="294068" y="216475"/>
                  <a:pt x="294015" y="219196"/>
                </a:cubicBezTo>
                <a:cubicBezTo>
                  <a:pt x="293762" y="230850"/>
                  <a:pt x="293203" y="242462"/>
                  <a:pt x="293055" y="254085"/>
                </a:cubicBezTo>
                <a:cubicBezTo>
                  <a:pt x="292971" y="258683"/>
                  <a:pt x="293382" y="263282"/>
                  <a:pt x="294300" y="267796"/>
                </a:cubicBezTo>
                <a:cubicBezTo>
                  <a:pt x="295682" y="273976"/>
                  <a:pt x="299911" y="275537"/>
                  <a:pt x="304246" y="271065"/>
                </a:cubicBezTo>
                <a:cubicBezTo>
                  <a:pt x="309646" y="265254"/>
                  <a:pt x="314603" y="259042"/>
                  <a:pt x="319064" y="252482"/>
                </a:cubicBezTo>
                <a:cubicBezTo>
                  <a:pt x="327080" y="240564"/>
                  <a:pt x="333682" y="227760"/>
                  <a:pt x="338745" y="214323"/>
                </a:cubicBezTo>
                <a:cubicBezTo>
                  <a:pt x="341476" y="207436"/>
                  <a:pt x="343575" y="205907"/>
                  <a:pt x="351000" y="205907"/>
                </a:cubicBezTo>
                <a:lnTo>
                  <a:pt x="392882" y="205907"/>
                </a:lnTo>
                <a:cubicBezTo>
                  <a:pt x="395381" y="205864"/>
                  <a:pt x="397870" y="206191"/>
                  <a:pt x="400275" y="206866"/>
                </a:cubicBezTo>
                <a:cubicBezTo>
                  <a:pt x="403692" y="207773"/>
                  <a:pt x="405717" y="211275"/>
                  <a:pt x="404810" y="214692"/>
                </a:cubicBezTo>
                <a:cubicBezTo>
                  <a:pt x="404768" y="214829"/>
                  <a:pt x="404726" y="214966"/>
                  <a:pt x="404684" y="215104"/>
                </a:cubicBezTo>
                <a:cubicBezTo>
                  <a:pt x="402247" y="224016"/>
                  <a:pt x="398039" y="232358"/>
                  <a:pt x="392323" y="239614"/>
                </a:cubicBezTo>
                <a:cubicBezTo>
                  <a:pt x="383801" y="251691"/>
                  <a:pt x="374847" y="263450"/>
                  <a:pt x="366103" y="275358"/>
                </a:cubicBezTo>
                <a:cubicBezTo>
                  <a:pt x="364985" y="276877"/>
                  <a:pt x="363983" y="278469"/>
                  <a:pt x="363087" y="280114"/>
                </a:cubicBezTo>
                <a:cubicBezTo>
                  <a:pt x="359817" y="286052"/>
                  <a:pt x="360070" y="289354"/>
                  <a:pt x="364795" y="294321"/>
                </a:cubicBezTo>
                <a:cubicBezTo>
                  <a:pt x="372400" y="302168"/>
                  <a:pt x="380531" y="309488"/>
                  <a:pt x="387851" y="317524"/>
                </a:cubicBezTo>
                <a:cubicBezTo>
                  <a:pt x="393240" y="323399"/>
                  <a:pt x="398113" y="329716"/>
                  <a:pt x="402416" y="336424"/>
                </a:cubicBezTo>
                <a:cubicBezTo>
                  <a:pt x="407816" y="344883"/>
                  <a:pt x="404515" y="352835"/>
                  <a:pt x="394527" y="354259"/>
                </a:cubicBezTo>
                <a:lnTo>
                  <a:pt x="394527" y="354259"/>
                </a:lnTo>
                <a:close/>
              </a:path>
            </a:pathLst>
          </a:custGeom>
          <a:solidFill>
            <a:schemeClr val="tx1"/>
          </a:solidFill>
          <a:ln w="1042" cap="flat">
            <a:noFill/>
            <a:prstDash val="solid"/>
            <a:miter/>
          </a:ln>
        </p:spPr>
        <p:txBody>
          <a:bodyPr rtlCol="0" anchor="ctr"/>
          <a:lstStyle/>
          <a:p>
            <a:endParaRPr lang="en-GB"/>
          </a:p>
        </p:txBody>
      </p:sp>
      <p:sp>
        <p:nvSpPr>
          <p:cNvPr id="388" name="Freeform 387">
            <a:extLst>
              <a:ext uri="{FF2B5EF4-FFF2-40B4-BE49-F238E27FC236}">
                <a16:creationId xmlns:a16="http://schemas.microsoft.com/office/drawing/2014/main" id="{7A75FD1E-43B1-A510-1CCB-C04958851864}"/>
              </a:ext>
            </a:extLst>
          </p:cNvPr>
          <p:cNvSpPr/>
          <p:nvPr/>
        </p:nvSpPr>
        <p:spPr>
          <a:xfrm>
            <a:off x="7563840" y="5087826"/>
            <a:ext cx="540000" cy="540000"/>
          </a:xfrm>
          <a:custGeom>
            <a:avLst/>
            <a:gdLst>
              <a:gd name="connsiteX0" fmla="*/ 403829 w 540000"/>
              <a:gd name="connsiteY0" fmla="*/ 273164 h 540000"/>
              <a:gd name="connsiteX1" fmla="*/ 403827 w 540000"/>
              <a:gd name="connsiteY1" fmla="*/ 273175 h 540000"/>
              <a:gd name="connsiteX2" fmla="*/ 403819 w 540000"/>
              <a:gd name="connsiteY2" fmla="*/ 273175 h 540000"/>
              <a:gd name="connsiteX3" fmla="*/ 219491 w 540000"/>
              <a:gd name="connsiteY3" fmla="*/ 206866 h 540000"/>
              <a:gd name="connsiteX4" fmla="*/ 202616 w 540000"/>
              <a:gd name="connsiteY4" fmla="*/ 232590 h 540000"/>
              <a:gd name="connsiteX5" fmla="*/ 238137 w 540000"/>
              <a:gd name="connsiteY5" fmla="*/ 301155 h 540000"/>
              <a:gd name="connsiteX6" fmla="*/ 238559 w 540000"/>
              <a:gd name="connsiteY6" fmla="*/ 301545 h 540000"/>
              <a:gd name="connsiteX7" fmla="*/ 317218 w 540000"/>
              <a:gd name="connsiteY7" fmla="*/ 332848 h 540000"/>
              <a:gd name="connsiteX8" fmla="*/ 340421 w 540000"/>
              <a:gd name="connsiteY8" fmla="*/ 312630 h 540000"/>
              <a:gd name="connsiteX9" fmla="*/ 340410 w 540000"/>
              <a:gd name="connsiteY9" fmla="*/ 312641 h 540000"/>
              <a:gd name="connsiteX10" fmla="*/ 340484 w 540000"/>
              <a:gd name="connsiteY10" fmla="*/ 312430 h 540000"/>
              <a:gd name="connsiteX11" fmla="*/ 341602 w 540000"/>
              <a:gd name="connsiteY11" fmla="*/ 309972 h 540000"/>
              <a:gd name="connsiteX12" fmla="*/ 335021 w 540000"/>
              <a:gd name="connsiteY12" fmla="*/ 297938 h 540000"/>
              <a:gd name="connsiteX13" fmla="*/ 309086 w 540000"/>
              <a:gd name="connsiteY13" fmla="*/ 290482 h 540000"/>
              <a:gd name="connsiteX14" fmla="*/ 299320 w 540000"/>
              <a:gd name="connsiteY14" fmla="*/ 293466 h 540000"/>
              <a:gd name="connsiteX15" fmla="*/ 292960 w 540000"/>
              <a:gd name="connsiteY15" fmla="*/ 299900 h 540000"/>
              <a:gd name="connsiteX16" fmla="*/ 282698 w 540000"/>
              <a:gd name="connsiteY16" fmla="*/ 302062 h 540000"/>
              <a:gd name="connsiteX17" fmla="*/ 256763 w 540000"/>
              <a:gd name="connsiteY17" fmla="*/ 283479 h 540000"/>
              <a:gd name="connsiteX18" fmla="*/ 238042 w 540000"/>
              <a:gd name="connsiteY18" fmla="*/ 262691 h 540000"/>
              <a:gd name="connsiteX19" fmla="*/ 238791 w 540000"/>
              <a:gd name="connsiteY19" fmla="*/ 252207 h 540000"/>
              <a:gd name="connsiteX20" fmla="*/ 244328 w 540000"/>
              <a:gd name="connsiteY20" fmla="*/ 245098 h 540000"/>
              <a:gd name="connsiteX21" fmla="*/ 245499 w 540000"/>
              <a:gd name="connsiteY21" fmla="*/ 235290 h 540000"/>
              <a:gd name="connsiteX22" fmla="*/ 234594 w 540000"/>
              <a:gd name="connsiteY22" fmla="*/ 210420 h 540000"/>
              <a:gd name="connsiteX23" fmla="*/ 233064 w 540000"/>
              <a:gd name="connsiteY23" fmla="*/ 207952 h 540000"/>
              <a:gd name="connsiteX24" fmla="*/ 219491 w 540000"/>
              <a:gd name="connsiteY24" fmla="*/ 206866 h 540000"/>
              <a:gd name="connsiteX25" fmla="*/ 269858 w 540000"/>
              <a:gd name="connsiteY25" fmla="*/ 164343 h 540000"/>
              <a:gd name="connsiteX26" fmla="*/ 344070 w 540000"/>
              <a:gd name="connsiteY26" fmla="*/ 194853 h 540000"/>
              <a:gd name="connsiteX27" fmla="*/ 344608 w 540000"/>
              <a:gd name="connsiteY27" fmla="*/ 195391 h 540000"/>
              <a:gd name="connsiteX28" fmla="*/ 344598 w 540000"/>
              <a:gd name="connsiteY28" fmla="*/ 195402 h 540000"/>
              <a:gd name="connsiteX29" fmla="*/ 344239 w 540000"/>
              <a:gd name="connsiteY29" fmla="*/ 343047 h 540000"/>
              <a:gd name="connsiteX30" fmla="*/ 223446 w 540000"/>
              <a:gd name="connsiteY30" fmla="*/ 362802 h 540000"/>
              <a:gd name="connsiteX31" fmla="*/ 213996 w 540000"/>
              <a:gd name="connsiteY31" fmla="*/ 358108 h 540000"/>
              <a:gd name="connsiteX32" fmla="*/ 172536 w 540000"/>
              <a:gd name="connsiteY32" fmla="*/ 367948 h 540000"/>
              <a:gd name="connsiteX33" fmla="*/ 172536 w 540000"/>
              <a:gd name="connsiteY33" fmla="*/ 367411 h 540000"/>
              <a:gd name="connsiteX34" fmla="*/ 181174 w 540000"/>
              <a:gd name="connsiteY34" fmla="*/ 325561 h 540000"/>
              <a:gd name="connsiteX35" fmla="*/ 176554 w 540000"/>
              <a:gd name="connsiteY35" fmla="*/ 316469 h 540000"/>
              <a:gd name="connsiteX36" fmla="*/ 195802 w 540000"/>
              <a:gd name="connsiteY36" fmla="*/ 195254 h 540000"/>
              <a:gd name="connsiteX37" fmla="*/ 269858 w 540000"/>
              <a:gd name="connsiteY37" fmla="*/ 164343 h 540000"/>
              <a:gd name="connsiteX38" fmla="*/ 260398 w 540000"/>
              <a:gd name="connsiteY38" fmla="*/ 135231 h 540000"/>
              <a:gd name="connsiteX39" fmla="*/ 209176 w 540000"/>
              <a:gd name="connsiteY39" fmla="*/ 149555 h 540000"/>
              <a:gd name="connsiteX40" fmla="*/ 150768 w 540000"/>
              <a:gd name="connsiteY40" fmla="*/ 329738 h 540000"/>
              <a:gd name="connsiteX41" fmla="*/ 136561 w 540000"/>
              <a:gd name="connsiteY41" fmla="*/ 398725 h 540000"/>
              <a:gd name="connsiteX42" fmla="*/ 137373 w 540000"/>
              <a:gd name="connsiteY42" fmla="*/ 402743 h 540000"/>
              <a:gd name="connsiteX43" fmla="*/ 142847 w 540000"/>
              <a:gd name="connsiteY43" fmla="*/ 404873 h 540000"/>
              <a:gd name="connsiteX44" fmla="*/ 210347 w 540000"/>
              <a:gd name="connsiteY44" fmla="*/ 388811 h 540000"/>
              <a:gd name="connsiteX45" fmla="*/ 265570 w 540000"/>
              <a:gd name="connsiteY45" fmla="*/ 402711 h 540000"/>
              <a:gd name="connsiteX46" fmla="*/ 391612 w 540000"/>
              <a:gd name="connsiteY46" fmla="*/ 324944 h 540000"/>
              <a:gd name="connsiteX47" fmla="*/ 403827 w 540000"/>
              <a:gd name="connsiteY47" fmla="*/ 273175 h 540000"/>
              <a:gd name="connsiteX48" fmla="*/ 403924 w 540000"/>
              <a:gd name="connsiteY48" fmla="*/ 273175 h 540000"/>
              <a:gd name="connsiteX49" fmla="*/ 389359 w 540000"/>
              <a:gd name="connsiteY49" fmla="*/ 207963 h 540000"/>
              <a:gd name="connsiteX50" fmla="*/ 260398 w 540000"/>
              <a:gd name="connsiteY50" fmla="*/ 135231 h 540000"/>
              <a:gd name="connsiteX51" fmla="*/ 270000 w 540000"/>
              <a:gd name="connsiteY51" fmla="*/ 0 h 540000"/>
              <a:gd name="connsiteX52" fmla="*/ 540000 w 540000"/>
              <a:gd name="connsiteY52" fmla="*/ 270000 h 540000"/>
              <a:gd name="connsiteX53" fmla="*/ 270000 w 540000"/>
              <a:gd name="connsiteY53" fmla="*/ 540000 h 540000"/>
              <a:gd name="connsiteX54" fmla="*/ 0 w 540000"/>
              <a:gd name="connsiteY54" fmla="*/ 270000 h 540000"/>
              <a:gd name="connsiteX55" fmla="*/ 270000 w 540000"/>
              <a:gd name="connsiteY5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40000" h="540000">
                <a:moveTo>
                  <a:pt x="403829" y="273164"/>
                </a:moveTo>
                <a:lnTo>
                  <a:pt x="403827" y="273175"/>
                </a:lnTo>
                <a:lnTo>
                  <a:pt x="403819" y="273175"/>
                </a:lnTo>
                <a:close/>
                <a:moveTo>
                  <a:pt x="219491" y="206866"/>
                </a:moveTo>
                <a:cubicBezTo>
                  <a:pt x="212245" y="212983"/>
                  <a:pt x="203649" y="222286"/>
                  <a:pt x="202616" y="232590"/>
                </a:cubicBezTo>
                <a:cubicBezTo>
                  <a:pt x="200875" y="250741"/>
                  <a:pt x="208691" y="273659"/>
                  <a:pt x="238137" y="301155"/>
                </a:cubicBezTo>
                <a:lnTo>
                  <a:pt x="238559" y="301545"/>
                </a:lnTo>
                <a:cubicBezTo>
                  <a:pt x="272415" y="332848"/>
                  <a:pt x="299457" y="337152"/>
                  <a:pt x="317218" y="332848"/>
                </a:cubicBezTo>
                <a:cubicBezTo>
                  <a:pt x="327280" y="330391"/>
                  <a:pt x="335337" y="320625"/>
                  <a:pt x="340421" y="312630"/>
                </a:cubicBezTo>
                <a:lnTo>
                  <a:pt x="340410" y="312641"/>
                </a:lnTo>
                <a:lnTo>
                  <a:pt x="340484" y="312430"/>
                </a:lnTo>
                <a:cubicBezTo>
                  <a:pt x="340969" y="311670"/>
                  <a:pt x="341349" y="310837"/>
                  <a:pt x="341602" y="309972"/>
                </a:cubicBezTo>
                <a:cubicBezTo>
                  <a:pt x="343110" y="304825"/>
                  <a:pt x="340157" y="299447"/>
                  <a:pt x="335021" y="297938"/>
                </a:cubicBezTo>
                <a:lnTo>
                  <a:pt x="309086" y="290482"/>
                </a:lnTo>
                <a:cubicBezTo>
                  <a:pt x="305532" y="289532"/>
                  <a:pt x="301746" y="290693"/>
                  <a:pt x="299320" y="293466"/>
                </a:cubicBezTo>
                <a:lnTo>
                  <a:pt x="292960" y="299900"/>
                </a:lnTo>
                <a:cubicBezTo>
                  <a:pt x="290302" y="302642"/>
                  <a:pt x="286242" y="303497"/>
                  <a:pt x="282698" y="302062"/>
                </a:cubicBezTo>
                <a:cubicBezTo>
                  <a:pt x="273185" y="297179"/>
                  <a:pt x="264452" y="290914"/>
                  <a:pt x="256763" y="283479"/>
                </a:cubicBezTo>
                <a:cubicBezTo>
                  <a:pt x="249612" y="277425"/>
                  <a:pt x="243305" y="270432"/>
                  <a:pt x="238042" y="262691"/>
                </a:cubicBezTo>
                <a:cubicBezTo>
                  <a:pt x="236144" y="259368"/>
                  <a:pt x="236439" y="255223"/>
                  <a:pt x="238791" y="252207"/>
                </a:cubicBezTo>
                <a:lnTo>
                  <a:pt x="244328" y="245098"/>
                </a:lnTo>
                <a:cubicBezTo>
                  <a:pt x="246501" y="242293"/>
                  <a:pt x="246955" y="238528"/>
                  <a:pt x="245499" y="235290"/>
                </a:cubicBezTo>
                <a:lnTo>
                  <a:pt x="234594" y="210420"/>
                </a:lnTo>
                <a:cubicBezTo>
                  <a:pt x="234214" y="209524"/>
                  <a:pt x="233697" y="208691"/>
                  <a:pt x="233064" y="207952"/>
                </a:cubicBezTo>
                <a:cubicBezTo>
                  <a:pt x="229616" y="203902"/>
                  <a:pt x="223541" y="203417"/>
                  <a:pt x="219491" y="206866"/>
                </a:cubicBezTo>
                <a:close/>
                <a:moveTo>
                  <a:pt x="269858" y="164343"/>
                </a:moveTo>
                <a:cubicBezTo>
                  <a:pt x="296689" y="164270"/>
                  <a:pt x="323546" y="174435"/>
                  <a:pt x="344070" y="194853"/>
                </a:cubicBezTo>
                <a:lnTo>
                  <a:pt x="344608" y="195391"/>
                </a:lnTo>
                <a:lnTo>
                  <a:pt x="344598" y="195402"/>
                </a:lnTo>
                <a:cubicBezTo>
                  <a:pt x="384992" y="236387"/>
                  <a:pt x="384834" y="302263"/>
                  <a:pt x="344239" y="343047"/>
                </a:cubicBezTo>
                <a:cubicBezTo>
                  <a:pt x="312387" y="374867"/>
                  <a:pt x="263777" y="382820"/>
                  <a:pt x="223446" y="362802"/>
                </a:cubicBezTo>
                <a:lnTo>
                  <a:pt x="213996" y="358108"/>
                </a:lnTo>
                <a:lnTo>
                  <a:pt x="172536" y="367948"/>
                </a:lnTo>
                <a:lnTo>
                  <a:pt x="172536" y="367411"/>
                </a:lnTo>
                <a:lnTo>
                  <a:pt x="181174" y="325561"/>
                </a:lnTo>
                <a:lnTo>
                  <a:pt x="176554" y="316469"/>
                </a:lnTo>
                <a:cubicBezTo>
                  <a:pt x="156178" y="276138"/>
                  <a:pt x="163940" y="227285"/>
                  <a:pt x="195802" y="195254"/>
                </a:cubicBezTo>
                <a:cubicBezTo>
                  <a:pt x="216221" y="174725"/>
                  <a:pt x="243026" y="164415"/>
                  <a:pt x="269858" y="164343"/>
                </a:cubicBezTo>
                <a:close/>
                <a:moveTo>
                  <a:pt x="260398" y="135231"/>
                </a:moveTo>
                <a:cubicBezTo>
                  <a:pt x="243044" y="136479"/>
                  <a:pt x="225648" y="141149"/>
                  <a:pt x="209176" y="149555"/>
                </a:cubicBezTo>
                <a:cubicBezTo>
                  <a:pt x="143290" y="183178"/>
                  <a:pt x="117144" y="263851"/>
                  <a:pt x="150768" y="329738"/>
                </a:cubicBezTo>
                <a:lnTo>
                  <a:pt x="136561" y="398725"/>
                </a:lnTo>
                <a:cubicBezTo>
                  <a:pt x="136255" y="400117"/>
                  <a:pt x="136550" y="401572"/>
                  <a:pt x="137373" y="402743"/>
                </a:cubicBezTo>
                <a:cubicBezTo>
                  <a:pt x="138586" y="404504"/>
                  <a:pt x="140759" y="405348"/>
                  <a:pt x="142847" y="404873"/>
                </a:cubicBezTo>
                <a:lnTo>
                  <a:pt x="210347" y="388811"/>
                </a:lnTo>
                <a:cubicBezTo>
                  <a:pt x="227549" y="397343"/>
                  <a:pt x="246375" y="402089"/>
                  <a:pt x="265570" y="402711"/>
                </a:cubicBezTo>
                <a:cubicBezTo>
                  <a:pt x="321037" y="404515"/>
                  <a:pt x="369722" y="372343"/>
                  <a:pt x="391612" y="324944"/>
                </a:cubicBezTo>
                <a:lnTo>
                  <a:pt x="403827" y="273175"/>
                </a:lnTo>
                <a:lnTo>
                  <a:pt x="403924" y="273175"/>
                </a:lnTo>
                <a:cubicBezTo>
                  <a:pt x="404663" y="250552"/>
                  <a:pt x="399642" y="228118"/>
                  <a:pt x="389359" y="207963"/>
                </a:cubicBezTo>
                <a:cubicBezTo>
                  <a:pt x="364142" y="158549"/>
                  <a:pt x="312459" y="131488"/>
                  <a:pt x="260398" y="135231"/>
                </a:cubicBezTo>
                <a:close/>
                <a:moveTo>
                  <a:pt x="270000" y="0"/>
                </a:moveTo>
                <a:cubicBezTo>
                  <a:pt x="419112" y="0"/>
                  <a:pt x="540000" y="120888"/>
                  <a:pt x="540000" y="270000"/>
                </a:cubicBezTo>
                <a:cubicBezTo>
                  <a:pt x="540000" y="419112"/>
                  <a:pt x="419112" y="540000"/>
                  <a:pt x="270000" y="540000"/>
                </a:cubicBezTo>
                <a:cubicBezTo>
                  <a:pt x="120888" y="540000"/>
                  <a:pt x="0" y="419112"/>
                  <a:pt x="0" y="270000"/>
                </a:cubicBezTo>
                <a:cubicBezTo>
                  <a:pt x="0" y="120888"/>
                  <a:pt x="120888" y="0"/>
                  <a:pt x="270000" y="0"/>
                </a:cubicBezTo>
                <a:close/>
              </a:path>
            </a:pathLst>
          </a:custGeom>
          <a:solidFill>
            <a:schemeClr val="tx1"/>
          </a:solidFill>
          <a:ln w="1042" cap="flat">
            <a:noFill/>
            <a:prstDash val="solid"/>
            <a:miter/>
          </a:ln>
        </p:spPr>
        <p:txBody>
          <a:bodyPr rtlCol="0" anchor="ctr"/>
          <a:lstStyle/>
          <a:p>
            <a:endParaRPr lang="en-GB"/>
          </a:p>
        </p:txBody>
      </p:sp>
      <p:sp>
        <p:nvSpPr>
          <p:cNvPr id="358" name="Graphic 31">
            <a:extLst>
              <a:ext uri="{FF2B5EF4-FFF2-40B4-BE49-F238E27FC236}">
                <a16:creationId xmlns:a16="http://schemas.microsoft.com/office/drawing/2014/main" id="{198D1303-830A-2227-17C7-47433AE666FC}"/>
              </a:ext>
            </a:extLst>
          </p:cNvPr>
          <p:cNvSpPr/>
          <p:nvPr/>
        </p:nvSpPr>
        <p:spPr>
          <a:xfrm>
            <a:off x="2718097" y="5087826"/>
            <a:ext cx="540000" cy="540000"/>
          </a:xfrm>
          <a:custGeom>
            <a:avLst/>
            <a:gdLst>
              <a:gd name="connsiteX0" fmla="*/ 270000 w 540000"/>
              <a:gd name="connsiteY0" fmla="*/ 0 h 540000"/>
              <a:gd name="connsiteX1" fmla="*/ 0 w 540000"/>
              <a:gd name="connsiteY1" fmla="*/ 270000 h 540000"/>
              <a:gd name="connsiteX2" fmla="*/ 270000 w 540000"/>
              <a:gd name="connsiteY2" fmla="*/ 540000 h 540000"/>
              <a:gd name="connsiteX3" fmla="*/ 540000 w 540000"/>
              <a:gd name="connsiteY3" fmla="*/ 270000 h 540000"/>
              <a:gd name="connsiteX4" fmla="*/ 270000 w 540000"/>
              <a:gd name="connsiteY4" fmla="*/ 0 h 540000"/>
              <a:gd name="connsiteX5" fmla="*/ 404462 w 540000"/>
              <a:gd name="connsiteY5" fmla="*/ 188293 h 540000"/>
              <a:gd name="connsiteX6" fmla="*/ 381333 w 540000"/>
              <a:gd name="connsiteY6" fmla="*/ 213690 h 540000"/>
              <a:gd name="connsiteX7" fmla="*/ 377779 w 540000"/>
              <a:gd name="connsiteY7" fmla="*/ 221400 h 540000"/>
              <a:gd name="connsiteX8" fmla="*/ 377779 w 540000"/>
              <a:gd name="connsiteY8" fmla="*/ 222286 h 540000"/>
              <a:gd name="connsiteX9" fmla="*/ 367337 w 540000"/>
              <a:gd name="connsiteY9" fmla="*/ 278627 h 540000"/>
              <a:gd name="connsiteX10" fmla="*/ 336604 w 540000"/>
              <a:gd name="connsiteY10" fmla="*/ 330138 h 540000"/>
              <a:gd name="connsiteX11" fmla="*/ 269989 w 540000"/>
              <a:gd name="connsiteY11" fmla="*/ 374150 h 540000"/>
              <a:gd name="connsiteX12" fmla="*/ 217624 w 540000"/>
              <a:gd name="connsiteY12" fmla="*/ 382282 h 540000"/>
              <a:gd name="connsiteX13" fmla="*/ 137331 w 540000"/>
              <a:gd name="connsiteY13" fmla="*/ 360650 h 540000"/>
              <a:gd name="connsiteX14" fmla="*/ 135127 w 540000"/>
              <a:gd name="connsiteY14" fmla="*/ 355535 h 540000"/>
              <a:gd name="connsiteX15" fmla="*/ 139461 w 540000"/>
              <a:gd name="connsiteY15" fmla="*/ 352192 h 540000"/>
              <a:gd name="connsiteX16" fmla="*/ 146211 w 540000"/>
              <a:gd name="connsiteY16" fmla="*/ 352192 h 540000"/>
              <a:gd name="connsiteX17" fmla="*/ 206392 w 540000"/>
              <a:gd name="connsiteY17" fmla="*/ 333935 h 540000"/>
              <a:gd name="connsiteX18" fmla="*/ 160207 w 540000"/>
              <a:gd name="connsiteY18" fmla="*/ 294247 h 540000"/>
              <a:gd name="connsiteX19" fmla="*/ 162148 w 540000"/>
              <a:gd name="connsiteY19" fmla="*/ 290387 h 540000"/>
              <a:gd name="connsiteX20" fmla="*/ 163761 w 540000"/>
              <a:gd name="connsiteY20" fmla="*/ 290303 h 540000"/>
              <a:gd name="connsiteX21" fmla="*/ 173570 w 540000"/>
              <a:gd name="connsiteY21" fmla="*/ 291231 h 540000"/>
              <a:gd name="connsiteX22" fmla="*/ 174814 w 540000"/>
              <a:gd name="connsiteY22" fmla="*/ 291231 h 540000"/>
              <a:gd name="connsiteX23" fmla="*/ 140811 w 540000"/>
              <a:gd name="connsiteY23" fmla="*/ 237547 h 540000"/>
              <a:gd name="connsiteX24" fmla="*/ 143891 w 540000"/>
              <a:gd name="connsiteY24" fmla="*/ 234510 h 540000"/>
              <a:gd name="connsiteX25" fmla="*/ 145325 w 540000"/>
              <a:gd name="connsiteY25" fmla="*/ 234879 h 540000"/>
              <a:gd name="connsiteX26" fmla="*/ 158614 w 540000"/>
              <a:gd name="connsiteY26" fmla="*/ 240026 h 540000"/>
              <a:gd name="connsiteX27" fmla="*/ 149196 w 540000"/>
              <a:gd name="connsiteY27" fmla="*/ 169288 h 540000"/>
              <a:gd name="connsiteX28" fmla="*/ 153373 w 540000"/>
              <a:gd name="connsiteY28" fmla="*/ 168191 h 540000"/>
              <a:gd name="connsiteX29" fmla="*/ 154206 w 540000"/>
              <a:gd name="connsiteY29" fmla="*/ 168898 h 540000"/>
              <a:gd name="connsiteX30" fmla="*/ 259042 w 540000"/>
              <a:gd name="connsiteY30" fmla="*/ 224923 h 540000"/>
              <a:gd name="connsiteX31" fmla="*/ 259327 w 540000"/>
              <a:gd name="connsiteY31" fmla="*/ 224923 h 540000"/>
              <a:gd name="connsiteX32" fmla="*/ 261468 w 540000"/>
              <a:gd name="connsiteY32" fmla="*/ 222655 h 540000"/>
              <a:gd name="connsiteX33" fmla="*/ 261468 w 540000"/>
              <a:gd name="connsiteY33" fmla="*/ 222539 h 540000"/>
              <a:gd name="connsiteX34" fmla="*/ 262818 w 540000"/>
              <a:gd name="connsiteY34" fmla="*/ 201224 h 540000"/>
              <a:gd name="connsiteX35" fmla="*/ 300829 w 540000"/>
              <a:gd name="connsiteY35" fmla="*/ 160587 h 540000"/>
              <a:gd name="connsiteX36" fmla="*/ 319264 w 540000"/>
              <a:gd name="connsiteY36" fmla="*/ 157750 h 540000"/>
              <a:gd name="connsiteX37" fmla="*/ 357771 w 540000"/>
              <a:gd name="connsiteY37" fmla="*/ 172283 h 540000"/>
              <a:gd name="connsiteX38" fmla="*/ 362781 w 540000"/>
              <a:gd name="connsiteY38" fmla="*/ 174203 h 540000"/>
              <a:gd name="connsiteX39" fmla="*/ 364553 w 540000"/>
              <a:gd name="connsiteY39" fmla="*/ 173950 h 540000"/>
              <a:gd name="connsiteX40" fmla="*/ 392977 w 540000"/>
              <a:gd name="connsiteY40" fmla="*/ 162221 h 540000"/>
              <a:gd name="connsiteX41" fmla="*/ 397132 w 540000"/>
              <a:gd name="connsiteY41" fmla="*/ 163202 h 540000"/>
              <a:gd name="connsiteX42" fmla="*/ 397417 w 540000"/>
              <a:gd name="connsiteY42" fmla="*/ 165765 h 540000"/>
              <a:gd name="connsiteX43" fmla="*/ 382103 w 540000"/>
              <a:gd name="connsiteY43" fmla="*/ 190171 h 540000"/>
              <a:gd name="connsiteX44" fmla="*/ 400718 w 540000"/>
              <a:gd name="connsiteY44" fmla="*/ 183885 h 540000"/>
              <a:gd name="connsiteX45" fmla="*/ 404652 w 540000"/>
              <a:gd name="connsiteY45" fmla="*/ 185667 h 540000"/>
              <a:gd name="connsiteX46" fmla="*/ 404452 w 540000"/>
              <a:gd name="connsiteY46" fmla="*/ 188251 h 540000"/>
              <a:gd name="connsiteX47" fmla="*/ 404452 w 540000"/>
              <a:gd name="connsiteY47" fmla="*/ 188251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40000" h="540000">
                <a:moveTo>
                  <a:pt x="270000" y="0"/>
                </a:moveTo>
                <a:cubicBezTo>
                  <a:pt x="120888" y="0"/>
                  <a:pt x="0" y="120888"/>
                  <a:pt x="0" y="270000"/>
                </a:cubicBezTo>
                <a:cubicBezTo>
                  <a:pt x="0" y="419112"/>
                  <a:pt x="120888" y="540000"/>
                  <a:pt x="270000" y="540000"/>
                </a:cubicBezTo>
                <a:cubicBezTo>
                  <a:pt x="419112" y="540000"/>
                  <a:pt x="540000" y="419112"/>
                  <a:pt x="540000" y="270000"/>
                </a:cubicBezTo>
                <a:cubicBezTo>
                  <a:pt x="540000" y="120888"/>
                  <a:pt x="419112" y="0"/>
                  <a:pt x="270000" y="0"/>
                </a:cubicBezTo>
                <a:close/>
                <a:moveTo>
                  <a:pt x="404462" y="188293"/>
                </a:moveTo>
                <a:cubicBezTo>
                  <a:pt x="398081" y="197880"/>
                  <a:pt x="390287" y="206445"/>
                  <a:pt x="381333" y="213690"/>
                </a:cubicBezTo>
                <a:cubicBezTo>
                  <a:pt x="379044" y="215599"/>
                  <a:pt x="377747" y="218426"/>
                  <a:pt x="377779" y="221400"/>
                </a:cubicBezTo>
                <a:lnTo>
                  <a:pt x="377779" y="222286"/>
                </a:lnTo>
                <a:cubicBezTo>
                  <a:pt x="377673" y="241534"/>
                  <a:pt x="374140" y="260624"/>
                  <a:pt x="367337" y="278627"/>
                </a:cubicBezTo>
                <a:cubicBezTo>
                  <a:pt x="360323" y="297527"/>
                  <a:pt x="349914" y="314993"/>
                  <a:pt x="336604" y="330138"/>
                </a:cubicBezTo>
                <a:cubicBezTo>
                  <a:pt x="318727" y="350494"/>
                  <a:pt x="295724" y="365692"/>
                  <a:pt x="269989" y="374150"/>
                </a:cubicBezTo>
                <a:cubicBezTo>
                  <a:pt x="253083" y="379635"/>
                  <a:pt x="235406" y="382388"/>
                  <a:pt x="217624" y="382282"/>
                </a:cubicBezTo>
                <a:cubicBezTo>
                  <a:pt x="189422" y="382282"/>
                  <a:pt x="161726" y="374815"/>
                  <a:pt x="137331" y="360650"/>
                </a:cubicBezTo>
                <a:cubicBezTo>
                  <a:pt x="135538" y="359627"/>
                  <a:pt x="134631" y="357539"/>
                  <a:pt x="135127" y="355535"/>
                </a:cubicBezTo>
                <a:cubicBezTo>
                  <a:pt x="135633" y="353563"/>
                  <a:pt x="137415" y="352181"/>
                  <a:pt x="139461" y="352192"/>
                </a:cubicBezTo>
                <a:lnTo>
                  <a:pt x="146211" y="352192"/>
                </a:lnTo>
                <a:cubicBezTo>
                  <a:pt x="167643" y="352234"/>
                  <a:pt x="188599" y="345874"/>
                  <a:pt x="206392" y="333935"/>
                </a:cubicBezTo>
                <a:cubicBezTo>
                  <a:pt x="184781" y="330402"/>
                  <a:pt x="166946" y="315088"/>
                  <a:pt x="160207" y="294247"/>
                </a:cubicBezTo>
                <a:cubicBezTo>
                  <a:pt x="159680" y="292644"/>
                  <a:pt x="160545" y="290914"/>
                  <a:pt x="162148" y="290387"/>
                </a:cubicBezTo>
                <a:cubicBezTo>
                  <a:pt x="162664" y="290218"/>
                  <a:pt x="163223" y="290187"/>
                  <a:pt x="163761" y="290303"/>
                </a:cubicBezTo>
                <a:cubicBezTo>
                  <a:pt x="166999" y="290914"/>
                  <a:pt x="170279" y="291220"/>
                  <a:pt x="173570" y="291231"/>
                </a:cubicBezTo>
                <a:lnTo>
                  <a:pt x="174814" y="291231"/>
                </a:lnTo>
                <a:cubicBezTo>
                  <a:pt x="153879" y="281623"/>
                  <a:pt x="140558" y="260592"/>
                  <a:pt x="140811" y="237547"/>
                </a:cubicBezTo>
                <a:cubicBezTo>
                  <a:pt x="140822" y="235860"/>
                  <a:pt x="142204" y="234499"/>
                  <a:pt x="143891" y="234510"/>
                </a:cubicBezTo>
                <a:cubicBezTo>
                  <a:pt x="144397" y="234510"/>
                  <a:pt x="144882" y="234636"/>
                  <a:pt x="145325" y="234879"/>
                </a:cubicBezTo>
                <a:cubicBezTo>
                  <a:pt x="149491" y="237210"/>
                  <a:pt x="153963" y="238939"/>
                  <a:pt x="158614" y="240026"/>
                </a:cubicBezTo>
                <a:cubicBezTo>
                  <a:pt x="139736" y="221337"/>
                  <a:pt x="135875" y="192270"/>
                  <a:pt x="149196" y="169288"/>
                </a:cubicBezTo>
                <a:cubicBezTo>
                  <a:pt x="150050" y="167832"/>
                  <a:pt x="151917" y="167337"/>
                  <a:pt x="153373" y="168191"/>
                </a:cubicBezTo>
                <a:cubicBezTo>
                  <a:pt x="153689" y="168381"/>
                  <a:pt x="153974" y="168613"/>
                  <a:pt x="154206" y="168898"/>
                </a:cubicBezTo>
                <a:cubicBezTo>
                  <a:pt x="180151" y="200960"/>
                  <a:pt x="217972" y="221168"/>
                  <a:pt x="259042" y="224923"/>
                </a:cubicBezTo>
                <a:lnTo>
                  <a:pt x="259327" y="224923"/>
                </a:lnTo>
                <a:cubicBezTo>
                  <a:pt x="260539" y="224891"/>
                  <a:pt x="261499" y="223868"/>
                  <a:pt x="261468" y="222655"/>
                </a:cubicBezTo>
                <a:cubicBezTo>
                  <a:pt x="261468" y="222613"/>
                  <a:pt x="261468" y="222581"/>
                  <a:pt x="261468" y="222539"/>
                </a:cubicBezTo>
                <a:cubicBezTo>
                  <a:pt x="260677" y="215409"/>
                  <a:pt x="261130" y="208195"/>
                  <a:pt x="262818" y="201224"/>
                </a:cubicBezTo>
                <a:cubicBezTo>
                  <a:pt x="267479" y="181944"/>
                  <a:pt x="281907" y="166525"/>
                  <a:pt x="300829" y="160587"/>
                </a:cubicBezTo>
                <a:cubicBezTo>
                  <a:pt x="306798" y="158720"/>
                  <a:pt x="313010" y="157760"/>
                  <a:pt x="319264" y="157750"/>
                </a:cubicBezTo>
                <a:cubicBezTo>
                  <a:pt x="333439" y="157729"/>
                  <a:pt x="347140" y="162896"/>
                  <a:pt x="357771" y="172283"/>
                </a:cubicBezTo>
                <a:cubicBezTo>
                  <a:pt x="359153" y="173517"/>
                  <a:pt x="360935" y="174203"/>
                  <a:pt x="362781" y="174203"/>
                </a:cubicBezTo>
                <a:cubicBezTo>
                  <a:pt x="363382" y="174192"/>
                  <a:pt x="363973" y="174108"/>
                  <a:pt x="364553" y="173950"/>
                </a:cubicBezTo>
                <a:cubicBezTo>
                  <a:pt x="374541" y="171418"/>
                  <a:pt x="384107" y="167474"/>
                  <a:pt x="392977" y="162221"/>
                </a:cubicBezTo>
                <a:cubicBezTo>
                  <a:pt x="394400" y="161346"/>
                  <a:pt x="396257" y="161789"/>
                  <a:pt x="397132" y="163202"/>
                </a:cubicBezTo>
                <a:cubicBezTo>
                  <a:pt x="397607" y="163972"/>
                  <a:pt x="397712" y="164911"/>
                  <a:pt x="397417" y="165765"/>
                </a:cubicBezTo>
                <a:cubicBezTo>
                  <a:pt x="394464" y="175068"/>
                  <a:pt x="389190" y="183463"/>
                  <a:pt x="382103" y="190171"/>
                </a:cubicBezTo>
                <a:cubicBezTo>
                  <a:pt x="388494" y="188663"/>
                  <a:pt x="394727" y="186564"/>
                  <a:pt x="400718" y="183885"/>
                </a:cubicBezTo>
                <a:cubicBezTo>
                  <a:pt x="402300" y="183294"/>
                  <a:pt x="404061" y="184096"/>
                  <a:pt x="404652" y="185667"/>
                </a:cubicBezTo>
                <a:cubicBezTo>
                  <a:pt x="404968" y="186511"/>
                  <a:pt x="404895" y="187460"/>
                  <a:pt x="404452" y="188251"/>
                </a:cubicBezTo>
                <a:lnTo>
                  <a:pt x="404452" y="188251"/>
                </a:lnTo>
                <a:close/>
              </a:path>
            </a:pathLst>
          </a:custGeom>
          <a:solidFill>
            <a:schemeClr val="tx1"/>
          </a:solidFill>
          <a:ln w="1042" cap="flat">
            <a:noFill/>
            <a:prstDash val="solid"/>
            <a:miter/>
          </a:ln>
        </p:spPr>
        <p:txBody>
          <a:bodyPr rtlCol="0" anchor="ctr"/>
          <a:lstStyle/>
          <a:p>
            <a:endParaRPr lang="en-GB"/>
          </a:p>
        </p:txBody>
      </p:sp>
      <p:sp>
        <p:nvSpPr>
          <p:cNvPr id="383" name="Freeform 382">
            <a:extLst>
              <a:ext uri="{FF2B5EF4-FFF2-40B4-BE49-F238E27FC236}">
                <a16:creationId xmlns:a16="http://schemas.microsoft.com/office/drawing/2014/main" id="{8D18E78C-B72E-AA4C-CC95-9D70CAEF0E89}"/>
              </a:ext>
            </a:extLst>
          </p:cNvPr>
          <p:cNvSpPr/>
          <p:nvPr/>
        </p:nvSpPr>
        <p:spPr>
          <a:xfrm>
            <a:off x="2025848" y="5087826"/>
            <a:ext cx="540000" cy="540000"/>
          </a:xfrm>
          <a:custGeom>
            <a:avLst/>
            <a:gdLst>
              <a:gd name="connsiteX0" fmla="*/ 269999 w 540000"/>
              <a:gd name="connsiteY0" fmla="*/ 227337 h 540000"/>
              <a:gd name="connsiteX1" fmla="*/ 312661 w 540000"/>
              <a:gd name="connsiteY1" fmla="*/ 269999 h 540000"/>
              <a:gd name="connsiteX2" fmla="*/ 269999 w 540000"/>
              <a:gd name="connsiteY2" fmla="*/ 312661 h 540000"/>
              <a:gd name="connsiteX3" fmla="*/ 227337 w 540000"/>
              <a:gd name="connsiteY3" fmla="*/ 269999 h 540000"/>
              <a:gd name="connsiteX4" fmla="*/ 269999 w 540000"/>
              <a:gd name="connsiteY4" fmla="*/ 227337 h 540000"/>
              <a:gd name="connsiteX5" fmla="*/ 269926 w 540000"/>
              <a:gd name="connsiteY5" fmla="*/ 200148 h 540000"/>
              <a:gd name="connsiteX6" fmla="*/ 200116 w 540000"/>
              <a:gd name="connsiteY6" fmla="*/ 270031 h 540000"/>
              <a:gd name="connsiteX7" fmla="*/ 270000 w 540000"/>
              <a:gd name="connsiteY7" fmla="*/ 339841 h 540000"/>
              <a:gd name="connsiteX8" fmla="*/ 270000 w 540000"/>
              <a:gd name="connsiteY8" fmla="*/ 339831 h 540000"/>
              <a:gd name="connsiteX9" fmla="*/ 339810 w 540000"/>
              <a:gd name="connsiteY9" fmla="*/ 269989 h 540000"/>
              <a:gd name="connsiteX10" fmla="*/ 339810 w 540000"/>
              <a:gd name="connsiteY10" fmla="*/ 269958 h 540000"/>
              <a:gd name="connsiteX11" fmla="*/ 269926 w 540000"/>
              <a:gd name="connsiteY11" fmla="*/ 200148 h 540000"/>
              <a:gd name="connsiteX12" fmla="*/ 340168 w 540000"/>
              <a:gd name="connsiteY12" fmla="*/ 182883 h 540000"/>
              <a:gd name="connsiteX13" fmla="*/ 322935 w 540000"/>
              <a:gd name="connsiteY13" fmla="*/ 200179 h 540000"/>
              <a:gd name="connsiteX14" fmla="*/ 340232 w 540000"/>
              <a:gd name="connsiteY14" fmla="*/ 217413 h 540000"/>
              <a:gd name="connsiteX15" fmla="*/ 340232 w 540000"/>
              <a:gd name="connsiteY15" fmla="*/ 217424 h 540000"/>
              <a:gd name="connsiteX16" fmla="*/ 357465 w 540000"/>
              <a:gd name="connsiteY16" fmla="*/ 200190 h 540000"/>
              <a:gd name="connsiteX17" fmla="*/ 357465 w 540000"/>
              <a:gd name="connsiteY17" fmla="*/ 200116 h 540000"/>
              <a:gd name="connsiteX18" fmla="*/ 340168 w 540000"/>
              <a:gd name="connsiteY18" fmla="*/ 182883 h 540000"/>
              <a:gd name="connsiteX19" fmla="*/ 215430 w 540000"/>
              <a:gd name="connsiteY19" fmla="*/ 162179 h 540000"/>
              <a:gd name="connsiteX20" fmla="*/ 324569 w 540000"/>
              <a:gd name="connsiteY20" fmla="*/ 162179 h 540000"/>
              <a:gd name="connsiteX21" fmla="*/ 377863 w 540000"/>
              <a:gd name="connsiteY21" fmla="*/ 215430 h 540000"/>
              <a:gd name="connsiteX22" fmla="*/ 377863 w 540000"/>
              <a:gd name="connsiteY22" fmla="*/ 324569 h 540000"/>
              <a:gd name="connsiteX23" fmla="*/ 324569 w 540000"/>
              <a:gd name="connsiteY23" fmla="*/ 377863 h 540000"/>
              <a:gd name="connsiteX24" fmla="*/ 215430 w 540000"/>
              <a:gd name="connsiteY24" fmla="*/ 377863 h 540000"/>
              <a:gd name="connsiteX25" fmla="*/ 162137 w 540000"/>
              <a:gd name="connsiteY25" fmla="*/ 324569 h 540000"/>
              <a:gd name="connsiteX26" fmla="*/ 162137 w 540000"/>
              <a:gd name="connsiteY26" fmla="*/ 215472 h 540000"/>
              <a:gd name="connsiteX27" fmla="*/ 215430 w 540000"/>
              <a:gd name="connsiteY27" fmla="*/ 162179 h 540000"/>
              <a:gd name="connsiteX28" fmla="*/ 215430 w 540000"/>
              <a:gd name="connsiteY28" fmla="*/ 135000 h 540000"/>
              <a:gd name="connsiteX29" fmla="*/ 135000 w 540000"/>
              <a:gd name="connsiteY29" fmla="*/ 215430 h 540000"/>
              <a:gd name="connsiteX30" fmla="*/ 135000 w 540000"/>
              <a:gd name="connsiteY30" fmla="*/ 324570 h 540000"/>
              <a:gd name="connsiteX31" fmla="*/ 215430 w 540000"/>
              <a:gd name="connsiteY31" fmla="*/ 405000 h 540000"/>
              <a:gd name="connsiteX32" fmla="*/ 324570 w 540000"/>
              <a:gd name="connsiteY32" fmla="*/ 405000 h 540000"/>
              <a:gd name="connsiteX33" fmla="*/ 405000 w 540000"/>
              <a:gd name="connsiteY33" fmla="*/ 324570 h 540000"/>
              <a:gd name="connsiteX34" fmla="*/ 405000 w 540000"/>
              <a:gd name="connsiteY34" fmla="*/ 215430 h 540000"/>
              <a:gd name="connsiteX35" fmla="*/ 324570 w 540000"/>
              <a:gd name="connsiteY35" fmla="*/ 135000 h 540000"/>
              <a:gd name="connsiteX36" fmla="*/ 270000 w 540000"/>
              <a:gd name="connsiteY36" fmla="*/ 0 h 540000"/>
              <a:gd name="connsiteX37" fmla="*/ 540000 w 540000"/>
              <a:gd name="connsiteY37" fmla="*/ 270000 h 540000"/>
              <a:gd name="connsiteX38" fmla="*/ 270000 w 540000"/>
              <a:gd name="connsiteY38" fmla="*/ 540000 h 540000"/>
              <a:gd name="connsiteX39" fmla="*/ 0 w 540000"/>
              <a:gd name="connsiteY39" fmla="*/ 270000 h 540000"/>
              <a:gd name="connsiteX40" fmla="*/ 270000 w 540000"/>
              <a:gd name="connsiteY40"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40000" h="540000">
                <a:moveTo>
                  <a:pt x="269999" y="227337"/>
                </a:moveTo>
                <a:cubicBezTo>
                  <a:pt x="293561" y="227337"/>
                  <a:pt x="312661" y="246437"/>
                  <a:pt x="312661" y="269999"/>
                </a:cubicBezTo>
                <a:cubicBezTo>
                  <a:pt x="312661" y="293561"/>
                  <a:pt x="293561" y="312661"/>
                  <a:pt x="269999" y="312661"/>
                </a:cubicBezTo>
                <a:cubicBezTo>
                  <a:pt x="246437" y="312661"/>
                  <a:pt x="227337" y="293561"/>
                  <a:pt x="227337" y="269999"/>
                </a:cubicBezTo>
                <a:cubicBezTo>
                  <a:pt x="227337" y="246437"/>
                  <a:pt x="246437" y="227337"/>
                  <a:pt x="269999" y="227337"/>
                </a:cubicBezTo>
                <a:close/>
                <a:moveTo>
                  <a:pt x="269926" y="200148"/>
                </a:moveTo>
                <a:cubicBezTo>
                  <a:pt x="231356" y="200169"/>
                  <a:pt x="200095" y="231461"/>
                  <a:pt x="200116" y="270031"/>
                </a:cubicBezTo>
                <a:cubicBezTo>
                  <a:pt x="200137" y="308601"/>
                  <a:pt x="231430" y="339862"/>
                  <a:pt x="270000" y="339841"/>
                </a:cubicBezTo>
                <a:lnTo>
                  <a:pt x="270000" y="339831"/>
                </a:lnTo>
                <a:cubicBezTo>
                  <a:pt x="308549" y="339778"/>
                  <a:pt x="339767" y="308538"/>
                  <a:pt x="339810" y="269989"/>
                </a:cubicBezTo>
                <a:lnTo>
                  <a:pt x="339810" y="269958"/>
                </a:lnTo>
                <a:cubicBezTo>
                  <a:pt x="339789" y="231388"/>
                  <a:pt x="308496" y="200127"/>
                  <a:pt x="269926" y="200148"/>
                </a:cubicBezTo>
                <a:close/>
                <a:moveTo>
                  <a:pt x="340168" y="182883"/>
                </a:moveTo>
                <a:cubicBezTo>
                  <a:pt x="330634" y="182893"/>
                  <a:pt x="322924" y="190645"/>
                  <a:pt x="322935" y="200179"/>
                </a:cubicBezTo>
                <a:cubicBezTo>
                  <a:pt x="322945" y="209714"/>
                  <a:pt x="330697" y="217434"/>
                  <a:pt x="340232" y="217413"/>
                </a:cubicBezTo>
                <a:lnTo>
                  <a:pt x="340232" y="217424"/>
                </a:lnTo>
                <a:cubicBezTo>
                  <a:pt x="349745" y="217402"/>
                  <a:pt x="357444" y="209693"/>
                  <a:pt x="357465" y="200190"/>
                </a:cubicBezTo>
                <a:cubicBezTo>
                  <a:pt x="357465" y="200158"/>
                  <a:pt x="357465" y="200137"/>
                  <a:pt x="357465" y="200116"/>
                </a:cubicBezTo>
                <a:cubicBezTo>
                  <a:pt x="357455" y="190582"/>
                  <a:pt x="349703" y="182861"/>
                  <a:pt x="340168" y="182883"/>
                </a:cubicBezTo>
                <a:close/>
                <a:moveTo>
                  <a:pt x="215430" y="162179"/>
                </a:moveTo>
                <a:lnTo>
                  <a:pt x="324569" y="162179"/>
                </a:lnTo>
                <a:cubicBezTo>
                  <a:pt x="353995" y="162179"/>
                  <a:pt x="377842" y="186015"/>
                  <a:pt x="377863" y="215430"/>
                </a:cubicBezTo>
                <a:lnTo>
                  <a:pt x="377863" y="324569"/>
                </a:lnTo>
                <a:cubicBezTo>
                  <a:pt x="377863" y="354006"/>
                  <a:pt x="353995" y="377863"/>
                  <a:pt x="324569" y="377863"/>
                </a:cubicBezTo>
                <a:lnTo>
                  <a:pt x="215430" y="377863"/>
                </a:lnTo>
                <a:cubicBezTo>
                  <a:pt x="185994" y="377863"/>
                  <a:pt x="162137" y="353995"/>
                  <a:pt x="162137" y="324569"/>
                </a:cubicBezTo>
                <a:lnTo>
                  <a:pt x="162137" y="215472"/>
                </a:lnTo>
                <a:cubicBezTo>
                  <a:pt x="162137" y="186036"/>
                  <a:pt x="186005" y="162179"/>
                  <a:pt x="215430" y="162179"/>
                </a:cubicBezTo>
                <a:close/>
                <a:moveTo>
                  <a:pt x="215430" y="135000"/>
                </a:moveTo>
                <a:cubicBezTo>
                  <a:pt x="171039" y="135053"/>
                  <a:pt x="135063" y="171039"/>
                  <a:pt x="135000" y="215430"/>
                </a:cubicBezTo>
                <a:lnTo>
                  <a:pt x="135000" y="324570"/>
                </a:lnTo>
                <a:cubicBezTo>
                  <a:pt x="135053" y="368961"/>
                  <a:pt x="171039" y="404937"/>
                  <a:pt x="215430" y="405000"/>
                </a:cubicBezTo>
                <a:lnTo>
                  <a:pt x="324570" y="405000"/>
                </a:lnTo>
                <a:cubicBezTo>
                  <a:pt x="368972" y="404958"/>
                  <a:pt x="404958" y="368972"/>
                  <a:pt x="405000" y="324570"/>
                </a:cubicBezTo>
                <a:lnTo>
                  <a:pt x="405000" y="215430"/>
                </a:lnTo>
                <a:cubicBezTo>
                  <a:pt x="404947" y="171039"/>
                  <a:pt x="368961" y="135063"/>
                  <a:pt x="324570" y="135000"/>
                </a:cubicBezTo>
                <a:close/>
                <a:moveTo>
                  <a:pt x="270000" y="0"/>
                </a:moveTo>
                <a:cubicBezTo>
                  <a:pt x="419112" y="0"/>
                  <a:pt x="540000" y="120888"/>
                  <a:pt x="540000" y="270000"/>
                </a:cubicBezTo>
                <a:cubicBezTo>
                  <a:pt x="540000" y="419112"/>
                  <a:pt x="419112" y="540000"/>
                  <a:pt x="270000" y="540000"/>
                </a:cubicBezTo>
                <a:cubicBezTo>
                  <a:pt x="120888" y="540000"/>
                  <a:pt x="0" y="419112"/>
                  <a:pt x="0" y="270000"/>
                </a:cubicBezTo>
                <a:cubicBezTo>
                  <a:pt x="0" y="120888"/>
                  <a:pt x="120888" y="0"/>
                  <a:pt x="270000" y="0"/>
                </a:cubicBezTo>
                <a:close/>
              </a:path>
            </a:pathLst>
          </a:custGeom>
          <a:solidFill>
            <a:schemeClr val="tx1"/>
          </a:solidFill>
          <a:ln w="1042" cap="flat">
            <a:noFill/>
            <a:prstDash val="solid"/>
            <a:miter/>
          </a:ln>
        </p:spPr>
        <p:txBody>
          <a:bodyPr rtlCol="0" anchor="ctr"/>
          <a:lstStyle/>
          <a:p>
            <a:endParaRPr lang="en-GB"/>
          </a:p>
        </p:txBody>
      </p:sp>
      <p:sp>
        <p:nvSpPr>
          <p:cNvPr id="363" name="Graphic 35">
            <a:extLst>
              <a:ext uri="{FF2B5EF4-FFF2-40B4-BE49-F238E27FC236}">
                <a16:creationId xmlns:a16="http://schemas.microsoft.com/office/drawing/2014/main" id="{18F87BA9-A486-7572-22F0-B3756F1E8D15}"/>
              </a:ext>
            </a:extLst>
          </p:cNvPr>
          <p:cNvSpPr/>
          <p:nvPr/>
        </p:nvSpPr>
        <p:spPr>
          <a:xfrm>
            <a:off x="1333599" y="5087826"/>
            <a:ext cx="540000" cy="540000"/>
          </a:xfrm>
          <a:custGeom>
            <a:avLst/>
            <a:gdLst>
              <a:gd name="connsiteX0" fmla="*/ 270000 w 540000"/>
              <a:gd name="connsiteY0" fmla="*/ 0 h 540000"/>
              <a:gd name="connsiteX1" fmla="*/ 0 w 540000"/>
              <a:gd name="connsiteY1" fmla="*/ 270000 h 540000"/>
              <a:gd name="connsiteX2" fmla="*/ 270000 w 540000"/>
              <a:gd name="connsiteY2" fmla="*/ 540000 h 540000"/>
              <a:gd name="connsiteX3" fmla="*/ 540000 w 540000"/>
              <a:gd name="connsiteY3" fmla="*/ 270000 h 540000"/>
              <a:gd name="connsiteX4" fmla="*/ 270000 w 540000"/>
              <a:gd name="connsiteY4" fmla="*/ 0 h 540000"/>
              <a:gd name="connsiteX5" fmla="*/ 338428 w 540000"/>
              <a:gd name="connsiteY5" fmla="*/ 244424 h 540000"/>
              <a:gd name="connsiteX6" fmla="*/ 333956 w 540000"/>
              <a:gd name="connsiteY6" fmla="*/ 282045 h 540000"/>
              <a:gd name="connsiteX7" fmla="*/ 326848 w 540000"/>
              <a:gd name="connsiteY7" fmla="*/ 288373 h 540000"/>
              <a:gd name="connsiteX8" fmla="*/ 287772 w 540000"/>
              <a:gd name="connsiteY8" fmla="*/ 288373 h 540000"/>
              <a:gd name="connsiteX9" fmla="*/ 287772 w 540000"/>
              <a:gd name="connsiteY9" fmla="*/ 399927 h 540000"/>
              <a:gd name="connsiteX10" fmla="*/ 282793 w 540000"/>
              <a:gd name="connsiteY10" fmla="*/ 405011 h 540000"/>
              <a:gd name="connsiteX11" fmla="*/ 243000 w 540000"/>
              <a:gd name="connsiteY11" fmla="*/ 405011 h 540000"/>
              <a:gd name="connsiteX12" fmla="*/ 238022 w 540000"/>
              <a:gd name="connsiteY12" fmla="*/ 399895 h 540000"/>
              <a:gd name="connsiteX13" fmla="*/ 238022 w 540000"/>
              <a:gd name="connsiteY13" fmla="*/ 399895 h 540000"/>
              <a:gd name="connsiteX14" fmla="*/ 238233 w 540000"/>
              <a:gd name="connsiteY14" fmla="*/ 288383 h 540000"/>
              <a:gd name="connsiteX15" fmla="*/ 208638 w 540000"/>
              <a:gd name="connsiteY15" fmla="*/ 288383 h 540000"/>
              <a:gd name="connsiteX16" fmla="*/ 201530 w 540000"/>
              <a:gd name="connsiteY16" fmla="*/ 281275 h 540000"/>
              <a:gd name="connsiteX17" fmla="*/ 201530 w 540000"/>
              <a:gd name="connsiteY17" fmla="*/ 243686 h 540000"/>
              <a:gd name="connsiteX18" fmla="*/ 208638 w 540000"/>
              <a:gd name="connsiteY18" fmla="*/ 236577 h 540000"/>
              <a:gd name="connsiteX19" fmla="*/ 238022 w 540000"/>
              <a:gd name="connsiteY19" fmla="*/ 236577 h 540000"/>
              <a:gd name="connsiteX20" fmla="*/ 238022 w 540000"/>
              <a:gd name="connsiteY20" fmla="*/ 200127 h 540000"/>
              <a:gd name="connsiteX21" fmla="*/ 299837 w 540000"/>
              <a:gd name="connsiteY21" fmla="*/ 135011 h 540000"/>
              <a:gd name="connsiteX22" fmla="*/ 329927 w 540000"/>
              <a:gd name="connsiteY22" fmla="*/ 135011 h 540000"/>
              <a:gd name="connsiteX23" fmla="*/ 337036 w 540000"/>
              <a:gd name="connsiteY23" fmla="*/ 142119 h 540000"/>
              <a:gd name="connsiteX24" fmla="*/ 337036 w 540000"/>
              <a:gd name="connsiteY24" fmla="*/ 173770 h 540000"/>
              <a:gd name="connsiteX25" fmla="*/ 329927 w 540000"/>
              <a:gd name="connsiteY25" fmla="*/ 180879 h 540000"/>
              <a:gd name="connsiteX26" fmla="*/ 311491 w 540000"/>
              <a:gd name="connsiteY26" fmla="*/ 180879 h 540000"/>
              <a:gd name="connsiteX27" fmla="*/ 287761 w 540000"/>
              <a:gd name="connsiteY27" fmla="*/ 205042 h 540000"/>
              <a:gd name="connsiteX28" fmla="*/ 287761 w 540000"/>
              <a:gd name="connsiteY28" fmla="*/ 236482 h 540000"/>
              <a:gd name="connsiteX29" fmla="*/ 331530 w 540000"/>
              <a:gd name="connsiteY29" fmla="*/ 236482 h 540000"/>
              <a:gd name="connsiteX30" fmla="*/ 338470 w 540000"/>
              <a:gd name="connsiteY30" fmla="*/ 243749 h 540000"/>
              <a:gd name="connsiteX31" fmla="*/ 338418 w 540000"/>
              <a:gd name="connsiteY31" fmla="*/ 244445 h 540000"/>
              <a:gd name="connsiteX32" fmla="*/ 338418 w 540000"/>
              <a:gd name="connsiteY32" fmla="*/ 244445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000" h="540000">
                <a:moveTo>
                  <a:pt x="270000" y="0"/>
                </a:moveTo>
                <a:cubicBezTo>
                  <a:pt x="120888" y="0"/>
                  <a:pt x="0" y="120888"/>
                  <a:pt x="0" y="270000"/>
                </a:cubicBezTo>
                <a:cubicBezTo>
                  <a:pt x="0" y="419112"/>
                  <a:pt x="120888" y="540000"/>
                  <a:pt x="270000" y="540000"/>
                </a:cubicBezTo>
                <a:cubicBezTo>
                  <a:pt x="419112" y="540000"/>
                  <a:pt x="540000" y="419112"/>
                  <a:pt x="540000" y="270000"/>
                </a:cubicBezTo>
                <a:cubicBezTo>
                  <a:pt x="540000" y="120888"/>
                  <a:pt x="419112" y="0"/>
                  <a:pt x="270000" y="0"/>
                </a:cubicBezTo>
                <a:close/>
                <a:moveTo>
                  <a:pt x="338428" y="244424"/>
                </a:moveTo>
                <a:lnTo>
                  <a:pt x="333956" y="282045"/>
                </a:lnTo>
                <a:cubicBezTo>
                  <a:pt x="333555" y="285662"/>
                  <a:pt x="330486" y="288394"/>
                  <a:pt x="326848" y="288373"/>
                </a:cubicBezTo>
                <a:lnTo>
                  <a:pt x="287772" y="288373"/>
                </a:lnTo>
                <a:lnTo>
                  <a:pt x="287772" y="399927"/>
                </a:lnTo>
                <a:cubicBezTo>
                  <a:pt x="287793" y="402701"/>
                  <a:pt x="285567" y="404968"/>
                  <a:pt x="282793" y="405011"/>
                </a:cubicBezTo>
                <a:lnTo>
                  <a:pt x="243000" y="405011"/>
                </a:lnTo>
                <a:cubicBezTo>
                  <a:pt x="240216" y="404968"/>
                  <a:pt x="237990" y="402680"/>
                  <a:pt x="238022" y="399895"/>
                </a:cubicBezTo>
                <a:cubicBezTo>
                  <a:pt x="238022" y="399895"/>
                  <a:pt x="238022" y="399895"/>
                  <a:pt x="238022" y="399895"/>
                </a:cubicBezTo>
                <a:lnTo>
                  <a:pt x="238233" y="288383"/>
                </a:lnTo>
                <a:lnTo>
                  <a:pt x="208638" y="288383"/>
                </a:lnTo>
                <a:cubicBezTo>
                  <a:pt x="204715" y="288383"/>
                  <a:pt x="201530" y="285198"/>
                  <a:pt x="201530" y="281275"/>
                </a:cubicBezTo>
                <a:lnTo>
                  <a:pt x="201530" y="243686"/>
                </a:lnTo>
                <a:cubicBezTo>
                  <a:pt x="201530" y="239762"/>
                  <a:pt x="204715" y="236577"/>
                  <a:pt x="208638" y="236577"/>
                </a:cubicBezTo>
                <a:lnTo>
                  <a:pt x="238022" y="236577"/>
                </a:lnTo>
                <a:lnTo>
                  <a:pt x="238022" y="200127"/>
                </a:lnTo>
                <a:cubicBezTo>
                  <a:pt x="238022" y="157961"/>
                  <a:pt x="263134" y="135011"/>
                  <a:pt x="299837" y="135011"/>
                </a:cubicBezTo>
                <a:lnTo>
                  <a:pt x="329927" y="135011"/>
                </a:lnTo>
                <a:cubicBezTo>
                  <a:pt x="333851" y="135011"/>
                  <a:pt x="337036" y="138196"/>
                  <a:pt x="337036" y="142119"/>
                </a:cubicBezTo>
                <a:lnTo>
                  <a:pt x="337036" y="173770"/>
                </a:lnTo>
                <a:cubicBezTo>
                  <a:pt x="337036" y="177694"/>
                  <a:pt x="333851" y="180879"/>
                  <a:pt x="329927" y="180879"/>
                </a:cubicBezTo>
                <a:lnTo>
                  <a:pt x="311491" y="180879"/>
                </a:lnTo>
                <a:cubicBezTo>
                  <a:pt x="291526" y="181195"/>
                  <a:pt x="287761" y="190751"/>
                  <a:pt x="287761" y="205042"/>
                </a:cubicBezTo>
                <a:lnTo>
                  <a:pt x="287761" y="236482"/>
                </a:lnTo>
                <a:lnTo>
                  <a:pt x="331530" y="236482"/>
                </a:lnTo>
                <a:cubicBezTo>
                  <a:pt x="335454" y="236566"/>
                  <a:pt x="338565" y="239825"/>
                  <a:pt x="338470" y="243749"/>
                </a:cubicBezTo>
                <a:cubicBezTo>
                  <a:pt x="338470" y="243981"/>
                  <a:pt x="338449" y="244213"/>
                  <a:pt x="338418" y="244445"/>
                </a:cubicBezTo>
                <a:lnTo>
                  <a:pt x="338418" y="244445"/>
                </a:lnTo>
                <a:close/>
              </a:path>
            </a:pathLst>
          </a:custGeom>
          <a:solidFill>
            <a:schemeClr val="tx1"/>
          </a:solidFill>
          <a:ln w="1042" cap="flat">
            <a:noFill/>
            <a:prstDash val="solid"/>
            <a:miter/>
          </a:ln>
        </p:spPr>
        <p:txBody>
          <a:bodyPr rtlCol="0" anchor="ctr"/>
          <a:lstStyle/>
          <a:p>
            <a:endParaRPr lang="en-GB"/>
          </a:p>
        </p:txBody>
      </p:sp>
      <p:grpSp>
        <p:nvGrpSpPr>
          <p:cNvPr id="5" name="Graphic 3">
            <a:extLst>
              <a:ext uri="{FF2B5EF4-FFF2-40B4-BE49-F238E27FC236}">
                <a16:creationId xmlns:a16="http://schemas.microsoft.com/office/drawing/2014/main" id="{ABF19640-2F53-114C-1F0D-209433146632}"/>
              </a:ext>
            </a:extLst>
          </p:cNvPr>
          <p:cNvGrpSpPr/>
          <p:nvPr/>
        </p:nvGrpSpPr>
        <p:grpSpPr>
          <a:xfrm>
            <a:off x="2760290" y="3642289"/>
            <a:ext cx="454637" cy="428329"/>
            <a:chOff x="614614" y="685203"/>
            <a:chExt cx="454637" cy="428329"/>
          </a:xfrm>
          <a:noFill/>
        </p:grpSpPr>
        <p:sp>
          <p:nvSpPr>
            <p:cNvPr id="8" name="Freeform 7">
              <a:extLst>
                <a:ext uri="{FF2B5EF4-FFF2-40B4-BE49-F238E27FC236}">
                  <a16:creationId xmlns:a16="http://schemas.microsoft.com/office/drawing/2014/main" id="{97912230-95C0-3E13-AEF9-ED3F4AE3F5EF}"/>
                </a:ext>
              </a:extLst>
            </p:cNvPr>
            <p:cNvSpPr/>
            <p:nvPr/>
          </p:nvSpPr>
          <p:spPr>
            <a:xfrm>
              <a:off x="614614" y="685203"/>
              <a:ext cx="454637" cy="351150"/>
            </a:xfrm>
            <a:custGeom>
              <a:avLst/>
              <a:gdLst>
                <a:gd name="connsiteX0" fmla="*/ 454637 w 454637"/>
                <a:gd name="connsiteY0" fmla="*/ 96468 h 351150"/>
                <a:gd name="connsiteX1" fmla="*/ 454637 w 454637"/>
                <a:gd name="connsiteY1" fmla="*/ 254682 h 351150"/>
                <a:gd name="connsiteX2" fmla="*/ 358318 w 454637"/>
                <a:gd name="connsiteY2" fmla="*/ 351151 h 351150"/>
                <a:gd name="connsiteX3" fmla="*/ 96305 w 454637"/>
                <a:gd name="connsiteY3" fmla="*/ 351151 h 351150"/>
                <a:gd name="connsiteX4" fmla="*/ 0 w 454637"/>
                <a:gd name="connsiteY4" fmla="*/ 254697 h 351150"/>
                <a:gd name="connsiteX5" fmla="*/ 0 w 454637"/>
                <a:gd name="connsiteY5" fmla="*/ 96468 h 351150"/>
                <a:gd name="connsiteX6" fmla="*/ 96320 w 454637"/>
                <a:gd name="connsiteY6" fmla="*/ 0 h 351150"/>
                <a:gd name="connsiteX7" fmla="*/ 358318 w 454637"/>
                <a:gd name="connsiteY7" fmla="*/ 0 h 351150"/>
                <a:gd name="connsiteX8" fmla="*/ 454637 w 454637"/>
                <a:gd name="connsiteY8" fmla="*/ 96468 h 35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637" h="351150">
                  <a:moveTo>
                    <a:pt x="454637" y="96468"/>
                  </a:moveTo>
                  <a:lnTo>
                    <a:pt x="454637" y="254682"/>
                  </a:lnTo>
                  <a:cubicBezTo>
                    <a:pt x="454637" y="307963"/>
                    <a:pt x="411516" y="351151"/>
                    <a:pt x="358318" y="351151"/>
                  </a:cubicBezTo>
                  <a:lnTo>
                    <a:pt x="96305" y="351151"/>
                  </a:lnTo>
                  <a:cubicBezTo>
                    <a:pt x="43121" y="351151"/>
                    <a:pt x="0" y="307970"/>
                    <a:pt x="0" y="254697"/>
                  </a:cubicBezTo>
                  <a:lnTo>
                    <a:pt x="0" y="96468"/>
                  </a:lnTo>
                  <a:cubicBezTo>
                    <a:pt x="0" y="43187"/>
                    <a:pt x="43121" y="0"/>
                    <a:pt x="96320" y="0"/>
                  </a:cubicBezTo>
                  <a:lnTo>
                    <a:pt x="358318" y="0"/>
                  </a:lnTo>
                  <a:cubicBezTo>
                    <a:pt x="411516" y="0"/>
                    <a:pt x="454637" y="43187"/>
                    <a:pt x="454637" y="96468"/>
                  </a:cubicBezTo>
                  <a:close/>
                </a:path>
              </a:pathLst>
            </a:custGeom>
            <a:noFill/>
            <a:ln w="19050" cap="rnd">
              <a:solidFill>
                <a:schemeClr val="tx1"/>
              </a:solidFill>
              <a:prstDash val="solid"/>
              <a:round/>
            </a:ln>
          </p:spPr>
          <p:txBody>
            <a:bodyPr rtlCol="0" anchor="ctr"/>
            <a:lstStyle/>
            <a:p>
              <a:endParaRPr lang="en-GB"/>
            </a:p>
          </p:txBody>
        </p:sp>
        <p:sp>
          <p:nvSpPr>
            <p:cNvPr id="9" name="Freeform 8">
              <a:extLst>
                <a:ext uri="{FF2B5EF4-FFF2-40B4-BE49-F238E27FC236}">
                  <a16:creationId xmlns:a16="http://schemas.microsoft.com/office/drawing/2014/main" id="{9686E4BB-166F-3A09-4E1F-1506EF41A95E}"/>
                </a:ext>
              </a:extLst>
            </p:cNvPr>
            <p:cNvSpPr/>
            <p:nvPr/>
          </p:nvSpPr>
          <p:spPr>
            <a:xfrm>
              <a:off x="749467" y="1113532"/>
              <a:ext cx="184938" cy="723"/>
            </a:xfrm>
            <a:custGeom>
              <a:avLst/>
              <a:gdLst>
                <a:gd name="connsiteX0" fmla="*/ 184938 w 184938"/>
                <a:gd name="connsiteY0" fmla="*/ 0 h 723"/>
                <a:gd name="connsiteX1" fmla="*/ 0 w 184938"/>
                <a:gd name="connsiteY1" fmla="*/ 0 h 723"/>
              </a:gdLst>
              <a:ahLst/>
              <a:cxnLst>
                <a:cxn ang="0">
                  <a:pos x="connsiteX0" y="connsiteY0"/>
                </a:cxn>
                <a:cxn ang="0">
                  <a:pos x="connsiteX1" y="connsiteY1"/>
                </a:cxn>
              </a:cxnLst>
              <a:rect l="l" t="t" r="r" b="b"/>
              <a:pathLst>
                <a:path w="184938" h="723">
                  <a:moveTo>
                    <a:pt x="184938" y="0"/>
                  </a:moveTo>
                  <a:lnTo>
                    <a:pt x="0" y="0"/>
                  </a:lnTo>
                </a:path>
              </a:pathLst>
            </a:custGeom>
            <a:noFill/>
            <a:ln w="19050" cap="rnd">
              <a:solidFill>
                <a:schemeClr val="tx1"/>
              </a:solidFill>
              <a:prstDash val="solid"/>
              <a:round/>
            </a:ln>
          </p:spPr>
          <p:txBody>
            <a:bodyPr rtlCol="0" anchor="ctr"/>
            <a:lstStyle/>
            <a:p>
              <a:endParaRPr lang="en-GB"/>
            </a:p>
          </p:txBody>
        </p:sp>
        <p:sp>
          <p:nvSpPr>
            <p:cNvPr id="10" name="Freeform 9">
              <a:extLst>
                <a:ext uri="{FF2B5EF4-FFF2-40B4-BE49-F238E27FC236}">
                  <a16:creationId xmlns:a16="http://schemas.microsoft.com/office/drawing/2014/main" id="{77FC87A2-0C75-B968-ECF4-064D9B85AB83}"/>
                </a:ext>
              </a:extLst>
            </p:cNvPr>
            <p:cNvSpPr/>
            <p:nvPr/>
          </p:nvSpPr>
          <p:spPr>
            <a:xfrm>
              <a:off x="924544" y="778581"/>
              <a:ext cx="33939" cy="164132"/>
            </a:xfrm>
            <a:custGeom>
              <a:avLst/>
              <a:gdLst>
                <a:gd name="connsiteX0" fmla="*/ 0 w 33939"/>
                <a:gd name="connsiteY0" fmla="*/ 164133 h 164132"/>
                <a:gd name="connsiteX1" fmla="*/ 0 w 33939"/>
                <a:gd name="connsiteY1" fmla="*/ 0 h 164132"/>
              </a:gdLst>
              <a:ahLst/>
              <a:cxnLst>
                <a:cxn ang="0">
                  <a:pos x="connsiteX0" y="connsiteY0"/>
                </a:cxn>
                <a:cxn ang="0">
                  <a:pos x="connsiteX1" y="connsiteY1"/>
                </a:cxn>
              </a:cxnLst>
              <a:rect l="l" t="t" r="r" b="b"/>
              <a:pathLst>
                <a:path w="33939" h="164132">
                  <a:moveTo>
                    <a:pt x="0" y="164133"/>
                  </a:moveTo>
                  <a:cubicBezTo>
                    <a:pt x="45252" y="118811"/>
                    <a:pt x="45252" y="45322"/>
                    <a:pt x="0" y="0"/>
                  </a:cubicBezTo>
                </a:path>
              </a:pathLst>
            </a:custGeom>
            <a:noFill/>
            <a:ln w="19050" cap="rnd">
              <a:solidFill>
                <a:schemeClr val="tx1"/>
              </a:solidFill>
              <a:prstDash val="solid"/>
              <a:round/>
            </a:ln>
          </p:spPr>
          <p:txBody>
            <a:bodyPr rtlCol="0" anchor="ctr"/>
            <a:lstStyle/>
            <a:p>
              <a:endParaRPr lang="en-GB"/>
            </a:p>
          </p:txBody>
        </p:sp>
        <p:sp>
          <p:nvSpPr>
            <p:cNvPr id="11" name="Freeform 10">
              <a:extLst>
                <a:ext uri="{FF2B5EF4-FFF2-40B4-BE49-F238E27FC236}">
                  <a16:creationId xmlns:a16="http://schemas.microsoft.com/office/drawing/2014/main" id="{D35AD23F-3047-4BD3-FE8A-351FA3325392}"/>
                </a:ext>
              </a:extLst>
            </p:cNvPr>
            <p:cNvSpPr/>
            <p:nvPr/>
          </p:nvSpPr>
          <p:spPr>
            <a:xfrm>
              <a:off x="725389" y="778581"/>
              <a:ext cx="33939" cy="164132"/>
            </a:xfrm>
            <a:custGeom>
              <a:avLst/>
              <a:gdLst>
                <a:gd name="connsiteX0" fmla="*/ 33939 w 33939"/>
                <a:gd name="connsiteY0" fmla="*/ 0 h 164132"/>
                <a:gd name="connsiteX1" fmla="*/ 33939 w 33939"/>
                <a:gd name="connsiteY1" fmla="*/ 164133 h 164132"/>
              </a:gdLst>
              <a:ahLst/>
              <a:cxnLst>
                <a:cxn ang="0">
                  <a:pos x="connsiteX0" y="connsiteY0"/>
                </a:cxn>
                <a:cxn ang="0">
                  <a:pos x="connsiteX1" y="connsiteY1"/>
                </a:cxn>
              </a:cxnLst>
              <a:rect l="l" t="t" r="r" b="b"/>
              <a:pathLst>
                <a:path w="33939" h="164132">
                  <a:moveTo>
                    <a:pt x="33939" y="0"/>
                  </a:moveTo>
                  <a:cubicBezTo>
                    <a:pt x="-11313" y="45322"/>
                    <a:pt x="-11313" y="118811"/>
                    <a:pt x="33939" y="164133"/>
                  </a:cubicBezTo>
                </a:path>
              </a:pathLst>
            </a:custGeom>
            <a:noFill/>
            <a:ln w="19050" cap="rnd">
              <a:solidFill>
                <a:schemeClr val="tx1"/>
              </a:solidFill>
              <a:prstDash val="solid"/>
              <a:round/>
            </a:ln>
          </p:spPr>
          <p:txBody>
            <a:bodyPr rtlCol="0" anchor="ctr"/>
            <a:lstStyle/>
            <a:p>
              <a:endParaRPr lang="en-GB"/>
            </a:p>
          </p:txBody>
        </p:sp>
        <p:sp>
          <p:nvSpPr>
            <p:cNvPr id="12" name="Freeform 11">
              <a:extLst>
                <a:ext uri="{FF2B5EF4-FFF2-40B4-BE49-F238E27FC236}">
                  <a16:creationId xmlns:a16="http://schemas.microsoft.com/office/drawing/2014/main" id="{27DA012B-E548-264E-CB46-1CAAAC4953FF}"/>
                </a:ext>
              </a:extLst>
            </p:cNvPr>
            <p:cNvSpPr/>
            <p:nvPr/>
          </p:nvSpPr>
          <p:spPr>
            <a:xfrm>
              <a:off x="803402" y="821226"/>
              <a:ext cx="77052" cy="77171"/>
            </a:xfrm>
            <a:custGeom>
              <a:avLst/>
              <a:gdLst>
                <a:gd name="connsiteX0" fmla="*/ 0 w 77052"/>
                <a:gd name="connsiteY0" fmla="*/ 38586 h 77171"/>
                <a:gd name="connsiteX1" fmla="*/ 38526 w 77052"/>
                <a:gd name="connsiteY1" fmla="*/ 77172 h 77171"/>
                <a:gd name="connsiteX2" fmla="*/ 77053 w 77052"/>
                <a:gd name="connsiteY2" fmla="*/ 38586 h 77171"/>
                <a:gd name="connsiteX3" fmla="*/ 38526 w 77052"/>
                <a:gd name="connsiteY3" fmla="*/ 0 h 77171"/>
                <a:gd name="connsiteX4" fmla="*/ 0 w 77052"/>
                <a:gd name="connsiteY4" fmla="*/ 38586 h 77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52" h="77171">
                  <a:moveTo>
                    <a:pt x="0" y="38586"/>
                  </a:moveTo>
                  <a:cubicBezTo>
                    <a:pt x="0" y="59901"/>
                    <a:pt x="17251" y="77172"/>
                    <a:pt x="38526" y="77172"/>
                  </a:cubicBezTo>
                  <a:cubicBezTo>
                    <a:pt x="59801" y="77172"/>
                    <a:pt x="77053" y="59894"/>
                    <a:pt x="77053" y="38586"/>
                  </a:cubicBezTo>
                  <a:cubicBezTo>
                    <a:pt x="77053" y="17278"/>
                    <a:pt x="59801" y="0"/>
                    <a:pt x="38526" y="0"/>
                  </a:cubicBezTo>
                  <a:cubicBezTo>
                    <a:pt x="17251" y="0"/>
                    <a:pt x="0" y="17278"/>
                    <a:pt x="0" y="38586"/>
                  </a:cubicBezTo>
                  <a:close/>
                </a:path>
              </a:pathLst>
            </a:custGeom>
            <a:noFill/>
            <a:ln w="19050" cap="rnd">
              <a:solidFill>
                <a:schemeClr val="tx1"/>
              </a:solidFill>
              <a:prstDash val="solid"/>
              <a:round/>
            </a:ln>
          </p:spPr>
          <p:txBody>
            <a:bodyPr rtlCol="0" anchor="ctr"/>
            <a:lstStyle/>
            <a:p>
              <a:endParaRPr lang="en-GB"/>
            </a:p>
          </p:txBody>
        </p:sp>
      </p:grpSp>
      <p:grpSp>
        <p:nvGrpSpPr>
          <p:cNvPr id="27" name="Graphic 13">
            <a:extLst>
              <a:ext uri="{FF2B5EF4-FFF2-40B4-BE49-F238E27FC236}">
                <a16:creationId xmlns:a16="http://schemas.microsoft.com/office/drawing/2014/main" id="{6274381F-537F-BD5A-B419-A89C794BB2BA}"/>
              </a:ext>
            </a:extLst>
          </p:cNvPr>
          <p:cNvGrpSpPr>
            <a:grpSpLocks noChangeAspect="1"/>
          </p:cNvGrpSpPr>
          <p:nvPr/>
        </p:nvGrpSpPr>
        <p:grpSpPr>
          <a:xfrm>
            <a:off x="4146152" y="1396974"/>
            <a:ext cx="468000" cy="468229"/>
            <a:chOff x="3036717" y="366861"/>
            <a:chExt cx="6115391" cy="6118386"/>
          </a:xfrm>
          <a:noFill/>
        </p:grpSpPr>
        <p:sp>
          <p:nvSpPr>
            <p:cNvPr id="28" name="Freeform 27">
              <a:extLst>
                <a:ext uri="{FF2B5EF4-FFF2-40B4-BE49-F238E27FC236}">
                  <a16:creationId xmlns:a16="http://schemas.microsoft.com/office/drawing/2014/main" id="{87FB9DA1-6C39-C0D9-69CF-73AA80821052}"/>
                </a:ext>
              </a:extLst>
            </p:cNvPr>
            <p:cNvSpPr/>
            <p:nvPr/>
          </p:nvSpPr>
          <p:spPr>
            <a:xfrm flipV="1">
              <a:off x="3814404" y="1126946"/>
              <a:ext cx="4582335" cy="9520"/>
            </a:xfrm>
            <a:custGeom>
              <a:avLst/>
              <a:gdLst>
                <a:gd name="connsiteX0" fmla="*/ 162 w 4582335"/>
                <a:gd name="connsiteY0" fmla="*/ 100 h 9520"/>
                <a:gd name="connsiteX1" fmla="*/ 4582498 w 4582335"/>
                <a:gd name="connsiteY1" fmla="*/ 100 h 9520"/>
              </a:gdLst>
              <a:ahLst/>
              <a:cxnLst>
                <a:cxn ang="0">
                  <a:pos x="connsiteX0" y="connsiteY0"/>
                </a:cxn>
                <a:cxn ang="0">
                  <a:pos x="connsiteX1" y="connsiteY1"/>
                </a:cxn>
              </a:cxnLst>
              <a:rect l="l" t="t" r="r" b="b"/>
              <a:pathLst>
                <a:path w="4582335" h="9520">
                  <a:moveTo>
                    <a:pt x="162" y="100"/>
                  </a:moveTo>
                  <a:lnTo>
                    <a:pt x="4582498" y="100"/>
                  </a:lnTo>
                </a:path>
              </a:pathLst>
            </a:custGeom>
            <a:noFill/>
            <a:ln w="19050" cap="rnd">
              <a:solidFill>
                <a:schemeClr val="tx1"/>
              </a:solidFill>
              <a:prstDash val="solid"/>
              <a:round/>
            </a:ln>
          </p:spPr>
          <p:txBody>
            <a:bodyPr rtlCol="0" anchor="ctr"/>
            <a:lstStyle/>
            <a:p>
              <a:endParaRPr lang="en-GB"/>
            </a:p>
          </p:txBody>
        </p:sp>
        <p:sp>
          <p:nvSpPr>
            <p:cNvPr id="29" name="Freeform 28">
              <a:extLst>
                <a:ext uri="{FF2B5EF4-FFF2-40B4-BE49-F238E27FC236}">
                  <a16:creationId xmlns:a16="http://schemas.microsoft.com/office/drawing/2014/main" id="{CE2E8416-E94F-B128-24E6-DAC3B55B4888}"/>
                </a:ext>
              </a:extLst>
            </p:cNvPr>
            <p:cNvSpPr/>
            <p:nvPr/>
          </p:nvSpPr>
          <p:spPr>
            <a:xfrm flipV="1">
              <a:off x="3036717" y="366861"/>
              <a:ext cx="6115391" cy="3831344"/>
            </a:xfrm>
            <a:custGeom>
              <a:avLst/>
              <a:gdLst>
                <a:gd name="connsiteX0" fmla="*/ 6115477 w 6115391"/>
                <a:gd name="connsiteY0" fmla="*/ -125 h 3831344"/>
                <a:gd name="connsiteX1" fmla="*/ 85 w 6115391"/>
                <a:gd name="connsiteY1" fmla="*/ -125 h 3831344"/>
                <a:gd name="connsiteX2" fmla="*/ 85 w 6115391"/>
                <a:gd name="connsiteY2" fmla="*/ 3831220 h 3831344"/>
                <a:gd name="connsiteX3" fmla="*/ 6115477 w 6115391"/>
                <a:gd name="connsiteY3" fmla="*/ 3831220 h 3831344"/>
              </a:gdLst>
              <a:ahLst/>
              <a:cxnLst>
                <a:cxn ang="0">
                  <a:pos x="connsiteX0" y="connsiteY0"/>
                </a:cxn>
                <a:cxn ang="0">
                  <a:pos x="connsiteX1" y="connsiteY1"/>
                </a:cxn>
                <a:cxn ang="0">
                  <a:pos x="connsiteX2" y="connsiteY2"/>
                </a:cxn>
                <a:cxn ang="0">
                  <a:pos x="connsiteX3" y="connsiteY3"/>
                </a:cxn>
              </a:cxnLst>
              <a:rect l="l" t="t" r="r" b="b"/>
              <a:pathLst>
                <a:path w="6115391" h="3831344">
                  <a:moveTo>
                    <a:pt x="6115477" y="-125"/>
                  </a:moveTo>
                  <a:lnTo>
                    <a:pt x="85" y="-125"/>
                  </a:lnTo>
                  <a:lnTo>
                    <a:pt x="85" y="3831220"/>
                  </a:lnTo>
                  <a:lnTo>
                    <a:pt x="6115477" y="3831220"/>
                  </a:lnTo>
                  <a:close/>
                </a:path>
              </a:pathLst>
            </a:custGeom>
            <a:noFill/>
            <a:ln w="19050" cap="rnd">
              <a:solidFill>
                <a:schemeClr val="tx1"/>
              </a:solidFill>
              <a:prstDash val="solid"/>
              <a:round/>
            </a:ln>
          </p:spPr>
          <p:txBody>
            <a:bodyPr rtlCol="0" anchor="ctr"/>
            <a:lstStyle/>
            <a:p>
              <a:endParaRPr lang="en-GB"/>
            </a:p>
          </p:txBody>
        </p:sp>
        <p:sp>
          <p:nvSpPr>
            <p:cNvPr id="30" name="Freeform 29">
              <a:extLst>
                <a:ext uri="{FF2B5EF4-FFF2-40B4-BE49-F238E27FC236}">
                  <a16:creationId xmlns:a16="http://schemas.microsoft.com/office/drawing/2014/main" id="{87F7DB61-A237-24BC-7E9E-AF22952F31DB}"/>
                </a:ext>
              </a:extLst>
            </p:cNvPr>
            <p:cNvSpPr/>
            <p:nvPr/>
          </p:nvSpPr>
          <p:spPr>
            <a:xfrm flipV="1">
              <a:off x="6575102" y="4908856"/>
              <a:ext cx="1963578" cy="9520"/>
            </a:xfrm>
            <a:custGeom>
              <a:avLst/>
              <a:gdLst>
                <a:gd name="connsiteX0" fmla="*/ 418 w 1963578"/>
                <a:gd name="connsiteY0" fmla="*/ 497 h 9520"/>
                <a:gd name="connsiteX1" fmla="*/ 1963996 w 1963578"/>
                <a:gd name="connsiteY1" fmla="*/ 497 h 9520"/>
              </a:gdLst>
              <a:ahLst/>
              <a:cxnLst>
                <a:cxn ang="0">
                  <a:pos x="connsiteX0" y="connsiteY0"/>
                </a:cxn>
                <a:cxn ang="0">
                  <a:pos x="connsiteX1" y="connsiteY1"/>
                </a:cxn>
              </a:cxnLst>
              <a:rect l="l" t="t" r="r" b="b"/>
              <a:pathLst>
                <a:path w="1963578" h="9520">
                  <a:moveTo>
                    <a:pt x="418" y="497"/>
                  </a:moveTo>
                  <a:lnTo>
                    <a:pt x="1963996" y="497"/>
                  </a:lnTo>
                </a:path>
              </a:pathLst>
            </a:custGeom>
            <a:noFill/>
            <a:ln w="19050" cap="rnd">
              <a:solidFill>
                <a:schemeClr val="tx1"/>
              </a:solidFill>
              <a:prstDash val="solid"/>
              <a:round/>
            </a:ln>
          </p:spPr>
          <p:txBody>
            <a:bodyPr rtlCol="0" anchor="ctr"/>
            <a:lstStyle/>
            <a:p>
              <a:endParaRPr lang="en-GB"/>
            </a:p>
          </p:txBody>
        </p:sp>
        <p:sp>
          <p:nvSpPr>
            <p:cNvPr id="31" name="Freeform 30">
              <a:extLst>
                <a:ext uri="{FF2B5EF4-FFF2-40B4-BE49-F238E27FC236}">
                  <a16:creationId xmlns:a16="http://schemas.microsoft.com/office/drawing/2014/main" id="{F9914E21-A0AD-DD17-BCB7-480BE8D0C9D9}"/>
                </a:ext>
              </a:extLst>
            </p:cNvPr>
            <p:cNvSpPr/>
            <p:nvPr/>
          </p:nvSpPr>
          <p:spPr>
            <a:xfrm flipV="1">
              <a:off x="3650146" y="4908856"/>
              <a:ext cx="1968059" cy="9520"/>
            </a:xfrm>
            <a:custGeom>
              <a:avLst/>
              <a:gdLst>
                <a:gd name="connsiteX0" fmla="*/ 110 w 1968059"/>
                <a:gd name="connsiteY0" fmla="*/ 497 h 9520"/>
                <a:gd name="connsiteX1" fmla="*/ 1968170 w 1968059"/>
                <a:gd name="connsiteY1" fmla="*/ 497 h 9520"/>
              </a:gdLst>
              <a:ahLst/>
              <a:cxnLst>
                <a:cxn ang="0">
                  <a:pos x="connsiteX0" y="connsiteY0"/>
                </a:cxn>
                <a:cxn ang="0">
                  <a:pos x="connsiteX1" y="connsiteY1"/>
                </a:cxn>
              </a:cxnLst>
              <a:rect l="l" t="t" r="r" b="b"/>
              <a:pathLst>
                <a:path w="1968059" h="9520">
                  <a:moveTo>
                    <a:pt x="110" y="497"/>
                  </a:moveTo>
                  <a:lnTo>
                    <a:pt x="1968170" y="497"/>
                  </a:lnTo>
                </a:path>
              </a:pathLst>
            </a:custGeom>
            <a:noFill/>
            <a:ln w="19050" cap="rnd">
              <a:solidFill>
                <a:schemeClr val="tx1"/>
              </a:solidFill>
              <a:prstDash val="solid"/>
              <a:round/>
            </a:ln>
          </p:spPr>
          <p:txBody>
            <a:bodyPr rtlCol="0" anchor="ctr"/>
            <a:lstStyle/>
            <a:p>
              <a:endParaRPr lang="en-GB"/>
            </a:p>
          </p:txBody>
        </p:sp>
        <p:sp>
          <p:nvSpPr>
            <p:cNvPr id="32" name="Freeform 31">
              <a:extLst>
                <a:ext uri="{FF2B5EF4-FFF2-40B4-BE49-F238E27FC236}">
                  <a16:creationId xmlns:a16="http://schemas.microsoft.com/office/drawing/2014/main" id="{0BC86D0F-53E9-71D4-8C85-997929392463}"/>
                </a:ext>
              </a:extLst>
            </p:cNvPr>
            <p:cNvSpPr/>
            <p:nvPr/>
          </p:nvSpPr>
          <p:spPr>
            <a:xfrm flipV="1">
              <a:off x="4114431" y="4198201"/>
              <a:ext cx="9520" cy="710649"/>
            </a:xfrm>
            <a:custGeom>
              <a:avLst/>
              <a:gdLst>
                <a:gd name="connsiteX0" fmla="*/ 133 w 9520"/>
                <a:gd name="connsiteY0" fmla="*/ 711137 h 710649"/>
                <a:gd name="connsiteX1" fmla="*/ 133 w 9520"/>
                <a:gd name="connsiteY1" fmla="*/ 488 h 710649"/>
              </a:gdLst>
              <a:ahLst/>
              <a:cxnLst>
                <a:cxn ang="0">
                  <a:pos x="connsiteX0" y="connsiteY0"/>
                </a:cxn>
                <a:cxn ang="0">
                  <a:pos x="connsiteX1" y="connsiteY1"/>
                </a:cxn>
              </a:cxnLst>
              <a:rect l="l" t="t" r="r" b="b"/>
              <a:pathLst>
                <a:path w="9520" h="710649">
                  <a:moveTo>
                    <a:pt x="133" y="711137"/>
                  </a:moveTo>
                  <a:lnTo>
                    <a:pt x="133" y="488"/>
                  </a:lnTo>
                </a:path>
              </a:pathLst>
            </a:custGeom>
            <a:noFill/>
            <a:ln w="19050" cap="rnd">
              <a:solidFill>
                <a:schemeClr val="tx1"/>
              </a:solidFill>
              <a:prstDash val="solid"/>
              <a:round/>
            </a:ln>
          </p:spPr>
          <p:txBody>
            <a:bodyPr rtlCol="0" anchor="ctr"/>
            <a:lstStyle/>
            <a:p>
              <a:endParaRPr lang="en-GB"/>
            </a:p>
          </p:txBody>
        </p:sp>
        <p:sp>
          <p:nvSpPr>
            <p:cNvPr id="33" name="Freeform 32">
              <a:extLst>
                <a:ext uri="{FF2B5EF4-FFF2-40B4-BE49-F238E27FC236}">
                  <a16:creationId xmlns:a16="http://schemas.microsoft.com/office/drawing/2014/main" id="{87648AAE-9009-1E25-1C60-18687A254E73}"/>
                </a:ext>
              </a:extLst>
            </p:cNvPr>
            <p:cNvSpPr/>
            <p:nvPr/>
          </p:nvSpPr>
          <p:spPr>
            <a:xfrm flipV="1">
              <a:off x="8171440" y="4198201"/>
              <a:ext cx="9520" cy="710649"/>
            </a:xfrm>
            <a:custGeom>
              <a:avLst/>
              <a:gdLst>
                <a:gd name="connsiteX0" fmla="*/ 560 w 9520"/>
                <a:gd name="connsiteY0" fmla="*/ 711137 h 710649"/>
                <a:gd name="connsiteX1" fmla="*/ 560 w 9520"/>
                <a:gd name="connsiteY1" fmla="*/ 488 h 710649"/>
              </a:gdLst>
              <a:ahLst/>
              <a:cxnLst>
                <a:cxn ang="0">
                  <a:pos x="connsiteX0" y="connsiteY0"/>
                </a:cxn>
                <a:cxn ang="0">
                  <a:pos x="connsiteX1" y="connsiteY1"/>
                </a:cxn>
              </a:cxnLst>
              <a:rect l="l" t="t" r="r" b="b"/>
              <a:pathLst>
                <a:path w="9520" h="710649">
                  <a:moveTo>
                    <a:pt x="560" y="711137"/>
                  </a:moveTo>
                  <a:lnTo>
                    <a:pt x="560" y="488"/>
                  </a:lnTo>
                </a:path>
              </a:pathLst>
            </a:custGeom>
            <a:noFill/>
            <a:ln w="19050" cap="rnd">
              <a:solidFill>
                <a:schemeClr val="tx1"/>
              </a:solidFill>
              <a:prstDash val="solid"/>
              <a:round/>
            </a:ln>
          </p:spPr>
          <p:txBody>
            <a:bodyPr rtlCol="0" anchor="ctr"/>
            <a:lstStyle/>
            <a:p>
              <a:endParaRPr lang="en-GB"/>
            </a:p>
          </p:txBody>
        </p:sp>
        <p:grpSp>
          <p:nvGrpSpPr>
            <p:cNvPr id="34" name="Graphic 13">
              <a:extLst>
                <a:ext uri="{FF2B5EF4-FFF2-40B4-BE49-F238E27FC236}">
                  <a16:creationId xmlns:a16="http://schemas.microsoft.com/office/drawing/2014/main" id="{33740053-7512-A6F9-429B-3BB4660AC423}"/>
                </a:ext>
              </a:extLst>
            </p:cNvPr>
            <p:cNvGrpSpPr/>
            <p:nvPr/>
          </p:nvGrpSpPr>
          <p:grpSpPr>
            <a:xfrm>
              <a:off x="4211853" y="376635"/>
              <a:ext cx="3775754" cy="6108612"/>
              <a:chOff x="4211853" y="376635"/>
              <a:chExt cx="3775754" cy="6108612"/>
            </a:xfrm>
            <a:noFill/>
          </p:grpSpPr>
          <p:sp>
            <p:nvSpPr>
              <p:cNvPr id="35" name="Freeform 34">
                <a:extLst>
                  <a:ext uri="{FF2B5EF4-FFF2-40B4-BE49-F238E27FC236}">
                    <a16:creationId xmlns:a16="http://schemas.microsoft.com/office/drawing/2014/main" id="{58BB0E65-E22B-61A1-7F4F-BDFEEF2217A3}"/>
                  </a:ext>
                </a:extLst>
              </p:cNvPr>
              <p:cNvSpPr/>
              <p:nvPr/>
            </p:nvSpPr>
            <p:spPr>
              <a:xfrm flipV="1">
                <a:off x="7987608" y="376635"/>
                <a:ext cx="9520" cy="750216"/>
              </a:xfrm>
              <a:custGeom>
                <a:avLst/>
                <a:gdLst>
                  <a:gd name="connsiteX0" fmla="*/ 540 w 9520"/>
                  <a:gd name="connsiteY0" fmla="*/ 750306 h 750216"/>
                  <a:gd name="connsiteX1" fmla="*/ 540 w 9520"/>
                  <a:gd name="connsiteY1" fmla="*/ 90 h 750216"/>
                </a:gdLst>
                <a:ahLst/>
                <a:cxnLst>
                  <a:cxn ang="0">
                    <a:pos x="connsiteX0" y="connsiteY0"/>
                  </a:cxn>
                  <a:cxn ang="0">
                    <a:pos x="connsiteX1" y="connsiteY1"/>
                  </a:cxn>
                </a:cxnLst>
                <a:rect l="l" t="t" r="r" b="b"/>
                <a:pathLst>
                  <a:path w="9520" h="750216">
                    <a:moveTo>
                      <a:pt x="540" y="750306"/>
                    </a:moveTo>
                    <a:lnTo>
                      <a:pt x="540" y="90"/>
                    </a:lnTo>
                  </a:path>
                </a:pathLst>
              </a:custGeom>
              <a:noFill/>
              <a:ln w="19050" cap="rnd">
                <a:solidFill>
                  <a:schemeClr val="tx1"/>
                </a:solidFill>
                <a:prstDash val="solid"/>
                <a:round/>
              </a:ln>
            </p:spPr>
            <p:txBody>
              <a:bodyPr rtlCol="0" anchor="ctr"/>
              <a:lstStyle/>
              <a:p>
                <a:endParaRPr lang="en-GB"/>
              </a:p>
            </p:txBody>
          </p:sp>
          <p:sp>
            <p:nvSpPr>
              <p:cNvPr id="36" name="Freeform 35">
                <a:extLst>
                  <a:ext uri="{FF2B5EF4-FFF2-40B4-BE49-F238E27FC236}">
                    <a16:creationId xmlns:a16="http://schemas.microsoft.com/office/drawing/2014/main" id="{CB42F247-D38F-95EE-02E0-8CE36854F870}"/>
                  </a:ext>
                </a:extLst>
              </p:cNvPr>
              <p:cNvSpPr/>
              <p:nvPr/>
            </p:nvSpPr>
            <p:spPr>
              <a:xfrm flipV="1">
                <a:off x="6094410" y="376635"/>
                <a:ext cx="9520" cy="750216"/>
              </a:xfrm>
              <a:custGeom>
                <a:avLst/>
                <a:gdLst>
                  <a:gd name="connsiteX0" fmla="*/ 341 w 9520"/>
                  <a:gd name="connsiteY0" fmla="*/ 750306 h 750216"/>
                  <a:gd name="connsiteX1" fmla="*/ 341 w 9520"/>
                  <a:gd name="connsiteY1" fmla="*/ 90 h 750216"/>
                </a:gdLst>
                <a:ahLst/>
                <a:cxnLst>
                  <a:cxn ang="0">
                    <a:pos x="connsiteX0" y="connsiteY0"/>
                  </a:cxn>
                  <a:cxn ang="0">
                    <a:pos x="connsiteX1" y="connsiteY1"/>
                  </a:cxn>
                </a:cxnLst>
                <a:rect l="l" t="t" r="r" b="b"/>
                <a:pathLst>
                  <a:path w="9520" h="750216">
                    <a:moveTo>
                      <a:pt x="341" y="750306"/>
                    </a:moveTo>
                    <a:lnTo>
                      <a:pt x="341" y="90"/>
                    </a:lnTo>
                  </a:path>
                </a:pathLst>
              </a:custGeom>
              <a:noFill/>
              <a:ln w="19050" cap="rnd">
                <a:solidFill>
                  <a:schemeClr val="tx1"/>
                </a:solidFill>
                <a:prstDash val="solid"/>
                <a:round/>
              </a:ln>
            </p:spPr>
            <p:txBody>
              <a:bodyPr rtlCol="0" anchor="ctr"/>
              <a:lstStyle/>
              <a:p>
                <a:endParaRPr lang="en-GB"/>
              </a:p>
            </p:txBody>
          </p:sp>
          <p:sp>
            <p:nvSpPr>
              <p:cNvPr id="37" name="Freeform 36">
                <a:extLst>
                  <a:ext uri="{FF2B5EF4-FFF2-40B4-BE49-F238E27FC236}">
                    <a16:creationId xmlns:a16="http://schemas.microsoft.com/office/drawing/2014/main" id="{9B64EA64-57C1-CF83-B884-A1435FA6CEDD}"/>
                  </a:ext>
                </a:extLst>
              </p:cNvPr>
              <p:cNvSpPr/>
              <p:nvPr/>
            </p:nvSpPr>
            <p:spPr>
              <a:xfrm flipV="1">
                <a:off x="4211853" y="376635"/>
                <a:ext cx="9520" cy="750216"/>
              </a:xfrm>
              <a:custGeom>
                <a:avLst/>
                <a:gdLst>
                  <a:gd name="connsiteX0" fmla="*/ 144 w 9520"/>
                  <a:gd name="connsiteY0" fmla="*/ 750306 h 750216"/>
                  <a:gd name="connsiteX1" fmla="*/ 144 w 9520"/>
                  <a:gd name="connsiteY1" fmla="*/ 90 h 750216"/>
                </a:gdLst>
                <a:ahLst/>
                <a:cxnLst>
                  <a:cxn ang="0">
                    <a:pos x="connsiteX0" y="connsiteY0"/>
                  </a:cxn>
                  <a:cxn ang="0">
                    <a:pos x="connsiteX1" y="connsiteY1"/>
                  </a:cxn>
                </a:cxnLst>
                <a:rect l="l" t="t" r="r" b="b"/>
                <a:pathLst>
                  <a:path w="9520" h="750216">
                    <a:moveTo>
                      <a:pt x="144" y="750306"/>
                    </a:moveTo>
                    <a:lnTo>
                      <a:pt x="144" y="90"/>
                    </a:lnTo>
                  </a:path>
                </a:pathLst>
              </a:custGeom>
              <a:noFill/>
              <a:ln w="19050" cap="rnd">
                <a:solidFill>
                  <a:schemeClr val="tx1"/>
                </a:solidFill>
                <a:prstDash val="solid"/>
                <a:round/>
              </a:ln>
            </p:spPr>
            <p:txBody>
              <a:bodyPr rtlCol="0" anchor="ctr"/>
              <a:lstStyle/>
              <a:p>
                <a:endParaRPr lang="en-GB"/>
              </a:p>
            </p:txBody>
          </p:sp>
          <p:sp>
            <p:nvSpPr>
              <p:cNvPr id="38" name="Freeform 37">
                <a:extLst>
                  <a:ext uri="{FF2B5EF4-FFF2-40B4-BE49-F238E27FC236}">
                    <a16:creationId xmlns:a16="http://schemas.microsoft.com/office/drawing/2014/main" id="{04C54A3C-63E3-006B-0FD9-5B7D061E48AC}"/>
                  </a:ext>
                </a:extLst>
              </p:cNvPr>
              <p:cNvSpPr/>
              <p:nvPr/>
            </p:nvSpPr>
            <p:spPr>
              <a:xfrm flipV="1">
                <a:off x="5620261" y="4197825"/>
                <a:ext cx="948303" cy="2287423"/>
              </a:xfrm>
              <a:custGeom>
                <a:avLst/>
                <a:gdLst>
                  <a:gd name="connsiteX0" fmla="*/ 948388 w 948303"/>
                  <a:gd name="connsiteY0" fmla="*/ 437 h 2287423"/>
                  <a:gd name="connsiteX1" fmla="*/ 85 w 948303"/>
                  <a:gd name="connsiteY1" fmla="*/ 437 h 2287423"/>
                  <a:gd name="connsiteX2" fmla="*/ 85 w 948303"/>
                  <a:gd name="connsiteY2" fmla="*/ 2287860 h 2287423"/>
                  <a:gd name="connsiteX3" fmla="*/ 948388 w 948303"/>
                  <a:gd name="connsiteY3" fmla="*/ 2287860 h 2287423"/>
                </a:gdLst>
                <a:ahLst/>
                <a:cxnLst>
                  <a:cxn ang="0">
                    <a:pos x="connsiteX0" y="connsiteY0"/>
                  </a:cxn>
                  <a:cxn ang="0">
                    <a:pos x="connsiteX1" y="connsiteY1"/>
                  </a:cxn>
                  <a:cxn ang="0">
                    <a:pos x="connsiteX2" y="connsiteY2"/>
                  </a:cxn>
                  <a:cxn ang="0">
                    <a:pos x="connsiteX3" y="connsiteY3"/>
                  </a:cxn>
                </a:cxnLst>
                <a:rect l="l" t="t" r="r" b="b"/>
                <a:pathLst>
                  <a:path w="948303" h="2287423">
                    <a:moveTo>
                      <a:pt x="948388" y="437"/>
                    </a:moveTo>
                    <a:lnTo>
                      <a:pt x="85" y="437"/>
                    </a:lnTo>
                    <a:lnTo>
                      <a:pt x="85" y="2287860"/>
                    </a:lnTo>
                    <a:lnTo>
                      <a:pt x="948388" y="2287860"/>
                    </a:lnTo>
                    <a:close/>
                  </a:path>
                </a:pathLst>
              </a:custGeom>
              <a:noFill/>
              <a:ln w="19050" cap="rnd">
                <a:solidFill>
                  <a:schemeClr val="tx1"/>
                </a:solidFill>
                <a:prstDash val="solid"/>
                <a:round/>
              </a:ln>
            </p:spPr>
            <p:txBody>
              <a:bodyPr rtlCol="0" anchor="ctr"/>
              <a:lstStyle/>
              <a:p>
                <a:endParaRPr lang="en-GB"/>
              </a:p>
            </p:txBody>
          </p:sp>
        </p:grpSp>
      </p:grpSp>
      <p:grpSp>
        <p:nvGrpSpPr>
          <p:cNvPr id="53" name="Graphic 39">
            <a:extLst>
              <a:ext uri="{FF2B5EF4-FFF2-40B4-BE49-F238E27FC236}">
                <a16:creationId xmlns:a16="http://schemas.microsoft.com/office/drawing/2014/main" id="{4EF061FC-F39D-A9C6-6BA3-0A8DCC678E0C}"/>
              </a:ext>
            </a:extLst>
          </p:cNvPr>
          <p:cNvGrpSpPr/>
          <p:nvPr/>
        </p:nvGrpSpPr>
        <p:grpSpPr>
          <a:xfrm>
            <a:off x="4930101" y="1410629"/>
            <a:ext cx="261708" cy="440919"/>
            <a:chOff x="3760916" y="1004310"/>
            <a:chExt cx="261708" cy="440919"/>
          </a:xfrm>
          <a:noFill/>
        </p:grpSpPr>
        <p:sp>
          <p:nvSpPr>
            <p:cNvPr id="54" name="Freeform 53">
              <a:extLst>
                <a:ext uri="{FF2B5EF4-FFF2-40B4-BE49-F238E27FC236}">
                  <a16:creationId xmlns:a16="http://schemas.microsoft.com/office/drawing/2014/main" id="{CCA43340-4D10-F665-1BC0-89EB7E23A15E}"/>
                </a:ext>
              </a:extLst>
            </p:cNvPr>
            <p:cNvSpPr/>
            <p:nvPr/>
          </p:nvSpPr>
          <p:spPr>
            <a:xfrm rot="5400000">
              <a:off x="3701931" y="1063295"/>
              <a:ext cx="379677" cy="261708"/>
            </a:xfrm>
            <a:custGeom>
              <a:avLst/>
              <a:gdLst>
                <a:gd name="connsiteX0" fmla="*/ 0 w 379677"/>
                <a:gd name="connsiteY0" fmla="*/ 0 h 261708"/>
                <a:gd name="connsiteX1" fmla="*/ 379678 w 379677"/>
                <a:gd name="connsiteY1" fmla="*/ 0 h 261708"/>
                <a:gd name="connsiteX2" fmla="*/ 379678 w 379677"/>
                <a:gd name="connsiteY2" fmla="*/ 261709 h 261708"/>
                <a:gd name="connsiteX3" fmla="*/ 0 w 379677"/>
                <a:gd name="connsiteY3" fmla="*/ 261709 h 261708"/>
              </a:gdLst>
              <a:ahLst/>
              <a:cxnLst>
                <a:cxn ang="0">
                  <a:pos x="connsiteX0" y="connsiteY0"/>
                </a:cxn>
                <a:cxn ang="0">
                  <a:pos x="connsiteX1" y="connsiteY1"/>
                </a:cxn>
                <a:cxn ang="0">
                  <a:pos x="connsiteX2" y="connsiteY2"/>
                </a:cxn>
                <a:cxn ang="0">
                  <a:pos x="connsiteX3" y="connsiteY3"/>
                </a:cxn>
              </a:cxnLst>
              <a:rect l="l" t="t" r="r" b="b"/>
              <a:pathLst>
                <a:path w="379677" h="261708">
                  <a:moveTo>
                    <a:pt x="0" y="0"/>
                  </a:moveTo>
                  <a:lnTo>
                    <a:pt x="379678" y="0"/>
                  </a:lnTo>
                  <a:lnTo>
                    <a:pt x="379678" y="261709"/>
                  </a:lnTo>
                  <a:lnTo>
                    <a:pt x="0" y="261709"/>
                  </a:lnTo>
                  <a:close/>
                </a:path>
              </a:pathLst>
            </a:custGeom>
            <a:noFill/>
            <a:ln w="19050" cap="flat">
              <a:solidFill>
                <a:schemeClr val="tx1"/>
              </a:solidFill>
              <a:prstDash val="solid"/>
              <a:miter/>
            </a:ln>
          </p:spPr>
          <p:txBody>
            <a:bodyPr rtlCol="0" anchor="ctr"/>
            <a:lstStyle/>
            <a:p>
              <a:endParaRPr lang="en-GB"/>
            </a:p>
          </p:txBody>
        </p:sp>
        <p:sp>
          <p:nvSpPr>
            <p:cNvPr id="55" name="Freeform 54">
              <a:extLst>
                <a:ext uri="{FF2B5EF4-FFF2-40B4-BE49-F238E27FC236}">
                  <a16:creationId xmlns:a16="http://schemas.microsoft.com/office/drawing/2014/main" id="{33A71299-95AD-37F9-36E3-CF9B944B196F}"/>
                </a:ext>
              </a:extLst>
            </p:cNvPr>
            <p:cNvSpPr/>
            <p:nvPr/>
          </p:nvSpPr>
          <p:spPr>
            <a:xfrm>
              <a:off x="3812875" y="1445230"/>
              <a:ext cx="157790" cy="914"/>
            </a:xfrm>
            <a:custGeom>
              <a:avLst/>
              <a:gdLst>
                <a:gd name="connsiteX0" fmla="*/ 0 w 157790"/>
                <a:gd name="connsiteY0" fmla="*/ 0 h 914"/>
                <a:gd name="connsiteX1" fmla="*/ 157791 w 157790"/>
                <a:gd name="connsiteY1" fmla="*/ 0 h 914"/>
              </a:gdLst>
              <a:ahLst/>
              <a:cxnLst>
                <a:cxn ang="0">
                  <a:pos x="connsiteX0" y="connsiteY0"/>
                </a:cxn>
                <a:cxn ang="0">
                  <a:pos x="connsiteX1" y="connsiteY1"/>
                </a:cxn>
              </a:cxnLst>
              <a:rect l="l" t="t" r="r" b="b"/>
              <a:pathLst>
                <a:path w="157790" h="914">
                  <a:moveTo>
                    <a:pt x="0" y="0"/>
                  </a:moveTo>
                  <a:lnTo>
                    <a:pt x="157791" y="0"/>
                  </a:lnTo>
                </a:path>
              </a:pathLst>
            </a:custGeom>
            <a:ln w="19050" cap="flat">
              <a:solidFill>
                <a:schemeClr val="tx1"/>
              </a:solidFill>
              <a:prstDash val="solid"/>
              <a:miter/>
            </a:ln>
          </p:spPr>
          <p:txBody>
            <a:bodyPr rtlCol="0" anchor="ctr"/>
            <a:lstStyle/>
            <a:p>
              <a:endParaRPr lang="en-GB"/>
            </a:p>
          </p:txBody>
        </p:sp>
        <p:grpSp>
          <p:nvGrpSpPr>
            <p:cNvPr id="56" name="Graphic 39">
              <a:extLst>
                <a:ext uri="{FF2B5EF4-FFF2-40B4-BE49-F238E27FC236}">
                  <a16:creationId xmlns:a16="http://schemas.microsoft.com/office/drawing/2014/main" id="{6C6F6D4D-34D9-F37F-87F9-7FDCC07F3A10}"/>
                </a:ext>
              </a:extLst>
            </p:cNvPr>
            <p:cNvGrpSpPr/>
            <p:nvPr/>
          </p:nvGrpSpPr>
          <p:grpSpPr>
            <a:xfrm>
              <a:off x="3850860" y="1383988"/>
              <a:ext cx="81821" cy="61242"/>
              <a:chOff x="3850860" y="1383988"/>
              <a:chExt cx="81821" cy="61242"/>
            </a:xfrm>
          </p:grpSpPr>
          <p:sp>
            <p:nvSpPr>
              <p:cNvPr id="63" name="Freeform 62">
                <a:extLst>
                  <a:ext uri="{FF2B5EF4-FFF2-40B4-BE49-F238E27FC236}">
                    <a16:creationId xmlns:a16="http://schemas.microsoft.com/office/drawing/2014/main" id="{8ABBA499-0B68-5D7B-48A5-79C18200B6C1}"/>
                  </a:ext>
                </a:extLst>
              </p:cNvPr>
              <p:cNvSpPr/>
              <p:nvPr/>
            </p:nvSpPr>
            <p:spPr>
              <a:xfrm>
                <a:off x="3850860" y="1383988"/>
                <a:ext cx="914" cy="61242"/>
              </a:xfrm>
              <a:custGeom>
                <a:avLst/>
                <a:gdLst>
                  <a:gd name="connsiteX0" fmla="*/ 0 w 914"/>
                  <a:gd name="connsiteY0" fmla="*/ 61242 h 61242"/>
                  <a:gd name="connsiteX1" fmla="*/ 0 w 914"/>
                  <a:gd name="connsiteY1" fmla="*/ 0 h 61242"/>
                </a:gdLst>
                <a:ahLst/>
                <a:cxnLst>
                  <a:cxn ang="0">
                    <a:pos x="connsiteX0" y="connsiteY0"/>
                  </a:cxn>
                  <a:cxn ang="0">
                    <a:pos x="connsiteX1" y="connsiteY1"/>
                  </a:cxn>
                </a:cxnLst>
                <a:rect l="l" t="t" r="r" b="b"/>
                <a:pathLst>
                  <a:path w="914" h="61242">
                    <a:moveTo>
                      <a:pt x="0" y="61242"/>
                    </a:moveTo>
                    <a:lnTo>
                      <a:pt x="0" y="0"/>
                    </a:lnTo>
                  </a:path>
                </a:pathLst>
              </a:custGeom>
              <a:ln w="19050" cap="flat">
                <a:solidFill>
                  <a:schemeClr val="tx1"/>
                </a:solidFill>
                <a:prstDash val="solid"/>
                <a:miter/>
              </a:ln>
            </p:spPr>
            <p:txBody>
              <a:bodyPr rtlCol="0" anchor="ctr"/>
              <a:lstStyle/>
              <a:p>
                <a:endParaRPr lang="en-GB"/>
              </a:p>
            </p:txBody>
          </p:sp>
          <p:sp>
            <p:nvSpPr>
              <p:cNvPr id="128" name="Freeform 127">
                <a:extLst>
                  <a:ext uri="{FF2B5EF4-FFF2-40B4-BE49-F238E27FC236}">
                    <a16:creationId xmlns:a16="http://schemas.microsoft.com/office/drawing/2014/main" id="{9C86A4D1-F432-C06E-55CF-6B6D51BDFF96}"/>
                  </a:ext>
                </a:extLst>
              </p:cNvPr>
              <p:cNvSpPr/>
              <p:nvPr/>
            </p:nvSpPr>
            <p:spPr>
              <a:xfrm>
                <a:off x="3932681" y="1383988"/>
                <a:ext cx="914" cy="61242"/>
              </a:xfrm>
              <a:custGeom>
                <a:avLst/>
                <a:gdLst>
                  <a:gd name="connsiteX0" fmla="*/ 0 w 914"/>
                  <a:gd name="connsiteY0" fmla="*/ 61242 h 61242"/>
                  <a:gd name="connsiteX1" fmla="*/ 0 w 914"/>
                  <a:gd name="connsiteY1" fmla="*/ 0 h 61242"/>
                </a:gdLst>
                <a:ahLst/>
                <a:cxnLst>
                  <a:cxn ang="0">
                    <a:pos x="connsiteX0" y="connsiteY0"/>
                  </a:cxn>
                  <a:cxn ang="0">
                    <a:pos x="connsiteX1" y="connsiteY1"/>
                  </a:cxn>
                </a:cxnLst>
                <a:rect l="l" t="t" r="r" b="b"/>
                <a:pathLst>
                  <a:path w="914" h="61242">
                    <a:moveTo>
                      <a:pt x="0" y="61242"/>
                    </a:moveTo>
                    <a:lnTo>
                      <a:pt x="0" y="0"/>
                    </a:lnTo>
                  </a:path>
                </a:pathLst>
              </a:custGeom>
              <a:ln w="19050" cap="flat">
                <a:solidFill>
                  <a:schemeClr val="tx1"/>
                </a:solidFill>
                <a:prstDash val="solid"/>
                <a:miter/>
              </a:ln>
            </p:spPr>
            <p:txBody>
              <a:bodyPr rtlCol="0" anchor="ctr"/>
              <a:lstStyle/>
              <a:p>
                <a:endParaRPr lang="en-GB"/>
              </a:p>
            </p:txBody>
          </p:sp>
        </p:grpSp>
        <p:grpSp>
          <p:nvGrpSpPr>
            <p:cNvPr id="57" name="Graphic 39">
              <a:extLst>
                <a:ext uri="{FF2B5EF4-FFF2-40B4-BE49-F238E27FC236}">
                  <a16:creationId xmlns:a16="http://schemas.microsoft.com/office/drawing/2014/main" id="{5CB85648-B9BD-06C4-B3A1-D41744D3AE3F}"/>
                </a:ext>
              </a:extLst>
            </p:cNvPr>
            <p:cNvGrpSpPr/>
            <p:nvPr/>
          </p:nvGrpSpPr>
          <p:grpSpPr>
            <a:xfrm>
              <a:off x="3821573" y="1090012"/>
              <a:ext cx="138566" cy="160002"/>
              <a:chOff x="3821573" y="1090012"/>
              <a:chExt cx="138566" cy="160002"/>
            </a:xfrm>
            <a:noFill/>
          </p:grpSpPr>
          <p:grpSp>
            <p:nvGrpSpPr>
              <p:cNvPr id="59" name="Graphic 39">
                <a:extLst>
                  <a:ext uri="{FF2B5EF4-FFF2-40B4-BE49-F238E27FC236}">
                    <a16:creationId xmlns:a16="http://schemas.microsoft.com/office/drawing/2014/main" id="{317FA550-4925-D970-F18F-C8E7528D5BE2}"/>
                  </a:ext>
                </a:extLst>
              </p:cNvPr>
              <p:cNvGrpSpPr/>
              <p:nvPr/>
            </p:nvGrpSpPr>
            <p:grpSpPr>
              <a:xfrm>
                <a:off x="3821573" y="1090012"/>
                <a:ext cx="138566" cy="160002"/>
                <a:chOff x="3821573" y="1090012"/>
                <a:chExt cx="138566" cy="160002"/>
              </a:xfrm>
              <a:noFill/>
            </p:grpSpPr>
            <p:sp>
              <p:nvSpPr>
                <p:cNvPr id="61" name="Freeform 60">
                  <a:extLst>
                    <a:ext uri="{FF2B5EF4-FFF2-40B4-BE49-F238E27FC236}">
                      <a16:creationId xmlns:a16="http://schemas.microsoft.com/office/drawing/2014/main" id="{19441DA2-4FE6-0726-A552-C064E727A48A}"/>
                    </a:ext>
                  </a:extLst>
                </p:cNvPr>
                <p:cNvSpPr/>
                <p:nvPr/>
              </p:nvSpPr>
              <p:spPr>
                <a:xfrm>
                  <a:off x="3821573" y="1090012"/>
                  <a:ext cx="138566" cy="160002"/>
                </a:xfrm>
                <a:custGeom>
                  <a:avLst/>
                  <a:gdLst>
                    <a:gd name="connsiteX0" fmla="*/ 138566 w 138566"/>
                    <a:gd name="connsiteY0" fmla="*/ 120002 h 160002"/>
                    <a:gd name="connsiteX1" fmla="*/ 138566 w 138566"/>
                    <a:gd name="connsiteY1" fmla="*/ 40000 h 160002"/>
                    <a:gd name="connsiteX2" fmla="*/ 69283 w 138566"/>
                    <a:gd name="connsiteY2" fmla="*/ 0 h 160002"/>
                    <a:gd name="connsiteX3" fmla="*/ 0 w 138566"/>
                    <a:gd name="connsiteY3" fmla="*/ 40000 h 160002"/>
                    <a:gd name="connsiteX4" fmla="*/ 0 w 138566"/>
                    <a:gd name="connsiteY4" fmla="*/ 120002 h 160002"/>
                    <a:gd name="connsiteX5" fmla="*/ 69283 w 138566"/>
                    <a:gd name="connsiteY5" fmla="*/ 160002 h 16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566" h="160002">
                      <a:moveTo>
                        <a:pt x="138566" y="120002"/>
                      </a:moveTo>
                      <a:lnTo>
                        <a:pt x="138566" y="40000"/>
                      </a:lnTo>
                      <a:lnTo>
                        <a:pt x="69283" y="0"/>
                      </a:lnTo>
                      <a:lnTo>
                        <a:pt x="0" y="40000"/>
                      </a:lnTo>
                      <a:lnTo>
                        <a:pt x="0" y="120002"/>
                      </a:lnTo>
                      <a:lnTo>
                        <a:pt x="69283" y="160002"/>
                      </a:lnTo>
                      <a:close/>
                    </a:path>
                  </a:pathLst>
                </a:custGeom>
                <a:noFill/>
                <a:ln w="19050" cap="flat">
                  <a:solidFill>
                    <a:schemeClr val="tx1"/>
                  </a:solidFill>
                  <a:prstDash val="solid"/>
                  <a:miter/>
                </a:ln>
              </p:spPr>
              <p:txBody>
                <a:bodyPr rtlCol="0" anchor="ctr"/>
                <a:lstStyle/>
                <a:p>
                  <a:endParaRPr lang="en-GB"/>
                </a:p>
              </p:txBody>
            </p:sp>
            <p:sp>
              <p:nvSpPr>
                <p:cNvPr id="62" name="Freeform 61">
                  <a:extLst>
                    <a:ext uri="{FF2B5EF4-FFF2-40B4-BE49-F238E27FC236}">
                      <a16:creationId xmlns:a16="http://schemas.microsoft.com/office/drawing/2014/main" id="{2BFC2C39-39C4-2949-5A73-7DEFB2949D43}"/>
                    </a:ext>
                  </a:extLst>
                </p:cNvPr>
                <p:cNvSpPr/>
                <p:nvPr/>
              </p:nvSpPr>
              <p:spPr>
                <a:xfrm>
                  <a:off x="3821573" y="1130012"/>
                  <a:ext cx="138566" cy="40001"/>
                </a:xfrm>
                <a:custGeom>
                  <a:avLst/>
                  <a:gdLst>
                    <a:gd name="connsiteX0" fmla="*/ 0 w 138566"/>
                    <a:gd name="connsiteY0" fmla="*/ 0 h 40001"/>
                    <a:gd name="connsiteX1" fmla="*/ 69283 w 138566"/>
                    <a:gd name="connsiteY1" fmla="*/ 40001 h 40001"/>
                    <a:gd name="connsiteX2" fmla="*/ 138566 w 138566"/>
                    <a:gd name="connsiteY2" fmla="*/ 0 h 40001"/>
                  </a:gdLst>
                  <a:ahLst/>
                  <a:cxnLst>
                    <a:cxn ang="0">
                      <a:pos x="connsiteX0" y="connsiteY0"/>
                    </a:cxn>
                    <a:cxn ang="0">
                      <a:pos x="connsiteX1" y="connsiteY1"/>
                    </a:cxn>
                    <a:cxn ang="0">
                      <a:pos x="connsiteX2" y="connsiteY2"/>
                    </a:cxn>
                  </a:cxnLst>
                  <a:rect l="l" t="t" r="r" b="b"/>
                  <a:pathLst>
                    <a:path w="138566" h="40001">
                      <a:moveTo>
                        <a:pt x="0" y="0"/>
                      </a:moveTo>
                      <a:lnTo>
                        <a:pt x="69283" y="40001"/>
                      </a:lnTo>
                      <a:lnTo>
                        <a:pt x="138566" y="0"/>
                      </a:lnTo>
                    </a:path>
                  </a:pathLst>
                </a:custGeom>
                <a:noFill/>
                <a:ln w="19050" cap="flat">
                  <a:solidFill>
                    <a:schemeClr val="tx1"/>
                  </a:solidFill>
                  <a:prstDash val="solid"/>
                  <a:miter/>
                </a:ln>
              </p:spPr>
              <p:txBody>
                <a:bodyPr rtlCol="0" anchor="ctr"/>
                <a:lstStyle/>
                <a:p>
                  <a:endParaRPr lang="en-GB"/>
                </a:p>
              </p:txBody>
            </p:sp>
          </p:grpSp>
          <p:sp>
            <p:nvSpPr>
              <p:cNvPr id="60" name="Freeform 59">
                <a:extLst>
                  <a:ext uri="{FF2B5EF4-FFF2-40B4-BE49-F238E27FC236}">
                    <a16:creationId xmlns:a16="http://schemas.microsoft.com/office/drawing/2014/main" id="{6D0084F0-4601-594B-45B8-E4A4B2925416}"/>
                  </a:ext>
                </a:extLst>
              </p:cNvPr>
              <p:cNvSpPr/>
              <p:nvPr/>
            </p:nvSpPr>
            <p:spPr>
              <a:xfrm>
                <a:off x="3890856" y="1170014"/>
                <a:ext cx="914" cy="80000"/>
              </a:xfrm>
              <a:custGeom>
                <a:avLst/>
                <a:gdLst>
                  <a:gd name="connsiteX0" fmla="*/ 0 w 914"/>
                  <a:gd name="connsiteY0" fmla="*/ 0 h 80000"/>
                  <a:gd name="connsiteX1" fmla="*/ 0 w 914"/>
                  <a:gd name="connsiteY1" fmla="*/ 80001 h 80000"/>
                </a:gdLst>
                <a:ahLst/>
                <a:cxnLst>
                  <a:cxn ang="0">
                    <a:pos x="connsiteX0" y="connsiteY0"/>
                  </a:cxn>
                  <a:cxn ang="0">
                    <a:pos x="connsiteX1" y="connsiteY1"/>
                  </a:cxn>
                </a:cxnLst>
                <a:rect l="l" t="t" r="r" b="b"/>
                <a:pathLst>
                  <a:path w="914" h="80000">
                    <a:moveTo>
                      <a:pt x="0" y="0"/>
                    </a:moveTo>
                    <a:lnTo>
                      <a:pt x="0" y="80001"/>
                    </a:lnTo>
                  </a:path>
                </a:pathLst>
              </a:custGeom>
              <a:ln w="19050" cap="flat">
                <a:solidFill>
                  <a:schemeClr val="tx1"/>
                </a:solidFill>
                <a:prstDash val="solid"/>
                <a:miter/>
              </a:ln>
            </p:spPr>
            <p:txBody>
              <a:bodyPr rtlCol="0" anchor="ctr"/>
              <a:lstStyle/>
              <a:p>
                <a:endParaRPr lang="en-GB"/>
              </a:p>
            </p:txBody>
          </p:sp>
        </p:grpSp>
        <p:sp>
          <p:nvSpPr>
            <p:cNvPr id="58" name="Freeform 57">
              <a:extLst>
                <a:ext uri="{FF2B5EF4-FFF2-40B4-BE49-F238E27FC236}">
                  <a16:creationId xmlns:a16="http://schemas.microsoft.com/office/drawing/2014/main" id="{B17971E7-51E6-5C36-F838-3AF1B2162479}"/>
                </a:ext>
              </a:extLst>
            </p:cNvPr>
            <p:cNvSpPr/>
            <p:nvPr/>
          </p:nvSpPr>
          <p:spPr>
            <a:xfrm>
              <a:off x="3760916" y="1321747"/>
              <a:ext cx="261708" cy="914"/>
            </a:xfrm>
            <a:custGeom>
              <a:avLst/>
              <a:gdLst>
                <a:gd name="connsiteX0" fmla="*/ 0 w 261708"/>
                <a:gd name="connsiteY0" fmla="*/ 0 h 914"/>
                <a:gd name="connsiteX1" fmla="*/ 261709 w 261708"/>
                <a:gd name="connsiteY1" fmla="*/ 0 h 914"/>
              </a:gdLst>
              <a:ahLst/>
              <a:cxnLst>
                <a:cxn ang="0">
                  <a:pos x="connsiteX0" y="connsiteY0"/>
                </a:cxn>
                <a:cxn ang="0">
                  <a:pos x="connsiteX1" y="connsiteY1"/>
                </a:cxn>
              </a:cxnLst>
              <a:rect l="l" t="t" r="r" b="b"/>
              <a:pathLst>
                <a:path w="261708" h="914">
                  <a:moveTo>
                    <a:pt x="0" y="0"/>
                  </a:moveTo>
                  <a:lnTo>
                    <a:pt x="261709" y="0"/>
                  </a:lnTo>
                </a:path>
              </a:pathLst>
            </a:custGeom>
            <a:ln w="19050" cap="flat">
              <a:solidFill>
                <a:schemeClr val="tx1"/>
              </a:solidFill>
              <a:prstDash val="solid"/>
              <a:miter/>
            </a:ln>
          </p:spPr>
          <p:txBody>
            <a:bodyPr rtlCol="0" anchor="ctr"/>
            <a:lstStyle/>
            <a:p>
              <a:endParaRPr lang="en-GB"/>
            </a:p>
          </p:txBody>
        </p:sp>
      </p:grpSp>
      <p:grpSp>
        <p:nvGrpSpPr>
          <p:cNvPr id="618" name="Group 617">
            <a:extLst>
              <a:ext uri="{FF2B5EF4-FFF2-40B4-BE49-F238E27FC236}">
                <a16:creationId xmlns:a16="http://schemas.microsoft.com/office/drawing/2014/main" id="{20DA31FD-687B-BB0D-DB98-75A2E4C6A79D}"/>
              </a:ext>
            </a:extLst>
          </p:cNvPr>
          <p:cNvGrpSpPr/>
          <p:nvPr/>
        </p:nvGrpSpPr>
        <p:grpSpPr>
          <a:xfrm>
            <a:off x="8308713" y="2523369"/>
            <a:ext cx="436921" cy="436921"/>
            <a:chOff x="8293017" y="2532364"/>
            <a:chExt cx="436921" cy="436921"/>
          </a:xfrm>
        </p:grpSpPr>
        <p:grpSp>
          <p:nvGrpSpPr>
            <p:cNvPr id="612" name="Graphic 157">
              <a:extLst>
                <a:ext uri="{FF2B5EF4-FFF2-40B4-BE49-F238E27FC236}">
                  <a16:creationId xmlns:a16="http://schemas.microsoft.com/office/drawing/2014/main" id="{BB11844C-C35E-35C4-0FC8-F2A5D990CB0C}"/>
                </a:ext>
              </a:extLst>
            </p:cNvPr>
            <p:cNvGrpSpPr/>
            <p:nvPr/>
          </p:nvGrpSpPr>
          <p:grpSpPr>
            <a:xfrm flipH="1">
              <a:off x="8293017" y="2532364"/>
              <a:ext cx="436921" cy="436921"/>
              <a:chOff x="8293017" y="2532364"/>
              <a:chExt cx="436921" cy="436921"/>
            </a:xfrm>
            <a:noFill/>
          </p:grpSpPr>
          <p:sp>
            <p:nvSpPr>
              <p:cNvPr id="613" name="Freeform 612">
                <a:extLst>
                  <a:ext uri="{FF2B5EF4-FFF2-40B4-BE49-F238E27FC236}">
                    <a16:creationId xmlns:a16="http://schemas.microsoft.com/office/drawing/2014/main" id="{BE80C808-08EE-D577-2658-53A4DCDD7CFE}"/>
                  </a:ext>
                </a:extLst>
              </p:cNvPr>
              <p:cNvSpPr/>
              <p:nvPr/>
            </p:nvSpPr>
            <p:spPr>
              <a:xfrm>
                <a:off x="8364314" y="2532364"/>
                <a:ext cx="365625" cy="365625"/>
              </a:xfrm>
              <a:custGeom>
                <a:avLst/>
                <a:gdLst>
                  <a:gd name="connsiteX0" fmla="*/ 365625 w 365625"/>
                  <a:gd name="connsiteY0" fmla="*/ 182813 h 365625"/>
                  <a:gd name="connsiteX1" fmla="*/ 182813 w 365625"/>
                  <a:gd name="connsiteY1" fmla="*/ 365625 h 365625"/>
                  <a:gd name="connsiteX2" fmla="*/ 0 w 365625"/>
                  <a:gd name="connsiteY2" fmla="*/ 182813 h 365625"/>
                  <a:gd name="connsiteX3" fmla="*/ 182813 w 365625"/>
                  <a:gd name="connsiteY3" fmla="*/ 0 h 365625"/>
                  <a:gd name="connsiteX4" fmla="*/ 365625 w 365625"/>
                  <a:gd name="connsiteY4" fmla="*/ 182813 h 365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25" h="365625">
                    <a:moveTo>
                      <a:pt x="365625" y="182813"/>
                    </a:moveTo>
                    <a:cubicBezTo>
                      <a:pt x="365625" y="283777"/>
                      <a:pt x="283777" y="365625"/>
                      <a:pt x="182813" y="365625"/>
                    </a:cubicBezTo>
                    <a:cubicBezTo>
                      <a:pt x="81848" y="365625"/>
                      <a:pt x="0" y="283777"/>
                      <a:pt x="0" y="182813"/>
                    </a:cubicBezTo>
                    <a:cubicBezTo>
                      <a:pt x="0" y="81848"/>
                      <a:pt x="81848" y="0"/>
                      <a:pt x="182813" y="0"/>
                    </a:cubicBezTo>
                    <a:cubicBezTo>
                      <a:pt x="283777" y="0"/>
                      <a:pt x="365625" y="81848"/>
                      <a:pt x="365625" y="182813"/>
                    </a:cubicBezTo>
                    <a:close/>
                  </a:path>
                </a:pathLst>
              </a:custGeom>
              <a:noFill/>
              <a:ln w="19050" cap="flat">
                <a:solidFill>
                  <a:schemeClr val="tx1"/>
                </a:solidFill>
                <a:prstDash val="solid"/>
                <a:miter/>
              </a:ln>
            </p:spPr>
            <p:txBody>
              <a:bodyPr rtlCol="0" anchor="ctr"/>
              <a:lstStyle/>
              <a:p>
                <a:endParaRPr lang="en-GB"/>
              </a:p>
            </p:txBody>
          </p:sp>
          <p:sp>
            <p:nvSpPr>
              <p:cNvPr id="614" name="Freeform 613">
                <a:extLst>
                  <a:ext uri="{FF2B5EF4-FFF2-40B4-BE49-F238E27FC236}">
                    <a16:creationId xmlns:a16="http://schemas.microsoft.com/office/drawing/2014/main" id="{F5DB0706-CB14-2B73-6154-B644C66E3F4B}"/>
                  </a:ext>
                </a:extLst>
              </p:cNvPr>
              <p:cNvSpPr/>
              <p:nvPr/>
            </p:nvSpPr>
            <p:spPr>
              <a:xfrm>
                <a:off x="8293017" y="2844444"/>
                <a:ext cx="124841" cy="124841"/>
              </a:xfrm>
              <a:custGeom>
                <a:avLst/>
                <a:gdLst>
                  <a:gd name="connsiteX0" fmla="*/ 0 w 124841"/>
                  <a:gd name="connsiteY0" fmla="*/ 124842 h 124841"/>
                  <a:gd name="connsiteX1" fmla="*/ 124842 w 124841"/>
                  <a:gd name="connsiteY1" fmla="*/ 0 h 124841"/>
                </a:gdLst>
                <a:ahLst/>
                <a:cxnLst>
                  <a:cxn ang="0">
                    <a:pos x="connsiteX0" y="connsiteY0"/>
                  </a:cxn>
                  <a:cxn ang="0">
                    <a:pos x="connsiteX1" y="connsiteY1"/>
                  </a:cxn>
                </a:cxnLst>
                <a:rect l="l" t="t" r="r" b="b"/>
                <a:pathLst>
                  <a:path w="124841" h="124841">
                    <a:moveTo>
                      <a:pt x="0" y="124842"/>
                    </a:moveTo>
                    <a:lnTo>
                      <a:pt x="124842" y="0"/>
                    </a:lnTo>
                  </a:path>
                </a:pathLst>
              </a:custGeom>
              <a:ln w="19050" cap="rnd">
                <a:solidFill>
                  <a:schemeClr val="tx1"/>
                </a:solidFill>
                <a:prstDash val="solid"/>
                <a:miter/>
              </a:ln>
            </p:spPr>
            <p:txBody>
              <a:bodyPr rtlCol="0" anchor="ctr"/>
              <a:lstStyle/>
              <a:p>
                <a:endParaRPr lang="en-GB"/>
              </a:p>
            </p:txBody>
          </p:sp>
        </p:grpSp>
        <p:grpSp>
          <p:nvGrpSpPr>
            <p:cNvPr id="156" name="Group 155">
              <a:extLst>
                <a:ext uri="{FF2B5EF4-FFF2-40B4-BE49-F238E27FC236}">
                  <a16:creationId xmlns:a16="http://schemas.microsoft.com/office/drawing/2014/main" id="{B22BDFDF-A8A9-A177-B144-130A99D1DE61}"/>
                </a:ext>
              </a:extLst>
            </p:cNvPr>
            <p:cNvGrpSpPr/>
            <p:nvPr/>
          </p:nvGrpSpPr>
          <p:grpSpPr>
            <a:xfrm>
              <a:off x="8431462" y="2609929"/>
              <a:ext cx="104685" cy="209370"/>
              <a:chOff x="6070855" y="3725551"/>
              <a:chExt cx="50094" cy="100188"/>
            </a:xfrm>
          </p:grpSpPr>
          <p:sp>
            <p:nvSpPr>
              <p:cNvPr id="150" name="Freeform 149">
                <a:extLst>
                  <a:ext uri="{FF2B5EF4-FFF2-40B4-BE49-F238E27FC236}">
                    <a16:creationId xmlns:a16="http://schemas.microsoft.com/office/drawing/2014/main" id="{7D5761D4-57D1-14E0-5BD5-CEA77B2B10BF}"/>
                  </a:ext>
                </a:extLst>
              </p:cNvPr>
              <p:cNvSpPr/>
              <p:nvPr/>
            </p:nvSpPr>
            <p:spPr>
              <a:xfrm flipV="1">
                <a:off x="6070855" y="3738074"/>
                <a:ext cx="50094" cy="75141"/>
              </a:xfrm>
              <a:custGeom>
                <a:avLst/>
                <a:gdLst>
                  <a:gd name="connsiteX0" fmla="*/ 37928 w 50094"/>
                  <a:gd name="connsiteY0" fmla="*/ 75531 h 75141"/>
                  <a:gd name="connsiteX1" fmla="*/ 18829 w 50094"/>
                  <a:gd name="connsiteY1" fmla="*/ 75531 h 75141"/>
                  <a:gd name="connsiteX2" fmla="*/ 357 w 50094"/>
                  <a:gd name="connsiteY2" fmla="*/ 57033 h 75141"/>
                  <a:gd name="connsiteX3" fmla="*/ 357 w 50094"/>
                  <a:gd name="connsiteY3" fmla="*/ 57021 h 75141"/>
                  <a:gd name="connsiteX4" fmla="*/ 19394 w 50094"/>
                  <a:gd name="connsiteY4" fmla="*/ 37960 h 75141"/>
                  <a:gd name="connsiteX5" fmla="*/ 31667 w 50094"/>
                  <a:gd name="connsiteY5" fmla="*/ 37960 h 75141"/>
                  <a:gd name="connsiteX6" fmla="*/ 50452 w 50094"/>
                  <a:gd name="connsiteY6" fmla="*/ 19175 h 75141"/>
                  <a:gd name="connsiteX7" fmla="*/ 31667 w 50094"/>
                  <a:gd name="connsiteY7" fmla="*/ 390 h 75141"/>
                  <a:gd name="connsiteX8" fmla="*/ 12881 w 50094"/>
                  <a:gd name="connsiteY8" fmla="*/ 390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094" h="75141">
                    <a:moveTo>
                      <a:pt x="37928" y="75531"/>
                    </a:moveTo>
                    <a:lnTo>
                      <a:pt x="18829" y="75531"/>
                    </a:lnTo>
                    <a:cubicBezTo>
                      <a:pt x="8623" y="75531"/>
                      <a:pt x="357" y="67247"/>
                      <a:pt x="357" y="57033"/>
                    </a:cubicBezTo>
                    <a:lnTo>
                      <a:pt x="357" y="57021"/>
                    </a:lnTo>
                    <a:cubicBezTo>
                      <a:pt x="357" y="46495"/>
                      <a:pt x="8874" y="37960"/>
                      <a:pt x="19394" y="37960"/>
                    </a:cubicBezTo>
                    <a:lnTo>
                      <a:pt x="31667" y="37960"/>
                    </a:lnTo>
                    <a:cubicBezTo>
                      <a:pt x="42062" y="37960"/>
                      <a:pt x="50452" y="29550"/>
                      <a:pt x="50452" y="19175"/>
                    </a:cubicBezTo>
                    <a:cubicBezTo>
                      <a:pt x="50452" y="8799"/>
                      <a:pt x="42062" y="390"/>
                      <a:pt x="31667" y="390"/>
                    </a:cubicBezTo>
                    <a:lnTo>
                      <a:pt x="12881" y="390"/>
                    </a:lnTo>
                  </a:path>
                </a:pathLst>
              </a:custGeom>
              <a:noFill/>
              <a:ln w="19050" cap="rnd">
                <a:solidFill>
                  <a:schemeClr val="tx1"/>
                </a:solidFill>
                <a:prstDash val="solid"/>
                <a:round/>
              </a:ln>
            </p:spPr>
            <p:txBody>
              <a:bodyPr rtlCol="0" anchor="ctr"/>
              <a:lstStyle/>
              <a:p>
                <a:endParaRPr lang="en-GB"/>
              </a:p>
            </p:txBody>
          </p:sp>
          <p:sp>
            <p:nvSpPr>
              <p:cNvPr id="151" name="Freeform 150">
                <a:extLst>
                  <a:ext uri="{FF2B5EF4-FFF2-40B4-BE49-F238E27FC236}">
                    <a16:creationId xmlns:a16="http://schemas.microsoft.com/office/drawing/2014/main" id="{6DEB1177-843B-746C-0F52-E984BB6AA9B4}"/>
                  </a:ext>
                </a:extLst>
              </p:cNvPr>
              <p:cNvSpPr/>
              <p:nvPr/>
            </p:nvSpPr>
            <p:spPr>
              <a:xfrm flipV="1">
                <a:off x="6095902" y="3725551"/>
                <a:ext cx="584" cy="12523"/>
              </a:xfrm>
              <a:custGeom>
                <a:avLst/>
                <a:gdLst>
                  <a:gd name="connsiteX0" fmla="*/ 341 w 584"/>
                  <a:gd name="connsiteY0" fmla="*/ 258 h 12523"/>
                  <a:gd name="connsiteX1" fmla="*/ 341 w 584"/>
                  <a:gd name="connsiteY1" fmla="*/ 12781 h 12523"/>
                </a:gdLst>
                <a:ahLst/>
                <a:cxnLst>
                  <a:cxn ang="0">
                    <a:pos x="connsiteX0" y="connsiteY0"/>
                  </a:cxn>
                  <a:cxn ang="0">
                    <a:pos x="connsiteX1" y="connsiteY1"/>
                  </a:cxn>
                </a:cxnLst>
                <a:rect l="l" t="t" r="r" b="b"/>
                <a:pathLst>
                  <a:path w="584" h="12523">
                    <a:moveTo>
                      <a:pt x="341" y="258"/>
                    </a:moveTo>
                    <a:lnTo>
                      <a:pt x="341" y="12781"/>
                    </a:lnTo>
                  </a:path>
                </a:pathLst>
              </a:custGeom>
              <a:noFill/>
              <a:ln w="19050" cap="rnd">
                <a:solidFill>
                  <a:schemeClr val="tx1"/>
                </a:solidFill>
                <a:prstDash val="solid"/>
                <a:round/>
              </a:ln>
            </p:spPr>
            <p:txBody>
              <a:bodyPr rtlCol="0" anchor="ctr"/>
              <a:lstStyle/>
              <a:p>
                <a:endParaRPr lang="en-GB"/>
              </a:p>
            </p:txBody>
          </p:sp>
          <p:sp>
            <p:nvSpPr>
              <p:cNvPr id="152" name="Freeform 151">
                <a:extLst>
                  <a:ext uri="{FF2B5EF4-FFF2-40B4-BE49-F238E27FC236}">
                    <a16:creationId xmlns:a16="http://schemas.microsoft.com/office/drawing/2014/main" id="{368CFC20-52A0-BF01-9578-5F74D3712D24}"/>
                  </a:ext>
                </a:extLst>
              </p:cNvPr>
              <p:cNvSpPr/>
              <p:nvPr/>
            </p:nvSpPr>
            <p:spPr>
              <a:xfrm flipV="1">
                <a:off x="6095902" y="3813216"/>
                <a:ext cx="584" cy="12523"/>
              </a:xfrm>
              <a:custGeom>
                <a:avLst/>
                <a:gdLst>
                  <a:gd name="connsiteX0" fmla="*/ 341 w 584"/>
                  <a:gd name="connsiteY0" fmla="*/ 12947 h 12523"/>
                  <a:gd name="connsiteX1" fmla="*/ 341 w 584"/>
                  <a:gd name="connsiteY1" fmla="*/ 424 h 12523"/>
                </a:gdLst>
                <a:ahLst/>
                <a:cxnLst>
                  <a:cxn ang="0">
                    <a:pos x="connsiteX0" y="connsiteY0"/>
                  </a:cxn>
                  <a:cxn ang="0">
                    <a:pos x="connsiteX1" y="connsiteY1"/>
                  </a:cxn>
                </a:cxnLst>
                <a:rect l="l" t="t" r="r" b="b"/>
                <a:pathLst>
                  <a:path w="584" h="12523">
                    <a:moveTo>
                      <a:pt x="341" y="12947"/>
                    </a:moveTo>
                    <a:lnTo>
                      <a:pt x="341" y="424"/>
                    </a:lnTo>
                  </a:path>
                </a:pathLst>
              </a:custGeom>
              <a:noFill/>
              <a:ln w="19050" cap="rnd">
                <a:solidFill>
                  <a:schemeClr val="tx1"/>
                </a:solidFill>
                <a:prstDash val="solid"/>
                <a:round/>
              </a:ln>
            </p:spPr>
            <p:txBody>
              <a:bodyPr rtlCol="0" anchor="ctr"/>
              <a:lstStyle/>
              <a:p>
                <a:endParaRPr lang="en-GB"/>
              </a:p>
            </p:txBody>
          </p:sp>
        </p:grpSp>
      </p:grpSp>
      <p:grpSp>
        <p:nvGrpSpPr>
          <p:cNvPr id="168" name="Graphic 161">
            <a:extLst>
              <a:ext uri="{FF2B5EF4-FFF2-40B4-BE49-F238E27FC236}">
                <a16:creationId xmlns:a16="http://schemas.microsoft.com/office/drawing/2014/main" id="{BCAA4238-42BB-3E21-A6AC-F77936471AEF}"/>
              </a:ext>
            </a:extLst>
          </p:cNvPr>
          <p:cNvGrpSpPr/>
          <p:nvPr/>
        </p:nvGrpSpPr>
        <p:grpSpPr>
          <a:xfrm>
            <a:off x="9702545" y="1439805"/>
            <a:ext cx="440362" cy="382566"/>
            <a:chOff x="2858504" y="220403"/>
            <a:chExt cx="440362" cy="382566"/>
          </a:xfrm>
          <a:noFill/>
        </p:grpSpPr>
        <p:sp>
          <p:nvSpPr>
            <p:cNvPr id="169" name="Freeform 168">
              <a:extLst>
                <a:ext uri="{FF2B5EF4-FFF2-40B4-BE49-F238E27FC236}">
                  <a16:creationId xmlns:a16="http://schemas.microsoft.com/office/drawing/2014/main" id="{FD2F9370-F7FB-4FEC-1CDA-782C8086E3BE}"/>
                </a:ext>
              </a:extLst>
            </p:cNvPr>
            <p:cNvSpPr/>
            <p:nvPr/>
          </p:nvSpPr>
          <p:spPr>
            <a:xfrm flipV="1">
              <a:off x="2858504" y="220403"/>
              <a:ext cx="309740" cy="276273"/>
            </a:xfrm>
            <a:custGeom>
              <a:avLst/>
              <a:gdLst>
                <a:gd name="connsiteX0" fmla="*/ 77 w 309740"/>
                <a:gd name="connsiteY0" fmla="*/ 237449 h 276273"/>
                <a:gd name="connsiteX1" fmla="*/ 77 w 309740"/>
                <a:gd name="connsiteY1" fmla="*/ 372 h 276273"/>
                <a:gd name="connsiteX2" fmla="*/ 75423 w 309740"/>
                <a:gd name="connsiteY2" fmla="*/ 54122 h 276273"/>
                <a:gd name="connsiteX3" fmla="*/ 104908 w 309740"/>
                <a:gd name="connsiteY3" fmla="*/ 63560 h 276273"/>
                <a:gd name="connsiteX4" fmla="*/ 270621 w 309740"/>
                <a:gd name="connsiteY4" fmla="*/ 63560 h 276273"/>
                <a:gd name="connsiteX5" fmla="*/ 309817 w 309740"/>
                <a:gd name="connsiteY5" fmla="*/ 102756 h 276273"/>
                <a:gd name="connsiteX6" fmla="*/ 309817 w 309740"/>
                <a:gd name="connsiteY6" fmla="*/ 276645 h 276273"/>
                <a:gd name="connsiteX7" fmla="*/ 39272 w 309740"/>
                <a:gd name="connsiteY7" fmla="*/ 276645 h 276273"/>
                <a:gd name="connsiteX8" fmla="*/ 77 w 309740"/>
                <a:gd name="connsiteY8" fmla="*/ 237449 h 27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740" h="276273">
                  <a:moveTo>
                    <a:pt x="77" y="237449"/>
                  </a:moveTo>
                  <a:lnTo>
                    <a:pt x="77" y="372"/>
                  </a:lnTo>
                  <a:lnTo>
                    <a:pt x="75423" y="54122"/>
                  </a:lnTo>
                  <a:cubicBezTo>
                    <a:pt x="84029" y="60261"/>
                    <a:pt x="94337" y="63560"/>
                    <a:pt x="104908" y="63560"/>
                  </a:cubicBezTo>
                  <a:lnTo>
                    <a:pt x="270621" y="63560"/>
                  </a:lnTo>
                  <a:cubicBezTo>
                    <a:pt x="292269" y="63560"/>
                    <a:pt x="309817" y="81109"/>
                    <a:pt x="309817" y="102756"/>
                  </a:cubicBezTo>
                  <a:lnTo>
                    <a:pt x="309817" y="276645"/>
                  </a:lnTo>
                  <a:lnTo>
                    <a:pt x="39272" y="276645"/>
                  </a:lnTo>
                  <a:cubicBezTo>
                    <a:pt x="17625" y="276645"/>
                    <a:pt x="77" y="259097"/>
                    <a:pt x="77" y="237449"/>
                  </a:cubicBezTo>
                  <a:close/>
                </a:path>
              </a:pathLst>
            </a:custGeom>
            <a:noFill/>
            <a:ln w="19050" cap="rnd">
              <a:solidFill>
                <a:schemeClr val="tx1"/>
              </a:solidFill>
              <a:prstDash val="solid"/>
              <a:round/>
            </a:ln>
          </p:spPr>
          <p:txBody>
            <a:bodyPr rtlCol="0" anchor="ctr"/>
            <a:lstStyle/>
            <a:p>
              <a:endParaRPr lang="en-GB"/>
            </a:p>
          </p:txBody>
        </p:sp>
        <p:sp>
          <p:nvSpPr>
            <p:cNvPr id="170" name="Freeform 169">
              <a:extLst>
                <a:ext uri="{FF2B5EF4-FFF2-40B4-BE49-F238E27FC236}">
                  <a16:creationId xmlns:a16="http://schemas.microsoft.com/office/drawing/2014/main" id="{159B1F19-73AC-DC52-C458-30D83959505C}"/>
                </a:ext>
              </a:extLst>
            </p:cNvPr>
            <p:cNvSpPr/>
            <p:nvPr/>
          </p:nvSpPr>
          <p:spPr>
            <a:xfrm flipV="1">
              <a:off x="2989122" y="326693"/>
              <a:ext cx="309743" cy="276276"/>
            </a:xfrm>
            <a:custGeom>
              <a:avLst/>
              <a:gdLst>
                <a:gd name="connsiteX0" fmla="*/ 234464 w 309743"/>
                <a:gd name="connsiteY0" fmla="*/ 276847 h 276276"/>
                <a:gd name="connsiteX1" fmla="*/ 271072 w 309743"/>
                <a:gd name="connsiteY1" fmla="*/ 276847 h 276276"/>
                <a:gd name="connsiteX2" fmla="*/ 310267 w 309743"/>
                <a:gd name="connsiteY2" fmla="*/ 237644 h 276276"/>
                <a:gd name="connsiteX3" fmla="*/ 310267 w 309743"/>
                <a:gd name="connsiteY3" fmla="*/ 570 h 276276"/>
                <a:gd name="connsiteX4" fmla="*/ 234921 w 309743"/>
                <a:gd name="connsiteY4" fmla="*/ 54318 h 276276"/>
                <a:gd name="connsiteX5" fmla="*/ 205438 w 309743"/>
                <a:gd name="connsiteY5" fmla="*/ 63756 h 276276"/>
                <a:gd name="connsiteX6" fmla="*/ 39718 w 309743"/>
                <a:gd name="connsiteY6" fmla="*/ 63756 h 276276"/>
                <a:gd name="connsiteX7" fmla="*/ 523 w 309743"/>
                <a:gd name="connsiteY7" fmla="*/ 102959 h 276276"/>
                <a:gd name="connsiteX8" fmla="*/ 523 w 309743"/>
                <a:gd name="connsiteY8" fmla="*/ 115237 h 276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743" h="276276">
                  <a:moveTo>
                    <a:pt x="234464" y="276847"/>
                  </a:moveTo>
                  <a:lnTo>
                    <a:pt x="271072" y="276847"/>
                  </a:lnTo>
                  <a:cubicBezTo>
                    <a:pt x="292716" y="276847"/>
                    <a:pt x="310267" y="259296"/>
                    <a:pt x="310267" y="237644"/>
                  </a:cubicBezTo>
                  <a:lnTo>
                    <a:pt x="310267" y="570"/>
                  </a:lnTo>
                  <a:lnTo>
                    <a:pt x="234921" y="54318"/>
                  </a:lnTo>
                  <a:cubicBezTo>
                    <a:pt x="226315" y="60457"/>
                    <a:pt x="216009" y="63756"/>
                    <a:pt x="205438" y="63756"/>
                  </a:cubicBezTo>
                  <a:lnTo>
                    <a:pt x="39718" y="63756"/>
                  </a:lnTo>
                  <a:cubicBezTo>
                    <a:pt x="18074" y="63756"/>
                    <a:pt x="523" y="81306"/>
                    <a:pt x="523" y="102959"/>
                  </a:cubicBezTo>
                  <a:lnTo>
                    <a:pt x="523" y="115237"/>
                  </a:lnTo>
                </a:path>
              </a:pathLst>
            </a:custGeom>
            <a:noFill/>
            <a:ln w="19050" cap="rnd">
              <a:solidFill>
                <a:schemeClr val="tx1"/>
              </a:solidFill>
              <a:prstDash val="solid"/>
              <a:round/>
            </a:ln>
          </p:spPr>
          <p:txBody>
            <a:bodyPr rtlCol="0" anchor="ctr"/>
            <a:lstStyle/>
            <a:p>
              <a:endParaRPr lang="en-GB"/>
            </a:p>
          </p:txBody>
        </p:sp>
        <p:sp>
          <p:nvSpPr>
            <p:cNvPr id="171" name="Freeform 170">
              <a:extLst>
                <a:ext uri="{FF2B5EF4-FFF2-40B4-BE49-F238E27FC236}">
                  <a16:creationId xmlns:a16="http://schemas.microsoft.com/office/drawing/2014/main" id="{8C9D53EE-4814-1C49-111A-30DE0D076CED}"/>
                </a:ext>
              </a:extLst>
            </p:cNvPr>
            <p:cNvSpPr/>
            <p:nvPr/>
          </p:nvSpPr>
          <p:spPr>
            <a:xfrm flipV="1">
              <a:off x="2943344" y="295057"/>
              <a:ext cx="158332" cy="685"/>
            </a:xfrm>
            <a:custGeom>
              <a:avLst/>
              <a:gdLst>
                <a:gd name="connsiteX0" fmla="*/ 158679 w 158332"/>
                <a:gd name="connsiteY0" fmla="*/ 171 h 685"/>
                <a:gd name="connsiteX1" fmla="*/ 346 w 158332"/>
                <a:gd name="connsiteY1" fmla="*/ 171 h 685"/>
              </a:gdLst>
              <a:ahLst/>
              <a:cxnLst>
                <a:cxn ang="0">
                  <a:pos x="connsiteX0" y="connsiteY0"/>
                </a:cxn>
                <a:cxn ang="0">
                  <a:pos x="connsiteX1" y="connsiteY1"/>
                </a:cxn>
              </a:cxnLst>
              <a:rect l="l" t="t" r="r" b="b"/>
              <a:pathLst>
                <a:path w="158332" h="685">
                  <a:moveTo>
                    <a:pt x="158679" y="171"/>
                  </a:moveTo>
                  <a:lnTo>
                    <a:pt x="346" y="171"/>
                  </a:lnTo>
                </a:path>
              </a:pathLst>
            </a:custGeom>
            <a:noFill/>
            <a:ln w="19050" cap="rnd">
              <a:solidFill>
                <a:schemeClr val="tx1"/>
              </a:solidFill>
              <a:prstDash val="solid"/>
              <a:round/>
            </a:ln>
          </p:spPr>
          <p:txBody>
            <a:bodyPr rtlCol="0" anchor="ctr"/>
            <a:lstStyle/>
            <a:p>
              <a:endParaRPr lang="en-GB"/>
            </a:p>
          </p:txBody>
        </p:sp>
        <p:sp>
          <p:nvSpPr>
            <p:cNvPr id="172" name="Freeform 171">
              <a:extLst>
                <a:ext uri="{FF2B5EF4-FFF2-40B4-BE49-F238E27FC236}">
                  <a16:creationId xmlns:a16="http://schemas.microsoft.com/office/drawing/2014/main" id="{364D337A-A64F-1289-709C-CD9F68AB6D25}"/>
                </a:ext>
              </a:extLst>
            </p:cNvPr>
            <p:cNvSpPr/>
            <p:nvPr/>
          </p:nvSpPr>
          <p:spPr>
            <a:xfrm flipV="1">
              <a:off x="2943344" y="359010"/>
              <a:ext cx="158332" cy="685"/>
            </a:xfrm>
            <a:custGeom>
              <a:avLst/>
              <a:gdLst>
                <a:gd name="connsiteX0" fmla="*/ 158679 w 158332"/>
                <a:gd name="connsiteY0" fmla="*/ 264 h 685"/>
                <a:gd name="connsiteX1" fmla="*/ 346 w 158332"/>
                <a:gd name="connsiteY1" fmla="*/ 264 h 685"/>
              </a:gdLst>
              <a:ahLst/>
              <a:cxnLst>
                <a:cxn ang="0">
                  <a:pos x="connsiteX0" y="connsiteY0"/>
                </a:cxn>
                <a:cxn ang="0">
                  <a:pos x="connsiteX1" y="connsiteY1"/>
                </a:cxn>
              </a:cxnLst>
              <a:rect l="l" t="t" r="r" b="b"/>
              <a:pathLst>
                <a:path w="158332" h="685">
                  <a:moveTo>
                    <a:pt x="158679" y="264"/>
                  </a:moveTo>
                  <a:lnTo>
                    <a:pt x="346" y="264"/>
                  </a:lnTo>
                </a:path>
              </a:pathLst>
            </a:custGeom>
            <a:noFill/>
            <a:ln w="19050" cap="rnd">
              <a:solidFill>
                <a:schemeClr val="tx1"/>
              </a:solidFill>
              <a:prstDash val="solid"/>
              <a:round/>
            </a:ln>
          </p:spPr>
          <p:txBody>
            <a:bodyPr rtlCol="0" anchor="ctr"/>
            <a:lstStyle/>
            <a:p>
              <a:endParaRPr lang="en-GB"/>
            </a:p>
          </p:txBody>
        </p:sp>
      </p:grpSp>
      <p:grpSp>
        <p:nvGrpSpPr>
          <p:cNvPr id="226" name="Graphic 173">
            <a:extLst>
              <a:ext uri="{FF2B5EF4-FFF2-40B4-BE49-F238E27FC236}">
                <a16:creationId xmlns:a16="http://schemas.microsoft.com/office/drawing/2014/main" id="{EE64F7C1-520F-D91B-A947-EEA65DC911CE}"/>
              </a:ext>
            </a:extLst>
          </p:cNvPr>
          <p:cNvGrpSpPr/>
          <p:nvPr/>
        </p:nvGrpSpPr>
        <p:grpSpPr>
          <a:xfrm>
            <a:off x="3453226" y="2521771"/>
            <a:ext cx="440363" cy="440116"/>
            <a:chOff x="2858504" y="191750"/>
            <a:chExt cx="440363" cy="440116"/>
          </a:xfrm>
          <a:noFill/>
        </p:grpSpPr>
        <p:grpSp>
          <p:nvGrpSpPr>
            <p:cNvPr id="227" name="Graphic 173">
              <a:extLst>
                <a:ext uri="{FF2B5EF4-FFF2-40B4-BE49-F238E27FC236}">
                  <a16:creationId xmlns:a16="http://schemas.microsoft.com/office/drawing/2014/main" id="{9642B802-F076-D73E-7313-003E442D7E7C}"/>
                </a:ext>
              </a:extLst>
            </p:cNvPr>
            <p:cNvGrpSpPr/>
            <p:nvPr/>
          </p:nvGrpSpPr>
          <p:grpSpPr>
            <a:xfrm>
              <a:off x="2869172" y="191750"/>
              <a:ext cx="429695" cy="440116"/>
              <a:chOff x="2869172" y="191750"/>
              <a:chExt cx="429695" cy="440116"/>
            </a:xfrm>
            <a:noFill/>
          </p:grpSpPr>
          <p:sp>
            <p:nvSpPr>
              <p:cNvPr id="237" name="Freeform 236">
                <a:extLst>
                  <a:ext uri="{FF2B5EF4-FFF2-40B4-BE49-F238E27FC236}">
                    <a16:creationId xmlns:a16="http://schemas.microsoft.com/office/drawing/2014/main" id="{BA53CB94-4628-F0FA-E804-1BDF4BCA706E}"/>
                  </a:ext>
                </a:extLst>
              </p:cNvPr>
              <p:cNvSpPr/>
              <p:nvPr/>
            </p:nvSpPr>
            <p:spPr>
              <a:xfrm flipV="1">
                <a:off x="2885912" y="440007"/>
                <a:ext cx="412954" cy="191859"/>
              </a:xfrm>
              <a:custGeom>
                <a:avLst/>
                <a:gdLst>
                  <a:gd name="connsiteX0" fmla="*/ 413045 w 412954"/>
                  <a:gd name="connsiteY0" fmla="*/ 403 h 191859"/>
                  <a:gd name="connsiteX1" fmla="*/ 90 w 412954"/>
                  <a:gd name="connsiteY1" fmla="*/ 403 h 191859"/>
                  <a:gd name="connsiteX2" fmla="*/ 90 w 412954"/>
                  <a:gd name="connsiteY2" fmla="*/ 192262 h 191859"/>
                  <a:gd name="connsiteX3" fmla="*/ 413045 w 412954"/>
                  <a:gd name="connsiteY3" fmla="*/ 192262 h 191859"/>
                </a:gdLst>
                <a:ahLst/>
                <a:cxnLst>
                  <a:cxn ang="0">
                    <a:pos x="connsiteX0" y="connsiteY0"/>
                  </a:cxn>
                  <a:cxn ang="0">
                    <a:pos x="connsiteX1" y="connsiteY1"/>
                  </a:cxn>
                  <a:cxn ang="0">
                    <a:pos x="connsiteX2" y="connsiteY2"/>
                  </a:cxn>
                  <a:cxn ang="0">
                    <a:pos x="connsiteX3" y="connsiteY3"/>
                  </a:cxn>
                </a:cxnLst>
                <a:rect l="l" t="t" r="r" b="b"/>
                <a:pathLst>
                  <a:path w="412954" h="191859">
                    <a:moveTo>
                      <a:pt x="413045" y="403"/>
                    </a:moveTo>
                    <a:lnTo>
                      <a:pt x="90" y="403"/>
                    </a:lnTo>
                    <a:lnTo>
                      <a:pt x="90" y="192262"/>
                    </a:lnTo>
                    <a:lnTo>
                      <a:pt x="413045" y="192262"/>
                    </a:lnTo>
                    <a:close/>
                  </a:path>
                </a:pathLst>
              </a:custGeom>
              <a:noFill/>
              <a:ln w="19050" cap="rnd">
                <a:solidFill>
                  <a:schemeClr val="tx1"/>
                </a:solidFill>
                <a:prstDash val="solid"/>
                <a:round/>
              </a:ln>
            </p:spPr>
            <p:txBody>
              <a:bodyPr rtlCol="0" anchor="ctr"/>
              <a:lstStyle/>
              <a:p>
                <a:endParaRPr lang="en-GB"/>
              </a:p>
            </p:txBody>
          </p:sp>
          <p:sp>
            <p:nvSpPr>
              <p:cNvPr id="238" name="Freeform 237">
                <a:extLst>
                  <a:ext uri="{FF2B5EF4-FFF2-40B4-BE49-F238E27FC236}">
                    <a16:creationId xmlns:a16="http://schemas.microsoft.com/office/drawing/2014/main" id="{CE1A8C2D-177B-2C8F-76E4-BB3E5BAE0DEE}"/>
                  </a:ext>
                </a:extLst>
              </p:cNvPr>
              <p:cNvSpPr/>
              <p:nvPr/>
            </p:nvSpPr>
            <p:spPr>
              <a:xfrm flipV="1">
                <a:off x="2885912" y="357782"/>
                <a:ext cx="412954" cy="82225"/>
              </a:xfrm>
              <a:custGeom>
                <a:avLst/>
                <a:gdLst>
                  <a:gd name="connsiteX0" fmla="*/ 27574 w 412954"/>
                  <a:gd name="connsiteY0" fmla="*/ 82593 h 82225"/>
                  <a:gd name="connsiteX1" fmla="*/ 413120 w 412954"/>
                  <a:gd name="connsiteY1" fmla="*/ 82593 h 82225"/>
                  <a:gd name="connsiteX2" fmla="*/ 413120 w 412954"/>
                  <a:gd name="connsiteY2" fmla="*/ 368 h 82225"/>
                  <a:gd name="connsiteX3" fmla="*/ 165 w 412954"/>
                  <a:gd name="connsiteY3" fmla="*/ 368 h 82225"/>
                  <a:gd name="connsiteX4" fmla="*/ 165 w 412954"/>
                  <a:gd name="connsiteY4" fmla="*/ 55185 h 8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954" h="82225">
                    <a:moveTo>
                      <a:pt x="27574" y="82593"/>
                    </a:moveTo>
                    <a:lnTo>
                      <a:pt x="413120" y="82593"/>
                    </a:lnTo>
                    <a:lnTo>
                      <a:pt x="413120" y="368"/>
                    </a:lnTo>
                    <a:lnTo>
                      <a:pt x="165" y="368"/>
                    </a:lnTo>
                    <a:lnTo>
                      <a:pt x="165" y="55185"/>
                    </a:lnTo>
                  </a:path>
                </a:pathLst>
              </a:custGeom>
              <a:noFill/>
              <a:ln w="19050" cap="rnd">
                <a:solidFill>
                  <a:schemeClr val="tx1"/>
                </a:solidFill>
                <a:prstDash val="solid"/>
                <a:round/>
              </a:ln>
            </p:spPr>
            <p:txBody>
              <a:bodyPr rtlCol="0" anchor="ctr"/>
              <a:lstStyle/>
              <a:p>
                <a:endParaRPr lang="en-GB"/>
              </a:p>
            </p:txBody>
          </p:sp>
          <p:sp>
            <p:nvSpPr>
              <p:cNvPr id="239" name="Freeform 238">
                <a:extLst>
                  <a:ext uri="{FF2B5EF4-FFF2-40B4-BE49-F238E27FC236}">
                    <a16:creationId xmlns:a16="http://schemas.microsoft.com/office/drawing/2014/main" id="{64CF029B-F0A2-09F0-252A-E3295217D925}"/>
                  </a:ext>
                </a:extLst>
              </p:cNvPr>
              <p:cNvSpPr/>
              <p:nvPr/>
            </p:nvSpPr>
            <p:spPr>
              <a:xfrm flipV="1">
                <a:off x="2869172" y="191750"/>
                <a:ext cx="421084" cy="158623"/>
              </a:xfrm>
              <a:custGeom>
                <a:avLst/>
                <a:gdLst>
                  <a:gd name="connsiteX0" fmla="*/ 11284 w 421084"/>
                  <a:gd name="connsiteY0" fmla="*/ 21332 h 158623"/>
                  <a:gd name="connsiteX1" fmla="*/ 125 w 421084"/>
                  <a:gd name="connsiteY1" fmla="*/ 74996 h 158623"/>
                  <a:gd name="connsiteX2" fmla="*/ 404468 w 421084"/>
                  <a:gd name="connsiteY2" fmla="*/ 158696 h 158623"/>
                  <a:gd name="connsiteX3" fmla="*/ 421209 w 421084"/>
                  <a:gd name="connsiteY3" fmla="*/ 78193 h 158623"/>
                  <a:gd name="connsiteX4" fmla="*/ 43705 w 421084"/>
                  <a:gd name="connsiteY4" fmla="*/ 73 h 158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84" h="158623">
                    <a:moveTo>
                      <a:pt x="11284" y="21332"/>
                    </a:moveTo>
                    <a:lnTo>
                      <a:pt x="125" y="74996"/>
                    </a:lnTo>
                    <a:lnTo>
                      <a:pt x="404468" y="158696"/>
                    </a:lnTo>
                    <a:lnTo>
                      <a:pt x="421209" y="78193"/>
                    </a:lnTo>
                    <a:lnTo>
                      <a:pt x="43705" y="73"/>
                    </a:lnTo>
                  </a:path>
                </a:pathLst>
              </a:custGeom>
              <a:noFill/>
              <a:ln w="19050" cap="rnd">
                <a:solidFill>
                  <a:schemeClr val="tx1"/>
                </a:solidFill>
                <a:prstDash val="solid"/>
                <a:round/>
              </a:ln>
            </p:spPr>
            <p:txBody>
              <a:bodyPr rtlCol="0" anchor="ctr"/>
              <a:lstStyle/>
              <a:p>
                <a:endParaRPr lang="en-GB"/>
              </a:p>
            </p:txBody>
          </p:sp>
        </p:grpSp>
        <p:sp>
          <p:nvSpPr>
            <p:cNvPr id="228" name="Freeform 227">
              <a:extLst>
                <a:ext uri="{FF2B5EF4-FFF2-40B4-BE49-F238E27FC236}">
                  <a16:creationId xmlns:a16="http://schemas.microsoft.com/office/drawing/2014/main" id="{48766F13-A180-41E4-69B4-BD76A00F0B52}"/>
                </a:ext>
              </a:extLst>
            </p:cNvPr>
            <p:cNvSpPr/>
            <p:nvPr/>
          </p:nvSpPr>
          <p:spPr>
            <a:xfrm flipV="1">
              <a:off x="2969965" y="357782"/>
              <a:ext cx="82225" cy="82225"/>
            </a:xfrm>
            <a:custGeom>
              <a:avLst/>
              <a:gdLst>
                <a:gd name="connsiteX0" fmla="*/ 82513 w 82225"/>
                <a:gd name="connsiteY0" fmla="*/ 82593 h 82225"/>
                <a:gd name="connsiteX1" fmla="*/ 288 w 82225"/>
                <a:gd name="connsiteY1" fmla="*/ 368 h 82225"/>
              </a:gdLst>
              <a:ahLst/>
              <a:cxnLst>
                <a:cxn ang="0">
                  <a:pos x="connsiteX0" y="connsiteY0"/>
                </a:cxn>
                <a:cxn ang="0">
                  <a:pos x="connsiteX1" y="connsiteY1"/>
                </a:cxn>
              </a:cxnLst>
              <a:rect l="l" t="t" r="r" b="b"/>
              <a:pathLst>
                <a:path w="82225" h="82225">
                  <a:moveTo>
                    <a:pt x="82513" y="82593"/>
                  </a:moveTo>
                  <a:lnTo>
                    <a:pt x="288" y="368"/>
                  </a:lnTo>
                </a:path>
              </a:pathLst>
            </a:custGeom>
            <a:noFill/>
            <a:ln w="19050" cap="rnd">
              <a:solidFill>
                <a:schemeClr val="tx1"/>
              </a:solidFill>
              <a:prstDash val="solid"/>
              <a:round/>
            </a:ln>
          </p:spPr>
          <p:txBody>
            <a:bodyPr rtlCol="0" anchor="ctr"/>
            <a:lstStyle/>
            <a:p>
              <a:endParaRPr lang="en-GB"/>
            </a:p>
          </p:txBody>
        </p:sp>
        <p:sp>
          <p:nvSpPr>
            <p:cNvPr id="229" name="Freeform 228">
              <a:extLst>
                <a:ext uri="{FF2B5EF4-FFF2-40B4-BE49-F238E27FC236}">
                  <a16:creationId xmlns:a16="http://schemas.microsoft.com/office/drawing/2014/main" id="{7EC73259-1093-F0E8-D2D7-01EAC8FE5765}"/>
                </a:ext>
              </a:extLst>
            </p:cNvPr>
            <p:cNvSpPr/>
            <p:nvPr/>
          </p:nvSpPr>
          <p:spPr>
            <a:xfrm flipV="1">
              <a:off x="2951503" y="258711"/>
              <a:ext cx="97243" cy="63763"/>
            </a:xfrm>
            <a:custGeom>
              <a:avLst/>
              <a:gdLst>
                <a:gd name="connsiteX0" fmla="*/ 173 w 97243"/>
                <a:gd name="connsiteY0" fmla="*/ 63963 h 63763"/>
                <a:gd name="connsiteX1" fmla="*/ 97417 w 97243"/>
                <a:gd name="connsiteY1" fmla="*/ 200 h 63763"/>
              </a:gdLst>
              <a:ahLst/>
              <a:cxnLst>
                <a:cxn ang="0">
                  <a:pos x="connsiteX0" y="connsiteY0"/>
                </a:cxn>
                <a:cxn ang="0">
                  <a:pos x="connsiteX1" y="connsiteY1"/>
                </a:cxn>
              </a:cxnLst>
              <a:rect l="l" t="t" r="r" b="b"/>
              <a:pathLst>
                <a:path w="97243" h="63763">
                  <a:moveTo>
                    <a:pt x="173" y="63963"/>
                  </a:moveTo>
                  <a:lnTo>
                    <a:pt x="97417" y="200"/>
                  </a:lnTo>
                </a:path>
              </a:pathLst>
            </a:custGeom>
            <a:noFill/>
            <a:ln w="19050" cap="rnd">
              <a:solidFill>
                <a:schemeClr val="tx1"/>
              </a:solidFill>
              <a:prstDash val="solid"/>
              <a:round/>
            </a:ln>
          </p:spPr>
          <p:txBody>
            <a:bodyPr rtlCol="0" anchor="ctr"/>
            <a:lstStyle/>
            <a:p>
              <a:endParaRPr lang="en-GB"/>
            </a:p>
          </p:txBody>
        </p:sp>
        <p:sp>
          <p:nvSpPr>
            <p:cNvPr id="230" name="Freeform 229">
              <a:extLst>
                <a:ext uri="{FF2B5EF4-FFF2-40B4-BE49-F238E27FC236}">
                  <a16:creationId xmlns:a16="http://schemas.microsoft.com/office/drawing/2014/main" id="{7B9BA7CC-419F-8BAE-C0E4-8ACB8B8DEE98}"/>
                </a:ext>
              </a:extLst>
            </p:cNvPr>
            <p:cNvSpPr/>
            <p:nvPr/>
          </p:nvSpPr>
          <p:spPr>
            <a:xfrm flipV="1">
              <a:off x="3079599" y="357782"/>
              <a:ext cx="82225" cy="82225"/>
            </a:xfrm>
            <a:custGeom>
              <a:avLst/>
              <a:gdLst>
                <a:gd name="connsiteX0" fmla="*/ 82673 w 82225"/>
                <a:gd name="connsiteY0" fmla="*/ 82593 h 82225"/>
                <a:gd name="connsiteX1" fmla="*/ 448 w 82225"/>
                <a:gd name="connsiteY1" fmla="*/ 368 h 82225"/>
              </a:gdLst>
              <a:ahLst/>
              <a:cxnLst>
                <a:cxn ang="0">
                  <a:pos x="connsiteX0" y="connsiteY0"/>
                </a:cxn>
                <a:cxn ang="0">
                  <a:pos x="connsiteX1" y="connsiteY1"/>
                </a:cxn>
              </a:cxnLst>
              <a:rect l="l" t="t" r="r" b="b"/>
              <a:pathLst>
                <a:path w="82225" h="82225">
                  <a:moveTo>
                    <a:pt x="82673" y="82593"/>
                  </a:moveTo>
                  <a:lnTo>
                    <a:pt x="448" y="368"/>
                  </a:lnTo>
                </a:path>
              </a:pathLst>
            </a:custGeom>
            <a:noFill/>
            <a:ln w="19050" cap="rnd">
              <a:solidFill>
                <a:schemeClr val="tx1"/>
              </a:solidFill>
              <a:prstDash val="solid"/>
              <a:round/>
            </a:ln>
          </p:spPr>
          <p:txBody>
            <a:bodyPr rtlCol="0" anchor="ctr"/>
            <a:lstStyle/>
            <a:p>
              <a:endParaRPr lang="en-GB"/>
            </a:p>
          </p:txBody>
        </p:sp>
        <p:sp>
          <p:nvSpPr>
            <p:cNvPr id="231" name="Freeform 230">
              <a:extLst>
                <a:ext uri="{FF2B5EF4-FFF2-40B4-BE49-F238E27FC236}">
                  <a16:creationId xmlns:a16="http://schemas.microsoft.com/office/drawing/2014/main" id="{B8954EB8-331A-3841-40B1-5EAD10AF6BC9}"/>
                </a:ext>
              </a:extLst>
            </p:cNvPr>
            <p:cNvSpPr/>
            <p:nvPr/>
          </p:nvSpPr>
          <p:spPr>
            <a:xfrm flipV="1">
              <a:off x="3058840" y="236391"/>
              <a:ext cx="97243" cy="63763"/>
            </a:xfrm>
            <a:custGeom>
              <a:avLst/>
              <a:gdLst>
                <a:gd name="connsiteX0" fmla="*/ 330 w 97243"/>
                <a:gd name="connsiteY0" fmla="*/ 63930 h 63763"/>
                <a:gd name="connsiteX1" fmla="*/ 97574 w 97243"/>
                <a:gd name="connsiteY1" fmla="*/ 167 h 63763"/>
              </a:gdLst>
              <a:ahLst/>
              <a:cxnLst>
                <a:cxn ang="0">
                  <a:pos x="connsiteX0" y="connsiteY0"/>
                </a:cxn>
                <a:cxn ang="0">
                  <a:pos x="connsiteX1" y="connsiteY1"/>
                </a:cxn>
              </a:cxnLst>
              <a:rect l="l" t="t" r="r" b="b"/>
              <a:pathLst>
                <a:path w="97243" h="63763">
                  <a:moveTo>
                    <a:pt x="330" y="63930"/>
                  </a:moveTo>
                  <a:lnTo>
                    <a:pt x="97574" y="167"/>
                  </a:lnTo>
                </a:path>
              </a:pathLst>
            </a:custGeom>
            <a:noFill/>
            <a:ln w="19050" cap="rnd">
              <a:solidFill>
                <a:schemeClr val="tx1"/>
              </a:solidFill>
              <a:prstDash val="solid"/>
              <a:round/>
            </a:ln>
          </p:spPr>
          <p:txBody>
            <a:bodyPr rtlCol="0" anchor="ctr"/>
            <a:lstStyle/>
            <a:p>
              <a:endParaRPr lang="en-GB"/>
            </a:p>
          </p:txBody>
        </p:sp>
        <p:grpSp>
          <p:nvGrpSpPr>
            <p:cNvPr id="232" name="Graphic 173">
              <a:extLst>
                <a:ext uri="{FF2B5EF4-FFF2-40B4-BE49-F238E27FC236}">
                  <a16:creationId xmlns:a16="http://schemas.microsoft.com/office/drawing/2014/main" id="{EFE55350-0593-3952-3B16-C85666BDEA05}"/>
                </a:ext>
              </a:extLst>
            </p:cNvPr>
            <p:cNvGrpSpPr/>
            <p:nvPr/>
          </p:nvGrpSpPr>
          <p:grpSpPr>
            <a:xfrm>
              <a:off x="2858504" y="214070"/>
              <a:ext cx="412954" cy="225937"/>
              <a:chOff x="2858504" y="214070"/>
              <a:chExt cx="412954" cy="225937"/>
            </a:xfrm>
            <a:noFill/>
          </p:grpSpPr>
          <p:sp>
            <p:nvSpPr>
              <p:cNvPr id="233" name="Freeform 232">
                <a:extLst>
                  <a:ext uri="{FF2B5EF4-FFF2-40B4-BE49-F238E27FC236}">
                    <a16:creationId xmlns:a16="http://schemas.microsoft.com/office/drawing/2014/main" id="{805A91C6-1CFE-ADC5-62AD-85445E7E95A1}"/>
                  </a:ext>
                </a:extLst>
              </p:cNvPr>
              <p:cNvSpPr/>
              <p:nvPr/>
            </p:nvSpPr>
            <p:spPr>
              <a:xfrm flipV="1">
                <a:off x="3189233" y="357782"/>
                <a:ext cx="82225" cy="82225"/>
              </a:xfrm>
              <a:custGeom>
                <a:avLst/>
                <a:gdLst>
                  <a:gd name="connsiteX0" fmla="*/ 82833 w 82225"/>
                  <a:gd name="connsiteY0" fmla="*/ 82593 h 82225"/>
                  <a:gd name="connsiteX1" fmla="*/ 608 w 82225"/>
                  <a:gd name="connsiteY1" fmla="*/ 368 h 82225"/>
                </a:gdLst>
                <a:ahLst/>
                <a:cxnLst>
                  <a:cxn ang="0">
                    <a:pos x="connsiteX0" y="connsiteY0"/>
                  </a:cxn>
                  <a:cxn ang="0">
                    <a:pos x="connsiteX1" y="connsiteY1"/>
                  </a:cxn>
                </a:cxnLst>
                <a:rect l="l" t="t" r="r" b="b"/>
                <a:pathLst>
                  <a:path w="82225" h="82225">
                    <a:moveTo>
                      <a:pt x="82833" y="82593"/>
                    </a:moveTo>
                    <a:lnTo>
                      <a:pt x="608" y="368"/>
                    </a:lnTo>
                  </a:path>
                </a:pathLst>
              </a:custGeom>
              <a:noFill/>
              <a:ln w="19050" cap="rnd">
                <a:solidFill>
                  <a:schemeClr val="tx1"/>
                </a:solidFill>
                <a:prstDash val="solid"/>
                <a:round/>
              </a:ln>
            </p:spPr>
            <p:txBody>
              <a:bodyPr rtlCol="0" anchor="ctr"/>
              <a:lstStyle/>
              <a:p>
                <a:endParaRPr lang="en-GB"/>
              </a:p>
            </p:txBody>
          </p:sp>
          <p:sp>
            <p:nvSpPr>
              <p:cNvPr id="234" name="Freeform 233">
                <a:extLst>
                  <a:ext uri="{FF2B5EF4-FFF2-40B4-BE49-F238E27FC236}">
                    <a16:creationId xmlns:a16="http://schemas.microsoft.com/office/drawing/2014/main" id="{A0EC65E9-0F2F-F5E3-1ED1-F36CE4668E49}"/>
                  </a:ext>
                </a:extLst>
              </p:cNvPr>
              <p:cNvSpPr/>
              <p:nvPr/>
            </p:nvSpPr>
            <p:spPr>
              <a:xfrm flipV="1">
                <a:off x="3166178" y="214070"/>
                <a:ext cx="97243" cy="63763"/>
              </a:xfrm>
              <a:custGeom>
                <a:avLst/>
                <a:gdLst>
                  <a:gd name="connsiteX0" fmla="*/ 487 w 97243"/>
                  <a:gd name="connsiteY0" fmla="*/ 63897 h 63763"/>
                  <a:gd name="connsiteX1" fmla="*/ 97730 w 97243"/>
                  <a:gd name="connsiteY1" fmla="*/ 134 h 63763"/>
                </a:gdLst>
                <a:ahLst/>
                <a:cxnLst>
                  <a:cxn ang="0">
                    <a:pos x="connsiteX0" y="connsiteY0"/>
                  </a:cxn>
                  <a:cxn ang="0">
                    <a:pos x="connsiteX1" y="connsiteY1"/>
                  </a:cxn>
                </a:cxnLst>
                <a:rect l="l" t="t" r="r" b="b"/>
                <a:pathLst>
                  <a:path w="97243" h="63763">
                    <a:moveTo>
                      <a:pt x="487" y="63897"/>
                    </a:moveTo>
                    <a:lnTo>
                      <a:pt x="97730" y="134"/>
                    </a:lnTo>
                  </a:path>
                </a:pathLst>
              </a:custGeom>
              <a:noFill/>
              <a:ln w="19050" cap="rnd">
                <a:solidFill>
                  <a:schemeClr val="tx1"/>
                </a:solidFill>
                <a:prstDash val="solid"/>
                <a:round/>
              </a:ln>
            </p:spPr>
            <p:txBody>
              <a:bodyPr rtlCol="0" anchor="ctr"/>
              <a:lstStyle/>
              <a:p>
                <a:endParaRPr lang="en-GB"/>
              </a:p>
            </p:txBody>
          </p:sp>
          <p:sp>
            <p:nvSpPr>
              <p:cNvPr id="235" name="Freeform 234">
                <a:extLst>
                  <a:ext uri="{FF2B5EF4-FFF2-40B4-BE49-F238E27FC236}">
                    <a16:creationId xmlns:a16="http://schemas.microsoft.com/office/drawing/2014/main" id="{235533FF-C57B-0FEB-8C0A-B054E802020A}"/>
                  </a:ext>
                </a:extLst>
              </p:cNvPr>
              <p:cNvSpPr/>
              <p:nvPr/>
            </p:nvSpPr>
            <p:spPr>
              <a:xfrm flipV="1">
                <a:off x="2858504" y="330373"/>
                <a:ext cx="54816" cy="54816"/>
              </a:xfrm>
              <a:custGeom>
                <a:avLst/>
                <a:gdLst>
                  <a:gd name="connsiteX0" fmla="*/ 54907 w 54816"/>
                  <a:gd name="connsiteY0" fmla="*/ 27671 h 54816"/>
                  <a:gd name="connsiteX1" fmla="*/ 27498 w 54816"/>
                  <a:gd name="connsiteY1" fmla="*/ 263 h 54816"/>
                  <a:gd name="connsiteX2" fmla="*/ 90 w 54816"/>
                  <a:gd name="connsiteY2" fmla="*/ 27671 h 54816"/>
                  <a:gd name="connsiteX3" fmla="*/ 27498 w 54816"/>
                  <a:gd name="connsiteY3" fmla="*/ 55080 h 54816"/>
                  <a:gd name="connsiteX4" fmla="*/ 54907 w 54816"/>
                  <a:gd name="connsiteY4" fmla="*/ 27671 h 5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 h="54816">
                    <a:moveTo>
                      <a:pt x="54907" y="27671"/>
                    </a:moveTo>
                    <a:cubicBezTo>
                      <a:pt x="54907" y="12534"/>
                      <a:pt x="42635" y="263"/>
                      <a:pt x="27498" y="263"/>
                    </a:cubicBezTo>
                    <a:cubicBezTo>
                      <a:pt x="12362" y="263"/>
                      <a:pt x="90" y="12534"/>
                      <a:pt x="90" y="27671"/>
                    </a:cubicBezTo>
                    <a:cubicBezTo>
                      <a:pt x="90" y="42808"/>
                      <a:pt x="12362" y="55080"/>
                      <a:pt x="27498" y="55080"/>
                    </a:cubicBezTo>
                    <a:cubicBezTo>
                      <a:pt x="42635" y="55080"/>
                      <a:pt x="54907" y="42808"/>
                      <a:pt x="54907" y="27671"/>
                    </a:cubicBezTo>
                    <a:close/>
                  </a:path>
                </a:pathLst>
              </a:custGeom>
              <a:noFill/>
              <a:ln w="19050" cap="rnd">
                <a:solidFill>
                  <a:schemeClr val="tx1"/>
                </a:solidFill>
                <a:prstDash val="solid"/>
                <a:round/>
              </a:ln>
            </p:spPr>
            <p:txBody>
              <a:bodyPr rtlCol="0" anchor="ctr"/>
              <a:lstStyle/>
              <a:p>
                <a:endParaRPr lang="en-GB"/>
              </a:p>
            </p:txBody>
          </p:sp>
        </p:grpSp>
      </p:grpSp>
      <p:grpSp>
        <p:nvGrpSpPr>
          <p:cNvPr id="255" name="Graphic 240">
            <a:extLst>
              <a:ext uri="{FF2B5EF4-FFF2-40B4-BE49-F238E27FC236}">
                <a16:creationId xmlns:a16="http://schemas.microsoft.com/office/drawing/2014/main" id="{D008C938-A3FD-54E8-F634-979923559223}"/>
              </a:ext>
            </a:extLst>
          </p:cNvPr>
          <p:cNvGrpSpPr/>
          <p:nvPr/>
        </p:nvGrpSpPr>
        <p:grpSpPr>
          <a:xfrm>
            <a:off x="2076312" y="2522562"/>
            <a:ext cx="440363" cy="438535"/>
            <a:chOff x="2858504" y="192417"/>
            <a:chExt cx="440363" cy="438535"/>
          </a:xfrm>
          <a:noFill/>
        </p:grpSpPr>
        <p:sp>
          <p:nvSpPr>
            <p:cNvPr id="256" name="Freeform 255">
              <a:extLst>
                <a:ext uri="{FF2B5EF4-FFF2-40B4-BE49-F238E27FC236}">
                  <a16:creationId xmlns:a16="http://schemas.microsoft.com/office/drawing/2014/main" id="{408893DA-46E4-AB21-43E0-6E4791738565}"/>
                </a:ext>
              </a:extLst>
            </p:cNvPr>
            <p:cNvSpPr/>
            <p:nvPr/>
          </p:nvSpPr>
          <p:spPr>
            <a:xfrm flipV="1">
              <a:off x="2858504" y="192417"/>
              <a:ext cx="255812" cy="438535"/>
            </a:xfrm>
            <a:custGeom>
              <a:avLst/>
              <a:gdLst>
                <a:gd name="connsiteX0" fmla="*/ 182990 w 255812"/>
                <a:gd name="connsiteY0" fmla="*/ 439117 h 438535"/>
                <a:gd name="connsiteX1" fmla="*/ 182990 w 255812"/>
                <a:gd name="connsiteY1" fmla="*/ 408135 h 438535"/>
                <a:gd name="connsiteX2" fmla="*/ 112185 w 255812"/>
                <a:gd name="connsiteY2" fmla="*/ 378882 h 438535"/>
                <a:gd name="connsiteX3" fmla="*/ 90330 w 255812"/>
                <a:gd name="connsiteY3" fmla="*/ 400736 h 438535"/>
                <a:gd name="connsiteX4" fmla="*/ 38648 w 255812"/>
                <a:gd name="connsiteY4" fmla="*/ 349055 h 438535"/>
                <a:gd name="connsiteX5" fmla="*/ 60501 w 255812"/>
                <a:gd name="connsiteY5" fmla="*/ 327200 h 438535"/>
                <a:gd name="connsiteX6" fmla="*/ 31249 w 255812"/>
                <a:gd name="connsiteY6" fmla="*/ 256394 h 438535"/>
                <a:gd name="connsiteX7" fmla="*/ 267 w 255812"/>
                <a:gd name="connsiteY7" fmla="*/ 256394 h 438535"/>
                <a:gd name="connsiteX8" fmla="*/ 267 w 255812"/>
                <a:gd name="connsiteY8" fmla="*/ 183305 h 438535"/>
                <a:gd name="connsiteX9" fmla="*/ 31249 w 255812"/>
                <a:gd name="connsiteY9" fmla="*/ 183305 h 438535"/>
                <a:gd name="connsiteX10" fmla="*/ 60502 w 255812"/>
                <a:gd name="connsiteY10" fmla="*/ 112498 h 438535"/>
                <a:gd name="connsiteX11" fmla="*/ 38648 w 255812"/>
                <a:gd name="connsiteY11" fmla="*/ 90644 h 438535"/>
                <a:gd name="connsiteX12" fmla="*/ 90330 w 255812"/>
                <a:gd name="connsiteY12" fmla="*/ 38963 h 438535"/>
                <a:gd name="connsiteX13" fmla="*/ 112184 w 255812"/>
                <a:gd name="connsiteY13" fmla="*/ 60817 h 438535"/>
                <a:gd name="connsiteX14" fmla="*/ 182990 w 255812"/>
                <a:gd name="connsiteY14" fmla="*/ 31564 h 438535"/>
                <a:gd name="connsiteX15" fmla="*/ 182990 w 255812"/>
                <a:gd name="connsiteY15" fmla="*/ 581 h 438535"/>
                <a:gd name="connsiteX16" fmla="*/ 256079 w 255812"/>
                <a:gd name="connsiteY16" fmla="*/ 581 h 438535"/>
                <a:gd name="connsiteX17" fmla="*/ 256079 w 255812"/>
                <a:gd name="connsiteY17" fmla="*/ 439117 h 43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5812" h="438535">
                  <a:moveTo>
                    <a:pt x="182990" y="439117"/>
                  </a:moveTo>
                  <a:lnTo>
                    <a:pt x="182990" y="408135"/>
                  </a:lnTo>
                  <a:cubicBezTo>
                    <a:pt x="157180" y="403154"/>
                    <a:pt x="133186" y="393086"/>
                    <a:pt x="112185" y="378882"/>
                  </a:cubicBezTo>
                  <a:lnTo>
                    <a:pt x="90330" y="400736"/>
                  </a:lnTo>
                  <a:lnTo>
                    <a:pt x="38648" y="349055"/>
                  </a:lnTo>
                  <a:lnTo>
                    <a:pt x="60501" y="327200"/>
                  </a:lnTo>
                  <a:cubicBezTo>
                    <a:pt x="46296" y="306199"/>
                    <a:pt x="36231" y="282203"/>
                    <a:pt x="31249" y="256394"/>
                  </a:cubicBezTo>
                  <a:lnTo>
                    <a:pt x="267" y="256394"/>
                  </a:lnTo>
                  <a:lnTo>
                    <a:pt x="267" y="183305"/>
                  </a:lnTo>
                  <a:lnTo>
                    <a:pt x="31249" y="183305"/>
                  </a:lnTo>
                  <a:cubicBezTo>
                    <a:pt x="36231" y="157496"/>
                    <a:pt x="46297" y="133501"/>
                    <a:pt x="60502" y="112498"/>
                  </a:cubicBezTo>
                  <a:lnTo>
                    <a:pt x="38648" y="90644"/>
                  </a:lnTo>
                  <a:lnTo>
                    <a:pt x="90330" y="38963"/>
                  </a:lnTo>
                  <a:lnTo>
                    <a:pt x="112184" y="60817"/>
                  </a:lnTo>
                  <a:cubicBezTo>
                    <a:pt x="133185" y="46612"/>
                    <a:pt x="157180" y="36545"/>
                    <a:pt x="182990" y="31564"/>
                  </a:cubicBezTo>
                  <a:lnTo>
                    <a:pt x="182990" y="581"/>
                  </a:lnTo>
                  <a:lnTo>
                    <a:pt x="256079" y="581"/>
                  </a:lnTo>
                  <a:lnTo>
                    <a:pt x="256079" y="439117"/>
                  </a:lnTo>
                  <a:close/>
                </a:path>
              </a:pathLst>
            </a:custGeom>
            <a:noFill/>
            <a:ln w="19050" cap="rnd">
              <a:solidFill>
                <a:schemeClr val="tx1"/>
              </a:solidFill>
              <a:prstDash val="solid"/>
              <a:round/>
            </a:ln>
          </p:spPr>
          <p:txBody>
            <a:bodyPr rtlCol="0" anchor="ctr"/>
            <a:lstStyle/>
            <a:p>
              <a:endParaRPr lang="en-GB"/>
            </a:p>
          </p:txBody>
        </p:sp>
        <p:sp>
          <p:nvSpPr>
            <p:cNvPr id="257" name="Freeform 256">
              <a:extLst>
                <a:ext uri="{FF2B5EF4-FFF2-40B4-BE49-F238E27FC236}">
                  <a16:creationId xmlns:a16="http://schemas.microsoft.com/office/drawing/2014/main" id="{7D405855-FC37-091A-788B-0FBE800704DA}"/>
                </a:ext>
              </a:extLst>
            </p:cNvPr>
            <p:cNvSpPr/>
            <p:nvPr/>
          </p:nvSpPr>
          <p:spPr>
            <a:xfrm flipV="1">
              <a:off x="2968138" y="302051"/>
              <a:ext cx="146178" cy="219267"/>
            </a:xfrm>
            <a:custGeom>
              <a:avLst/>
              <a:gdLst>
                <a:gd name="connsiteX0" fmla="*/ 146545 w 146178"/>
                <a:gd name="connsiteY0" fmla="*/ 213350 h 219267"/>
                <a:gd name="connsiteX1" fmla="*/ 110001 w 146178"/>
                <a:gd name="connsiteY1" fmla="*/ 219722 h 219267"/>
                <a:gd name="connsiteX2" fmla="*/ 367 w 146178"/>
                <a:gd name="connsiteY2" fmla="*/ 110088 h 219267"/>
                <a:gd name="connsiteX3" fmla="*/ 110001 w 146178"/>
                <a:gd name="connsiteY3" fmla="*/ 454 h 219267"/>
                <a:gd name="connsiteX4" fmla="*/ 146545 w 146178"/>
                <a:gd name="connsiteY4" fmla="*/ 6826 h 219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178" h="219267">
                  <a:moveTo>
                    <a:pt x="146545" y="213350"/>
                  </a:moveTo>
                  <a:cubicBezTo>
                    <a:pt x="135100" y="217403"/>
                    <a:pt x="122835" y="219722"/>
                    <a:pt x="110001" y="219722"/>
                  </a:cubicBezTo>
                  <a:cubicBezTo>
                    <a:pt x="49452" y="219722"/>
                    <a:pt x="367" y="170637"/>
                    <a:pt x="367" y="110088"/>
                  </a:cubicBezTo>
                  <a:cubicBezTo>
                    <a:pt x="367" y="49539"/>
                    <a:pt x="49452" y="454"/>
                    <a:pt x="110001" y="454"/>
                  </a:cubicBezTo>
                  <a:cubicBezTo>
                    <a:pt x="122835" y="454"/>
                    <a:pt x="135100" y="2774"/>
                    <a:pt x="146545" y="6826"/>
                  </a:cubicBezTo>
                </a:path>
              </a:pathLst>
            </a:custGeom>
            <a:noFill/>
            <a:ln w="19050" cap="rnd">
              <a:solidFill>
                <a:schemeClr val="tx1"/>
              </a:solidFill>
              <a:prstDash val="solid"/>
              <a:round/>
            </a:ln>
          </p:spPr>
          <p:txBody>
            <a:bodyPr rtlCol="0" anchor="ctr"/>
            <a:lstStyle/>
            <a:p>
              <a:endParaRPr lang="en-GB"/>
            </a:p>
          </p:txBody>
        </p:sp>
        <p:sp>
          <p:nvSpPr>
            <p:cNvPr id="258" name="Freeform 257">
              <a:extLst>
                <a:ext uri="{FF2B5EF4-FFF2-40B4-BE49-F238E27FC236}">
                  <a16:creationId xmlns:a16="http://schemas.microsoft.com/office/drawing/2014/main" id="{7160E55D-4321-AC4C-302E-5F4A1CAED825}"/>
                </a:ext>
              </a:extLst>
            </p:cNvPr>
            <p:cNvSpPr/>
            <p:nvPr/>
          </p:nvSpPr>
          <p:spPr>
            <a:xfrm flipV="1">
              <a:off x="3244050" y="384277"/>
              <a:ext cx="54816" cy="54816"/>
            </a:xfrm>
            <a:custGeom>
              <a:avLst/>
              <a:gdLst>
                <a:gd name="connsiteX0" fmla="*/ 55470 w 54816"/>
                <a:gd name="connsiteY0" fmla="*/ 27750 h 54816"/>
                <a:gd name="connsiteX1" fmla="*/ 28061 w 54816"/>
                <a:gd name="connsiteY1" fmla="*/ 341 h 54816"/>
                <a:gd name="connsiteX2" fmla="*/ 653 w 54816"/>
                <a:gd name="connsiteY2" fmla="*/ 27750 h 54816"/>
                <a:gd name="connsiteX3" fmla="*/ 28061 w 54816"/>
                <a:gd name="connsiteY3" fmla="*/ 55158 h 54816"/>
                <a:gd name="connsiteX4" fmla="*/ 55470 w 54816"/>
                <a:gd name="connsiteY4" fmla="*/ 27750 h 5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 h="54816">
                  <a:moveTo>
                    <a:pt x="55470" y="27750"/>
                  </a:moveTo>
                  <a:cubicBezTo>
                    <a:pt x="55470" y="12613"/>
                    <a:pt x="43198" y="341"/>
                    <a:pt x="28061" y="341"/>
                  </a:cubicBezTo>
                  <a:cubicBezTo>
                    <a:pt x="12924" y="341"/>
                    <a:pt x="653" y="12613"/>
                    <a:pt x="653" y="27750"/>
                  </a:cubicBezTo>
                  <a:cubicBezTo>
                    <a:pt x="653" y="42887"/>
                    <a:pt x="12924" y="55158"/>
                    <a:pt x="28061" y="55158"/>
                  </a:cubicBezTo>
                  <a:cubicBezTo>
                    <a:pt x="43198" y="55158"/>
                    <a:pt x="55470" y="42887"/>
                    <a:pt x="55470" y="27750"/>
                  </a:cubicBezTo>
                  <a:close/>
                </a:path>
              </a:pathLst>
            </a:custGeom>
            <a:noFill/>
            <a:ln w="19050" cap="rnd">
              <a:solidFill>
                <a:schemeClr val="tx1"/>
              </a:solidFill>
              <a:prstDash val="solid"/>
              <a:round/>
            </a:ln>
          </p:spPr>
          <p:txBody>
            <a:bodyPr rtlCol="0" anchor="ctr"/>
            <a:lstStyle/>
            <a:p>
              <a:endParaRPr lang="en-GB"/>
            </a:p>
          </p:txBody>
        </p:sp>
        <p:sp>
          <p:nvSpPr>
            <p:cNvPr id="259" name="Freeform 258">
              <a:extLst>
                <a:ext uri="{FF2B5EF4-FFF2-40B4-BE49-F238E27FC236}">
                  <a16:creationId xmlns:a16="http://schemas.microsoft.com/office/drawing/2014/main" id="{C582530D-9D6C-66A4-9939-1843D2E4A47A}"/>
                </a:ext>
              </a:extLst>
            </p:cNvPr>
            <p:cNvSpPr/>
            <p:nvPr/>
          </p:nvSpPr>
          <p:spPr>
            <a:xfrm flipV="1">
              <a:off x="3244050" y="493911"/>
              <a:ext cx="54816" cy="54816"/>
            </a:xfrm>
            <a:custGeom>
              <a:avLst/>
              <a:gdLst>
                <a:gd name="connsiteX0" fmla="*/ 55470 w 54816"/>
                <a:gd name="connsiteY0" fmla="*/ 27910 h 54816"/>
                <a:gd name="connsiteX1" fmla="*/ 28061 w 54816"/>
                <a:gd name="connsiteY1" fmla="*/ 501 h 54816"/>
                <a:gd name="connsiteX2" fmla="*/ 653 w 54816"/>
                <a:gd name="connsiteY2" fmla="*/ 27910 h 54816"/>
                <a:gd name="connsiteX3" fmla="*/ 28061 w 54816"/>
                <a:gd name="connsiteY3" fmla="*/ 55318 h 54816"/>
                <a:gd name="connsiteX4" fmla="*/ 55470 w 54816"/>
                <a:gd name="connsiteY4" fmla="*/ 27910 h 5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 h="54816">
                  <a:moveTo>
                    <a:pt x="55470" y="27910"/>
                  </a:moveTo>
                  <a:cubicBezTo>
                    <a:pt x="55470" y="12773"/>
                    <a:pt x="43198" y="501"/>
                    <a:pt x="28061" y="501"/>
                  </a:cubicBezTo>
                  <a:cubicBezTo>
                    <a:pt x="12924" y="501"/>
                    <a:pt x="653" y="12773"/>
                    <a:pt x="653" y="27910"/>
                  </a:cubicBezTo>
                  <a:cubicBezTo>
                    <a:pt x="653" y="43047"/>
                    <a:pt x="12924" y="55318"/>
                    <a:pt x="28061" y="55318"/>
                  </a:cubicBezTo>
                  <a:cubicBezTo>
                    <a:pt x="43198" y="55318"/>
                    <a:pt x="55470" y="43047"/>
                    <a:pt x="55470" y="27910"/>
                  </a:cubicBezTo>
                  <a:close/>
                </a:path>
              </a:pathLst>
            </a:custGeom>
            <a:noFill/>
            <a:ln w="19050" cap="rnd">
              <a:solidFill>
                <a:schemeClr val="tx1"/>
              </a:solidFill>
              <a:prstDash val="solid"/>
              <a:round/>
            </a:ln>
          </p:spPr>
          <p:txBody>
            <a:bodyPr rtlCol="0" anchor="ctr"/>
            <a:lstStyle/>
            <a:p>
              <a:endParaRPr lang="en-GB"/>
            </a:p>
          </p:txBody>
        </p:sp>
        <p:sp>
          <p:nvSpPr>
            <p:cNvPr id="260" name="Freeform 259">
              <a:extLst>
                <a:ext uri="{FF2B5EF4-FFF2-40B4-BE49-F238E27FC236}">
                  <a16:creationId xmlns:a16="http://schemas.microsoft.com/office/drawing/2014/main" id="{083E85E4-50B3-1620-DE0C-05A2CB882027}"/>
                </a:ext>
              </a:extLst>
            </p:cNvPr>
            <p:cNvSpPr/>
            <p:nvPr/>
          </p:nvSpPr>
          <p:spPr>
            <a:xfrm flipV="1">
              <a:off x="3180097" y="576136"/>
              <a:ext cx="54816" cy="54816"/>
            </a:xfrm>
            <a:custGeom>
              <a:avLst/>
              <a:gdLst>
                <a:gd name="connsiteX0" fmla="*/ 55376 w 54816"/>
                <a:gd name="connsiteY0" fmla="*/ 28030 h 54816"/>
                <a:gd name="connsiteX1" fmla="*/ 27968 w 54816"/>
                <a:gd name="connsiteY1" fmla="*/ 621 h 54816"/>
                <a:gd name="connsiteX2" fmla="*/ 559 w 54816"/>
                <a:gd name="connsiteY2" fmla="*/ 28030 h 54816"/>
                <a:gd name="connsiteX3" fmla="*/ 27968 w 54816"/>
                <a:gd name="connsiteY3" fmla="*/ 55438 h 54816"/>
                <a:gd name="connsiteX4" fmla="*/ 55376 w 54816"/>
                <a:gd name="connsiteY4" fmla="*/ 28030 h 5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 h="54816">
                  <a:moveTo>
                    <a:pt x="55376" y="28030"/>
                  </a:moveTo>
                  <a:cubicBezTo>
                    <a:pt x="55376" y="12893"/>
                    <a:pt x="43105" y="621"/>
                    <a:pt x="27968" y="621"/>
                  </a:cubicBezTo>
                  <a:cubicBezTo>
                    <a:pt x="12831" y="621"/>
                    <a:pt x="559" y="12893"/>
                    <a:pt x="559" y="28030"/>
                  </a:cubicBezTo>
                  <a:cubicBezTo>
                    <a:pt x="559" y="43167"/>
                    <a:pt x="12831" y="55438"/>
                    <a:pt x="27968" y="55438"/>
                  </a:cubicBezTo>
                  <a:cubicBezTo>
                    <a:pt x="43105" y="55438"/>
                    <a:pt x="55376" y="43167"/>
                    <a:pt x="55376" y="28030"/>
                  </a:cubicBezTo>
                  <a:close/>
                </a:path>
              </a:pathLst>
            </a:custGeom>
            <a:noFill/>
            <a:ln w="19050" cap="rnd">
              <a:solidFill>
                <a:schemeClr val="tx1"/>
              </a:solidFill>
              <a:prstDash val="solid"/>
              <a:round/>
            </a:ln>
          </p:spPr>
          <p:txBody>
            <a:bodyPr rtlCol="0" anchor="ctr"/>
            <a:lstStyle/>
            <a:p>
              <a:endParaRPr lang="en-GB"/>
            </a:p>
          </p:txBody>
        </p:sp>
        <p:sp>
          <p:nvSpPr>
            <p:cNvPr id="261" name="Freeform 260">
              <a:extLst>
                <a:ext uri="{FF2B5EF4-FFF2-40B4-BE49-F238E27FC236}">
                  <a16:creationId xmlns:a16="http://schemas.microsoft.com/office/drawing/2014/main" id="{467B06AB-7915-AF27-82C0-0C5F9FEF6613}"/>
                </a:ext>
              </a:extLst>
            </p:cNvPr>
            <p:cNvSpPr/>
            <p:nvPr/>
          </p:nvSpPr>
          <p:spPr>
            <a:xfrm flipV="1">
              <a:off x="3114316" y="411685"/>
              <a:ext cx="129733" cy="685"/>
            </a:xfrm>
            <a:custGeom>
              <a:avLst/>
              <a:gdLst>
                <a:gd name="connsiteX0" fmla="*/ 130293 w 129733"/>
                <a:gd name="connsiteY0" fmla="*/ 341 h 685"/>
                <a:gd name="connsiteX1" fmla="*/ 559 w 129733"/>
                <a:gd name="connsiteY1" fmla="*/ 341 h 685"/>
              </a:gdLst>
              <a:ahLst/>
              <a:cxnLst>
                <a:cxn ang="0">
                  <a:pos x="connsiteX0" y="connsiteY0"/>
                </a:cxn>
                <a:cxn ang="0">
                  <a:pos x="connsiteX1" y="connsiteY1"/>
                </a:cxn>
              </a:cxnLst>
              <a:rect l="l" t="t" r="r" b="b"/>
              <a:pathLst>
                <a:path w="129733" h="685">
                  <a:moveTo>
                    <a:pt x="130293" y="341"/>
                  </a:moveTo>
                  <a:lnTo>
                    <a:pt x="559" y="341"/>
                  </a:lnTo>
                </a:path>
              </a:pathLst>
            </a:custGeom>
            <a:noFill/>
            <a:ln w="19050" cap="rnd">
              <a:solidFill>
                <a:schemeClr val="tx1"/>
              </a:solidFill>
              <a:prstDash val="solid"/>
              <a:round/>
            </a:ln>
          </p:spPr>
          <p:txBody>
            <a:bodyPr rtlCol="0" anchor="ctr"/>
            <a:lstStyle/>
            <a:p>
              <a:endParaRPr lang="en-GB"/>
            </a:p>
          </p:txBody>
        </p:sp>
        <p:sp>
          <p:nvSpPr>
            <p:cNvPr id="267" name="Freeform 266">
              <a:extLst>
                <a:ext uri="{FF2B5EF4-FFF2-40B4-BE49-F238E27FC236}">
                  <a16:creationId xmlns:a16="http://schemas.microsoft.com/office/drawing/2014/main" id="{1A87B8FC-11D8-CA53-9149-DA0F13EA1787}"/>
                </a:ext>
              </a:extLst>
            </p:cNvPr>
            <p:cNvSpPr/>
            <p:nvPr/>
          </p:nvSpPr>
          <p:spPr>
            <a:xfrm flipV="1">
              <a:off x="3244050" y="274643"/>
              <a:ext cx="54816" cy="54816"/>
            </a:xfrm>
            <a:custGeom>
              <a:avLst/>
              <a:gdLst>
                <a:gd name="connsiteX0" fmla="*/ 55470 w 54816"/>
                <a:gd name="connsiteY0" fmla="*/ 27590 h 54816"/>
                <a:gd name="connsiteX1" fmla="*/ 28061 w 54816"/>
                <a:gd name="connsiteY1" fmla="*/ 54998 h 54816"/>
                <a:gd name="connsiteX2" fmla="*/ 653 w 54816"/>
                <a:gd name="connsiteY2" fmla="*/ 27590 h 54816"/>
                <a:gd name="connsiteX3" fmla="*/ 28061 w 54816"/>
                <a:gd name="connsiteY3" fmla="*/ 181 h 54816"/>
                <a:gd name="connsiteX4" fmla="*/ 55470 w 54816"/>
                <a:gd name="connsiteY4" fmla="*/ 27590 h 5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 h="54816">
                  <a:moveTo>
                    <a:pt x="55470" y="27590"/>
                  </a:moveTo>
                  <a:cubicBezTo>
                    <a:pt x="55470" y="42727"/>
                    <a:pt x="43198" y="54998"/>
                    <a:pt x="28061" y="54998"/>
                  </a:cubicBezTo>
                  <a:cubicBezTo>
                    <a:pt x="12924" y="54998"/>
                    <a:pt x="653" y="42727"/>
                    <a:pt x="653" y="27590"/>
                  </a:cubicBezTo>
                  <a:cubicBezTo>
                    <a:pt x="653" y="12453"/>
                    <a:pt x="12924" y="181"/>
                    <a:pt x="28061" y="181"/>
                  </a:cubicBezTo>
                  <a:cubicBezTo>
                    <a:pt x="43198" y="181"/>
                    <a:pt x="55470" y="12453"/>
                    <a:pt x="55470" y="27590"/>
                  </a:cubicBezTo>
                  <a:close/>
                </a:path>
              </a:pathLst>
            </a:custGeom>
            <a:noFill/>
            <a:ln w="19050" cap="rnd">
              <a:solidFill>
                <a:schemeClr val="tx1"/>
              </a:solidFill>
              <a:prstDash val="solid"/>
              <a:round/>
            </a:ln>
          </p:spPr>
          <p:txBody>
            <a:bodyPr rtlCol="0" anchor="ctr"/>
            <a:lstStyle/>
            <a:p>
              <a:endParaRPr lang="en-GB"/>
            </a:p>
          </p:txBody>
        </p:sp>
        <p:sp>
          <p:nvSpPr>
            <p:cNvPr id="268" name="Freeform 267">
              <a:extLst>
                <a:ext uri="{FF2B5EF4-FFF2-40B4-BE49-F238E27FC236}">
                  <a16:creationId xmlns:a16="http://schemas.microsoft.com/office/drawing/2014/main" id="{87578654-4DA0-85CB-310E-B70C9BAD3E06}"/>
                </a:ext>
              </a:extLst>
            </p:cNvPr>
            <p:cNvSpPr/>
            <p:nvPr/>
          </p:nvSpPr>
          <p:spPr>
            <a:xfrm flipV="1">
              <a:off x="3114316" y="603545"/>
              <a:ext cx="65780" cy="685"/>
            </a:xfrm>
            <a:custGeom>
              <a:avLst/>
              <a:gdLst>
                <a:gd name="connsiteX0" fmla="*/ 405 w 65780"/>
                <a:gd name="connsiteY0" fmla="*/ 621 h 685"/>
                <a:gd name="connsiteX1" fmla="*/ 66186 w 65780"/>
                <a:gd name="connsiteY1" fmla="*/ 621 h 685"/>
              </a:gdLst>
              <a:ahLst/>
              <a:cxnLst>
                <a:cxn ang="0">
                  <a:pos x="connsiteX0" y="connsiteY0"/>
                </a:cxn>
                <a:cxn ang="0">
                  <a:pos x="connsiteX1" y="connsiteY1"/>
                </a:cxn>
              </a:cxnLst>
              <a:rect l="l" t="t" r="r" b="b"/>
              <a:pathLst>
                <a:path w="65780" h="685">
                  <a:moveTo>
                    <a:pt x="405" y="621"/>
                  </a:moveTo>
                  <a:lnTo>
                    <a:pt x="66186" y="621"/>
                  </a:lnTo>
                </a:path>
              </a:pathLst>
            </a:custGeom>
            <a:noFill/>
            <a:ln w="19050" cap="rnd">
              <a:solidFill>
                <a:schemeClr val="tx1"/>
              </a:solidFill>
              <a:prstDash val="solid"/>
              <a:round/>
            </a:ln>
          </p:spPr>
          <p:txBody>
            <a:bodyPr rtlCol="0" anchor="ctr"/>
            <a:lstStyle/>
            <a:p>
              <a:endParaRPr lang="en-GB"/>
            </a:p>
          </p:txBody>
        </p:sp>
        <p:sp>
          <p:nvSpPr>
            <p:cNvPr id="269" name="Freeform 268">
              <a:extLst>
                <a:ext uri="{FF2B5EF4-FFF2-40B4-BE49-F238E27FC236}">
                  <a16:creationId xmlns:a16="http://schemas.microsoft.com/office/drawing/2014/main" id="{1D897D05-F022-C2A1-FBC0-53C4621D3BAA}"/>
                </a:ext>
              </a:extLst>
            </p:cNvPr>
            <p:cNvSpPr/>
            <p:nvPr/>
          </p:nvSpPr>
          <p:spPr>
            <a:xfrm flipV="1">
              <a:off x="3180097" y="192417"/>
              <a:ext cx="54816" cy="54816"/>
            </a:xfrm>
            <a:custGeom>
              <a:avLst/>
              <a:gdLst>
                <a:gd name="connsiteX0" fmla="*/ 55376 w 54816"/>
                <a:gd name="connsiteY0" fmla="*/ 27470 h 54816"/>
                <a:gd name="connsiteX1" fmla="*/ 27968 w 54816"/>
                <a:gd name="connsiteY1" fmla="*/ 54878 h 54816"/>
                <a:gd name="connsiteX2" fmla="*/ 559 w 54816"/>
                <a:gd name="connsiteY2" fmla="*/ 27470 h 54816"/>
                <a:gd name="connsiteX3" fmla="*/ 27968 w 54816"/>
                <a:gd name="connsiteY3" fmla="*/ 61 h 54816"/>
                <a:gd name="connsiteX4" fmla="*/ 55376 w 54816"/>
                <a:gd name="connsiteY4" fmla="*/ 27470 h 5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 h="54816">
                  <a:moveTo>
                    <a:pt x="55376" y="27470"/>
                  </a:moveTo>
                  <a:cubicBezTo>
                    <a:pt x="55376" y="42607"/>
                    <a:pt x="43105" y="54878"/>
                    <a:pt x="27968" y="54878"/>
                  </a:cubicBezTo>
                  <a:cubicBezTo>
                    <a:pt x="12831" y="54878"/>
                    <a:pt x="559" y="42607"/>
                    <a:pt x="559" y="27470"/>
                  </a:cubicBezTo>
                  <a:cubicBezTo>
                    <a:pt x="559" y="12333"/>
                    <a:pt x="12831" y="61"/>
                    <a:pt x="27968" y="61"/>
                  </a:cubicBezTo>
                  <a:cubicBezTo>
                    <a:pt x="43105" y="61"/>
                    <a:pt x="55376" y="12333"/>
                    <a:pt x="55376" y="27470"/>
                  </a:cubicBezTo>
                  <a:close/>
                </a:path>
              </a:pathLst>
            </a:custGeom>
            <a:noFill/>
            <a:ln w="19050" cap="rnd">
              <a:solidFill>
                <a:schemeClr val="tx1"/>
              </a:solidFill>
              <a:prstDash val="solid"/>
              <a:round/>
            </a:ln>
          </p:spPr>
          <p:txBody>
            <a:bodyPr rtlCol="0" anchor="ctr"/>
            <a:lstStyle/>
            <a:p>
              <a:endParaRPr lang="en-GB"/>
            </a:p>
          </p:txBody>
        </p:sp>
        <p:sp>
          <p:nvSpPr>
            <p:cNvPr id="270" name="Freeform 269">
              <a:extLst>
                <a:ext uri="{FF2B5EF4-FFF2-40B4-BE49-F238E27FC236}">
                  <a16:creationId xmlns:a16="http://schemas.microsoft.com/office/drawing/2014/main" id="{5D4BCA1A-59EE-7D92-DE96-3EF5BF99AD87}"/>
                </a:ext>
              </a:extLst>
            </p:cNvPr>
            <p:cNvSpPr/>
            <p:nvPr/>
          </p:nvSpPr>
          <p:spPr>
            <a:xfrm flipV="1">
              <a:off x="3114316" y="219826"/>
              <a:ext cx="65780" cy="685"/>
            </a:xfrm>
            <a:custGeom>
              <a:avLst/>
              <a:gdLst>
                <a:gd name="connsiteX0" fmla="*/ 405 w 65780"/>
                <a:gd name="connsiteY0" fmla="*/ 61 h 685"/>
                <a:gd name="connsiteX1" fmla="*/ 66186 w 65780"/>
                <a:gd name="connsiteY1" fmla="*/ 61 h 685"/>
              </a:gdLst>
              <a:ahLst/>
              <a:cxnLst>
                <a:cxn ang="0">
                  <a:pos x="connsiteX0" y="connsiteY0"/>
                </a:cxn>
                <a:cxn ang="0">
                  <a:pos x="connsiteX1" y="connsiteY1"/>
                </a:cxn>
              </a:cxnLst>
              <a:rect l="l" t="t" r="r" b="b"/>
              <a:pathLst>
                <a:path w="65780" h="685">
                  <a:moveTo>
                    <a:pt x="405" y="61"/>
                  </a:moveTo>
                  <a:lnTo>
                    <a:pt x="66186" y="61"/>
                  </a:lnTo>
                </a:path>
              </a:pathLst>
            </a:custGeom>
            <a:noFill/>
            <a:ln w="19050" cap="rnd">
              <a:solidFill>
                <a:schemeClr val="tx1"/>
              </a:solidFill>
              <a:prstDash val="solid"/>
              <a:round/>
            </a:ln>
          </p:spPr>
          <p:txBody>
            <a:bodyPr rtlCol="0" anchor="ctr"/>
            <a:lstStyle/>
            <a:p>
              <a:endParaRPr lang="en-GB"/>
            </a:p>
          </p:txBody>
        </p:sp>
        <p:sp>
          <p:nvSpPr>
            <p:cNvPr id="273" name="Freeform 272">
              <a:extLst>
                <a:ext uri="{FF2B5EF4-FFF2-40B4-BE49-F238E27FC236}">
                  <a16:creationId xmlns:a16="http://schemas.microsoft.com/office/drawing/2014/main" id="{C92FD87F-AA76-2BC5-02AE-7392E253E394}"/>
                </a:ext>
              </a:extLst>
            </p:cNvPr>
            <p:cNvSpPr/>
            <p:nvPr/>
          </p:nvSpPr>
          <p:spPr>
            <a:xfrm flipV="1">
              <a:off x="3114316" y="319518"/>
              <a:ext cx="136181" cy="28214"/>
            </a:xfrm>
            <a:custGeom>
              <a:avLst/>
              <a:gdLst>
                <a:gd name="connsiteX0" fmla="*/ 418 w 136181"/>
                <a:gd name="connsiteY0" fmla="*/ 212 h 28214"/>
                <a:gd name="connsiteX1" fmla="*/ 102743 w 136181"/>
                <a:gd name="connsiteY1" fmla="*/ 212 h 28214"/>
                <a:gd name="connsiteX2" fmla="*/ 136600 w 136181"/>
                <a:gd name="connsiteY2" fmla="*/ 28426 h 28214"/>
              </a:gdLst>
              <a:ahLst/>
              <a:cxnLst>
                <a:cxn ang="0">
                  <a:pos x="connsiteX0" y="connsiteY0"/>
                </a:cxn>
                <a:cxn ang="0">
                  <a:pos x="connsiteX1" y="connsiteY1"/>
                </a:cxn>
                <a:cxn ang="0">
                  <a:pos x="connsiteX2" y="connsiteY2"/>
                </a:cxn>
              </a:cxnLst>
              <a:rect l="l" t="t" r="r" b="b"/>
              <a:pathLst>
                <a:path w="136181" h="28214">
                  <a:moveTo>
                    <a:pt x="418" y="212"/>
                  </a:moveTo>
                  <a:lnTo>
                    <a:pt x="102743" y="212"/>
                  </a:lnTo>
                  <a:lnTo>
                    <a:pt x="136600" y="28426"/>
                  </a:lnTo>
                </a:path>
              </a:pathLst>
            </a:custGeom>
            <a:noFill/>
            <a:ln w="19050" cap="rnd">
              <a:solidFill>
                <a:schemeClr val="tx1"/>
              </a:solidFill>
              <a:prstDash val="solid"/>
              <a:round/>
            </a:ln>
          </p:spPr>
          <p:txBody>
            <a:bodyPr rtlCol="0" anchor="ctr"/>
            <a:lstStyle/>
            <a:p>
              <a:endParaRPr lang="en-GB"/>
            </a:p>
          </p:txBody>
        </p:sp>
        <p:sp>
          <p:nvSpPr>
            <p:cNvPr id="274" name="Freeform 273">
              <a:extLst>
                <a:ext uri="{FF2B5EF4-FFF2-40B4-BE49-F238E27FC236}">
                  <a16:creationId xmlns:a16="http://schemas.microsoft.com/office/drawing/2014/main" id="{3C0F3578-0338-A502-DB36-CE52514043B1}"/>
                </a:ext>
              </a:extLst>
            </p:cNvPr>
            <p:cNvSpPr/>
            <p:nvPr/>
          </p:nvSpPr>
          <p:spPr>
            <a:xfrm flipV="1">
              <a:off x="3114316" y="475638"/>
              <a:ext cx="136181" cy="28214"/>
            </a:xfrm>
            <a:custGeom>
              <a:avLst/>
              <a:gdLst>
                <a:gd name="connsiteX0" fmla="*/ 136749 w 136181"/>
                <a:gd name="connsiteY0" fmla="*/ 440 h 28214"/>
                <a:gd name="connsiteX1" fmla="*/ 102892 w 136181"/>
                <a:gd name="connsiteY1" fmla="*/ 28654 h 28214"/>
                <a:gd name="connsiteX2" fmla="*/ 567 w 136181"/>
                <a:gd name="connsiteY2" fmla="*/ 28654 h 28214"/>
              </a:gdLst>
              <a:ahLst/>
              <a:cxnLst>
                <a:cxn ang="0">
                  <a:pos x="connsiteX0" y="connsiteY0"/>
                </a:cxn>
                <a:cxn ang="0">
                  <a:pos x="connsiteX1" y="connsiteY1"/>
                </a:cxn>
                <a:cxn ang="0">
                  <a:pos x="connsiteX2" y="connsiteY2"/>
                </a:cxn>
              </a:cxnLst>
              <a:rect l="l" t="t" r="r" b="b"/>
              <a:pathLst>
                <a:path w="136181" h="28214">
                  <a:moveTo>
                    <a:pt x="136749" y="440"/>
                  </a:moveTo>
                  <a:lnTo>
                    <a:pt x="102892" y="28654"/>
                  </a:lnTo>
                  <a:lnTo>
                    <a:pt x="567" y="28654"/>
                  </a:lnTo>
                </a:path>
              </a:pathLst>
            </a:custGeom>
            <a:noFill/>
            <a:ln w="19050" cap="rnd">
              <a:solidFill>
                <a:schemeClr val="tx1"/>
              </a:solidFill>
              <a:prstDash val="solid"/>
              <a:round/>
            </a:ln>
          </p:spPr>
          <p:txBody>
            <a:bodyPr rtlCol="0" anchor="ctr"/>
            <a:lstStyle/>
            <a:p>
              <a:endParaRPr lang="en-GB"/>
            </a:p>
          </p:txBody>
        </p:sp>
      </p:grpSp>
      <p:grpSp>
        <p:nvGrpSpPr>
          <p:cNvPr id="292" name="Graphic 275">
            <a:extLst>
              <a:ext uri="{FF2B5EF4-FFF2-40B4-BE49-F238E27FC236}">
                <a16:creationId xmlns:a16="http://schemas.microsoft.com/office/drawing/2014/main" id="{28305710-EBB1-69EE-8F6C-58095112867F}"/>
              </a:ext>
            </a:extLst>
          </p:cNvPr>
          <p:cNvGrpSpPr/>
          <p:nvPr/>
        </p:nvGrpSpPr>
        <p:grpSpPr>
          <a:xfrm>
            <a:off x="1385194" y="2521528"/>
            <a:ext cx="440363" cy="440603"/>
            <a:chOff x="2858504" y="191263"/>
            <a:chExt cx="440363" cy="440603"/>
          </a:xfrm>
          <a:noFill/>
        </p:grpSpPr>
        <p:sp>
          <p:nvSpPr>
            <p:cNvPr id="293" name="Freeform 292">
              <a:extLst>
                <a:ext uri="{FF2B5EF4-FFF2-40B4-BE49-F238E27FC236}">
                  <a16:creationId xmlns:a16="http://schemas.microsoft.com/office/drawing/2014/main" id="{7786A7E3-646D-2289-3FA7-5C4B24099088}"/>
                </a:ext>
              </a:extLst>
            </p:cNvPr>
            <p:cNvSpPr/>
            <p:nvPr/>
          </p:nvSpPr>
          <p:spPr>
            <a:xfrm flipV="1">
              <a:off x="3013243" y="312181"/>
              <a:ext cx="150024" cy="150024"/>
            </a:xfrm>
            <a:custGeom>
              <a:avLst/>
              <a:gdLst>
                <a:gd name="connsiteX0" fmla="*/ 150462 w 150024"/>
                <a:gd name="connsiteY0" fmla="*/ 75318 h 150024"/>
                <a:gd name="connsiteX1" fmla="*/ 75451 w 150024"/>
                <a:gd name="connsiteY1" fmla="*/ 306 h 150024"/>
                <a:gd name="connsiteX2" fmla="*/ 437 w 150024"/>
                <a:gd name="connsiteY2" fmla="*/ 75318 h 150024"/>
                <a:gd name="connsiteX3" fmla="*/ 75451 w 150024"/>
                <a:gd name="connsiteY3" fmla="*/ 150330 h 150024"/>
                <a:gd name="connsiteX4" fmla="*/ 150462 w 150024"/>
                <a:gd name="connsiteY4" fmla="*/ 75318 h 150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024" h="150024">
                  <a:moveTo>
                    <a:pt x="150462" y="75318"/>
                  </a:moveTo>
                  <a:cubicBezTo>
                    <a:pt x="150462" y="33889"/>
                    <a:pt x="116878" y="306"/>
                    <a:pt x="75451" y="306"/>
                  </a:cubicBezTo>
                  <a:cubicBezTo>
                    <a:pt x="34022" y="306"/>
                    <a:pt x="437" y="33889"/>
                    <a:pt x="437" y="75318"/>
                  </a:cubicBezTo>
                  <a:cubicBezTo>
                    <a:pt x="437" y="116747"/>
                    <a:pt x="34022" y="150330"/>
                    <a:pt x="75451" y="150330"/>
                  </a:cubicBezTo>
                  <a:cubicBezTo>
                    <a:pt x="116878" y="150330"/>
                    <a:pt x="150462" y="116747"/>
                    <a:pt x="150462" y="75318"/>
                  </a:cubicBezTo>
                  <a:close/>
                </a:path>
              </a:pathLst>
            </a:custGeom>
            <a:noFill/>
            <a:ln w="19050" cap="rnd">
              <a:solidFill>
                <a:schemeClr val="tx1"/>
              </a:solidFill>
              <a:prstDash val="solid"/>
              <a:round/>
            </a:ln>
          </p:spPr>
          <p:txBody>
            <a:bodyPr rtlCol="0" anchor="ctr"/>
            <a:lstStyle/>
            <a:p>
              <a:endParaRPr lang="en-GB"/>
            </a:p>
          </p:txBody>
        </p:sp>
        <p:sp>
          <p:nvSpPr>
            <p:cNvPr id="294" name="Freeform 293">
              <a:extLst>
                <a:ext uri="{FF2B5EF4-FFF2-40B4-BE49-F238E27FC236}">
                  <a16:creationId xmlns:a16="http://schemas.microsoft.com/office/drawing/2014/main" id="{E05B70BC-0CE6-475D-505B-E770C52CD1F5}"/>
                </a:ext>
              </a:extLst>
            </p:cNvPr>
            <p:cNvSpPr/>
            <p:nvPr/>
          </p:nvSpPr>
          <p:spPr>
            <a:xfrm flipV="1">
              <a:off x="2858576" y="191263"/>
              <a:ext cx="64750" cy="64751"/>
            </a:xfrm>
            <a:custGeom>
              <a:avLst/>
              <a:gdLst>
                <a:gd name="connsiteX0" fmla="*/ 64854 w 64750"/>
                <a:gd name="connsiteY0" fmla="*/ 32443 h 64751"/>
                <a:gd name="connsiteX1" fmla="*/ 32478 w 64750"/>
                <a:gd name="connsiteY1" fmla="*/ 67 h 64751"/>
                <a:gd name="connsiteX2" fmla="*/ 103 w 64750"/>
                <a:gd name="connsiteY2" fmla="*/ 32443 h 64751"/>
                <a:gd name="connsiteX3" fmla="*/ 32478 w 64750"/>
                <a:gd name="connsiteY3" fmla="*/ 64819 h 64751"/>
                <a:gd name="connsiteX4" fmla="*/ 64854 w 64750"/>
                <a:gd name="connsiteY4" fmla="*/ 32443 h 6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50" h="64751">
                  <a:moveTo>
                    <a:pt x="64854" y="32443"/>
                  </a:moveTo>
                  <a:cubicBezTo>
                    <a:pt x="64854" y="14563"/>
                    <a:pt x="50358" y="67"/>
                    <a:pt x="32478" y="67"/>
                  </a:cubicBezTo>
                  <a:cubicBezTo>
                    <a:pt x="14598" y="67"/>
                    <a:pt x="103" y="14563"/>
                    <a:pt x="103" y="32443"/>
                  </a:cubicBezTo>
                  <a:cubicBezTo>
                    <a:pt x="103" y="50323"/>
                    <a:pt x="14598" y="64819"/>
                    <a:pt x="32478" y="64819"/>
                  </a:cubicBezTo>
                  <a:cubicBezTo>
                    <a:pt x="50358" y="64819"/>
                    <a:pt x="64854" y="50323"/>
                    <a:pt x="64854" y="32443"/>
                  </a:cubicBezTo>
                  <a:close/>
                </a:path>
              </a:pathLst>
            </a:custGeom>
            <a:noFill/>
            <a:ln w="19050" cap="rnd">
              <a:solidFill>
                <a:schemeClr val="tx1"/>
              </a:solidFill>
              <a:prstDash val="solid"/>
              <a:round/>
            </a:ln>
          </p:spPr>
          <p:txBody>
            <a:bodyPr rtlCol="0" anchor="ctr"/>
            <a:lstStyle/>
            <a:p>
              <a:endParaRPr lang="en-GB"/>
            </a:p>
          </p:txBody>
        </p:sp>
        <p:sp>
          <p:nvSpPr>
            <p:cNvPr id="295" name="Freeform 294">
              <a:extLst>
                <a:ext uri="{FF2B5EF4-FFF2-40B4-BE49-F238E27FC236}">
                  <a16:creationId xmlns:a16="http://schemas.microsoft.com/office/drawing/2014/main" id="{174B690F-46D5-CF33-4CAB-3E056E89F0BC}"/>
                </a:ext>
              </a:extLst>
            </p:cNvPr>
            <p:cNvSpPr/>
            <p:nvPr/>
          </p:nvSpPr>
          <p:spPr>
            <a:xfrm flipV="1">
              <a:off x="2858504" y="441593"/>
              <a:ext cx="82068" cy="82068"/>
            </a:xfrm>
            <a:custGeom>
              <a:avLst/>
              <a:gdLst>
                <a:gd name="connsiteX0" fmla="*/ 82193 w 82068"/>
                <a:gd name="connsiteY0" fmla="*/ 41479 h 82068"/>
                <a:gd name="connsiteX1" fmla="*/ 41159 w 82068"/>
                <a:gd name="connsiteY1" fmla="*/ 445 h 82068"/>
                <a:gd name="connsiteX2" fmla="*/ 125 w 82068"/>
                <a:gd name="connsiteY2" fmla="*/ 41479 h 82068"/>
                <a:gd name="connsiteX3" fmla="*/ 41159 w 82068"/>
                <a:gd name="connsiteY3" fmla="*/ 82513 h 82068"/>
                <a:gd name="connsiteX4" fmla="*/ 82193 w 82068"/>
                <a:gd name="connsiteY4" fmla="*/ 41479 h 82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68" h="82068">
                  <a:moveTo>
                    <a:pt x="82193" y="41479"/>
                  </a:moveTo>
                  <a:cubicBezTo>
                    <a:pt x="82193" y="18817"/>
                    <a:pt x="63821" y="445"/>
                    <a:pt x="41159" y="445"/>
                  </a:cubicBezTo>
                  <a:cubicBezTo>
                    <a:pt x="18497" y="445"/>
                    <a:pt x="125" y="18817"/>
                    <a:pt x="125" y="41479"/>
                  </a:cubicBezTo>
                  <a:cubicBezTo>
                    <a:pt x="125" y="64142"/>
                    <a:pt x="18497" y="82513"/>
                    <a:pt x="41159" y="82513"/>
                  </a:cubicBezTo>
                  <a:cubicBezTo>
                    <a:pt x="63821" y="82513"/>
                    <a:pt x="82193" y="64142"/>
                    <a:pt x="82193" y="41479"/>
                  </a:cubicBezTo>
                  <a:close/>
                </a:path>
              </a:pathLst>
            </a:custGeom>
            <a:noFill/>
            <a:ln w="19050" cap="rnd">
              <a:solidFill>
                <a:schemeClr val="tx1"/>
              </a:solidFill>
              <a:prstDash val="solid"/>
              <a:round/>
            </a:ln>
          </p:spPr>
          <p:txBody>
            <a:bodyPr rtlCol="0" anchor="ctr"/>
            <a:lstStyle/>
            <a:p>
              <a:endParaRPr lang="en-GB"/>
            </a:p>
          </p:txBody>
        </p:sp>
        <p:sp>
          <p:nvSpPr>
            <p:cNvPr id="296" name="Freeform 295">
              <a:extLst>
                <a:ext uri="{FF2B5EF4-FFF2-40B4-BE49-F238E27FC236}">
                  <a16:creationId xmlns:a16="http://schemas.microsoft.com/office/drawing/2014/main" id="{FC79A863-59C7-2E81-316D-579CF22662B4}"/>
                </a:ext>
              </a:extLst>
            </p:cNvPr>
            <p:cNvSpPr/>
            <p:nvPr/>
          </p:nvSpPr>
          <p:spPr>
            <a:xfrm flipV="1">
              <a:off x="3218264" y="191504"/>
              <a:ext cx="80602" cy="80601"/>
            </a:xfrm>
            <a:custGeom>
              <a:avLst/>
              <a:gdLst>
                <a:gd name="connsiteX0" fmla="*/ 81251 w 80602"/>
                <a:gd name="connsiteY0" fmla="*/ 40379 h 80601"/>
                <a:gd name="connsiteX1" fmla="*/ 40949 w 80602"/>
                <a:gd name="connsiteY1" fmla="*/ 79 h 80601"/>
                <a:gd name="connsiteX2" fmla="*/ 648 w 80602"/>
                <a:gd name="connsiteY2" fmla="*/ 40379 h 80601"/>
                <a:gd name="connsiteX3" fmla="*/ 40949 w 80602"/>
                <a:gd name="connsiteY3" fmla="*/ 80681 h 80601"/>
                <a:gd name="connsiteX4" fmla="*/ 81251 w 80602"/>
                <a:gd name="connsiteY4" fmla="*/ 40379 h 80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02" h="80601">
                  <a:moveTo>
                    <a:pt x="81251" y="40379"/>
                  </a:moveTo>
                  <a:cubicBezTo>
                    <a:pt x="81251" y="18122"/>
                    <a:pt x="63207" y="79"/>
                    <a:pt x="40949" y="79"/>
                  </a:cubicBezTo>
                  <a:cubicBezTo>
                    <a:pt x="18691" y="79"/>
                    <a:pt x="648" y="18122"/>
                    <a:pt x="648" y="40379"/>
                  </a:cubicBezTo>
                  <a:cubicBezTo>
                    <a:pt x="648" y="62637"/>
                    <a:pt x="18691" y="80681"/>
                    <a:pt x="40949" y="80681"/>
                  </a:cubicBezTo>
                  <a:cubicBezTo>
                    <a:pt x="63207" y="80681"/>
                    <a:pt x="81251" y="62637"/>
                    <a:pt x="81251" y="40379"/>
                  </a:cubicBezTo>
                  <a:close/>
                </a:path>
              </a:pathLst>
            </a:custGeom>
            <a:noFill/>
            <a:ln w="19050" cap="rnd">
              <a:solidFill>
                <a:schemeClr val="tx1"/>
              </a:solidFill>
              <a:prstDash val="solid"/>
              <a:round/>
            </a:ln>
          </p:spPr>
          <p:txBody>
            <a:bodyPr rtlCol="0" anchor="ctr"/>
            <a:lstStyle/>
            <a:p>
              <a:endParaRPr lang="en-GB"/>
            </a:p>
          </p:txBody>
        </p:sp>
        <p:sp>
          <p:nvSpPr>
            <p:cNvPr id="297" name="Freeform 296">
              <a:extLst>
                <a:ext uri="{FF2B5EF4-FFF2-40B4-BE49-F238E27FC236}">
                  <a16:creationId xmlns:a16="http://schemas.microsoft.com/office/drawing/2014/main" id="{D4568723-BE6E-20CF-3FF0-82C6E1B52279}"/>
                </a:ext>
              </a:extLst>
            </p:cNvPr>
            <p:cNvSpPr/>
            <p:nvPr/>
          </p:nvSpPr>
          <p:spPr>
            <a:xfrm flipV="1">
              <a:off x="3242756" y="442508"/>
              <a:ext cx="56111" cy="56111"/>
            </a:xfrm>
            <a:custGeom>
              <a:avLst/>
              <a:gdLst>
                <a:gd name="connsiteX0" fmla="*/ 56764 w 56111"/>
                <a:gd name="connsiteY0" fmla="*/ 28483 h 56111"/>
                <a:gd name="connsiteX1" fmla="*/ 28708 w 56111"/>
                <a:gd name="connsiteY1" fmla="*/ 427 h 56111"/>
                <a:gd name="connsiteX2" fmla="*/ 652 w 56111"/>
                <a:gd name="connsiteY2" fmla="*/ 28483 h 56111"/>
                <a:gd name="connsiteX3" fmla="*/ 28708 w 56111"/>
                <a:gd name="connsiteY3" fmla="*/ 56539 h 56111"/>
                <a:gd name="connsiteX4" fmla="*/ 56764 w 56111"/>
                <a:gd name="connsiteY4" fmla="*/ 28483 h 56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11" h="56111">
                  <a:moveTo>
                    <a:pt x="56764" y="28483"/>
                  </a:moveTo>
                  <a:cubicBezTo>
                    <a:pt x="56764" y="12989"/>
                    <a:pt x="44203" y="427"/>
                    <a:pt x="28708" y="427"/>
                  </a:cubicBezTo>
                  <a:cubicBezTo>
                    <a:pt x="13214" y="427"/>
                    <a:pt x="652" y="12989"/>
                    <a:pt x="652" y="28483"/>
                  </a:cubicBezTo>
                  <a:cubicBezTo>
                    <a:pt x="652" y="43978"/>
                    <a:pt x="13214" y="56539"/>
                    <a:pt x="28708" y="56539"/>
                  </a:cubicBezTo>
                  <a:cubicBezTo>
                    <a:pt x="44203" y="56539"/>
                    <a:pt x="56764" y="43978"/>
                    <a:pt x="56764" y="28483"/>
                  </a:cubicBezTo>
                  <a:close/>
                </a:path>
              </a:pathLst>
            </a:custGeom>
            <a:noFill/>
            <a:ln w="19050" cap="rnd">
              <a:solidFill>
                <a:schemeClr val="tx1"/>
              </a:solidFill>
              <a:prstDash val="solid"/>
              <a:round/>
            </a:ln>
          </p:spPr>
          <p:txBody>
            <a:bodyPr rtlCol="0" anchor="ctr"/>
            <a:lstStyle/>
            <a:p>
              <a:endParaRPr lang="en-GB"/>
            </a:p>
          </p:txBody>
        </p:sp>
        <p:sp>
          <p:nvSpPr>
            <p:cNvPr id="301" name="Freeform 300">
              <a:extLst>
                <a:ext uri="{FF2B5EF4-FFF2-40B4-BE49-F238E27FC236}">
                  <a16:creationId xmlns:a16="http://schemas.microsoft.com/office/drawing/2014/main" id="{2FC189DA-E247-5002-260D-0071DF78F343}"/>
                </a:ext>
              </a:extLst>
            </p:cNvPr>
            <p:cNvSpPr/>
            <p:nvPr/>
          </p:nvSpPr>
          <p:spPr>
            <a:xfrm flipV="1">
              <a:off x="3038004" y="564699"/>
              <a:ext cx="67168" cy="67167"/>
            </a:xfrm>
            <a:custGeom>
              <a:avLst/>
              <a:gdLst>
                <a:gd name="connsiteX0" fmla="*/ 67536 w 67168"/>
                <a:gd name="connsiteY0" fmla="*/ 34197 h 67167"/>
                <a:gd name="connsiteX1" fmla="*/ 33951 w 67168"/>
                <a:gd name="connsiteY1" fmla="*/ 614 h 67167"/>
                <a:gd name="connsiteX2" fmla="*/ 368 w 67168"/>
                <a:gd name="connsiteY2" fmla="*/ 34197 h 67167"/>
                <a:gd name="connsiteX3" fmla="*/ 33951 w 67168"/>
                <a:gd name="connsiteY3" fmla="*/ 67781 h 67167"/>
                <a:gd name="connsiteX4" fmla="*/ 67536 w 67168"/>
                <a:gd name="connsiteY4" fmla="*/ 34197 h 67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8" h="67167">
                  <a:moveTo>
                    <a:pt x="67536" y="34197"/>
                  </a:moveTo>
                  <a:cubicBezTo>
                    <a:pt x="67536" y="15649"/>
                    <a:pt x="52500" y="614"/>
                    <a:pt x="33951" y="614"/>
                  </a:cubicBezTo>
                  <a:cubicBezTo>
                    <a:pt x="15404" y="614"/>
                    <a:pt x="368" y="15649"/>
                    <a:pt x="368" y="34197"/>
                  </a:cubicBezTo>
                  <a:cubicBezTo>
                    <a:pt x="368" y="52746"/>
                    <a:pt x="15404" y="67781"/>
                    <a:pt x="33951" y="67781"/>
                  </a:cubicBezTo>
                  <a:cubicBezTo>
                    <a:pt x="52500" y="67781"/>
                    <a:pt x="67536" y="52746"/>
                    <a:pt x="67536" y="34197"/>
                  </a:cubicBezTo>
                  <a:close/>
                </a:path>
              </a:pathLst>
            </a:custGeom>
            <a:noFill/>
            <a:ln w="19050" cap="rnd">
              <a:solidFill>
                <a:schemeClr val="tx1"/>
              </a:solidFill>
              <a:prstDash val="solid"/>
              <a:round/>
            </a:ln>
          </p:spPr>
          <p:txBody>
            <a:bodyPr rtlCol="0" anchor="ctr"/>
            <a:lstStyle/>
            <a:p>
              <a:endParaRPr lang="en-GB"/>
            </a:p>
          </p:txBody>
        </p:sp>
        <p:sp>
          <p:nvSpPr>
            <p:cNvPr id="302" name="Freeform 301">
              <a:extLst>
                <a:ext uri="{FF2B5EF4-FFF2-40B4-BE49-F238E27FC236}">
                  <a16:creationId xmlns:a16="http://schemas.microsoft.com/office/drawing/2014/main" id="{A94D3255-FCEE-AD81-FACD-D415C2DD645F}"/>
                </a:ext>
              </a:extLst>
            </p:cNvPr>
            <p:cNvSpPr/>
            <p:nvPr/>
          </p:nvSpPr>
          <p:spPr>
            <a:xfrm flipV="1">
              <a:off x="3157933" y="414944"/>
              <a:ext cx="88414" cy="41934"/>
            </a:xfrm>
            <a:custGeom>
              <a:avLst/>
              <a:gdLst>
                <a:gd name="connsiteX0" fmla="*/ 473 w 88414"/>
                <a:gd name="connsiteY0" fmla="*/ 42335 h 41934"/>
                <a:gd name="connsiteX1" fmla="*/ 88887 w 88414"/>
                <a:gd name="connsiteY1" fmla="*/ 400 h 41934"/>
              </a:gdLst>
              <a:ahLst/>
              <a:cxnLst>
                <a:cxn ang="0">
                  <a:pos x="connsiteX0" y="connsiteY0"/>
                </a:cxn>
                <a:cxn ang="0">
                  <a:pos x="connsiteX1" y="connsiteY1"/>
                </a:cxn>
              </a:cxnLst>
              <a:rect l="l" t="t" r="r" b="b"/>
              <a:pathLst>
                <a:path w="88414" h="41934">
                  <a:moveTo>
                    <a:pt x="473" y="42335"/>
                  </a:moveTo>
                  <a:lnTo>
                    <a:pt x="88887" y="400"/>
                  </a:lnTo>
                </a:path>
              </a:pathLst>
            </a:custGeom>
            <a:noFill/>
            <a:ln w="19050" cap="rnd">
              <a:solidFill>
                <a:schemeClr val="tx1"/>
              </a:solidFill>
              <a:prstDash val="solid"/>
              <a:round/>
            </a:ln>
          </p:spPr>
          <p:txBody>
            <a:bodyPr rtlCol="0" anchor="ctr"/>
            <a:lstStyle/>
            <a:p>
              <a:endParaRPr lang="en-GB"/>
            </a:p>
          </p:txBody>
        </p:sp>
        <p:sp>
          <p:nvSpPr>
            <p:cNvPr id="303" name="Freeform 302">
              <a:extLst>
                <a:ext uri="{FF2B5EF4-FFF2-40B4-BE49-F238E27FC236}">
                  <a16:creationId xmlns:a16="http://schemas.microsoft.com/office/drawing/2014/main" id="{B3C61BF4-31D7-948E-3CED-5FE472801508}"/>
                </a:ext>
              </a:extLst>
            </p:cNvPr>
            <p:cNvSpPr/>
            <p:nvPr/>
          </p:nvSpPr>
          <p:spPr>
            <a:xfrm flipV="1">
              <a:off x="3073415" y="461795"/>
              <a:ext cx="4336" cy="102905"/>
            </a:xfrm>
            <a:custGeom>
              <a:avLst/>
              <a:gdLst>
                <a:gd name="connsiteX0" fmla="*/ 334 w 4336"/>
                <a:gd name="connsiteY0" fmla="*/ 433 h 102905"/>
                <a:gd name="connsiteX1" fmla="*/ 4671 w 4336"/>
                <a:gd name="connsiteY1" fmla="*/ 103338 h 102905"/>
              </a:gdLst>
              <a:ahLst/>
              <a:cxnLst>
                <a:cxn ang="0">
                  <a:pos x="connsiteX0" y="connsiteY0"/>
                </a:cxn>
                <a:cxn ang="0">
                  <a:pos x="connsiteX1" y="connsiteY1"/>
                </a:cxn>
              </a:cxnLst>
              <a:rect l="l" t="t" r="r" b="b"/>
              <a:pathLst>
                <a:path w="4336" h="102905">
                  <a:moveTo>
                    <a:pt x="334" y="433"/>
                  </a:moveTo>
                  <a:lnTo>
                    <a:pt x="4671" y="103338"/>
                  </a:lnTo>
                </a:path>
              </a:pathLst>
            </a:custGeom>
            <a:noFill/>
            <a:ln w="19050" cap="rnd">
              <a:solidFill>
                <a:schemeClr val="tx1"/>
              </a:solidFill>
              <a:prstDash val="solid"/>
              <a:round/>
            </a:ln>
          </p:spPr>
          <p:txBody>
            <a:bodyPr rtlCol="0" anchor="ctr"/>
            <a:lstStyle/>
            <a:p>
              <a:endParaRPr lang="en-GB"/>
            </a:p>
          </p:txBody>
        </p:sp>
        <p:sp>
          <p:nvSpPr>
            <p:cNvPr id="304" name="Freeform 303">
              <a:extLst>
                <a:ext uri="{FF2B5EF4-FFF2-40B4-BE49-F238E27FC236}">
                  <a16:creationId xmlns:a16="http://schemas.microsoft.com/office/drawing/2014/main" id="{29F48863-C95B-E0ED-170F-F211F4DD053A}"/>
                </a:ext>
              </a:extLst>
            </p:cNvPr>
            <p:cNvSpPr/>
            <p:nvPr/>
          </p:nvSpPr>
          <p:spPr>
            <a:xfrm flipV="1">
              <a:off x="3141324" y="259118"/>
              <a:ext cx="87596" cy="75010"/>
            </a:xfrm>
            <a:custGeom>
              <a:avLst/>
              <a:gdLst>
                <a:gd name="connsiteX0" fmla="*/ 449 w 87596"/>
                <a:gd name="connsiteY0" fmla="*/ 132 h 75010"/>
                <a:gd name="connsiteX1" fmla="*/ 88045 w 87596"/>
                <a:gd name="connsiteY1" fmla="*/ 75143 h 75010"/>
              </a:gdLst>
              <a:ahLst/>
              <a:cxnLst>
                <a:cxn ang="0">
                  <a:pos x="connsiteX0" y="connsiteY0"/>
                </a:cxn>
                <a:cxn ang="0">
                  <a:pos x="connsiteX1" y="connsiteY1"/>
                </a:cxn>
              </a:cxnLst>
              <a:rect l="l" t="t" r="r" b="b"/>
              <a:pathLst>
                <a:path w="87596" h="75010">
                  <a:moveTo>
                    <a:pt x="449" y="132"/>
                  </a:moveTo>
                  <a:lnTo>
                    <a:pt x="88045" y="75143"/>
                  </a:lnTo>
                </a:path>
              </a:pathLst>
            </a:custGeom>
            <a:noFill/>
            <a:ln w="19050" cap="rnd">
              <a:solidFill>
                <a:schemeClr val="tx1"/>
              </a:solidFill>
              <a:prstDash val="solid"/>
              <a:round/>
            </a:ln>
          </p:spPr>
          <p:txBody>
            <a:bodyPr rtlCol="0" anchor="ctr"/>
            <a:lstStyle/>
            <a:p>
              <a:endParaRPr lang="en-GB"/>
            </a:p>
          </p:txBody>
        </p:sp>
        <p:sp>
          <p:nvSpPr>
            <p:cNvPr id="305" name="Freeform 304">
              <a:extLst>
                <a:ext uri="{FF2B5EF4-FFF2-40B4-BE49-F238E27FC236}">
                  <a16:creationId xmlns:a16="http://schemas.microsoft.com/office/drawing/2014/main" id="{6B309D1A-F1AA-5303-1C84-A32714C10DA1}"/>
                </a:ext>
              </a:extLst>
            </p:cNvPr>
            <p:cNvSpPr/>
            <p:nvPr/>
          </p:nvSpPr>
          <p:spPr>
            <a:xfrm flipV="1">
              <a:off x="2916755" y="243081"/>
              <a:ext cx="113754" cy="96177"/>
            </a:xfrm>
            <a:custGeom>
              <a:avLst/>
              <a:gdLst>
                <a:gd name="connsiteX0" fmla="*/ 126 w 113754"/>
                <a:gd name="connsiteY0" fmla="*/ 96395 h 96177"/>
                <a:gd name="connsiteX1" fmla="*/ 113880 w 113754"/>
                <a:gd name="connsiteY1" fmla="*/ 218 h 96177"/>
              </a:gdLst>
              <a:ahLst/>
              <a:cxnLst>
                <a:cxn ang="0">
                  <a:pos x="connsiteX0" y="connsiteY0"/>
                </a:cxn>
                <a:cxn ang="0">
                  <a:pos x="connsiteX1" y="connsiteY1"/>
                </a:cxn>
              </a:cxnLst>
              <a:rect l="l" t="t" r="r" b="b"/>
              <a:pathLst>
                <a:path w="113754" h="96177">
                  <a:moveTo>
                    <a:pt x="126" y="96395"/>
                  </a:moveTo>
                  <a:lnTo>
                    <a:pt x="113880" y="218"/>
                  </a:lnTo>
                </a:path>
              </a:pathLst>
            </a:custGeom>
            <a:noFill/>
            <a:ln w="19050" cap="rnd">
              <a:solidFill>
                <a:schemeClr val="tx1"/>
              </a:solidFill>
              <a:prstDash val="solid"/>
              <a:round/>
            </a:ln>
          </p:spPr>
          <p:txBody>
            <a:bodyPr rtlCol="0" anchor="ctr"/>
            <a:lstStyle/>
            <a:p>
              <a:endParaRPr lang="en-GB"/>
            </a:p>
          </p:txBody>
        </p:sp>
        <p:sp>
          <p:nvSpPr>
            <p:cNvPr id="306" name="Freeform 305">
              <a:extLst>
                <a:ext uri="{FF2B5EF4-FFF2-40B4-BE49-F238E27FC236}">
                  <a16:creationId xmlns:a16="http://schemas.microsoft.com/office/drawing/2014/main" id="{4C68A779-3A47-7321-31C6-DA7458B11F08}"/>
                </a:ext>
              </a:extLst>
            </p:cNvPr>
            <p:cNvSpPr/>
            <p:nvPr/>
          </p:nvSpPr>
          <p:spPr>
            <a:xfrm flipV="1">
              <a:off x="2936528" y="416835"/>
              <a:ext cx="82782" cy="47439"/>
            </a:xfrm>
            <a:custGeom>
              <a:avLst/>
              <a:gdLst>
                <a:gd name="connsiteX0" fmla="*/ 149 w 82782"/>
                <a:gd name="connsiteY0" fmla="*/ 358 h 47439"/>
                <a:gd name="connsiteX1" fmla="*/ 82932 w 82782"/>
                <a:gd name="connsiteY1" fmla="*/ 47797 h 47439"/>
              </a:gdLst>
              <a:ahLst/>
              <a:cxnLst>
                <a:cxn ang="0">
                  <a:pos x="connsiteX0" y="connsiteY0"/>
                </a:cxn>
                <a:cxn ang="0">
                  <a:pos x="connsiteX1" y="connsiteY1"/>
                </a:cxn>
              </a:cxnLst>
              <a:rect l="l" t="t" r="r" b="b"/>
              <a:pathLst>
                <a:path w="82782" h="47439">
                  <a:moveTo>
                    <a:pt x="149" y="358"/>
                  </a:moveTo>
                  <a:lnTo>
                    <a:pt x="82932" y="47797"/>
                  </a:lnTo>
                </a:path>
              </a:pathLst>
            </a:custGeom>
            <a:noFill/>
            <a:ln w="19050" cap="rnd">
              <a:solidFill>
                <a:schemeClr val="tx1"/>
              </a:solidFill>
              <a:prstDash val="solid"/>
              <a:round/>
            </a:ln>
          </p:spPr>
          <p:txBody>
            <a:bodyPr rtlCol="0" anchor="ctr"/>
            <a:lstStyle/>
            <a:p>
              <a:endParaRPr lang="en-GB"/>
            </a:p>
          </p:txBody>
        </p:sp>
      </p:grpSp>
      <p:sp>
        <p:nvSpPr>
          <p:cNvPr id="311" name="Graphic 309">
            <a:extLst>
              <a:ext uri="{FF2B5EF4-FFF2-40B4-BE49-F238E27FC236}">
                <a16:creationId xmlns:a16="http://schemas.microsoft.com/office/drawing/2014/main" id="{2587288D-90B9-7836-9D86-A0AEA936AB1D}"/>
              </a:ext>
            </a:extLst>
          </p:cNvPr>
          <p:cNvSpPr/>
          <p:nvPr/>
        </p:nvSpPr>
        <p:spPr>
          <a:xfrm flipV="1">
            <a:off x="2771996" y="2526217"/>
            <a:ext cx="431225" cy="431225"/>
          </a:xfrm>
          <a:custGeom>
            <a:avLst/>
            <a:gdLst>
              <a:gd name="connsiteX0" fmla="*/ 269917 w 431225"/>
              <a:gd name="connsiteY0" fmla="*/ 377841 h 431225"/>
              <a:gd name="connsiteX1" fmla="*/ 377723 w 431225"/>
              <a:gd name="connsiteY1" fmla="*/ 270035 h 431225"/>
              <a:gd name="connsiteX2" fmla="*/ 311115 w 431225"/>
              <a:gd name="connsiteY2" fmla="*/ 419039 h 431225"/>
              <a:gd name="connsiteX3" fmla="*/ 108207 w 431225"/>
              <a:gd name="connsiteY3" fmla="*/ 216131 h 431225"/>
              <a:gd name="connsiteX4" fmla="*/ 108207 w 431225"/>
              <a:gd name="connsiteY4" fmla="*/ 107266 h 431225"/>
              <a:gd name="connsiteX5" fmla="*/ 215260 w 431225"/>
              <a:gd name="connsiteY5" fmla="*/ 107571 h 431225"/>
              <a:gd name="connsiteX6" fmla="*/ 418921 w 431225"/>
              <a:gd name="connsiteY6" fmla="*/ 311233 h 431225"/>
              <a:gd name="connsiteX7" fmla="*/ 431626 w 431225"/>
              <a:gd name="connsiteY7" fmla="*/ 341906 h 431225"/>
              <a:gd name="connsiteX8" fmla="*/ 418921 w 431225"/>
              <a:gd name="connsiteY8" fmla="*/ 372579 h 431225"/>
              <a:gd name="connsiteX9" fmla="*/ 372461 w 431225"/>
              <a:gd name="connsiteY9" fmla="*/ 419039 h 431225"/>
              <a:gd name="connsiteX10" fmla="*/ 341788 w 431225"/>
              <a:gd name="connsiteY10" fmla="*/ 431744 h 431225"/>
              <a:gd name="connsiteX11" fmla="*/ 311115 w 431225"/>
              <a:gd name="connsiteY11" fmla="*/ 419039 h 431225"/>
              <a:gd name="connsiteX12" fmla="*/ 431626 w 431225"/>
              <a:gd name="connsiteY12" fmla="*/ 216131 h 431225"/>
              <a:gd name="connsiteX13" fmla="*/ 431626 w 431225"/>
              <a:gd name="connsiteY13" fmla="*/ 117801 h 431225"/>
              <a:gd name="connsiteX14" fmla="*/ 399515 w 431225"/>
              <a:gd name="connsiteY14" fmla="*/ 40279 h 431225"/>
              <a:gd name="connsiteX15" fmla="*/ 391866 w 431225"/>
              <a:gd name="connsiteY15" fmla="*/ 32629 h 431225"/>
              <a:gd name="connsiteX16" fmla="*/ 314344 w 431225"/>
              <a:gd name="connsiteY16" fmla="*/ 518 h 431225"/>
              <a:gd name="connsiteX17" fmla="*/ 117683 w 431225"/>
              <a:gd name="connsiteY17" fmla="*/ 518 h 431225"/>
              <a:gd name="connsiteX18" fmla="*/ 40161 w 431225"/>
              <a:gd name="connsiteY18" fmla="*/ 32629 h 431225"/>
              <a:gd name="connsiteX19" fmla="*/ 32511 w 431225"/>
              <a:gd name="connsiteY19" fmla="*/ 40279 h 431225"/>
              <a:gd name="connsiteX20" fmla="*/ 400 w 431225"/>
              <a:gd name="connsiteY20" fmla="*/ 117801 h 431225"/>
              <a:gd name="connsiteX21" fmla="*/ 400 w 431225"/>
              <a:gd name="connsiteY21" fmla="*/ 314462 h 431225"/>
              <a:gd name="connsiteX22" fmla="*/ 32511 w 431225"/>
              <a:gd name="connsiteY22" fmla="*/ 391984 h 431225"/>
              <a:gd name="connsiteX23" fmla="*/ 40161 w 431225"/>
              <a:gd name="connsiteY23" fmla="*/ 399633 h 431225"/>
              <a:gd name="connsiteX24" fmla="*/ 117683 w 431225"/>
              <a:gd name="connsiteY24" fmla="*/ 431744 h 431225"/>
              <a:gd name="connsiteX25" fmla="*/ 216013 w 431225"/>
              <a:gd name="connsiteY25" fmla="*/ 431744 h 43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31225" h="431225">
                <a:moveTo>
                  <a:pt x="269917" y="377841"/>
                </a:moveTo>
                <a:lnTo>
                  <a:pt x="377723" y="270035"/>
                </a:lnTo>
                <a:moveTo>
                  <a:pt x="311115" y="419039"/>
                </a:moveTo>
                <a:lnTo>
                  <a:pt x="108207" y="216131"/>
                </a:lnTo>
                <a:lnTo>
                  <a:pt x="108207" y="107266"/>
                </a:lnTo>
                <a:lnTo>
                  <a:pt x="215260" y="107571"/>
                </a:lnTo>
                <a:lnTo>
                  <a:pt x="418921" y="311233"/>
                </a:lnTo>
                <a:cubicBezTo>
                  <a:pt x="427056" y="319368"/>
                  <a:pt x="431626" y="330401"/>
                  <a:pt x="431626" y="341906"/>
                </a:cubicBezTo>
                <a:cubicBezTo>
                  <a:pt x="431626" y="353410"/>
                  <a:pt x="427056" y="364443"/>
                  <a:pt x="418921" y="372579"/>
                </a:cubicBezTo>
                <a:lnTo>
                  <a:pt x="372461" y="419039"/>
                </a:lnTo>
                <a:cubicBezTo>
                  <a:pt x="364326" y="427174"/>
                  <a:pt x="353292" y="431744"/>
                  <a:pt x="341788" y="431744"/>
                </a:cubicBezTo>
                <a:cubicBezTo>
                  <a:pt x="330283" y="431744"/>
                  <a:pt x="319250" y="427174"/>
                  <a:pt x="311115" y="419039"/>
                </a:cubicBezTo>
                <a:close/>
                <a:moveTo>
                  <a:pt x="431626" y="216131"/>
                </a:moveTo>
                <a:lnTo>
                  <a:pt x="431626" y="117801"/>
                </a:lnTo>
                <a:cubicBezTo>
                  <a:pt x="431626" y="88724"/>
                  <a:pt x="420075" y="60839"/>
                  <a:pt x="399515" y="40279"/>
                </a:cubicBezTo>
                <a:lnTo>
                  <a:pt x="391866" y="32629"/>
                </a:lnTo>
                <a:cubicBezTo>
                  <a:pt x="371307" y="12069"/>
                  <a:pt x="343420" y="518"/>
                  <a:pt x="314344" y="518"/>
                </a:cubicBezTo>
                <a:lnTo>
                  <a:pt x="117683" y="518"/>
                </a:lnTo>
                <a:cubicBezTo>
                  <a:pt x="88606" y="518"/>
                  <a:pt x="60721" y="12069"/>
                  <a:pt x="40161" y="32629"/>
                </a:cubicBezTo>
                <a:lnTo>
                  <a:pt x="32511" y="40279"/>
                </a:lnTo>
                <a:cubicBezTo>
                  <a:pt x="11951" y="60839"/>
                  <a:pt x="400" y="88724"/>
                  <a:pt x="400" y="117801"/>
                </a:cubicBezTo>
                <a:lnTo>
                  <a:pt x="400" y="314462"/>
                </a:lnTo>
                <a:cubicBezTo>
                  <a:pt x="400" y="343538"/>
                  <a:pt x="11951" y="371424"/>
                  <a:pt x="32511" y="391984"/>
                </a:cubicBezTo>
                <a:lnTo>
                  <a:pt x="40161" y="399633"/>
                </a:lnTo>
                <a:cubicBezTo>
                  <a:pt x="60721" y="420193"/>
                  <a:pt x="88606" y="431744"/>
                  <a:pt x="117683" y="431744"/>
                </a:cubicBezTo>
                <a:lnTo>
                  <a:pt x="216013" y="431744"/>
                </a:lnTo>
              </a:path>
            </a:pathLst>
          </a:custGeom>
          <a:noFill/>
          <a:ln w="19050" cap="rnd">
            <a:solidFill>
              <a:schemeClr val="tx1"/>
            </a:solidFill>
            <a:prstDash val="solid"/>
            <a:round/>
          </a:ln>
        </p:spPr>
        <p:txBody>
          <a:bodyPr rtlCol="0" anchor="ctr"/>
          <a:lstStyle/>
          <a:p>
            <a:endParaRPr lang="en-GB"/>
          </a:p>
        </p:txBody>
      </p:sp>
      <p:grpSp>
        <p:nvGrpSpPr>
          <p:cNvPr id="330" name="Group 329">
            <a:extLst>
              <a:ext uri="{FF2B5EF4-FFF2-40B4-BE49-F238E27FC236}">
                <a16:creationId xmlns:a16="http://schemas.microsoft.com/office/drawing/2014/main" id="{BA620170-E211-7198-AD55-82C6BCD97B92}"/>
              </a:ext>
            </a:extLst>
          </p:cNvPr>
          <p:cNvGrpSpPr>
            <a:grpSpLocks noChangeAspect="1"/>
          </p:cNvGrpSpPr>
          <p:nvPr/>
        </p:nvGrpSpPr>
        <p:grpSpPr>
          <a:xfrm>
            <a:off x="4826955" y="2507829"/>
            <a:ext cx="468000" cy="468000"/>
            <a:chOff x="3675881" y="-420368"/>
            <a:chExt cx="1683149" cy="1683149"/>
          </a:xfrm>
        </p:grpSpPr>
        <p:sp>
          <p:nvSpPr>
            <p:cNvPr id="331" name="Freeform 330">
              <a:extLst>
                <a:ext uri="{FF2B5EF4-FFF2-40B4-BE49-F238E27FC236}">
                  <a16:creationId xmlns:a16="http://schemas.microsoft.com/office/drawing/2014/main" id="{1A67374E-2313-B912-8335-E3E67D26FC49}"/>
                </a:ext>
              </a:extLst>
            </p:cNvPr>
            <p:cNvSpPr/>
            <p:nvPr/>
          </p:nvSpPr>
          <p:spPr>
            <a:xfrm>
              <a:off x="4232178" y="406942"/>
              <a:ext cx="3566" cy="285280"/>
            </a:xfrm>
            <a:custGeom>
              <a:avLst/>
              <a:gdLst>
                <a:gd name="connsiteX0" fmla="*/ 0 w 914"/>
                <a:gd name="connsiteY0" fmla="*/ 0 h 73125"/>
                <a:gd name="connsiteX1" fmla="*/ 0 w 914"/>
                <a:gd name="connsiteY1" fmla="*/ 73125 h 73125"/>
              </a:gdLst>
              <a:ahLst/>
              <a:cxnLst>
                <a:cxn ang="0">
                  <a:pos x="connsiteX0" y="connsiteY0"/>
                </a:cxn>
                <a:cxn ang="0">
                  <a:pos x="connsiteX1" y="connsiteY1"/>
                </a:cxn>
              </a:cxnLst>
              <a:rect l="l" t="t" r="r" b="b"/>
              <a:pathLst>
                <a:path w="914" h="73125">
                  <a:moveTo>
                    <a:pt x="0" y="0"/>
                  </a:moveTo>
                  <a:lnTo>
                    <a:pt x="0" y="73125"/>
                  </a:lnTo>
                </a:path>
              </a:pathLst>
            </a:custGeom>
            <a:ln w="19050" cap="rnd">
              <a:solidFill>
                <a:schemeClr val="tx1"/>
              </a:solidFill>
              <a:prstDash val="solid"/>
              <a:round/>
            </a:ln>
          </p:spPr>
          <p:txBody>
            <a:bodyPr rtlCol="0" anchor="ctr"/>
            <a:lstStyle/>
            <a:p>
              <a:endParaRPr lang="en-GB"/>
            </a:p>
          </p:txBody>
        </p:sp>
        <p:sp>
          <p:nvSpPr>
            <p:cNvPr id="332" name="Freeform 331">
              <a:extLst>
                <a:ext uri="{FF2B5EF4-FFF2-40B4-BE49-F238E27FC236}">
                  <a16:creationId xmlns:a16="http://schemas.microsoft.com/office/drawing/2014/main" id="{0E7C252A-5A45-0354-EF28-EFEB6EC4FEE0}"/>
                </a:ext>
              </a:extLst>
            </p:cNvPr>
            <p:cNvSpPr/>
            <p:nvPr/>
          </p:nvSpPr>
          <p:spPr>
            <a:xfrm>
              <a:off x="4089536" y="549583"/>
              <a:ext cx="285280" cy="3566"/>
            </a:xfrm>
            <a:custGeom>
              <a:avLst/>
              <a:gdLst>
                <a:gd name="connsiteX0" fmla="*/ 0 w 73125"/>
                <a:gd name="connsiteY0" fmla="*/ 0 h 914"/>
                <a:gd name="connsiteX1" fmla="*/ 73125 w 73125"/>
                <a:gd name="connsiteY1" fmla="*/ 0 h 914"/>
              </a:gdLst>
              <a:ahLst/>
              <a:cxnLst>
                <a:cxn ang="0">
                  <a:pos x="connsiteX0" y="connsiteY0"/>
                </a:cxn>
                <a:cxn ang="0">
                  <a:pos x="connsiteX1" y="connsiteY1"/>
                </a:cxn>
              </a:cxnLst>
              <a:rect l="l" t="t" r="r" b="b"/>
              <a:pathLst>
                <a:path w="73125" h="914">
                  <a:moveTo>
                    <a:pt x="0" y="0"/>
                  </a:moveTo>
                  <a:lnTo>
                    <a:pt x="73125" y="0"/>
                  </a:lnTo>
                </a:path>
              </a:pathLst>
            </a:custGeom>
            <a:ln w="19050" cap="rnd">
              <a:solidFill>
                <a:schemeClr val="tx1"/>
              </a:solidFill>
              <a:prstDash val="solid"/>
              <a:round/>
            </a:ln>
          </p:spPr>
          <p:txBody>
            <a:bodyPr rtlCol="0" anchor="ctr"/>
            <a:lstStyle/>
            <a:p>
              <a:endParaRPr lang="en-GB"/>
            </a:p>
          </p:txBody>
        </p:sp>
        <p:sp>
          <p:nvSpPr>
            <p:cNvPr id="333" name="Freeform 332">
              <a:extLst>
                <a:ext uri="{FF2B5EF4-FFF2-40B4-BE49-F238E27FC236}">
                  <a16:creationId xmlns:a16="http://schemas.microsoft.com/office/drawing/2014/main" id="{0C5596CB-0BE0-BC92-9653-5F0CBB5000D1}"/>
                </a:ext>
              </a:extLst>
            </p:cNvPr>
            <p:cNvSpPr/>
            <p:nvPr/>
          </p:nvSpPr>
          <p:spPr>
            <a:xfrm>
              <a:off x="3675881" y="121662"/>
              <a:ext cx="1683149" cy="1141119"/>
            </a:xfrm>
            <a:custGeom>
              <a:avLst/>
              <a:gdLst>
                <a:gd name="connsiteX0" fmla="*/ 431016 w 431437"/>
                <a:gd name="connsiteY0" fmla="*/ 250363 h 292500"/>
                <a:gd name="connsiteX1" fmla="*/ 403923 w 431437"/>
                <a:gd name="connsiteY1" fmla="*/ 62677 h 292500"/>
                <a:gd name="connsiteX2" fmla="*/ 331549 w 431437"/>
                <a:gd name="connsiteY2" fmla="*/ 0 h 292500"/>
                <a:gd name="connsiteX3" fmla="*/ 99890 w 431437"/>
                <a:gd name="connsiteY3" fmla="*/ 0 h 292500"/>
                <a:gd name="connsiteX4" fmla="*/ 27515 w 431437"/>
                <a:gd name="connsiteY4" fmla="*/ 62677 h 292500"/>
                <a:gd name="connsiteX5" fmla="*/ 422 w 431437"/>
                <a:gd name="connsiteY5" fmla="*/ 250363 h 292500"/>
                <a:gd name="connsiteX6" fmla="*/ 0 w 431437"/>
                <a:gd name="connsiteY6" fmla="*/ 255938 h 292500"/>
                <a:gd name="connsiteX7" fmla="*/ 36563 w 431437"/>
                <a:gd name="connsiteY7" fmla="*/ 292500 h 292500"/>
                <a:gd name="connsiteX8" fmla="*/ 64300 w 431437"/>
                <a:gd name="connsiteY8" fmla="*/ 278785 h 292500"/>
                <a:gd name="connsiteX9" fmla="*/ 109688 w 431437"/>
                <a:gd name="connsiteY9" fmla="*/ 219375 h 292500"/>
                <a:gd name="connsiteX10" fmla="*/ 321750 w 431437"/>
                <a:gd name="connsiteY10" fmla="*/ 219375 h 292500"/>
                <a:gd name="connsiteX11" fmla="*/ 367138 w 431437"/>
                <a:gd name="connsiteY11" fmla="*/ 278785 h 292500"/>
                <a:gd name="connsiteX12" fmla="*/ 394875 w 431437"/>
                <a:gd name="connsiteY12" fmla="*/ 292500 h 292500"/>
                <a:gd name="connsiteX13" fmla="*/ 431438 w 431437"/>
                <a:gd name="connsiteY13" fmla="*/ 255938 h 292500"/>
                <a:gd name="connsiteX14" fmla="*/ 431016 w 431437"/>
                <a:gd name="connsiteY14" fmla="*/ 250363 h 2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1437" h="292500">
                  <a:moveTo>
                    <a:pt x="431016" y="250363"/>
                  </a:moveTo>
                  <a:lnTo>
                    <a:pt x="403923" y="62677"/>
                  </a:lnTo>
                  <a:cubicBezTo>
                    <a:pt x="398730" y="26700"/>
                    <a:pt x="367898" y="0"/>
                    <a:pt x="331549" y="0"/>
                  </a:cubicBezTo>
                  <a:lnTo>
                    <a:pt x="99890" y="0"/>
                  </a:lnTo>
                  <a:cubicBezTo>
                    <a:pt x="63540" y="0"/>
                    <a:pt x="32708" y="26701"/>
                    <a:pt x="27515" y="62677"/>
                  </a:cubicBezTo>
                  <a:lnTo>
                    <a:pt x="422" y="250363"/>
                  </a:lnTo>
                  <a:cubicBezTo>
                    <a:pt x="145" y="252182"/>
                    <a:pt x="0" y="254043"/>
                    <a:pt x="0" y="255938"/>
                  </a:cubicBezTo>
                  <a:cubicBezTo>
                    <a:pt x="0" y="276129"/>
                    <a:pt x="16369" y="292500"/>
                    <a:pt x="36563" y="292500"/>
                  </a:cubicBezTo>
                  <a:cubicBezTo>
                    <a:pt x="47440" y="292500"/>
                    <a:pt x="57696" y="287429"/>
                    <a:pt x="64300" y="278785"/>
                  </a:cubicBezTo>
                  <a:lnTo>
                    <a:pt x="109688" y="219375"/>
                  </a:lnTo>
                  <a:lnTo>
                    <a:pt x="321750" y="219375"/>
                  </a:lnTo>
                  <a:lnTo>
                    <a:pt x="367138" y="278785"/>
                  </a:lnTo>
                  <a:cubicBezTo>
                    <a:pt x="373742" y="287429"/>
                    <a:pt x="383998" y="292500"/>
                    <a:pt x="394875" y="292500"/>
                  </a:cubicBezTo>
                  <a:cubicBezTo>
                    <a:pt x="415068" y="292500"/>
                    <a:pt x="431438" y="276129"/>
                    <a:pt x="431438" y="255938"/>
                  </a:cubicBezTo>
                  <a:cubicBezTo>
                    <a:pt x="431438" y="254043"/>
                    <a:pt x="431292" y="252182"/>
                    <a:pt x="431016" y="250363"/>
                  </a:cubicBezTo>
                  <a:close/>
                </a:path>
              </a:pathLst>
            </a:custGeom>
            <a:noFill/>
            <a:ln w="19050" cap="rnd">
              <a:solidFill>
                <a:schemeClr val="tx1"/>
              </a:solidFill>
              <a:prstDash val="solid"/>
              <a:round/>
            </a:ln>
          </p:spPr>
          <p:txBody>
            <a:bodyPr rtlCol="0" anchor="ctr"/>
            <a:lstStyle/>
            <a:p>
              <a:endParaRPr lang="en-GB"/>
            </a:p>
          </p:txBody>
        </p:sp>
        <p:sp>
          <p:nvSpPr>
            <p:cNvPr id="334" name="Freeform 333">
              <a:extLst>
                <a:ext uri="{FF2B5EF4-FFF2-40B4-BE49-F238E27FC236}">
                  <a16:creationId xmlns:a16="http://schemas.microsoft.com/office/drawing/2014/main" id="{2F212D0D-680C-8B3D-99AA-C13D4BE2A837}"/>
                </a:ext>
              </a:extLst>
            </p:cNvPr>
            <p:cNvSpPr/>
            <p:nvPr/>
          </p:nvSpPr>
          <p:spPr>
            <a:xfrm>
              <a:off x="4517457" y="-420368"/>
              <a:ext cx="570560" cy="542030"/>
            </a:xfrm>
            <a:custGeom>
              <a:avLst/>
              <a:gdLst>
                <a:gd name="connsiteX0" fmla="*/ 146250 w 146250"/>
                <a:gd name="connsiteY0" fmla="*/ 0 h 138937"/>
                <a:gd name="connsiteX1" fmla="*/ 109688 w 146250"/>
                <a:gd name="connsiteY1" fmla="*/ 36563 h 138937"/>
                <a:gd name="connsiteX2" fmla="*/ 73125 w 146250"/>
                <a:gd name="connsiteY2" fmla="*/ 36563 h 138937"/>
                <a:gd name="connsiteX3" fmla="*/ 0 w 146250"/>
                <a:gd name="connsiteY3" fmla="*/ 109688 h 138937"/>
                <a:gd name="connsiteX4" fmla="*/ 0 w 146250"/>
                <a:gd name="connsiteY4" fmla="*/ 138938 h 138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250" h="138937">
                  <a:moveTo>
                    <a:pt x="146250" y="0"/>
                  </a:moveTo>
                  <a:cubicBezTo>
                    <a:pt x="146250" y="20193"/>
                    <a:pt x="129880" y="36563"/>
                    <a:pt x="109688" y="36563"/>
                  </a:cubicBezTo>
                  <a:lnTo>
                    <a:pt x="73125" y="36563"/>
                  </a:lnTo>
                  <a:cubicBezTo>
                    <a:pt x="32739" y="36563"/>
                    <a:pt x="0" y="69301"/>
                    <a:pt x="0" y="109688"/>
                  </a:cubicBezTo>
                  <a:lnTo>
                    <a:pt x="0" y="138938"/>
                  </a:lnTo>
                </a:path>
              </a:pathLst>
            </a:custGeom>
            <a:noFill/>
            <a:ln w="19050" cap="rnd">
              <a:solidFill>
                <a:schemeClr val="tx1"/>
              </a:solidFill>
              <a:prstDash val="solid"/>
              <a:round/>
            </a:ln>
          </p:spPr>
          <p:txBody>
            <a:bodyPr rtlCol="0" anchor="ctr"/>
            <a:lstStyle/>
            <a:p>
              <a:endParaRPr lang="en-GB"/>
            </a:p>
          </p:txBody>
        </p:sp>
        <p:sp>
          <p:nvSpPr>
            <p:cNvPr id="335" name="Freeform 334">
              <a:extLst>
                <a:ext uri="{FF2B5EF4-FFF2-40B4-BE49-F238E27FC236}">
                  <a16:creationId xmlns:a16="http://schemas.microsoft.com/office/drawing/2014/main" id="{541B0134-FB54-04FB-6B70-4D39567BEFB7}"/>
                </a:ext>
              </a:extLst>
            </p:cNvPr>
            <p:cNvSpPr/>
            <p:nvPr/>
          </p:nvSpPr>
          <p:spPr>
            <a:xfrm>
              <a:off x="4708040" y="546016"/>
              <a:ext cx="14045" cy="3566"/>
            </a:xfrm>
            <a:custGeom>
              <a:avLst/>
              <a:gdLst>
                <a:gd name="connsiteX0" fmla="*/ 0 w 73125"/>
                <a:gd name="connsiteY0" fmla="*/ 0 h 914"/>
                <a:gd name="connsiteX1" fmla="*/ 73125 w 73125"/>
                <a:gd name="connsiteY1" fmla="*/ 0 h 914"/>
              </a:gdLst>
              <a:ahLst/>
              <a:cxnLst>
                <a:cxn ang="0">
                  <a:pos x="connsiteX0" y="connsiteY0"/>
                </a:cxn>
                <a:cxn ang="0">
                  <a:pos x="connsiteX1" y="connsiteY1"/>
                </a:cxn>
              </a:cxnLst>
              <a:rect l="l" t="t" r="r" b="b"/>
              <a:pathLst>
                <a:path w="73125" h="914">
                  <a:moveTo>
                    <a:pt x="0" y="0"/>
                  </a:moveTo>
                  <a:lnTo>
                    <a:pt x="73125" y="0"/>
                  </a:lnTo>
                </a:path>
              </a:pathLst>
            </a:custGeom>
            <a:ln w="19050" cap="rnd">
              <a:solidFill>
                <a:schemeClr val="tx1"/>
              </a:solidFill>
              <a:prstDash val="solid"/>
              <a:round/>
            </a:ln>
          </p:spPr>
          <p:txBody>
            <a:bodyPr rtlCol="0" anchor="ctr"/>
            <a:lstStyle/>
            <a:p>
              <a:endParaRPr lang="en-GB"/>
            </a:p>
          </p:txBody>
        </p:sp>
        <p:sp>
          <p:nvSpPr>
            <p:cNvPr id="336" name="Freeform 335">
              <a:extLst>
                <a:ext uri="{FF2B5EF4-FFF2-40B4-BE49-F238E27FC236}">
                  <a16:creationId xmlns:a16="http://schemas.microsoft.com/office/drawing/2014/main" id="{7B76A7A0-1D0C-5D84-BA68-C345227BAFE4}"/>
                </a:ext>
              </a:extLst>
            </p:cNvPr>
            <p:cNvSpPr/>
            <p:nvPr/>
          </p:nvSpPr>
          <p:spPr>
            <a:xfrm>
              <a:off x="4912781" y="546016"/>
              <a:ext cx="14045" cy="3566"/>
            </a:xfrm>
            <a:custGeom>
              <a:avLst/>
              <a:gdLst>
                <a:gd name="connsiteX0" fmla="*/ 0 w 73125"/>
                <a:gd name="connsiteY0" fmla="*/ 0 h 914"/>
                <a:gd name="connsiteX1" fmla="*/ 73125 w 73125"/>
                <a:gd name="connsiteY1" fmla="*/ 0 h 914"/>
              </a:gdLst>
              <a:ahLst/>
              <a:cxnLst>
                <a:cxn ang="0">
                  <a:pos x="connsiteX0" y="connsiteY0"/>
                </a:cxn>
                <a:cxn ang="0">
                  <a:pos x="connsiteX1" y="connsiteY1"/>
                </a:cxn>
              </a:cxnLst>
              <a:rect l="l" t="t" r="r" b="b"/>
              <a:pathLst>
                <a:path w="73125" h="914">
                  <a:moveTo>
                    <a:pt x="0" y="0"/>
                  </a:moveTo>
                  <a:lnTo>
                    <a:pt x="73125" y="0"/>
                  </a:lnTo>
                </a:path>
              </a:pathLst>
            </a:custGeom>
            <a:ln w="19050" cap="rnd">
              <a:solidFill>
                <a:schemeClr val="tx1"/>
              </a:solidFill>
              <a:prstDash val="solid"/>
              <a:round/>
            </a:ln>
          </p:spPr>
          <p:txBody>
            <a:bodyPr rtlCol="0" anchor="ctr"/>
            <a:lstStyle/>
            <a:p>
              <a:endParaRPr lang="en-GB"/>
            </a:p>
          </p:txBody>
        </p:sp>
        <p:sp>
          <p:nvSpPr>
            <p:cNvPr id="337" name="Freeform 336">
              <a:extLst>
                <a:ext uri="{FF2B5EF4-FFF2-40B4-BE49-F238E27FC236}">
                  <a16:creationId xmlns:a16="http://schemas.microsoft.com/office/drawing/2014/main" id="{7E79E316-1D6D-740E-5DCB-536CB20EB386}"/>
                </a:ext>
              </a:extLst>
            </p:cNvPr>
            <p:cNvSpPr/>
            <p:nvPr/>
          </p:nvSpPr>
          <p:spPr>
            <a:xfrm>
              <a:off x="4814356" y="434891"/>
              <a:ext cx="14045" cy="3566"/>
            </a:xfrm>
            <a:custGeom>
              <a:avLst/>
              <a:gdLst>
                <a:gd name="connsiteX0" fmla="*/ 0 w 73125"/>
                <a:gd name="connsiteY0" fmla="*/ 0 h 914"/>
                <a:gd name="connsiteX1" fmla="*/ 73125 w 73125"/>
                <a:gd name="connsiteY1" fmla="*/ 0 h 914"/>
              </a:gdLst>
              <a:ahLst/>
              <a:cxnLst>
                <a:cxn ang="0">
                  <a:pos x="connsiteX0" y="connsiteY0"/>
                </a:cxn>
                <a:cxn ang="0">
                  <a:pos x="connsiteX1" y="connsiteY1"/>
                </a:cxn>
              </a:cxnLst>
              <a:rect l="l" t="t" r="r" b="b"/>
              <a:pathLst>
                <a:path w="73125" h="914">
                  <a:moveTo>
                    <a:pt x="0" y="0"/>
                  </a:moveTo>
                  <a:lnTo>
                    <a:pt x="73125" y="0"/>
                  </a:lnTo>
                </a:path>
              </a:pathLst>
            </a:custGeom>
            <a:ln w="19050" cap="rnd">
              <a:solidFill>
                <a:schemeClr val="tx1"/>
              </a:solidFill>
              <a:prstDash val="solid"/>
              <a:round/>
            </a:ln>
          </p:spPr>
          <p:txBody>
            <a:bodyPr rtlCol="0" anchor="ctr"/>
            <a:lstStyle/>
            <a:p>
              <a:endParaRPr lang="en-GB"/>
            </a:p>
          </p:txBody>
        </p:sp>
        <p:sp>
          <p:nvSpPr>
            <p:cNvPr id="338" name="Freeform 337">
              <a:extLst>
                <a:ext uri="{FF2B5EF4-FFF2-40B4-BE49-F238E27FC236}">
                  <a16:creationId xmlns:a16="http://schemas.microsoft.com/office/drawing/2014/main" id="{6F7BDF97-98FE-72D4-ED1F-55A316AD2614}"/>
                </a:ext>
              </a:extLst>
            </p:cNvPr>
            <p:cNvSpPr/>
            <p:nvPr/>
          </p:nvSpPr>
          <p:spPr>
            <a:xfrm>
              <a:off x="4814356" y="660316"/>
              <a:ext cx="14045" cy="3566"/>
            </a:xfrm>
            <a:custGeom>
              <a:avLst/>
              <a:gdLst>
                <a:gd name="connsiteX0" fmla="*/ 0 w 73125"/>
                <a:gd name="connsiteY0" fmla="*/ 0 h 914"/>
                <a:gd name="connsiteX1" fmla="*/ 73125 w 73125"/>
                <a:gd name="connsiteY1" fmla="*/ 0 h 914"/>
              </a:gdLst>
              <a:ahLst/>
              <a:cxnLst>
                <a:cxn ang="0">
                  <a:pos x="connsiteX0" y="connsiteY0"/>
                </a:cxn>
                <a:cxn ang="0">
                  <a:pos x="connsiteX1" y="connsiteY1"/>
                </a:cxn>
              </a:cxnLst>
              <a:rect l="l" t="t" r="r" b="b"/>
              <a:pathLst>
                <a:path w="73125" h="914">
                  <a:moveTo>
                    <a:pt x="0" y="0"/>
                  </a:moveTo>
                  <a:lnTo>
                    <a:pt x="73125" y="0"/>
                  </a:lnTo>
                </a:path>
              </a:pathLst>
            </a:custGeom>
            <a:ln w="19050" cap="rnd">
              <a:solidFill>
                <a:schemeClr val="tx1"/>
              </a:solidFill>
              <a:prstDash val="solid"/>
              <a:round/>
            </a:ln>
          </p:spPr>
          <p:txBody>
            <a:bodyPr rtlCol="0" anchor="ctr"/>
            <a:lstStyle/>
            <a:p>
              <a:endParaRPr lang="en-GB"/>
            </a:p>
          </p:txBody>
        </p:sp>
      </p:grpSp>
      <p:grpSp>
        <p:nvGrpSpPr>
          <p:cNvPr id="351" name="Graphic 339">
            <a:extLst>
              <a:ext uri="{FF2B5EF4-FFF2-40B4-BE49-F238E27FC236}">
                <a16:creationId xmlns:a16="http://schemas.microsoft.com/office/drawing/2014/main" id="{591E50DD-11D3-8940-8DD1-EFA3F7E6F04C}"/>
              </a:ext>
            </a:extLst>
          </p:cNvPr>
          <p:cNvGrpSpPr/>
          <p:nvPr/>
        </p:nvGrpSpPr>
        <p:grpSpPr>
          <a:xfrm>
            <a:off x="5540776" y="2534683"/>
            <a:ext cx="437940" cy="414293"/>
            <a:chOff x="2860248" y="211178"/>
            <a:chExt cx="437940" cy="414293"/>
          </a:xfrm>
          <a:noFill/>
        </p:grpSpPr>
        <p:sp>
          <p:nvSpPr>
            <p:cNvPr id="352" name="Freeform 351">
              <a:extLst>
                <a:ext uri="{FF2B5EF4-FFF2-40B4-BE49-F238E27FC236}">
                  <a16:creationId xmlns:a16="http://schemas.microsoft.com/office/drawing/2014/main" id="{8AADA440-A09D-CE46-CDB0-8B579EB15F53}"/>
                </a:ext>
              </a:extLst>
            </p:cNvPr>
            <p:cNvSpPr/>
            <p:nvPr/>
          </p:nvSpPr>
          <p:spPr>
            <a:xfrm flipV="1">
              <a:off x="2860248" y="443604"/>
              <a:ext cx="106541" cy="181867"/>
            </a:xfrm>
            <a:custGeom>
              <a:avLst/>
              <a:gdLst>
                <a:gd name="connsiteX0" fmla="*/ 106700 w 106541"/>
                <a:gd name="connsiteY0" fmla="*/ 421 h 181867"/>
                <a:gd name="connsiteX1" fmla="*/ 49341 w 106541"/>
                <a:gd name="connsiteY1" fmla="*/ 421 h 181867"/>
                <a:gd name="connsiteX2" fmla="*/ 159 w 106541"/>
                <a:gd name="connsiteY2" fmla="*/ 49604 h 181867"/>
                <a:gd name="connsiteX3" fmla="*/ 159 w 106541"/>
                <a:gd name="connsiteY3" fmla="*/ 133105 h 181867"/>
                <a:gd name="connsiteX4" fmla="*/ 49341 w 106541"/>
                <a:gd name="connsiteY4" fmla="*/ 182288 h 181867"/>
                <a:gd name="connsiteX5" fmla="*/ 106700 w 106541"/>
                <a:gd name="connsiteY5" fmla="*/ 182288 h 18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41" h="181867">
                  <a:moveTo>
                    <a:pt x="106700" y="421"/>
                  </a:moveTo>
                  <a:lnTo>
                    <a:pt x="49341" y="421"/>
                  </a:lnTo>
                  <a:cubicBezTo>
                    <a:pt x="22178" y="421"/>
                    <a:pt x="159" y="22441"/>
                    <a:pt x="159" y="49604"/>
                  </a:cubicBezTo>
                  <a:lnTo>
                    <a:pt x="159" y="133105"/>
                  </a:lnTo>
                  <a:cubicBezTo>
                    <a:pt x="159" y="160268"/>
                    <a:pt x="22178" y="182288"/>
                    <a:pt x="49341" y="182288"/>
                  </a:cubicBezTo>
                  <a:lnTo>
                    <a:pt x="106700" y="182288"/>
                  </a:lnTo>
                  <a:close/>
                </a:path>
              </a:pathLst>
            </a:custGeom>
            <a:noFill/>
            <a:ln w="19050" cap="flat">
              <a:solidFill>
                <a:schemeClr val="tx1"/>
              </a:solidFill>
              <a:prstDash val="solid"/>
              <a:miter/>
            </a:ln>
          </p:spPr>
          <p:txBody>
            <a:bodyPr rtlCol="0" anchor="ctr"/>
            <a:lstStyle/>
            <a:p>
              <a:endParaRPr lang="en-GB"/>
            </a:p>
          </p:txBody>
        </p:sp>
        <p:sp>
          <p:nvSpPr>
            <p:cNvPr id="353" name="Freeform 352">
              <a:extLst>
                <a:ext uri="{FF2B5EF4-FFF2-40B4-BE49-F238E27FC236}">
                  <a16:creationId xmlns:a16="http://schemas.microsoft.com/office/drawing/2014/main" id="{408CE7E8-393A-884D-8CAF-2A27CE6BA976}"/>
                </a:ext>
              </a:extLst>
            </p:cNvPr>
            <p:cNvSpPr/>
            <p:nvPr/>
          </p:nvSpPr>
          <p:spPr>
            <a:xfrm flipV="1">
              <a:off x="3191646" y="443604"/>
              <a:ext cx="106542" cy="181867"/>
            </a:xfrm>
            <a:custGeom>
              <a:avLst/>
              <a:gdLst>
                <a:gd name="connsiteX0" fmla="*/ 57948 w 106542"/>
                <a:gd name="connsiteY0" fmla="*/ 421 h 181867"/>
                <a:gd name="connsiteX1" fmla="*/ 588 w 106542"/>
                <a:gd name="connsiteY1" fmla="*/ 421 h 181867"/>
                <a:gd name="connsiteX2" fmla="*/ 588 w 106542"/>
                <a:gd name="connsiteY2" fmla="*/ 182288 h 181867"/>
                <a:gd name="connsiteX3" fmla="*/ 57948 w 106542"/>
                <a:gd name="connsiteY3" fmla="*/ 182288 h 181867"/>
                <a:gd name="connsiteX4" fmla="*/ 107131 w 106542"/>
                <a:gd name="connsiteY4" fmla="*/ 133105 h 181867"/>
                <a:gd name="connsiteX5" fmla="*/ 107131 w 106542"/>
                <a:gd name="connsiteY5" fmla="*/ 49604 h 181867"/>
                <a:gd name="connsiteX6" fmla="*/ 57948 w 106542"/>
                <a:gd name="connsiteY6" fmla="*/ 421 h 18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542" h="181867">
                  <a:moveTo>
                    <a:pt x="57948" y="421"/>
                  </a:moveTo>
                  <a:lnTo>
                    <a:pt x="588" y="421"/>
                  </a:lnTo>
                  <a:lnTo>
                    <a:pt x="588" y="182288"/>
                  </a:lnTo>
                  <a:lnTo>
                    <a:pt x="57948" y="182288"/>
                  </a:lnTo>
                  <a:cubicBezTo>
                    <a:pt x="85111" y="182288"/>
                    <a:pt x="107131" y="160268"/>
                    <a:pt x="107131" y="133105"/>
                  </a:cubicBezTo>
                  <a:lnTo>
                    <a:pt x="107131" y="49604"/>
                  </a:lnTo>
                  <a:cubicBezTo>
                    <a:pt x="107131" y="22441"/>
                    <a:pt x="85111" y="421"/>
                    <a:pt x="57948" y="421"/>
                  </a:cubicBezTo>
                  <a:close/>
                </a:path>
              </a:pathLst>
            </a:custGeom>
            <a:noFill/>
            <a:ln w="19050" cap="flat">
              <a:solidFill>
                <a:schemeClr val="tx1"/>
              </a:solidFill>
              <a:prstDash val="solid"/>
              <a:miter/>
            </a:ln>
          </p:spPr>
          <p:txBody>
            <a:bodyPr rtlCol="0" anchor="ctr"/>
            <a:lstStyle/>
            <a:p>
              <a:endParaRPr lang="en-GB"/>
            </a:p>
          </p:txBody>
        </p:sp>
        <p:sp>
          <p:nvSpPr>
            <p:cNvPr id="355" name="Freeform 354">
              <a:extLst>
                <a:ext uri="{FF2B5EF4-FFF2-40B4-BE49-F238E27FC236}">
                  <a16:creationId xmlns:a16="http://schemas.microsoft.com/office/drawing/2014/main" id="{32052E5F-4BB3-8E22-067E-16FB71EA58E1}"/>
                </a:ext>
              </a:extLst>
            </p:cNvPr>
            <p:cNvSpPr/>
            <p:nvPr/>
          </p:nvSpPr>
          <p:spPr>
            <a:xfrm flipV="1">
              <a:off x="2947497" y="266396"/>
              <a:ext cx="262264" cy="177208"/>
            </a:xfrm>
            <a:custGeom>
              <a:avLst/>
              <a:gdLst>
                <a:gd name="connsiteX0" fmla="*/ 198 w 262264"/>
                <a:gd name="connsiteY0" fmla="*/ 162 h 177208"/>
                <a:gd name="connsiteX1" fmla="*/ 198 w 262264"/>
                <a:gd name="connsiteY1" fmla="*/ 41178 h 177208"/>
                <a:gd name="connsiteX2" fmla="*/ 131330 w 262264"/>
                <a:gd name="connsiteY2" fmla="*/ 177370 h 177208"/>
                <a:gd name="connsiteX3" fmla="*/ 262462 w 262264"/>
                <a:gd name="connsiteY3" fmla="*/ 41178 h 177208"/>
                <a:gd name="connsiteX4" fmla="*/ 262462 w 262264"/>
                <a:gd name="connsiteY4" fmla="*/ 162 h 177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64" h="177208">
                  <a:moveTo>
                    <a:pt x="198" y="162"/>
                  </a:moveTo>
                  <a:lnTo>
                    <a:pt x="198" y="41178"/>
                  </a:lnTo>
                  <a:cubicBezTo>
                    <a:pt x="198" y="116396"/>
                    <a:pt x="58908" y="177370"/>
                    <a:pt x="131330" y="177370"/>
                  </a:cubicBezTo>
                  <a:cubicBezTo>
                    <a:pt x="203753" y="177370"/>
                    <a:pt x="262462" y="116396"/>
                    <a:pt x="262462" y="41178"/>
                  </a:cubicBezTo>
                  <a:lnTo>
                    <a:pt x="262462" y="162"/>
                  </a:lnTo>
                </a:path>
              </a:pathLst>
            </a:custGeom>
            <a:noFill/>
            <a:ln w="19050" cap="flat">
              <a:solidFill>
                <a:schemeClr val="tx1"/>
              </a:solidFill>
              <a:prstDash val="solid"/>
              <a:miter/>
            </a:ln>
          </p:spPr>
          <p:txBody>
            <a:bodyPr rtlCol="0" anchor="ctr"/>
            <a:lstStyle/>
            <a:p>
              <a:endParaRPr lang="en-GB"/>
            </a:p>
          </p:txBody>
        </p:sp>
        <p:sp>
          <p:nvSpPr>
            <p:cNvPr id="356" name="Freeform 355">
              <a:extLst>
                <a:ext uri="{FF2B5EF4-FFF2-40B4-BE49-F238E27FC236}">
                  <a16:creationId xmlns:a16="http://schemas.microsoft.com/office/drawing/2014/main" id="{C0335BB2-68BA-31D5-E3CE-4B4C8DA4189A}"/>
                </a:ext>
              </a:extLst>
            </p:cNvPr>
            <p:cNvSpPr/>
            <p:nvPr/>
          </p:nvSpPr>
          <p:spPr>
            <a:xfrm flipV="1">
              <a:off x="2892663" y="211178"/>
              <a:ext cx="371933" cy="232425"/>
            </a:xfrm>
            <a:custGeom>
              <a:avLst/>
              <a:gdLst>
                <a:gd name="connsiteX0" fmla="*/ 138 w 371933"/>
                <a:gd name="connsiteY0" fmla="*/ 91 h 232425"/>
                <a:gd name="connsiteX1" fmla="*/ 138 w 371933"/>
                <a:gd name="connsiteY1" fmla="*/ 46551 h 232425"/>
                <a:gd name="connsiteX2" fmla="*/ 186104 w 371933"/>
                <a:gd name="connsiteY2" fmla="*/ 232517 h 232425"/>
                <a:gd name="connsiteX3" fmla="*/ 372071 w 371933"/>
                <a:gd name="connsiteY3" fmla="*/ 46551 h 232425"/>
                <a:gd name="connsiteX4" fmla="*/ 372071 w 371933"/>
                <a:gd name="connsiteY4" fmla="*/ 91 h 232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933" h="232425">
                  <a:moveTo>
                    <a:pt x="138" y="91"/>
                  </a:moveTo>
                  <a:lnTo>
                    <a:pt x="138" y="46551"/>
                  </a:lnTo>
                  <a:cubicBezTo>
                    <a:pt x="138" y="149257"/>
                    <a:pt x="83397" y="232517"/>
                    <a:pt x="186104" y="232517"/>
                  </a:cubicBezTo>
                  <a:cubicBezTo>
                    <a:pt x="288810" y="232517"/>
                    <a:pt x="372071" y="149257"/>
                    <a:pt x="372071" y="46551"/>
                  </a:cubicBezTo>
                  <a:lnTo>
                    <a:pt x="372071" y="91"/>
                  </a:lnTo>
                </a:path>
              </a:pathLst>
            </a:custGeom>
            <a:noFill/>
            <a:ln w="19050" cap="flat">
              <a:solidFill>
                <a:schemeClr val="tx1"/>
              </a:solidFill>
              <a:prstDash val="solid"/>
              <a:miter/>
            </a:ln>
          </p:spPr>
          <p:txBody>
            <a:bodyPr rtlCol="0" anchor="ctr"/>
            <a:lstStyle/>
            <a:p>
              <a:endParaRPr lang="en-GB"/>
            </a:p>
          </p:txBody>
        </p:sp>
        <p:sp>
          <p:nvSpPr>
            <p:cNvPr id="357" name="Freeform 356">
              <a:extLst>
                <a:ext uri="{FF2B5EF4-FFF2-40B4-BE49-F238E27FC236}">
                  <a16:creationId xmlns:a16="http://schemas.microsoft.com/office/drawing/2014/main" id="{21803709-230F-EF78-C83B-8E3BEB5B2120}"/>
                </a:ext>
              </a:extLst>
            </p:cNvPr>
            <p:cNvSpPr/>
            <p:nvPr/>
          </p:nvSpPr>
          <p:spPr>
            <a:xfrm flipV="1">
              <a:off x="3029046" y="504084"/>
              <a:ext cx="685" cy="60908"/>
            </a:xfrm>
            <a:custGeom>
              <a:avLst/>
              <a:gdLst>
                <a:gd name="connsiteX0" fmla="*/ 269 w 685"/>
                <a:gd name="connsiteY0" fmla="*/ 61462 h 60908"/>
                <a:gd name="connsiteX1" fmla="*/ 269 w 685"/>
                <a:gd name="connsiteY1" fmla="*/ 554 h 60908"/>
              </a:gdLst>
              <a:ahLst/>
              <a:cxnLst>
                <a:cxn ang="0">
                  <a:pos x="connsiteX0" y="connsiteY0"/>
                </a:cxn>
                <a:cxn ang="0">
                  <a:pos x="connsiteX1" y="connsiteY1"/>
                </a:cxn>
              </a:cxnLst>
              <a:rect l="l" t="t" r="r" b="b"/>
              <a:pathLst>
                <a:path w="685" h="60908">
                  <a:moveTo>
                    <a:pt x="269" y="61462"/>
                  </a:moveTo>
                  <a:lnTo>
                    <a:pt x="269" y="554"/>
                  </a:lnTo>
                </a:path>
              </a:pathLst>
            </a:custGeom>
            <a:noFill/>
            <a:ln w="19050" cap="flat">
              <a:solidFill>
                <a:schemeClr val="tx1"/>
              </a:solidFill>
              <a:prstDash val="solid"/>
              <a:miter/>
            </a:ln>
          </p:spPr>
          <p:txBody>
            <a:bodyPr rtlCol="0" anchor="ctr"/>
            <a:lstStyle/>
            <a:p>
              <a:endParaRPr lang="en-GB"/>
            </a:p>
          </p:txBody>
        </p:sp>
        <p:sp>
          <p:nvSpPr>
            <p:cNvPr id="359" name="Freeform 358">
              <a:extLst>
                <a:ext uri="{FF2B5EF4-FFF2-40B4-BE49-F238E27FC236}">
                  <a16:creationId xmlns:a16="http://schemas.microsoft.com/office/drawing/2014/main" id="{57C22B84-C782-D802-DA22-F02F0775C5AF}"/>
                </a:ext>
              </a:extLst>
            </p:cNvPr>
            <p:cNvSpPr/>
            <p:nvPr/>
          </p:nvSpPr>
          <p:spPr>
            <a:xfrm flipV="1">
              <a:off x="3128325" y="504084"/>
              <a:ext cx="685" cy="60908"/>
            </a:xfrm>
            <a:custGeom>
              <a:avLst/>
              <a:gdLst>
                <a:gd name="connsiteX0" fmla="*/ 414 w 685"/>
                <a:gd name="connsiteY0" fmla="*/ 61462 h 60908"/>
                <a:gd name="connsiteX1" fmla="*/ 414 w 685"/>
                <a:gd name="connsiteY1" fmla="*/ 554 h 60908"/>
              </a:gdLst>
              <a:ahLst/>
              <a:cxnLst>
                <a:cxn ang="0">
                  <a:pos x="connsiteX0" y="connsiteY0"/>
                </a:cxn>
                <a:cxn ang="0">
                  <a:pos x="connsiteX1" y="connsiteY1"/>
                </a:cxn>
              </a:cxnLst>
              <a:rect l="l" t="t" r="r" b="b"/>
              <a:pathLst>
                <a:path w="685" h="60908">
                  <a:moveTo>
                    <a:pt x="414" y="61462"/>
                  </a:moveTo>
                  <a:lnTo>
                    <a:pt x="414" y="554"/>
                  </a:lnTo>
                </a:path>
              </a:pathLst>
            </a:custGeom>
            <a:noFill/>
            <a:ln w="19050" cap="flat">
              <a:solidFill>
                <a:schemeClr val="tx1"/>
              </a:solidFill>
              <a:prstDash val="solid"/>
              <a:miter/>
            </a:ln>
          </p:spPr>
          <p:txBody>
            <a:bodyPr rtlCol="0" anchor="ctr"/>
            <a:lstStyle/>
            <a:p>
              <a:endParaRPr lang="en-GB"/>
            </a:p>
          </p:txBody>
        </p:sp>
        <p:sp>
          <p:nvSpPr>
            <p:cNvPr id="360" name="Freeform 359">
              <a:extLst>
                <a:ext uri="{FF2B5EF4-FFF2-40B4-BE49-F238E27FC236}">
                  <a16:creationId xmlns:a16="http://schemas.microsoft.com/office/drawing/2014/main" id="{676A208A-F048-7D23-BA18-3F1C196ACE98}"/>
                </a:ext>
              </a:extLst>
            </p:cNvPr>
            <p:cNvSpPr/>
            <p:nvPr/>
          </p:nvSpPr>
          <p:spPr>
            <a:xfrm flipV="1">
              <a:off x="3078685" y="482462"/>
              <a:ext cx="685" cy="104152"/>
            </a:xfrm>
            <a:custGeom>
              <a:avLst/>
              <a:gdLst>
                <a:gd name="connsiteX0" fmla="*/ 341 w 685"/>
                <a:gd name="connsiteY0" fmla="*/ 104730 h 104152"/>
                <a:gd name="connsiteX1" fmla="*/ 341 w 685"/>
                <a:gd name="connsiteY1" fmla="*/ 578 h 104152"/>
              </a:gdLst>
              <a:ahLst/>
              <a:cxnLst>
                <a:cxn ang="0">
                  <a:pos x="connsiteX0" y="connsiteY0"/>
                </a:cxn>
                <a:cxn ang="0">
                  <a:pos x="connsiteX1" y="connsiteY1"/>
                </a:cxn>
              </a:cxnLst>
              <a:rect l="l" t="t" r="r" b="b"/>
              <a:pathLst>
                <a:path w="685" h="104152">
                  <a:moveTo>
                    <a:pt x="341" y="104730"/>
                  </a:moveTo>
                  <a:lnTo>
                    <a:pt x="341" y="578"/>
                  </a:lnTo>
                </a:path>
              </a:pathLst>
            </a:custGeom>
            <a:noFill/>
            <a:ln w="19050" cap="flat">
              <a:solidFill>
                <a:schemeClr val="tx1"/>
              </a:solidFill>
              <a:prstDash val="solid"/>
              <a:miter/>
            </a:ln>
          </p:spPr>
          <p:txBody>
            <a:bodyPr rtlCol="0" anchor="ctr"/>
            <a:lstStyle/>
            <a:p>
              <a:endParaRPr lang="en-GB"/>
            </a:p>
          </p:txBody>
        </p:sp>
      </p:grpSp>
      <p:grpSp>
        <p:nvGrpSpPr>
          <p:cNvPr id="395" name="Graphic 361">
            <a:extLst>
              <a:ext uri="{FF2B5EF4-FFF2-40B4-BE49-F238E27FC236}">
                <a16:creationId xmlns:a16="http://schemas.microsoft.com/office/drawing/2014/main" id="{4635A4ED-6B24-BC57-2AC3-19A582FFC588}"/>
              </a:ext>
            </a:extLst>
          </p:cNvPr>
          <p:cNvGrpSpPr/>
          <p:nvPr/>
        </p:nvGrpSpPr>
        <p:grpSpPr>
          <a:xfrm>
            <a:off x="9702545" y="2545439"/>
            <a:ext cx="440363" cy="392781"/>
            <a:chOff x="2858504" y="215294"/>
            <a:chExt cx="440363" cy="392781"/>
          </a:xfrm>
          <a:noFill/>
        </p:grpSpPr>
        <p:sp>
          <p:nvSpPr>
            <p:cNvPr id="396" name="Freeform 395">
              <a:extLst>
                <a:ext uri="{FF2B5EF4-FFF2-40B4-BE49-F238E27FC236}">
                  <a16:creationId xmlns:a16="http://schemas.microsoft.com/office/drawing/2014/main" id="{3469FC77-B0A0-640A-30F9-791ECB31FC82}"/>
                </a:ext>
              </a:extLst>
            </p:cNvPr>
            <p:cNvSpPr/>
            <p:nvPr/>
          </p:nvSpPr>
          <p:spPr>
            <a:xfrm flipV="1">
              <a:off x="2977052" y="288087"/>
              <a:ext cx="203266" cy="175633"/>
            </a:xfrm>
            <a:custGeom>
              <a:avLst/>
              <a:gdLst>
                <a:gd name="connsiteX0" fmla="*/ 188376 w 203266"/>
                <a:gd name="connsiteY0" fmla="*/ 86589 h 175633"/>
                <a:gd name="connsiteX1" fmla="*/ 102074 w 203266"/>
                <a:gd name="connsiteY1" fmla="*/ 287 h 175633"/>
                <a:gd name="connsiteX2" fmla="*/ 15763 w 203266"/>
                <a:gd name="connsiteY2" fmla="*/ 86589 h 175633"/>
                <a:gd name="connsiteX3" fmla="*/ 15761 w 203266"/>
                <a:gd name="connsiteY3" fmla="*/ 160592 h 175633"/>
                <a:gd name="connsiteX4" fmla="*/ 15764 w 203266"/>
                <a:gd name="connsiteY4" fmla="*/ 160595 h 175633"/>
                <a:gd name="connsiteX5" fmla="*/ 89765 w 203266"/>
                <a:gd name="connsiteY5" fmla="*/ 160595 h 175633"/>
                <a:gd name="connsiteX6" fmla="*/ 102074 w 203266"/>
                <a:gd name="connsiteY6" fmla="*/ 148287 h 175633"/>
                <a:gd name="connsiteX7" fmla="*/ 114371 w 203266"/>
                <a:gd name="connsiteY7" fmla="*/ 160586 h 175633"/>
                <a:gd name="connsiteX8" fmla="*/ 188376 w 203266"/>
                <a:gd name="connsiteY8" fmla="*/ 160591 h 175633"/>
                <a:gd name="connsiteX9" fmla="*/ 188376 w 203266"/>
                <a:gd name="connsiteY9" fmla="*/ 86589 h 17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266" h="175633">
                  <a:moveTo>
                    <a:pt x="188376" y="86589"/>
                  </a:moveTo>
                  <a:lnTo>
                    <a:pt x="102074" y="287"/>
                  </a:lnTo>
                  <a:lnTo>
                    <a:pt x="15763" y="86589"/>
                  </a:lnTo>
                  <a:cubicBezTo>
                    <a:pt x="-4673" y="107024"/>
                    <a:pt x="-4673" y="140157"/>
                    <a:pt x="15761" y="160592"/>
                  </a:cubicBezTo>
                  <a:lnTo>
                    <a:pt x="15764" y="160595"/>
                  </a:lnTo>
                  <a:cubicBezTo>
                    <a:pt x="36200" y="181030"/>
                    <a:pt x="69330" y="181030"/>
                    <a:pt x="89765" y="160595"/>
                  </a:cubicBezTo>
                  <a:lnTo>
                    <a:pt x="102074" y="148287"/>
                  </a:lnTo>
                  <a:lnTo>
                    <a:pt x="114371" y="160586"/>
                  </a:lnTo>
                  <a:cubicBezTo>
                    <a:pt x="134805" y="181025"/>
                    <a:pt x="167940" y="181027"/>
                    <a:pt x="188376" y="160591"/>
                  </a:cubicBezTo>
                  <a:cubicBezTo>
                    <a:pt x="208811" y="140156"/>
                    <a:pt x="208811" y="107024"/>
                    <a:pt x="188376" y="86589"/>
                  </a:cubicBezTo>
                  <a:close/>
                </a:path>
              </a:pathLst>
            </a:custGeom>
            <a:noFill/>
            <a:ln w="19050" cap="rnd">
              <a:solidFill>
                <a:schemeClr val="tx1"/>
              </a:solidFill>
              <a:prstDash val="solid"/>
              <a:round/>
            </a:ln>
          </p:spPr>
          <p:txBody>
            <a:bodyPr rtlCol="0" anchor="ctr"/>
            <a:lstStyle/>
            <a:p>
              <a:endParaRPr lang="en-GB"/>
            </a:p>
          </p:txBody>
        </p:sp>
        <p:sp>
          <p:nvSpPr>
            <p:cNvPr id="397" name="Freeform 396">
              <a:extLst>
                <a:ext uri="{FF2B5EF4-FFF2-40B4-BE49-F238E27FC236}">
                  <a16:creationId xmlns:a16="http://schemas.microsoft.com/office/drawing/2014/main" id="{A4A1E266-37DD-B0D6-36AE-19A6270A68CE}"/>
                </a:ext>
              </a:extLst>
            </p:cNvPr>
            <p:cNvSpPr/>
            <p:nvPr/>
          </p:nvSpPr>
          <p:spPr>
            <a:xfrm flipV="1">
              <a:off x="2858504" y="215294"/>
              <a:ext cx="440363" cy="392781"/>
            </a:xfrm>
            <a:custGeom>
              <a:avLst/>
              <a:gdLst>
                <a:gd name="connsiteX0" fmla="*/ 440945 w 440363"/>
                <a:gd name="connsiteY0" fmla="*/ 323596 h 392781"/>
                <a:gd name="connsiteX1" fmla="*/ 440945 w 440363"/>
                <a:gd name="connsiteY1" fmla="*/ 159982 h 392781"/>
                <a:gd name="connsiteX2" fmla="*/ 371279 w 440363"/>
                <a:gd name="connsiteY2" fmla="*/ 90316 h 392781"/>
                <a:gd name="connsiteX3" fmla="*/ 289587 w 440363"/>
                <a:gd name="connsiteY3" fmla="*/ 90316 h 392781"/>
                <a:gd name="connsiteX4" fmla="*/ 220764 w 440363"/>
                <a:gd name="connsiteY4" fmla="*/ 480 h 392781"/>
                <a:gd name="connsiteX5" fmla="*/ 151941 w 440363"/>
                <a:gd name="connsiteY5" fmla="*/ 90316 h 392781"/>
                <a:gd name="connsiteX6" fmla="*/ 70248 w 440363"/>
                <a:gd name="connsiteY6" fmla="*/ 90316 h 392781"/>
                <a:gd name="connsiteX7" fmla="*/ 582 w 440363"/>
                <a:gd name="connsiteY7" fmla="*/ 159982 h 392781"/>
                <a:gd name="connsiteX8" fmla="*/ 582 w 440363"/>
                <a:gd name="connsiteY8" fmla="*/ 323596 h 392781"/>
                <a:gd name="connsiteX9" fmla="*/ 70248 w 440363"/>
                <a:gd name="connsiteY9" fmla="*/ 393262 h 392781"/>
                <a:gd name="connsiteX10" fmla="*/ 371279 w 440363"/>
                <a:gd name="connsiteY10" fmla="*/ 393262 h 392781"/>
                <a:gd name="connsiteX11" fmla="*/ 440945 w 440363"/>
                <a:gd name="connsiteY11" fmla="*/ 323596 h 392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0363" h="392781">
                  <a:moveTo>
                    <a:pt x="440945" y="323596"/>
                  </a:moveTo>
                  <a:lnTo>
                    <a:pt x="440945" y="159982"/>
                  </a:lnTo>
                  <a:cubicBezTo>
                    <a:pt x="440945" y="121506"/>
                    <a:pt x="409755" y="90316"/>
                    <a:pt x="371279" y="90316"/>
                  </a:cubicBezTo>
                  <a:lnTo>
                    <a:pt x="289587" y="90316"/>
                  </a:lnTo>
                  <a:lnTo>
                    <a:pt x="220764" y="480"/>
                  </a:lnTo>
                  <a:lnTo>
                    <a:pt x="151941" y="90316"/>
                  </a:lnTo>
                  <a:lnTo>
                    <a:pt x="70248" y="90316"/>
                  </a:lnTo>
                  <a:cubicBezTo>
                    <a:pt x="31773" y="90316"/>
                    <a:pt x="582" y="121506"/>
                    <a:pt x="582" y="159982"/>
                  </a:cubicBezTo>
                  <a:lnTo>
                    <a:pt x="582" y="323596"/>
                  </a:lnTo>
                  <a:cubicBezTo>
                    <a:pt x="582" y="362071"/>
                    <a:pt x="31773" y="393262"/>
                    <a:pt x="70248" y="393262"/>
                  </a:cubicBezTo>
                  <a:lnTo>
                    <a:pt x="371279" y="393262"/>
                  </a:lnTo>
                  <a:cubicBezTo>
                    <a:pt x="409755" y="393262"/>
                    <a:pt x="440945" y="362071"/>
                    <a:pt x="440945" y="323596"/>
                  </a:cubicBezTo>
                  <a:close/>
                </a:path>
              </a:pathLst>
            </a:custGeom>
            <a:noFill/>
            <a:ln w="19050" cap="rnd">
              <a:solidFill>
                <a:schemeClr val="tx1"/>
              </a:solidFill>
              <a:prstDash val="solid"/>
              <a:round/>
            </a:ln>
          </p:spPr>
          <p:txBody>
            <a:bodyPr rtlCol="0" anchor="ctr"/>
            <a:lstStyle/>
            <a:p>
              <a:endParaRPr lang="en-GB"/>
            </a:p>
          </p:txBody>
        </p:sp>
      </p:grpSp>
      <p:grpSp>
        <p:nvGrpSpPr>
          <p:cNvPr id="403" name="Graphic 398">
            <a:extLst>
              <a:ext uri="{FF2B5EF4-FFF2-40B4-BE49-F238E27FC236}">
                <a16:creationId xmlns:a16="http://schemas.microsoft.com/office/drawing/2014/main" id="{AE54E72C-3FBA-BA8F-55E3-CCD02BFFAFAC}"/>
              </a:ext>
            </a:extLst>
          </p:cNvPr>
          <p:cNvGrpSpPr/>
          <p:nvPr/>
        </p:nvGrpSpPr>
        <p:grpSpPr>
          <a:xfrm>
            <a:off x="4159972" y="2580364"/>
            <a:ext cx="440361" cy="322930"/>
            <a:chOff x="2858504" y="250220"/>
            <a:chExt cx="440361" cy="322930"/>
          </a:xfrm>
          <a:noFill/>
        </p:grpSpPr>
        <p:sp>
          <p:nvSpPr>
            <p:cNvPr id="404" name="Freeform 403">
              <a:extLst>
                <a:ext uri="{FF2B5EF4-FFF2-40B4-BE49-F238E27FC236}">
                  <a16:creationId xmlns:a16="http://schemas.microsoft.com/office/drawing/2014/main" id="{7933DD3A-AA56-1C99-022F-D0D1C50D0E06}"/>
                </a:ext>
              </a:extLst>
            </p:cNvPr>
            <p:cNvSpPr/>
            <p:nvPr/>
          </p:nvSpPr>
          <p:spPr>
            <a:xfrm flipV="1">
              <a:off x="2858504" y="250220"/>
              <a:ext cx="440361" cy="184899"/>
            </a:xfrm>
            <a:custGeom>
              <a:avLst/>
              <a:gdLst>
                <a:gd name="connsiteX0" fmla="*/ 12327 w 440361"/>
                <a:gd name="connsiteY0" fmla="*/ 133010 h 184899"/>
                <a:gd name="connsiteX1" fmla="*/ 114 w 440361"/>
                <a:gd name="connsiteY1" fmla="*/ 155820 h 184899"/>
                <a:gd name="connsiteX2" fmla="*/ 114 w 440361"/>
                <a:gd name="connsiteY2" fmla="*/ 155843 h 184899"/>
                <a:gd name="connsiteX3" fmla="*/ 29457 w 440361"/>
                <a:gd name="connsiteY3" fmla="*/ 185185 h 184899"/>
                <a:gd name="connsiteX4" fmla="*/ 411132 w 440361"/>
                <a:gd name="connsiteY4" fmla="*/ 185185 h 184899"/>
                <a:gd name="connsiteX5" fmla="*/ 440475 w 440361"/>
                <a:gd name="connsiteY5" fmla="*/ 155843 h 184899"/>
                <a:gd name="connsiteX6" fmla="*/ 440475 w 440361"/>
                <a:gd name="connsiteY6" fmla="*/ 155828 h 184899"/>
                <a:gd name="connsiteX7" fmla="*/ 440475 w 440361"/>
                <a:gd name="connsiteY7" fmla="*/ 155820 h 184899"/>
                <a:gd name="connsiteX8" fmla="*/ 428263 w 440361"/>
                <a:gd name="connsiteY8" fmla="*/ 133010 h 184899"/>
                <a:gd name="connsiteX9" fmla="*/ 236580 w 440361"/>
                <a:gd name="connsiteY9" fmla="*/ 5217 h 184899"/>
                <a:gd name="connsiteX10" fmla="*/ 204009 w 440361"/>
                <a:gd name="connsiteY10" fmla="*/ 5217 h 184899"/>
                <a:gd name="connsiteX11" fmla="*/ 12327 w 440361"/>
                <a:gd name="connsiteY11" fmla="*/ 133010 h 18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0361" h="184899">
                  <a:moveTo>
                    <a:pt x="12327" y="133010"/>
                  </a:moveTo>
                  <a:cubicBezTo>
                    <a:pt x="4694" y="138096"/>
                    <a:pt x="114" y="146654"/>
                    <a:pt x="114" y="155820"/>
                  </a:cubicBezTo>
                  <a:lnTo>
                    <a:pt x="114" y="155843"/>
                  </a:lnTo>
                  <a:cubicBezTo>
                    <a:pt x="114" y="172048"/>
                    <a:pt x="13252" y="185185"/>
                    <a:pt x="29457" y="185185"/>
                  </a:cubicBezTo>
                  <a:lnTo>
                    <a:pt x="411132" y="185185"/>
                  </a:lnTo>
                  <a:cubicBezTo>
                    <a:pt x="427337" y="185185"/>
                    <a:pt x="440475" y="172048"/>
                    <a:pt x="440475" y="155843"/>
                  </a:cubicBezTo>
                  <a:lnTo>
                    <a:pt x="440475" y="155828"/>
                  </a:lnTo>
                  <a:lnTo>
                    <a:pt x="440475" y="155820"/>
                  </a:lnTo>
                  <a:cubicBezTo>
                    <a:pt x="440475" y="146654"/>
                    <a:pt x="435896" y="138096"/>
                    <a:pt x="428263" y="133010"/>
                  </a:cubicBezTo>
                  <a:cubicBezTo>
                    <a:pt x="391015" y="108173"/>
                    <a:pt x="278781" y="33356"/>
                    <a:pt x="236580" y="5217"/>
                  </a:cubicBezTo>
                  <a:cubicBezTo>
                    <a:pt x="226717" y="-1359"/>
                    <a:pt x="213873" y="-1359"/>
                    <a:pt x="204009" y="5217"/>
                  </a:cubicBezTo>
                  <a:cubicBezTo>
                    <a:pt x="161807" y="33356"/>
                    <a:pt x="49574" y="108173"/>
                    <a:pt x="12327" y="133010"/>
                  </a:cubicBezTo>
                  <a:close/>
                </a:path>
              </a:pathLst>
            </a:custGeom>
            <a:noFill/>
            <a:ln w="19050" cap="rnd">
              <a:solidFill>
                <a:schemeClr val="tx1"/>
              </a:solidFill>
              <a:prstDash val="solid"/>
              <a:round/>
            </a:ln>
          </p:spPr>
          <p:txBody>
            <a:bodyPr rtlCol="0" anchor="ctr"/>
            <a:lstStyle/>
            <a:p>
              <a:endParaRPr lang="en-GB"/>
            </a:p>
          </p:txBody>
        </p:sp>
        <p:sp>
          <p:nvSpPr>
            <p:cNvPr id="405" name="Freeform 404">
              <a:extLst>
                <a:ext uri="{FF2B5EF4-FFF2-40B4-BE49-F238E27FC236}">
                  <a16:creationId xmlns:a16="http://schemas.microsoft.com/office/drawing/2014/main" id="{F1A50C9A-3DE6-9DB2-DCE3-687AE59D3984}"/>
                </a:ext>
              </a:extLst>
            </p:cNvPr>
            <p:cNvSpPr/>
            <p:nvPr/>
          </p:nvSpPr>
          <p:spPr>
            <a:xfrm flipV="1">
              <a:off x="2858505" y="279577"/>
              <a:ext cx="440361" cy="293574"/>
            </a:xfrm>
            <a:custGeom>
              <a:avLst/>
              <a:gdLst>
                <a:gd name="connsiteX0" fmla="*/ 100 w 440361"/>
                <a:gd name="connsiteY0" fmla="*/ 294098 h 293574"/>
                <a:gd name="connsiteX1" fmla="*/ 100 w 440361"/>
                <a:gd name="connsiteY1" fmla="*/ 29881 h 293574"/>
                <a:gd name="connsiteX2" fmla="*/ 8702 w 440361"/>
                <a:gd name="connsiteY2" fmla="*/ 9125 h 293574"/>
                <a:gd name="connsiteX3" fmla="*/ 29458 w 440361"/>
                <a:gd name="connsiteY3" fmla="*/ 523 h 293574"/>
                <a:gd name="connsiteX4" fmla="*/ 411104 w 440361"/>
                <a:gd name="connsiteY4" fmla="*/ 523 h 293574"/>
                <a:gd name="connsiteX5" fmla="*/ 431860 w 440361"/>
                <a:gd name="connsiteY5" fmla="*/ 9125 h 293574"/>
                <a:gd name="connsiteX6" fmla="*/ 440462 w 440361"/>
                <a:gd name="connsiteY6" fmla="*/ 29881 h 293574"/>
                <a:gd name="connsiteX7" fmla="*/ 440462 w 440361"/>
                <a:gd name="connsiteY7" fmla="*/ 294098 h 29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0361" h="293574">
                  <a:moveTo>
                    <a:pt x="100" y="294098"/>
                  </a:moveTo>
                  <a:lnTo>
                    <a:pt x="100" y="29881"/>
                  </a:lnTo>
                  <a:cubicBezTo>
                    <a:pt x="100" y="22094"/>
                    <a:pt x="3190" y="14630"/>
                    <a:pt x="8702" y="9125"/>
                  </a:cubicBezTo>
                  <a:cubicBezTo>
                    <a:pt x="14207" y="3613"/>
                    <a:pt x="21671" y="523"/>
                    <a:pt x="29458" y="523"/>
                  </a:cubicBezTo>
                  <a:lnTo>
                    <a:pt x="411104" y="523"/>
                  </a:lnTo>
                  <a:cubicBezTo>
                    <a:pt x="418891" y="523"/>
                    <a:pt x="426355" y="3613"/>
                    <a:pt x="431860" y="9125"/>
                  </a:cubicBezTo>
                  <a:cubicBezTo>
                    <a:pt x="437372" y="14630"/>
                    <a:pt x="440462" y="22094"/>
                    <a:pt x="440462" y="29881"/>
                  </a:cubicBezTo>
                  <a:lnTo>
                    <a:pt x="440462" y="294098"/>
                  </a:lnTo>
                </a:path>
              </a:pathLst>
            </a:custGeom>
            <a:noFill/>
            <a:ln w="19050" cap="rnd">
              <a:solidFill>
                <a:schemeClr val="tx1"/>
              </a:solidFill>
              <a:prstDash val="solid"/>
              <a:round/>
            </a:ln>
          </p:spPr>
          <p:txBody>
            <a:bodyPr rtlCol="0" anchor="ctr"/>
            <a:lstStyle/>
            <a:p>
              <a:endParaRPr lang="en-GB"/>
            </a:p>
          </p:txBody>
        </p:sp>
      </p:grpSp>
      <p:grpSp>
        <p:nvGrpSpPr>
          <p:cNvPr id="413" name="Graphic 406">
            <a:extLst>
              <a:ext uri="{FF2B5EF4-FFF2-40B4-BE49-F238E27FC236}">
                <a16:creationId xmlns:a16="http://schemas.microsoft.com/office/drawing/2014/main" id="{343990A2-48F8-7288-1A97-30E59DF1F1C8}"/>
              </a:ext>
            </a:extLst>
          </p:cNvPr>
          <p:cNvGrpSpPr/>
          <p:nvPr/>
        </p:nvGrpSpPr>
        <p:grpSpPr>
          <a:xfrm>
            <a:off x="11056148" y="2516970"/>
            <a:ext cx="449718" cy="449718"/>
            <a:chOff x="3666740" y="999740"/>
            <a:chExt cx="449718" cy="449718"/>
          </a:xfrm>
          <a:noFill/>
        </p:grpSpPr>
        <p:sp>
          <p:nvSpPr>
            <p:cNvPr id="414" name="Freeform 413">
              <a:extLst>
                <a:ext uri="{FF2B5EF4-FFF2-40B4-BE49-F238E27FC236}">
                  <a16:creationId xmlns:a16="http://schemas.microsoft.com/office/drawing/2014/main" id="{FABB0174-B5FB-157D-EB7C-C5C09B207BF0}"/>
                </a:ext>
              </a:extLst>
            </p:cNvPr>
            <p:cNvSpPr/>
            <p:nvPr/>
          </p:nvSpPr>
          <p:spPr>
            <a:xfrm>
              <a:off x="3870133" y="1134867"/>
              <a:ext cx="123348" cy="160875"/>
            </a:xfrm>
            <a:custGeom>
              <a:avLst/>
              <a:gdLst>
                <a:gd name="connsiteX0" fmla="*/ 0 w 123348"/>
                <a:gd name="connsiteY0" fmla="*/ 160876 h 160875"/>
                <a:gd name="connsiteX1" fmla="*/ 0 w 123348"/>
                <a:gd name="connsiteY1" fmla="*/ 21532 h 160875"/>
                <a:gd name="connsiteX2" fmla="*/ 21506 w 123348"/>
                <a:gd name="connsiteY2" fmla="*/ 0 h 160875"/>
                <a:gd name="connsiteX3" fmla="*/ 43038 w 123348"/>
                <a:gd name="connsiteY3" fmla="*/ 21532 h 160875"/>
                <a:gd name="connsiteX4" fmla="*/ 43038 w 123348"/>
                <a:gd name="connsiteY4" fmla="*/ 51160 h 160875"/>
                <a:gd name="connsiteX5" fmla="*/ 95813 w 123348"/>
                <a:gd name="connsiteY5" fmla="*/ 51160 h 160875"/>
                <a:gd name="connsiteX6" fmla="*/ 122838 w 123348"/>
                <a:gd name="connsiteY6" fmla="*/ 83757 h 160875"/>
                <a:gd name="connsiteX7" fmla="*/ 114559 w 123348"/>
                <a:gd name="connsiteY7" fmla="*/ 134449 h 160875"/>
                <a:gd name="connsiteX8" fmla="*/ 85346 w 123348"/>
                <a:gd name="connsiteY8" fmla="*/ 160876 h 160875"/>
                <a:gd name="connsiteX9" fmla="*/ 0 w 123348"/>
                <a:gd name="connsiteY9" fmla="*/ 160876 h 16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348" h="160875">
                  <a:moveTo>
                    <a:pt x="0" y="160876"/>
                  </a:moveTo>
                  <a:lnTo>
                    <a:pt x="0" y="21532"/>
                  </a:lnTo>
                  <a:cubicBezTo>
                    <a:pt x="0" y="9685"/>
                    <a:pt x="9685" y="0"/>
                    <a:pt x="21506" y="0"/>
                  </a:cubicBezTo>
                  <a:cubicBezTo>
                    <a:pt x="33352" y="0"/>
                    <a:pt x="43038" y="9685"/>
                    <a:pt x="43038" y="21532"/>
                  </a:cubicBezTo>
                  <a:lnTo>
                    <a:pt x="43038" y="51160"/>
                  </a:lnTo>
                  <a:lnTo>
                    <a:pt x="95813" y="51160"/>
                  </a:lnTo>
                  <a:cubicBezTo>
                    <a:pt x="115912" y="51160"/>
                    <a:pt x="125780" y="65662"/>
                    <a:pt x="122838" y="83757"/>
                  </a:cubicBezTo>
                  <a:lnTo>
                    <a:pt x="114559" y="134449"/>
                  </a:lnTo>
                  <a:cubicBezTo>
                    <a:pt x="112215" y="148796"/>
                    <a:pt x="104066" y="160876"/>
                    <a:pt x="85346" y="160876"/>
                  </a:cubicBezTo>
                  <a:lnTo>
                    <a:pt x="0" y="160876"/>
                  </a:lnTo>
                  <a:close/>
                </a:path>
              </a:pathLst>
            </a:custGeom>
            <a:noFill/>
            <a:ln w="19050" cap="rnd">
              <a:solidFill>
                <a:schemeClr val="tx1"/>
              </a:solidFill>
              <a:prstDash val="solid"/>
              <a:round/>
            </a:ln>
          </p:spPr>
          <p:txBody>
            <a:bodyPr rtlCol="0" anchor="ctr"/>
            <a:lstStyle/>
            <a:p>
              <a:endParaRPr lang="en-GB"/>
            </a:p>
          </p:txBody>
        </p:sp>
        <p:sp>
          <p:nvSpPr>
            <p:cNvPr id="415" name="Freeform 414">
              <a:extLst>
                <a:ext uri="{FF2B5EF4-FFF2-40B4-BE49-F238E27FC236}">
                  <a16:creationId xmlns:a16="http://schemas.microsoft.com/office/drawing/2014/main" id="{EC3EA08C-C735-4F2E-BD1E-9375944FA15A}"/>
                </a:ext>
              </a:extLst>
            </p:cNvPr>
            <p:cNvSpPr/>
            <p:nvPr/>
          </p:nvSpPr>
          <p:spPr>
            <a:xfrm>
              <a:off x="3814390" y="1186027"/>
              <a:ext cx="55743" cy="109715"/>
            </a:xfrm>
            <a:custGeom>
              <a:avLst/>
              <a:gdLst>
                <a:gd name="connsiteX0" fmla="*/ 0 w 55743"/>
                <a:gd name="connsiteY0" fmla="*/ 0 h 109715"/>
                <a:gd name="connsiteX1" fmla="*/ 55743 w 55743"/>
                <a:gd name="connsiteY1" fmla="*/ 0 h 109715"/>
                <a:gd name="connsiteX2" fmla="*/ 55743 w 55743"/>
                <a:gd name="connsiteY2" fmla="*/ 109716 h 109715"/>
                <a:gd name="connsiteX3" fmla="*/ 0 w 55743"/>
                <a:gd name="connsiteY3" fmla="*/ 109716 h 109715"/>
              </a:gdLst>
              <a:ahLst/>
              <a:cxnLst>
                <a:cxn ang="0">
                  <a:pos x="connsiteX0" y="connsiteY0"/>
                </a:cxn>
                <a:cxn ang="0">
                  <a:pos x="connsiteX1" y="connsiteY1"/>
                </a:cxn>
                <a:cxn ang="0">
                  <a:pos x="connsiteX2" y="connsiteY2"/>
                </a:cxn>
                <a:cxn ang="0">
                  <a:pos x="connsiteX3" y="connsiteY3"/>
                </a:cxn>
              </a:cxnLst>
              <a:rect l="l" t="t" r="r" b="b"/>
              <a:pathLst>
                <a:path w="55743" h="109715">
                  <a:moveTo>
                    <a:pt x="0" y="0"/>
                  </a:moveTo>
                  <a:lnTo>
                    <a:pt x="55743" y="0"/>
                  </a:lnTo>
                  <a:lnTo>
                    <a:pt x="55743" y="109716"/>
                  </a:lnTo>
                  <a:lnTo>
                    <a:pt x="0" y="109716"/>
                  </a:lnTo>
                  <a:close/>
                </a:path>
              </a:pathLst>
            </a:custGeom>
            <a:noFill/>
            <a:ln w="19050" cap="rnd">
              <a:solidFill>
                <a:schemeClr val="tx1"/>
              </a:solidFill>
              <a:prstDash val="solid"/>
              <a:round/>
            </a:ln>
          </p:spPr>
          <p:txBody>
            <a:bodyPr rtlCol="0" anchor="ctr"/>
            <a:lstStyle/>
            <a:p>
              <a:endParaRPr lang="en-GB"/>
            </a:p>
          </p:txBody>
        </p:sp>
        <p:sp>
          <p:nvSpPr>
            <p:cNvPr id="416" name="Freeform 415">
              <a:extLst>
                <a:ext uri="{FF2B5EF4-FFF2-40B4-BE49-F238E27FC236}">
                  <a16:creationId xmlns:a16="http://schemas.microsoft.com/office/drawing/2014/main" id="{8ABD24CB-9E20-0491-36B3-5EAE5E6B992C}"/>
                </a:ext>
              </a:extLst>
            </p:cNvPr>
            <p:cNvSpPr/>
            <p:nvPr/>
          </p:nvSpPr>
          <p:spPr>
            <a:xfrm>
              <a:off x="3666740" y="999740"/>
              <a:ext cx="449718" cy="449718"/>
            </a:xfrm>
            <a:custGeom>
              <a:avLst/>
              <a:gdLst>
                <a:gd name="connsiteX0" fmla="*/ 224847 w 449718"/>
                <a:gd name="connsiteY0" fmla="*/ 0 h 449718"/>
                <a:gd name="connsiteX1" fmla="*/ 298971 w 449718"/>
                <a:gd name="connsiteY1" fmla="*/ 45927 h 449718"/>
                <a:gd name="connsiteX2" fmla="*/ 383848 w 449718"/>
                <a:gd name="connsiteY2" fmla="*/ 65844 h 449718"/>
                <a:gd name="connsiteX3" fmla="*/ 403765 w 449718"/>
                <a:gd name="connsiteY3" fmla="*/ 150747 h 449718"/>
                <a:gd name="connsiteX4" fmla="*/ 449719 w 449718"/>
                <a:gd name="connsiteY4" fmla="*/ 224847 h 449718"/>
                <a:gd name="connsiteX5" fmla="*/ 403765 w 449718"/>
                <a:gd name="connsiteY5" fmla="*/ 298971 h 449718"/>
                <a:gd name="connsiteX6" fmla="*/ 383848 w 449718"/>
                <a:gd name="connsiteY6" fmla="*/ 383848 h 449718"/>
                <a:gd name="connsiteX7" fmla="*/ 298971 w 449718"/>
                <a:gd name="connsiteY7" fmla="*/ 403765 h 449718"/>
                <a:gd name="connsiteX8" fmla="*/ 224847 w 449718"/>
                <a:gd name="connsiteY8" fmla="*/ 449719 h 449718"/>
                <a:gd name="connsiteX9" fmla="*/ 150748 w 449718"/>
                <a:gd name="connsiteY9" fmla="*/ 403765 h 449718"/>
                <a:gd name="connsiteX10" fmla="*/ 65844 w 449718"/>
                <a:gd name="connsiteY10" fmla="*/ 383848 h 449718"/>
                <a:gd name="connsiteX11" fmla="*/ 45927 w 449718"/>
                <a:gd name="connsiteY11" fmla="*/ 298971 h 449718"/>
                <a:gd name="connsiteX12" fmla="*/ 0 w 449718"/>
                <a:gd name="connsiteY12" fmla="*/ 224847 h 449718"/>
                <a:gd name="connsiteX13" fmla="*/ 45927 w 449718"/>
                <a:gd name="connsiteY13" fmla="*/ 150748 h 449718"/>
                <a:gd name="connsiteX14" fmla="*/ 65844 w 449718"/>
                <a:gd name="connsiteY14" fmla="*/ 65845 h 449718"/>
                <a:gd name="connsiteX15" fmla="*/ 150748 w 449718"/>
                <a:gd name="connsiteY15" fmla="*/ 45928 h 449718"/>
                <a:gd name="connsiteX16" fmla="*/ 224847 w 449718"/>
                <a:gd name="connsiteY16" fmla="*/ 0 h 449718"/>
                <a:gd name="connsiteX17" fmla="*/ 224847 w 449718"/>
                <a:gd name="connsiteY17" fmla="*/ 0 h 449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9718" h="449718">
                  <a:moveTo>
                    <a:pt x="224847" y="0"/>
                  </a:moveTo>
                  <a:cubicBezTo>
                    <a:pt x="266218" y="0"/>
                    <a:pt x="271841" y="34706"/>
                    <a:pt x="298971" y="45927"/>
                  </a:cubicBezTo>
                  <a:cubicBezTo>
                    <a:pt x="326100" y="57175"/>
                    <a:pt x="354610" y="36606"/>
                    <a:pt x="383848" y="65844"/>
                  </a:cubicBezTo>
                  <a:cubicBezTo>
                    <a:pt x="413086" y="95109"/>
                    <a:pt x="392518" y="123618"/>
                    <a:pt x="403765" y="150747"/>
                  </a:cubicBezTo>
                  <a:cubicBezTo>
                    <a:pt x="415013" y="177877"/>
                    <a:pt x="449719" y="183502"/>
                    <a:pt x="449719" y="224847"/>
                  </a:cubicBezTo>
                  <a:cubicBezTo>
                    <a:pt x="449719" y="266218"/>
                    <a:pt x="415013" y="271841"/>
                    <a:pt x="403765" y="298971"/>
                  </a:cubicBezTo>
                  <a:cubicBezTo>
                    <a:pt x="392518" y="326100"/>
                    <a:pt x="413086" y="354610"/>
                    <a:pt x="383848" y="383848"/>
                  </a:cubicBezTo>
                  <a:cubicBezTo>
                    <a:pt x="354610" y="413086"/>
                    <a:pt x="326100" y="392518"/>
                    <a:pt x="298971" y="403765"/>
                  </a:cubicBezTo>
                  <a:cubicBezTo>
                    <a:pt x="271841" y="415013"/>
                    <a:pt x="266217" y="449719"/>
                    <a:pt x="224847" y="449719"/>
                  </a:cubicBezTo>
                  <a:cubicBezTo>
                    <a:pt x="183502" y="449719"/>
                    <a:pt x="177877" y="415013"/>
                    <a:pt x="150748" y="403765"/>
                  </a:cubicBezTo>
                  <a:cubicBezTo>
                    <a:pt x="123619" y="392518"/>
                    <a:pt x="95109" y="413086"/>
                    <a:pt x="65844" y="383848"/>
                  </a:cubicBezTo>
                  <a:cubicBezTo>
                    <a:pt x="36606" y="354610"/>
                    <a:pt x="57175" y="326100"/>
                    <a:pt x="45927" y="298971"/>
                  </a:cubicBezTo>
                  <a:cubicBezTo>
                    <a:pt x="34706" y="271841"/>
                    <a:pt x="0" y="266217"/>
                    <a:pt x="0" y="224847"/>
                  </a:cubicBezTo>
                  <a:cubicBezTo>
                    <a:pt x="0" y="183502"/>
                    <a:pt x="34706" y="177877"/>
                    <a:pt x="45927" y="150748"/>
                  </a:cubicBezTo>
                  <a:cubicBezTo>
                    <a:pt x="57175" y="123619"/>
                    <a:pt x="36606" y="95109"/>
                    <a:pt x="65844" y="65845"/>
                  </a:cubicBezTo>
                  <a:cubicBezTo>
                    <a:pt x="95109" y="36607"/>
                    <a:pt x="123618" y="57176"/>
                    <a:pt x="150748" y="45928"/>
                  </a:cubicBezTo>
                  <a:cubicBezTo>
                    <a:pt x="177877" y="34706"/>
                    <a:pt x="183502" y="0"/>
                    <a:pt x="224847" y="0"/>
                  </a:cubicBezTo>
                  <a:lnTo>
                    <a:pt x="224847" y="0"/>
                  </a:lnTo>
                  <a:close/>
                </a:path>
              </a:pathLst>
            </a:custGeom>
            <a:noFill/>
            <a:ln w="19050" cap="rnd">
              <a:solidFill>
                <a:schemeClr val="tx1"/>
              </a:solidFill>
              <a:prstDash val="solid"/>
              <a:round/>
            </a:ln>
          </p:spPr>
          <p:txBody>
            <a:bodyPr rtlCol="0" anchor="ctr"/>
            <a:lstStyle/>
            <a:p>
              <a:endParaRPr lang="en-GB"/>
            </a:p>
          </p:txBody>
        </p:sp>
        <p:sp>
          <p:nvSpPr>
            <p:cNvPr id="417" name="Freeform 416">
              <a:extLst>
                <a:ext uri="{FF2B5EF4-FFF2-40B4-BE49-F238E27FC236}">
                  <a16:creationId xmlns:a16="http://schemas.microsoft.com/office/drawing/2014/main" id="{EA3719DB-93AF-C3B0-0270-F6562C1A66D0}"/>
                </a:ext>
              </a:extLst>
            </p:cNvPr>
            <p:cNvSpPr/>
            <p:nvPr/>
          </p:nvSpPr>
          <p:spPr>
            <a:xfrm>
              <a:off x="3740396" y="1073396"/>
              <a:ext cx="302381" cy="302381"/>
            </a:xfrm>
            <a:custGeom>
              <a:avLst/>
              <a:gdLst>
                <a:gd name="connsiteX0" fmla="*/ 151191 w 302381"/>
                <a:gd name="connsiteY0" fmla="*/ 302381 h 302381"/>
                <a:gd name="connsiteX1" fmla="*/ 302381 w 302381"/>
                <a:gd name="connsiteY1" fmla="*/ 151191 h 302381"/>
                <a:gd name="connsiteX2" fmla="*/ 151191 w 302381"/>
                <a:gd name="connsiteY2" fmla="*/ 0 h 302381"/>
                <a:gd name="connsiteX3" fmla="*/ 0 w 302381"/>
                <a:gd name="connsiteY3" fmla="*/ 151191 h 302381"/>
                <a:gd name="connsiteX4" fmla="*/ 151191 w 302381"/>
                <a:gd name="connsiteY4" fmla="*/ 302381 h 302381"/>
                <a:gd name="connsiteX5" fmla="*/ 151191 w 302381"/>
                <a:gd name="connsiteY5" fmla="*/ 302381 h 302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381" h="302381">
                  <a:moveTo>
                    <a:pt x="151191" y="302381"/>
                  </a:moveTo>
                  <a:cubicBezTo>
                    <a:pt x="234480" y="302381"/>
                    <a:pt x="302381" y="234479"/>
                    <a:pt x="302381" y="151191"/>
                  </a:cubicBezTo>
                  <a:cubicBezTo>
                    <a:pt x="302381" y="67928"/>
                    <a:pt x="234479" y="0"/>
                    <a:pt x="151191" y="0"/>
                  </a:cubicBezTo>
                  <a:cubicBezTo>
                    <a:pt x="67928" y="0"/>
                    <a:pt x="0" y="67928"/>
                    <a:pt x="0" y="151191"/>
                  </a:cubicBezTo>
                  <a:cubicBezTo>
                    <a:pt x="0" y="234479"/>
                    <a:pt x="67928" y="302381"/>
                    <a:pt x="151191" y="302381"/>
                  </a:cubicBezTo>
                  <a:lnTo>
                    <a:pt x="151191" y="302381"/>
                  </a:lnTo>
                  <a:close/>
                </a:path>
              </a:pathLst>
            </a:custGeom>
            <a:noFill/>
            <a:ln w="19050" cap="rnd">
              <a:solidFill>
                <a:schemeClr val="tx1"/>
              </a:solidFill>
              <a:prstDash val="solid"/>
              <a:round/>
            </a:ln>
          </p:spPr>
          <p:txBody>
            <a:bodyPr rtlCol="0" anchor="ctr"/>
            <a:lstStyle/>
            <a:p>
              <a:endParaRPr lang="en-GB"/>
            </a:p>
          </p:txBody>
        </p:sp>
      </p:grpSp>
      <p:grpSp>
        <p:nvGrpSpPr>
          <p:cNvPr id="424" name="Graphic 418">
            <a:extLst>
              <a:ext uri="{FF2B5EF4-FFF2-40B4-BE49-F238E27FC236}">
                <a16:creationId xmlns:a16="http://schemas.microsoft.com/office/drawing/2014/main" id="{E3405EC3-E6A3-154A-CD0C-B0CB4F2D9B43}"/>
              </a:ext>
            </a:extLst>
          </p:cNvPr>
          <p:cNvGrpSpPr/>
          <p:nvPr/>
        </p:nvGrpSpPr>
        <p:grpSpPr>
          <a:xfrm>
            <a:off x="762766" y="2526216"/>
            <a:ext cx="292357" cy="431227"/>
            <a:chOff x="2932506" y="196072"/>
            <a:chExt cx="292357" cy="431227"/>
          </a:xfrm>
          <a:noFill/>
        </p:grpSpPr>
        <p:sp>
          <p:nvSpPr>
            <p:cNvPr id="425" name="Freeform 424">
              <a:extLst>
                <a:ext uri="{FF2B5EF4-FFF2-40B4-BE49-F238E27FC236}">
                  <a16:creationId xmlns:a16="http://schemas.microsoft.com/office/drawing/2014/main" id="{29867C78-9C36-67BB-9442-78A500A67F0A}"/>
                </a:ext>
              </a:extLst>
            </p:cNvPr>
            <p:cNvSpPr/>
            <p:nvPr/>
          </p:nvSpPr>
          <p:spPr>
            <a:xfrm flipV="1">
              <a:off x="2932506" y="196072"/>
              <a:ext cx="292357" cy="365446"/>
            </a:xfrm>
            <a:custGeom>
              <a:avLst/>
              <a:gdLst>
                <a:gd name="connsiteX0" fmla="*/ 29380 w 292357"/>
                <a:gd name="connsiteY0" fmla="*/ 131878 h 365446"/>
                <a:gd name="connsiteX1" fmla="*/ 117139 w 292357"/>
                <a:gd name="connsiteY1" fmla="*/ 14874 h 365446"/>
                <a:gd name="connsiteX2" fmla="*/ 146392 w 292357"/>
                <a:gd name="connsiteY2" fmla="*/ 237 h 365446"/>
                <a:gd name="connsiteX3" fmla="*/ 175645 w 292357"/>
                <a:gd name="connsiteY3" fmla="*/ 14874 h 365446"/>
                <a:gd name="connsiteX4" fmla="*/ 263404 w 292357"/>
                <a:gd name="connsiteY4" fmla="*/ 131878 h 365446"/>
                <a:gd name="connsiteX5" fmla="*/ 292571 w 292357"/>
                <a:gd name="connsiteY5" fmla="*/ 219505 h 365446"/>
                <a:gd name="connsiteX6" fmla="*/ 146392 w 292357"/>
                <a:gd name="connsiteY6" fmla="*/ 365684 h 365446"/>
                <a:gd name="connsiteX7" fmla="*/ 213 w 292357"/>
                <a:gd name="connsiteY7" fmla="*/ 219505 h 365446"/>
                <a:gd name="connsiteX8" fmla="*/ 29380 w 292357"/>
                <a:gd name="connsiteY8" fmla="*/ 131878 h 36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2357" h="365446">
                  <a:moveTo>
                    <a:pt x="29380" y="131878"/>
                  </a:moveTo>
                  <a:lnTo>
                    <a:pt x="117139" y="14874"/>
                  </a:lnTo>
                  <a:cubicBezTo>
                    <a:pt x="123805" y="5988"/>
                    <a:pt x="134427" y="237"/>
                    <a:pt x="146392" y="237"/>
                  </a:cubicBezTo>
                  <a:cubicBezTo>
                    <a:pt x="158357" y="237"/>
                    <a:pt x="168978" y="5988"/>
                    <a:pt x="175645" y="14874"/>
                  </a:cubicBezTo>
                  <a:lnTo>
                    <a:pt x="263404" y="131878"/>
                  </a:lnTo>
                  <a:cubicBezTo>
                    <a:pt x="281719" y="156295"/>
                    <a:pt x="292571" y="186633"/>
                    <a:pt x="292571" y="219505"/>
                  </a:cubicBezTo>
                  <a:cubicBezTo>
                    <a:pt x="292571" y="300237"/>
                    <a:pt x="227125" y="365684"/>
                    <a:pt x="146392" y="365684"/>
                  </a:cubicBezTo>
                  <a:cubicBezTo>
                    <a:pt x="65659" y="365684"/>
                    <a:pt x="213" y="300237"/>
                    <a:pt x="213" y="219505"/>
                  </a:cubicBezTo>
                  <a:cubicBezTo>
                    <a:pt x="213" y="186633"/>
                    <a:pt x="11065" y="156295"/>
                    <a:pt x="29380" y="131878"/>
                  </a:cubicBezTo>
                  <a:close/>
                </a:path>
              </a:pathLst>
            </a:custGeom>
            <a:noFill/>
            <a:ln w="19050" cap="rnd">
              <a:solidFill>
                <a:schemeClr val="tx1"/>
              </a:solidFill>
              <a:prstDash val="solid"/>
              <a:round/>
            </a:ln>
          </p:spPr>
          <p:txBody>
            <a:bodyPr rtlCol="0" anchor="ctr"/>
            <a:lstStyle/>
            <a:p>
              <a:endParaRPr lang="en-GB"/>
            </a:p>
          </p:txBody>
        </p:sp>
        <p:sp>
          <p:nvSpPr>
            <p:cNvPr id="426" name="Freeform 425">
              <a:extLst>
                <a:ext uri="{FF2B5EF4-FFF2-40B4-BE49-F238E27FC236}">
                  <a16:creationId xmlns:a16="http://schemas.microsoft.com/office/drawing/2014/main" id="{B0806C01-5D98-214B-4734-F58E8745D4FA}"/>
                </a:ext>
              </a:extLst>
            </p:cNvPr>
            <p:cNvSpPr/>
            <p:nvPr/>
          </p:nvSpPr>
          <p:spPr>
            <a:xfrm flipV="1">
              <a:off x="3042141" y="305706"/>
              <a:ext cx="73089" cy="73089"/>
            </a:xfrm>
            <a:custGeom>
              <a:avLst/>
              <a:gdLst>
                <a:gd name="connsiteX0" fmla="*/ 73471 w 73089"/>
                <a:gd name="connsiteY0" fmla="*/ 36785 h 73089"/>
                <a:gd name="connsiteX1" fmla="*/ 36926 w 73089"/>
                <a:gd name="connsiteY1" fmla="*/ 240 h 73089"/>
                <a:gd name="connsiteX2" fmla="*/ 381 w 73089"/>
                <a:gd name="connsiteY2" fmla="*/ 36785 h 73089"/>
                <a:gd name="connsiteX3" fmla="*/ 36926 w 73089"/>
                <a:gd name="connsiteY3" fmla="*/ 73329 h 73089"/>
                <a:gd name="connsiteX4" fmla="*/ 73471 w 73089"/>
                <a:gd name="connsiteY4" fmla="*/ 36785 h 73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89" h="73089">
                  <a:moveTo>
                    <a:pt x="73471" y="36785"/>
                  </a:moveTo>
                  <a:cubicBezTo>
                    <a:pt x="73471" y="16602"/>
                    <a:pt x="57109" y="240"/>
                    <a:pt x="36926" y="240"/>
                  </a:cubicBezTo>
                  <a:cubicBezTo>
                    <a:pt x="16743" y="240"/>
                    <a:pt x="381" y="16602"/>
                    <a:pt x="381" y="36785"/>
                  </a:cubicBezTo>
                  <a:cubicBezTo>
                    <a:pt x="381" y="56967"/>
                    <a:pt x="16743" y="73329"/>
                    <a:pt x="36926" y="73329"/>
                  </a:cubicBezTo>
                  <a:cubicBezTo>
                    <a:pt x="57109" y="73329"/>
                    <a:pt x="73471" y="56967"/>
                    <a:pt x="73471" y="36785"/>
                  </a:cubicBezTo>
                  <a:close/>
                </a:path>
              </a:pathLst>
            </a:custGeom>
            <a:noFill/>
            <a:ln w="19050" cap="rnd">
              <a:solidFill>
                <a:schemeClr val="tx1"/>
              </a:solidFill>
              <a:prstDash val="solid"/>
              <a:round/>
            </a:ln>
          </p:spPr>
          <p:txBody>
            <a:bodyPr rtlCol="0" anchor="ctr"/>
            <a:lstStyle/>
            <a:p>
              <a:endParaRPr lang="en-GB"/>
            </a:p>
          </p:txBody>
        </p:sp>
        <p:sp>
          <p:nvSpPr>
            <p:cNvPr id="427" name="Freeform 426">
              <a:extLst>
                <a:ext uri="{FF2B5EF4-FFF2-40B4-BE49-F238E27FC236}">
                  <a16:creationId xmlns:a16="http://schemas.microsoft.com/office/drawing/2014/main" id="{2632B996-3D57-76A2-8746-60564D16500D}"/>
                </a:ext>
              </a:extLst>
            </p:cNvPr>
            <p:cNvSpPr/>
            <p:nvPr/>
          </p:nvSpPr>
          <p:spPr>
            <a:xfrm flipV="1">
              <a:off x="3005596" y="627299"/>
              <a:ext cx="146178" cy="685"/>
            </a:xfrm>
            <a:custGeom>
              <a:avLst/>
              <a:gdLst>
                <a:gd name="connsiteX0" fmla="*/ 261 w 146178"/>
                <a:gd name="connsiteY0" fmla="*/ 656 h 685"/>
                <a:gd name="connsiteX1" fmla="*/ 146440 w 146178"/>
                <a:gd name="connsiteY1" fmla="*/ 656 h 685"/>
              </a:gdLst>
              <a:ahLst/>
              <a:cxnLst>
                <a:cxn ang="0">
                  <a:pos x="connsiteX0" y="connsiteY0"/>
                </a:cxn>
                <a:cxn ang="0">
                  <a:pos x="connsiteX1" y="connsiteY1"/>
                </a:cxn>
              </a:cxnLst>
              <a:rect l="l" t="t" r="r" b="b"/>
              <a:pathLst>
                <a:path w="146178" h="685">
                  <a:moveTo>
                    <a:pt x="261" y="656"/>
                  </a:moveTo>
                  <a:lnTo>
                    <a:pt x="146440" y="656"/>
                  </a:lnTo>
                </a:path>
              </a:pathLst>
            </a:custGeom>
            <a:noFill/>
            <a:ln w="19050" cap="rnd">
              <a:solidFill>
                <a:schemeClr val="tx1"/>
              </a:solidFill>
              <a:prstDash val="solid"/>
              <a:round/>
            </a:ln>
          </p:spPr>
          <p:txBody>
            <a:bodyPr rtlCol="0" anchor="ctr"/>
            <a:lstStyle/>
            <a:p>
              <a:endParaRPr lang="en-GB"/>
            </a:p>
          </p:txBody>
        </p:sp>
      </p:grpSp>
      <p:grpSp>
        <p:nvGrpSpPr>
          <p:cNvPr id="437" name="Graphic 428">
            <a:extLst>
              <a:ext uri="{FF2B5EF4-FFF2-40B4-BE49-F238E27FC236}">
                <a16:creationId xmlns:a16="http://schemas.microsoft.com/office/drawing/2014/main" id="{7158FFB4-179B-8D60-0AD6-805DA21606DA}"/>
              </a:ext>
            </a:extLst>
          </p:cNvPr>
          <p:cNvGrpSpPr/>
          <p:nvPr/>
        </p:nvGrpSpPr>
        <p:grpSpPr>
          <a:xfrm>
            <a:off x="6278407" y="2521650"/>
            <a:ext cx="350829" cy="440358"/>
            <a:chOff x="2903271" y="191506"/>
            <a:chExt cx="350829" cy="440358"/>
          </a:xfrm>
          <a:noFill/>
        </p:grpSpPr>
        <p:sp>
          <p:nvSpPr>
            <p:cNvPr id="438" name="Freeform 437">
              <a:extLst>
                <a:ext uri="{FF2B5EF4-FFF2-40B4-BE49-F238E27FC236}">
                  <a16:creationId xmlns:a16="http://schemas.microsoft.com/office/drawing/2014/main" id="{238D3765-35C4-3790-99D3-4E951BCFE149}"/>
                </a:ext>
              </a:extLst>
            </p:cNvPr>
            <p:cNvSpPr/>
            <p:nvPr/>
          </p:nvSpPr>
          <p:spPr>
            <a:xfrm flipV="1">
              <a:off x="2958088" y="209777"/>
              <a:ext cx="296011" cy="364532"/>
            </a:xfrm>
            <a:custGeom>
              <a:avLst/>
              <a:gdLst>
                <a:gd name="connsiteX0" fmla="*/ 219 w 296011"/>
                <a:gd name="connsiteY0" fmla="*/ 365045 h 364532"/>
                <a:gd name="connsiteX1" fmla="*/ 296231 w 296011"/>
                <a:gd name="connsiteY1" fmla="*/ 365045 h 364532"/>
                <a:gd name="connsiteX2" fmla="*/ 296231 w 296011"/>
                <a:gd name="connsiteY2" fmla="*/ 512 h 364532"/>
                <a:gd name="connsiteX3" fmla="*/ 219 w 296011"/>
                <a:gd name="connsiteY3" fmla="*/ 512 h 364532"/>
              </a:gdLst>
              <a:ahLst/>
              <a:cxnLst>
                <a:cxn ang="0">
                  <a:pos x="connsiteX0" y="connsiteY0"/>
                </a:cxn>
                <a:cxn ang="0">
                  <a:pos x="connsiteX1" y="connsiteY1"/>
                </a:cxn>
                <a:cxn ang="0">
                  <a:pos x="connsiteX2" y="connsiteY2"/>
                </a:cxn>
                <a:cxn ang="0">
                  <a:pos x="connsiteX3" y="connsiteY3"/>
                </a:cxn>
              </a:cxnLst>
              <a:rect l="l" t="t" r="r" b="b"/>
              <a:pathLst>
                <a:path w="296011" h="364532">
                  <a:moveTo>
                    <a:pt x="219" y="365045"/>
                  </a:moveTo>
                  <a:lnTo>
                    <a:pt x="296231" y="365045"/>
                  </a:lnTo>
                  <a:lnTo>
                    <a:pt x="296231" y="512"/>
                  </a:lnTo>
                  <a:lnTo>
                    <a:pt x="219" y="512"/>
                  </a:lnTo>
                </a:path>
              </a:pathLst>
            </a:custGeom>
            <a:noFill/>
            <a:ln w="19050" cap="rnd">
              <a:solidFill>
                <a:schemeClr val="tx1"/>
              </a:solidFill>
              <a:prstDash val="solid"/>
              <a:round/>
            </a:ln>
          </p:spPr>
          <p:txBody>
            <a:bodyPr rtlCol="0" anchor="ctr"/>
            <a:lstStyle/>
            <a:p>
              <a:endParaRPr lang="en-GB"/>
            </a:p>
          </p:txBody>
        </p:sp>
        <p:sp>
          <p:nvSpPr>
            <p:cNvPr id="439" name="Freeform 438">
              <a:extLst>
                <a:ext uri="{FF2B5EF4-FFF2-40B4-BE49-F238E27FC236}">
                  <a16:creationId xmlns:a16="http://schemas.microsoft.com/office/drawing/2014/main" id="{D921E338-58FD-681E-625E-805A8E0921ED}"/>
                </a:ext>
              </a:extLst>
            </p:cNvPr>
            <p:cNvSpPr/>
            <p:nvPr/>
          </p:nvSpPr>
          <p:spPr>
            <a:xfrm flipV="1">
              <a:off x="2903271" y="574309"/>
              <a:ext cx="322506" cy="57556"/>
            </a:xfrm>
            <a:custGeom>
              <a:avLst/>
              <a:gdLst>
                <a:gd name="connsiteX0" fmla="*/ 144 w 322506"/>
                <a:gd name="connsiteY0" fmla="*/ 58208 h 57556"/>
                <a:gd name="connsiteX1" fmla="*/ 144 w 322506"/>
                <a:gd name="connsiteY1" fmla="*/ 46333 h 57556"/>
                <a:gd name="connsiteX2" fmla="*/ 45825 w 322506"/>
                <a:gd name="connsiteY2" fmla="*/ 652 h 57556"/>
                <a:gd name="connsiteX3" fmla="*/ 322651 w 322506"/>
                <a:gd name="connsiteY3" fmla="*/ 652 h 57556"/>
                <a:gd name="connsiteX4" fmla="*/ 322651 w 322506"/>
                <a:gd name="connsiteY4" fmla="*/ 49985 h 57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506" h="57556">
                  <a:moveTo>
                    <a:pt x="144" y="58208"/>
                  </a:moveTo>
                  <a:lnTo>
                    <a:pt x="144" y="46333"/>
                  </a:lnTo>
                  <a:cubicBezTo>
                    <a:pt x="144" y="21174"/>
                    <a:pt x="20665" y="652"/>
                    <a:pt x="45825" y="652"/>
                  </a:cubicBezTo>
                  <a:lnTo>
                    <a:pt x="322651" y="652"/>
                  </a:lnTo>
                  <a:lnTo>
                    <a:pt x="322651" y="49985"/>
                  </a:lnTo>
                </a:path>
              </a:pathLst>
            </a:custGeom>
            <a:noFill/>
            <a:ln w="19050" cap="rnd">
              <a:solidFill>
                <a:schemeClr val="tx1"/>
              </a:solidFill>
              <a:prstDash val="solid"/>
              <a:round/>
            </a:ln>
          </p:spPr>
          <p:txBody>
            <a:bodyPr rtlCol="0" anchor="ctr"/>
            <a:lstStyle/>
            <a:p>
              <a:endParaRPr lang="en-GB"/>
            </a:p>
          </p:txBody>
        </p:sp>
        <p:sp>
          <p:nvSpPr>
            <p:cNvPr id="440" name="Freeform 439">
              <a:extLst>
                <a:ext uri="{FF2B5EF4-FFF2-40B4-BE49-F238E27FC236}">
                  <a16:creationId xmlns:a16="http://schemas.microsoft.com/office/drawing/2014/main" id="{9EED3F50-24BE-AC55-9368-668116512063}"/>
                </a:ext>
              </a:extLst>
            </p:cNvPr>
            <p:cNvSpPr/>
            <p:nvPr/>
          </p:nvSpPr>
          <p:spPr>
            <a:xfrm flipV="1">
              <a:off x="2903271" y="191506"/>
              <a:ext cx="54816" cy="382799"/>
            </a:xfrm>
            <a:custGeom>
              <a:avLst/>
              <a:gdLst>
                <a:gd name="connsiteX0" fmla="*/ 27534 w 54816"/>
                <a:gd name="connsiteY0" fmla="*/ 383309 h 382799"/>
                <a:gd name="connsiteX1" fmla="*/ 27534 w 54816"/>
                <a:gd name="connsiteY1" fmla="*/ 383309 h 382799"/>
                <a:gd name="connsiteX2" fmla="*/ 54942 w 54816"/>
                <a:gd name="connsiteY2" fmla="*/ 355900 h 382799"/>
                <a:gd name="connsiteX3" fmla="*/ 54942 w 54816"/>
                <a:gd name="connsiteY3" fmla="*/ 509 h 382799"/>
                <a:gd name="connsiteX4" fmla="*/ 53955 w 54816"/>
                <a:gd name="connsiteY4" fmla="*/ 509 h 382799"/>
                <a:gd name="connsiteX5" fmla="*/ 27534 w 54816"/>
                <a:gd name="connsiteY5" fmla="*/ 20607 h 382799"/>
                <a:gd name="connsiteX6" fmla="*/ 1113 w 54816"/>
                <a:gd name="connsiteY6" fmla="*/ 509 h 382799"/>
                <a:gd name="connsiteX7" fmla="*/ 125 w 54816"/>
                <a:gd name="connsiteY7" fmla="*/ 509 h 382799"/>
                <a:gd name="connsiteX8" fmla="*/ 125 w 54816"/>
                <a:gd name="connsiteY8" fmla="*/ 355900 h 382799"/>
                <a:gd name="connsiteX9" fmla="*/ 27534 w 54816"/>
                <a:gd name="connsiteY9" fmla="*/ 383309 h 38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816" h="382799">
                  <a:moveTo>
                    <a:pt x="27534" y="383309"/>
                  </a:moveTo>
                  <a:lnTo>
                    <a:pt x="27534" y="383309"/>
                  </a:lnTo>
                  <a:cubicBezTo>
                    <a:pt x="42608" y="383309"/>
                    <a:pt x="54942" y="370971"/>
                    <a:pt x="54942" y="355900"/>
                  </a:cubicBezTo>
                  <a:lnTo>
                    <a:pt x="54942" y="509"/>
                  </a:lnTo>
                  <a:lnTo>
                    <a:pt x="53955" y="509"/>
                  </a:lnTo>
                  <a:cubicBezTo>
                    <a:pt x="50755" y="12096"/>
                    <a:pt x="40139" y="20607"/>
                    <a:pt x="27534" y="20607"/>
                  </a:cubicBezTo>
                  <a:cubicBezTo>
                    <a:pt x="14929" y="20607"/>
                    <a:pt x="4312" y="12096"/>
                    <a:pt x="1113" y="509"/>
                  </a:cubicBezTo>
                  <a:lnTo>
                    <a:pt x="125" y="509"/>
                  </a:lnTo>
                  <a:lnTo>
                    <a:pt x="125" y="355900"/>
                  </a:lnTo>
                  <a:cubicBezTo>
                    <a:pt x="125" y="370976"/>
                    <a:pt x="12459" y="383309"/>
                    <a:pt x="27534" y="383309"/>
                  </a:cubicBezTo>
                  <a:close/>
                </a:path>
              </a:pathLst>
            </a:custGeom>
            <a:noFill/>
            <a:ln w="19050" cap="rnd">
              <a:solidFill>
                <a:schemeClr val="tx1"/>
              </a:solidFill>
              <a:prstDash val="solid"/>
              <a:round/>
            </a:ln>
          </p:spPr>
          <p:txBody>
            <a:bodyPr rtlCol="0" anchor="ctr"/>
            <a:lstStyle/>
            <a:p>
              <a:endParaRPr lang="en-GB"/>
            </a:p>
          </p:txBody>
        </p:sp>
        <p:sp>
          <p:nvSpPr>
            <p:cNvPr id="441" name="Freeform 440">
              <a:extLst>
                <a:ext uri="{FF2B5EF4-FFF2-40B4-BE49-F238E27FC236}">
                  <a16:creationId xmlns:a16="http://schemas.microsoft.com/office/drawing/2014/main" id="{166915B2-E163-1EE8-F83C-A112803BEEFB}"/>
                </a:ext>
              </a:extLst>
            </p:cNvPr>
            <p:cNvSpPr/>
            <p:nvPr/>
          </p:nvSpPr>
          <p:spPr>
            <a:xfrm flipV="1">
              <a:off x="3012848" y="264590"/>
              <a:ext cx="186377" cy="137042"/>
            </a:xfrm>
            <a:custGeom>
              <a:avLst/>
              <a:gdLst>
                <a:gd name="connsiteX0" fmla="*/ 95 w 186377"/>
                <a:gd name="connsiteY0" fmla="*/ -115 h 137042"/>
                <a:gd name="connsiteX1" fmla="*/ 186473 w 186377"/>
                <a:gd name="connsiteY1" fmla="*/ -115 h 137042"/>
                <a:gd name="connsiteX2" fmla="*/ 186473 w 186377"/>
                <a:gd name="connsiteY2" fmla="*/ 136927 h 137042"/>
                <a:gd name="connsiteX3" fmla="*/ 95 w 186377"/>
                <a:gd name="connsiteY3" fmla="*/ 136927 h 137042"/>
              </a:gdLst>
              <a:ahLst/>
              <a:cxnLst>
                <a:cxn ang="0">
                  <a:pos x="connsiteX0" y="connsiteY0"/>
                </a:cxn>
                <a:cxn ang="0">
                  <a:pos x="connsiteX1" y="connsiteY1"/>
                </a:cxn>
                <a:cxn ang="0">
                  <a:pos x="connsiteX2" y="connsiteY2"/>
                </a:cxn>
                <a:cxn ang="0">
                  <a:pos x="connsiteX3" y="connsiteY3"/>
                </a:cxn>
              </a:cxnLst>
              <a:rect l="l" t="t" r="r" b="b"/>
              <a:pathLst>
                <a:path w="186377" h="137042">
                  <a:moveTo>
                    <a:pt x="95" y="-115"/>
                  </a:moveTo>
                  <a:lnTo>
                    <a:pt x="186473" y="-115"/>
                  </a:lnTo>
                  <a:lnTo>
                    <a:pt x="186473" y="136927"/>
                  </a:lnTo>
                  <a:lnTo>
                    <a:pt x="95" y="136927"/>
                  </a:lnTo>
                  <a:close/>
                </a:path>
              </a:pathLst>
            </a:custGeom>
            <a:noFill/>
            <a:ln w="19050" cap="rnd">
              <a:solidFill>
                <a:schemeClr val="tx1"/>
              </a:solidFill>
              <a:prstDash val="solid"/>
              <a:round/>
            </a:ln>
          </p:spPr>
          <p:txBody>
            <a:bodyPr rtlCol="0" anchor="ctr"/>
            <a:lstStyle/>
            <a:p>
              <a:endParaRPr lang="en-GB"/>
            </a:p>
          </p:txBody>
        </p:sp>
        <p:sp>
          <p:nvSpPr>
            <p:cNvPr id="442" name="Freeform 441">
              <a:extLst>
                <a:ext uri="{FF2B5EF4-FFF2-40B4-BE49-F238E27FC236}">
                  <a16:creationId xmlns:a16="http://schemas.microsoft.com/office/drawing/2014/main" id="{5B255C16-E924-A73A-6B43-790E287E733F}"/>
                </a:ext>
              </a:extLst>
            </p:cNvPr>
            <p:cNvSpPr/>
            <p:nvPr/>
          </p:nvSpPr>
          <p:spPr>
            <a:xfrm flipV="1">
              <a:off x="3012848" y="456449"/>
              <a:ext cx="186375" cy="685"/>
            </a:xfrm>
            <a:custGeom>
              <a:avLst/>
              <a:gdLst>
                <a:gd name="connsiteX0" fmla="*/ 279 w 186375"/>
                <a:gd name="connsiteY0" fmla="*/ 407 h 685"/>
                <a:gd name="connsiteX1" fmla="*/ 186655 w 186375"/>
                <a:gd name="connsiteY1" fmla="*/ 407 h 685"/>
              </a:gdLst>
              <a:ahLst/>
              <a:cxnLst>
                <a:cxn ang="0">
                  <a:pos x="connsiteX0" y="connsiteY0"/>
                </a:cxn>
                <a:cxn ang="0">
                  <a:pos x="connsiteX1" y="connsiteY1"/>
                </a:cxn>
              </a:cxnLst>
              <a:rect l="l" t="t" r="r" b="b"/>
              <a:pathLst>
                <a:path w="186375" h="685">
                  <a:moveTo>
                    <a:pt x="279" y="407"/>
                  </a:moveTo>
                  <a:lnTo>
                    <a:pt x="186655" y="407"/>
                  </a:lnTo>
                </a:path>
              </a:pathLst>
            </a:custGeom>
            <a:noFill/>
            <a:ln w="19050" cap="rnd">
              <a:solidFill>
                <a:schemeClr val="tx1"/>
              </a:solidFill>
              <a:prstDash val="solid"/>
              <a:round/>
            </a:ln>
          </p:spPr>
          <p:txBody>
            <a:bodyPr rtlCol="0" anchor="ctr"/>
            <a:lstStyle/>
            <a:p>
              <a:endParaRPr lang="en-GB"/>
            </a:p>
          </p:txBody>
        </p:sp>
        <p:sp>
          <p:nvSpPr>
            <p:cNvPr id="443" name="Freeform 442">
              <a:extLst>
                <a:ext uri="{FF2B5EF4-FFF2-40B4-BE49-F238E27FC236}">
                  <a16:creationId xmlns:a16="http://schemas.microsoft.com/office/drawing/2014/main" id="{8EC64AB5-4F89-A47C-5FD9-1B0E8EA29190}"/>
                </a:ext>
              </a:extLst>
            </p:cNvPr>
            <p:cNvSpPr/>
            <p:nvPr/>
          </p:nvSpPr>
          <p:spPr>
            <a:xfrm flipV="1">
              <a:off x="3012848" y="511266"/>
              <a:ext cx="186375" cy="685"/>
            </a:xfrm>
            <a:custGeom>
              <a:avLst/>
              <a:gdLst>
                <a:gd name="connsiteX0" fmla="*/ 279 w 186375"/>
                <a:gd name="connsiteY0" fmla="*/ 487 h 685"/>
                <a:gd name="connsiteX1" fmla="*/ 186655 w 186375"/>
                <a:gd name="connsiteY1" fmla="*/ 487 h 685"/>
              </a:gdLst>
              <a:ahLst/>
              <a:cxnLst>
                <a:cxn ang="0">
                  <a:pos x="connsiteX0" y="connsiteY0"/>
                </a:cxn>
                <a:cxn ang="0">
                  <a:pos x="connsiteX1" y="connsiteY1"/>
                </a:cxn>
              </a:cxnLst>
              <a:rect l="l" t="t" r="r" b="b"/>
              <a:pathLst>
                <a:path w="186375" h="685">
                  <a:moveTo>
                    <a:pt x="279" y="487"/>
                  </a:moveTo>
                  <a:lnTo>
                    <a:pt x="186655" y="487"/>
                  </a:lnTo>
                </a:path>
              </a:pathLst>
            </a:custGeom>
            <a:noFill/>
            <a:ln w="19050" cap="rnd">
              <a:solidFill>
                <a:schemeClr val="tx1"/>
              </a:solidFill>
              <a:prstDash val="solid"/>
              <a:round/>
            </a:ln>
          </p:spPr>
          <p:txBody>
            <a:bodyPr rtlCol="0" anchor="ctr"/>
            <a:lstStyle/>
            <a:p>
              <a:endParaRPr lang="en-GB"/>
            </a:p>
          </p:txBody>
        </p:sp>
      </p:grpSp>
      <p:grpSp>
        <p:nvGrpSpPr>
          <p:cNvPr id="446" name="Graphic 444">
            <a:extLst>
              <a:ext uri="{FF2B5EF4-FFF2-40B4-BE49-F238E27FC236}">
                <a16:creationId xmlns:a16="http://schemas.microsoft.com/office/drawing/2014/main" id="{6DC08F77-A107-0193-DD81-49D479EC7DDA}"/>
              </a:ext>
            </a:extLst>
          </p:cNvPr>
          <p:cNvGrpSpPr/>
          <p:nvPr/>
        </p:nvGrpSpPr>
        <p:grpSpPr>
          <a:xfrm>
            <a:off x="2076312" y="3636272"/>
            <a:ext cx="440363" cy="440363"/>
            <a:chOff x="2858504" y="191504"/>
            <a:chExt cx="440363" cy="440363"/>
          </a:xfrm>
          <a:noFill/>
        </p:grpSpPr>
        <p:sp>
          <p:nvSpPr>
            <p:cNvPr id="447" name="Freeform 446">
              <a:extLst>
                <a:ext uri="{FF2B5EF4-FFF2-40B4-BE49-F238E27FC236}">
                  <a16:creationId xmlns:a16="http://schemas.microsoft.com/office/drawing/2014/main" id="{3DB90F5A-2B9D-4854-C962-B5AF9F4984AA}"/>
                </a:ext>
              </a:extLst>
            </p:cNvPr>
            <p:cNvSpPr/>
            <p:nvPr/>
          </p:nvSpPr>
          <p:spPr>
            <a:xfrm flipV="1">
              <a:off x="2980015" y="598063"/>
              <a:ext cx="32890" cy="33803"/>
            </a:xfrm>
            <a:custGeom>
              <a:avLst/>
              <a:gdLst>
                <a:gd name="connsiteX0" fmla="*/ 33130 w 32890"/>
                <a:gd name="connsiteY0" fmla="*/ 620 h 33803"/>
                <a:gd name="connsiteX1" fmla="*/ 239 w 32890"/>
                <a:gd name="connsiteY1" fmla="*/ 34423 h 33803"/>
              </a:gdLst>
              <a:ahLst/>
              <a:cxnLst>
                <a:cxn ang="0">
                  <a:pos x="connsiteX0" y="connsiteY0"/>
                </a:cxn>
                <a:cxn ang="0">
                  <a:pos x="connsiteX1" y="connsiteY1"/>
                </a:cxn>
              </a:cxnLst>
              <a:rect l="l" t="t" r="r" b="b"/>
              <a:pathLst>
                <a:path w="32890" h="33803">
                  <a:moveTo>
                    <a:pt x="33130" y="620"/>
                  </a:moveTo>
                  <a:lnTo>
                    <a:pt x="239" y="34423"/>
                  </a:lnTo>
                </a:path>
              </a:pathLst>
            </a:custGeom>
            <a:noFill/>
            <a:ln w="19050" cap="rnd">
              <a:solidFill>
                <a:schemeClr val="tx1"/>
              </a:solidFill>
              <a:prstDash val="solid"/>
              <a:round/>
            </a:ln>
          </p:spPr>
          <p:txBody>
            <a:bodyPr rtlCol="0" anchor="ctr"/>
            <a:lstStyle/>
            <a:p>
              <a:endParaRPr lang="en-GB"/>
            </a:p>
          </p:txBody>
        </p:sp>
        <p:sp>
          <p:nvSpPr>
            <p:cNvPr id="448" name="Freeform 447">
              <a:extLst>
                <a:ext uri="{FF2B5EF4-FFF2-40B4-BE49-F238E27FC236}">
                  <a16:creationId xmlns:a16="http://schemas.microsoft.com/office/drawing/2014/main" id="{60898CAB-1929-C47F-D118-68C15CC0F51C}"/>
                </a:ext>
              </a:extLst>
            </p:cNvPr>
            <p:cNvSpPr/>
            <p:nvPr/>
          </p:nvSpPr>
          <p:spPr>
            <a:xfrm flipV="1">
              <a:off x="2858504" y="470156"/>
              <a:ext cx="161710" cy="161710"/>
            </a:xfrm>
            <a:custGeom>
              <a:avLst/>
              <a:gdLst>
                <a:gd name="connsiteX0" fmla="*/ 18234 w 161710"/>
                <a:gd name="connsiteY0" fmla="*/ 18641 h 161710"/>
                <a:gd name="connsiteX1" fmla="*/ 106855 w 161710"/>
                <a:gd name="connsiteY1" fmla="*/ 18641 h 161710"/>
                <a:gd name="connsiteX2" fmla="*/ 161780 w 161710"/>
                <a:gd name="connsiteY2" fmla="*/ 74479 h 161710"/>
                <a:gd name="connsiteX3" fmla="*/ 74073 w 161710"/>
                <a:gd name="connsiteY3" fmla="*/ 162186 h 161710"/>
                <a:gd name="connsiteX4" fmla="*/ 18234 w 161710"/>
                <a:gd name="connsiteY4" fmla="*/ 107262 h 161710"/>
                <a:gd name="connsiteX5" fmla="*/ 18234 w 161710"/>
                <a:gd name="connsiteY5" fmla="*/ 18641 h 16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710" h="161710">
                  <a:moveTo>
                    <a:pt x="18234" y="18641"/>
                  </a:moveTo>
                  <a:cubicBezTo>
                    <a:pt x="42387" y="-5512"/>
                    <a:pt x="82568" y="-5646"/>
                    <a:pt x="106855" y="18641"/>
                  </a:cubicBezTo>
                  <a:lnTo>
                    <a:pt x="161780" y="74479"/>
                  </a:lnTo>
                  <a:lnTo>
                    <a:pt x="74073" y="162186"/>
                  </a:lnTo>
                  <a:lnTo>
                    <a:pt x="18234" y="107262"/>
                  </a:lnTo>
                  <a:cubicBezTo>
                    <a:pt x="-5986" y="83042"/>
                    <a:pt x="-5986" y="42861"/>
                    <a:pt x="18234" y="18641"/>
                  </a:cubicBezTo>
                  <a:close/>
                </a:path>
              </a:pathLst>
            </a:custGeom>
            <a:noFill/>
            <a:ln w="19050" cap="rnd">
              <a:solidFill>
                <a:schemeClr val="tx1"/>
              </a:solidFill>
              <a:prstDash val="solid"/>
              <a:round/>
            </a:ln>
          </p:spPr>
          <p:txBody>
            <a:bodyPr rtlCol="0" anchor="ctr"/>
            <a:lstStyle/>
            <a:p>
              <a:endParaRPr lang="en-GB"/>
            </a:p>
          </p:txBody>
        </p:sp>
        <p:sp>
          <p:nvSpPr>
            <p:cNvPr id="449" name="Freeform 448">
              <a:extLst>
                <a:ext uri="{FF2B5EF4-FFF2-40B4-BE49-F238E27FC236}">
                  <a16:creationId xmlns:a16="http://schemas.microsoft.com/office/drawing/2014/main" id="{2E98512F-6E4A-5A20-84C0-B97A7B03C6A1}"/>
                </a:ext>
              </a:extLst>
            </p:cNvPr>
            <p:cNvSpPr/>
            <p:nvPr/>
          </p:nvSpPr>
          <p:spPr>
            <a:xfrm flipV="1">
              <a:off x="2932507" y="360523"/>
              <a:ext cx="197341" cy="197341"/>
            </a:xfrm>
            <a:custGeom>
              <a:avLst/>
              <a:gdLst>
                <a:gd name="connsiteX0" fmla="*/ 87967 w 197341"/>
                <a:gd name="connsiteY0" fmla="*/ 303 h 197341"/>
                <a:gd name="connsiteX1" fmla="*/ 197601 w 197341"/>
                <a:gd name="connsiteY1" fmla="*/ 36847 h 197341"/>
                <a:gd name="connsiteX2" fmla="*/ 36805 w 197341"/>
                <a:gd name="connsiteY2" fmla="*/ 197644 h 197341"/>
                <a:gd name="connsiteX3" fmla="*/ 260 w 197341"/>
                <a:gd name="connsiteY3" fmla="*/ 88010 h 197341"/>
              </a:gdLst>
              <a:ahLst/>
              <a:cxnLst>
                <a:cxn ang="0">
                  <a:pos x="connsiteX0" y="connsiteY0"/>
                </a:cxn>
                <a:cxn ang="0">
                  <a:pos x="connsiteX1" y="connsiteY1"/>
                </a:cxn>
                <a:cxn ang="0">
                  <a:pos x="connsiteX2" y="connsiteY2"/>
                </a:cxn>
                <a:cxn ang="0">
                  <a:pos x="connsiteX3" y="connsiteY3"/>
                </a:cxn>
              </a:cxnLst>
              <a:rect l="l" t="t" r="r" b="b"/>
              <a:pathLst>
                <a:path w="197341" h="197341">
                  <a:moveTo>
                    <a:pt x="87967" y="303"/>
                  </a:moveTo>
                  <a:lnTo>
                    <a:pt x="197601" y="36847"/>
                  </a:lnTo>
                  <a:lnTo>
                    <a:pt x="36805" y="197644"/>
                  </a:lnTo>
                  <a:lnTo>
                    <a:pt x="260" y="88010"/>
                  </a:lnTo>
                  <a:close/>
                </a:path>
              </a:pathLst>
            </a:custGeom>
            <a:noFill/>
            <a:ln w="19050" cap="rnd">
              <a:solidFill>
                <a:schemeClr val="tx1"/>
              </a:solidFill>
              <a:prstDash val="solid"/>
              <a:round/>
            </a:ln>
          </p:spPr>
          <p:txBody>
            <a:bodyPr rtlCol="0" anchor="ctr"/>
            <a:lstStyle/>
            <a:p>
              <a:endParaRPr lang="en-GB"/>
            </a:p>
          </p:txBody>
        </p:sp>
        <p:sp>
          <p:nvSpPr>
            <p:cNvPr id="450" name="Freeform 449">
              <a:extLst>
                <a:ext uri="{FF2B5EF4-FFF2-40B4-BE49-F238E27FC236}">
                  <a16:creationId xmlns:a16="http://schemas.microsoft.com/office/drawing/2014/main" id="{10719015-3C6C-66D0-891E-F45AB53FCBD3}"/>
                </a:ext>
              </a:extLst>
            </p:cNvPr>
            <p:cNvSpPr/>
            <p:nvPr/>
          </p:nvSpPr>
          <p:spPr>
            <a:xfrm flipV="1">
              <a:off x="3064067" y="191504"/>
              <a:ext cx="234799" cy="234799"/>
            </a:xfrm>
            <a:custGeom>
              <a:avLst/>
              <a:gdLst>
                <a:gd name="connsiteX0" fmla="*/ 235419 w 234799"/>
                <a:gd name="connsiteY0" fmla="*/ 117134 h 234799"/>
                <a:gd name="connsiteX1" fmla="*/ 117563 w 234799"/>
                <a:gd name="connsiteY1" fmla="*/ 191 h 234799"/>
                <a:gd name="connsiteX2" fmla="*/ 620 w 234799"/>
                <a:gd name="connsiteY2" fmla="*/ 117134 h 234799"/>
                <a:gd name="connsiteX3" fmla="*/ 117563 w 234799"/>
                <a:gd name="connsiteY3" fmla="*/ 234990 h 234799"/>
                <a:gd name="connsiteX4" fmla="*/ 235419 w 234799"/>
                <a:gd name="connsiteY4" fmla="*/ 117134 h 234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9" h="234799">
                  <a:moveTo>
                    <a:pt x="235419" y="117134"/>
                  </a:moveTo>
                  <a:cubicBezTo>
                    <a:pt x="235419" y="52548"/>
                    <a:pt x="182148" y="191"/>
                    <a:pt x="117563" y="191"/>
                  </a:cubicBezTo>
                  <a:cubicBezTo>
                    <a:pt x="52977" y="191"/>
                    <a:pt x="620" y="52548"/>
                    <a:pt x="620" y="117134"/>
                  </a:cubicBezTo>
                  <a:cubicBezTo>
                    <a:pt x="620" y="181719"/>
                    <a:pt x="52977" y="234990"/>
                    <a:pt x="117563" y="234990"/>
                  </a:cubicBezTo>
                  <a:cubicBezTo>
                    <a:pt x="182148" y="234990"/>
                    <a:pt x="235419" y="181719"/>
                    <a:pt x="235419" y="117134"/>
                  </a:cubicBezTo>
                  <a:close/>
                </a:path>
              </a:pathLst>
            </a:custGeom>
            <a:noFill/>
            <a:ln w="19050" cap="rnd">
              <a:solidFill>
                <a:schemeClr val="tx1"/>
              </a:solidFill>
              <a:prstDash val="solid"/>
              <a:round/>
            </a:ln>
          </p:spPr>
          <p:txBody>
            <a:bodyPr rtlCol="0" anchor="ctr"/>
            <a:lstStyle/>
            <a:p>
              <a:endParaRPr lang="en-GB"/>
            </a:p>
          </p:txBody>
        </p:sp>
        <p:sp>
          <p:nvSpPr>
            <p:cNvPr id="451" name="Freeform 450">
              <a:extLst>
                <a:ext uri="{FF2B5EF4-FFF2-40B4-BE49-F238E27FC236}">
                  <a16:creationId xmlns:a16="http://schemas.microsoft.com/office/drawing/2014/main" id="{5808A5C9-C7E0-0042-DE2D-C54C01A0119D}"/>
                </a:ext>
              </a:extLst>
            </p:cNvPr>
            <p:cNvSpPr/>
            <p:nvPr/>
          </p:nvSpPr>
          <p:spPr>
            <a:xfrm flipV="1">
              <a:off x="3155456" y="260305"/>
              <a:ext cx="52368" cy="97185"/>
            </a:xfrm>
            <a:custGeom>
              <a:avLst/>
              <a:gdLst>
                <a:gd name="connsiteX0" fmla="*/ 45945 w 52368"/>
                <a:gd name="connsiteY0" fmla="*/ 90973 h 97185"/>
                <a:gd name="connsiteX1" fmla="*/ 18104 w 52368"/>
                <a:gd name="connsiteY1" fmla="*/ 95991 h 97185"/>
                <a:gd name="connsiteX2" fmla="*/ 9285 w 52368"/>
                <a:gd name="connsiteY2" fmla="*/ 61841 h 97185"/>
                <a:gd name="connsiteX3" fmla="*/ 36706 w 52368"/>
                <a:gd name="connsiteY3" fmla="*/ 48858 h 97185"/>
                <a:gd name="connsiteX4" fmla="*/ 26084 w 52368"/>
                <a:gd name="connsiteY4" fmla="*/ 242 h 97185"/>
                <a:gd name="connsiteX5" fmla="*/ 513 w 52368"/>
                <a:gd name="connsiteY5" fmla="*/ 7125 h 9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68" h="97185">
                  <a:moveTo>
                    <a:pt x="45945" y="90973"/>
                  </a:moveTo>
                  <a:cubicBezTo>
                    <a:pt x="45945" y="90973"/>
                    <a:pt x="34990" y="101078"/>
                    <a:pt x="18104" y="95991"/>
                  </a:cubicBezTo>
                  <a:cubicBezTo>
                    <a:pt x="2599" y="91320"/>
                    <a:pt x="-1252" y="70106"/>
                    <a:pt x="9285" y="61841"/>
                  </a:cubicBezTo>
                  <a:cubicBezTo>
                    <a:pt x="15335" y="57096"/>
                    <a:pt x="24438" y="53195"/>
                    <a:pt x="36706" y="48858"/>
                  </a:cubicBezTo>
                  <a:cubicBezTo>
                    <a:pt x="64165" y="39152"/>
                    <a:pt x="54015" y="429"/>
                    <a:pt x="26084" y="242"/>
                  </a:cubicBezTo>
                  <a:cubicBezTo>
                    <a:pt x="15184" y="169"/>
                    <a:pt x="10087" y="862"/>
                    <a:pt x="513" y="7125"/>
                  </a:cubicBezTo>
                </a:path>
              </a:pathLst>
            </a:custGeom>
            <a:noFill/>
            <a:ln w="19050" cap="rnd">
              <a:solidFill>
                <a:schemeClr val="tx1"/>
              </a:solidFill>
              <a:prstDash val="solid"/>
              <a:round/>
            </a:ln>
          </p:spPr>
          <p:txBody>
            <a:bodyPr rtlCol="0" anchor="ctr"/>
            <a:lstStyle/>
            <a:p>
              <a:endParaRPr lang="en-GB"/>
            </a:p>
          </p:txBody>
        </p:sp>
        <p:sp>
          <p:nvSpPr>
            <p:cNvPr id="452" name="Freeform 451">
              <a:extLst>
                <a:ext uri="{FF2B5EF4-FFF2-40B4-BE49-F238E27FC236}">
                  <a16:creationId xmlns:a16="http://schemas.microsoft.com/office/drawing/2014/main" id="{3EEC7F40-E889-9F51-83A5-43711AD6F912}"/>
                </a:ext>
              </a:extLst>
            </p:cNvPr>
            <p:cNvSpPr/>
            <p:nvPr/>
          </p:nvSpPr>
          <p:spPr>
            <a:xfrm flipV="1">
              <a:off x="3181029" y="357489"/>
              <a:ext cx="685" cy="14133"/>
            </a:xfrm>
            <a:custGeom>
              <a:avLst/>
              <a:gdLst>
                <a:gd name="connsiteX0" fmla="*/ 491 w 685"/>
                <a:gd name="connsiteY0" fmla="*/ 265 h 14133"/>
                <a:gd name="connsiteX1" fmla="*/ 491 w 685"/>
                <a:gd name="connsiteY1" fmla="*/ 14398 h 14133"/>
              </a:gdLst>
              <a:ahLst/>
              <a:cxnLst>
                <a:cxn ang="0">
                  <a:pos x="connsiteX0" y="connsiteY0"/>
                </a:cxn>
                <a:cxn ang="0">
                  <a:pos x="connsiteX1" y="connsiteY1"/>
                </a:cxn>
              </a:cxnLst>
              <a:rect l="l" t="t" r="r" b="b"/>
              <a:pathLst>
                <a:path w="685" h="14133">
                  <a:moveTo>
                    <a:pt x="491" y="265"/>
                  </a:moveTo>
                  <a:lnTo>
                    <a:pt x="491" y="14398"/>
                  </a:lnTo>
                </a:path>
              </a:pathLst>
            </a:custGeom>
            <a:noFill/>
            <a:ln w="19050" cap="rnd">
              <a:solidFill>
                <a:schemeClr val="tx1"/>
              </a:solidFill>
              <a:prstDash val="solid"/>
              <a:round/>
            </a:ln>
          </p:spPr>
          <p:txBody>
            <a:bodyPr rtlCol="0" anchor="ctr"/>
            <a:lstStyle/>
            <a:p>
              <a:endParaRPr lang="en-GB"/>
            </a:p>
          </p:txBody>
        </p:sp>
        <p:sp>
          <p:nvSpPr>
            <p:cNvPr id="453" name="Freeform 452">
              <a:extLst>
                <a:ext uri="{FF2B5EF4-FFF2-40B4-BE49-F238E27FC236}">
                  <a16:creationId xmlns:a16="http://schemas.microsoft.com/office/drawing/2014/main" id="{3AD007BD-70F6-B1BC-4788-44867F327B7A}"/>
                </a:ext>
              </a:extLst>
            </p:cNvPr>
            <p:cNvSpPr/>
            <p:nvPr/>
          </p:nvSpPr>
          <p:spPr>
            <a:xfrm flipV="1">
              <a:off x="3181029" y="247234"/>
              <a:ext cx="685" cy="13110"/>
            </a:xfrm>
            <a:custGeom>
              <a:avLst/>
              <a:gdLst>
                <a:gd name="connsiteX0" fmla="*/ 491 w 685"/>
                <a:gd name="connsiteY0" fmla="*/ 104 h 13110"/>
                <a:gd name="connsiteX1" fmla="*/ 491 w 685"/>
                <a:gd name="connsiteY1" fmla="*/ 13214 h 13110"/>
              </a:gdLst>
              <a:ahLst/>
              <a:cxnLst>
                <a:cxn ang="0">
                  <a:pos x="connsiteX0" y="connsiteY0"/>
                </a:cxn>
                <a:cxn ang="0">
                  <a:pos x="connsiteX1" y="connsiteY1"/>
                </a:cxn>
              </a:cxnLst>
              <a:rect l="l" t="t" r="r" b="b"/>
              <a:pathLst>
                <a:path w="685" h="13110">
                  <a:moveTo>
                    <a:pt x="491" y="104"/>
                  </a:moveTo>
                  <a:lnTo>
                    <a:pt x="491" y="13214"/>
                  </a:lnTo>
                </a:path>
              </a:pathLst>
            </a:custGeom>
            <a:noFill/>
            <a:ln w="19050" cap="rnd">
              <a:solidFill>
                <a:schemeClr val="tx1"/>
              </a:solidFill>
              <a:prstDash val="solid"/>
              <a:round/>
            </a:ln>
          </p:spPr>
          <p:txBody>
            <a:bodyPr rtlCol="0" anchor="ctr"/>
            <a:lstStyle/>
            <a:p>
              <a:endParaRPr lang="en-GB"/>
            </a:p>
          </p:txBody>
        </p:sp>
      </p:grpSp>
      <p:grpSp>
        <p:nvGrpSpPr>
          <p:cNvPr id="466" name="Graphic 454">
            <a:extLst>
              <a:ext uri="{FF2B5EF4-FFF2-40B4-BE49-F238E27FC236}">
                <a16:creationId xmlns:a16="http://schemas.microsoft.com/office/drawing/2014/main" id="{CA4B461C-2005-91F7-E419-C7791DF81672}"/>
              </a:ext>
            </a:extLst>
          </p:cNvPr>
          <p:cNvGrpSpPr/>
          <p:nvPr/>
        </p:nvGrpSpPr>
        <p:grpSpPr>
          <a:xfrm>
            <a:off x="1474632" y="1410907"/>
            <a:ext cx="261486" cy="440363"/>
            <a:chOff x="2947942" y="191504"/>
            <a:chExt cx="261486" cy="440363"/>
          </a:xfrm>
          <a:noFill/>
        </p:grpSpPr>
        <p:sp>
          <p:nvSpPr>
            <p:cNvPr id="467" name="Freeform 466">
              <a:extLst>
                <a:ext uri="{FF2B5EF4-FFF2-40B4-BE49-F238E27FC236}">
                  <a16:creationId xmlns:a16="http://schemas.microsoft.com/office/drawing/2014/main" id="{1CBD00D3-C826-59EE-4342-1059AC51AD5B}"/>
                </a:ext>
              </a:extLst>
            </p:cNvPr>
            <p:cNvSpPr/>
            <p:nvPr/>
          </p:nvSpPr>
          <p:spPr>
            <a:xfrm flipV="1">
              <a:off x="2947942" y="452798"/>
              <a:ext cx="261486" cy="95929"/>
            </a:xfrm>
            <a:custGeom>
              <a:avLst/>
              <a:gdLst>
                <a:gd name="connsiteX0" fmla="*/ 261971 w 261486"/>
                <a:gd name="connsiteY0" fmla="*/ 96454 h 95929"/>
                <a:gd name="connsiteX1" fmla="*/ 131228 w 261486"/>
                <a:gd name="connsiteY1" fmla="*/ 524 h 95929"/>
                <a:gd name="connsiteX2" fmla="*/ 484 w 261486"/>
                <a:gd name="connsiteY2" fmla="*/ 96454 h 95929"/>
              </a:gdLst>
              <a:ahLst/>
              <a:cxnLst>
                <a:cxn ang="0">
                  <a:pos x="connsiteX0" y="connsiteY0"/>
                </a:cxn>
                <a:cxn ang="0">
                  <a:pos x="connsiteX1" y="connsiteY1"/>
                </a:cxn>
                <a:cxn ang="0">
                  <a:pos x="connsiteX2" y="connsiteY2"/>
                </a:cxn>
              </a:cxnLst>
              <a:rect l="l" t="t" r="r" b="b"/>
              <a:pathLst>
                <a:path w="261486" h="95929">
                  <a:moveTo>
                    <a:pt x="261971" y="96454"/>
                  </a:moveTo>
                  <a:cubicBezTo>
                    <a:pt x="244466" y="40914"/>
                    <a:pt x="192471" y="524"/>
                    <a:pt x="131228" y="524"/>
                  </a:cubicBezTo>
                  <a:cubicBezTo>
                    <a:pt x="69984" y="524"/>
                    <a:pt x="17989" y="40914"/>
                    <a:pt x="484" y="96454"/>
                  </a:cubicBezTo>
                </a:path>
              </a:pathLst>
            </a:custGeom>
            <a:noFill/>
            <a:ln w="19050" cap="flat">
              <a:solidFill>
                <a:schemeClr val="tx1"/>
              </a:solidFill>
              <a:prstDash val="solid"/>
              <a:miter/>
            </a:ln>
          </p:spPr>
          <p:txBody>
            <a:bodyPr rtlCol="0" anchor="ctr"/>
            <a:lstStyle/>
            <a:p>
              <a:endParaRPr lang="en-GB"/>
            </a:p>
          </p:txBody>
        </p:sp>
        <p:sp>
          <p:nvSpPr>
            <p:cNvPr id="468" name="Freeform 467">
              <a:extLst>
                <a:ext uri="{FF2B5EF4-FFF2-40B4-BE49-F238E27FC236}">
                  <a16:creationId xmlns:a16="http://schemas.microsoft.com/office/drawing/2014/main" id="{7404EB6E-A3F5-F8F7-604A-9D4E0CB56505}"/>
                </a:ext>
              </a:extLst>
            </p:cNvPr>
            <p:cNvSpPr/>
            <p:nvPr/>
          </p:nvSpPr>
          <p:spPr>
            <a:xfrm flipV="1">
              <a:off x="2996460" y="191504"/>
              <a:ext cx="164450" cy="302407"/>
            </a:xfrm>
            <a:custGeom>
              <a:avLst/>
              <a:gdLst>
                <a:gd name="connsiteX0" fmla="*/ 164882 w 164450"/>
                <a:gd name="connsiteY0" fmla="*/ 82391 h 302407"/>
                <a:gd name="connsiteX1" fmla="*/ 82657 w 164450"/>
                <a:gd name="connsiteY1" fmla="*/ 165 h 302407"/>
                <a:gd name="connsiteX2" fmla="*/ 431 w 164450"/>
                <a:gd name="connsiteY2" fmla="*/ 82391 h 302407"/>
                <a:gd name="connsiteX3" fmla="*/ 431 w 164450"/>
                <a:gd name="connsiteY3" fmla="*/ 219433 h 302407"/>
                <a:gd name="connsiteX4" fmla="*/ 82657 w 164450"/>
                <a:gd name="connsiteY4" fmla="*/ 302572 h 302407"/>
                <a:gd name="connsiteX5" fmla="*/ 164882 w 164450"/>
                <a:gd name="connsiteY5" fmla="*/ 219433 h 30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450" h="302407">
                  <a:moveTo>
                    <a:pt x="164882" y="82391"/>
                  </a:moveTo>
                  <a:cubicBezTo>
                    <a:pt x="164882" y="36978"/>
                    <a:pt x="128069" y="165"/>
                    <a:pt x="82657" y="165"/>
                  </a:cubicBezTo>
                  <a:cubicBezTo>
                    <a:pt x="37245" y="165"/>
                    <a:pt x="431" y="36978"/>
                    <a:pt x="431" y="82391"/>
                  </a:cubicBezTo>
                  <a:lnTo>
                    <a:pt x="431" y="219433"/>
                  </a:lnTo>
                  <a:cubicBezTo>
                    <a:pt x="431" y="264845"/>
                    <a:pt x="37245" y="302572"/>
                    <a:pt x="82657" y="302572"/>
                  </a:cubicBezTo>
                  <a:cubicBezTo>
                    <a:pt x="128069" y="302572"/>
                    <a:pt x="164882" y="264845"/>
                    <a:pt x="164882" y="219433"/>
                  </a:cubicBezTo>
                  <a:close/>
                </a:path>
              </a:pathLst>
            </a:custGeom>
            <a:noFill/>
            <a:ln w="19050" cap="flat">
              <a:solidFill>
                <a:schemeClr val="tx1"/>
              </a:solidFill>
              <a:prstDash val="solid"/>
              <a:miter/>
            </a:ln>
          </p:spPr>
          <p:txBody>
            <a:bodyPr rtlCol="0" anchor="ctr"/>
            <a:lstStyle/>
            <a:p>
              <a:endParaRPr lang="en-GB"/>
            </a:p>
          </p:txBody>
        </p:sp>
        <p:sp>
          <p:nvSpPr>
            <p:cNvPr id="469" name="Freeform 468">
              <a:extLst>
                <a:ext uri="{FF2B5EF4-FFF2-40B4-BE49-F238E27FC236}">
                  <a16:creationId xmlns:a16="http://schemas.microsoft.com/office/drawing/2014/main" id="{ADACE990-55FA-7B93-A21A-611B77ADFF10}"/>
                </a:ext>
              </a:extLst>
            </p:cNvPr>
            <p:cNvSpPr/>
            <p:nvPr/>
          </p:nvSpPr>
          <p:spPr>
            <a:xfrm flipV="1">
              <a:off x="3106094" y="329460"/>
              <a:ext cx="54816" cy="685"/>
            </a:xfrm>
            <a:custGeom>
              <a:avLst/>
              <a:gdLst>
                <a:gd name="connsiteX0" fmla="*/ 391 w 54816"/>
                <a:gd name="connsiteY0" fmla="*/ 221 h 685"/>
                <a:gd name="connsiteX1" fmla="*/ 55208 w 54816"/>
                <a:gd name="connsiteY1" fmla="*/ 221 h 685"/>
              </a:gdLst>
              <a:ahLst/>
              <a:cxnLst>
                <a:cxn ang="0">
                  <a:pos x="connsiteX0" y="connsiteY0"/>
                </a:cxn>
                <a:cxn ang="0">
                  <a:pos x="connsiteX1" y="connsiteY1"/>
                </a:cxn>
              </a:cxnLst>
              <a:rect l="l" t="t" r="r" b="b"/>
              <a:pathLst>
                <a:path w="54816" h="685">
                  <a:moveTo>
                    <a:pt x="391" y="221"/>
                  </a:moveTo>
                  <a:lnTo>
                    <a:pt x="55208" y="221"/>
                  </a:lnTo>
                </a:path>
              </a:pathLst>
            </a:custGeom>
            <a:noFill/>
            <a:ln w="19050" cap="flat">
              <a:solidFill>
                <a:schemeClr val="tx1"/>
              </a:solidFill>
              <a:prstDash val="solid"/>
              <a:miter/>
            </a:ln>
          </p:spPr>
          <p:txBody>
            <a:bodyPr rtlCol="0" anchor="ctr"/>
            <a:lstStyle/>
            <a:p>
              <a:endParaRPr lang="en-GB"/>
            </a:p>
          </p:txBody>
        </p:sp>
        <p:sp>
          <p:nvSpPr>
            <p:cNvPr id="470" name="Freeform 469">
              <a:extLst>
                <a:ext uri="{FF2B5EF4-FFF2-40B4-BE49-F238E27FC236}">
                  <a16:creationId xmlns:a16="http://schemas.microsoft.com/office/drawing/2014/main" id="{2F1F6A41-BB71-530C-EE7C-7E939342EAEA}"/>
                </a:ext>
              </a:extLst>
            </p:cNvPr>
            <p:cNvSpPr/>
            <p:nvPr/>
          </p:nvSpPr>
          <p:spPr>
            <a:xfrm flipV="1">
              <a:off x="2996460" y="329460"/>
              <a:ext cx="54816" cy="685"/>
            </a:xfrm>
            <a:custGeom>
              <a:avLst/>
              <a:gdLst>
                <a:gd name="connsiteX0" fmla="*/ 231 w 54816"/>
                <a:gd name="connsiteY0" fmla="*/ 221 h 685"/>
                <a:gd name="connsiteX1" fmla="*/ 55048 w 54816"/>
                <a:gd name="connsiteY1" fmla="*/ 221 h 685"/>
              </a:gdLst>
              <a:ahLst/>
              <a:cxnLst>
                <a:cxn ang="0">
                  <a:pos x="connsiteX0" y="connsiteY0"/>
                </a:cxn>
                <a:cxn ang="0">
                  <a:pos x="connsiteX1" y="connsiteY1"/>
                </a:cxn>
              </a:cxnLst>
              <a:rect l="l" t="t" r="r" b="b"/>
              <a:pathLst>
                <a:path w="54816" h="685">
                  <a:moveTo>
                    <a:pt x="231" y="221"/>
                  </a:moveTo>
                  <a:lnTo>
                    <a:pt x="55048" y="221"/>
                  </a:lnTo>
                </a:path>
              </a:pathLst>
            </a:custGeom>
            <a:noFill/>
            <a:ln w="19050" cap="flat">
              <a:solidFill>
                <a:schemeClr val="tx1"/>
              </a:solidFill>
              <a:prstDash val="solid"/>
              <a:miter/>
            </a:ln>
          </p:spPr>
          <p:txBody>
            <a:bodyPr rtlCol="0" anchor="ctr"/>
            <a:lstStyle/>
            <a:p>
              <a:endParaRPr lang="en-GB"/>
            </a:p>
          </p:txBody>
        </p:sp>
        <p:sp>
          <p:nvSpPr>
            <p:cNvPr id="471" name="Freeform 470">
              <a:extLst>
                <a:ext uri="{FF2B5EF4-FFF2-40B4-BE49-F238E27FC236}">
                  <a16:creationId xmlns:a16="http://schemas.microsoft.com/office/drawing/2014/main" id="{E3AA6F92-2AED-ADDF-DBF8-57B14A82B797}"/>
                </a:ext>
              </a:extLst>
            </p:cNvPr>
            <p:cNvSpPr/>
            <p:nvPr/>
          </p:nvSpPr>
          <p:spPr>
            <a:xfrm flipV="1">
              <a:off x="3106094" y="274643"/>
              <a:ext cx="54816" cy="685"/>
            </a:xfrm>
            <a:custGeom>
              <a:avLst/>
              <a:gdLst>
                <a:gd name="connsiteX0" fmla="*/ 391 w 54816"/>
                <a:gd name="connsiteY0" fmla="*/ 141 h 685"/>
                <a:gd name="connsiteX1" fmla="*/ 55208 w 54816"/>
                <a:gd name="connsiteY1" fmla="*/ 141 h 685"/>
              </a:gdLst>
              <a:ahLst/>
              <a:cxnLst>
                <a:cxn ang="0">
                  <a:pos x="connsiteX0" y="connsiteY0"/>
                </a:cxn>
                <a:cxn ang="0">
                  <a:pos x="connsiteX1" y="connsiteY1"/>
                </a:cxn>
              </a:cxnLst>
              <a:rect l="l" t="t" r="r" b="b"/>
              <a:pathLst>
                <a:path w="54816" h="685">
                  <a:moveTo>
                    <a:pt x="391" y="141"/>
                  </a:moveTo>
                  <a:lnTo>
                    <a:pt x="55208" y="141"/>
                  </a:lnTo>
                </a:path>
              </a:pathLst>
            </a:custGeom>
            <a:noFill/>
            <a:ln w="19050" cap="flat">
              <a:solidFill>
                <a:schemeClr val="tx1"/>
              </a:solidFill>
              <a:prstDash val="solid"/>
              <a:miter/>
            </a:ln>
          </p:spPr>
          <p:txBody>
            <a:bodyPr rtlCol="0" anchor="ctr"/>
            <a:lstStyle/>
            <a:p>
              <a:endParaRPr lang="en-GB"/>
            </a:p>
          </p:txBody>
        </p:sp>
        <p:sp>
          <p:nvSpPr>
            <p:cNvPr id="472" name="Freeform 471">
              <a:extLst>
                <a:ext uri="{FF2B5EF4-FFF2-40B4-BE49-F238E27FC236}">
                  <a16:creationId xmlns:a16="http://schemas.microsoft.com/office/drawing/2014/main" id="{720B4F04-5A24-3AD2-EF10-3F6FF02CEA21}"/>
                </a:ext>
              </a:extLst>
            </p:cNvPr>
            <p:cNvSpPr/>
            <p:nvPr/>
          </p:nvSpPr>
          <p:spPr>
            <a:xfrm flipV="1">
              <a:off x="2996460" y="274643"/>
              <a:ext cx="54816" cy="685"/>
            </a:xfrm>
            <a:custGeom>
              <a:avLst/>
              <a:gdLst>
                <a:gd name="connsiteX0" fmla="*/ 231 w 54816"/>
                <a:gd name="connsiteY0" fmla="*/ 141 h 685"/>
                <a:gd name="connsiteX1" fmla="*/ 55048 w 54816"/>
                <a:gd name="connsiteY1" fmla="*/ 141 h 685"/>
              </a:gdLst>
              <a:ahLst/>
              <a:cxnLst>
                <a:cxn ang="0">
                  <a:pos x="connsiteX0" y="connsiteY0"/>
                </a:cxn>
                <a:cxn ang="0">
                  <a:pos x="connsiteX1" y="connsiteY1"/>
                </a:cxn>
              </a:cxnLst>
              <a:rect l="l" t="t" r="r" b="b"/>
              <a:pathLst>
                <a:path w="54816" h="685">
                  <a:moveTo>
                    <a:pt x="231" y="141"/>
                  </a:moveTo>
                  <a:lnTo>
                    <a:pt x="55048" y="141"/>
                  </a:lnTo>
                </a:path>
              </a:pathLst>
            </a:custGeom>
            <a:noFill/>
            <a:ln w="19050" cap="flat">
              <a:solidFill>
                <a:schemeClr val="tx1"/>
              </a:solidFill>
              <a:prstDash val="solid"/>
              <a:miter/>
            </a:ln>
          </p:spPr>
          <p:txBody>
            <a:bodyPr rtlCol="0" anchor="ctr"/>
            <a:lstStyle/>
            <a:p>
              <a:endParaRPr lang="en-GB"/>
            </a:p>
          </p:txBody>
        </p:sp>
        <p:sp>
          <p:nvSpPr>
            <p:cNvPr id="473" name="Freeform 472">
              <a:extLst>
                <a:ext uri="{FF2B5EF4-FFF2-40B4-BE49-F238E27FC236}">
                  <a16:creationId xmlns:a16="http://schemas.microsoft.com/office/drawing/2014/main" id="{12F25610-BE28-1A74-6BAA-AD7A09929D6E}"/>
                </a:ext>
              </a:extLst>
            </p:cNvPr>
            <p:cNvSpPr/>
            <p:nvPr/>
          </p:nvSpPr>
          <p:spPr>
            <a:xfrm flipV="1">
              <a:off x="2996460" y="384277"/>
              <a:ext cx="164450" cy="685"/>
            </a:xfrm>
            <a:custGeom>
              <a:avLst/>
              <a:gdLst>
                <a:gd name="connsiteX0" fmla="*/ 251 w 164450"/>
                <a:gd name="connsiteY0" fmla="*/ 301 h 685"/>
                <a:gd name="connsiteX1" fmla="*/ 164702 w 164450"/>
                <a:gd name="connsiteY1" fmla="*/ 301 h 685"/>
              </a:gdLst>
              <a:ahLst/>
              <a:cxnLst>
                <a:cxn ang="0">
                  <a:pos x="connsiteX0" y="connsiteY0"/>
                </a:cxn>
                <a:cxn ang="0">
                  <a:pos x="connsiteX1" y="connsiteY1"/>
                </a:cxn>
              </a:cxnLst>
              <a:rect l="l" t="t" r="r" b="b"/>
              <a:pathLst>
                <a:path w="164450" h="685">
                  <a:moveTo>
                    <a:pt x="251" y="301"/>
                  </a:moveTo>
                  <a:lnTo>
                    <a:pt x="164702" y="301"/>
                  </a:lnTo>
                </a:path>
              </a:pathLst>
            </a:custGeom>
            <a:noFill/>
            <a:ln w="19050" cap="flat">
              <a:solidFill>
                <a:schemeClr val="tx1"/>
              </a:solidFill>
              <a:prstDash val="solid"/>
              <a:miter/>
            </a:ln>
          </p:spPr>
          <p:txBody>
            <a:bodyPr rtlCol="0" anchor="ctr"/>
            <a:lstStyle/>
            <a:p>
              <a:endParaRPr lang="en-GB"/>
            </a:p>
          </p:txBody>
        </p:sp>
        <p:sp>
          <p:nvSpPr>
            <p:cNvPr id="474" name="Freeform 473">
              <a:extLst>
                <a:ext uri="{FF2B5EF4-FFF2-40B4-BE49-F238E27FC236}">
                  <a16:creationId xmlns:a16="http://schemas.microsoft.com/office/drawing/2014/main" id="{A174FDDE-E780-45EC-BC51-CB535CB5DA9F}"/>
                </a:ext>
              </a:extLst>
            </p:cNvPr>
            <p:cNvSpPr/>
            <p:nvPr/>
          </p:nvSpPr>
          <p:spPr>
            <a:xfrm flipV="1">
              <a:off x="2982756" y="631867"/>
              <a:ext cx="191859" cy="685"/>
            </a:xfrm>
            <a:custGeom>
              <a:avLst/>
              <a:gdLst>
                <a:gd name="connsiteX0" fmla="*/ 236 w 191859"/>
                <a:gd name="connsiteY0" fmla="*/ 663 h 685"/>
                <a:gd name="connsiteX1" fmla="*/ 192096 w 191859"/>
                <a:gd name="connsiteY1" fmla="*/ 663 h 685"/>
              </a:gdLst>
              <a:ahLst/>
              <a:cxnLst>
                <a:cxn ang="0">
                  <a:pos x="connsiteX0" y="connsiteY0"/>
                </a:cxn>
                <a:cxn ang="0">
                  <a:pos x="connsiteX1" y="connsiteY1"/>
                </a:cxn>
              </a:cxnLst>
              <a:rect l="l" t="t" r="r" b="b"/>
              <a:pathLst>
                <a:path w="191859" h="685">
                  <a:moveTo>
                    <a:pt x="236" y="663"/>
                  </a:moveTo>
                  <a:lnTo>
                    <a:pt x="192096" y="663"/>
                  </a:lnTo>
                </a:path>
              </a:pathLst>
            </a:custGeom>
            <a:noFill/>
            <a:ln w="19050" cap="flat">
              <a:solidFill>
                <a:schemeClr val="tx1"/>
              </a:solidFill>
              <a:prstDash val="solid"/>
              <a:miter/>
            </a:ln>
          </p:spPr>
          <p:txBody>
            <a:bodyPr rtlCol="0" anchor="ctr"/>
            <a:lstStyle/>
            <a:p>
              <a:endParaRPr lang="en-GB"/>
            </a:p>
          </p:txBody>
        </p:sp>
        <p:sp>
          <p:nvSpPr>
            <p:cNvPr id="475" name="Freeform 474">
              <a:extLst>
                <a:ext uri="{FF2B5EF4-FFF2-40B4-BE49-F238E27FC236}">
                  <a16:creationId xmlns:a16="http://schemas.microsoft.com/office/drawing/2014/main" id="{15B7E99C-7528-7FE6-CAD1-B1DEE0EB91A5}"/>
                </a:ext>
              </a:extLst>
            </p:cNvPr>
            <p:cNvSpPr/>
            <p:nvPr/>
          </p:nvSpPr>
          <p:spPr>
            <a:xfrm flipV="1">
              <a:off x="3078685" y="548728"/>
              <a:ext cx="685" cy="83139"/>
            </a:xfrm>
            <a:custGeom>
              <a:avLst/>
              <a:gdLst>
                <a:gd name="connsiteX0" fmla="*/ 341 w 685"/>
                <a:gd name="connsiteY0" fmla="*/ 557 h 83139"/>
                <a:gd name="connsiteX1" fmla="*/ 341 w 685"/>
                <a:gd name="connsiteY1" fmla="*/ 83696 h 83139"/>
              </a:gdLst>
              <a:ahLst/>
              <a:cxnLst>
                <a:cxn ang="0">
                  <a:pos x="connsiteX0" y="connsiteY0"/>
                </a:cxn>
                <a:cxn ang="0">
                  <a:pos x="connsiteX1" y="connsiteY1"/>
                </a:cxn>
              </a:cxnLst>
              <a:rect l="l" t="t" r="r" b="b"/>
              <a:pathLst>
                <a:path w="685" h="83139">
                  <a:moveTo>
                    <a:pt x="341" y="557"/>
                  </a:moveTo>
                  <a:lnTo>
                    <a:pt x="341" y="83696"/>
                  </a:lnTo>
                </a:path>
              </a:pathLst>
            </a:custGeom>
            <a:noFill/>
            <a:ln w="19050" cap="flat">
              <a:solidFill>
                <a:schemeClr val="tx1"/>
              </a:solidFill>
              <a:prstDash val="solid"/>
              <a:miter/>
            </a:ln>
          </p:spPr>
          <p:txBody>
            <a:bodyPr rtlCol="0" anchor="ctr"/>
            <a:lstStyle/>
            <a:p>
              <a:endParaRPr lang="en-GB"/>
            </a:p>
          </p:txBody>
        </p:sp>
      </p:grpSp>
      <p:grpSp>
        <p:nvGrpSpPr>
          <p:cNvPr id="484" name="Graphic 476">
            <a:extLst>
              <a:ext uri="{FF2B5EF4-FFF2-40B4-BE49-F238E27FC236}">
                <a16:creationId xmlns:a16="http://schemas.microsoft.com/office/drawing/2014/main" id="{51E14B34-C635-8CAB-254C-13D0B2DD6838}"/>
              </a:ext>
            </a:extLst>
          </p:cNvPr>
          <p:cNvGrpSpPr/>
          <p:nvPr/>
        </p:nvGrpSpPr>
        <p:grpSpPr>
          <a:xfrm>
            <a:off x="8982159" y="2521648"/>
            <a:ext cx="440363" cy="440363"/>
            <a:chOff x="2858504" y="191504"/>
            <a:chExt cx="440363" cy="440363"/>
          </a:xfrm>
          <a:noFill/>
        </p:grpSpPr>
        <p:sp>
          <p:nvSpPr>
            <p:cNvPr id="485" name="Freeform 484">
              <a:extLst>
                <a:ext uri="{FF2B5EF4-FFF2-40B4-BE49-F238E27FC236}">
                  <a16:creationId xmlns:a16="http://schemas.microsoft.com/office/drawing/2014/main" id="{28929767-2AAB-D07F-9215-468E540E5C78}"/>
                </a:ext>
              </a:extLst>
            </p:cNvPr>
            <p:cNvSpPr/>
            <p:nvPr/>
          </p:nvSpPr>
          <p:spPr>
            <a:xfrm flipV="1">
              <a:off x="2858504" y="191504"/>
              <a:ext cx="440363" cy="440363"/>
            </a:xfrm>
            <a:custGeom>
              <a:avLst/>
              <a:gdLst>
                <a:gd name="connsiteX0" fmla="*/ 440945 w 440363"/>
                <a:gd name="connsiteY0" fmla="*/ 220523 h 440363"/>
                <a:gd name="connsiteX1" fmla="*/ 220764 w 440363"/>
                <a:gd name="connsiteY1" fmla="*/ 341 h 440363"/>
                <a:gd name="connsiteX2" fmla="*/ 582 w 440363"/>
                <a:gd name="connsiteY2" fmla="*/ 220523 h 440363"/>
                <a:gd name="connsiteX3" fmla="*/ 220764 w 440363"/>
                <a:gd name="connsiteY3" fmla="*/ 440704 h 440363"/>
                <a:gd name="connsiteX4" fmla="*/ 440945 w 440363"/>
                <a:gd name="connsiteY4" fmla="*/ 220523 h 440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363" h="440363">
                  <a:moveTo>
                    <a:pt x="440945" y="220523"/>
                  </a:moveTo>
                  <a:cubicBezTo>
                    <a:pt x="440945" y="99425"/>
                    <a:pt x="341862" y="341"/>
                    <a:pt x="220764" y="341"/>
                  </a:cubicBezTo>
                  <a:cubicBezTo>
                    <a:pt x="99666" y="341"/>
                    <a:pt x="582" y="99425"/>
                    <a:pt x="582" y="220523"/>
                  </a:cubicBezTo>
                  <a:cubicBezTo>
                    <a:pt x="582" y="341621"/>
                    <a:pt x="99666" y="440704"/>
                    <a:pt x="220764" y="440704"/>
                  </a:cubicBezTo>
                  <a:cubicBezTo>
                    <a:pt x="341862" y="440704"/>
                    <a:pt x="440945" y="341621"/>
                    <a:pt x="440945" y="220523"/>
                  </a:cubicBezTo>
                  <a:close/>
                </a:path>
              </a:pathLst>
            </a:custGeom>
            <a:noFill/>
            <a:ln w="19050" cap="rnd">
              <a:solidFill>
                <a:schemeClr val="tx1"/>
              </a:solidFill>
              <a:prstDash val="solid"/>
              <a:round/>
            </a:ln>
          </p:spPr>
          <p:txBody>
            <a:bodyPr rtlCol="0" anchor="ctr"/>
            <a:lstStyle/>
            <a:p>
              <a:endParaRPr lang="en-GB"/>
            </a:p>
          </p:txBody>
        </p:sp>
        <p:sp>
          <p:nvSpPr>
            <p:cNvPr id="486" name="Freeform 485">
              <a:extLst>
                <a:ext uri="{FF2B5EF4-FFF2-40B4-BE49-F238E27FC236}">
                  <a16:creationId xmlns:a16="http://schemas.microsoft.com/office/drawing/2014/main" id="{871C8DA2-73A8-3AAB-DC21-3E886E6063D8}"/>
                </a:ext>
              </a:extLst>
            </p:cNvPr>
            <p:cNvSpPr/>
            <p:nvPr/>
          </p:nvSpPr>
          <p:spPr>
            <a:xfrm flipV="1">
              <a:off x="2914234" y="247234"/>
              <a:ext cx="328901" cy="328901"/>
            </a:xfrm>
            <a:custGeom>
              <a:avLst/>
              <a:gdLst>
                <a:gd name="connsiteX0" fmla="*/ 164792 w 328901"/>
                <a:gd name="connsiteY0" fmla="*/ 161 h 328901"/>
                <a:gd name="connsiteX1" fmla="*/ 341 w 328901"/>
                <a:gd name="connsiteY1" fmla="*/ 164612 h 328901"/>
                <a:gd name="connsiteX2" fmla="*/ 164792 w 328901"/>
                <a:gd name="connsiteY2" fmla="*/ 329063 h 328901"/>
                <a:gd name="connsiteX3" fmla="*/ 329243 w 328901"/>
                <a:gd name="connsiteY3" fmla="*/ 164612 h 328901"/>
                <a:gd name="connsiteX4" fmla="*/ 164792 w 328901"/>
                <a:gd name="connsiteY4" fmla="*/ 161 h 328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901" h="328901">
                  <a:moveTo>
                    <a:pt x="164792" y="161"/>
                  </a:moveTo>
                  <a:cubicBezTo>
                    <a:pt x="74109" y="161"/>
                    <a:pt x="341" y="73929"/>
                    <a:pt x="341" y="164612"/>
                  </a:cubicBezTo>
                  <a:cubicBezTo>
                    <a:pt x="341" y="255296"/>
                    <a:pt x="74109" y="329063"/>
                    <a:pt x="164792" y="329063"/>
                  </a:cubicBezTo>
                  <a:cubicBezTo>
                    <a:pt x="255476" y="329063"/>
                    <a:pt x="329243" y="255296"/>
                    <a:pt x="329243" y="164612"/>
                  </a:cubicBezTo>
                  <a:cubicBezTo>
                    <a:pt x="329243" y="73929"/>
                    <a:pt x="255476" y="161"/>
                    <a:pt x="164792" y="161"/>
                  </a:cubicBezTo>
                  <a:close/>
                </a:path>
              </a:pathLst>
            </a:custGeom>
            <a:noFill/>
            <a:ln w="19050" cap="rnd">
              <a:solidFill>
                <a:schemeClr val="tx1"/>
              </a:solidFill>
              <a:prstDash val="solid"/>
              <a:round/>
            </a:ln>
          </p:spPr>
          <p:txBody>
            <a:bodyPr rtlCol="0" anchor="ctr"/>
            <a:lstStyle/>
            <a:p>
              <a:endParaRPr lang="en-GB"/>
            </a:p>
          </p:txBody>
        </p:sp>
        <p:sp>
          <p:nvSpPr>
            <p:cNvPr id="487" name="Freeform 486">
              <a:extLst>
                <a:ext uri="{FF2B5EF4-FFF2-40B4-BE49-F238E27FC236}">
                  <a16:creationId xmlns:a16="http://schemas.microsoft.com/office/drawing/2014/main" id="{B495B6F8-88B4-E1C6-82BF-2A221DCB8BF8}"/>
                </a:ext>
              </a:extLst>
            </p:cNvPr>
            <p:cNvSpPr/>
            <p:nvPr/>
          </p:nvSpPr>
          <p:spPr>
            <a:xfrm flipV="1">
              <a:off x="3078685" y="301913"/>
              <a:ext cx="685" cy="219406"/>
            </a:xfrm>
            <a:custGeom>
              <a:avLst/>
              <a:gdLst>
                <a:gd name="connsiteX0" fmla="*/ 341 w 685"/>
                <a:gd name="connsiteY0" fmla="*/ 219868 h 219406"/>
                <a:gd name="connsiteX1" fmla="*/ 341 w 685"/>
                <a:gd name="connsiteY1" fmla="*/ 461 h 219406"/>
              </a:gdLst>
              <a:ahLst/>
              <a:cxnLst>
                <a:cxn ang="0">
                  <a:pos x="connsiteX0" y="connsiteY0"/>
                </a:cxn>
                <a:cxn ang="0">
                  <a:pos x="connsiteX1" y="connsiteY1"/>
                </a:cxn>
              </a:cxnLst>
              <a:rect l="l" t="t" r="r" b="b"/>
              <a:pathLst>
                <a:path w="685" h="219406">
                  <a:moveTo>
                    <a:pt x="341" y="219868"/>
                  </a:moveTo>
                  <a:lnTo>
                    <a:pt x="341" y="461"/>
                  </a:lnTo>
                </a:path>
              </a:pathLst>
            </a:custGeom>
            <a:noFill/>
            <a:ln w="19050" cap="rnd">
              <a:solidFill>
                <a:schemeClr val="tx1"/>
              </a:solidFill>
              <a:prstDash val="solid"/>
              <a:round/>
            </a:ln>
          </p:spPr>
          <p:txBody>
            <a:bodyPr rtlCol="0" anchor="ctr"/>
            <a:lstStyle/>
            <a:p>
              <a:endParaRPr lang="en-GB"/>
            </a:p>
          </p:txBody>
        </p:sp>
        <p:sp>
          <p:nvSpPr>
            <p:cNvPr id="488" name="Freeform 487">
              <a:extLst>
                <a:ext uri="{FF2B5EF4-FFF2-40B4-BE49-F238E27FC236}">
                  <a16:creationId xmlns:a16="http://schemas.microsoft.com/office/drawing/2014/main" id="{C0C9026F-E545-52BD-1021-6383EDBACCDF}"/>
                </a:ext>
              </a:extLst>
            </p:cNvPr>
            <p:cNvSpPr/>
            <p:nvPr/>
          </p:nvSpPr>
          <p:spPr>
            <a:xfrm flipV="1">
              <a:off x="3023868" y="411547"/>
              <a:ext cx="109633" cy="82225"/>
            </a:xfrm>
            <a:custGeom>
              <a:avLst/>
              <a:gdLst>
                <a:gd name="connsiteX0" fmla="*/ 55158 w 109633"/>
                <a:gd name="connsiteY0" fmla="*/ 82672 h 82225"/>
                <a:gd name="connsiteX1" fmla="*/ 109975 w 109633"/>
                <a:gd name="connsiteY1" fmla="*/ 41559 h 82225"/>
                <a:gd name="connsiteX2" fmla="*/ 55158 w 109633"/>
                <a:gd name="connsiteY2" fmla="*/ 446 h 82225"/>
                <a:gd name="connsiteX3" fmla="*/ 341 w 109633"/>
                <a:gd name="connsiteY3" fmla="*/ 41559 h 82225"/>
              </a:gdLst>
              <a:ahLst/>
              <a:cxnLst>
                <a:cxn ang="0">
                  <a:pos x="connsiteX0" y="connsiteY0"/>
                </a:cxn>
                <a:cxn ang="0">
                  <a:pos x="connsiteX1" y="connsiteY1"/>
                </a:cxn>
                <a:cxn ang="0">
                  <a:pos x="connsiteX2" y="connsiteY2"/>
                </a:cxn>
                <a:cxn ang="0">
                  <a:pos x="connsiteX3" y="connsiteY3"/>
                </a:cxn>
              </a:cxnLst>
              <a:rect l="l" t="t" r="r" b="b"/>
              <a:pathLst>
                <a:path w="109633" h="82225">
                  <a:moveTo>
                    <a:pt x="55158" y="82672"/>
                  </a:moveTo>
                  <a:cubicBezTo>
                    <a:pt x="85433" y="82672"/>
                    <a:pt x="109975" y="64265"/>
                    <a:pt x="109975" y="41559"/>
                  </a:cubicBezTo>
                  <a:cubicBezTo>
                    <a:pt x="109975" y="18853"/>
                    <a:pt x="85433" y="446"/>
                    <a:pt x="55158" y="446"/>
                  </a:cubicBezTo>
                  <a:cubicBezTo>
                    <a:pt x="24884" y="446"/>
                    <a:pt x="341" y="18853"/>
                    <a:pt x="341" y="41559"/>
                  </a:cubicBezTo>
                </a:path>
              </a:pathLst>
            </a:custGeom>
            <a:noFill/>
            <a:ln w="19050" cap="rnd">
              <a:solidFill>
                <a:schemeClr val="tx1"/>
              </a:solidFill>
              <a:prstDash val="solid"/>
              <a:round/>
            </a:ln>
          </p:spPr>
          <p:txBody>
            <a:bodyPr rtlCol="0" anchor="ctr"/>
            <a:lstStyle/>
            <a:p>
              <a:endParaRPr lang="en-GB"/>
            </a:p>
          </p:txBody>
        </p:sp>
        <p:sp>
          <p:nvSpPr>
            <p:cNvPr id="489" name="Freeform 488">
              <a:extLst>
                <a:ext uri="{FF2B5EF4-FFF2-40B4-BE49-F238E27FC236}">
                  <a16:creationId xmlns:a16="http://schemas.microsoft.com/office/drawing/2014/main" id="{345B23BF-37A5-E3B4-F310-B5E90A444BCA}"/>
                </a:ext>
              </a:extLst>
            </p:cNvPr>
            <p:cNvSpPr/>
            <p:nvPr/>
          </p:nvSpPr>
          <p:spPr>
            <a:xfrm flipV="1">
              <a:off x="3023868" y="329321"/>
              <a:ext cx="109633" cy="82225"/>
            </a:xfrm>
            <a:custGeom>
              <a:avLst/>
              <a:gdLst>
                <a:gd name="connsiteX0" fmla="*/ 110035 w 109633"/>
                <a:gd name="connsiteY0" fmla="*/ 41394 h 82225"/>
                <a:gd name="connsiteX1" fmla="*/ 55218 w 109633"/>
                <a:gd name="connsiteY1" fmla="*/ 82507 h 82225"/>
                <a:gd name="connsiteX2" fmla="*/ 401 w 109633"/>
                <a:gd name="connsiteY2" fmla="*/ 41394 h 82225"/>
                <a:gd name="connsiteX3" fmla="*/ 55218 w 109633"/>
                <a:gd name="connsiteY3" fmla="*/ 281 h 82225"/>
              </a:gdLst>
              <a:ahLst/>
              <a:cxnLst>
                <a:cxn ang="0">
                  <a:pos x="connsiteX0" y="connsiteY0"/>
                </a:cxn>
                <a:cxn ang="0">
                  <a:pos x="connsiteX1" y="connsiteY1"/>
                </a:cxn>
                <a:cxn ang="0">
                  <a:pos x="connsiteX2" y="connsiteY2"/>
                </a:cxn>
                <a:cxn ang="0">
                  <a:pos x="connsiteX3" y="connsiteY3"/>
                </a:cxn>
              </a:cxnLst>
              <a:rect l="l" t="t" r="r" b="b"/>
              <a:pathLst>
                <a:path w="109633" h="82225">
                  <a:moveTo>
                    <a:pt x="110035" y="41394"/>
                  </a:moveTo>
                  <a:cubicBezTo>
                    <a:pt x="110035" y="64100"/>
                    <a:pt x="85493" y="82507"/>
                    <a:pt x="55218" y="82507"/>
                  </a:cubicBezTo>
                  <a:cubicBezTo>
                    <a:pt x="24944" y="82507"/>
                    <a:pt x="401" y="64100"/>
                    <a:pt x="401" y="41394"/>
                  </a:cubicBezTo>
                  <a:cubicBezTo>
                    <a:pt x="401" y="18688"/>
                    <a:pt x="24944" y="281"/>
                    <a:pt x="55218" y="281"/>
                  </a:cubicBezTo>
                </a:path>
              </a:pathLst>
            </a:custGeom>
            <a:noFill/>
            <a:ln w="19050" cap="rnd">
              <a:solidFill>
                <a:schemeClr val="tx1"/>
              </a:solidFill>
              <a:prstDash val="solid"/>
              <a:round/>
            </a:ln>
          </p:spPr>
          <p:txBody>
            <a:bodyPr rtlCol="0" anchor="ctr"/>
            <a:lstStyle/>
            <a:p>
              <a:endParaRPr lang="en-GB"/>
            </a:p>
          </p:txBody>
        </p:sp>
      </p:grpSp>
      <p:grpSp>
        <p:nvGrpSpPr>
          <p:cNvPr id="502" name="Graphic 490">
            <a:extLst>
              <a:ext uri="{FF2B5EF4-FFF2-40B4-BE49-F238E27FC236}">
                <a16:creationId xmlns:a16="http://schemas.microsoft.com/office/drawing/2014/main" id="{0EB99520-CA9B-B57F-4DED-43688674C2A5}"/>
              </a:ext>
            </a:extLst>
          </p:cNvPr>
          <p:cNvGrpSpPr/>
          <p:nvPr/>
        </p:nvGrpSpPr>
        <p:grpSpPr>
          <a:xfrm>
            <a:off x="6924759" y="2537179"/>
            <a:ext cx="440363" cy="409300"/>
            <a:chOff x="2858504" y="207035"/>
            <a:chExt cx="440363" cy="409300"/>
          </a:xfrm>
          <a:noFill/>
        </p:grpSpPr>
        <p:sp>
          <p:nvSpPr>
            <p:cNvPr id="503" name="Freeform 502">
              <a:extLst>
                <a:ext uri="{FF2B5EF4-FFF2-40B4-BE49-F238E27FC236}">
                  <a16:creationId xmlns:a16="http://schemas.microsoft.com/office/drawing/2014/main" id="{54C932F6-3094-41DE-7285-A9567462C4B4}"/>
                </a:ext>
              </a:extLst>
            </p:cNvPr>
            <p:cNvSpPr/>
            <p:nvPr/>
          </p:nvSpPr>
          <p:spPr>
            <a:xfrm flipV="1">
              <a:off x="2858504" y="207035"/>
              <a:ext cx="377323" cy="409300"/>
            </a:xfrm>
            <a:custGeom>
              <a:avLst/>
              <a:gdLst>
                <a:gd name="connsiteX0" fmla="*/ 377825 w 377323"/>
                <a:gd name="connsiteY0" fmla="*/ 117 h 409300"/>
                <a:gd name="connsiteX1" fmla="*/ 55319 w 377323"/>
                <a:gd name="connsiteY1" fmla="*/ 117 h 409300"/>
                <a:gd name="connsiteX2" fmla="*/ 502 w 377323"/>
                <a:gd name="connsiteY2" fmla="*/ 54934 h 409300"/>
                <a:gd name="connsiteX3" fmla="*/ 502 w 377323"/>
                <a:gd name="connsiteY3" fmla="*/ 409417 h 409300"/>
                <a:gd name="connsiteX4" fmla="*/ 323008 w 377323"/>
                <a:gd name="connsiteY4" fmla="*/ 409417 h 409300"/>
                <a:gd name="connsiteX5" fmla="*/ 323008 w 377323"/>
                <a:gd name="connsiteY5" fmla="*/ 54934 h 409300"/>
                <a:gd name="connsiteX6" fmla="*/ 377825 w 377323"/>
                <a:gd name="connsiteY6" fmla="*/ 117 h 40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7323" h="409300">
                  <a:moveTo>
                    <a:pt x="377825" y="117"/>
                  </a:moveTo>
                  <a:lnTo>
                    <a:pt x="55319" y="117"/>
                  </a:lnTo>
                  <a:cubicBezTo>
                    <a:pt x="25042" y="117"/>
                    <a:pt x="502" y="24657"/>
                    <a:pt x="502" y="54934"/>
                  </a:cubicBezTo>
                  <a:lnTo>
                    <a:pt x="502" y="409417"/>
                  </a:lnTo>
                  <a:lnTo>
                    <a:pt x="323008" y="409417"/>
                  </a:lnTo>
                  <a:lnTo>
                    <a:pt x="323008" y="54934"/>
                  </a:lnTo>
                  <a:cubicBezTo>
                    <a:pt x="323008" y="24657"/>
                    <a:pt x="347547" y="117"/>
                    <a:pt x="377825" y="117"/>
                  </a:cubicBezTo>
                  <a:close/>
                </a:path>
              </a:pathLst>
            </a:custGeom>
            <a:noFill/>
            <a:ln w="19050" cap="rnd">
              <a:solidFill>
                <a:schemeClr val="tx1"/>
              </a:solidFill>
              <a:prstDash val="solid"/>
              <a:round/>
            </a:ln>
          </p:spPr>
          <p:txBody>
            <a:bodyPr rtlCol="0" anchor="ctr"/>
            <a:lstStyle/>
            <a:p>
              <a:endParaRPr lang="en-GB"/>
            </a:p>
          </p:txBody>
        </p:sp>
        <p:sp>
          <p:nvSpPr>
            <p:cNvPr id="504" name="Freeform 503">
              <a:extLst>
                <a:ext uri="{FF2B5EF4-FFF2-40B4-BE49-F238E27FC236}">
                  <a16:creationId xmlns:a16="http://schemas.microsoft.com/office/drawing/2014/main" id="{1524A230-0032-8C2D-8476-50F2EBD489C5}"/>
                </a:ext>
              </a:extLst>
            </p:cNvPr>
            <p:cNvSpPr/>
            <p:nvPr/>
          </p:nvSpPr>
          <p:spPr>
            <a:xfrm flipV="1">
              <a:off x="3181010" y="302051"/>
              <a:ext cx="117856" cy="314284"/>
            </a:xfrm>
            <a:custGeom>
              <a:avLst/>
              <a:gdLst>
                <a:gd name="connsiteX0" fmla="*/ 118498 w 117856"/>
                <a:gd name="connsiteY0" fmla="*/ 314867 h 314284"/>
                <a:gd name="connsiteX1" fmla="*/ 118498 w 117856"/>
                <a:gd name="connsiteY1" fmla="*/ 55400 h 314284"/>
                <a:gd name="connsiteX2" fmla="*/ 63681 w 117856"/>
                <a:gd name="connsiteY2" fmla="*/ 583 h 314284"/>
                <a:gd name="connsiteX3" fmla="*/ 55458 w 117856"/>
                <a:gd name="connsiteY3" fmla="*/ 583 h 314284"/>
                <a:gd name="connsiteX4" fmla="*/ 641 w 117856"/>
                <a:gd name="connsiteY4" fmla="*/ 55400 h 314284"/>
                <a:gd name="connsiteX5" fmla="*/ 641 w 117856"/>
                <a:gd name="connsiteY5" fmla="*/ 314867 h 314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856" h="314284">
                  <a:moveTo>
                    <a:pt x="118498" y="314867"/>
                  </a:moveTo>
                  <a:lnTo>
                    <a:pt x="118498" y="55400"/>
                  </a:lnTo>
                  <a:cubicBezTo>
                    <a:pt x="118498" y="25122"/>
                    <a:pt x="93959" y="583"/>
                    <a:pt x="63681" y="583"/>
                  </a:cubicBezTo>
                  <a:lnTo>
                    <a:pt x="55458" y="583"/>
                  </a:lnTo>
                  <a:cubicBezTo>
                    <a:pt x="25180" y="583"/>
                    <a:pt x="641" y="25122"/>
                    <a:pt x="641" y="55400"/>
                  </a:cubicBezTo>
                  <a:lnTo>
                    <a:pt x="641" y="314867"/>
                  </a:lnTo>
                  <a:close/>
                </a:path>
              </a:pathLst>
            </a:custGeom>
            <a:noFill/>
            <a:ln w="19050" cap="rnd">
              <a:solidFill>
                <a:schemeClr val="tx1"/>
              </a:solidFill>
              <a:prstDash val="solid"/>
              <a:round/>
            </a:ln>
          </p:spPr>
          <p:txBody>
            <a:bodyPr rtlCol="0" anchor="ctr"/>
            <a:lstStyle/>
            <a:p>
              <a:endParaRPr lang="en-GB"/>
            </a:p>
          </p:txBody>
        </p:sp>
        <p:sp>
          <p:nvSpPr>
            <p:cNvPr id="505" name="Freeform 504">
              <a:extLst>
                <a:ext uri="{FF2B5EF4-FFF2-40B4-BE49-F238E27FC236}">
                  <a16:creationId xmlns:a16="http://schemas.microsoft.com/office/drawing/2014/main" id="{71EB4D1F-3CDD-B1E2-5DD9-AE6813678D42}"/>
                </a:ext>
              </a:extLst>
            </p:cNvPr>
            <p:cNvSpPr/>
            <p:nvPr/>
          </p:nvSpPr>
          <p:spPr>
            <a:xfrm flipV="1">
              <a:off x="3235827" y="616335"/>
              <a:ext cx="4568" cy="685"/>
            </a:xfrm>
            <a:custGeom>
              <a:avLst/>
              <a:gdLst>
                <a:gd name="connsiteX0" fmla="*/ 5145 w 4568"/>
                <a:gd name="connsiteY0" fmla="*/ 640 h 685"/>
                <a:gd name="connsiteX1" fmla="*/ 577 w 4568"/>
                <a:gd name="connsiteY1" fmla="*/ 640 h 685"/>
              </a:gdLst>
              <a:ahLst/>
              <a:cxnLst>
                <a:cxn ang="0">
                  <a:pos x="connsiteX0" y="connsiteY0"/>
                </a:cxn>
                <a:cxn ang="0">
                  <a:pos x="connsiteX1" y="connsiteY1"/>
                </a:cxn>
              </a:cxnLst>
              <a:rect l="l" t="t" r="r" b="b"/>
              <a:pathLst>
                <a:path w="4568" h="685">
                  <a:moveTo>
                    <a:pt x="5145" y="640"/>
                  </a:moveTo>
                  <a:lnTo>
                    <a:pt x="577" y="640"/>
                  </a:lnTo>
                </a:path>
              </a:pathLst>
            </a:custGeom>
            <a:noFill/>
            <a:ln w="19050" cap="rnd">
              <a:solidFill>
                <a:schemeClr val="tx1"/>
              </a:solidFill>
              <a:prstDash val="solid"/>
              <a:round/>
            </a:ln>
          </p:spPr>
          <p:txBody>
            <a:bodyPr rtlCol="0" anchor="ctr"/>
            <a:lstStyle/>
            <a:p>
              <a:endParaRPr lang="en-GB"/>
            </a:p>
          </p:txBody>
        </p:sp>
        <p:sp>
          <p:nvSpPr>
            <p:cNvPr id="506" name="Freeform 505">
              <a:extLst>
                <a:ext uri="{FF2B5EF4-FFF2-40B4-BE49-F238E27FC236}">
                  <a16:creationId xmlns:a16="http://schemas.microsoft.com/office/drawing/2014/main" id="{1A98B4D8-E8AC-30A8-66BC-7B35F3519C3B}"/>
                </a:ext>
              </a:extLst>
            </p:cNvPr>
            <p:cNvSpPr/>
            <p:nvPr/>
          </p:nvSpPr>
          <p:spPr>
            <a:xfrm flipV="1">
              <a:off x="2917889" y="272816"/>
              <a:ext cx="204650" cy="685"/>
            </a:xfrm>
            <a:custGeom>
              <a:avLst/>
              <a:gdLst>
                <a:gd name="connsiteX0" fmla="*/ 144 w 204650"/>
                <a:gd name="connsiteY0" fmla="*/ 139 h 685"/>
                <a:gd name="connsiteX1" fmla="*/ 204794 w 204650"/>
                <a:gd name="connsiteY1" fmla="*/ 139 h 685"/>
              </a:gdLst>
              <a:ahLst/>
              <a:cxnLst>
                <a:cxn ang="0">
                  <a:pos x="connsiteX0" y="connsiteY0"/>
                </a:cxn>
                <a:cxn ang="0">
                  <a:pos x="connsiteX1" y="connsiteY1"/>
                </a:cxn>
              </a:cxnLst>
              <a:rect l="l" t="t" r="r" b="b"/>
              <a:pathLst>
                <a:path w="204650" h="685">
                  <a:moveTo>
                    <a:pt x="144" y="139"/>
                  </a:moveTo>
                  <a:lnTo>
                    <a:pt x="204794" y="139"/>
                  </a:lnTo>
                </a:path>
              </a:pathLst>
            </a:custGeom>
            <a:noFill/>
            <a:ln w="19050" cap="rnd">
              <a:solidFill>
                <a:schemeClr val="tx1"/>
              </a:solidFill>
              <a:prstDash val="solid"/>
              <a:round/>
            </a:ln>
          </p:spPr>
          <p:txBody>
            <a:bodyPr rtlCol="0" anchor="ctr"/>
            <a:lstStyle/>
            <a:p>
              <a:endParaRPr lang="en-GB"/>
            </a:p>
          </p:txBody>
        </p:sp>
        <p:sp>
          <p:nvSpPr>
            <p:cNvPr id="507" name="Freeform 506">
              <a:extLst>
                <a:ext uri="{FF2B5EF4-FFF2-40B4-BE49-F238E27FC236}">
                  <a16:creationId xmlns:a16="http://schemas.microsoft.com/office/drawing/2014/main" id="{70F0CE5E-C18A-FEFF-A1F7-F80FF57A229E}"/>
                </a:ext>
              </a:extLst>
            </p:cNvPr>
            <p:cNvSpPr/>
            <p:nvPr/>
          </p:nvSpPr>
          <p:spPr>
            <a:xfrm flipV="1">
              <a:off x="2917889" y="331287"/>
              <a:ext cx="204650" cy="685"/>
            </a:xfrm>
            <a:custGeom>
              <a:avLst/>
              <a:gdLst>
                <a:gd name="connsiteX0" fmla="*/ 144 w 204650"/>
                <a:gd name="connsiteY0" fmla="*/ 224 h 685"/>
                <a:gd name="connsiteX1" fmla="*/ 204794 w 204650"/>
                <a:gd name="connsiteY1" fmla="*/ 224 h 685"/>
              </a:gdLst>
              <a:ahLst/>
              <a:cxnLst>
                <a:cxn ang="0">
                  <a:pos x="connsiteX0" y="connsiteY0"/>
                </a:cxn>
                <a:cxn ang="0">
                  <a:pos x="connsiteX1" y="connsiteY1"/>
                </a:cxn>
              </a:cxnLst>
              <a:rect l="l" t="t" r="r" b="b"/>
              <a:pathLst>
                <a:path w="204650" h="685">
                  <a:moveTo>
                    <a:pt x="144" y="224"/>
                  </a:moveTo>
                  <a:lnTo>
                    <a:pt x="204794" y="224"/>
                  </a:lnTo>
                </a:path>
              </a:pathLst>
            </a:custGeom>
            <a:noFill/>
            <a:ln w="19050" cap="rnd">
              <a:solidFill>
                <a:schemeClr val="tx1"/>
              </a:solidFill>
              <a:prstDash val="solid"/>
              <a:round/>
            </a:ln>
          </p:spPr>
          <p:txBody>
            <a:bodyPr rtlCol="0" anchor="ctr"/>
            <a:lstStyle/>
            <a:p>
              <a:endParaRPr lang="en-GB"/>
            </a:p>
          </p:txBody>
        </p:sp>
        <p:sp>
          <p:nvSpPr>
            <p:cNvPr id="508" name="Freeform 507">
              <a:extLst>
                <a:ext uri="{FF2B5EF4-FFF2-40B4-BE49-F238E27FC236}">
                  <a16:creationId xmlns:a16="http://schemas.microsoft.com/office/drawing/2014/main" id="{FCCCC6B3-9074-F854-0CDF-14B4B01628F4}"/>
                </a:ext>
              </a:extLst>
            </p:cNvPr>
            <p:cNvSpPr/>
            <p:nvPr/>
          </p:nvSpPr>
          <p:spPr>
            <a:xfrm flipV="1">
              <a:off x="2917889" y="550555"/>
              <a:ext cx="204650" cy="685"/>
            </a:xfrm>
            <a:custGeom>
              <a:avLst/>
              <a:gdLst>
                <a:gd name="connsiteX0" fmla="*/ 144 w 204650"/>
                <a:gd name="connsiteY0" fmla="*/ 544 h 685"/>
                <a:gd name="connsiteX1" fmla="*/ 204794 w 204650"/>
                <a:gd name="connsiteY1" fmla="*/ 544 h 685"/>
              </a:gdLst>
              <a:ahLst/>
              <a:cxnLst>
                <a:cxn ang="0">
                  <a:pos x="connsiteX0" y="connsiteY0"/>
                </a:cxn>
                <a:cxn ang="0">
                  <a:pos x="connsiteX1" y="connsiteY1"/>
                </a:cxn>
              </a:cxnLst>
              <a:rect l="l" t="t" r="r" b="b"/>
              <a:pathLst>
                <a:path w="204650" h="685">
                  <a:moveTo>
                    <a:pt x="144" y="544"/>
                  </a:moveTo>
                  <a:lnTo>
                    <a:pt x="204794" y="544"/>
                  </a:lnTo>
                </a:path>
              </a:pathLst>
            </a:custGeom>
            <a:noFill/>
            <a:ln w="19050" cap="rnd">
              <a:solidFill>
                <a:schemeClr val="tx1"/>
              </a:solidFill>
              <a:prstDash val="solid"/>
              <a:round/>
            </a:ln>
          </p:spPr>
          <p:txBody>
            <a:bodyPr rtlCol="0" anchor="ctr"/>
            <a:lstStyle/>
            <a:p>
              <a:endParaRPr lang="en-GB"/>
            </a:p>
          </p:txBody>
        </p:sp>
        <p:sp>
          <p:nvSpPr>
            <p:cNvPr id="509" name="Freeform 508">
              <a:extLst>
                <a:ext uri="{FF2B5EF4-FFF2-40B4-BE49-F238E27FC236}">
                  <a16:creationId xmlns:a16="http://schemas.microsoft.com/office/drawing/2014/main" id="{C398897E-4FA3-A57F-3125-2CD8C95C7D43}"/>
                </a:ext>
              </a:extLst>
            </p:cNvPr>
            <p:cNvSpPr/>
            <p:nvPr/>
          </p:nvSpPr>
          <p:spPr>
            <a:xfrm flipV="1">
              <a:off x="3020214" y="389759"/>
              <a:ext cx="102325" cy="102325"/>
            </a:xfrm>
            <a:custGeom>
              <a:avLst/>
              <a:gdLst>
                <a:gd name="connsiteX0" fmla="*/ 102408 w 102325"/>
                <a:gd name="connsiteY0" fmla="*/ 160 h 102325"/>
                <a:gd name="connsiteX1" fmla="*/ 83 w 102325"/>
                <a:gd name="connsiteY1" fmla="*/ 160 h 102325"/>
                <a:gd name="connsiteX2" fmla="*/ 83 w 102325"/>
                <a:gd name="connsiteY2" fmla="*/ 102485 h 102325"/>
                <a:gd name="connsiteX3" fmla="*/ 102408 w 102325"/>
                <a:gd name="connsiteY3" fmla="*/ 102485 h 102325"/>
              </a:gdLst>
              <a:ahLst/>
              <a:cxnLst>
                <a:cxn ang="0">
                  <a:pos x="connsiteX0" y="connsiteY0"/>
                </a:cxn>
                <a:cxn ang="0">
                  <a:pos x="connsiteX1" y="connsiteY1"/>
                </a:cxn>
                <a:cxn ang="0">
                  <a:pos x="connsiteX2" y="connsiteY2"/>
                </a:cxn>
                <a:cxn ang="0">
                  <a:pos x="connsiteX3" y="connsiteY3"/>
                </a:cxn>
              </a:cxnLst>
              <a:rect l="l" t="t" r="r" b="b"/>
              <a:pathLst>
                <a:path w="102325" h="102325">
                  <a:moveTo>
                    <a:pt x="102408" y="160"/>
                  </a:moveTo>
                  <a:lnTo>
                    <a:pt x="83" y="160"/>
                  </a:lnTo>
                  <a:lnTo>
                    <a:pt x="83" y="102485"/>
                  </a:lnTo>
                  <a:lnTo>
                    <a:pt x="102408" y="102485"/>
                  </a:lnTo>
                  <a:close/>
                </a:path>
              </a:pathLst>
            </a:custGeom>
            <a:noFill/>
            <a:ln w="19050" cap="rnd">
              <a:solidFill>
                <a:schemeClr val="tx1"/>
              </a:solidFill>
              <a:prstDash val="solid"/>
              <a:round/>
            </a:ln>
          </p:spPr>
          <p:txBody>
            <a:bodyPr rtlCol="0" anchor="ctr"/>
            <a:lstStyle/>
            <a:p>
              <a:endParaRPr lang="en-GB"/>
            </a:p>
          </p:txBody>
        </p:sp>
        <p:sp>
          <p:nvSpPr>
            <p:cNvPr id="510" name="Freeform 509">
              <a:extLst>
                <a:ext uri="{FF2B5EF4-FFF2-40B4-BE49-F238E27FC236}">
                  <a16:creationId xmlns:a16="http://schemas.microsoft.com/office/drawing/2014/main" id="{673BA980-91DF-A941-7D18-46D991E89177}"/>
                </a:ext>
              </a:extLst>
            </p:cNvPr>
            <p:cNvSpPr/>
            <p:nvPr/>
          </p:nvSpPr>
          <p:spPr>
            <a:xfrm flipV="1">
              <a:off x="2917889" y="411685"/>
              <a:ext cx="43853" cy="685"/>
            </a:xfrm>
            <a:custGeom>
              <a:avLst/>
              <a:gdLst>
                <a:gd name="connsiteX0" fmla="*/ 115 w 43853"/>
                <a:gd name="connsiteY0" fmla="*/ 341 h 685"/>
                <a:gd name="connsiteX1" fmla="*/ 43968 w 43853"/>
                <a:gd name="connsiteY1" fmla="*/ 341 h 685"/>
              </a:gdLst>
              <a:ahLst/>
              <a:cxnLst>
                <a:cxn ang="0">
                  <a:pos x="connsiteX0" y="connsiteY0"/>
                </a:cxn>
                <a:cxn ang="0">
                  <a:pos x="connsiteX1" y="connsiteY1"/>
                </a:cxn>
              </a:cxnLst>
              <a:rect l="l" t="t" r="r" b="b"/>
              <a:pathLst>
                <a:path w="43853" h="685">
                  <a:moveTo>
                    <a:pt x="115" y="341"/>
                  </a:moveTo>
                  <a:lnTo>
                    <a:pt x="43968" y="341"/>
                  </a:lnTo>
                </a:path>
              </a:pathLst>
            </a:custGeom>
            <a:noFill/>
            <a:ln w="19050" cap="rnd">
              <a:solidFill>
                <a:schemeClr val="tx1"/>
              </a:solidFill>
              <a:prstDash val="solid"/>
              <a:round/>
            </a:ln>
          </p:spPr>
          <p:txBody>
            <a:bodyPr rtlCol="0" anchor="ctr"/>
            <a:lstStyle/>
            <a:p>
              <a:endParaRPr lang="en-GB"/>
            </a:p>
          </p:txBody>
        </p:sp>
        <p:sp>
          <p:nvSpPr>
            <p:cNvPr id="511" name="Freeform 510">
              <a:extLst>
                <a:ext uri="{FF2B5EF4-FFF2-40B4-BE49-F238E27FC236}">
                  <a16:creationId xmlns:a16="http://schemas.microsoft.com/office/drawing/2014/main" id="{AA3E8A14-BFEB-4FAD-155F-477A4BF89D33}"/>
                </a:ext>
              </a:extLst>
            </p:cNvPr>
            <p:cNvSpPr/>
            <p:nvPr/>
          </p:nvSpPr>
          <p:spPr>
            <a:xfrm flipV="1">
              <a:off x="2917889" y="470157"/>
              <a:ext cx="43853" cy="685"/>
            </a:xfrm>
            <a:custGeom>
              <a:avLst/>
              <a:gdLst>
                <a:gd name="connsiteX0" fmla="*/ 115 w 43853"/>
                <a:gd name="connsiteY0" fmla="*/ 427 h 685"/>
                <a:gd name="connsiteX1" fmla="*/ 43968 w 43853"/>
                <a:gd name="connsiteY1" fmla="*/ 427 h 685"/>
              </a:gdLst>
              <a:ahLst/>
              <a:cxnLst>
                <a:cxn ang="0">
                  <a:pos x="connsiteX0" y="connsiteY0"/>
                </a:cxn>
                <a:cxn ang="0">
                  <a:pos x="connsiteX1" y="connsiteY1"/>
                </a:cxn>
              </a:cxnLst>
              <a:rect l="l" t="t" r="r" b="b"/>
              <a:pathLst>
                <a:path w="43853" h="685">
                  <a:moveTo>
                    <a:pt x="115" y="427"/>
                  </a:moveTo>
                  <a:lnTo>
                    <a:pt x="43968" y="427"/>
                  </a:lnTo>
                </a:path>
              </a:pathLst>
            </a:custGeom>
            <a:noFill/>
            <a:ln w="19050" cap="rnd">
              <a:solidFill>
                <a:schemeClr val="tx1"/>
              </a:solidFill>
              <a:prstDash val="solid"/>
              <a:round/>
            </a:ln>
          </p:spPr>
          <p:txBody>
            <a:bodyPr rtlCol="0" anchor="ctr"/>
            <a:lstStyle/>
            <a:p>
              <a:endParaRPr lang="en-GB"/>
            </a:p>
          </p:txBody>
        </p:sp>
      </p:grpSp>
      <p:grpSp>
        <p:nvGrpSpPr>
          <p:cNvPr id="520" name="Graphic 512">
            <a:extLst>
              <a:ext uri="{FF2B5EF4-FFF2-40B4-BE49-F238E27FC236}">
                <a16:creationId xmlns:a16="http://schemas.microsoft.com/office/drawing/2014/main" id="{8D0850E0-5A59-81A5-041B-6AC53ABDE9BA}"/>
              </a:ext>
            </a:extLst>
          </p:cNvPr>
          <p:cNvGrpSpPr/>
          <p:nvPr/>
        </p:nvGrpSpPr>
        <p:grpSpPr>
          <a:xfrm>
            <a:off x="6917907" y="1425525"/>
            <a:ext cx="454066" cy="411126"/>
            <a:chOff x="2851652" y="206123"/>
            <a:chExt cx="454066" cy="411126"/>
          </a:xfrm>
          <a:noFill/>
        </p:grpSpPr>
        <p:sp>
          <p:nvSpPr>
            <p:cNvPr id="521" name="Freeform 520">
              <a:extLst>
                <a:ext uri="{FF2B5EF4-FFF2-40B4-BE49-F238E27FC236}">
                  <a16:creationId xmlns:a16="http://schemas.microsoft.com/office/drawing/2014/main" id="{07E241B0-858E-1EBA-E9D8-EDBC89C3CE8A}"/>
                </a:ext>
              </a:extLst>
            </p:cNvPr>
            <p:cNvSpPr/>
            <p:nvPr/>
          </p:nvSpPr>
          <p:spPr>
            <a:xfrm flipV="1">
              <a:off x="2982755" y="535024"/>
              <a:ext cx="41112" cy="54816"/>
            </a:xfrm>
            <a:custGeom>
              <a:avLst/>
              <a:gdLst>
                <a:gd name="connsiteX0" fmla="*/ 41366 w 41112"/>
                <a:gd name="connsiteY0" fmla="*/ 55408 h 54816"/>
                <a:gd name="connsiteX1" fmla="*/ 41366 w 41112"/>
                <a:gd name="connsiteY1" fmla="*/ 41704 h 54816"/>
                <a:gd name="connsiteX2" fmla="*/ 254 w 41112"/>
                <a:gd name="connsiteY2" fmla="*/ 591 h 54816"/>
              </a:gdLst>
              <a:ahLst/>
              <a:cxnLst>
                <a:cxn ang="0">
                  <a:pos x="connsiteX0" y="connsiteY0"/>
                </a:cxn>
                <a:cxn ang="0">
                  <a:pos x="connsiteX1" y="connsiteY1"/>
                </a:cxn>
                <a:cxn ang="0">
                  <a:pos x="connsiteX2" y="connsiteY2"/>
                </a:cxn>
              </a:cxnLst>
              <a:rect l="l" t="t" r="r" b="b"/>
              <a:pathLst>
                <a:path w="41112" h="54816">
                  <a:moveTo>
                    <a:pt x="41366" y="55408"/>
                  </a:moveTo>
                  <a:lnTo>
                    <a:pt x="41366" y="41704"/>
                  </a:lnTo>
                  <a:cubicBezTo>
                    <a:pt x="41366" y="19092"/>
                    <a:pt x="22866" y="591"/>
                    <a:pt x="254" y="591"/>
                  </a:cubicBezTo>
                </a:path>
              </a:pathLst>
            </a:custGeom>
            <a:noFill/>
            <a:ln w="19050" cap="rnd">
              <a:solidFill>
                <a:schemeClr val="tx1"/>
              </a:solidFill>
              <a:prstDash val="solid"/>
              <a:round/>
            </a:ln>
          </p:spPr>
          <p:txBody>
            <a:bodyPr rtlCol="0" anchor="ctr"/>
            <a:lstStyle/>
            <a:p>
              <a:endParaRPr lang="en-GB"/>
            </a:p>
          </p:txBody>
        </p:sp>
        <p:sp>
          <p:nvSpPr>
            <p:cNvPr id="522" name="Freeform 521">
              <a:extLst>
                <a:ext uri="{FF2B5EF4-FFF2-40B4-BE49-F238E27FC236}">
                  <a16:creationId xmlns:a16="http://schemas.microsoft.com/office/drawing/2014/main" id="{9FAE3DEC-FA20-59C4-587D-F059678F50FD}"/>
                </a:ext>
              </a:extLst>
            </p:cNvPr>
            <p:cNvSpPr/>
            <p:nvPr/>
          </p:nvSpPr>
          <p:spPr>
            <a:xfrm flipV="1">
              <a:off x="3133502" y="535024"/>
              <a:ext cx="41112" cy="54816"/>
            </a:xfrm>
            <a:custGeom>
              <a:avLst/>
              <a:gdLst>
                <a:gd name="connsiteX0" fmla="*/ 429 w 41112"/>
                <a:gd name="connsiteY0" fmla="*/ 55408 h 54816"/>
                <a:gd name="connsiteX1" fmla="*/ 429 w 41112"/>
                <a:gd name="connsiteY1" fmla="*/ 41704 h 54816"/>
                <a:gd name="connsiteX2" fmla="*/ 41541 w 41112"/>
                <a:gd name="connsiteY2" fmla="*/ 591 h 54816"/>
              </a:gdLst>
              <a:ahLst/>
              <a:cxnLst>
                <a:cxn ang="0">
                  <a:pos x="connsiteX0" y="connsiteY0"/>
                </a:cxn>
                <a:cxn ang="0">
                  <a:pos x="connsiteX1" y="connsiteY1"/>
                </a:cxn>
                <a:cxn ang="0">
                  <a:pos x="connsiteX2" y="connsiteY2"/>
                </a:cxn>
              </a:cxnLst>
              <a:rect l="l" t="t" r="r" b="b"/>
              <a:pathLst>
                <a:path w="41112" h="54816">
                  <a:moveTo>
                    <a:pt x="429" y="55408"/>
                  </a:moveTo>
                  <a:lnTo>
                    <a:pt x="429" y="41704"/>
                  </a:lnTo>
                  <a:cubicBezTo>
                    <a:pt x="429" y="19092"/>
                    <a:pt x="18930" y="591"/>
                    <a:pt x="41541" y="591"/>
                  </a:cubicBezTo>
                </a:path>
              </a:pathLst>
            </a:custGeom>
            <a:noFill/>
            <a:ln w="19050" cap="rnd">
              <a:solidFill>
                <a:schemeClr val="tx1"/>
              </a:solidFill>
              <a:prstDash val="solid"/>
              <a:round/>
            </a:ln>
          </p:spPr>
          <p:txBody>
            <a:bodyPr rtlCol="0" anchor="ctr"/>
            <a:lstStyle/>
            <a:p>
              <a:endParaRPr lang="en-GB"/>
            </a:p>
          </p:txBody>
        </p:sp>
        <p:sp>
          <p:nvSpPr>
            <p:cNvPr id="523" name="Freeform 522">
              <a:extLst>
                <a:ext uri="{FF2B5EF4-FFF2-40B4-BE49-F238E27FC236}">
                  <a16:creationId xmlns:a16="http://schemas.microsoft.com/office/drawing/2014/main" id="{801AC8E2-E3FA-E4D4-11CD-CE3556F617D8}"/>
                </a:ext>
              </a:extLst>
            </p:cNvPr>
            <p:cNvSpPr/>
            <p:nvPr/>
          </p:nvSpPr>
          <p:spPr>
            <a:xfrm flipV="1">
              <a:off x="2851652" y="206123"/>
              <a:ext cx="454066" cy="328901"/>
            </a:xfrm>
            <a:custGeom>
              <a:avLst/>
              <a:gdLst>
                <a:gd name="connsiteX0" fmla="*/ 427218 w 454066"/>
                <a:gd name="connsiteY0" fmla="*/ 329362 h 328901"/>
                <a:gd name="connsiteX1" fmla="*/ 27968 w 454066"/>
                <a:gd name="connsiteY1" fmla="*/ 329362 h 328901"/>
                <a:gd name="connsiteX2" fmla="*/ 560 w 454066"/>
                <a:gd name="connsiteY2" fmla="*/ 301954 h 328901"/>
                <a:gd name="connsiteX3" fmla="*/ 560 w 454066"/>
                <a:gd name="connsiteY3" fmla="*/ 27870 h 328901"/>
                <a:gd name="connsiteX4" fmla="*/ 27968 w 454066"/>
                <a:gd name="connsiteY4" fmla="*/ 461 h 328901"/>
                <a:gd name="connsiteX5" fmla="*/ 427218 w 454066"/>
                <a:gd name="connsiteY5" fmla="*/ 461 h 328901"/>
                <a:gd name="connsiteX6" fmla="*/ 454626 w 454066"/>
                <a:gd name="connsiteY6" fmla="*/ 27870 h 328901"/>
                <a:gd name="connsiteX7" fmla="*/ 454626 w 454066"/>
                <a:gd name="connsiteY7" fmla="*/ 301954 h 328901"/>
                <a:gd name="connsiteX8" fmla="*/ 427218 w 454066"/>
                <a:gd name="connsiteY8" fmla="*/ 329362 h 32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66" h="328901">
                  <a:moveTo>
                    <a:pt x="427218" y="329362"/>
                  </a:moveTo>
                  <a:lnTo>
                    <a:pt x="27968" y="329362"/>
                  </a:lnTo>
                  <a:cubicBezTo>
                    <a:pt x="12894" y="329362"/>
                    <a:pt x="560" y="317029"/>
                    <a:pt x="560" y="301954"/>
                  </a:cubicBezTo>
                  <a:lnTo>
                    <a:pt x="560" y="27870"/>
                  </a:lnTo>
                  <a:cubicBezTo>
                    <a:pt x="560" y="12795"/>
                    <a:pt x="12894" y="461"/>
                    <a:pt x="27968" y="461"/>
                  </a:cubicBezTo>
                  <a:lnTo>
                    <a:pt x="427218" y="461"/>
                  </a:lnTo>
                  <a:cubicBezTo>
                    <a:pt x="442292" y="461"/>
                    <a:pt x="454626" y="12795"/>
                    <a:pt x="454626" y="27870"/>
                  </a:cubicBezTo>
                  <a:lnTo>
                    <a:pt x="454626" y="301954"/>
                  </a:lnTo>
                  <a:cubicBezTo>
                    <a:pt x="454626" y="317029"/>
                    <a:pt x="442292" y="329362"/>
                    <a:pt x="427218" y="329362"/>
                  </a:cubicBezTo>
                  <a:close/>
                </a:path>
              </a:pathLst>
            </a:custGeom>
            <a:noFill/>
            <a:ln w="19050" cap="rnd">
              <a:solidFill>
                <a:schemeClr val="tx1"/>
              </a:solidFill>
              <a:prstDash val="solid"/>
              <a:round/>
            </a:ln>
          </p:spPr>
          <p:txBody>
            <a:bodyPr rtlCol="0" anchor="ctr"/>
            <a:lstStyle/>
            <a:p>
              <a:endParaRPr lang="en-GB"/>
            </a:p>
          </p:txBody>
        </p:sp>
        <p:sp>
          <p:nvSpPr>
            <p:cNvPr id="524" name="Freeform 523">
              <a:extLst>
                <a:ext uri="{FF2B5EF4-FFF2-40B4-BE49-F238E27FC236}">
                  <a16:creationId xmlns:a16="http://schemas.microsoft.com/office/drawing/2014/main" id="{9C250942-D7AA-70C3-5EFD-EDDF3FBCFC3B}"/>
                </a:ext>
              </a:extLst>
            </p:cNvPr>
            <p:cNvSpPr/>
            <p:nvPr/>
          </p:nvSpPr>
          <p:spPr>
            <a:xfrm flipV="1">
              <a:off x="2851652" y="480207"/>
              <a:ext cx="454066" cy="685"/>
            </a:xfrm>
            <a:custGeom>
              <a:avLst/>
              <a:gdLst>
                <a:gd name="connsiteX0" fmla="*/ 454656 w 454066"/>
                <a:gd name="connsiteY0" fmla="*/ 441 h 685"/>
                <a:gd name="connsiteX1" fmla="*/ 590 w 454066"/>
                <a:gd name="connsiteY1" fmla="*/ 441 h 685"/>
              </a:gdLst>
              <a:ahLst/>
              <a:cxnLst>
                <a:cxn ang="0">
                  <a:pos x="connsiteX0" y="connsiteY0"/>
                </a:cxn>
                <a:cxn ang="0">
                  <a:pos x="connsiteX1" y="connsiteY1"/>
                </a:cxn>
              </a:cxnLst>
              <a:rect l="l" t="t" r="r" b="b"/>
              <a:pathLst>
                <a:path w="454066" h="685">
                  <a:moveTo>
                    <a:pt x="454656" y="441"/>
                  </a:moveTo>
                  <a:lnTo>
                    <a:pt x="590" y="441"/>
                  </a:lnTo>
                </a:path>
              </a:pathLst>
            </a:custGeom>
            <a:noFill/>
            <a:ln w="19050" cap="rnd">
              <a:solidFill>
                <a:schemeClr val="tx1"/>
              </a:solidFill>
              <a:prstDash val="solid"/>
              <a:round/>
            </a:ln>
          </p:spPr>
          <p:txBody>
            <a:bodyPr rtlCol="0" anchor="ctr"/>
            <a:lstStyle/>
            <a:p>
              <a:endParaRPr lang="en-GB"/>
            </a:p>
          </p:txBody>
        </p:sp>
        <p:sp>
          <p:nvSpPr>
            <p:cNvPr id="525" name="Freeform 524">
              <a:extLst>
                <a:ext uri="{FF2B5EF4-FFF2-40B4-BE49-F238E27FC236}">
                  <a16:creationId xmlns:a16="http://schemas.microsoft.com/office/drawing/2014/main" id="{4818519A-10C2-4BBF-19A1-B00AA86F4A17}"/>
                </a:ext>
              </a:extLst>
            </p:cNvPr>
            <p:cNvSpPr/>
            <p:nvPr/>
          </p:nvSpPr>
          <p:spPr>
            <a:xfrm flipV="1">
              <a:off x="2892764" y="589841"/>
              <a:ext cx="371840" cy="27408"/>
            </a:xfrm>
            <a:custGeom>
              <a:avLst/>
              <a:gdLst>
                <a:gd name="connsiteX0" fmla="*/ 172543 w 371840"/>
                <a:gd name="connsiteY0" fmla="*/ 28045 h 27408"/>
                <a:gd name="connsiteX1" fmla="*/ 27735 w 371840"/>
                <a:gd name="connsiteY1" fmla="*/ 28045 h 27408"/>
                <a:gd name="connsiteX2" fmla="*/ 326 w 371840"/>
                <a:gd name="connsiteY2" fmla="*/ 636 h 27408"/>
                <a:gd name="connsiteX3" fmla="*/ 372167 w 371840"/>
                <a:gd name="connsiteY3" fmla="*/ 636 h 27408"/>
                <a:gd name="connsiteX4" fmla="*/ 344759 w 371840"/>
                <a:gd name="connsiteY4" fmla="*/ 28045 h 27408"/>
                <a:gd name="connsiteX5" fmla="*/ 199951 w 371840"/>
                <a:gd name="connsiteY5" fmla="*/ 28045 h 2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840" h="27408">
                  <a:moveTo>
                    <a:pt x="172543" y="28045"/>
                  </a:moveTo>
                  <a:lnTo>
                    <a:pt x="27735" y="28045"/>
                  </a:lnTo>
                  <a:cubicBezTo>
                    <a:pt x="12660" y="28045"/>
                    <a:pt x="326" y="15711"/>
                    <a:pt x="326" y="636"/>
                  </a:cubicBezTo>
                  <a:lnTo>
                    <a:pt x="372167" y="636"/>
                  </a:lnTo>
                  <a:cubicBezTo>
                    <a:pt x="372167" y="15711"/>
                    <a:pt x="359834" y="28045"/>
                    <a:pt x="344759" y="28045"/>
                  </a:cubicBezTo>
                  <a:lnTo>
                    <a:pt x="199951" y="28045"/>
                  </a:lnTo>
                </a:path>
              </a:pathLst>
            </a:custGeom>
            <a:noFill/>
            <a:ln w="19050" cap="rnd">
              <a:solidFill>
                <a:schemeClr val="tx1"/>
              </a:solidFill>
              <a:prstDash val="solid"/>
              <a:round/>
            </a:ln>
          </p:spPr>
          <p:txBody>
            <a:bodyPr rtlCol="0" anchor="ctr"/>
            <a:lstStyle/>
            <a:p>
              <a:endParaRPr lang="en-GB"/>
            </a:p>
          </p:txBody>
        </p:sp>
      </p:grpSp>
      <p:grpSp>
        <p:nvGrpSpPr>
          <p:cNvPr id="531" name="Graphic 526">
            <a:extLst>
              <a:ext uri="{FF2B5EF4-FFF2-40B4-BE49-F238E27FC236}">
                <a16:creationId xmlns:a16="http://schemas.microsoft.com/office/drawing/2014/main" id="{01D9ED3A-E1A5-E38C-B915-E8EE5FACDB14}"/>
              </a:ext>
            </a:extLst>
          </p:cNvPr>
          <p:cNvGrpSpPr/>
          <p:nvPr/>
        </p:nvGrpSpPr>
        <p:grpSpPr>
          <a:xfrm>
            <a:off x="2076312" y="1410907"/>
            <a:ext cx="440363" cy="440363"/>
            <a:chOff x="2858504" y="191504"/>
            <a:chExt cx="440363" cy="440363"/>
          </a:xfrm>
          <a:noFill/>
        </p:grpSpPr>
        <p:sp>
          <p:nvSpPr>
            <p:cNvPr id="532" name="Freeform 531">
              <a:extLst>
                <a:ext uri="{FF2B5EF4-FFF2-40B4-BE49-F238E27FC236}">
                  <a16:creationId xmlns:a16="http://schemas.microsoft.com/office/drawing/2014/main" id="{CCC06D99-8C1C-6447-C068-CAC68429A26F}"/>
                </a:ext>
              </a:extLst>
            </p:cNvPr>
            <p:cNvSpPr/>
            <p:nvPr/>
          </p:nvSpPr>
          <p:spPr>
            <a:xfrm flipV="1">
              <a:off x="2858504" y="191504"/>
              <a:ext cx="440363" cy="440363"/>
            </a:xfrm>
            <a:custGeom>
              <a:avLst/>
              <a:gdLst>
                <a:gd name="connsiteX0" fmla="*/ 440945 w 440363"/>
                <a:gd name="connsiteY0" fmla="*/ 220523 h 440363"/>
                <a:gd name="connsiteX1" fmla="*/ 220764 w 440363"/>
                <a:gd name="connsiteY1" fmla="*/ 341 h 440363"/>
                <a:gd name="connsiteX2" fmla="*/ 582 w 440363"/>
                <a:gd name="connsiteY2" fmla="*/ 220523 h 440363"/>
                <a:gd name="connsiteX3" fmla="*/ 220764 w 440363"/>
                <a:gd name="connsiteY3" fmla="*/ 440704 h 440363"/>
                <a:gd name="connsiteX4" fmla="*/ 440945 w 440363"/>
                <a:gd name="connsiteY4" fmla="*/ 220523 h 440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363" h="440363">
                  <a:moveTo>
                    <a:pt x="440945" y="220523"/>
                  </a:moveTo>
                  <a:cubicBezTo>
                    <a:pt x="440945" y="98920"/>
                    <a:pt x="342367" y="341"/>
                    <a:pt x="220764" y="341"/>
                  </a:cubicBezTo>
                  <a:cubicBezTo>
                    <a:pt x="99161" y="341"/>
                    <a:pt x="582" y="98920"/>
                    <a:pt x="582" y="220523"/>
                  </a:cubicBezTo>
                  <a:cubicBezTo>
                    <a:pt x="582" y="342126"/>
                    <a:pt x="99161" y="440704"/>
                    <a:pt x="220764" y="440704"/>
                  </a:cubicBezTo>
                  <a:cubicBezTo>
                    <a:pt x="342367" y="440704"/>
                    <a:pt x="440945" y="342126"/>
                    <a:pt x="440945" y="220523"/>
                  </a:cubicBezTo>
                  <a:close/>
                </a:path>
              </a:pathLst>
            </a:custGeom>
            <a:noFill/>
            <a:ln w="19050" cap="rnd">
              <a:solidFill>
                <a:schemeClr val="tx1"/>
              </a:solidFill>
              <a:prstDash val="solid"/>
              <a:round/>
            </a:ln>
          </p:spPr>
          <p:txBody>
            <a:bodyPr rtlCol="0" anchor="ctr"/>
            <a:lstStyle/>
            <a:p>
              <a:endParaRPr lang="en-GB"/>
            </a:p>
          </p:txBody>
        </p:sp>
        <p:sp>
          <p:nvSpPr>
            <p:cNvPr id="533" name="Freeform 532">
              <a:extLst>
                <a:ext uri="{FF2B5EF4-FFF2-40B4-BE49-F238E27FC236}">
                  <a16:creationId xmlns:a16="http://schemas.microsoft.com/office/drawing/2014/main" id="{8486A86C-794E-4DEF-A7D2-E52676728DA4}"/>
                </a:ext>
              </a:extLst>
            </p:cNvPr>
            <p:cNvSpPr/>
            <p:nvPr/>
          </p:nvSpPr>
          <p:spPr>
            <a:xfrm flipV="1">
              <a:off x="3014732" y="292915"/>
              <a:ext cx="164450" cy="237540"/>
            </a:xfrm>
            <a:custGeom>
              <a:avLst/>
              <a:gdLst>
                <a:gd name="connsiteX0" fmla="*/ 278 w 164450"/>
                <a:gd name="connsiteY0" fmla="*/ 238012 h 237540"/>
                <a:gd name="connsiteX1" fmla="*/ 278 w 164450"/>
                <a:gd name="connsiteY1" fmla="*/ 471 h 237540"/>
                <a:gd name="connsiteX2" fmla="*/ 164729 w 164450"/>
                <a:gd name="connsiteY2" fmla="*/ 119241 h 237540"/>
              </a:gdLst>
              <a:ahLst/>
              <a:cxnLst>
                <a:cxn ang="0">
                  <a:pos x="connsiteX0" y="connsiteY0"/>
                </a:cxn>
                <a:cxn ang="0">
                  <a:pos x="connsiteX1" y="connsiteY1"/>
                </a:cxn>
                <a:cxn ang="0">
                  <a:pos x="connsiteX2" y="connsiteY2"/>
                </a:cxn>
              </a:cxnLst>
              <a:rect l="l" t="t" r="r" b="b"/>
              <a:pathLst>
                <a:path w="164450" h="237540">
                  <a:moveTo>
                    <a:pt x="278" y="238012"/>
                  </a:moveTo>
                  <a:lnTo>
                    <a:pt x="278" y="471"/>
                  </a:lnTo>
                  <a:lnTo>
                    <a:pt x="164729" y="119241"/>
                  </a:lnTo>
                  <a:close/>
                </a:path>
              </a:pathLst>
            </a:custGeom>
            <a:noFill/>
            <a:ln w="19050" cap="rnd">
              <a:solidFill>
                <a:schemeClr val="tx1"/>
              </a:solidFill>
              <a:prstDash val="solid"/>
              <a:round/>
            </a:ln>
          </p:spPr>
          <p:txBody>
            <a:bodyPr rtlCol="0" anchor="ctr"/>
            <a:lstStyle/>
            <a:p>
              <a:endParaRPr lang="en-GB"/>
            </a:p>
          </p:txBody>
        </p:sp>
      </p:grpSp>
      <p:grpSp>
        <p:nvGrpSpPr>
          <p:cNvPr id="536" name="Graphic 534">
            <a:extLst>
              <a:ext uri="{FF2B5EF4-FFF2-40B4-BE49-F238E27FC236}">
                <a16:creationId xmlns:a16="http://schemas.microsoft.com/office/drawing/2014/main" id="{2F708A34-AB63-F871-DD7D-9C5443B2E160}"/>
              </a:ext>
            </a:extLst>
          </p:cNvPr>
          <p:cNvGrpSpPr/>
          <p:nvPr/>
        </p:nvGrpSpPr>
        <p:grpSpPr>
          <a:xfrm>
            <a:off x="688763" y="1448365"/>
            <a:ext cx="440363" cy="365446"/>
            <a:chOff x="2858504" y="228962"/>
            <a:chExt cx="440363" cy="365446"/>
          </a:xfrm>
          <a:noFill/>
        </p:grpSpPr>
        <p:sp>
          <p:nvSpPr>
            <p:cNvPr id="537" name="Freeform 536">
              <a:extLst>
                <a:ext uri="{FF2B5EF4-FFF2-40B4-BE49-F238E27FC236}">
                  <a16:creationId xmlns:a16="http://schemas.microsoft.com/office/drawing/2014/main" id="{859B283E-C911-9468-269A-E64B2E4FC597}"/>
                </a:ext>
              </a:extLst>
            </p:cNvPr>
            <p:cNvSpPr/>
            <p:nvPr/>
          </p:nvSpPr>
          <p:spPr>
            <a:xfrm flipV="1">
              <a:off x="2858504" y="287433"/>
              <a:ext cx="440363" cy="87707"/>
            </a:xfrm>
            <a:custGeom>
              <a:avLst/>
              <a:gdLst>
                <a:gd name="connsiteX0" fmla="*/ 440945 w 440363"/>
                <a:gd name="connsiteY0" fmla="*/ 46821 h 87707"/>
                <a:gd name="connsiteX1" fmla="*/ 440945 w 440363"/>
                <a:gd name="connsiteY1" fmla="*/ 227 h 87707"/>
                <a:gd name="connsiteX2" fmla="*/ 582 w 440363"/>
                <a:gd name="connsiteY2" fmla="*/ 227 h 87707"/>
                <a:gd name="connsiteX3" fmla="*/ 582 w 440363"/>
                <a:gd name="connsiteY3" fmla="*/ 46821 h 87707"/>
                <a:gd name="connsiteX4" fmla="*/ 41695 w 440363"/>
                <a:gd name="connsiteY4" fmla="*/ 87934 h 87707"/>
                <a:gd name="connsiteX5" fmla="*/ 399833 w 440363"/>
                <a:gd name="connsiteY5" fmla="*/ 87934 h 87707"/>
                <a:gd name="connsiteX6" fmla="*/ 440945 w 440363"/>
                <a:gd name="connsiteY6" fmla="*/ 46821 h 87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363" h="87707">
                  <a:moveTo>
                    <a:pt x="440945" y="46821"/>
                  </a:moveTo>
                  <a:lnTo>
                    <a:pt x="440945" y="227"/>
                  </a:lnTo>
                  <a:lnTo>
                    <a:pt x="582" y="227"/>
                  </a:lnTo>
                  <a:lnTo>
                    <a:pt x="582" y="46821"/>
                  </a:lnTo>
                  <a:cubicBezTo>
                    <a:pt x="582" y="69528"/>
                    <a:pt x="18989" y="87934"/>
                    <a:pt x="41695" y="87934"/>
                  </a:cubicBezTo>
                  <a:lnTo>
                    <a:pt x="399833" y="87934"/>
                  </a:lnTo>
                  <a:cubicBezTo>
                    <a:pt x="422539" y="87934"/>
                    <a:pt x="440945" y="69528"/>
                    <a:pt x="440945" y="46821"/>
                  </a:cubicBezTo>
                  <a:close/>
                </a:path>
              </a:pathLst>
            </a:custGeom>
            <a:noFill/>
            <a:ln w="19050" cap="rnd">
              <a:solidFill>
                <a:schemeClr val="tx1"/>
              </a:solidFill>
              <a:prstDash val="solid"/>
              <a:round/>
            </a:ln>
          </p:spPr>
          <p:txBody>
            <a:bodyPr rtlCol="0" anchor="ctr"/>
            <a:lstStyle/>
            <a:p>
              <a:endParaRPr lang="en-GB"/>
            </a:p>
          </p:txBody>
        </p:sp>
        <p:sp>
          <p:nvSpPr>
            <p:cNvPr id="538" name="Freeform 537">
              <a:extLst>
                <a:ext uri="{FF2B5EF4-FFF2-40B4-BE49-F238E27FC236}">
                  <a16:creationId xmlns:a16="http://schemas.microsoft.com/office/drawing/2014/main" id="{4C19D725-7123-0D8B-9634-70413ACB755D}"/>
                </a:ext>
              </a:extLst>
            </p:cNvPr>
            <p:cNvSpPr/>
            <p:nvPr/>
          </p:nvSpPr>
          <p:spPr>
            <a:xfrm flipV="1">
              <a:off x="2917889" y="433612"/>
              <a:ext cx="102325" cy="102325"/>
            </a:xfrm>
            <a:custGeom>
              <a:avLst/>
              <a:gdLst>
                <a:gd name="connsiteX0" fmla="*/ 102562 w 102325"/>
                <a:gd name="connsiteY0" fmla="*/ 51611 h 102325"/>
                <a:gd name="connsiteX1" fmla="*/ 51400 w 102325"/>
                <a:gd name="connsiteY1" fmla="*/ 448 h 102325"/>
                <a:gd name="connsiteX2" fmla="*/ 237 w 102325"/>
                <a:gd name="connsiteY2" fmla="*/ 51611 h 102325"/>
                <a:gd name="connsiteX3" fmla="*/ 51400 w 102325"/>
                <a:gd name="connsiteY3" fmla="*/ 102773 h 102325"/>
                <a:gd name="connsiteX4" fmla="*/ 102562 w 102325"/>
                <a:gd name="connsiteY4" fmla="*/ 51611 h 102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325" h="102325">
                  <a:moveTo>
                    <a:pt x="102562" y="51611"/>
                  </a:moveTo>
                  <a:cubicBezTo>
                    <a:pt x="102562" y="23354"/>
                    <a:pt x="79656" y="448"/>
                    <a:pt x="51400" y="448"/>
                  </a:cubicBezTo>
                  <a:cubicBezTo>
                    <a:pt x="23144" y="448"/>
                    <a:pt x="237" y="23354"/>
                    <a:pt x="237" y="51611"/>
                  </a:cubicBezTo>
                  <a:cubicBezTo>
                    <a:pt x="237" y="79867"/>
                    <a:pt x="23144" y="102773"/>
                    <a:pt x="51400" y="102773"/>
                  </a:cubicBezTo>
                  <a:cubicBezTo>
                    <a:pt x="79656" y="102773"/>
                    <a:pt x="102562" y="79867"/>
                    <a:pt x="102562" y="51611"/>
                  </a:cubicBezTo>
                  <a:close/>
                </a:path>
              </a:pathLst>
            </a:custGeom>
            <a:noFill/>
            <a:ln w="19050" cap="rnd">
              <a:solidFill>
                <a:schemeClr val="tx1"/>
              </a:solidFill>
              <a:prstDash val="solid"/>
              <a:round/>
            </a:ln>
          </p:spPr>
          <p:txBody>
            <a:bodyPr rtlCol="0" anchor="ctr"/>
            <a:lstStyle/>
            <a:p>
              <a:endParaRPr lang="en-GB"/>
            </a:p>
          </p:txBody>
        </p:sp>
        <p:sp>
          <p:nvSpPr>
            <p:cNvPr id="539" name="Freeform 538">
              <a:extLst>
                <a:ext uri="{FF2B5EF4-FFF2-40B4-BE49-F238E27FC236}">
                  <a16:creationId xmlns:a16="http://schemas.microsoft.com/office/drawing/2014/main" id="{FA44459B-6F2A-1ECF-4268-C5F5A1C485CC}"/>
                </a:ext>
              </a:extLst>
            </p:cNvPr>
            <p:cNvSpPr/>
            <p:nvPr/>
          </p:nvSpPr>
          <p:spPr>
            <a:xfrm flipV="1">
              <a:off x="3093303" y="448230"/>
              <a:ext cx="146178" cy="685"/>
            </a:xfrm>
            <a:custGeom>
              <a:avLst/>
              <a:gdLst>
                <a:gd name="connsiteX0" fmla="*/ 146728 w 146178"/>
                <a:gd name="connsiteY0" fmla="*/ 395 h 685"/>
                <a:gd name="connsiteX1" fmla="*/ 549 w 146178"/>
                <a:gd name="connsiteY1" fmla="*/ 395 h 685"/>
              </a:gdLst>
              <a:ahLst/>
              <a:cxnLst>
                <a:cxn ang="0">
                  <a:pos x="connsiteX0" y="connsiteY0"/>
                </a:cxn>
                <a:cxn ang="0">
                  <a:pos x="connsiteX1" y="connsiteY1"/>
                </a:cxn>
              </a:cxnLst>
              <a:rect l="l" t="t" r="r" b="b"/>
              <a:pathLst>
                <a:path w="146178" h="685">
                  <a:moveTo>
                    <a:pt x="146728" y="395"/>
                  </a:moveTo>
                  <a:lnTo>
                    <a:pt x="549" y="395"/>
                  </a:lnTo>
                </a:path>
              </a:pathLst>
            </a:custGeom>
            <a:noFill/>
            <a:ln w="19050" cap="rnd">
              <a:solidFill>
                <a:schemeClr val="tx1"/>
              </a:solidFill>
              <a:prstDash val="solid"/>
              <a:round/>
            </a:ln>
          </p:spPr>
          <p:txBody>
            <a:bodyPr rtlCol="0" anchor="ctr"/>
            <a:lstStyle/>
            <a:p>
              <a:endParaRPr lang="en-GB"/>
            </a:p>
          </p:txBody>
        </p:sp>
        <p:sp>
          <p:nvSpPr>
            <p:cNvPr id="540" name="Freeform 539">
              <a:extLst>
                <a:ext uri="{FF2B5EF4-FFF2-40B4-BE49-F238E27FC236}">
                  <a16:creationId xmlns:a16="http://schemas.microsoft.com/office/drawing/2014/main" id="{6D2AB603-4F18-1557-517E-5E79E0D6C56F}"/>
                </a:ext>
              </a:extLst>
            </p:cNvPr>
            <p:cNvSpPr/>
            <p:nvPr/>
          </p:nvSpPr>
          <p:spPr>
            <a:xfrm flipV="1">
              <a:off x="3093303" y="521319"/>
              <a:ext cx="146178" cy="685"/>
            </a:xfrm>
            <a:custGeom>
              <a:avLst/>
              <a:gdLst>
                <a:gd name="connsiteX0" fmla="*/ 146728 w 146178"/>
                <a:gd name="connsiteY0" fmla="*/ 501 h 685"/>
                <a:gd name="connsiteX1" fmla="*/ 549 w 146178"/>
                <a:gd name="connsiteY1" fmla="*/ 501 h 685"/>
              </a:gdLst>
              <a:ahLst/>
              <a:cxnLst>
                <a:cxn ang="0">
                  <a:pos x="connsiteX0" y="connsiteY0"/>
                </a:cxn>
                <a:cxn ang="0">
                  <a:pos x="connsiteX1" y="connsiteY1"/>
                </a:cxn>
              </a:cxnLst>
              <a:rect l="l" t="t" r="r" b="b"/>
              <a:pathLst>
                <a:path w="146178" h="685">
                  <a:moveTo>
                    <a:pt x="146728" y="501"/>
                  </a:moveTo>
                  <a:lnTo>
                    <a:pt x="549" y="501"/>
                  </a:lnTo>
                </a:path>
              </a:pathLst>
            </a:custGeom>
            <a:noFill/>
            <a:ln w="19050" cap="rnd">
              <a:solidFill>
                <a:schemeClr val="tx1"/>
              </a:solidFill>
              <a:prstDash val="solid"/>
              <a:round/>
            </a:ln>
          </p:spPr>
          <p:txBody>
            <a:bodyPr rtlCol="0" anchor="ctr"/>
            <a:lstStyle/>
            <a:p>
              <a:endParaRPr lang="en-GB"/>
            </a:p>
          </p:txBody>
        </p:sp>
        <p:sp>
          <p:nvSpPr>
            <p:cNvPr id="541" name="Freeform 540">
              <a:extLst>
                <a:ext uri="{FF2B5EF4-FFF2-40B4-BE49-F238E27FC236}">
                  <a16:creationId xmlns:a16="http://schemas.microsoft.com/office/drawing/2014/main" id="{C2CA1E77-99B7-8764-D23F-CFB1C90A762E}"/>
                </a:ext>
              </a:extLst>
            </p:cNvPr>
            <p:cNvSpPr/>
            <p:nvPr/>
          </p:nvSpPr>
          <p:spPr>
            <a:xfrm flipV="1">
              <a:off x="2969051" y="345905"/>
              <a:ext cx="685" cy="29235"/>
            </a:xfrm>
            <a:custGeom>
              <a:avLst/>
              <a:gdLst>
                <a:gd name="connsiteX0" fmla="*/ 181 w 685"/>
                <a:gd name="connsiteY0" fmla="*/ 251 h 29235"/>
                <a:gd name="connsiteX1" fmla="*/ 181 w 685"/>
                <a:gd name="connsiteY1" fmla="*/ 29486 h 29235"/>
              </a:gdLst>
              <a:ahLst/>
              <a:cxnLst>
                <a:cxn ang="0">
                  <a:pos x="connsiteX0" y="connsiteY0"/>
                </a:cxn>
                <a:cxn ang="0">
                  <a:pos x="connsiteX1" y="connsiteY1"/>
                </a:cxn>
              </a:cxnLst>
              <a:rect l="l" t="t" r="r" b="b"/>
              <a:pathLst>
                <a:path w="685" h="29235">
                  <a:moveTo>
                    <a:pt x="181" y="251"/>
                  </a:moveTo>
                  <a:lnTo>
                    <a:pt x="181" y="29486"/>
                  </a:lnTo>
                </a:path>
              </a:pathLst>
            </a:custGeom>
            <a:noFill/>
            <a:ln w="19050" cap="rnd">
              <a:solidFill>
                <a:schemeClr val="tx1"/>
              </a:solidFill>
              <a:prstDash val="solid"/>
              <a:round/>
            </a:ln>
          </p:spPr>
          <p:txBody>
            <a:bodyPr rtlCol="0" anchor="ctr"/>
            <a:lstStyle/>
            <a:p>
              <a:endParaRPr lang="en-GB"/>
            </a:p>
          </p:txBody>
        </p:sp>
        <p:sp>
          <p:nvSpPr>
            <p:cNvPr id="542" name="Freeform 541">
              <a:extLst>
                <a:ext uri="{FF2B5EF4-FFF2-40B4-BE49-F238E27FC236}">
                  <a16:creationId xmlns:a16="http://schemas.microsoft.com/office/drawing/2014/main" id="{1B8D652A-FE1B-2CD3-6270-97B8F864C686}"/>
                </a:ext>
              </a:extLst>
            </p:cNvPr>
            <p:cNvSpPr/>
            <p:nvPr/>
          </p:nvSpPr>
          <p:spPr>
            <a:xfrm flipV="1">
              <a:off x="3056758" y="228962"/>
              <a:ext cx="190032" cy="58471"/>
            </a:xfrm>
            <a:custGeom>
              <a:avLst/>
              <a:gdLst>
                <a:gd name="connsiteX0" fmla="*/ 190584 w 190032"/>
                <a:gd name="connsiteY0" fmla="*/ 85 h 58471"/>
                <a:gd name="connsiteX1" fmla="*/ 552 w 190032"/>
                <a:gd name="connsiteY1" fmla="*/ 58557 h 58471"/>
              </a:gdLst>
              <a:ahLst/>
              <a:cxnLst>
                <a:cxn ang="0">
                  <a:pos x="connsiteX0" y="connsiteY0"/>
                </a:cxn>
                <a:cxn ang="0">
                  <a:pos x="connsiteX1" y="connsiteY1"/>
                </a:cxn>
              </a:cxnLst>
              <a:rect l="l" t="t" r="r" b="b"/>
              <a:pathLst>
                <a:path w="190032" h="58471">
                  <a:moveTo>
                    <a:pt x="190584" y="85"/>
                  </a:moveTo>
                  <a:lnTo>
                    <a:pt x="552" y="58557"/>
                  </a:lnTo>
                </a:path>
              </a:pathLst>
            </a:custGeom>
            <a:noFill/>
            <a:ln w="19050" cap="rnd">
              <a:solidFill>
                <a:schemeClr val="tx1"/>
              </a:solidFill>
              <a:prstDash val="solid"/>
              <a:round/>
            </a:ln>
          </p:spPr>
          <p:txBody>
            <a:bodyPr rtlCol="0" anchor="ctr"/>
            <a:lstStyle/>
            <a:p>
              <a:endParaRPr lang="en-GB"/>
            </a:p>
          </p:txBody>
        </p:sp>
        <p:sp>
          <p:nvSpPr>
            <p:cNvPr id="543" name="Freeform 542">
              <a:extLst>
                <a:ext uri="{FF2B5EF4-FFF2-40B4-BE49-F238E27FC236}">
                  <a16:creationId xmlns:a16="http://schemas.microsoft.com/office/drawing/2014/main" id="{8C47C9E2-E194-537B-94BA-55DAFB45EBD6}"/>
                </a:ext>
              </a:extLst>
            </p:cNvPr>
            <p:cNvSpPr/>
            <p:nvPr/>
          </p:nvSpPr>
          <p:spPr>
            <a:xfrm flipV="1">
              <a:off x="2858504" y="287433"/>
              <a:ext cx="440363" cy="306975"/>
            </a:xfrm>
            <a:custGeom>
              <a:avLst/>
              <a:gdLst>
                <a:gd name="connsiteX0" fmla="*/ 399788 w 440363"/>
                <a:gd name="connsiteY0" fmla="*/ 216 h 306975"/>
                <a:gd name="connsiteX1" fmla="*/ 41650 w 440363"/>
                <a:gd name="connsiteY1" fmla="*/ 216 h 306975"/>
                <a:gd name="connsiteX2" fmla="*/ 537 w 440363"/>
                <a:gd name="connsiteY2" fmla="*/ 41329 h 306975"/>
                <a:gd name="connsiteX3" fmla="*/ 537 w 440363"/>
                <a:gd name="connsiteY3" fmla="*/ 266078 h 306975"/>
                <a:gd name="connsiteX4" fmla="*/ 41650 w 440363"/>
                <a:gd name="connsiteY4" fmla="*/ 307191 h 306975"/>
                <a:gd name="connsiteX5" fmla="*/ 399788 w 440363"/>
                <a:gd name="connsiteY5" fmla="*/ 307191 h 306975"/>
                <a:gd name="connsiteX6" fmla="*/ 440900 w 440363"/>
                <a:gd name="connsiteY6" fmla="*/ 266078 h 306975"/>
                <a:gd name="connsiteX7" fmla="*/ 440900 w 440363"/>
                <a:gd name="connsiteY7" fmla="*/ 41329 h 306975"/>
                <a:gd name="connsiteX8" fmla="*/ 399788 w 440363"/>
                <a:gd name="connsiteY8" fmla="*/ 216 h 30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363" h="306975">
                  <a:moveTo>
                    <a:pt x="399788" y="216"/>
                  </a:moveTo>
                  <a:lnTo>
                    <a:pt x="41650" y="216"/>
                  </a:lnTo>
                  <a:cubicBezTo>
                    <a:pt x="18944" y="216"/>
                    <a:pt x="537" y="18623"/>
                    <a:pt x="537" y="41329"/>
                  </a:cubicBezTo>
                  <a:lnTo>
                    <a:pt x="537" y="266078"/>
                  </a:lnTo>
                  <a:cubicBezTo>
                    <a:pt x="537" y="288784"/>
                    <a:pt x="18944" y="307191"/>
                    <a:pt x="41650" y="307191"/>
                  </a:cubicBezTo>
                  <a:lnTo>
                    <a:pt x="399788" y="307191"/>
                  </a:lnTo>
                  <a:cubicBezTo>
                    <a:pt x="422494" y="307191"/>
                    <a:pt x="440900" y="288784"/>
                    <a:pt x="440900" y="266078"/>
                  </a:cubicBezTo>
                  <a:lnTo>
                    <a:pt x="440900" y="41329"/>
                  </a:lnTo>
                  <a:cubicBezTo>
                    <a:pt x="440900" y="18623"/>
                    <a:pt x="422494" y="216"/>
                    <a:pt x="399788" y="216"/>
                  </a:cubicBezTo>
                  <a:close/>
                </a:path>
              </a:pathLst>
            </a:custGeom>
            <a:noFill/>
            <a:ln w="19050" cap="rnd">
              <a:solidFill>
                <a:schemeClr val="tx1"/>
              </a:solidFill>
              <a:prstDash val="solid"/>
              <a:round/>
            </a:ln>
          </p:spPr>
          <p:txBody>
            <a:bodyPr rtlCol="0" anchor="ctr"/>
            <a:lstStyle/>
            <a:p>
              <a:endParaRPr lang="en-GB"/>
            </a:p>
          </p:txBody>
        </p:sp>
      </p:grpSp>
      <p:grpSp>
        <p:nvGrpSpPr>
          <p:cNvPr id="546" name="Graphic 544">
            <a:extLst>
              <a:ext uri="{FF2B5EF4-FFF2-40B4-BE49-F238E27FC236}">
                <a16:creationId xmlns:a16="http://schemas.microsoft.com/office/drawing/2014/main" id="{AB96EFE2-F3C1-152F-97D5-E9E9E6C8B7D8}"/>
              </a:ext>
            </a:extLst>
          </p:cNvPr>
          <p:cNvGrpSpPr/>
          <p:nvPr/>
        </p:nvGrpSpPr>
        <p:grpSpPr>
          <a:xfrm>
            <a:off x="3457794" y="1415475"/>
            <a:ext cx="431226" cy="431227"/>
            <a:chOff x="2863072" y="196072"/>
            <a:chExt cx="431226" cy="431227"/>
          </a:xfrm>
          <a:noFill/>
        </p:grpSpPr>
        <p:sp>
          <p:nvSpPr>
            <p:cNvPr id="547" name="Freeform 546">
              <a:extLst>
                <a:ext uri="{FF2B5EF4-FFF2-40B4-BE49-F238E27FC236}">
                  <a16:creationId xmlns:a16="http://schemas.microsoft.com/office/drawing/2014/main" id="{AC78E121-9F89-B630-2EB7-F17D3A6674C8}"/>
                </a:ext>
              </a:extLst>
            </p:cNvPr>
            <p:cNvSpPr/>
            <p:nvPr/>
          </p:nvSpPr>
          <p:spPr>
            <a:xfrm flipV="1">
              <a:off x="2863072" y="196072"/>
              <a:ext cx="351130" cy="359352"/>
            </a:xfrm>
            <a:custGeom>
              <a:avLst/>
              <a:gdLst>
                <a:gd name="connsiteX0" fmla="*/ 351605 w 351130"/>
                <a:gd name="connsiteY0" fmla="*/ 125998 h 359352"/>
                <a:gd name="connsiteX1" fmla="*/ 180156 w 351130"/>
                <a:gd name="connsiteY1" fmla="*/ 230 h 359352"/>
                <a:gd name="connsiteX2" fmla="*/ 475 w 351130"/>
                <a:gd name="connsiteY2" fmla="*/ 179902 h 359352"/>
                <a:gd name="connsiteX3" fmla="*/ 180156 w 351130"/>
                <a:gd name="connsiteY3" fmla="*/ 359583 h 359352"/>
                <a:gd name="connsiteX4" fmla="*/ 351605 w 351130"/>
                <a:gd name="connsiteY4" fmla="*/ 233805 h 359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30" h="359352">
                  <a:moveTo>
                    <a:pt x="351605" y="125998"/>
                  </a:moveTo>
                  <a:cubicBezTo>
                    <a:pt x="328709" y="53110"/>
                    <a:pt x="260600" y="230"/>
                    <a:pt x="180156" y="230"/>
                  </a:cubicBezTo>
                  <a:cubicBezTo>
                    <a:pt x="80919" y="230"/>
                    <a:pt x="475" y="80674"/>
                    <a:pt x="475" y="179902"/>
                  </a:cubicBezTo>
                  <a:cubicBezTo>
                    <a:pt x="475" y="279139"/>
                    <a:pt x="80919" y="359583"/>
                    <a:pt x="180156" y="359583"/>
                  </a:cubicBezTo>
                  <a:cubicBezTo>
                    <a:pt x="260609" y="359583"/>
                    <a:pt x="328709" y="306703"/>
                    <a:pt x="351605" y="233805"/>
                  </a:cubicBezTo>
                </a:path>
              </a:pathLst>
            </a:custGeom>
            <a:noFill/>
            <a:ln w="19050" cap="rnd">
              <a:solidFill>
                <a:schemeClr val="tx1"/>
              </a:solidFill>
              <a:prstDash val="solid"/>
              <a:round/>
            </a:ln>
          </p:spPr>
          <p:txBody>
            <a:bodyPr rtlCol="0" anchor="ctr"/>
            <a:lstStyle/>
            <a:p>
              <a:endParaRPr lang="en-GB"/>
            </a:p>
          </p:txBody>
        </p:sp>
        <p:sp>
          <p:nvSpPr>
            <p:cNvPr id="548" name="Freeform 547">
              <a:extLst>
                <a:ext uri="{FF2B5EF4-FFF2-40B4-BE49-F238E27FC236}">
                  <a16:creationId xmlns:a16="http://schemas.microsoft.com/office/drawing/2014/main" id="{8715B5F1-CB43-B516-C7E0-E5BC5B709FB9}"/>
                </a:ext>
              </a:extLst>
            </p:cNvPr>
            <p:cNvSpPr/>
            <p:nvPr/>
          </p:nvSpPr>
          <p:spPr>
            <a:xfrm flipV="1">
              <a:off x="3169801" y="502801"/>
              <a:ext cx="124497" cy="124497"/>
            </a:xfrm>
            <a:custGeom>
              <a:avLst/>
              <a:gdLst>
                <a:gd name="connsiteX0" fmla="*/ 125131 w 124497"/>
                <a:gd name="connsiteY0" fmla="*/ 497 h 124497"/>
                <a:gd name="connsiteX1" fmla="*/ 633 w 124497"/>
                <a:gd name="connsiteY1" fmla="*/ 124995 h 124497"/>
              </a:gdLst>
              <a:ahLst/>
              <a:cxnLst>
                <a:cxn ang="0">
                  <a:pos x="connsiteX0" y="connsiteY0"/>
                </a:cxn>
                <a:cxn ang="0">
                  <a:pos x="connsiteX1" y="connsiteY1"/>
                </a:cxn>
              </a:cxnLst>
              <a:rect l="l" t="t" r="r" b="b"/>
              <a:pathLst>
                <a:path w="124497" h="124497">
                  <a:moveTo>
                    <a:pt x="125131" y="497"/>
                  </a:moveTo>
                  <a:lnTo>
                    <a:pt x="633" y="124995"/>
                  </a:lnTo>
                </a:path>
              </a:pathLst>
            </a:custGeom>
            <a:noFill/>
            <a:ln w="19050" cap="rnd">
              <a:solidFill>
                <a:schemeClr val="tx1"/>
              </a:solidFill>
              <a:prstDash val="solid"/>
              <a:round/>
            </a:ln>
          </p:spPr>
          <p:txBody>
            <a:bodyPr rtlCol="0" anchor="ctr"/>
            <a:lstStyle/>
            <a:p>
              <a:endParaRPr lang="en-GB"/>
            </a:p>
          </p:txBody>
        </p:sp>
        <p:sp>
          <p:nvSpPr>
            <p:cNvPr id="549" name="Freeform 548">
              <a:extLst>
                <a:ext uri="{FF2B5EF4-FFF2-40B4-BE49-F238E27FC236}">
                  <a16:creationId xmlns:a16="http://schemas.microsoft.com/office/drawing/2014/main" id="{3135C6E2-0BBD-0188-C8F6-4AD31F74A14B}"/>
                </a:ext>
              </a:extLst>
            </p:cNvPr>
            <p:cNvSpPr/>
            <p:nvPr/>
          </p:nvSpPr>
          <p:spPr>
            <a:xfrm flipV="1">
              <a:off x="2934946" y="321849"/>
              <a:ext cx="359352" cy="107806"/>
            </a:xfrm>
            <a:custGeom>
              <a:avLst/>
              <a:gdLst>
                <a:gd name="connsiteX0" fmla="*/ 359943 w 359352"/>
                <a:gd name="connsiteY0" fmla="*/ 54192 h 107806"/>
                <a:gd name="connsiteX1" fmla="*/ 359943 w 359352"/>
                <a:gd name="connsiteY1" fmla="*/ 54192 h 107806"/>
                <a:gd name="connsiteX2" fmla="*/ 306040 w 359352"/>
                <a:gd name="connsiteY2" fmla="*/ 289 h 107806"/>
                <a:gd name="connsiteX3" fmla="*/ 54494 w 359352"/>
                <a:gd name="connsiteY3" fmla="*/ 289 h 107806"/>
                <a:gd name="connsiteX4" fmla="*/ 590 w 359352"/>
                <a:gd name="connsiteY4" fmla="*/ 54192 h 107806"/>
                <a:gd name="connsiteX5" fmla="*/ 54494 w 359352"/>
                <a:gd name="connsiteY5" fmla="*/ 108096 h 107806"/>
                <a:gd name="connsiteX6" fmla="*/ 306040 w 359352"/>
                <a:gd name="connsiteY6" fmla="*/ 108096 h 107806"/>
                <a:gd name="connsiteX7" fmla="*/ 359943 w 359352"/>
                <a:gd name="connsiteY7" fmla="*/ 54192 h 107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352" h="107806">
                  <a:moveTo>
                    <a:pt x="359943" y="54192"/>
                  </a:moveTo>
                  <a:lnTo>
                    <a:pt x="359943" y="54192"/>
                  </a:lnTo>
                  <a:cubicBezTo>
                    <a:pt x="359943" y="24422"/>
                    <a:pt x="335810" y="289"/>
                    <a:pt x="306040" y="289"/>
                  </a:cubicBezTo>
                  <a:lnTo>
                    <a:pt x="54494" y="289"/>
                  </a:lnTo>
                  <a:cubicBezTo>
                    <a:pt x="24724" y="289"/>
                    <a:pt x="590" y="24422"/>
                    <a:pt x="590" y="54192"/>
                  </a:cubicBezTo>
                  <a:cubicBezTo>
                    <a:pt x="590" y="83962"/>
                    <a:pt x="24724" y="108096"/>
                    <a:pt x="54494" y="108096"/>
                  </a:cubicBezTo>
                  <a:lnTo>
                    <a:pt x="306040" y="108096"/>
                  </a:lnTo>
                  <a:cubicBezTo>
                    <a:pt x="335810" y="108096"/>
                    <a:pt x="359943" y="83962"/>
                    <a:pt x="359943" y="54192"/>
                  </a:cubicBezTo>
                  <a:close/>
                </a:path>
              </a:pathLst>
            </a:custGeom>
            <a:noFill/>
            <a:ln w="19050" cap="rnd">
              <a:solidFill>
                <a:schemeClr val="tx1"/>
              </a:solidFill>
              <a:prstDash val="solid"/>
              <a:round/>
            </a:ln>
          </p:spPr>
          <p:txBody>
            <a:bodyPr rtlCol="0" anchor="ctr"/>
            <a:lstStyle/>
            <a:p>
              <a:endParaRPr lang="en-GB"/>
            </a:p>
          </p:txBody>
        </p:sp>
      </p:grpSp>
      <p:grpSp>
        <p:nvGrpSpPr>
          <p:cNvPr id="552" name="Graphic 550">
            <a:extLst>
              <a:ext uri="{FF2B5EF4-FFF2-40B4-BE49-F238E27FC236}">
                <a16:creationId xmlns:a16="http://schemas.microsoft.com/office/drawing/2014/main" id="{C1599226-CDF9-304F-8FB6-87BF5D25601D}"/>
              </a:ext>
            </a:extLst>
          </p:cNvPr>
          <p:cNvGrpSpPr/>
          <p:nvPr/>
        </p:nvGrpSpPr>
        <p:grpSpPr>
          <a:xfrm>
            <a:off x="10403351" y="1410907"/>
            <a:ext cx="383718" cy="440363"/>
            <a:chOff x="2886826" y="191504"/>
            <a:chExt cx="383718" cy="440363"/>
          </a:xfrm>
          <a:noFill/>
        </p:grpSpPr>
        <p:sp>
          <p:nvSpPr>
            <p:cNvPr id="553" name="Freeform 552">
              <a:extLst>
                <a:ext uri="{FF2B5EF4-FFF2-40B4-BE49-F238E27FC236}">
                  <a16:creationId xmlns:a16="http://schemas.microsoft.com/office/drawing/2014/main" id="{18E29855-CBC4-D816-5832-3AA873649E60}"/>
                </a:ext>
              </a:extLst>
            </p:cNvPr>
            <p:cNvSpPr/>
            <p:nvPr/>
          </p:nvSpPr>
          <p:spPr>
            <a:xfrm flipV="1">
              <a:off x="3133502" y="191504"/>
              <a:ext cx="137042" cy="137042"/>
            </a:xfrm>
            <a:custGeom>
              <a:avLst/>
              <a:gdLst>
                <a:gd name="connsiteX0" fmla="*/ 137639 w 137042"/>
                <a:gd name="connsiteY0" fmla="*/ 68641 h 137042"/>
                <a:gd name="connsiteX1" fmla="*/ 69118 w 137042"/>
                <a:gd name="connsiteY1" fmla="*/ 120 h 137042"/>
                <a:gd name="connsiteX2" fmla="*/ 596 w 137042"/>
                <a:gd name="connsiteY2" fmla="*/ 68641 h 137042"/>
                <a:gd name="connsiteX3" fmla="*/ 69118 w 137042"/>
                <a:gd name="connsiteY3" fmla="*/ 137162 h 137042"/>
                <a:gd name="connsiteX4" fmla="*/ 137639 w 137042"/>
                <a:gd name="connsiteY4" fmla="*/ 68641 h 137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42" h="137042">
                  <a:moveTo>
                    <a:pt x="137639" y="68641"/>
                  </a:moveTo>
                  <a:cubicBezTo>
                    <a:pt x="137639" y="30798"/>
                    <a:pt x="106960" y="120"/>
                    <a:pt x="69118" y="120"/>
                  </a:cubicBezTo>
                  <a:cubicBezTo>
                    <a:pt x="31275" y="120"/>
                    <a:pt x="596" y="30798"/>
                    <a:pt x="596" y="68641"/>
                  </a:cubicBezTo>
                  <a:cubicBezTo>
                    <a:pt x="596" y="106484"/>
                    <a:pt x="31275" y="137162"/>
                    <a:pt x="69118" y="137162"/>
                  </a:cubicBezTo>
                  <a:cubicBezTo>
                    <a:pt x="106960" y="137162"/>
                    <a:pt x="137639" y="106484"/>
                    <a:pt x="137639" y="68641"/>
                  </a:cubicBezTo>
                  <a:close/>
                </a:path>
              </a:pathLst>
            </a:custGeom>
            <a:noFill/>
            <a:ln w="19050" cap="flat">
              <a:solidFill>
                <a:schemeClr val="tx1"/>
              </a:solidFill>
              <a:prstDash val="solid"/>
              <a:miter/>
            </a:ln>
          </p:spPr>
          <p:txBody>
            <a:bodyPr rtlCol="0" anchor="ctr"/>
            <a:lstStyle/>
            <a:p>
              <a:endParaRPr lang="en-GB"/>
            </a:p>
          </p:txBody>
        </p:sp>
        <p:sp>
          <p:nvSpPr>
            <p:cNvPr id="554" name="Freeform 553">
              <a:extLst>
                <a:ext uri="{FF2B5EF4-FFF2-40B4-BE49-F238E27FC236}">
                  <a16:creationId xmlns:a16="http://schemas.microsoft.com/office/drawing/2014/main" id="{95447702-FE10-397A-2038-94D76936C7E7}"/>
                </a:ext>
              </a:extLst>
            </p:cNvPr>
            <p:cNvSpPr/>
            <p:nvPr/>
          </p:nvSpPr>
          <p:spPr>
            <a:xfrm flipV="1">
              <a:off x="2886826" y="329460"/>
              <a:ext cx="164450" cy="164450"/>
            </a:xfrm>
            <a:custGeom>
              <a:avLst/>
              <a:gdLst>
                <a:gd name="connsiteX0" fmla="*/ 164722 w 164450"/>
                <a:gd name="connsiteY0" fmla="*/ 82567 h 164450"/>
                <a:gd name="connsiteX1" fmla="*/ 82497 w 164450"/>
                <a:gd name="connsiteY1" fmla="*/ 341 h 164450"/>
                <a:gd name="connsiteX2" fmla="*/ 271 w 164450"/>
                <a:gd name="connsiteY2" fmla="*/ 82567 h 164450"/>
                <a:gd name="connsiteX3" fmla="*/ 82497 w 164450"/>
                <a:gd name="connsiteY3" fmla="*/ 164792 h 164450"/>
                <a:gd name="connsiteX4" fmla="*/ 164722 w 164450"/>
                <a:gd name="connsiteY4" fmla="*/ 82567 h 16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50" h="164450">
                  <a:moveTo>
                    <a:pt x="164722" y="82567"/>
                  </a:moveTo>
                  <a:cubicBezTo>
                    <a:pt x="164722" y="37155"/>
                    <a:pt x="127909" y="341"/>
                    <a:pt x="82497" y="341"/>
                  </a:cubicBezTo>
                  <a:cubicBezTo>
                    <a:pt x="37085" y="341"/>
                    <a:pt x="271" y="37155"/>
                    <a:pt x="271" y="82567"/>
                  </a:cubicBezTo>
                  <a:cubicBezTo>
                    <a:pt x="271" y="127979"/>
                    <a:pt x="37085" y="164792"/>
                    <a:pt x="82497" y="164792"/>
                  </a:cubicBezTo>
                  <a:cubicBezTo>
                    <a:pt x="127909" y="164792"/>
                    <a:pt x="164722" y="127979"/>
                    <a:pt x="164722" y="82567"/>
                  </a:cubicBezTo>
                  <a:close/>
                </a:path>
              </a:pathLst>
            </a:custGeom>
            <a:noFill/>
            <a:ln w="19050" cap="flat">
              <a:solidFill>
                <a:schemeClr val="tx1"/>
              </a:solidFill>
              <a:prstDash val="solid"/>
              <a:miter/>
            </a:ln>
          </p:spPr>
          <p:txBody>
            <a:bodyPr rtlCol="0" anchor="ctr"/>
            <a:lstStyle/>
            <a:p>
              <a:endParaRPr lang="en-GB"/>
            </a:p>
          </p:txBody>
        </p:sp>
        <p:sp>
          <p:nvSpPr>
            <p:cNvPr id="555" name="Freeform 554">
              <a:extLst>
                <a:ext uri="{FF2B5EF4-FFF2-40B4-BE49-F238E27FC236}">
                  <a16:creationId xmlns:a16="http://schemas.microsoft.com/office/drawing/2014/main" id="{F1297B62-1BAF-082B-274E-8F5CE0F5A0D9}"/>
                </a:ext>
              </a:extLst>
            </p:cNvPr>
            <p:cNvSpPr/>
            <p:nvPr/>
          </p:nvSpPr>
          <p:spPr>
            <a:xfrm flipV="1">
              <a:off x="3133502" y="494824"/>
              <a:ext cx="137042" cy="137042"/>
            </a:xfrm>
            <a:custGeom>
              <a:avLst/>
              <a:gdLst>
                <a:gd name="connsiteX0" fmla="*/ 137639 w 137042"/>
                <a:gd name="connsiteY0" fmla="*/ 69084 h 137042"/>
                <a:gd name="connsiteX1" fmla="*/ 69118 w 137042"/>
                <a:gd name="connsiteY1" fmla="*/ 563 h 137042"/>
                <a:gd name="connsiteX2" fmla="*/ 596 w 137042"/>
                <a:gd name="connsiteY2" fmla="*/ 69084 h 137042"/>
                <a:gd name="connsiteX3" fmla="*/ 69118 w 137042"/>
                <a:gd name="connsiteY3" fmla="*/ 137605 h 137042"/>
                <a:gd name="connsiteX4" fmla="*/ 137639 w 137042"/>
                <a:gd name="connsiteY4" fmla="*/ 69084 h 137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42" h="137042">
                  <a:moveTo>
                    <a:pt x="137639" y="69084"/>
                  </a:moveTo>
                  <a:cubicBezTo>
                    <a:pt x="137639" y="31241"/>
                    <a:pt x="106960" y="563"/>
                    <a:pt x="69118" y="563"/>
                  </a:cubicBezTo>
                  <a:cubicBezTo>
                    <a:pt x="31275" y="563"/>
                    <a:pt x="596" y="31241"/>
                    <a:pt x="596" y="69084"/>
                  </a:cubicBezTo>
                  <a:cubicBezTo>
                    <a:pt x="596" y="106927"/>
                    <a:pt x="31275" y="137605"/>
                    <a:pt x="69118" y="137605"/>
                  </a:cubicBezTo>
                  <a:cubicBezTo>
                    <a:pt x="106960" y="137605"/>
                    <a:pt x="137639" y="106927"/>
                    <a:pt x="137639" y="69084"/>
                  </a:cubicBezTo>
                  <a:close/>
                </a:path>
              </a:pathLst>
            </a:custGeom>
            <a:noFill/>
            <a:ln w="19050" cap="flat">
              <a:solidFill>
                <a:schemeClr val="tx1"/>
              </a:solidFill>
              <a:prstDash val="solid"/>
              <a:miter/>
            </a:ln>
          </p:spPr>
          <p:txBody>
            <a:bodyPr rtlCol="0" anchor="ctr"/>
            <a:lstStyle/>
            <a:p>
              <a:endParaRPr lang="en-GB"/>
            </a:p>
          </p:txBody>
        </p:sp>
        <p:sp>
          <p:nvSpPr>
            <p:cNvPr id="556" name="Freeform 555">
              <a:extLst>
                <a:ext uri="{FF2B5EF4-FFF2-40B4-BE49-F238E27FC236}">
                  <a16:creationId xmlns:a16="http://schemas.microsoft.com/office/drawing/2014/main" id="{65C416DA-4395-885D-D5BE-562F09345F5D}"/>
                </a:ext>
              </a:extLst>
            </p:cNvPr>
            <p:cNvSpPr/>
            <p:nvPr/>
          </p:nvSpPr>
          <p:spPr>
            <a:xfrm flipV="1">
              <a:off x="3039223" y="301660"/>
              <a:ext cx="108375" cy="67142"/>
            </a:xfrm>
            <a:custGeom>
              <a:avLst/>
              <a:gdLst>
                <a:gd name="connsiteX0" fmla="*/ 108797 w 108375"/>
                <a:gd name="connsiteY0" fmla="*/ 67409 h 67142"/>
                <a:gd name="connsiteX1" fmla="*/ 422 w 108375"/>
                <a:gd name="connsiteY1" fmla="*/ 267 h 67142"/>
              </a:gdLst>
              <a:ahLst/>
              <a:cxnLst>
                <a:cxn ang="0">
                  <a:pos x="connsiteX0" y="connsiteY0"/>
                </a:cxn>
                <a:cxn ang="0">
                  <a:pos x="connsiteX1" y="connsiteY1"/>
                </a:cxn>
              </a:cxnLst>
              <a:rect l="l" t="t" r="r" b="b"/>
              <a:pathLst>
                <a:path w="108375" h="67142">
                  <a:moveTo>
                    <a:pt x="108797" y="67409"/>
                  </a:moveTo>
                  <a:lnTo>
                    <a:pt x="422" y="267"/>
                  </a:lnTo>
                </a:path>
              </a:pathLst>
            </a:custGeom>
            <a:noFill/>
            <a:ln w="19050" cap="flat">
              <a:solidFill>
                <a:schemeClr val="tx1"/>
              </a:solidFill>
              <a:prstDash val="solid"/>
              <a:miter/>
            </a:ln>
          </p:spPr>
          <p:txBody>
            <a:bodyPr rtlCol="0" anchor="ctr"/>
            <a:lstStyle/>
            <a:p>
              <a:endParaRPr lang="en-GB"/>
            </a:p>
          </p:txBody>
        </p:sp>
        <p:sp>
          <p:nvSpPr>
            <p:cNvPr id="557" name="Freeform 556">
              <a:extLst>
                <a:ext uri="{FF2B5EF4-FFF2-40B4-BE49-F238E27FC236}">
                  <a16:creationId xmlns:a16="http://schemas.microsoft.com/office/drawing/2014/main" id="{289E893E-84BA-227E-35A5-F4E21379F26D}"/>
                </a:ext>
              </a:extLst>
            </p:cNvPr>
            <p:cNvSpPr/>
            <p:nvPr/>
          </p:nvSpPr>
          <p:spPr>
            <a:xfrm flipV="1">
              <a:off x="3039223" y="454568"/>
              <a:ext cx="108375" cy="67142"/>
            </a:xfrm>
            <a:custGeom>
              <a:avLst/>
              <a:gdLst>
                <a:gd name="connsiteX0" fmla="*/ 304 w 108375"/>
                <a:gd name="connsiteY0" fmla="*/ 67632 h 67142"/>
                <a:gd name="connsiteX1" fmla="*/ 108679 w 108375"/>
                <a:gd name="connsiteY1" fmla="*/ 490 h 67142"/>
              </a:gdLst>
              <a:ahLst/>
              <a:cxnLst>
                <a:cxn ang="0">
                  <a:pos x="connsiteX0" y="connsiteY0"/>
                </a:cxn>
                <a:cxn ang="0">
                  <a:pos x="connsiteX1" y="connsiteY1"/>
                </a:cxn>
              </a:cxnLst>
              <a:rect l="l" t="t" r="r" b="b"/>
              <a:pathLst>
                <a:path w="108375" h="67142">
                  <a:moveTo>
                    <a:pt x="304" y="67632"/>
                  </a:moveTo>
                  <a:lnTo>
                    <a:pt x="108679" y="490"/>
                  </a:lnTo>
                </a:path>
              </a:pathLst>
            </a:custGeom>
            <a:noFill/>
            <a:ln w="19050" cap="flat">
              <a:solidFill>
                <a:schemeClr val="tx1"/>
              </a:solidFill>
              <a:prstDash val="solid"/>
              <a:miter/>
            </a:ln>
          </p:spPr>
          <p:txBody>
            <a:bodyPr rtlCol="0" anchor="ctr"/>
            <a:lstStyle/>
            <a:p>
              <a:endParaRPr lang="en-GB"/>
            </a:p>
          </p:txBody>
        </p:sp>
      </p:grpSp>
      <p:grpSp>
        <p:nvGrpSpPr>
          <p:cNvPr id="560" name="Graphic 558">
            <a:extLst>
              <a:ext uri="{FF2B5EF4-FFF2-40B4-BE49-F238E27FC236}">
                <a16:creationId xmlns:a16="http://schemas.microsoft.com/office/drawing/2014/main" id="{0F66CD21-71BE-6522-6871-8F74B963DB4C}"/>
              </a:ext>
            </a:extLst>
          </p:cNvPr>
          <p:cNvGrpSpPr/>
          <p:nvPr/>
        </p:nvGrpSpPr>
        <p:grpSpPr>
          <a:xfrm>
            <a:off x="1415387" y="3636393"/>
            <a:ext cx="379977" cy="440121"/>
            <a:chOff x="3701382" y="1004310"/>
            <a:chExt cx="379977" cy="440121"/>
          </a:xfrm>
          <a:noFill/>
        </p:grpSpPr>
        <p:sp>
          <p:nvSpPr>
            <p:cNvPr id="561" name="Freeform 560">
              <a:extLst>
                <a:ext uri="{FF2B5EF4-FFF2-40B4-BE49-F238E27FC236}">
                  <a16:creationId xmlns:a16="http://schemas.microsoft.com/office/drawing/2014/main" id="{CC049D51-E334-4E4F-3302-A8D3F30908D8}"/>
                </a:ext>
              </a:extLst>
            </p:cNvPr>
            <p:cNvSpPr/>
            <p:nvPr/>
          </p:nvSpPr>
          <p:spPr>
            <a:xfrm>
              <a:off x="3701382" y="1103302"/>
              <a:ext cx="306748" cy="341129"/>
            </a:xfrm>
            <a:custGeom>
              <a:avLst/>
              <a:gdLst>
                <a:gd name="connsiteX0" fmla="*/ 0 w 306748"/>
                <a:gd name="connsiteY0" fmla="*/ 0 h 341129"/>
                <a:gd name="connsiteX1" fmla="*/ 306748 w 306748"/>
                <a:gd name="connsiteY1" fmla="*/ 0 h 341129"/>
                <a:gd name="connsiteX2" fmla="*/ 306748 w 306748"/>
                <a:gd name="connsiteY2" fmla="*/ 341129 h 341129"/>
                <a:gd name="connsiteX3" fmla="*/ 0 w 306748"/>
                <a:gd name="connsiteY3" fmla="*/ 341129 h 341129"/>
              </a:gdLst>
              <a:ahLst/>
              <a:cxnLst>
                <a:cxn ang="0">
                  <a:pos x="connsiteX0" y="connsiteY0"/>
                </a:cxn>
                <a:cxn ang="0">
                  <a:pos x="connsiteX1" y="connsiteY1"/>
                </a:cxn>
                <a:cxn ang="0">
                  <a:pos x="connsiteX2" y="connsiteY2"/>
                </a:cxn>
                <a:cxn ang="0">
                  <a:pos x="connsiteX3" y="connsiteY3"/>
                </a:cxn>
              </a:cxnLst>
              <a:rect l="l" t="t" r="r" b="b"/>
              <a:pathLst>
                <a:path w="306748" h="341129">
                  <a:moveTo>
                    <a:pt x="0" y="0"/>
                  </a:moveTo>
                  <a:lnTo>
                    <a:pt x="306748" y="0"/>
                  </a:lnTo>
                  <a:lnTo>
                    <a:pt x="306748" y="341129"/>
                  </a:lnTo>
                  <a:lnTo>
                    <a:pt x="0" y="341129"/>
                  </a:lnTo>
                  <a:close/>
                </a:path>
              </a:pathLst>
            </a:custGeom>
            <a:noFill/>
            <a:ln w="19050" cap="rnd">
              <a:solidFill>
                <a:schemeClr val="tx1"/>
              </a:solidFill>
              <a:prstDash val="solid"/>
              <a:round/>
            </a:ln>
          </p:spPr>
          <p:txBody>
            <a:bodyPr rtlCol="0" anchor="ctr"/>
            <a:lstStyle/>
            <a:p>
              <a:endParaRPr lang="en-GB"/>
            </a:p>
          </p:txBody>
        </p:sp>
        <p:sp>
          <p:nvSpPr>
            <p:cNvPr id="562" name="Freeform 561">
              <a:extLst>
                <a:ext uri="{FF2B5EF4-FFF2-40B4-BE49-F238E27FC236}">
                  <a16:creationId xmlns:a16="http://schemas.microsoft.com/office/drawing/2014/main" id="{7A09DF6F-9126-8B56-AC81-03F128ED6331}"/>
                </a:ext>
              </a:extLst>
            </p:cNvPr>
            <p:cNvSpPr/>
            <p:nvPr/>
          </p:nvSpPr>
          <p:spPr>
            <a:xfrm>
              <a:off x="4008131" y="1103302"/>
              <a:ext cx="73229" cy="341129"/>
            </a:xfrm>
            <a:custGeom>
              <a:avLst/>
              <a:gdLst>
                <a:gd name="connsiteX0" fmla="*/ 0 w 73229"/>
                <a:gd name="connsiteY0" fmla="*/ 341129 h 341129"/>
                <a:gd name="connsiteX1" fmla="*/ 73229 w 73229"/>
                <a:gd name="connsiteY1" fmla="*/ 341129 h 341129"/>
                <a:gd name="connsiteX2" fmla="*/ 73229 w 73229"/>
                <a:gd name="connsiteY2" fmla="*/ 0 h 341129"/>
                <a:gd name="connsiteX3" fmla="*/ 0 w 73229"/>
                <a:gd name="connsiteY3" fmla="*/ 0 h 341129"/>
              </a:gdLst>
              <a:ahLst/>
              <a:cxnLst>
                <a:cxn ang="0">
                  <a:pos x="connsiteX0" y="connsiteY0"/>
                </a:cxn>
                <a:cxn ang="0">
                  <a:pos x="connsiteX1" y="connsiteY1"/>
                </a:cxn>
                <a:cxn ang="0">
                  <a:pos x="connsiteX2" y="connsiteY2"/>
                </a:cxn>
                <a:cxn ang="0">
                  <a:pos x="connsiteX3" y="connsiteY3"/>
                </a:cxn>
              </a:cxnLst>
              <a:rect l="l" t="t" r="r" b="b"/>
              <a:pathLst>
                <a:path w="73229" h="341129">
                  <a:moveTo>
                    <a:pt x="0" y="341129"/>
                  </a:moveTo>
                  <a:lnTo>
                    <a:pt x="73229" y="341129"/>
                  </a:lnTo>
                  <a:lnTo>
                    <a:pt x="73229" y="0"/>
                  </a:lnTo>
                  <a:lnTo>
                    <a:pt x="0" y="0"/>
                  </a:lnTo>
                </a:path>
              </a:pathLst>
            </a:custGeom>
            <a:noFill/>
            <a:ln w="19050" cap="rnd">
              <a:solidFill>
                <a:schemeClr val="tx1"/>
              </a:solidFill>
              <a:prstDash val="solid"/>
              <a:round/>
            </a:ln>
          </p:spPr>
          <p:txBody>
            <a:bodyPr rtlCol="0" anchor="ctr"/>
            <a:lstStyle/>
            <a:p>
              <a:endParaRPr lang="en-GB"/>
            </a:p>
          </p:txBody>
        </p:sp>
        <p:sp>
          <p:nvSpPr>
            <p:cNvPr id="563" name="Freeform 562">
              <a:extLst>
                <a:ext uri="{FF2B5EF4-FFF2-40B4-BE49-F238E27FC236}">
                  <a16:creationId xmlns:a16="http://schemas.microsoft.com/office/drawing/2014/main" id="{3E15314C-A815-6BEE-53EB-1B8908FA8B15}"/>
                </a:ext>
              </a:extLst>
            </p:cNvPr>
            <p:cNvSpPr/>
            <p:nvPr/>
          </p:nvSpPr>
          <p:spPr>
            <a:xfrm>
              <a:off x="3868279" y="1004310"/>
              <a:ext cx="139851" cy="98992"/>
            </a:xfrm>
            <a:custGeom>
              <a:avLst/>
              <a:gdLst>
                <a:gd name="connsiteX0" fmla="*/ 0 w 139851"/>
                <a:gd name="connsiteY0" fmla="*/ 98992 h 98992"/>
                <a:gd name="connsiteX1" fmla="*/ 0 w 139851"/>
                <a:gd name="connsiteY1" fmla="*/ 69926 h 98992"/>
                <a:gd name="connsiteX2" fmla="*/ 69926 w 139851"/>
                <a:gd name="connsiteY2" fmla="*/ 0 h 98992"/>
                <a:gd name="connsiteX3" fmla="*/ 69926 w 139851"/>
                <a:gd name="connsiteY3" fmla="*/ 0 h 98992"/>
                <a:gd name="connsiteX4" fmla="*/ 139852 w 139851"/>
                <a:gd name="connsiteY4" fmla="*/ 69926 h 98992"/>
                <a:gd name="connsiteX5" fmla="*/ 139852 w 139851"/>
                <a:gd name="connsiteY5" fmla="*/ 98992 h 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851" h="98992">
                  <a:moveTo>
                    <a:pt x="0" y="98992"/>
                  </a:moveTo>
                  <a:lnTo>
                    <a:pt x="0" y="69926"/>
                  </a:lnTo>
                  <a:cubicBezTo>
                    <a:pt x="0" y="31307"/>
                    <a:pt x="31307" y="0"/>
                    <a:pt x="69926" y="0"/>
                  </a:cubicBezTo>
                  <a:lnTo>
                    <a:pt x="69926" y="0"/>
                  </a:lnTo>
                  <a:cubicBezTo>
                    <a:pt x="108545" y="0"/>
                    <a:pt x="139852" y="31307"/>
                    <a:pt x="139852" y="69926"/>
                  </a:cubicBezTo>
                  <a:lnTo>
                    <a:pt x="139852" y="98992"/>
                  </a:lnTo>
                </a:path>
              </a:pathLst>
            </a:custGeom>
            <a:noFill/>
            <a:ln w="19050" cap="rnd">
              <a:solidFill>
                <a:schemeClr val="tx1"/>
              </a:solidFill>
              <a:prstDash val="solid"/>
              <a:round/>
            </a:ln>
          </p:spPr>
          <p:txBody>
            <a:bodyPr rtlCol="0" anchor="ctr"/>
            <a:lstStyle/>
            <a:p>
              <a:endParaRPr lang="en-GB"/>
            </a:p>
          </p:txBody>
        </p:sp>
        <p:sp>
          <p:nvSpPr>
            <p:cNvPr id="564" name="Freeform 563">
              <a:extLst>
                <a:ext uri="{FF2B5EF4-FFF2-40B4-BE49-F238E27FC236}">
                  <a16:creationId xmlns:a16="http://schemas.microsoft.com/office/drawing/2014/main" id="{59BC755A-B8B8-F18F-EC52-3BDC53408B3E}"/>
                </a:ext>
              </a:extLst>
            </p:cNvPr>
            <p:cNvSpPr/>
            <p:nvPr/>
          </p:nvSpPr>
          <p:spPr>
            <a:xfrm>
              <a:off x="3783271" y="1004310"/>
              <a:ext cx="139851" cy="161479"/>
            </a:xfrm>
            <a:custGeom>
              <a:avLst/>
              <a:gdLst>
                <a:gd name="connsiteX0" fmla="*/ 0 w 139851"/>
                <a:gd name="connsiteY0" fmla="*/ 161479 h 161479"/>
                <a:gd name="connsiteX1" fmla="*/ 0 w 139851"/>
                <a:gd name="connsiteY1" fmla="*/ 69926 h 161479"/>
                <a:gd name="connsiteX2" fmla="*/ 69926 w 139851"/>
                <a:gd name="connsiteY2" fmla="*/ 0 h 161479"/>
                <a:gd name="connsiteX3" fmla="*/ 69926 w 139851"/>
                <a:gd name="connsiteY3" fmla="*/ 0 h 161479"/>
                <a:gd name="connsiteX4" fmla="*/ 139852 w 139851"/>
                <a:gd name="connsiteY4" fmla="*/ 69926 h 161479"/>
                <a:gd name="connsiteX5" fmla="*/ 139852 w 139851"/>
                <a:gd name="connsiteY5" fmla="*/ 161479 h 16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851" h="161479">
                  <a:moveTo>
                    <a:pt x="0" y="161479"/>
                  </a:moveTo>
                  <a:lnTo>
                    <a:pt x="0" y="69926"/>
                  </a:lnTo>
                  <a:cubicBezTo>
                    <a:pt x="0" y="31307"/>
                    <a:pt x="31307" y="0"/>
                    <a:pt x="69926" y="0"/>
                  </a:cubicBezTo>
                  <a:lnTo>
                    <a:pt x="69926" y="0"/>
                  </a:lnTo>
                  <a:cubicBezTo>
                    <a:pt x="108545" y="0"/>
                    <a:pt x="139852" y="31307"/>
                    <a:pt x="139852" y="69926"/>
                  </a:cubicBezTo>
                  <a:lnTo>
                    <a:pt x="139852" y="161479"/>
                  </a:lnTo>
                </a:path>
              </a:pathLst>
            </a:custGeom>
            <a:noFill/>
            <a:ln w="19050" cap="rnd">
              <a:solidFill>
                <a:schemeClr val="tx1"/>
              </a:solidFill>
              <a:prstDash val="solid"/>
              <a:round/>
            </a:ln>
          </p:spPr>
          <p:txBody>
            <a:bodyPr rtlCol="0" anchor="ctr"/>
            <a:lstStyle/>
            <a:p>
              <a:endParaRPr lang="en-GB"/>
            </a:p>
          </p:txBody>
        </p:sp>
      </p:grpSp>
      <p:grpSp>
        <p:nvGrpSpPr>
          <p:cNvPr id="567" name="Graphic 565">
            <a:extLst>
              <a:ext uri="{FF2B5EF4-FFF2-40B4-BE49-F238E27FC236}">
                <a16:creationId xmlns:a16="http://schemas.microsoft.com/office/drawing/2014/main" id="{F7E23AAC-3D4A-8C78-2DC8-909AFF4F0EAA}"/>
              </a:ext>
            </a:extLst>
          </p:cNvPr>
          <p:cNvGrpSpPr/>
          <p:nvPr/>
        </p:nvGrpSpPr>
        <p:grpSpPr>
          <a:xfrm>
            <a:off x="688763" y="3664595"/>
            <a:ext cx="440362" cy="383717"/>
            <a:chOff x="2858504" y="219827"/>
            <a:chExt cx="440362" cy="383717"/>
          </a:xfrm>
          <a:noFill/>
        </p:grpSpPr>
        <p:sp>
          <p:nvSpPr>
            <p:cNvPr id="568" name="Freeform 567">
              <a:extLst>
                <a:ext uri="{FF2B5EF4-FFF2-40B4-BE49-F238E27FC236}">
                  <a16:creationId xmlns:a16="http://schemas.microsoft.com/office/drawing/2014/main" id="{EAF867BD-E535-040C-1577-9EE32D5E9E92}"/>
                </a:ext>
              </a:extLst>
            </p:cNvPr>
            <p:cNvSpPr/>
            <p:nvPr/>
          </p:nvSpPr>
          <p:spPr>
            <a:xfrm flipV="1">
              <a:off x="2941643" y="274644"/>
              <a:ext cx="357223" cy="191858"/>
            </a:xfrm>
            <a:custGeom>
              <a:avLst/>
              <a:gdLst>
                <a:gd name="connsiteX0" fmla="*/ 206 w 357223"/>
                <a:gd name="connsiteY0" fmla="*/ 192245 h 191858"/>
                <a:gd name="connsiteX1" fmla="*/ 357430 w 357223"/>
                <a:gd name="connsiteY1" fmla="*/ 192245 h 191858"/>
                <a:gd name="connsiteX2" fmla="*/ 302613 w 357223"/>
                <a:gd name="connsiteY2" fmla="*/ 386 h 191858"/>
                <a:gd name="connsiteX3" fmla="*/ 55023 w 357223"/>
                <a:gd name="connsiteY3" fmla="*/ 386 h 191858"/>
              </a:gdLst>
              <a:ahLst/>
              <a:cxnLst>
                <a:cxn ang="0">
                  <a:pos x="connsiteX0" y="connsiteY0"/>
                </a:cxn>
                <a:cxn ang="0">
                  <a:pos x="connsiteX1" y="connsiteY1"/>
                </a:cxn>
                <a:cxn ang="0">
                  <a:pos x="connsiteX2" y="connsiteY2"/>
                </a:cxn>
                <a:cxn ang="0">
                  <a:pos x="connsiteX3" y="connsiteY3"/>
                </a:cxn>
              </a:cxnLst>
              <a:rect l="l" t="t" r="r" b="b"/>
              <a:pathLst>
                <a:path w="357223" h="191858">
                  <a:moveTo>
                    <a:pt x="206" y="192245"/>
                  </a:moveTo>
                  <a:lnTo>
                    <a:pt x="357430" y="192245"/>
                  </a:lnTo>
                  <a:lnTo>
                    <a:pt x="302613" y="386"/>
                  </a:lnTo>
                  <a:lnTo>
                    <a:pt x="55023" y="386"/>
                  </a:lnTo>
                </a:path>
              </a:pathLst>
            </a:custGeom>
            <a:noFill/>
            <a:ln w="19050" cap="rnd">
              <a:solidFill>
                <a:schemeClr val="tx1"/>
              </a:solidFill>
              <a:prstDash val="solid"/>
              <a:round/>
            </a:ln>
          </p:spPr>
          <p:txBody>
            <a:bodyPr rtlCol="0" anchor="ctr"/>
            <a:lstStyle/>
            <a:p>
              <a:endParaRPr lang="en-GB"/>
            </a:p>
          </p:txBody>
        </p:sp>
        <p:sp>
          <p:nvSpPr>
            <p:cNvPr id="569" name="Freeform 568">
              <a:extLst>
                <a:ext uri="{FF2B5EF4-FFF2-40B4-BE49-F238E27FC236}">
                  <a16:creationId xmlns:a16="http://schemas.microsoft.com/office/drawing/2014/main" id="{2804EA9B-9B57-7F77-E646-4E92DE410BC1}"/>
                </a:ext>
              </a:extLst>
            </p:cNvPr>
            <p:cNvSpPr/>
            <p:nvPr/>
          </p:nvSpPr>
          <p:spPr>
            <a:xfrm flipV="1">
              <a:off x="3023868" y="548728"/>
              <a:ext cx="54816" cy="54816"/>
            </a:xfrm>
            <a:custGeom>
              <a:avLst/>
              <a:gdLst>
                <a:gd name="connsiteX0" fmla="*/ 55148 w 54816"/>
                <a:gd name="connsiteY0" fmla="*/ 27990 h 54816"/>
                <a:gd name="connsiteX1" fmla="*/ 27740 w 54816"/>
                <a:gd name="connsiteY1" fmla="*/ 581 h 54816"/>
                <a:gd name="connsiteX2" fmla="*/ 331 w 54816"/>
                <a:gd name="connsiteY2" fmla="*/ 27990 h 54816"/>
                <a:gd name="connsiteX3" fmla="*/ 27740 w 54816"/>
                <a:gd name="connsiteY3" fmla="*/ 55398 h 54816"/>
                <a:gd name="connsiteX4" fmla="*/ 55148 w 54816"/>
                <a:gd name="connsiteY4" fmla="*/ 27990 h 5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 h="54816">
                  <a:moveTo>
                    <a:pt x="55148" y="27990"/>
                  </a:moveTo>
                  <a:cubicBezTo>
                    <a:pt x="55148" y="12853"/>
                    <a:pt x="42877" y="581"/>
                    <a:pt x="27740" y="581"/>
                  </a:cubicBezTo>
                  <a:cubicBezTo>
                    <a:pt x="12603" y="581"/>
                    <a:pt x="331" y="12853"/>
                    <a:pt x="331" y="27990"/>
                  </a:cubicBezTo>
                  <a:cubicBezTo>
                    <a:pt x="331" y="43127"/>
                    <a:pt x="12603" y="55398"/>
                    <a:pt x="27740" y="55398"/>
                  </a:cubicBezTo>
                  <a:cubicBezTo>
                    <a:pt x="42877" y="55398"/>
                    <a:pt x="55148" y="43127"/>
                    <a:pt x="55148" y="27990"/>
                  </a:cubicBezTo>
                  <a:close/>
                </a:path>
              </a:pathLst>
            </a:custGeom>
            <a:noFill/>
            <a:ln w="19050" cap="rnd">
              <a:solidFill>
                <a:schemeClr val="tx1"/>
              </a:solidFill>
              <a:prstDash val="solid"/>
              <a:round/>
            </a:ln>
          </p:spPr>
          <p:txBody>
            <a:bodyPr rtlCol="0" anchor="ctr"/>
            <a:lstStyle/>
            <a:p>
              <a:endParaRPr lang="en-GB"/>
            </a:p>
          </p:txBody>
        </p:sp>
        <p:sp>
          <p:nvSpPr>
            <p:cNvPr id="570" name="Freeform 569">
              <a:extLst>
                <a:ext uri="{FF2B5EF4-FFF2-40B4-BE49-F238E27FC236}">
                  <a16:creationId xmlns:a16="http://schemas.microsoft.com/office/drawing/2014/main" id="{D5A95410-BEC7-548D-FBA5-043DAE7016AA}"/>
                </a:ext>
              </a:extLst>
            </p:cNvPr>
            <p:cNvSpPr/>
            <p:nvPr/>
          </p:nvSpPr>
          <p:spPr>
            <a:xfrm flipV="1">
              <a:off x="3161824" y="548728"/>
              <a:ext cx="54816" cy="54816"/>
            </a:xfrm>
            <a:custGeom>
              <a:avLst/>
              <a:gdLst>
                <a:gd name="connsiteX0" fmla="*/ 55350 w 54816"/>
                <a:gd name="connsiteY0" fmla="*/ 27990 h 54816"/>
                <a:gd name="connsiteX1" fmla="*/ 27941 w 54816"/>
                <a:gd name="connsiteY1" fmla="*/ 581 h 54816"/>
                <a:gd name="connsiteX2" fmla="*/ 533 w 54816"/>
                <a:gd name="connsiteY2" fmla="*/ 27990 h 54816"/>
                <a:gd name="connsiteX3" fmla="*/ 27941 w 54816"/>
                <a:gd name="connsiteY3" fmla="*/ 55398 h 54816"/>
                <a:gd name="connsiteX4" fmla="*/ 55350 w 54816"/>
                <a:gd name="connsiteY4" fmla="*/ 27990 h 5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6" h="54816">
                  <a:moveTo>
                    <a:pt x="55350" y="27990"/>
                  </a:moveTo>
                  <a:cubicBezTo>
                    <a:pt x="55350" y="12853"/>
                    <a:pt x="43078" y="581"/>
                    <a:pt x="27941" y="581"/>
                  </a:cubicBezTo>
                  <a:cubicBezTo>
                    <a:pt x="12804" y="581"/>
                    <a:pt x="533" y="12853"/>
                    <a:pt x="533" y="27990"/>
                  </a:cubicBezTo>
                  <a:cubicBezTo>
                    <a:pt x="533" y="43127"/>
                    <a:pt x="12804" y="55398"/>
                    <a:pt x="27941" y="55398"/>
                  </a:cubicBezTo>
                  <a:cubicBezTo>
                    <a:pt x="43078" y="55398"/>
                    <a:pt x="55350" y="43127"/>
                    <a:pt x="55350" y="27990"/>
                  </a:cubicBezTo>
                  <a:close/>
                </a:path>
              </a:pathLst>
            </a:custGeom>
            <a:noFill/>
            <a:ln w="19050" cap="rnd">
              <a:solidFill>
                <a:schemeClr val="tx1"/>
              </a:solidFill>
              <a:prstDash val="solid"/>
              <a:round/>
            </a:ln>
          </p:spPr>
          <p:txBody>
            <a:bodyPr rtlCol="0" anchor="ctr"/>
            <a:lstStyle/>
            <a:p>
              <a:endParaRPr lang="en-GB"/>
            </a:p>
          </p:txBody>
        </p:sp>
        <p:sp>
          <p:nvSpPr>
            <p:cNvPr id="571" name="Freeform 570">
              <a:extLst>
                <a:ext uri="{FF2B5EF4-FFF2-40B4-BE49-F238E27FC236}">
                  <a16:creationId xmlns:a16="http://schemas.microsoft.com/office/drawing/2014/main" id="{E6C45B3F-238C-2370-2E90-B2D9CF217D9D}"/>
                </a:ext>
              </a:extLst>
            </p:cNvPr>
            <p:cNvSpPr/>
            <p:nvPr/>
          </p:nvSpPr>
          <p:spPr>
            <a:xfrm flipV="1">
              <a:off x="2985955" y="466503"/>
              <a:ext cx="258093" cy="54816"/>
            </a:xfrm>
            <a:custGeom>
              <a:avLst/>
              <a:gdLst>
                <a:gd name="connsiteX0" fmla="*/ 258629 w 258093"/>
                <a:gd name="connsiteY0" fmla="*/ 431 h 54816"/>
                <a:gd name="connsiteX1" fmla="*/ 27979 w 258093"/>
                <a:gd name="connsiteY1" fmla="*/ 431 h 54816"/>
                <a:gd name="connsiteX2" fmla="*/ 3464 w 258093"/>
                <a:gd name="connsiteY2" fmla="*/ 40098 h 54816"/>
                <a:gd name="connsiteX3" fmla="*/ 11040 w 258093"/>
                <a:gd name="connsiteY3" fmla="*/ 55248 h 54816"/>
              </a:gdLst>
              <a:ahLst/>
              <a:cxnLst>
                <a:cxn ang="0">
                  <a:pos x="connsiteX0" y="connsiteY0"/>
                </a:cxn>
                <a:cxn ang="0">
                  <a:pos x="connsiteX1" y="connsiteY1"/>
                </a:cxn>
                <a:cxn ang="0">
                  <a:pos x="connsiteX2" y="connsiteY2"/>
                </a:cxn>
                <a:cxn ang="0">
                  <a:pos x="connsiteX3" y="connsiteY3"/>
                </a:cxn>
              </a:cxnLst>
              <a:rect l="l" t="t" r="r" b="b"/>
              <a:pathLst>
                <a:path w="258093" h="54816">
                  <a:moveTo>
                    <a:pt x="258629" y="431"/>
                  </a:moveTo>
                  <a:lnTo>
                    <a:pt x="27979" y="431"/>
                  </a:lnTo>
                  <a:cubicBezTo>
                    <a:pt x="7605" y="431"/>
                    <a:pt x="-5647" y="21873"/>
                    <a:pt x="3464" y="40098"/>
                  </a:cubicBezTo>
                  <a:lnTo>
                    <a:pt x="11040" y="55248"/>
                  </a:lnTo>
                </a:path>
              </a:pathLst>
            </a:custGeom>
            <a:noFill/>
            <a:ln w="19050" cap="rnd">
              <a:solidFill>
                <a:schemeClr val="tx1"/>
              </a:solidFill>
              <a:prstDash val="solid"/>
              <a:round/>
            </a:ln>
          </p:spPr>
          <p:txBody>
            <a:bodyPr rtlCol="0" anchor="ctr"/>
            <a:lstStyle/>
            <a:p>
              <a:endParaRPr lang="en-GB"/>
            </a:p>
          </p:txBody>
        </p:sp>
        <p:sp>
          <p:nvSpPr>
            <p:cNvPr id="572" name="Freeform 571">
              <a:extLst>
                <a:ext uri="{FF2B5EF4-FFF2-40B4-BE49-F238E27FC236}">
                  <a16:creationId xmlns:a16="http://schemas.microsoft.com/office/drawing/2014/main" id="{31E0B525-C185-716F-B646-935B26C2D86A}"/>
                </a:ext>
              </a:extLst>
            </p:cNvPr>
            <p:cNvSpPr/>
            <p:nvPr/>
          </p:nvSpPr>
          <p:spPr>
            <a:xfrm flipV="1">
              <a:off x="2858504" y="219827"/>
              <a:ext cx="137955" cy="246675"/>
            </a:xfrm>
            <a:custGeom>
              <a:avLst/>
              <a:gdLst>
                <a:gd name="connsiteX0" fmla="*/ 45 w 137955"/>
                <a:gd name="connsiteY0" fmla="*/ 247052 h 246675"/>
                <a:gd name="connsiteX1" fmla="*/ 67526 w 137955"/>
                <a:gd name="connsiteY1" fmla="*/ 247052 h 246675"/>
                <a:gd name="connsiteX2" fmla="*/ 138001 w 137955"/>
                <a:gd name="connsiteY2" fmla="*/ 376 h 246675"/>
              </a:gdLst>
              <a:ahLst/>
              <a:cxnLst>
                <a:cxn ang="0">
                  <a:pos x="connsiteX0" y="connsiteY0"/>
                </a:cxn>
                <a:cxn ang="0">
                  <a:pos x="connsiteX1" y="connsiteY1"/>
                </a:cxn>
                <a:cxn ang="0">
                  <a:pos x="connsiteX2" y="connsiteY2"/>
                </a:cxn>
              </a:cxnLst>
              <a:rect l="l" t="t" r="r" b="b"/>
              <a:pathLst>
                <a:path w="137955" h="246675">
                  <a:moveTo>
                    <a:pt x="45" y="247052"/>
                  </a:moveTo>
                  <a:lnTo>
                    <a:pt x="67526" y="247052"/>
                  </a:lnTo>
                  <a:cubicBezTo>
                    <a:pt x="90860" y="165367"/>
                    <a:pt x="138001" y="376"/>
                    <a:pt x="138001" y="376"/>
                  </a:cubicBezTo>
                </a:path>
              </a:pathLst>
            </a:custGeom>
            <a:noFill/>
            <a:ln w="19050" cap="rnd">
              <a:solidFill>
                <a:schemeClr val="tx1"/>
              </a:solidFill>
              <a:prstDash val="solid"/>
              <a:round/>
            </a:ln>
          </p:spPr>
          <p:txBody>
            <a:bodyPr rtlCol="0" anchor="ctr"/>
            <a:lstStyle/>
            <a:p>
              <a:endParaRPr lang="en-GB"/>
            </a:p>
          </p:txBody>
        </p:sp>
      </p:grpSp>
      <p:grpSp>
        <p:nvGrpSpPr>
          <p:cNvPr id="575" name="Graphic 573">
            <a:extLst>
              <a:ext uri="{FF2B5EF4-FFF2-40B4-BE49-F238E27FC236}">
                <a16:creationId xmlns:a16="http://schemas.microsoft.com/office/drawing/2014/main" id="{DF3DC00B-DE19-FB75-4980-ADEA6025C428}"/>
              </a:ext>
            </a:extLst>
          </p:cNvPr>
          <p:cNvGrpSpPr/>
          <p:nvPr/>
        </p:nvGrpSpPr>
        <p:grpSpPr>
          <a:xfrm>
            <a:off x="5629099" y="1410906"/>
            <a:ext cx="261294" cy="440364"/>
            <a:chOff x="2948038" y="191503"/>
            <a:chExt cx="261294" cy="440364"/>
          </a:xfrm>
          <a:noFill/>
        </p:grpSpPr>
        <p:sp>
          <p:nvSpPr>
            <p:cNvPr id="576" name="Freeform 575">
              <a:extLst>
                <a:ext uri="{FF2B5EF4-FFF2-40B4-BE49-F238E27FC236}">
                  <a16:creationId xmlns:a16="http://schemas.microsoft.com/office/drawing/2014/main" id="{4A5D24CB-B772-0007-7463-C4F0D1E9F94B}"/>
                </a:ext>
              </a:extLst>
            </p:cNvPr>
            <p:cNvSpPr/>
            <p:nvPr/>
          </p:nvSpPr>
          <p:spPr>
            <a:xfrm flipV="1">
              <a:off x="2948038" y="191503"/>
              <a:ext cx="261294" cy="440364"/>
            </a:xfrm>
            <a:custGeom>
              <a:avLst/>
              <a:gdLst>
                <a:gd name="connsiteX0" fmla="*/ 222907 w 261294"/>
                <a:gd name="connsiteY0" fmla="*/ 100 h 440364"/>
                <a:gd name="connsiteX1" fmla="*/ 39271 w 261294"/>
                <a:gd name="connsiteY1" fmla="*/ 100 h 440364"/>
                <a:gd name="connsiteX2" fmla="*/ 442 w 261294"/>
                <a:gd name="connsiteY2" fmla="*/ 38929 h 440364"/>
                <a:gd name="connsiteX3" fmla="*/ 442 w 261294"/>
                <a:gd name="connsiteY3" fmla="*/ 401636 h 440364"/>
                <a:gd name="connsiteX4" fmla="*/ 39271 w 261294"/>
                <a:gd name="connsiteY4" fmla="*/ 440464 h 440364"/>
                <a:gd name="connsiteX5" fmla="*/ 222907 w 261294"/>
                <a:gd name="connsiteY5" fmla="*/ 440464 h 440364"/>
                <a:gd name="connsiteX6" fmla="*/ 261736 w 261294"/>
                <a:gd name="connsiteY6" fmla="*/ 401636 h 440364"/>
                <a:gd name="connsiteX7" fmla="*/ 261736 w 261294"/>
                <a:gd name="connsiteY7" fmla="*/ 38929 h 440364"/>
                <a:gd name="connsiteX8" fmla="*/ 222907 w 261294"/>
                <a:gd name="connsiteY8" fmla="*/ 100 h 440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294" h="440364">
                  <a:moveTo>
                    <a:pt x="222907" y="100"/>
                  </a:moveTo>
                  <a:lnTo>
                    <a:pt x="39271" y="100"/>
                  </a:lnTo>
                  <a:cubicBezTo>
                    <a:pt x="17826" y="100"/>
                    <a:pt x="442" y="17485"/>
                    <a:pt x="442" y="38929"/>
                  </a:cubicBezTo>
                  <a:lnTo>
                    <a:pt x="442" y="401636"/>
                  </a:lnTo>
                  <a:cubicBezTo>
                    <a:pt x="442" y="423080"/>
                    <a:pt x="17826" y="440464"/>
                    <a:pt x="39271" y="440464"/>
                  </a:cubicBezTo>
                  <a:lnTo>
                    <a:pt x="222907" y="440464"/>
                  </a:lnTo>
                  <a:cubicBezTo>
                    <a:pt x="244352" y="440464"/>
                    <a:pt x="261736" y="423080"/>
                    <a:pt x="261736" y="401636"/>
                  </a:cubicBezTo>
                  <a:lnTo>
                    <a:pt x="261736" y="38929"/>
                  </a:lnTo>
                  <a:cubicBezTo>
                    <a:pt x="261736" y="17485"/>
                    <a:pt x="244352" y="100"/>
                    <a:pt x="222907" y="100"/>
                  </a:cubicBezTo>
                  <a:close/>
                </a:path>
              </a:pathLst>
            </a:custGeom>
            <a:noFill/>
            <a:ln w="19050" cap="rnd">
              <a:solidFill>
                <a:schemeClr val="tx1"/>
              </a:solidFill>
              <a:prstDash val="solid"/>
              <a:round/>
            </a:ln>
          </p:spPr>
          <p:txBody>
            <a:bodyPr rtlCol="0" anchor="ctr"/>
            <a:lstStyle/>
            <a:p>
              <a:endParaRPr lang="en-GB"/>
            </a:p>
          </p:txBody>
        </p:sp>
        <p:sp>
          <p:nvSpPr>
            <p:cNvPr id="577" name="Freeform 576">
              <a:extLst>
                <a:ext uri="{FF2B5EF4-FFF2-40B4-BE49-F238E27FC236}">
                  <a16:creationId xmlns:a16="http://schemas.microsoft.com/office/drawing/2014/main" id="{DFA2E6F9-F54D-B45E-5597-088DDB233FC7}"/>
                </a:ext>
              </a:extLst>
            </p:cNvPr>
            <p:cNvSpPr/>
            <p:nvPr/>
          </p:nvSpPr>
          <p:spPr>
            <a:xfrm flipV="1">
              <a:off x="2948038" y="552382"/>
              <a:ext cx="261294" cy="685"/>
            </a:xfrm>
            <a:custGeom>
              <a:avLst/>
              <a:gdLst>
                <a:gd name="connsiteX0" fmla="*/ 198 w 261294"/>
                <a:gd name="connsiteY0" fmla="*/ 547 h 685"/>
                <a:gd name="connsiteX1" fmla="*/ 261493 w 261294"/>
                <a:gd name="connsiteY1" fmla="*/ 547 h 685"/>
              </a:gdLst>
              <a:ahLst/>
              <a:cxnLst>
                <a:cxn ang="0">
                  <a:pos x="connsiteX0" y="connsiteY0"/>
                </a:cxn>
                <a:cxn ang="0">
                  <a:pos x="connsiteX1" y="connsiteY1"/>
                </a:cxn>
              </a:cxnLst>
              <a:rect l="l" t="t" r="r" b="b"/>
              <a:pathLst>
                <a:path w="261294" h="685">
                  <a:moveTo>
                    <a:pt x="198" y="547"/>
                  </a:moveTo>
                  <a:lnTo>
                    <a:pt x="261493" y="547"/>
                  </a:lnTo>
                </a:path>
              </a:pathLst>
            </a:custGeom>
            <a:noFill/>
            <a:ln w="19050" cap="rnd">
              <a:solidFill>
                <a:schemeClr val="tx1"/>
              </a:solidFill>
              <a:prstDash val="solid"/>
              <a:round/>
            </a:ln>
          </p:spPr>
          <p:txBody>
            <a:bodyPr rtlCol="0" anchor="ctr"/>
            <a:lstStyle/>
            <a:p>
              <a:endParaRPr lang="en-GB"/>
            </a:p>
          </p:txBody>
        </p:sp>
        <p:sp>
          <p:nvSpPr>
            <p:cNvPr id="578" name="Freeform 577">
              <a:extLst>
                <a:ext uri="{FF2B5EF4-FFF2-40B4-BE49-F238E27FC236}">
                  <a16:creationId xmlns:a16="http://schemas.microsoft.com/office/drawing/2014/main" id="{0D9EFBAC-47FC-3DFE-BAE4-37AF1FD90475}"/>
                </a:ext>
              </a:extLst>
            </p:cNvPr>
            <p:cNvSpPr/>
            <p:nvPr/>
          </p:nvSpPr>
          <p:spPr>
            <a:xfrm flipV="1">
              <a:off x="3078685" y="590755"/>
              <a:ext cx="685" cy="1827"/>
            </a:xfrm>
            <a:custGeom>
              <a:avLst/>
              <a:gdLst>
                <a:gd name="connsiteX0" fmla="*/ 341 w 685"/>
                <a:gd name="connsiteY0" fmla="*/ 2432 h 1827"/>
                <a:gd name="connsiteX1" fmla="*/ 341 w 685"/>
                <a:gd name="connsiteY1" fmla="*/ 605 h 1827"/>
              </a:gdLst>
              <a:ahLst/>
              <a:cxnLst>
                <a:cxn ang="0">
                  <a:pos x="connsiteX0" y="connsiteY0"/>
                </a:cxn>
                <a:cxn ang="0">
                  <a:pos x="connsiteX1" y="connsiteY1"/>
                </a:cxn>
              </a:cxnLst>
              <a:rect l="l" t="t" r="r" b="b"/>
              <a:pathLst>
                <a:path w="685" h="1827">
                  <a:moveTo>
                    <a:pt x="341" y="2432"/>
                  </a:moveTo>
                  <a:lnTo>
                    <a:pt x="341" y="605"/>
                  </a:lnTo>
                </a:path>
              </a:pathLst>
            </a:custGeom>
            <a:noFill/>
            <a:ln w="19050" cap="rnd">
              <a:solidFill>
                <a:schemeClr val="tx1"/>
              </a:solidFill>
              <a:prstDash val="solid"/>
              <a:round/>
            </a:ln>
          </p:spPr>
          <p:txBody>
            <a:bodyPr rtlCol="0" anchor="ctr"/>
            <a:lstStyle/>
            <a:p>
              <a:endParaRPr lang="en-GB"/>
            </a:p>
          </p:txBody>
        </p:sp>
      </p:grpSp>
      <p:grpSp>
        <p:nvGrpSpPr>
          <p:cNvPr id="581" name="Graphic 579">
            <a:extLst>
              <a:ext uri="{FF2B5EF4-FFF2-40B4-BE49-F238E27FC236}">
                <a16:creationId xmlns:a16="http://schemas.microsoft.com/office/drawing/2014/main" id="{7378695F-6323-6087-8B7C-DCD51E613E08}"/>
              </a:ext>
            </a:extLst>
          </p:cNvPr>
          <p:cNvGrpSpPr/>
          <p:nvPr/>
        </p:nvGrpSpPr>
        <p:grpSpPr>
          <a:xfrm>
            <a:off x="8982159" y="1410906"/>
            <a:ext cx="440363" cy="440364"/>
            <a:chOff x="2858504" y="191503"/>
            <a:chExt cx="440363" cy="440364"/>
          </a:xfrm>
          <a:noFill/>
        </p:grpSpPr>
        <p:sp>
          <p:nvSpPr>
            <p:cNvPr id="582" name="Freeform 581">
              <a:extLst>
                <a:ext uri="{FF2B5EF4-FFF2-40B4-BE49-F238E27FC236}">
                  <a16:creationId xmlns:a16="http://schemas.microsoft.com/office/drawing/2014/main" id="{F359F21E-FA95-030B-8B95-C607BF434495}"/>
                </a:ext>
              </a:extLst>
            </p:cNvPr>
            <p:cNvSpPr/>
            <p:nvPr/>
          </p:nvSpPr>
          <p:spPr>
            <a:xfrm flipV="1">
              <a:off x="3091479" y="424478"/>
              <a:ext cx="207388" cy="207389"/>
            </a:xfrm>
            <a:custGeom>
              <a:avLst/>
              <a:gdLst>
                <a:gd name="connsiteX0" fmla="*/ 208013 w 207388"/>
                <a:gd name="connsiteY0" fmla="*/ 104206 h 207389"/>
                <a:gd name="connsiteX1" fmla="*/ 129753 w 207388"/>
                <a:gd name="connsiteY1" fmla="*/ 3657 h 207389"/>
                <a:gd name="connsiteX2" fmla="*/ 104318 w 207388"/>
                <a:gd name="connsiteY2" fmla="*/ 511 h 207389"/>
                <a:gd name="connsiteX3" fmla="*/ 78885 w 207388"/>
                <a:gd name="connsiteY3" fmla="*/ 3657 h 207389"/>
                <a:gd name="connsiteX4" fmla="*/ 625 w 207388"/>
                <a:gd name="connsiteY4" fmla="*/ 104206 h 207389"/>
                <a:gd name="connsiteX5" fmla="*/ 104318 w 207388"/>
                <a:gd name="connsiteY5" fmla="*/ 207900 h 207389"/>
                <a:gd name="connsiteX6" fmla="*/ 208013 w 207388"/>
                <a:gd name="connsiteY6" fmla="*/ 104206 h 207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388" h="207389">
                  <a:moveTo>
                    <a:pt x="208013" y="104206"/>
                  </a:moveTo>
                  <a:cubicBezTo>
                    <a:pt x="208013" y="55712"/>
                    <a:pt x="174728" y="14992"/>
                    <a:pt x="129753" y="3657"/>
                  </a:cubicBezTo>
                  <a:cubicBezTo>
                    <a:pt x="121614" y="1605"/>
                    <a:pt x="113094" y="511"/>
                    <a:pt x="104318" y="511"/>
                  </a:cubicBezTo>
                  <a:cubicBezTo>
                    <a:pt x="95544" y="511"/>
                    <a:pt x="87024" y="1605"/>
                    <a:pt x="78885" y="3657"/>
                  </a:cubicBezTo>
                  <a:cubicBezTo>
                    <a:pt x="33910" y="14992"/>
                    <a:pt x="625" y="55712"/>
                    <a:pt x="625" y="104206"/>
                  </a:cubicBezTo>
                  <a:cubicBezTo>
                    <a:pt x="625" y="161475"/>
                    <a:pt x="47050" y="207900"/>
                    <a:pt x="104318" y="207900"/>
                  </a:cubicBezTo>
                  <a:cubicBezTo>
                    <a:pt x="161588" y="207900"/>
                    <a:pt x="208013" y="161475"/>
                    <a:pt x="208013" y="104206"/>
                  </a:cubicBezTo>
                  <a:close/>
                </a:path>
              </a:pathLst>
            </a:custGeom>
            <a:noFill/>
            <a:ln w="19050" cap="rnd">
              <a:solidFill>
                <a:schemeClr val="tx1"/>
              </a:solidFill>
              <a:prstDash val="solid"/>
              <a:round/>
            </a:ln>
          </p:spPr>
          <p:txBody>
            <a:bodyPr rtlCol="0" anchor="ctr"/>
            <a:lstStyle/>
            <a:p>
              <a:endParaRPr lang="en-GB"/>
            </a:p>
          </p:txBody>
        </p:sp>
        <p:sp>
          <p:nvSpPr>
            <p:cNvPr id="583" name="Freeform 582">
              <a:extLst>
                <a:ext uri="{FF2B5EF4-FFF2-40B4-BE49-F238E27FC236}">
                  <a16:creationId xmlns:a16="http://schemas.microsoft.com/office/drawing/2014/main" id="{93305F30-3C3E-5373-0886-50C0CA1DF78B}"/>
                </a:ext>
              </a:extLst>
            </p:cNvPr>
            <p:cNvSpPr/>
            <p:nvPr/>
          </p:nvSpPr>
          <p:spPr>
            <a:xfrm flipV="1">
              <a:off x="3163384" y="484700"/>
              <a:ext cx="63577" cy="63577"/>
            </a:xfrm>
            <a:custGeom>
              <a:avLst/>
              <a:gdLst>
                <a:gd name="connsiteX0" fmla="*/ 64124 w 63577"/>
                <a:gd name="connsiteY0" fmla="*/ 32284 h 63577"/>
                <a:gd name="connsiteX1" fmla="*/ 32335 w 63577"/>
                <a:gd name="connsiteY1" fmla="*/ 494 h 63577"/>
                <a:gd name="connsiteX2" fmla="*/ 546 w 63577"/>
                <a:gd name="connsiteY2" fmla="*/ 32284 h 63577"/>
                <a:gd name="connsiteX3" fmla="*/ 32335 w 63577"/>
                <a:gd name="connsiteY3" fmla="*/ 64072 h 63577"/>
                <a:gd name="connsiteX4" fmla="*/ 64124 w 63577"/>
                <a:gd name="connsiteY4" fmla="*/ 32284 h 6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77" h="63577">
                  <a:moveTo>
                    <a:pt x="64124" y="32284"/>
                  </a:moveTo>
                  <a:cubicBezTo>
                    <a:pt x="64124" y="14727"/>
                    <a:pt x="49891" y="494"/>
                    <a:pt x="32335" y="494"/>
                  </a:cubicBezTo>
                  <a:cubicBezTo>
                    <a:pt x="14778" y="494"/>
                    <a:pt x="546" y="14727"/>
                    <a:pt x="546" y="32284"/>
                  </a:cubicBezTo>
                  <a:cubicBezTo>
                    <a:pt x="546" y="49840"/>
                    <a:pt x="14778" y="64072"/>
                    <a:pt x="32335" y="64072"/>
                  </a:cubicBezTo>
                  <a:cubicBezTo>
                    <a:pt x="49891" y="64072"/>
                    <a:pt x="64124" y="49840"/>
                    <a:pt x="64124" y="32284"/>
                  </a:cubicBezTo>
                  <a:close/>
                </a:path>
              </a:pathLst>
            </a:custGeom>
            <a:noFill/>
            <a:ln w="19050" cap="rnd">
              <a:solidFill>
                <a:schemeClr val="tx1"/>
              </a:solidFill>
              <a:prstDash val="solid"/>
              <a:round/>
            </a:ln>
          </p:spPr>
          <p:txBody>
            <a:bodyPr rtlCol="0" anchor="ctr"/>
            <a:lstStyle/>
            <a:p>
              <a:endParaRPr lang="en-GB"/>
            </a:p>
          </p:txBody>
        </p:sp>
        <p:sp>
          <p:nvSpPr>
            <p:cNvPr id="584" name="Freeform 583">
              <a:extLst>
                <a:ext uri="{FF2B5EF4-FFF2-40B4-BE49-F238E27FC236}">
                  <a16:creationId xmlns:a16="http://schemas.microsoft.com/office/drawing/2014/main" id="{02C182E0-68C6-BD37-A177-97D0B2DD339C}"/>
                </a:ext>
              </a:extLst>
            </p:cNvPr>
            <p:cNvSpPr/>
            <p:nvPr/>
          </p:nvSpPr>
          <p:spPr>
            <a:xfrm flipV="1">
              <a:off x="3138213" y="548277"/>
              <a:ext cx="113920" cy="66558"/>
            </a:xfrm>
            <a:custGeom>
              <a:avLst/>
              <a:gdLst>
                <a:gd name="connsiteX0" fmla="*/ 114494 w 113920"/>
                <a:gd name="connsiteY0" fmla="*/ 553 h 66558"/>
                <a:gd name="connsiteX1" fmla="*/ 114494 w 113920"/>
                <a:gd name="connsiteY1" fmla="*/ 10141 h 66558"/>
                <a:gd name="connsiteX2" fmla="*/ 57534 w 113920"/>
                <a:gd name="connsiteY2" fmla="*/ 67112 h 66558"/>
                <a:gd name="connsiteX3" fmla="*/ 574 w 113920"/>
                <a:gd name="connsiteY3" fmla="*/ 10141 h 66558"/>
                <a:gd name="connsiteX4" fmla="*/ 574 w 113920"/>
                <a:gd name="connsiteY4" fmla="*/ 553 h 66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20" h="66558">
                  <a:moveTo>
                    <a:pt x="114494" y="553"/>
                  </a:moveTo>
                  <a:lnTo>
                    <a:pt x="114494" y="10141"/>
                  </a:lnTo>
                  <a:cubicBezTo>
                    <a:pt x="114494" y="41612"/>
                    <a:pt x="88985" y="67112"/>
                    <a:pt x="57534" y="67112"/>
                  </a:cubicBezTo>
                  <a:cubicBezTo>
                    <a:pt x="26083" y="67112"/>
                    <a:pt x="574" y="41612"/>
                    <a:pt x="574" y="10141"/>
                  </a:cubicBezTo>
                  <a:lnTo>
                    <a:pt x="574" y="553"/>
                  </a:lnTo>
                </a:path>
              </a:pathLst>
            </a:custGeom>
            <a:noFill/>
            <a:ln w="19050" cap="rnd">
              <a:solidFill>
                <a:schemeClr val="tx1"/>
              </a:solidFill>
              <a:prstDash val="solid"/>
              <a:round/>
            </a:ln>
          </p:spPr>
          <p:txBody>
            <a:bodyPr rtlCol="0" anchor="ctr"/>
            <a:lstStyle/>
            <a:p>
              <a:endParaRPr lang="en-GB"/>
            </a:p>
          </p:txBody>
        </p:sp>
        <p:sp>
          <p:nvSpPr>
            <p:cNvPr id="585" name="Freeform 584">
              <a:extLst>
                <a:ext uri="{FF2B5EF4-FFF2-40B4-BE49-F238E27FC236}">
                  <a16:creationId xmlns:a16="http://schemas.microsoft.com/office/drawing/2014/main" id="{9871390B-0C23-6452-BEDF-112BFA2DF332}"/>
                </a:ext>
              </a:extLst>
            </p:cNvPr>
            <p:cNvSpPr/>
            <p:nvPr/>
          </p:nvSpPr>
          <p:spPr>
            <a:xfrm flipV="1">
              <a:off x="2858504" y="191503"/>
              <a:ext cx="207388" cy="207389"/>
            </a:xfrm>
            <a:custGeom>
              <a:avLst/>
              <a:gdLst>
                <a:gd name="connsiteX0" fmla="*/ 207673 w 207388"/>
                <a:gd name="connsiteY0" fmla="*/ 103866 h 207389"/>
                <a:gd name="connsiteX1" fmla="*/ 129413 w 207388"/>
                <a:gd name="connsiteY1" fmla="*/ 3317 h 207389"/>
                <a:gd name="connsiteX2" fmla="*/ 103978 w 207388"/>
                <a:gd name="connsiteY2" fmla="*/ 171 h 207389"/>
                <a:gd name="connsiteX3" fmla="*/ 78545 w 207388"/>
                <a:gd name="connsiteY3" fmla="*/ 3317 h 207389"/>
                <a:gd name="connsiteX4" fmla="*/ 285 w 207388"/>
                <a:gd name="connsiteY4" fmla="*/ 103866 h 207389"/>
                <a:gd name="connsiteX5" fmla="*/ 103978 w 207388"/>
                <a:gd name="connsiteY5" fmla="*/ 207560 h 207389"/>
                <a:gd name="connsiteX6" fmla="*/ 207673 w 207388"/>
                <a:gd name="connsiteY6" fmla="*/ 103866 h 207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388" h="207389">
                  <a:moveTo>
                    <a:pt x="207673" y="103866"/>
                  </a:moveTo>
                  <a:cubicBezTo>
                    <a:pt x="207673" y="55372"/>
                    <a:pt x="174388" y="14652"/>
                    <a:pt x="129413" y="3317"/>
                  </a:cubicBezTo>
                  <a:cubicBezTo>
                    <a:pt x="121274" y="1266"/>
                    <a:pt x="112754" y="171"/>
                    <a:pt x="103978" y="171"/>
                  </a:cubicBezTo>
                  <a:cubicBezTo>
                    <a:pt x="95204" y="171"/>
                    <a:pt x="86684" y="1266"/>
                    <a:pt x="78545" y="3317"/>
                  </a:cubicBezTo>
                  <a:cubicBezTo>
                    <a:pt x="33570" y="14652"/>
                    <a:pt x="285" y="55372"/>
                    <a:pt x="285" y="103866"/>
                  </a:cubicBezTo>
                  <a:cubicBezTo>
                    <a:pt x="285" y="161135"/>
                    <a:pt x="46710" y="207560"/>
                    <a:pt x="103978" y="207560"/>
                  </a:cubicBezTo>
                  <a:cubicBezTo>
                    <a:pt x="161248" y="207560"/>
                    <a:pt x="207673" y="161135"/>
                    <a:pt x="207673" y="103866"/>
                  </a:cubicBezTo>
                  <a:close/>
                </a:path>
              </a:pathLst>
            </a:custGeom>
            <a:noFill/>
            <a:ln w="19050" cap="rnd">
              <a:solidFill>
                <a:schemeClr val="tx1"/>
              </a:solidFill>
              <a:prstDash val="solid"/>
              <a:round/>
            </a:ln>
          </p:spPr>
          <p:txBody>
            <a:bodyPr rtlCol="0" anchor="ctr"/>
            <a:lstStyle/>
            <a:p>
              <a:endParaRPr lang="en-GB"/>
            </a:p>
          </p:txBody>
        </p:sp>
        <p:sp>
          <p:nvSpPr>
            <p:cNvPr id="586" name="Freeform 585">
              <a:extLst>
                <a:ext uri="{FF2B5EF4-FFF2-40B4-BE49-F238E27FC236}">
                  <a16:creationId xmlns:a16="http://schemas.microsoft.com/office/drawing/2014/main" id="{DBC278A6-B3CF-ED5D-8F58-F8C667282F9B}"/>
                </a:ext>
              </a:extLst>
            </p:cNvPr>
            <p:cNvSpPr/>
            <p:nvPr/>
          </p:nvSpPr>
          <p:spPr>
            <a:xfrm flipV="1">
              <a:off x="2930409" y="251725"/>
              <a:ext cx="63577" cy="63576"/>
            </a:xfrm>
            <a:custGeom>
              <a:avLst/>
              <a:gdLst>
                <a:gd name="connsiteX0" fmla="*/ 63784 w 63577"/>
                <a:gd name="connsiteY0" fmla="*/ 31943 h 63576"/>
                <a:gd name="connsiteX1" fmla="*/ 31995 w 63577"/>
                <a:gd name="connsiteY1" fmla="*/ 154 h 63576"/>
                <a:gd name="connsiteX2" fmla="*/ 206 w 63577"/>
                <a:gd name="connsiteY2" fmla="*/ 31943 h 63576"/>
                <a:gd name="connsiteX3" fmla="*/ 31995 w 63577"/>
                <a:gd name="connsiteY3" fmla="*/ 63731 h 63576"/>
                <a:gd name="connsiteX4" fmla="*/ 63784 w 63577"/>
                <a:gd name="connsiteY4" fmla="*/ 31943 h 63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77" h="63576">
                  <a:moveTo>
                    <a:pt x="63784" y="31943"/>
                  </a:moveTo>
                  <a:cubicBezTo>
                    <a:pt x="63784" y="14386"/>
                    <a:pt x="49551" y="154"/>
                    <a:pt x="31995" y="154"/>
                  </a:cubicBezTo>
                  <a:cubicBezTo>
                    <a:pt x="14438" y="154"/>
                    <a:pt x="206" y="14386"/>
                    <a:pt x="206" y="31943"/>
                  </a:cubicBezTo>
                  <a:cubicBezTo>
                    <a:pt x="206" y="49499"/>
                    <a:pt x="14438" y="63731"/>
                    <a:pt x="31995" y="63731"/>
                  </a:cubicBezTo>
                  <a:cubicBezTo>
                    <a:pt x="49551" y="63731"/>
                    <a:pt x="63784" y="49499"/>
                    <a:pt x="63784" y="31943"/>
                  </a:cubicBezTo>
                  <a:close/>
                </a:path>
              </a:pathLst>
            </a:custGeom>
            <a:noFill/>
            <a:ln w="19050" cap="rnd">
              <a:solidFill>
                <a:schemeClr val="tx1"/>
              </a:solidFill>
              <a:prstDash val="solid"/>
              <a:round/>
            </a:ln>
          </p:spPr>
          <p:txBody>
            <a:bodyPr rtlCol="0" anchor="ctr"/>
            <a:lstStyle/>
            <a:p>
              <a:endParaRPr lang="en-GB"/>
            </a:p>
          </p:txBody>
        </p:sp>
        <p:sp>
          <p:nvSpPr>
            <p:cNvPr id="587" name="Freeform 586">
              <a:extLst>
                <a:ext uri="{FF2B5EF4-FFF2-40B4-BE49-F238E27FC236}">
                  <a16:creationId xmlns:a16="http://schemas.microsoft.com/office/drawing/2014/main" id="{11312128-152F-C2F0-C686-D14B6F90101D}"/>
                </a:ext>
              </a:extLst>
            </p:cNvPr>
            <p:cNvSpPr/>
            <p:nvPr/>
          </p:nvSpPr>
          <p:spPr>
            <a:xfrm flipV="1">
              <a:off x="2905238" y="315302"/>
              <a:ext cx="113920" cy="66558"/>
            </a:xfrm>
            <a:custGeom>
              <a:avLst/>
              <a:gdLst>
                <a:gd name="connsiteX0" fmla="*/ 114154 w 113920"/>
                <a:gd name="connsiteY0" fmla="*/ 213 h 66558"/>
                <a:gd name="connsiteX1" fmla="*/ 114154 w 113920"/>
                <a:gd name="connsiteY1" fmla="*/ 9801 h 66558"/>
                <a:gd name="connsiteX2" fmla="*/ 57194 w 113920"/>
                <a:gd name="connsiteY2" fmla="*/ 66772 h 66558"/>
                <a:gd name="connsiteX3" fmla="*/ 234 w 113920"/>
                <a:gd name="connsiteY3" fmla="*/ 9801 h 66558"/>
                <a:gd name="connsiteX4" fmla="*/ 234 w 113920"/>
                <a:gd name="connsiteY4" fmla="*/ 213 h 66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20" h="66558">
                  <a:moveTo>
                    <a:pt x="114154" y="213"/>
                  </a:moveTo>
                  <a:lnTo>
                    <a:pt x="114154" y="9801"/>
                  </a:lnTo>
                  <a:cubicBezTo>
                    <a:pt x="114154" y="41272"/>
                    <a:pt x="88645" y="66772"/>
                    <a:pt x="57194" y="66772"/>
                  </a:cubicBezTo>
                  <a:cubicBezTo>
                    <a:pt x="25743" y="66772"/>
                    <a:pt x="234" y="41272"/>
                    <a:pt x="234" y="9801"/>
                  </a:cubicBezTo>
                  <a:lnTo>
                    <a:pt x="234" y="213"/>
                  </a:lnTo>
                </a:path>
              </a:pathLst>
            </a:custGeom>
            <a:noFill/>
            <a:ln w="19050" cap="rnd">
              <a:solidFill>
                <a:schemeClr val="tx1"/>
              </a:solidFill>
              <a:prstDash val="solid"/>
              <a:round/>
            </a:ln>
          </p:spPr>
          <p:txBody>
            <a:bodyPr rtlCol="0" anchor="ctr"/>
            <a:lstStyle/>
            <a:p>
              <a:endParaRPr lang="en-GB"/>
            </a:p>
          </p:txBody>
        </p:sp>
        <p:sp>
          <p:nvSpPr>
            <p:cNvPr id="588" name="Freeform 587">
              <a:extLst>
                <a:ext uri="{FF2B5EF4-FFF2-40B4-BE49-F238E27FC236}">
                  <a16:creationId xmlns:a16="http://schemas.microsoft.com/office/drawing/2014/main" id="{98B61803-123A-47AB-D2B8-618D0BB6E4CD}"/>
                </a:ext>
              </a:extLst>
            </p:cNvPr>
            <p:cNvSpPr/>
            <p:nvPr/>
          </p:nvSpPr>
          <p:spPr>
            <a:xfrm flipV="1">
              <a:off x="3182530" y="237030"/>
              <a:ext cx="116337" cy="116336"/>
            </a:xfrm>
            <a:custGeom>
              <a:avLst/>
              <a:gdLst>
                <a:gd name="connsiteX0" fmla="*/ 116979 w 116337"/>
                <a:gd name="connsiteY0" fmla="*/ 58339 h 116336"/>
                <a:gd name="connsiteX1" fmla="*/ 58810 w 116337"/>
                <a:gd name="connsiteY1" fmla="*/ 171 h 116336"/>
                <a:gd name="connsiteX2" fmla="*/ 641 w 116337"/>
                <a:gd name="connsiteY2" fmla="*/ 58339 h 116336"/>
                <a:gd name="connsiteX3" fmla="*/ 58810 w 116337"/>
                <a:gd name="connsiteY3" fmla="*/ 116508 h 116336"/>
                <a:gd name="connsiteX4" fmla="*/ 116979 w 116337"/>
                <a:gd name="connsiteY4" fmla="*/ 58339 h 116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37" h="116336">
                  <a:moveTo>
                    <a:pt x="116979" y="58339"/>
                  </a:moveTo>
                  <a:cubicBezTo>
                    <a:pt x="116979" y="26214"/>
                    <a:pt x="90936" y="171"/>
                    <a:pt x="58810" y="171"/>
                  </a:cubicBezTo>
                  <a:cubicBezTo>
                    <a:pt x="26684" y="171"/>
                    <a:pt x="641" y="26214"/>
                    <a:pt x="641" y="58339"/>
                  </a:cubicBezTo>
                  <a:cubicBezTo>
                    <a:pt x="641" y="90465"/>
                    <a:pt x="26684" y="116508"/>
                    <a:pt x="58810" y="116508"/>
                  </a:cubicBezTo>
                  <a:cubicBezTo>
                    <a:pt x="90936" y="116508"/>
                    <a:pt x="116979" y="90465"/>
                    <a:pt x="116979" y="58339"/>
                  </a:cubicBezTo>
                  <a:close/>
                </a:path>
              </a:pathLst>
            </a:custGeom>
            <a:noFill/>
            <a:ln w="19050" cap="rnd">
              <a:solidFill>
                <a:schemeClr val="tx1"/>
              </a:solidFill>
              <a:prstDash val="solid"/>
              <a:round/>
            </a:ln>
          </p:spPr>
          <p:txBody>
            <a:bodyPr rtlCol="0" anchor="ctr"/>
            <a:lstStyle/>
            <a:p>
              <a:endParaRPr lang="en-GB"/>
            </a:p>
          </p:txBody>
        </p:sp>
        <p:sp>
          <p:nvSpPr>
            <p:cNvPr id="589" name="Freeform 588">
              <a:extLst>
                <a:ext uri="{FF2B5EF4-FFF2-40B4-BE49-F238E27FC236}">
                  <a16:creationId xmlns:a16="http://schemas.microsoft.com/office/drawing/2014/main" id="{DB02C086-4781-B2F7-FCCD-489CA5F7E51D}"/>
                </a:ext>
              </a:extLst>
            </p:cNvPr>
            <p:cNvSpPr/>
            <p:nvPr/>
          </p:nvSpPr>
          <p:spPr>
            <a:xfrm flipV="1">
              <a:off x="2858504" y="470005"/>
              <a:ext cx="116337" cy="116336"/>
            </a:xfrm>
            <a:custGeom>
              <a:avLst/>
              <a:gdLst>
                <a:gd name="connsiteX0" fmla="*/ 116506 w 116337"/>
                <a:gd name="connsiteY0" fmla="*/ 58679 h 116336"/>
                <a:gd name="connsiteX1" fmla="*/ 58338 w 116337"/>
                <a:gd name="connsiteY1" fmla="*/ 511 h 116336"/>
                <a:gd name="connsiteX2" fmla="*/ 169 w 116337"/>
                <a:gd name="connsiteY2" fmla="*/ 58679 h 116336"/>
                <a:gd name="connsiteX3" fmla="*/ 58338 w 116337"/>
                <a:gd name="connsiteY3" fmla="*/ 116848 h 116336"/>
                <a:gd name="connsiteX4" fmla="*/ 116506 w 116337"/>
                <a:gd name="connsiteY4" fmla="*/ 58679 h 116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37" h="116336">
                  <a:moveTo>
                    <a:pt x="116506" y="58679"/>
                  </a:moveTo>
                  <a:cubicBezTo>
                    <a:pt x="116506" y="26554"/>
                    <a:pt x="90463" y="511"/>
                    <a:pt x="58338" y="511"/>
                  </a:cubicBezTo>
                  <a:cubicBezTo>
                    <a:pt x="26211" y="511"/>
                    <a:pt x="169" y="26554"/>
                    <a:pt x="169" y="58679"/>
                  </a:cubicBezTo>
                  <a:cubicBezTo>
                    <a:pt x="169" y="90805"/>
                    <a:pt x="26211" y="116848"/>
                    <a:pt x="58338" y="116848"/>
                  </a:cubicBezTo>
                  <a:cubicBezTo>
                    <a:pt x="90463" y="116848"/>
                    <a:pt x="116506" y="90805"/>
                    <a:pt x="116506" y="58679"/>
                  </a:cubicBezTo>
                  <a:close/>
                </a:path>
              </a:pathLst>
            </a:custGeom>
            <a:noFill/>
            <a:ln w="19050" cap="rnd">
              <a:solidFill>
                <a:schemeClr val="tx1"/>
              </a:solidFill>
              <a:prstDash val="solid"/>
              <a:round/>
            </a:ln>
          </p:spPr>
          <p:txBody>
            <a:bodyPr rtlCol="0" anchor="ctr"/>
            <a:lstStyle/>
            <a:p>
              <a:endParaRPr lang="en-GB"/>
            </a:p>
          </p:txBody>
        </p:sp>
        <p:sp>
          <p:nvSpPr>
            <p:cNvPr id="590" name="Freeform 589">
              <a:extLst>
                <a:ext uri="{FF2B5EF4-FFF2-40B4-BE49-F238E27FC236}">
                  <a16:creationId xmlns:a16="http://schemas.microsoft.com/office/drawing/2014/main" id="{DF373FD7-0559-B3C4-D607-D149FCB8D4A0}"/>
                </a:ext>
              </a:extLst>
            </p:cNvPr>
            <p:cNvSpPr/>
            <p:nvPr/>
          </p:nvSpPr>
          <p:spPr>
            <a:xfrm flipV="1">
              <a:off x="3065892" y="295198"/>
              <a:ext cx="116637" cy="685"/>
            </a:xfrm>
            <a:custGeom>
              <a:avLst/>
              <a:gdLst>
                <a:gd name="connsiteX0" fmla="*/ 117109 w 116637"/>
                <a:gd name="connsiteY0" fmla="*/ 171 h 685"/>
                <a:gd name="connsiteX1" fmla="*/ 472 w 116637"/>
                <a:gd name="connsiteY1" fmla="*/ 171 h 685"/>
              </a:gdLst>
              <a:ahLst/>
              <a:cxnLst>
                <a:cxn ang="0">
                  <a:pos x="connsiteX0" y="connsiteY0"/>
                </a:cxn>
                <a:cxn ang="0">
                  <a:pos x="connsiteX1" y="connsiteY1"/>
                </a:cxn>
              </a:cxnLst>
              <a:rect l="l" t="t" r="r" b="b"/>
              <a:pathLst>
                <a:path w="116637" h="685">
                  <a:moveTo>
                    <a:pt x="117109" y="171"/>
                  </a:moveTo>
                  <a:lnTo>
                    <a:pt x="472" y="171"/>
                  </a:lnTo>
                </a:path>
              </a:pathLst>
            </a:custGeom>
            <a:noFill/>
            <a:ln w="19050" cap="rnd">
              <a:solidFill>
                <a:schemeClr val="tx1"/>
              </a:solidFill>
              <a:prstDash val="solid"/>
              <a:round/>
            </a:ln>
          </p:spPr>
          <p:txBody>
            <a:bodyPr rtlCol="0" anchor="ctr"/>
            <a:lstStyle/>
            <a:p>
              <a:endParaRPr lang="en-GB"/>
            </a:p>
          </p:txBody>
        </p:sp>
        <p:sp>
          <p:nvSpPr>
            <p:cNvPr id="591" name="Freeform 590">
              <a:extLst>
                <a:ext uri="{FF2B5EF4-FFF2-40B4-BE49-F238E27FC236}">
                  <a16:creationId xmlns:a16="http://schemas.microsoft.com/office/drawing/2014/main" id="{DA1E891A-48C4-9B36-8E09-65913F011131}"/>
                </a:ext>
              </a:extLst>
            </p:cNvPr>
            <p:cNvSpPr/>
            <p:nvPr/>
          </p:nvSpPr>
          <p:spPr>
            <a:xfrm flipV="1">
              <a:off x="2974841" y="528173"/>
              <a:ext cx="116637" cy="685"/>
            </a:xfrm>
            <a:custGeom>
              <a:avLst/>
              <a:gdLst>
                <a:gd name="connsiteX0" fmla="*/ 116976 w 116637"/>
                <a:gd name="connsiteY0" fmla="*/ 511 h 685"/>
                <a:gd name="connsiteX1" fmla="*/ 339 w 116637"/>
                <a:gd name="connsiteY1" fmla="*/ 511 h 685"/>
              </a:gdLst>
              <a:ahLst/>
              <a:cxnLst>
                <a:cxn ang="0">
                  <a:pos x="connsiteX0" y="connsiteY0"/>
                </a:cxn>
                <a:cxn ang="0">
                  <a:pos x="connsiteX1" y="connsiteY1"/>
                </a:cxn>
              </a:cxnLst>
              <a:rect l="l" t="t" r="r" b="b"/>
              <a:pathLst>
                <a:path w="116637" h="685">
                  <a:moveTo>
                    <a:pt x="116976" y="511"/>
                  </a:moveTo>
                  <a:lnTo>
                    <a:pt x="339" y="511"/>
                  </a:lnTo>
                </a:path>
              </a:pathLst>
            </a:custGeom>
            <a:noFill/>
            <a:ln w="19050" cap="rnd">
              <a:solidFill>
                <a:schemeClr val="tx1"/>
              </a:solidFill>
              <a:prstDash val="solid"/>
              <a:round/>
            </a:ln>
          </p:spPr>
          <p:txBody>
            <a:bodyPr rtlCol="0" anchor="ctr"/>
            <a:lstStyle/>
            <a:p>
              <a:endParaRPr lang="en-GB"/>
            </a:p>
          </p:txBody>
        </p:sp>
        <p:sp>
          <p:nvSpPr>
            <p:cNvPr id="592" name="Freeform 591">
              <a:extLst>
                <a:ext uri="{FF2B5EF4-FFF2-40B4-BE49-F238E27FC236}">
                  <a16:creationId xmlns:a16="http://schemas.microsoft.com/office/drawing/2014/main" id="{FF08B0EA-F8F1-F365-2821-CC90D47F1585}"/>
                </a:ext>
              </a:extLst>
            </p:cNvPr>
            <p:cNvSpPr/>
            <p:nvPr/>
          </p:nvSpPr>
          <p:spPr>
            <a:xfrm flipV="1">
              <a:off x="3035517" y="368517"/>
              <a:ext cx="86327" cy="86327"/>
            </a:xfrm>
            <a:custGeom>
              <a:avLst/>
              <a:gdLst>
                <a:gd name="connsiteX0" fmla="*/ 86716 w 86327"/>
                <a:gd name="connsiteY0" fmla="*/ 294 h 86327"/>
                <a:gd name="connsiteX1" fmla="*/ 389 w 86327"/>
                <a:gd name="connsiteY1" fmla="*/ 86622 h 86327"/>
              </a:gdLst>
              <a:ahLst/>
              <a:cxnLst>
                <a:cxn ang="0">
                  <a:pos x="connsiteX0" y="connsiteY0"/>
                </a:cxn>
                <a:cxn ang="0">
                  <a:pos x="connsiteX1" y="connsiteY1"/>
                </a:cxn>
              </a:cxnLst>
              <a:rect l="l" t="t" r="r" b="b"/>
              <a:pathLst>
                <a:path w="86327" h="86327">
                  <a:moveTo>
                    <a:pt x="86716" y="294"/>
                  </a:moveTo>
                  <a:lnTo>
                    <a:pt x="389" y="86622"/>
                  </a:lnTo>
                </a:path>
              </a:pathLst>
            </a:custGeom>
            <a:noFill/>
            <a:ln w="19050" cap="rnd">
              <a:solidFill>
                <a:schemeClr val="tx1"/>
              </a:solidFill>
              <a:prstDash val="solid"/>
              <a:round/>
            </a:ln>
          </p:spPr>
          <p:txBody>
            <a:bodyPr rtlCol="0" anchor="ctr"/>
            <a:lstStyle/>
            <a:p>
              <a:endParaRPr lang="en-GB"/>
            </a:p>
          </p:txBody>
        </p:sp>
      </p:grpSp>
      <p:grpSp>
        <p:nvGrpSpPr>
          <p:cNvPr id="595" name="Graphic 593">
            <a:extLst>
              <a:ext uri="{FF2B5EF4-FFF2-40B4-BE49-F238E27FC236}">
                <a16:creationId xmlns:a16="http://schemas.microsoft.com/office/drawing/2014/main" id="{7603AF89-0021-B87F-56B2-7EAB05F29DDD}"/>
              </a:ext>
            </a:extLst>
          </p:cNvPr>
          <p:cNvGrpSpPr/>
          <p:nvPr/>
        </p:nvGrpSpPr>
        <p:grpSpPr>
          <a:xfrm>
            <a:off x="10375029" y="2521648"/>
            <a:ext cx="440363" cy="440363"/>
            <a:chOff x="2858504" y="191504"/>
            <a:chExt cx="440363" cy="440363"/>
          </a:xfrm>
          <a:noFill/>
        </p:grpSpPr>
        <p:sp>
          <p:nvSpPr>
            <p:cNvPr id="596" name="Freeform 595">
              <a:extLst>
                <a:ext uri="{FF2B5EF4-FFF2-40B4-BE49-F238E27FC236}">
                  <a16:creationId xmlns:a16="http://schemas.microsoft.com/office/drawing/2014/main" id="{FC40ED43-B031-DE70-AB3B-9216AD4A3167}"/>
                </a:ext>
              </a:extLst>
            </p:cNvPr>
            <p:cNvSpPr/>
            <p:nvPr/>
          </p:nvSpPr>
          <p:spPr>
            <a:xfrm flipV="1">
              <a:off x="3034649" y="352970"/>
              <a:ext cx="88072" cy="88072"/>
            </a:xfrm>
            <a:custGeom>
              <a:avLst/>
              <a:gdLst>
                <a:gd name="connsiteX0" fmla="*/ 44378 w 88072"/>
                <a:gd name="connsiteY0" fmla="*/ 88441 h 88072"/>
                <a:gd name="connsiteX1" fmla="*/ 88414 w 88072"/>
                <a:gd name="connsiteY1" fmla="*/ 44404 h 88072"/>
                <a:gd name="connsiteX2" fmla="*/ 44378 w 88072"/>
                <a:gd name="connsiteY2" fmla="*/ 368 h 88072"/>
                <a:gd name="connsiteX3" fmla="*/ 341 w 88072"/>
                <a:gd name="connsiteY3" fmla="*/ 44404 h 88072"/>
                <a:gd name="connsiteX4" fmla="*/ 44378 w 88072"/>
                <a:gd name="connsiteY4" fmla="*/ 88441 h 88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072" h="88072">
                  <a:moveTo>
                    <a:pt x="44378" y="88441"/>
                  </a:moveTo>
                  <a:cubicBezTo>
                    <a:pt x="68683" y="88441"/>
                    <a:pt x="88414" y="68705"/>
                    <a:pt x="88414" y="44404"/>
                  </a:cubicBezTo>
                  <a:cubicBezTo>
                    <a:pt x="88414" y="20104"/>
                    <a:pt x="68683" y="368"/>
                    <a:pt x="44378" y="368"/>
                  </a:cubicBezTo>
                  <a:cubicBezTo>
                    <a:pt x="20073" y="368"/>
                    <a:pt x="341" y="20104"/>
                    <a:pt x="341" y="44404"/>
                  </a:cubicBezTo>
                  <a:cubicBezTo>
                    <a:pt x="341" y="68705"/>
                    <a:pt x="20073" y="88441"/>
                    <a:pt x="44378" y="88441"/>
                  </a:cubicBezTo>
                  <a:close/>
                </a:path>
              </a:pathLst>
            </a:custGeom>
            <a:noFill/>
            <a:ln w="19050" cap="rnd">
              <a:solidFill>
                <a:schemeClr val="tx1"/>
              </a:solidFill>
              <a:prstDash val="solid"/>
              <a:round/>
            </a:ln>
          </p:spPr>
          <p:txBody>
            <a:bodyPr rtlCol="0" anchor="ctr"/>
            <a:lstStyle/>
            <a:p>
              <a:endParaRPr lang="en-GB"/>
            </a:p>
          </p:txBody>
        </p:sp>
        <p:sp>
          <p:nvSpPr>
            <p:cNvPr id="597" name="Freeform 596">
              <a:extLst>
                <a:ext uri="{FF2B5EF4-FFF2-40B4-BE49-F238E27FC236}">
                  <a16:creationId xmlns:a16="http://schemas.microsoft.com/office/drawing/2014/main" id="{3FE6E46C-0955-5173-29AD-2FB7A943D4C9}"/>
                </a:ext>
              </a:extLst>
            </p:cNvPr>
            <p:cNvSpPr/>
            <p:nvPr/>
          </p:nvSpPr>
          <p:spPr>
            <a:xfrm flipV="1">
              <a:off x="2858504" y="191504"/>
              <a:ext cx="73393" cy="73393"/>
            </a:xfrm>
            <a:custGeom>
              <a:avLst/>
              <a:gdLst>
                <a:gd name="connsiteX0" fmla="*/ 36771 w 73393"/>
                <a:gd name="connsiteY0" fmla="*/ 73507 h 73393"/>
                <a:gd name="connsiteX1" fmla="*/ 73467 w 73393"/>
                <a:gd name="connsiteY1" fmla="*/ 36810 h 73393"/>
                <a:gd name="connsiteX2" fmla="*/ 36771 w 73393"/>
                <a:gd name="connsiteY2" fmla="*/ 114 h 73393"/>
                <a:gd name="connsiteX3" fmla="*/ 74 w 73393"/>
                <a:gd name="connsiteY3" fmla="*/ 36810 h 73393"/>
                <a:gd name="connsiteX4" fmla="*/ 36771 w 73393"/>
                <a:gd name="connsiteY4" fmla="*/ 73507 h 73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93" h="73393">
                  <a:moveTo>
                    <a:pt x="36771" y="73507"/>
                  </a:moveTo>
                  <a:cubicBezTo>
                    <a:pt x="57025" y="73507"/>
                    <a:pt x="73467" y="57068"/>
                    <a:pt x="73467" y="36810"/>
                  </a:cubicBezTo>
                  <a:cubicBezTo>
                    <a:pt x="73467" y="16553"/>
                    <a:pt x="57025" y="114"/>
                    <a:pt x="36771" y="114"/>
                  </a:cubicBezTo>
                  <a:cubicBezTo>
                    <a:pt x="16517" y="114"/>
                    <a:pt x="74" y="16553"/>
                    <a:pt x="74" y="36810"/>
                  </a:cubicBezTo>
                  <a:cubicBezTo>
                    <a:pt x="74" y="57068"/>
                    <a:pt x="16517" y="73507"/>
                    <a:pt x="36771" y="73507"/>
                  </a:cubicBezTo>
                  <a:close/>
                </a:path>
              </a:pathLst>
            </a:custGeom>
            <a:noFill/>
            <a:ln w="19050" cap="rnd">
              <a:solidFill>
                <a:schemeClr val="tx1"/>
              </a:solidFill>
              <a:prstDash val="solid"/>
              <a:round/>
            </a:ln>
          </p:spPr>
          <p:txBody>
            <a:bodyPr rtlCol="0" anchor="ctr"/>
            <a:lstStyle/>
            <a:p>
              <a:endParaRPr lang="en-GB"/>
            </a:p>
          </p:txBody>
        </p:sp>
        <p:sp>
          <p:nvSpPr>
            <p:cNvPr id="598" name="Freeform 597">
              <a:extLst>
                <a:ext uri="{FF2B5EF4-FFF2-40B4-BE49-F238E27FC236}">
                  <a16:creationId xmlns:a16="http://schemas.microsoft.com/office/drawing/2014/main" id="{A6117A50-EF58-4307-D7F8-F3D76282C206}"/>
                </a:ext>
              </a:extLst>
            </p:cNvPr>
            <p:cNvSpPr/>
            <p:nvPr/>
          </p:nvSpPr>
          <p:spPr>
            <a:xfrm flipV="1">
              <a:off x="3225473" y="558473"/>
              <a:ext cx="73393" cy="73393"/>
            </a:xfrm>
            <a:custGeom>
              <a:avLst/>
              <a:gdLst>
                <a:gd name="connsiteX0" fmla="*/ 37305 w 73393"/>
                <a:gd name="connsiteY0" fmla="*/ 74043 h 73393"/>
                <a:gd name="connsiteX1" fmla="*/ 74003 w 73393"/>
                <a:gd name="connsiteY1" fmla="*/ 37347 h 73393"/>
                <a:gd name="connsiteX2" fmla="*/ 37305 w 73393"/>
                <a:gd name="connsiteY2" fmla="*/ 649 h 73393"/>
                <a:gd name="connsiteX3" fmla="*/ 609 w 73393"/>
                <a:gd name="connsiteY3" fmla="*/ 37347 h 73393"/>
                <a:gd name="connsiteX4" fmla="*/ 37305 w 73393"/>
                <a:gd name="connsiteY4" fmla="*/ 74043 h 73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93" h="73393">
                  <a:moveTo>
                    <a:pt x="37305" y="74043"/>
                  </a:moveTo>
                  <a:cubicBezTo>
                    <a:pt x="57559" y="74043"/>
                    <a:pt x="74003" y="57603"/>
                    <a:pt x="74003" y="37347"/>
                  </a:cubicBezTo>
                  <a:cubicBezTo>
                    <a:pt x="74003" y="17089"/>
                    <a:pt x="57559" y="649"/>
                    <a:pt x="37305" y="649"/>
                  </a:cubicBezTo>
                  <a:cubicBezTo>
                    <a:pt x="17051" y="649"/>
                    <a:pt x="609" y="17089"/>
                    <a:pt x="609" y="37347"/>
                  </a:cubicBezTo>
                  <a:cubicBezTo>
                    <a:pt x="609" y="57603"/>
                    <a:pt x="17051" y="74043"/>
                    <a:pt x="37305" y="74043"/>
                  </a:cubicBezTo>
                  <a:close/>
                </a:path>
              </a:pathLst>
            </a:custGeom>
            <a:noFill/>
            <a:ln w="19050" cap="rnd">
              <a:solidFill>
                <a:schemeClr val="tx1"/>
              </a:solidFill>
              <a:prstDash val="solid"/>
              <a:round/>
            </a:ln>
          </p:spPr>
          <p:txBody>
            <a:bodyPr rtlCol="0" anchor="ctr"/>
            <a:lstStyle/>
            <a:p>
              <a:endParaRPr lang="en-GB"/>
            </a:p>
          </p:txBody>
        </p:sp>
        <p:sp>
          <p:nvSpPr>
            <p:cNvPr id="599" name="Freeform 598">
              <a:extLst>
                <a:ext uri="{FF2B5EF4-FFF2-40B4-BE49-F238E27FC236}">
                  <a16:creationId xmlns:a16="http://schemas.microsoft.com/office/drawing/2014/main" id="{0D108AA3-1C55-D84C-9F2B-0027F0ABAC23}"/>
                </a:ext>
              </a:extLst>
            </p:cNvPr>
            <p:cNvSpPr/>
            <p:nvPr/>
          </p:nvSpPr>
          <p:spPr>
            <a:xfrm flipV="1">
              <a:off x="3196116" y="191504"/>
              <a:ext cx="102750" cy="102751"/>
            </a:xfrm>
            <a:custGeom>
              <a:avLst/>
              <a:gdLst>
                <a:gd name="connsiteX0" fmla="*/ 51963 w 102750"/>
                <a:gd name="connsiteY0" fmla="*/ 102903 h 102751"/>
                <a:gd name="connsiteX1" fmla="*/ 103338 w 102750"/>
                <a:gd name="connsiteY1" fmla="*/ 51528 h 102751"/>
                <a:gd name="connsiteX2" fmla="*/ 51963 w 102750"/>
                <a:gd name="connsiteY2" fmla="*/ 151 h 102751"/>
                <a:gd name="connsiteX3" fmla="*/ 588 w 102750"/>
                <a:gd name="connsiteY3" fmla="*/ 51528 h 102751"/>
                <a:gd name="connsiteX4" fmla="*/ 51963 w 102750"/>
                <a:gd name="connsiteY4" fmla="*/ 102903 h 102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750" h="102751">
                  <a:moveTo>
                    <a:pt x="51963" y="102903"/>
                  </a:moveTo>
                  <a:cubicBezTo>
                    <a:pt x="80318" y="102903"/>
                    <a:pt x="103338" y="79880"/>
                    <a:pt x="103338" y="51528"/>
                  </a:cubicBezTo>
                  <a:cubicBezTo>
                    <a:pt x="103338" y="23174"/>
                    <a:pt x="80318" y="151"/>
                    <a:pt x="51963" y="151"/>
                  </a:cubicBezTo>
                  <a:cubicBezTo>
                    <a:pt x="23608" y="151"/>
                    <a:pt x="588" y="23174"/>
                    <a:pt x="588" y="51528"/>
                  </a:cubicBezTo>
                  <a:cubicBezTo>
                    <a:pt x="588" y="79880"/>
                    <a:pt x="23608" y="102903"/>
                    <a:pt x="51963" y="102903"/>
                  </a:cubicBezTo>
                  <a:close/>
                </a:path>
              </a:pathLst>
            </a:custGeom>
            <a:noFill/>
            <a:ln w="19050" cap="rnd">
              <a:solidFill>
                <a:schemeClr val="tx1"/>
              </a:solidFill>
              <a:prstDash val="solid"/>
              <a:round/>
            </a:ln>
          </p:spPr>
          <p:txBody>
            <a:bodyPr rtlCol="0" anchor="ctr"/>
            <a:lstStyle/>
            <a:p>
              <a:endParaRPr lang="en-GB"/>
            </a:p>
          </p:txBody>
        </p:sp>
        <p:sp>
          <p:nvSpPr>
            <p:cNvPr id="600" name="Freeform 599">
              <a:extLst>
                <a:ext uri="{FF2B5EF4-FFF2-40B4-BE49-F238E27FC236}">
                  <a16:creationId xmlns:a16="http://schemas.microsoft.com/office/drawing/2014/main" id="{136D4F77-B761-FC28-2162-65829EECF797}"/>
                </a:ext>
              </a:extLst>
            </p:cNvPr>
            <p:cNvSpPr/>
            <p:nvPr/>
          </p:nvSpPr>
          <p:spPr>
            <a:xfrm flipV="1">
              <a:off x="2858504" y="529115"/>
              <a:ext cx="102750" cy="102751"/>
            </a:xfrm>
            <a:custGeom>
              <a:avLst/>
              <a:gdLst>
                <a:gd name="connsiteX0" fmla="*/ 51470 w 102750"/>
                <a:gd name="connsiteY0" fmla="*/ 103396 h 102751"/>
                <a:gd name="connsiteX1" fmla="*/ 102846 w 102750"/>
                <a:gd name="connsiteY1" fmla="*/ 52020 h 102751"/>
                <a:gd name="connsiteX2" fmla="*/ 51470 w 102750"/>
                <a:gd name="connsiteY2" fmla="*/ 644 h 102751"/>
                <a:gd name="connsiteX3" fmla="*/ 95 w 102750"/>
                <a:gd name="connsiteY3" fmla="*/ 52020 h 102751"/>
                <a:gd name="connsiteX4" fmla="*/ 51470 w 102750"/>
                <a:gd name="connsiteY4" fmla="*/ 103396 h 102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750" h="102751">
                  <a:moveTo>
                    <a:pt x="51470" y="103396"/>
                  </a:moveTo>
                  <a:cubicBezTo>
                    <a:pt x="79825" y="103396"/>
                    <a:pt x="102846" y="80372"/>
                    <a:pt x="102846" y="52020"/>
                  </a:cubicBezTo>
                  <a:cubicBezTo>
                    <a:pt x="102846" y="23667"/>
                    <a:pt x="79825" y="644"/>
                    <a:pt x="51470" y="644"/>
                  </a:cubicBezTo>
                  <a:cubicBezTo>
                    <a:pt x="23115" y="644"/>
                    <a:pt x="95" y="23667"/>
                    <a:pt x="95" y="52020"/>
                  </a:cubicBezTo>
                  <a:cubicBezTo>
                    <a:pt x="95" y="80372"/>
                    <a:pt x="23115" y="103396"/>
                    <a:pt x="51470" y="103396"/>
                  </a:cubicBezTo>
                  <a:close/>
                </a:path>
              </a:pathLst>
            </a:custGeom>
            <a:noFill/>
            <a:ln w="19050" cap="rnd">
              <a:solidFill>
                <a:schemeClr val="tx1"/>
              </a:solidFill>
              <a:prstDash val="solid"/>
              <a:round/>
            </a:ln>
          </p:spPr>
          <p:txBody>
            <a:bodyPr rtlCol="0" anchor="ctr"/>
            <a:lstStyle/>
            <a:p>
              <a:endParaRPr lang="en-GB"/>
            </a:p>
          </p:txBody>
        </p:sp>
        <p:sp>
          <p:nvSpPr>
            <p:cNvPr id="601" name="Freeform 600">
              <a:extLst>
                <a:ext uri="{FF2B5EF4-FFF2-40B4-BE49-F238E27FC236}">
                  <a16:creationId xmlns:a16="http://schemas.microsoft.com/office/drawing/2014/main" id="{BD2FF371-9971-5358-B8A3-4EEA42F1A236}"/>
                </a:ext>
              </a:extLst>
            </p:cNvPr>
            <p:cNvSpPr/>
            <p:nvPr/>
          </p:nvSpPr>
          <p:spPr>
            <a:xfrm flipV="1">
              <a:off x="2961255" y="294255"/>
              <a:ext cx="234859" cy="234859"/>
            </a:xfrm>
            <a:custGeom>
              <a:avLst/>
              <a:gdLst>
                <a:gd name="connsiteX0" fmla="*/ 117771 w 234859"/>
                <a:gd name="connsiteY0" fmla="*/ 235330 h 234859"/>
                <a:gd name="connsiteX1" fmla="*/ 235201 w 234859"/>
                <a:gd name="connsiteY1" fmla="*/ 117900 h 234859"/>
                <a:gd name="connsiteX2" fmla="*/ 117771 w 234859"/>
                <a:gd name="connsiteY2" fmla="*/ 470 h 234859"/>
                <a:gd name="connsiteX3" fmla="*/ 341 w 234859"/>
                <a:gd name="connsiteY3" fmla="*/ 117900 h 234859"/>
                <a:gd name="connsiteX4" fmla="*/ 117771 w 234859"/>
                <a:gd name="connsiteY4" fmla="*/ 235330 h 234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859" h="234859">
                  <a:moveTo>
                    <a:pt x="117771" y="235330"/>
                  </a:moveTo>
                  <a:cubicBezTo>
                    <a:pt x="182582" y="235330"/>
                    <a:pt x="235201" y="182714"/>
                    <a:pt x="235201" y="117900"/>
                  </a:cubicBezTo>
                  <a:cubicBezTo>
                    <a:pt x="235201" y="53085"/>
                    <a:pt x="182582" y="470"/>
                    <a:pt x="117771" y="470"/>
                  </a:cubicBezTo>
                  <a:cubicBezTo>
                    <a:pt x="52960" y="470"/>
                    <a:pt x="341" y="53085"/>
                    <a:pt x="341" y="117900"/>
                  </a:cubicBezTo>
                  <a:cubicBezTo>
                    <a:pt x="341" y="182714"/>
                    <a:pt x="52960" y="235330"/>
                    <a:pt x="117771" y="235330"/>
                  </a:cubicBezTo>
                  <a:close/>
                </a:path>
              </a:pathLst>
            </a:custGeom>
            <a:noFill/>
            <a:ln w="19050" cap="rnd">
              <a:solidFill>
                <a:schemeClr val="tx1"/>
              </a:solidFill>
              <a:prstDash val="solid"/>
              <a:round/>
            </a:ln>
          </p:spPr>
          <p:txBody>
            <a:bodyPr rtlCol="0" anchor="ctr"/>
            <a:lstStyle/>
            <a:p>
              <a:endParaRPr lang="en-GB"/>
            </a:p>
          </p:txBody>
        </p:sp>
        <p:sp>
          <p:nvSpPr>
            <p:cNvPr id="602" name="Freeform 601">
              <a:extLst>
                <a:ext uri="{FF2B5EF4-FFF2-40B4-BE49-F238E27FC236}">
                  <a16:creationId xmlns:a16="http://schemas.microsoft.com/office/drawing/2014/main" id="{D293FABF-F6EA-1C5A-2473-7B397483A26E}"/>
                </a:ext>
              </a:extLst>
            </p:cNvPr>
            <p:cNvSpPr/>
            <p:nvPr/>
          </p:nvSpPr>
          <p:spPr>
            <a:xfrm flipV="1">
              <a:off x="2946200" y="494701"/>
              <a:ext cx="49465" cy="49467"/>
            </a:xfrm>
            <a:custGeom>
              <a:avLst/>
              <a:gdLst>
                <a:gd name="connsiteX0" fmla="*/ 157 w 49465"/>
                <a:gd name="connsiteY0" fmla="*/ 472 h 49467"/>
                <a:gd name="connsiteX1" fmla="*/ 49623 w 49465"/>
                <a:gd name="connsiteY1" fmla="*/ 49939 h 49467"/>
              </a:gdLst>
              <a:ahLst/>
              <a:cxnLst>
                <a:cxn ang="0">
                  <a:pos x="connsiteX0" y="connsiteY0"/>
                </a:cxn>
                <a:cxn ang="0">
                  <a:pos x="connsiteX1" y="connsiteY1"/>
                </a:cxn>
              </a:cxnLst>
              <a:rect l="l" t="t" r="r" b="b"/>
              <a:pathLst>
                <a:path w="49465" h="49467">
                  <a:moveTo>
                    <a:pt x="157" y="472"/>
                  </a:moveTo>
                  <a:lnTo>
                    <a:pt x="49623" y="49939"/>
                  </a:lnTo>
                </a:path>
              </a:pathLst>
            </a:custGeom>
            <a:noFill/>
            <a:ln w="19050" cap="rnd">
              <a:solidFill>
                <a:schemeClr val="tx1"/>
              </a:solidFill>
              <a:prstDash val="solid"/>
              <a:round/>
            </a:ln>
          </p:spPr>
          <p:txBody>
            <a:bodyPr rtlCol="0" anchor="ctr"/>
            <a:lstStyle/>
            <a:p>
              <a:endParaRPr lang="en-GB"/>
            </a:p>
          </p:txBody>
        </p:sp>
        <p:sp>
          <p:nvSpPr>
            <p:cNvPr id="603" name="Freeform 602">
              <a:extLst>
                <a:ext uri="{FF2B5EF4-FFF2-40B4-BE49-F238E27FC236}">
                  <a16:creationId xmlns:a16="http://schemas.microsoft.com/office/drawing/2014/main" id="{8B2AF7BA-DB3C-2064-906C-6863A1060C39}"/>
                </a:ext>
              </a:extLst>
            </p:cNvPr>
            <p:cNvSpPr/>
            <p:nvPr/>
          </p:nvSpPr>
          <p:spPr>
            <a:xfrm flipV="1">
              <a:off x="3161329" y="279576"/>
              <a:ext cx="49465" cy="49467"/>
            </a:xfrm>
            <a:custGeom>
              <a:avLst/>
              <a:gdLst>
                <a:gd name="connsiteX0" fmla="*/ 471 w 49465"/>
                <a:gd name="connsiteY0" fmla="*/ 158 h 49467"/>
                <a:gd name="connsiteX1" fmla="*/ 49936 w 49465"/>
                <a:gd name="connsiteY1" fmla="*/ 49625 h 49467"/>
              </a:gdLst>
              <a:ahLst/>
              <a:cxnLst>
                <a:cxn ang="0">
                  <a:pos x="connsiteX0" y="connsiteY0"/>
                </a:cxn>
                <a:cxn ang="0">
                  <a:pos x="connsiteX1" y="connsiteY1"/>
                </a:cxn>
              </a:cxnLst>
              <a:rect l="l" t="t" r="r" b="b"/>
              <a:pathLst>
                <a:path w="49465" h="49467">
                  <a:moveTo>
                    <a:pt x="471" y="158"/>
                  </a:moveTo>
                  <a:lnTo>
                    <a:pt x="49936" y="49625"/>
                  </a:lnTo>
                </a:path>
              </a:pathLst>
            </a:custGeom>
            <a:noFill/>
            <a:ln w="19050" cap="rnd">
              <a:solidFill>
                <a:schemeClr val="tx1"/>
              </a:solidFill>
              <a:prstDash val="solid"/>
              <a:round/>
            </a:ln>
          </p:spPr>
          <p:txBody>
            <a:bodyPr rtlCol="0" anchor="ctr"/>
            <a:lstStyle/>
            <a:p>
              <a:endParaRPr lang="en-GB"/>
            </a:p>
          </p:txBody>
        </p:sp>
        <p:sp>
          <p:nvSpPr>
            <p:cNvPr id="604" name="Freeform 603">
              <a:extLst>
                <a:ext uri="{FF2B5EF4-FFF2-40B4-BE49-F238E27FC236}">
                  <a16:creationId xmlns:a16="http://schemas.microsoft.com/office/drawing/2014/main" id="{37793DA7-28B1-D51F-6B38-1B80E75DF854}"/>
                </a:ext>
              </a:extLst>
            </p:cNvPr>
            <p:cNvSpPr/>
            <p:nvPr/>
          </p:nvSpPr>
          <p:spPr>
            <a:xfrm flipV="1">
              <a:off x="2921144" y="254145"/>
              <a:ext cx="74521" cy="74523"/>
            </a:xfrm>
            <a:custGeom>
              <a:avLst/>
              <a:gdLst>
                <a:gd name="connsiteX0" fmla="*/ 125 w 74521"/>
                <a:gd name="connsiteY0" fmla="*/ 74730 h 74523"/>
                <a:gd name="connsiteX1" fmla="*/ 74647 w 74521"/>
                <a:gd name="connsiteY1" fmla="*/ 207 h 74523"/>
              </a:gdLst>
              <a:ahLst/>
              <a:cxnLst>
                <a:cxn ang="0">
                  <a:pos x="connsiteX0" y="connsiteY0"/>
                </a:cxn>
                <a:cxn ang="0">
                  <a:pos x="connsiteX1" y="connsiteY1"/>
                </a:cxn>
              </a:cxnLst>
              <a:rect l="l" t="t" r="r" b="b"/>
              <a:pathLst>
                <a:path w="74521" h="74523">
                  <a:moveTo>
                    <a:pt x="125" y="74730"/>
                  </a:moveTo>
                  <a:lnTo>
                    <a:pt x="74647" y="207"/>
                  </a:lnTo>
                </a:path>
              </a:pathLst>
            </a:custGeom>
            <a:noFill/>
            <a:ln w="19050" cap="rnd">
              <a:solidFill>
                <a:schemeClr val="tx1"/>
              </a:solidFill>
              <a:prstDash val="solid"/>
              <a:round/>
            </a:ln>
          </p:spPr>
          <p:txBody>
            <a:bodyPr rtlCol="0" anchor="ctr"/>
            <a:lstStyle/>
            <a:p>
              <a:endParaRPr lang="en-GB"/>
            </a:p>
          </p:txBody>
        </p:sp>
        <p:sp>
          <p:nvSpPr>
            <p:cNvPr id="605" name="Freeform 604">
              <a:extLst>
                <a:ext uri="{FF2B5EF4-FFF2-40B4-BE49-F238E27FC236}">
                  <a16:creationId xmlns:a16="http://schemas.microsoft.com/office/drawing/2014/main" id="{DE710F82-F510-45AA-0CA2-2DC9AEDF86E1}"/>
                </a:ext>
              </a:extLst>
            </p:cNvPr>
            <p:cNvSpPr/>
            <p:nvPr/>
          </p:nvSpPr>
          <p:spPr>
            <a:xfrm flipV="1">
              <a:off x="3161705" y="494701"/>
              <a:ext cx="74521" cy="74523"/>
            </a:xfrm>
            <a:custGeom>
              <a:avLst/>
              <a:gdLst>
                <a:gd name="connsiteX0" fmla="*/ 476 w 74521"/>
                <a:gd name="connsiteY0" fmla="*/ 75081 h 74523"/>
                <a:gd name="connsiteX1" fmla="*/ 74998 w 74521"/>
                <a:gd name="connsiteY1" fmla="*/ 558 h 74523"/>
              </a:gdLst>
              <a:ahLst/>
              <a:cxnLst>
                <a:cxn ang="0">
                  <a:pos x="connsiteX0" y="connsiteY0"/>
                </a:cxn>
                <a:cxn ang="0">
                  <a:pos x="connsiteX1" y="connsiteY1"/>
                </a:cxn>
              </a:cxnLst>
              <a:rect l="l" t="t" r="r" b="b"/>
              <a:pathLst>
                <a:path w="74521" h="74523">
                  <a:moveTo>
                    <a:pt x="476" y="75081"/>
                  </a:moveTo>
                  <a:lnTo>
                    <a:pt x="74998" y="558"/>
                  </a:lnTo>
                </a:path>
              </a:pathLst>
            </a:custGeom>
            <a:noFill/>
            <a:ln w="19050" cap="rnd">
              <a:solidFill>
                <a:schemeClr val="tx1"/>
              </a:solidFill>
              <a:prstDash val="solid"/>
              <a:round/>
            </a:ln>
          </p:spPr>
          <p:txBody>
            <a:bodyPr rtlCol="0" anchor="ctr"/>
            <a:lstStyle/>
            <a:p>
              <a:endParaRPr lang="en-GB"/>
            </a:p>
          </p:txBody>
        </p:sp>
        <p:sp>
          <p:nvSpPr>
            <p:cNvPr id="606" name="Freeform 605">
              <a:extLst>
                <a:ext uri="{FF2B5EF4-FFF2-40B4-BE49-F238E27FC236}">
                  <a16:creationId xmlns:a16="http://schemas.microsoft.com/office/drawing/2014/main" id="{00CB02B7-25BB-E09C-AAB9-BF4E43BC2C77}"/>
                </a:ext>
              </a:extLst>
            </p:cNvPr>
            <p:cNvSpPr/>
            <p:nvPr/>
          </p:nvSpPr>
          <p:spPr>
            <a:xfrm flipV="1">
              <a:off x="3006045" y="441043"/>
              <a:ext cx="145281" cy="88071"/>
            </a:xfrm>
            <a:custGeom>
              <a:avLst/>
              <a:gdLst>
                <a:gd name="connsiteX0" fmla="*/ 262 w 145281"/>
                <a:gd name="connsiteY0" fmla="*/ 25609 h 88071"/>
                <a:gd name="connsiteX1" fmla="*/ 21000 w 145281"/>
                <a:gd name="connsiteY1" fmla="*/ 67009 h 88071"/>
                <a:gd name="connsiteX2" fmla="*/ 72888 w 145281"/>
                <a:gd name="connsiteY2" fmla="*/ 88500 h 88071"/>
                <a:gd name="connsiteX3" fmla="*/ 72916 w 145281"/>
                <a:gd name="connsiteY3" fmla="*/ 88500 h 88071"/>
                <a:gd name="connsiteX4" fmla="*/ 124804 w 145281"/>
                <a:gd name="connsiteY4" fmla="*/ 67009 h 88071"/>
                <a:gd name="connsiteX5" fmla="*/ 145543 w 145281"/>
                <a:gd name="connsiteY5" fmla="*/ 25609 h 88071"/>
                <a:gd name="connsiteX6" fmla="*/ 72903 w 145281"/>
                <a:gd name="connsiteY6" fmla="*/ 428 h 88071"/>
                <a:gd name="connsiteX7" fmla="*/ 262 w 145281"/>
                <a:gd name="connsiteY7" fmla="*/ 25609 h 88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81" h="88071">
                  <a:moveTo>
                    <a:pt x="262" y="25609"/>
                  </a:moveTo>
                  <a:cubicBezTo>
                    <a:pt x="2513" y="41197"/>
                    <a:pt x="9737" y="55744"/>
                    <a:pt x="21000" y="67009"/>
                  </a:cubicBezTo>
                  <a:cubicBezTo>
                    <a:pt x="34762" y="80771"/>
                    <a:pt x="53426" y="88500"/>
                    <a:pt x="72888" y="88500"/>
                  </a:cubicBezTo>
                  <a:lnTo>
                    <a:pt x="72916" y="88500"/>
                  </a:lnTo>
                  <a:cubicBezTo>
                    <a:pt x="92378" y="88500"/>
                    <a:pt x="111043" y="80771"/>
                    <a:pt x="124804" y="67009"/>
                  </a:cubicBezTo>
                  <a:cubicBezTo>
                    <a:pt x="136067" y="55744"/>
                    <a:pt x="143292" y="41197"/>
                    <a:pt x="145543" y="25609"/>
                  </a:cubicBezTo>
                  <a:cubicBezTo>
                    <a:pt x="125551" y="9844"/>
                    <a:pt x="100317" y="428"/>
                    <a:pt x="72903" y="428"/>
                  </a:cubicBezTo>
                  <a:cubicBezTo>
                    <a:pt x="45488" y="428"/>
                    <a:pt x="20254" y="9844"/>
                    <a:pt x="262" y="25609"/>
                  </a:cubicBezTo>
                  <a:close/>
                </a:path>
              </a:pathLst>
            </a:custGeom>
            <a:noFill/>
            <a:ln w="19050" cap="rnd">
              <a:solidFill>
                <a:schemeClr val="tx1"/>
              </a:solidFill>
              <a:prstDash val="solid"/>
              <a:round/>
            </a:ln>
          </p:spPr>
          <p:txBody>
            <a:bodyPr rtlCol="0" anchor="ctr"/>
            <a:lstStyle/>
            <a:p>
              <a:endParaRPr lang="en-GB"/>
            </a:p>
          </p:txBody>
        </p:sp>
      </p:grpSp>
      <p:grpSp>
        <p:nvGrpSpPr>
          <p:cNvPr id="609" name="Graphic 607">
            <a:extLst>
              <a:ext uri="{FF2B5EF4-FFF2-40B4-BE49-F238E27FC236}">
                <a16:creationId xmlns:a16="http://schemas.microsoft.com/office/drawing/2014/main" id="{9C779E32-F934-A239-39E4-82F205C026C8}"/>
              </a:ext>
            </a:extLst>
          </p:cNvPr>
          <p:cNvGrpSpPr/>
          <p:nvPr/>
        </p:nvGrpSpPr>
        <p:grpSpPr>
          <a:xfrm>
            <a:off x="6289371" y="1410907"/>
            <a:ext cx="328901" cy="440363"/>
            <a:chOff x="2914234" y="191504"/>
            <a:chExt cx="328901" cy="440363"/>
          </a:xfrm>
          <a:noFill/>
        </p:grpSpPr>
        <p:sp>
          <p:nvSpPr>
            <p:cNvPr id="610" name="Freeform 609">
              <a:extLst>
                <a:ext uri="{FF2B5EF4-FFF2-40B4-BE49-F238E27FC236}">
                  <a16:creationId xmlns:a16="http://schemas.microsoft.com/office/drawing/2014/main" id="{D9F1AF9E-79E8-1F11-297C-3E8EF56E96F6}"/>
                </a:ext>
              </a:extLst>
            </p:cNvPr>
            <p:cNvSpPr/>
            <p:nvPr/>
          </p:nvSpPr>
          <p:spPr>
            <a:xfrm flipV="1">
              <a:off x="2914234" y="191504"/>
              <a:ext cx="328901" cy="440363"/>
            </a:xfrm>
            <a:custGeom>
              <a:avLst/>
              <a:gdLst>
                <a:gd name="connsiteX0" fmla="*/ 329423 w 328901"/>
                <a:gd name="connsiteY0" fmla="*/ 27539 h 440363"/>
                <a:gd name="connsiteX1" fmla="*/ 302015 w 328901"/>
                <a:gd name="connsiteY1" fmla="*/ 130 h 440363"/>
                <a:gd name="connsiteX2" fmla="*/ 27930 w 328901"/>
                <a:gd name="connsiteY2" fmla="*/ 130 h 440363"/>
                <a:gd name="connsiteX3" fmla="*/ 521 w 328901"/>
                <a:gd name="connsiteY3" fmla="*/ 27539 h 440363"/>
                <a:gd name="connsiteX4" fmla="*/ 521 w 328901"/>
                <a:gd name="connsiteY4" fmla="*/ 413085 h 440363"/>
                <a:gd name="connsiteX5" fmla="*/ 27930 w 328901"/>
                <a:gd name="connsiteY5" fmla="*/ 440493 h 440363"/>
                <a:gd name="connsiteX6" fmla="*/ 302015 w 328901"/>
                <a:gd name="connsiteY6" fmla="*/ 440493 h 440363"/>
                <a:gd name="connsiteX7" fmla="*/ 329423 w 328901"/>
                <a:gd name="connsiteY7" fmla="*/ 413085 h 44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901" h="440363">
                  <a:moveTo>
                    <a:pt x="329423" y="27539"/>
                  </a:moveTo>
                  <a:cubicBezTo>
                    <a:pt x="329423" y="12402"/>
                    <a:pt x="317152" y="130"/>
                    <a:pt x="302015" y="130"/>
                  </a:cubicBezTo>
                  <a:lnTo>
                    <a:pt x="27930" y="130"/>
                  </a:lnTo>
                  <a:cubicBezTo>
                    <a:pt x="12793" y="130"/>
                    <a:pt x="521" y="12402"/>
                    <a:pt x="521" y="27539"/>
                  </a:cubicBezTo>
                  <a:lnTo>
                    <a:pt x="521" y="413085"/>
                  </a:lnTo>
                  <a:cubicBezTo>
                    <a:pt x="521" y="428223"/>
                    <a:pt x="12793" y="440493"/>
                    <a:pt x="27930" y="440493"/>
                  </a:cubicBezTo>
                  <a:lnTo>
                    <a:pt x="302015" y="440493"/>
                  </a:lnTo>
                  <a:cubicBezTo>
                    <a:pt x="317152" y="440493"/>
                    <a:pt x="329423" y="428223"/>
                    <a:pt x="329423" y="413085"/>
                  </a:cubicBezTo>
                  <a:close/>
                </a:path>
              </a:pathLst>
            </a:custGeom>
            <a:noFill/>
            <a:ln w="19050" cap="flat">
              <a:solidFill>
                <a:schemeClr val="tx1"/>
              </a:solidFill>
              <a:prstDash val="solid"/>
              <a:miter/>
            </a:ln>
          </p:spPr>
          <p:txBody>
            <a:bodyPr rtlCol="0" anchor="ctr"/>
            <a:lstStyle/>
            <a:p>
              <a:endParaRPr lang="en-GB"/>
            </a:p>
          </p:txBody>
        </p:sp>
        <p:sp>
          <p:nvSpPr>
            <p:cNvPr id="611" name="Freeform 610">
              <a:extLst>
                <a:ext uri="{FF2B5EF4-FFF2-40B4-BE49-F238E27FC236}">
                  <a16:creationId xmlns:a16="http://schemas.microsoft.com/office/drawing/2014/main" id="{2C68978B-057E-B4DE-FC0B-151922111502}"/>
                </a:ext>
              </a:extLst>
            </p:cNvPr>
            <p:cNvSpPr/>
            <p:nvPr/>
          </p:nvSpPr>
          <p:spPr>
            <a:xfrm flipV="1">
              <a:off x="3037573" y="577050"/>
              <a:ext cx="82225" cy="685"/>
            </a:xfrm>
            <a:custGeom>
              <a:avLst/>
              <a:gdLst>
                <a:gd name="connsiteX0" fmla="*/ 296 w 82225"/>
                <a:gd name="connsiteY0" fmla="*/ 583 h 685"/>
                <a:gd name="connsiteX1" fmla="*/ 82522 w 82225"/>
                <a:gd name="connsiteY1" fmla="*/ 583 h 685"/>
              </a:gdLst>
              <a:ahLst/>
              <a:cxnLst>
                <a:cxn ang="0">
                  <a:pos x="connsiteX0" y="connsiteY0"/>
                </a:cxn>
                <a:cxn ang="0">
                  <a:pos x="connsiteX1" y="connsiteY1"/>
                </a:cxn>
              </a:cxnLst>
              <a:rect l="l" t="t" r="r" b="b"/>
              <a:pathLst>
                <a:path w="82225" h="685">
                  <a:moveTo>
                    <a:pt x="296" y="583"/>
                  </a:moveTo>
                  <a:lnTo>
                    <a:pt x="82522" y="583"/>
                  </a:lnTo>
                </a:path>
              </a:pathLst>
            </a:custGeom>
            <a:noFill/>
            <a:ln w="19050" cap="rnd">
              <a:solidFill>
                <a:schemeClr val="tx1"/>
              </a:solidFill>
              <a:prstDash val="solid"/>
              <a:miter/>
            </a:ln>
          </p:spPr>
          <p:txBody>
            <a:bodyPr rtlCol="0" anchor="ctr"/>
            <a:lstStyle/>
            <a:p>
              <a:endParaRPr lang="en-GB"/>
            </a:p>
          </p:txBody>
        </p:sp>
      </p:grpSp>
      <p:grpSp>
        <p:nvGrpSpPr>
          <p:cNvPr id="615" name="Graphic 157">
            <a:extLst>
              <a:ext uri="{FF2B5EF4-FFF2-40B4-BE49-F238E27FC236}">
                <a16:creationId xmlns:a16="http://schemas.microsoft.com/office/drawing/2014/main" id="{45E09154-A4B3-4D85-85B8-ED167E57C2B9}"/>
              </a:ext>
            </a:extLst>
          </p:cNvPr>
          <p:cNvGrpSpPr/>
          <p:nvPr/>
        </p:nvGrpSpPr>
        <p:grpSpPr>
          <a:xfrm flipH="1">
            <a:off x="7624228" y="2523369"/>
            <a:ext cx="436921" cy="436921"/>
            <a:chOff x="8293017" y="2532364"/>
            <a:chExt cx="436921" cy="436921"/>
          </a:xfrm>
          <a:noFill/>
        </p:grpSpPr>
        <p:sp>
          <p:nvSpPr>
            <p:cNvPr id="616" name="Freeform 615">
              <a:extLst>
                <a:ext uri="{FF2B5EF4-FFF2-40B4-BE49-F238E27FC236}">
                  <a16:creationId xmlns:a16="http://schemas.microsoft.com/office/drawing/2014/main" id="{C40B9D0D-26CD-F614-80C7-80F112CD8C97}"/>
                </a:ext>
              </a:extLst>
            </p:cNvPr>
            <p:cNvSpPr/>
            <p:nvPr/>
          </p:nvSpPr>
          <p:spPr>
            <a:xfrm>
              <a:off x="8364314" y="2532364"/>
              <a:ext cx="365625" cy="365625"/>
            </a:xfrm>
            <a:custGeom>
              <a:avLst/>
              <a:gdLst>
                <a:gd name="connsiteX0" fmla="*/ 365625 w 365625"/>
                <a:gd name="connsiteY0" fmla="*/ 182813 h 365625"/>
                <a:gd name="connsiteX1" fmla="*/ 182813 w 365625"/>
                <a:gd name="connsiteY1" fmla="*/ 365625 h 365625"/>
                <a:gd name="connsiteX2" fmla="*/ 0 w 365625"/>
                <a:gd name="connsiteY2" fmla="*/ 182813 h 365625"/>
                <a:gd name="connsiteX3" fmla="*/ 182813 w 365625"/>
                <a:gd name="connsiteY3" fmla="*/ 0 h 365625"/>
                <a:gd name="connsiteX4" fmla="*/ 365625 w 365625"/>
                <a:gd name="connsiteY4" fmla="*/ 182813 h 365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25" h="365625">
                  <a:moveTo>
                    <a:pt x="365625" y="182813"/>
                  </a:moveTo>
                  <a:cubicBezTo>
                    <a:pt x="365625" y="283777"/>
                    <a:pt x="283777" y="365625"/>
                    <a:pt x="182813" y="365625"/>
                  </a:cubicBezTo>
                  <a:cubicBezTo>
                    <a:pt x="81848" y="365625"/>
                    <a:pt x="0" y="283777"/>
                    <a:pt x="0" y="182813"/>
                  </a:cubicBezTo>
                  <a:cubicBezTo>
                    <a:pt x="0" y="81848"/>
                    <a:pt x="81848" y="0"/>
                    <a:pt x="182813" y="0"/>
                  </a:cubicBezTo>
                  <a:cubicBezTo>
                    <a:pt x="283777" y="0"/>
                    <a:pt x="365625" y="81848"/>
                    <a:pt x="365625" y="182813"/>
                  </a:cubicBezTo>
                  <a:close/>
                </a:path>
              </a:pathLst>
            </a:custGeom>
            <a:noFill/>
            <a:ln w="19050" cap="flat">
              <a:solidFill>
                <a:schemeClr val="tx1"/>
              </a:solidFill>
              <a:prstDash val="solid"/>
              <a:miter/>
            </a:ln>
          </p:spPr>
          <p:txBody>
            <a:bodyPr rtlCol="0" anchor="ctr"/>
            <a:lstStyle/>
            <a:p>
              <a:endParaRPr lang="en-GB"/>
            </a:p>
          </p:txBody>
        </p:sp>
        <p:sp>
          <p:nvSpPr>
            <p:cNvPr id="617" name="Freeform 616">
              <a:extLst>
                <a:ext uri="{FF2B5EF4-FFF2-40B4-BE49-F238E27FC236}">
                  <a16:creationId xmlns:a16="http://schemas.microsoft.com/office/drawing/2014/main" id="{3A8F68CF-D158-95CF-36D2-8C7031799D66}"/>
                </a:ext>
              </a:extLst>
            </p:cNvPr>
            <p:cNvSpPr/>
            <p:nvPr/>
          </p:nvSpPr>
          <p:spPr>
            <a:xfrm>
              <a:off x="8293017" y="2844444"/>
              <a:ext cx="124841" cy="124841"/>
            </a:xfrm>
            <a:custGeom>
              <a:avLst/>
              <a:gdLst>
                <a:gd name="connsiteX0" fmla="*/ 0 w 124841"/>
                <a:gd name="connsiteY0" fmla="*/ 124842 h 124841"/>
                <a:gd name="connsiteX1" fmla="*/ 124842 w 124841"/>
                <a:gd name="connsiteY1" fmla="*/ 0 h 124841"/>
              </a:gdLst>
              <a:ahLst/>
              <a:cxnLst>
                <a:cxn ang="0">
                  <a:pos x="connsiteX0" y="connsiteY0"/>
                </a:cxn>
                <a:cxn ang="0">
                  <a:pos x="connsiteX1" y="connsiteY1"/>
                </a:cxn>
              </a:cxnLst>
              <a:rect l="l" t="t" r="r" b="b"/>
              <a:pathLst>
                <a:path w="124841" h="124841">
                  <a:moveTo>
                    <a:pt x="0" y="124842"/>
                  </a:moveTo>
                  <a:lnTo>
                    <a:pt x="124842" y="0"/>
                  </a:lnTo>
                </a:path>
              </a:pathLst>
            </a:custGeom>
            <a:ln w="19050" cap="rnd">
              <a:solidFill>
                <a:schemeClr val="tx1"/>
              </a:solidFill>
              <a:prstDash val="solid"/>
              <a:miter/>
            </a:ln>
          </p:spPr>
          <p:txBody>
            <a:bodyPr rtlCol="0" anchor="ctr"/>
            <a:lstStyle/>
            <a:p>
              <a:endParaRPr lang="en-GB"/>
            </a:p>
          </p:txBody>
        </p:sp>
      </p:grpSp>
      <p:grpSp>
        <p:nvGrpSpPr>
          <p:cNvPr id="621" name="Graphic 619">
            <a:extLst>
              <a:ext uri="{FF2B5EF4-FFF2-40B4-BE49-F238E27FC236}">
                <a16:creationId xmlns:a16="http://schemas.microsoft.com/office/drawing/2014/main" id="{C55FB78A-753E-ADFA-CD5C-1F233C461249}"/>
              </a:ext>
            </a:extLst>
          </p:cNvPr>
          <p:cNvGrpSpPr/>
          <p:nvPr/>
        </p:nvGrpSpPr>
        <p:grpSpPr>
          <a:xfrm>
            <a:off x="8306991" y="1410907"/>
            <a:ext cx="440364" cy="440363"/>
            <a:chOff x="2858503" y="191504"/>
            <a:chExt cx="440364" cy="440363"/>
          </a:xfrm>
          <a:noFill/>
        </p:grpSpPr>
        <p:sp>
          <p:nvSpPr>
            <p:cNvPr id="622" name="Freeform 621">
              <a:extLst>
                <a:ext uri="{FF2B5EF4-FFF2-40B4-BE49-F238E27FC236}">
                  <a16:creationId xmlns:a16="http://schemas.microsoft.com/office/drawing/2014/main" id="{75128B22-B0CD-257F-A273-077B0350C2D7}"/>
                </a:ext>
              </a:extLst>
            </p:cNvPr>
            <p:cNvSpPr/>
            <p:nvPr/>
          </p:nvSpPr>
          <p:spPr>
            <a:xfrm flipV="1">
              <a:off x="2895962" y="310292"/>
              <a:ext cx="53519" cy="128801"/>
            </a:xfrm>
            <a:custGeom>
              <a:avLst/>
              <a:gdLst>
                <a:gd name="connsiteX0" fmla="*/ 53663 w 53519"/>
                <a:gd name="connsiteY0" fmla="*/ 129159 h 128801"/>
                <a:gd name="connsiteX1" fmla="*/ 143 w 53519"/>
                <a:gd name="connsiteY1" fmla="*/ 358 h 128801"/>
              </a:gdLst>
              <a:ahLst/>
              <a:cxnLst>
                <a:cxn ang="0">
                  <a:pos x="connsiteX0" y="connsiteY0"/>
                </a:cxn>
                <a:cxn ang="0">
                  <a:pos x="connsiteX1" y="connsiteY1"/>
                </a:cxn>
              </a:cxnLst>
              <a:rect l="l" t="t" r="r" b="b"/>
              <a:pathLst>
                <a:path w="53519" h="128801">
                  <a:moveTo>
                    <a:pt x="53663" y="129159"/>
                  </a:moveTo>
                  <a:cubicBezTo>
                    <a:pt x="18077" y="93574"/>
                    <a:pt x="244" y="46980"/>
                    <a:pt x="143" y="358"/>
                  </a:cubicBezTo>
                </a:path>
              </a:pathLst>
            </a:custGeom>
            <a:noFill/>
            <a:ln w="19050" cap="rnd">
              <a:solidFill>
                <a:schemeClr val="tx1"/>
              </a:solidFill>
              <a:prstDash val="solid"/>
              <a:round/>
            </a:ln>
          </p:spPr>
          <p:txBody>
            <a:bodyPr rtlCol="0" anchor="ctr"/>
            <a:lstStyle/>
            <a:p>
              <a:endParaRPr lang="en-GB"/>
            </a:p>
          </p:txBody>
        </p:sp>
        <p:sp>
          <p:nvSpPr>
            <p:cNvPr id="623" name="Freeform 622">
              <a:extLst>
                <a:ext uri="{FF2B5EF4-FFF2-40B4-BE49-F238E27FC236}">
                  <a16:creationId xmlns:a16="http://schemas.microsoft.com/office/drawing/2014/main" id="{550A0F1E-1857-678E-F529-E544497EF350}"/>
                </a:ext>
              </a:extLst>
            </p:cNvPr>
            <p:cNvSpPr/>
            <p:nvPr/>
          </p:nvSpPr>
          <p:spPr>
            <a:xfrm flipV="1">
              <a:off x="3207889" y="310292"/>
              <a:ext cx="53519" cy="128801"/>
            </a:xfrm>
            <a:custGeom>
              <a:avLst/>
              <a:gdLst>
                <a:gd name="connsiteX0" fmla="*/ 540 w 53519"/>
                <a:gd name="connsiteY0" fmla="*/ 129159 h 128801"/>
                <a:gd name="connsiteX1" fmla="*/ 54059 w 53519"/>
                <a:gd name="connsiteY1" fmla="*/ 358 h 128801"/>
              </a:gdLst>
              <a:ahLst/>
              <a:cxnLst>
                <a:cxn ang="0">
                  <a:pos x="connsiteX0" y="connsiteY0"/>
                </a:cxn>
                <a:cxn ang="0">
                  <a:pos x="connsiteX1" y="connsiteY1"/>
                </a:cxn>
              </a:cxnLst>
              <a:rect l="l" t="t" r="r" b="b"/>
              <a:pathLst>
                <a:path w="53519" h="128801">
                  <a:moveTo>
                    <a:pt x="540" y="129159"/>
                  </a:moveTo>
                  <a:cubicBezTo>
                    <a:pt x="36125" y="93574"/>
                    <a:pt x="53959" y="46980"/>
                    <a:pt x="54059" y="358"/>
                  </a:cubicBezTo>
                </a:path>
              </a:pathLst>
            </a:custGeom>
            <a:noFill/>
            <a:ln w="19050" cap="rnd">
              <a:solidFill>
                <a:schemeClr val="tx1"/>
              </a:solidFill>
              <a:prstDash val="solid"/>
              <a:round/>
            </a:ln>
          </p:spPr>
          <p:txBody>
            <a:bodyPr rtlCol="0" anchor="ctr"/>
            <a:lstStyle/>
            <a:p>
              <a:endParaRPr lang="en-GB"/>
            </a:p>
          </p:txBody>
        </p:sp>
        <p:sp>
          <p:nvSpPr>
            <p:cNvPr id="624" name="Freeform 623">
              <a:extLst>
                <a:ext uri="{FF2B5EF4-FFF2-40B4-BE49-F238E27FC236}">
                  <a16:creationId xmlns:a16="http://schemas.microsoft.com/office/drawing/2014/main" id="{013E1003-48A3-5D24-513C-12245AF29B3B}"/>
                </a:ext>
              </a:extLst>
            </p:cNvPr>
            <p:cNvSpPr/>
            <p:nvPr/>
          </p:nvSpPr>
          <p:spPr>
            <a:xfrm flipV="1">
              <a:off x="3042141" y="618546"/>
              <a:ext cx="73089" cy="3672"/>
            </a:xfrm>
            <a:custGeom>
              <a:avLst/>
              <a:gdLst>
                <a:gd name="connsiteX0" fmla="*/ 301 w 73089"/>
                <a:gd name="connsiteY0" fmla="*/ 4321 h 3672"/>
                <a:gd name="connsiteX1" fmla="*/ 73391 w 73089"/>
                <a:gd name="connsiteY1" fmla="*/ 4321 h 3672"/>
              </a:gdLst>
              <a:ahLst/>
              <a:cxnLst>
                <a:cxn ang="0">
                  <a:pos x="connsiteX0" y="connsiteY0"/>
                </a:cxn>
                <a:cxn ang="0">
                  <a:pos x="connsiteX1" y="connsiteY1"/>
                </a:cxn>
              </a:cxnLst>
              <a:rect l="l" t="t" r="r" b="b"/>
              <a:pathLst>
                <a:path w="73089" h="3672">
                  <a:moveTo>
                    <a:pt x="301" y="4321"/>
                  </a:moveTo>
                  <a:cubicBezTo>
                    <a:pt x="24403" y="-576"/>
                    <a:pt x="49289" y="-576"/>
                    <a:pt x="73391" y="4321"/>
                  </a:cubicBezTo>
                </a:path>
              </a:pathLst>
            </a:custGeom>
            <a:noFill/>
            <a:ln w="19050" cap="rnd">
              <a:solidFill>
                <a:schemeClr val="tx1"/>
              </a:solidFill>
              <a:prstDash val="solid"/>
              <a:round/>
            </a:ln>
          </p:spPr>
          <p:txBody>
            <a:bodyPr rtlCol="0" anchor="ctr"/>
            <a:lstStyle/>
            <a:p>
              <a:endParaRPr lang="en-GB"/>
            </a:p>
          </p:txBody>
        </p:sp>
        <p:sp>
          <p:nvSpPr>
            <p:cNvPr id="625" name="Freeform 624">
              <a:extLst>
                <a:ext uri="{FF2B5EF4-FFF2-40B4-BE49-F238E27FC236}">
                  <a16:creationId xmlns:a16="http://schemas.microsoft.com/office/drawing/2014/main" id="{63D0F3B4-5F8A-CC87-B176-C910705CA9E1}"/>
                </a:ext>
              </a:extLst>
            </p:cNvPr>
            <p:cNvSpPr/>
            <p:nvPr/>
          </p:nvSpPr>
          <p:spPr>
            <a:xfrm flipV="1">
              <a:off x="3042141" y="191504"/>
              <a:ext cx="73089" cy="73089"/>
            </a:xfrm>
            <a:custGeom>
              <a:avLst/>
              <a:gdLst>
                <a:gd name="connsiteX0" fmla="*/ 301 w 73089"/>
                <a:gd name="connsiteY0" fmla="*/ 36618 h 73089"/>
                <a:gd name="connsiteX1" fmla="*/ 36846 w 73089"/>
                <a:gd name="connsiteY1" fmla="*/ 73163 h 73089"/>
                <a:gd name="connsiteX2" fmla="*/ 73391 w 73089"/>
                <a:gd name="connsiteY2" fmla="*/ 36618 h 73089"/>
                <a:gd name="connsiteX3" fmla="*/ 36846 w 73089"/>
                <a:gd name="connsiteY3" fmla="*/ 73 h 73089"/>
                <a:gd name="connsiteX4" fmla="*/ 301 w 73089"/>
                <a:gd name="connsiteY4" fmla="*/ 36618 h 73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89" h="73089">
                  <a:moveTo>
                    <a:pt x="301" y="36618"/>
                  </a:moveTo>
                  <a:cubicBezTo>
                    <a:pt x="301" y="56802"/>
                    <a:pt x="16663" y="73163"/>
                    <a:pt x="36846" y="73163"/>
                  </a:cubicBezTo>
                  <a:cubicBezTo>
                    <a:pt x="57029" y="73163"/>
                    <a:pt x="73391" y="56802"/>
                    <a:pt x="73391" y="36618"/>
                  </a:cubicBezTo>
                  <a:cubicBezTo>
                    <a:pt x="73391" y="16434"/>
                    <a:pt x="57029" y="73"/>
                    <a:pt x="36846" y="73"/>
                  </a:cubicBezTo>
                  <a:cubicBezTo>
                    <a:pt x="16663" y="73"/>
                    <a:pt x="301" y="16434"/>
                    <a:pt x="301" y="36618"/>
                  </a:cubicBezTo>
                  <a:close/>
                </a:path>
              </a:pathLst>
            </a:custGeom>
            <a:noFill/>
            <a:ln w="19050" cap="rnd">
              <a:solidFill>
                <a:schemeClr val="tx1"/>
              </a:solidFill>
              <a:prstDash val="solid"/>
              <a:round/>
            </a:ln>
          </p:spPr>
          <p:txBody>
            <a:bodyPr rtlCol="0" anchor="ctr"/>
            <a:lstStyle/>
            <a:p>
              <a:endParaRPr lang="en-GB"/>
            </a:p>
          </p:txBody>
        </p:sp>
        <p:sp>
          <p:nvSpPr>
            <p:cNvPr id="626" name="Freeform 625">
              <a:extLst>
                <a:ext uri="{FF2B5EF4-FFF2-40B4-BE49-F238E27FC236}">
                  <a16:creationId xmlns:a16="http://schemas.microsoft.com/office/drawing/2014/main" id="{8C6B4333-8F7C-3F70-AE6D-60099BC2C36C}"/>
                </a:ext>
              </a:extLst>
            </p:cNvPr>
            <p:cNvSpPr/>
            <p:nvPr/>
          </p:nvSpPr>
          <p:spPr>
            <a:xfrm flipV="1">
              <a:off x="3012718" y="264593"/>
              <a:ext cx="131936" cy="73089"/>
            </a:xfrm>
            <a:custGeom>
              <a:avLst/>
              <a:gdLst>
                <a:gd name="connsiteX0" fmla="*/ 88079 w 131936"/>
                <a:gd name="connsiteY0" fmla="*/ 73309 h 73089"/>
                <a:gd name="connsiteX1" fmla="*/ 44587 w 131936"/>
                <a:gd name="connsiteY1" fmla="*/ 73309 h 73089"/>
                <a:gd name="connsiteX2" fmla="*/ 9128 w 131936"/>
                <a:gd name="connsiteY2" fmla="*/ 45606 h 73089"/>
                <a:gd name="connsiteX3" fmla="*/ 641 w 131936"/>
                <a:gd name="connsiteY3" fmla="*/ 11566 h 73089"/>
                <a:gd name="connsiteX4" fmla="*/ 9506 w 131936"/>
                <a:gd name="connsiteY4" fmla="*/ 220 h 73089"/>
                <a:gd name="connsiteX5" fmla="*/ 123161 w 131936"/>
                <a:gd name="connsiteY5" fmla="*/ 220 h 73089"/>
                <a:gd name="connsiteX6" fmla="*/ 132025 w 131936"/>
                <a:gd name="connsiteY6" fmla="*/ 11566 h 73089"/>
                <a:gd name="connsiteX7" fmla="*/ 123538 w 131936"/>
                <a:gd name="connsiteY7" fmla="*/ 45606 h 73089"/>
                <a:gd name="connsiteX8" fmla="*/ 88079 w 131936"/>
                <a:gd name="connsiteY8" fmla="*/ 73309 h 7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936" h="73089">
                  <a:moveTo>
                    <a:pt x="88079" y="73309"/>
                  </a:moveTo>
                  <a:lnTo>
                    <a:pt x="44587" y="73309"/>
                  </a:lnTo>
                  <a:cubicBezTo>
                    <a:pt x="27809" y="73309"/>
                    <a:pt x="13187" y="61885"/>
                    <a:pt x="9128" y="45606"/>
                  </a:cubicBezTo>
                  <a:lnTo>
                    <a:pt x="641" y="11566"/>
                  </a:lnTo>
                  <a:cubicBezTo>
                    <a:pt x="-796" y="5801"/>
                    <a:pt x="3565" y="220"/>
                    <a:pt x="9506" y="220"/>
                  </a:cubicBezTo>
                  <a:lnTo>
                    <a:pt x="123161" y="220"/>
                  </a:lnTo>
                  <a:cubicBezTo>
                    <a:pt x="129102" y="220"/>
                    <a:pt x="133462" y="5801"/>
                    <a:pt x="132025" y="11566"/>
                  </a:cubicBezTo>
                  <a:lnTo>
                    <a:pt x="123538" y="45606"/>
                  </a:lnTo>
                  <a:cubicBezTo>
                    <a:pt x="119479" y="61885"/>
                    <a:pt x="104856" y="73309"/>
                    <a:pt x="88079" y="73309"/>
                  </a:cubicBezTo>
                  <a:close/>
                </a:path>
              </a:pathLst>
            </a:custGeom>
            <a:noFill/>
            <a:ln w="19050" cap="rnd">
              <a:solidFill>
                <a:schemeClr val="tx1"/>
              </a:solidFill>
              <a:prstDash val="solid"/>
              <a:round/>
            </a:ln>
          </p:spPr>
          <p:txBody>
            <a:bodyPr rtlCol="0" anchor="ctr"/>
            <a:lstStyle/>
            <a:p>
              <a:endParaRPr lang="en-GB"/>
            </a:p>
          </p:txBody>
        </p:sp>
        <p:sp>
          <p:nvSpPr>
            <p:cNvPr id="627" name="Freeform 626">
              <a:extLst>
                <a:ext uri="{FF2B5EF4-FFF2-40B4-BE49-F238E27FC236}">
                  <a16:creationId xmlns:a16="http://schemas.microsoft.com/office/drawing/2014/main" id="{2A768CB3-AC3E-A98A-F00C-3D6F29F38705}"/>
                </a:ext>
              </a:extLst>
            </p:cNvPr>
            <p:cNvSpPr/>
            <p:nvPr/>
          </p:nvSpPr>
          <p:spPr>
            <a:xfrm flipV="1">
              <a:off x="2887927" y="485688"/>
              <a:ext cx="73089" cy="73089"/>
            </a:xfrm>
            <a:custGeom>
              <a:avLst/>
              <a:gdLst>
                <a:gd name="connsiteX0" fmla="*/ 76 w 73089"/>
                <a:gd name="connsiteY0" fmla="*/ 37047 h 73089"/>
                <a:gd name="connsiteX1" fmla="*/ 36621 w 73089"/>
                <a:gd name="connsiteY1" fmla="*/ 73592 h 73089"/>
                <a:gd name="connsiteX2" fmla="*/ 73166 w 73089"/>
                <a:gd name="connsiteY2" fmla="*/ 37047 h 73089"/>
                <a:gd name="connsiteX3" fmla="*/ 36621 w 73089"/>
                <a:gd name="connsiteY3" fmla="*/ 503 h 73089"/>
                <a:gd name="connsiteX4" fmla="*/ 76 w 73089"/>
                <a:gd name="connsiteY4" fmla="*/ 37047 h 73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89" h="73089">
                  <a:moveTo>
                    <a:pt x="76" y="37047"/>
                  </a:moveTo>
                  <a:cubicBezTo>
                    <a:pt x="76" y="57231"/>
                    <a:pt x="16437" y="73592"/>
                    <a:pt x="36621" y="73592"/>
                  </a:cubicBezTo>
                  <a:cubicBezTo>
                    <a:pt x="56804" y="73592"/>
                    <a:pt x="73166" y="57231"/>
                    <a:pt x="73166" y="37047"/>
                  </a:cubicBezTo>
                  <a:cubicBezTo>
                    <a:pt x="73166" y="16864"/>
                    <a:pt x="56804" y="503"/>
                    <a:pt x="36621" y="503"/>
                  </a:cubicBezTo>
                  <a:cubicBezTo>
                    <a:pt x="16437" y="503"/>
                    <a:pt x="76" y="16864"/>
                    <a:pt x="76" y="37047"/>
                  </a:cubicBezTo>
                  <a:close/>
                </a:path>
              </a:pathLst>
            </a:custGeom>
            <a:noFill/>
            <a:ln w="19050" cap="rnd">
              <a:solidFill>
                <a:schemeClr val="tx1"/>
              </a:solidFill>
              <a:prstDash val="solid"/>
              <a:round/>
            </a:ln>
          </p:spPr>
          <p:txBody>
            <a:bodyPr rtlCol="0" anchor="ctr"/>
            <a:lstStyle/>
            <a:p>
              <a:endParaRPr lang="en-GB"/>
            </a:p>
          </p:txBody>
        </p:sp>
        <p:sp>
          <p:nvSpPr>
            <p:cNvPr id="628" name="Freeform 627">
              <a:extLst>
                <a:ext uri="{FF2B5EF4-FFF2-40B4-BE49-F238E27FC236}">
                  <a16:creationId xmlns:a16="http://schemas.microsoft.com/office/drawing/2014/main" id="{D2D4A904-B1F1-6359-CA9D-68E6C75BD8A0}"/>
                </a:ext>
              </a:extLst>
            </p:cNvPr>
            <p:cNvSpPr/>
            <p:nvPr/>
          </p:nvSpPr>
          <p:spPr>
            <a:xfrm flipV="1">
              <a:off x="2858503" y="558778"/>
              <a:ext cx="131936" cy="73089"/>
            </a:xfrm>
            <a:custGeom>
              <a:avLst/>
              <a:gdLst>
                <a:gd name="connsiteX0" fmla="*/ 87854 w 131936"/>
                <a:gd name="connsiteY0" fmla="*/ 73739 h 73089"/>
                <a:gd name="connsiteX1" fmla="*/ 44363 w 131936"/>
                <a:gd name="connsiteY1" fmla="*/ 73739 h 73089"/>
                <a:gd name="connsiteX2" fmla="*/ 8903 w 131936"/>
                <a:gd name="connsiteY2" fmla="*/ 46035 h 73089"/>
                <a:gd name="connsiteX3" fmla="*/ 416 w 131936"/>
                <a:gd name="connsiteY3" fmla="*/ 11996 h 73089"/>
                <a:gd name="connsiteX4" fmla="*/ 9282 w 131936"/>
                <a:gd name="connsiteY4" fmla="*/ 649 h 73089"/>
                <a:gd name="connsiteX5" fmla="*/ 122935 w 131936"/>
                <a:gd name="connsiteY5" fmla="*/ 649 h 73089"/>
                <a:gd name="connsiteX6" fmla="*/ 131801 w 131936"/>
                <a:gd name="connsiteY6" fmla="*/ 11996 h 73089"/>
                <a:gd name="connsiteX7" fmla="*/ 123314 w 131936"/>
                <a:gd name="connsiteY7" fmla="*/ 46035 h 73089"/>
                <a:gd name="connsiteX8" fmla="*/ 87854 w 131936"/>
                <a:gd name="connsiteY8" fmla="*/ 73739 h 7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936" h="73089">
                  <a:moveTo>
                    <a:pt x="87854" y="73739"/>
                  </a:moveTo>
                  <a:lnTo>
                    <a:pt x="44363" y="73739"/>
                  </a:lnTo>
                  <a:cubicBezTo>
                    <a:pt x="27585" y="73739"/>
                    <a:pt x="12963" y="62315"/>
                    <a:pt x="8903" y="46035"/>
                  </a:cubicBezTo>
                  <a:lnTo>
                    <a:pt x="416" y="11996"/>
                  </a:lnTo>
                  <a:cubicBezTo>
                    <a:pt x="-1021" y="6231"/>
                    <a:pt x="3340" y="649"/>
                    <a:pt x="9282" y="649"/>
                  </a:cubicBezTo>
                  <a:lnTo>
                    <a:pt x="122935" y="649"/>
                  </a:lnTo>
                  <a:cubicBezTo>
                    <a:pt x="128878" y="649"/>
                    <a:pt x="133238" y="6231"/>
                    <a:pt x="131801" y="11996"/>
                  </a:cubicBezTo>
                  <a:lnTo>
                    <a:pt x="123314" y="46035"/>
                  </a:lnTo>
                  <a:cubicBezTo>
                    <a:pt x="119254" y="62315"/>
                    <a:pt x="104632" y="73739"/>
                    <a:pt x="87854" y="73739"/>
                  </a:cubicBezTo>
                  <a:close/>
                </a:path>
              </a:pathLst>
            </a:custGeom>
            <a:noFill/>
            <a:ln w="19050" cap="rnd">
              <a:solidFill>
                <a:schemeClr val="tx1"/>
              </a:solidFill>
              <a:prstDash val="solid"/>
              <a:round/>
            </a:ln>
          </p:spPr>
          <p:txBody>
            <a:bodyPr rtlCol="0" anchor="ctr"/>
            <a:lstStyle/>
            <a:p>
              <a:endParaRPr lang="en-GB"/>
            </a:p>
          </p:txBody>
        </p:sp>
        <p:sp>
          <p:nvSpPr>
            <p:cNvPr id="629" name="Freeform 628">
              <a:extLst>
                <a:ext uri="{FF2B5EF4-FFF2-40B4-BE49-F238E27FC236}">
                  <a16:creationId xmlns:a16="http://schemas.microsoft.com/office/drawing/2014/main" id="{8D8B4B7B-87D8-6320-7288-B3CF16B1BAC9}"/>
                </a:ext>
              </a:extLst>
            </p:cNvPr>
            <p:cNvSpPr/>
            <p:nvPr/>
          </p:nvSpPr>
          <p:spPr>
            <a:xfrm flipV="1">
              <a:off x="3196354" y="485688"/>
              <a:ext cx="73089" cy="73089"/>
            </a:xfrm>
            <a:custGeom>
              <a:avLst/>
              <a:gdLst>
                <a:gd name="connsiteX0" fmla="*/ 526 w 73089"/>
                <a:gd name="connsiteY0" fmla="*/ 37047 h 73089"/>
                <a:gd name="connsiteX1" fmla="*/ 37071 w 73089"/>
                <a:gd name="connsiteY1" fmla="*/ 73592 h 73089"/>
                <a:gd name="connsiteX2" fmla="*/ 73616 w 73089"/>
                <a:gd name="connsiteY2" fmla="*/ 37047 h 73089"/>
                <a:gd name="connsiteX3" fmla="*/ 37071 w 73089"/>
                <a:gd name="connsiteY3" fmla="*/ 503 h 73089"/>
                <a:gd name="connsiteX4" fmla="*/ 526 w 73089"/>
                <a:gd name="connsiteY4" fmla="*/ 37047 h 73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89" h="73089">
                  <a:moveTo>
                    <a:pt x="526" y="37047"/>
                  </a:moveTo>
                  <a:cubicBezTo>
                    <a:pt x="526" y="57231"/>
                    <a:pt x="16888" y="73592"/>
                    <a:pt x="37071" y="73592"/>
                  </a:cubicBezTo>
                  <a:cubicBezTo>
                    <a:pt x="57255" y="73592"/>
                    <a:pt x="73616" y="57231"/>
                    <a:pt x="73616" y="37047"/>
                  </a:cubicBezTo>
                  <a:cubicBezTo>
                    <a:pt x="73616" y="16864"/>
                    <a:pt x="57255" y="503"/>
                    <a:pt x="37071" y="503"/>
                  </a:cubicBezTo>
                  <a:cubicBezTo>
                    <a:pt x="16888" y="503"/>
                    <a:pt x="526" y="16864"/>
                    <a:pt x="526" y="37047"/>
                  </a:cubicBezTo>
                  <a:close/>
                </a:path>
              </a:pathLst>
            </a:custGeom>
            <a:noFill/>
            <a:ln w="19050" cap="rnd">
              <a:solidFill>
                <a:schemeClr val="tx1"/>
              </a:solidFill>
              <a:prstDash val="solid"/>
              <a:round/>
            </a:ln>
          </p:spPr>
          <p:txBody>
            <a:bodyPr rtlCol="0" anchor="ctr"/>
            <a:lstStyle/>
            <a:p>
              <a:endParaRPr lang="en-GB"/>
            </a:p>
          </p:txBody>
        </p:sp>
        <p:sp>
          <p:nvSpPr>
            <p:cNvPr id="630" name="Freeform 629">
              <a:extLst>
                <a:ext uri="{FF2B5EF4-FFF2-40B4-BE49-F238E27FC236}">
                  <a16:creationId xmlns:a16="http://schemas.microsoft.com/office/drawing/2014/main" id="{F7C1554B-A231-FC0B-A1C0-928DCD030C0C}"/>
                </a:ext>
              </a:extLst>
            </p:cNvPr>
            <p:cNvSpPr/>
            <p:nvPr/>
          </p:nvSpPr>
          <p:spPr>
            <a:xfrm flipV="1">
              <a:off x="3166930" y="558778"/>
              <a:ext cx="131936" cy="73089"/>
            </a:xfrm>
            <a:custGeom>
              <a:avLst/>
              <a:gdLst>
                <a:gd name="connsiteX0" fmla="*/ 88305 w 131936"/>
                <a:gd name="connsiteY0" fmla="*/ 73739 h 73089"/>
                <a:gd name="connsiteX1" fmla="*/ 44813 w 131936"/>
                <a:gd name="connsiteY1" fmla="*/ 73739 h 73089"/>
                <a:gd name="connsiteX2" fmla="*/ 9353 w 131936"/>
                <a:gd name="connsiteY2" fmla="*/ 46035 h 73089"/>
                <a:gd name="connsiteX3" fmla="*/ 866 w 131936"/>
                <a:gd name="connsiteY3" fmla="*/ 11996 h 73089"/>
                <a:gd name="connsiteX4" fmla="*/ 9732 w 131936"/>
                <a:gd name="connsiteY4" fmla="*/ 649 h 73089"/>
                <a:gd name="connsiteX5" fmla="*/ 123386 w 131936"/>
                <a:gd name="connsiteY5" fmla="*/ 649 h 73089"/>
                <a:gd name="connsiteX6" fmla="*/ 132251 w 131936"/>
                <a:gd name="connsiteY6" fmla="*/ 11996 h 73089"/>
                <a:gd name="connsiteX7" fmla="*/ 123764 w 131936"/>
                <a:gd name="connsiteY7" fmla="*/ 46035 h 73089"/>
                <a:gd name="connsiteX8" fmla="*/ 88305 w 131936"/>
                <a:gd name="connsiteY8" fmla="*/ 73739 h 7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936" h="73089">
                  <a:moveTo>
                    <a:pt x="88305" y="73739"/>
                  </a:moveTo>
                  <a:lnTo>
                    <a:pt x="44813" y="73739"/>
                  </a:lnTo>
                  <a:cubicBezTo>
                    <a:pt x="28035" y="73739"/>
                    <a:pt x="13413" y="62315"/>
                    <a:pt x="9353" y="46035"/>
                  </a:cubicBezTo>
                  <a:lnTo>
                    <a:pt x="866" y="11996"/>
                  </a:lnTo>
                  <a:cubicBezTo>
                    <a:pt x="-571" y="6231"/>
                    <a:pt x="3790" y="649"/>
                    <a:pt x="9732" y="649"/>
                  </a:cubicBezTo>
                  <a:lnTo>
                    <a:pt x="123386" y="649"/>
                  </a:lnTo>
                  <a:cubicBezTo>
                    <a:pt x="129327" y="649"/>
                    <a:pt x="133688" y="6231"/>
                    <a:pt x="132251" y="11996"/>
                  </a:cubicBezTo>
                  <a:lnTo>
                    <a:pt x="123764" y="46035"/>
                  </a:lnTo>
                  <a:cubicBezTo>
                    <a:pt x="119705" y="62315"/>
                    <a:pt x="105082" y="73739"/>
                    <a:pt x="88305" y="73739"/>
                  </a:cubicBezTo>
                  <a:close/>
                </a:path>
              </a:pathLst>
            </a:custGeom>
            <a:noFill/>
            <a:ln w="19050" cap="rnd">
              <a:solidFill>
                <a:schemeClr val="tx1"/>
              </a:solidFill>
              <a:prstDash val="solid"/>
              <a:round/>
            </a:ln>
          </p:spPr>
          <p:txBody>
            <a:bodyPr rtlCol="0" anchor="ctr"/>
            <a:lstStyle/>
            <a:p>
              <a:endParaRPr lang="en-GB"/>
            </a:p>
          </p:txBody>
        </p:sp>
        <p:sp>
          <p:nvSpPr>
            <p:cNvPr id="631" name="Freeform 630">
              <a:extLst>
                <a:ext uri="{FF2B5EF4-FFF2-40B4-BE49-F238E27FC236}">
                  <a16:creationId xmlns:a16="http://schemas.microsoft.com/office/drawing/2014/main" id="{566657E0-FEE9-88CB-0DBA-EB1430F5EA48}"/>
                </a:ext>
              </a:extLst>
            </p:cNvPr>
            <p:cNvSpPr/>
            <p:nvPr/>
          </p:nvSpPr>
          <p:spPr>
            <a:xfrm flipV="1">
              <a:off x="3033004" y="423035"/>
              <a:ext cx="91361" cy="66835"/>
            </a:xfrm>
            <a:custGeom>
              <a:avLst/>
              <a:gdLst>
                <a:gd name="connsiteX0" fmla="*/ 291 w 91361"/>
                <a:gd name="connsiteY0" fmla="*/ 24924 h 66835"/>
                <a:gd name="connsiteX1" fmla="*/ 24818 w 91361"/>
                <a:gd name="connsiteY1" fmla="*/ 397 h 66835"/>
                <a:gd name="connsiteX2" fmla="*/ 91653 w 91361"/>
                <a:gd name="connsiteY2" fmla="*/ 67233 h 66835"/>
              </a:gdLst>
              <a:ahLst/>
              <a:cxnLst>
                <a:cxn ang="0">
                  <a:pos x="connsiteX0" y="connsiteY0"/>
                </a:cxn>
                <a:cxn ang="0">
                  <a:pos x="connsiteX1" y="connsiteY1"/>
                </a:cxn>
                <a:cxn ang="0">
                  <a:pos x="connsiteX2" y="connsiteY2"/>
                </a:cxn>
              </a:cxnLst>
              <a:rect l="l" t="t" r="r" b="b"/>
              <a:pathLst>
                <a:path w="91361" h="66835">
                  <a:moveTo>
                    <a:pt x="291" y="24924"/>
                  </a:moveTo>
                  <a:lnTo>
                    <a:pt x="24818" y="397"/>
                  </a:lnTo>
                  <a:lnTo>
                    <a:pt x="91653" y="67233"/>
                  </a:lnTo>
                </a:path>
              </a:pathLst>
            </a:custGeom>
            <a:noFill/>
            <a:ln w="19050" cap="rnd">
              <a:solidFill>
                <a:schemeClr val="tx1"/>
              </a:solidFill>
              <a:prstDash val="solid"/>
              <a:round/>
            </a:ln>
          </p:spPr>
          <p:txBody>
            <a:bodyPr rtlCol="0" anchor="ctr"/>
            <a:lstStyle/>
            <a:p>
              <a:endParaRPr lang="en-GB"/>
            </a:p>
          </p:txBody>
        </p:sp>
      </p:grpSp>
      <p:grpSp>
        <p:nvGrpSpPr>
          <p:cNvPr id="634" name="Graphic 632">
            <a:extLst>
              <a:ext uri="{FF2B5EF4-FFF2-40B4-BE49-F238E27FC236}">
                <a16:creationId xmlns:a16="http://schemas.microsoft.com/office/drawing/2014/main" id="{6BEE1C15-A43E-CDCD-D3DC-414937906849}"/>
              </a:ext>
            </a:extLst>
          </p:cNvPr>
          <p:cNvGrpSpPr/>
          <p:nvPr/>
        </p:nvGrpSpPr>
        <p:grpSpPr>
          <a:xfrm>
            <a:off x="2767427" y="1478234"/>
            <a:ext cx="440363" cy="305708"/>
            <a:chOff x="2858504" y="258831"/>
            <a:chExt cx="440363" cy="305708"/>
          </a:xfrm>
          <a:noFill/>
        </p:grpSpPr>
        <p:sp>
          <p:nvSpPr>
            <p:cNvPr id="635" name="Freeform 634">
              <a:extLst>
                <a:ext uri="{FF2B5EF4-FFF2-40B4-BE49-F238E27FC236}">
                  <a16:creationId xmlns:a16="http://schemas.microsoft.com/office/drawing/2014/main" id="{97265309-21AF-35AC-BDD2-EE457679AE95}"/>
                </a:ext>
              </a:extLst>
            </p:cNvPr>
            <p:cNvSpPr/>
            <p:nvPr/>
          </p:nvSpPr>
          <p:spPr>
            <a:xfrm flipV="1">
              <a:off x="2858504" y="258831"/>
              <a:ext cx="440363" cy="253068"/>
            </a:xfrm>
            <a:custGeom>
              <a:avLst/>
              <a:gdLst>
                <a:gd name="connsiteX0" fmla="*/ 440448 w 440363"/>
                <a:gd name="connsiteY0" fmla="*/ 18 h 253068"/>
                <a:gd name="connsiteX1" fmla="*/ 85 w 440363"/>
                <a:gd name="connsiteY1" fmla="*/ 18 h 253068"/>
                <a:gd name="connsiteX2" fmla="*/ 85 w 440363"/>
                <a:gd name="connsiteY2" fmla="*/ 253086 h 253068"/>
                <a:gd name="connsiteX3" fmla="*/ 440448 w 440363"/>
                <a:gd name="connsiteY3" fmla="*/ 253086 h 253068"/>
              </a:gdLst>
              <a:ahLst/>
              <a:cxnLst>
                <a:cxn ang="0">
                  <a:pos x="connsiteX0" y="connsiteY0"/>
                </a:cxn>
                <a:cxn ang="0">
                  <a:pos x="connsiteX1" y="connsiteY1"/>
                </a:cxn>
                <a:cxn ang="0">
                  <a:pos x="connsiteX2" y="connsiteY2"/>
                </a:cxn>
                <a:cxn ang="0">
                  <a:pos x="connsiteX3" y="connsiteY3"/>
                </a:cxn>
              </a:cxnLst>
              <a:rect l="l" t="t" r="r" b="b"/>
              <a:pathLst>
                <a:path w="440363" h="253068">
                  <a:moveTo>
                    <a:pt x="440448" y="18"/>
                  </a:moveTo>
                  <a:lnTo>
                    <a:pt x="85" y="18"/>
                  </a:lnTo>
                  <a:lnTo>
                    <a:pt x="85" y="253086"/>
                  </a:lnTo>
                  <a:lnTo>
                    <a:pt x="440448" y="253086"/>
                  </a:lnTo>
                  <a:close/>
                </a:path>
              </a:pathLst>
            </a:custGeom>
            <a:noFill/>
            <a:ln w="19050" cap="rnd">
              <a:solidFill>
                <a:schemeClr val="tx1"/>
              </a:solidFill>
              <a:prstDash val="solid"/>
              <a:round/>
            </a:ln>
          </p:spPr>
          <p:txBody>
            <a:bodyPr rtlCol="0" anchor="ctr"/>
            <a:lstStyle/>
            <a:p>
              <a:endParaRPr lang="en-GB"/>
            </a:p>
          </p:txBody>
        </p:sp>
        <p:sp>
          <p:nvSpPr>
            <p:cNvPr id="636" name="Freeform 635">
              <a:extLst>
                <a:ext uri="{FF2B5EF4-FFF2-40B4-BE49-F238E27FC236}">
                  <a16:creationId xmlns:a16="http://schemas.microsoft.com/office/drawing/2014/main" id="{D2CC97DC-AEFA-5EE5-FEEB-E4468260D91E}"/>
                </a:ext>
              </a:extLst>
            </p:cNvPr>
            <p:cNvSpPr/>
            <p:nvPr/>
          </p:nvSpPr>
          <p:spPr>
            <a:xfrm flipV="1">
              <a:off x="3043978" y="511900"/>
              <a:ext cx="685" cy="52639"/>
            </a:xfrm>
            <a:custGeom>
              <a:avLst/>
              <a:gdLst>
                <a:gd name="connsiteX0" fmla="*/ 291 w 685"/>
                <a:gd name="connsiteY0" fmla="*/ 497 h 52639"/>
                <a:gd name="connsiteX1" fmla="*/ 291 w 685"/>
                <a:gd name="connsiteY1" fmla="*/ 53137 h 52639"/>
              </a:gdLst>
              <a:ahLst/>
              <a:cxnLst>
                <a:cxn ang="0">
                  <a:pos x="connsiteX0" y="connsiteY0"/>
                </a:cxn>
                <a:cxn ang="0">
                  <a:pos x="connsiteX1" y="connsiteY1"/>
                </a:cxn>
              </a:cxnLst>
              <a:rect l="l" t="t" r="r" b="b"/>
              <a:pathLst>
                <a:path w="685" h="52639">
                  <a:moveTo>
                    <a:pt x="291" y="497"/>
                  </a:moveTo>
                  <a:lnTo>
                    <a:pt x="291" y="53137"/>
                  </a:lnTo>
                </a:path>
              </a:pathLst>
            </a:custGeom>
            <a:noFill/>
            <a:ln w="19050" cap="rnd">
              <a:solidFill>
                <a:schemeClr val="tx1"/>
              </a:solidFill>
              <a:prstDash val="solid"/>
              <a:round/>
            </a:ln>
          </p:spPr>
          <p:txBody>
            <a:bodyPr rtlCol="0" anchor="ctr"/>
            <a:lstStyle/>
            <a:p>
              <a:endParaRPr lang="en-GB"/>
            </a:p>
          </p:txBody>
        </p:sp>
        <p:sp>
          <p:nvSpPr>
            <p:cNvPr id="637" name="Freeform 636">
              <a:extLst>
                <a:ext uri="{FF2B5EF4-FFF2-40B4-BE49-F238E27FC236}">
                  <a16:creationId xmlns:a16="http://schemas.microsoft.com/office/drawing/2014/main" id="{9B168E0B-C9AE-E314-DA5D-93D460E8508A}"/>
                </a:ext>
              </a:extLst>
            </p:cNvPr>
            <p:cNvSpPr/>
            <p:nvPr/>
          </p:nvSpPr>
          <p:spPr>
            <a:xfrm flipV="1">
              <a:off x="3113393" y="511899"/>
              <a:ext cx="685" cy="52639"/>
            </a:xfrm>
            <a:custGeom>
              <a:avLst/>
              <a:gdLst>
                <a:gd name="connsiteX0" fmla="*/ 392 w 685"/>
                <a:gd name="connsiteY0" fmla="*/ 53195 h 52639"/>
                <a:gd name="connsiteX1" fmla="*/ 392 w 685"/>
                <a:gd name="connsiteY1" fmla="*/ 555 h 52639"/>
              </a:gdLst>
              <a:ahLst/>
              <a:cxnLst>
                <a:cxn ang="0">
                  <a:pos x="connsiteX0" y="connsiteY0"/>
                </a:cxn>
                <a:cxn ang="0">
                  <a:pos x="connsiteX1" y="connsiteY1"/>
                </a:cxn>
              </a:cxnLst>
              <a:rect l="l" t="t" r="r" b="b"/>
              <a:pathLst>
                <a:path w="685" h="52639">
                  <a:moveTo>
                    <a:pt x="392" y="53195"/>
                  </a:moveTo>
                  <a:lnTo>
                    <a:pt x="392" y="555"/>
                  </a:lnTo>
                </a:path>
              </a:pathLst>
            </a:custGeom>
            <a:noFill/>
            <a:ln w="19050" cap="rnd">
              <a:solidFill>
                <a:schemeClr val="tx1"/>
              </a:solidFill>
              <a:prstDash val="solid"/>
              <a:round/>
            </a:ln>
          </p:spPr>
          <p:txBody>
            <a:bodyPr rtlCol="0" anchor="ctr"/>
            <a:lstStyle/>
            <a:p>
              <a:endParaRPr lang="en-GB"/>
            </a:p>
          </p:txBody>
        </p:sp>
        <p:sp>
          <p:nvSpPr>
            <p:cNvPr id="638" name="Freeform 637">
              <a:extLst>
                <a:ext uri="{FF2B5EF4-FFF2-40B4-BE49-F238E27FC236}">
                  <a16:creationId xmlns:a16="http://schemas.microsoft.com/office/drawing/2014/main" id="{3C472910-E270-CE36-4E8F-22A95FD080EC}"/>
                </a:ext>
              </a:extLst>
            </p:cNvPr>
            <p:cNvSpPr/>
            <p:nvPr/>
          </p:nvSpPr>
          <p:spPr>
            <a:xfrm flipV="1">
              <a:off x="2993173" y="564539"/>
              <a:ext cx="171024" cy="685"/>
            </a:xfrm>
            <a:custGeom>
              <a:avLst/>
              <a:gdLst>
                <a:gd name="connsiteX0" fmla="*/ 248 w 171024"/>
                <a:gd name="connsiteY0" fmla="*/ 564 h 685"/>
                <a:gd name="connsiteX1" fmla="*/ 171272 w 171024"/>
                <a:gd name="connsiteY1" fmla="*/ 564 h 685"/>
              </a:gdLst>
              <a:ahLst/>
              <a:cxnLst>
                <a:cxn ang="0">
                  <a:pos x="connsiteX0" y="connsiteY0"/>
                </a:cxn>
                <a:cxn ang="0">
                  <a:pos x="connsiteX1" y="connsiteY1"/>
                </a:cxn>
              </a:cxnLst>
              <a:rect l="l" t="t" r="r" b="b"/>
              <a:pathLst>
                <a:path w="171024" h="685">
                  <a:moveTo>
                    <a:pt x="248" y="564"/>
                  </a:moveTo>
                  <a:lnTo>
                    <a:pt x="171272" y="564"/>
                  </a:lnTo>
                </a:path>
              </a:pathLst>
            </a:custGeom>
            <a:noFill/>
            <a:ln w="19050" cap="rnd">
              <a:solidFill>
                <a:schemeClr val="tx1"/>
              </a:solidFill>
              <a:prstDash val="solid"/>
              <a:round/>
            </a:ln>
          </p:spPr>
          <p:txBody>
            <a:bodyPr rtlCol="0" anchor="ctr"/>
            <a:lstStyle/>
            <a:p>
              <a:endParaRPr lang="en-GB"/>
            </a:p>
          </p:txBody>
        </p:sp>
      </p:grpSp>
      <p:grpSp>
        <p:nvGrpSpPr>
          <p:cNvPr id="641" name="Graphic 639">
            <a:extLst>
              <a:ext uri="{FF2B5EF4-FFF2-40B4-BE49-F238E27FC236}">
                <a16:creationId xmlns:a16="http://schemas.microsoft.com/office/drawing/2014/main" id="{0E6A5CCB-A88E-AF49-4367-6AC41E3D5D53}"/>
              </a:ext>
            </a:extLst>
          </p:cNvPr>
          <p:cNvGrpSpPr/>
          <p:nvPr/>
        </p:nvGrpSpPr>
        <p:grpSpPr>
          <a:xfrm>
            <a:off x="7622507" y="1410907"/>
            <a:ext cx="440363" cy="440363"/>
            <a:chOff x="2858504" y="191504"/>
            <a:chExt cx="440363" cy="440363"/>
          </a:xfrm>
          <a:noFill/>
        </p:grpSpPr>
        <p:sp>
          <p:nvSpPr>
            <p:cNvPr id="642" name="Freeform 641">
              <a:extLst>
                <a:ext uri="{FF2B5EF4-FFF2-40B4-BE49-F238E27FC236}">
                  <a16:creationId xmlns:a16="http://schemas.microsoft.com/office/drawing/2014/main" id="{2EBA3679-DC12-3AF1-16DD-D64828801B2B}"/>
                </a:ext>
              </a:extLst>
            </p:cNvPr>
            <p:cNvSpPr/>
            <p:nvPr/>
          </p:nvSpPr>
          <p:spPr>
            <a:xfrm flipV="1">
              <a:off x="2858504" y="191504"/>
              <a:ext cx="440363" cy="440363"/>
            </a:xfrm>
            <a:custGeom>
              <a:avLst/>
              <a:gdLst>
                <a:gd name="connsiteX0" fmla="*/ 440945 w 440363"/>
                <a:gd name="connsiteY0" fmla="*/ 220523 h 440363"/>
                <a:gd name="connsiteX1" fmla="*/ 220764 w 440363"/>
                <a:gd name="connsiteY1" fmla="*/ 341 h 440363"/>
                <a:gd name="connsiteX2" fmla="*/ 582 w 440363"/>
                <a:gd name="connsiteY2" fmla="*/ 220523 h 440363"/>
                <a:gd name="connsiteX3" fmla="*/ 220764 w 440363"/>
                <a:gd name="connsiteY3" fmla="*/ 440704 h 440363"/>
                <a:gd name="connsiteX4" fmla="*/ 440945 w 440363"/>
                <a:gd name="connsiteY4" fmla="*/ 220523 h 440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363" h="440363">
                  <a:moveTo>
                    <a:pt x="440945" y="220523"/>
                  </a:moveTo>
                  <a:cubicBezTo>
                    <a:pt x="440945" y="98920"/>
                    <a:pt x="342366" y="341"/>
                    <a:pt x="220764" y="341"/>
                  </a:cubicBezTo>
                  <a:cubicBezTo>
                    <a:pt x="99159" y="341"/>
                    <a:pt x="582" y="98920"/>
                    <a:pt x="582" y="220523"/>
                  </a:cubicBezTo>
                  <a:cubicBezTo>
                    <a:pt x="582" y="342128"/>
                    <a:pt x="99159" y="440704"/>
                    <a:pt x="220764" y="440704"/>
                  </a:cubicBezTo>
                  <a:cubicBezTo>
                    <a:pt x="342366" y="440704"/>
                    <a:pt x="440945" y="342128"/>
                    <a:pt x="440945" y="220523"/>
                  </a:cubicBezTo>
                  <a:close/>
                </a:path>
              </a:pathLst>
            </a:custGeom>
            <a:noFill/>
            <a:ln w="19050" cap="rnd">
              <a:solidFill>
                <a:schemeClr val="tx1"/>
              </a:solidFill>
              <a:prstDash val="solid"/>
              <a:round/>
            </a:ln>
          </p:spPr>
          <p:txBody>
            <a:bodyPr rtlCol="0" anchor="ctr"/>
            <a:lstStyle/>
            <a:p>
              <a:endParaRPr lang="en-GB"/>
            </a:p>
          </p:txBody>
        </p:sp>
        <p:sp>
          <p:nvSpPr>
            <p:cNvPr id="643" name="Freeform 642">
              <a:extLst>
                <a:ext uri="{FF2B5EF4-FFF2-40B4-BE49-F238E27FC236}">
                  <a16:creationId xmlns:a16="http://schemas.microsoft.com/office/drawing/2014/main" id="{8C6EBF35-5ACE-D575-9FC7-CBBE68564D54}"/>
                </a:ext>
              </a:extLst>
            </p:cNvPr>
            <p:cNvSpPr/>
            <p:nvPr/>
          </p:nvSpPr>
          <p:spPr>
            <a:xfrm flipV="1">
              <a:off x="2990612" y="294256"/>
              <a:ext cx="176146" cy="176144"/>
            </a:xfrm>
            <a:custGeom>
              <a:avLst/>
              <a:gdLst>
                <a:gd name="connsiteX0" fmla="*/ 176584 w 176146"/>
                <a:gd name="connsiteY0" fmla="*/ 88371 h 176144"/>
                <a:gd name="connsiteX1" fmla="*/ 88511 w 176146"/>
                <a:gd name="connsiteY1" fmla="*/ 298 h 176144"/>
                <a:gd name="connsiteX2" fmla="*/ 438 w 176146"/>
                <a:gd name="connsiteY2" fmla="*/ 88371 h 176144"/>
                <a:gd name="connsiteX3" fmla="*/ 88511 w 176146"/>
                <a:gd name="connsiteY3" fmla="*/ 176443 h 176144"/>
                <a:gd name="connsiteX4" fmla="*/ 176584 w 176146"/>
                <a:gd name="connsiteY4" fmla="*/ 88371 h 176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146" h="176144">
                  <a:moveTo>
                    <a:pt x="176584" y="88371"/>
                  </a:moveTo>
                  <a:cubicBezTo>
                    <a:pt x="176584" y="39730"/>
                    <a:pt x="137154" y="298"/>
                    <a:pt x="88511" y="298"/>
                  </a:cubicBezTo>
                  <a:cubicBezTo>
                    <a:pt x="39867" y="298"/>
                    <a:pt x="438" y="39730"/>
                    <a:pt x="438" y="88371"/>
                  </a:cubicBezTo>
                  <a:cubicBezTo>
                    <a:pt x="438" y="137011"/>
                    <a:pt x="39867" y="176443"/>
                    <a:pt x="88511" y="176443"/>
                  </a:cubicBezTo>
                  <a:cubicBezTo>
                    <a:pt x="137154" y="176443"/>
                    <a:pt x="176584" y="137011"/>
                    <a:pt x="176584" y="88371"/>
                  </a:cubicBezTo>
                  <a:close/>
                </a:path>
              </a:pathLst>
            </a:custGeom>
            <a:noFill/>
            <a:ln w="19050" cap="rnd">
              <a:solidFill>
                <a:schemeClr val="tx1"/>
              </a:solidFill>
              <a:prstDash val="solid"/>
              <a:round/>
            </a:ln>
          </p:spPr>
          <p:txBody>
            <a:bodyPr rtlCol="0" anchor="ctr"/>
            <a:lstStyle/>
            <a:p>
              <a:endParaRPr lang="en-GB"/>
            </a:p>
          </p:txBody>
        </p:sp>
        <p:sp>
          <p:nvSpPr>
            <p:cNvPr id="644" name="Freeform 643">
              <a:extLst>
                <a:ext uri="{FF2B5EF4-FFF2-40B4-BE49-F238E27FC236}">
                  <a16:creationId xmlns:a16="http://schemas.microsoft.com/office/drawing/2014/main" id="{A295B77E-3CA9-406C-1D48-5A3AF4404876}"/>
                </a:ext>
              </a:extLst>
            </p:cNvPr>
            <p:cNvSpPr/>
            <p:nvPr/>
          </p:nvSpPr>
          <p:spPr>
            <a:xfrm flipV="1">
              <a:off x="2947319" y="470401"/>
              <a:ext cx="262730" cy="118002"/>
            </a:xfrm>
            <a:custGeom>
              <a:avLst/>
              <a:gdLst>
                <a:gd name="connsiteX0" fmla="*/ 198 w 262730"/>
                <a:gd name="connsiteY0" fmla="*/ 450 h 118002"/>
                <a:gd name="connsiteX1" fmla="*/ 131564 w 262730"/>
                <a:gd name="connsiteY1" fmla="*/ 118451 h 118002"/>
                <a:gd name="connsiteX2" fmla="*/ 262928 w 262730"/>
                <a:gd name="connsiteY2" fmla="*/ 449 h 118002"/>
              </a:gdLst>
              <a:ahLst/>
              <a:cxnLst>
                <a:cxn ang="0">
                  <a:pos x="connsiteX0" y="connsiteY0"/>
                </a:cxn>
                <a:cxn ang="0">
                  <a:pos x="connsiteX1" y="connsiteY1"/>
                </a:cxn>
                <a:cxn ang="0">
                  <a:pos x="connsiteX2" y="connsiteY2"/>
                </a:cxn>
              </a:cxnLst>
              <a:rect l="l" t="t" r="r" b="b"/>
              <a:pathLst>
                <a:path w="262730" h="118002">
                  <a:moveTo>
                    <a:pt x="198" y="450"/>
                  </a:moveTo>
                  <a:cubicBezTo>
                    <a:pt x="7242" y="66781"/>
                    <a:pt x="63367" y="118451"/>
                    <a:pt x="131564" y="118451"/>
                  </a:cubicBezTo>
                  <a:cubicBezTo>
                    <a:pt x="199762" y="118451"/>
                    <a:pt x="255887" y="66777"/>
                    <a:pt x="262928" y="449"/>
                  </a:cubicBezTo>
                </a:path>
              </a:pathLst>
            </a:custGeom>
            <a:noFill/>
            <a:ln w="19050" cap="rnd">
              <a:solidFill>
                <a:schemeClr val="tx1"/>
              </a:solidFill>
              <a:prstDash val="solid"/>
              <a:round/>
            </a:ln>
          </p:spPr>
          <p:txBody>
            <a:bodyPr rtlCol="0" anchor="ctr"/>
            <a:lstStyle/>
            <a:p>
              <a:endParaRPr lang="en-GB"/>
            </a:p>
          </p:txBody>
        </p:sp>
      </p:grpSp>
      <p:grpSp>
        <p:nvGrpSpPr>
          <p:cNvPr id="647" name="Graphic 645">
            <a:extLst>
              <a:ext uri="{FF2B5EF4-FFF2-40B4-BE49-F238E27FC236}">
                <a16:creationId xmlns:a16="http://schemas.microsoft.com/office/drawing/2014/main" id="{0B30B8D4-E1E3-1FC0-6E35-D5B075982AFB}"/>
              </a:ext>
            </a:extLst>
          </p:cNvPr>
          <p:cNvGrpSpPr/>
          <p:nvPr/>
        </p:nvGrpSpPr>
        <p:grpSpPr>
          <a:xfrm>
            <a:off x="11060826" y="1410907"/>
            <a:ext cx="440363" cy="440363"/>
            <a:chOff x="2858504" y="191504"/>
            <a:chExt cx="440363" cy="440363"/>
          </a:xfrm>
          <a:noFill/>
        </p:grpSpPr>
        <p:sp>
          <p:nvSpPr>
            <p:cNvPr id="648" name="Freeform 647">
              <a:extLst>
                <a:ext uri="{FF2B5EF4-FFF2-40B4-BE49-F238E27FC236}">
                  <a16:creationId xmlns:a16="http://schemas.microsoft.com/office/drawing/2014/main" id="{983FE18C-29EF-C0D7-BA77-F86BF9E59C03}"/>
                </a:ext>
              </a:extLst>
            </p:cNvPr>
            <p:cNvSpPr/>
            <p:nvPr/>
          </p:nvSpPr>
          <p:spPr>
            <a:xfrm flipV="1">
              <a:off x="2858504" y="191504"/>
              <a:ext cx="440363" cy="440363"/>
            </a:xfrm>
            <a:custGeom>
              <a:avLst/>
              <a:gdLst>
                <a:gd name="connsiteX0" fmla="*/ 440945 w 440363"/>
                <a:gd name="connsiteY0" fmla="*/ 220523 h 440363"/>
                <a:gd name="connsiteX1" fmla="*/ 220764 w 440363"/>
                <a:gd name="connsiteY1" fmla="*/ 341 h 440363"/>
                <a:gd name="connsiteX2" fmla="*/ 582 w 440363"/>
                <a:gd name="connsiteY2" fmla="*/ 220523 h 440363"/>
                <a:gd name="connsiteX3" fmla="*/ 220764 w 440363"/>
                <a:gd name="connsiteY3" fmla="*/ 440704 h 440363"/>
                <a:gd name="connsiteX4" fmla="*/ 440945 w 440363"/>
                <a:gd name="connsiteY4" fmla="*/ 220523 h 440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363" h="440363">
                  <a:moveTo>
                    <a:pt x="440945" y="220523"/>
                  </a:moveTo>
                  <a:cubicBezTo>
                    <a:pt x="440945" y="99425"/>
                    <a:pt x="341863" y="341"/>
                    <a:pt x="220764" y="341"/>
                  </a:cubicBezTo>
                  <a:cubicBezTo>
                    <a:pt x="99665" y="341"/>
                    <a:pt x="582" y="99425"/>
                    <a:pt x="582" y="220523"/>
                  </a:cubicBezTo>
                  <a:cubicBezTo>
                    <a:pt x="582" y="341621"/>
                    <a:pt x="99665" y="440704"/>
                    <a:pt x="220764" y="440704"/>
                  </a:cubicBezTo>
                  <a:cubicBezTo>
                    <a:pt x="341863" y="440704"/>
                    <a:pt x="440945" y="341621"/>
                    <a:pt x="440945" y="220523"/>
                  </a:cubicBezTo>
                  <a:close/>
                </a:path>
              </a:pathLst>
            </a:custGeom>
            <a:noFill/>
            <a:ln w="19050" cap="flat">
              <a:solidFill>
                <a:schemeClr val="tx1"/>
              </a:solidFill>
              <a:prstDash val="solid"/>
              <a:miter/>
            </a:ln>
          </p:spPr>
          <p:txBody>
            <a:bodyPr rtlCol="0" anchor="ctr"/>
            <a:lstStyle/>
            <a:p>
              <a:endParaRPr lang="en-GB"/>
            </a:p>
          </p:txBody>
        </p:sp>
        <p:sp>
          <p:nvSpPr>
            <p:cNvPr id="649" name="Freeform 648">
              <a:extLst>
                <a:ext uri="{FF2B5EF4-FFF2-40B4-BE49-F238E27FC236}">
                  <a16:creationId xmlns:a16="http://schemas.microsoft.com/office/drawing/2014/main" id="{A2776421-ECC6-4F69-04BA-CF63B50F2971}"/>
                </a:ext>
              </a:extLst>
            </p:cNvPr>
            <p:cNvSpPr/>
            <p:nvPr/>
          </p:nvSpPr>
          <p:spPr>
            <a:xfrm flipV="1">
              <a:off x="3078685" y="191504"/>
              <a:ext cx="685" cy="440363"/>
            </a:xfrm>
            <a:custGeom>
              <a:avLst/>
              <a:gdLst>
                <a:gd name="connsiteX0" fmla="*/ 341 w 685"/>
                <a:gd name="connsiteY0" fmla="*/ 100 h 440363"/>
                <a:gd name="connsiteX1" fmla="*/ 341 w 685"/>
                <a:gd name="connsiteY1" fmla="*/ 440463 h 440363"/>
              </a:gdLst>
              <a:ahLst/>
              <a:cxnLst>
                <a:cxn ang="0">
                  <a:pos x="connsiteX0" y="connsiteY0"/>
                </a:cxn>
                <a:cxn ang="0">
                  <a:pos x="connsiteX1" y="connsiteY1"/>
                </a:cxn>
              </a:cxnLst>
              <a:rect l="l" t="t" r="r" b="b"/>
              <a:pathLst>
                <a:path w="685" h="440363">
                  <a:moveTo>
                    <a:pt x="341" y="100"/>
                  </a:moveTo>
                  <a:lnTo>
                    <a:pt x="341" y="440463"/>
                  </a:lnTo>
                </a:path>
              </a:pathLst>
            </a:custGeom>
            <a:noFill/>
            <a:ln w="19050" cap="flat">
              <a:solidFill>
                <a:schemeClr val="tx1"/>
              </a:solidFill>
              <a:prstDash val="solid"/>
              <a:miter/>
            </a:ln>
          </p:spPr>
          <p:txBody>
            <a:bodyPr rtlCol="0" anchor="ctr"/>
            <a:lstStyle/>
            <a:p>
              <a:endParaRPr lang="en-GB"/>
            </a:p>
          </p:txBody>
        </p:sp>
        <p:sp>
          <p:nvSpPr>
            <p:cNvPr id="650" name="Freeform 649">
              <a:extLst>
                <a:ext uri="{FF2B5EF4-FFF2-40B4-BE49-F238E27FC236}">
                  <a16:creationId xmlns:a16="http://schemas.microsoft.com/office/drawing/2014/main" id="{523FFF14-464A-A5D4-BE6D-F540274B80A8}"/>
                </a:ext>
              </a:extLst>
            </p:cNvPr>
            <p:cNvSpPr/>
            <p:nvPr/>
          </p:nvSpPr>
          <p:spPr>
            <a:xfrm flipV="1">
              <a:off x="2969051" y="191504"/>
              <a:ext cx="219267" cy="440363"/>
            </a:xfrm>
            <a:custGeom>
              <a:avLst/>
              <a:gdLst>
                <a:gd name="connsiteX0" fmla="*/ 219729 w 219267"/>
                <a:gd name="connsiteY0" fmla="*/ 220523 h 440363"/>
                <a:gd name="connsiteX1" fmla="*/ 110095 w 219267"/>
                <a:gd name="connsiteY1" fmla="*/ 341 h 440363"/>
                <a:gd name="connsiteX2" fmla="*/ 461 w 219267"/>
                <a:gd name="connsiteY2" fmla="*/ 220523 h 440363"/>
                <a:gd name="connsiteX3" fmla="*/ 110095 w 219267"/>
                <a:gd name="connsiteY3" fmla="*/ 440704 h 440363"/>
                <a:gd name="connsiteX4" fmla="*/ 219729 w 219267"/>
                <a:gd name="connsiteY4" fmla="*/ 220523 h 440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267" h="440363">
                  <a:moveTo>
                    <a:pt x="219729" y="220523"/>
                  </a:moveTo>
                  <a:cubicBezTo>
                    <a:pt x="219729" y="99425"/>
                    <a:pt x="170644" y="341"/>
                    <a:pt x="110095" y="341"/>
                  </a:cubicBezTo>
                  <a:cubicBezTo>
                    <a:pt x="49546" y="341"/>
                    <a:pt x="461" y="99425"/>
                    <a:pt x="461" y="220523"/>
                  </a:cubicBezTo>
                  <a:cubicBezTo>
                    <a:pt x="461" y="341621"/>
                    <a:pt x="49546" y="440704"/>
                    <a:pt x="110095" y="440704"/>
                  </a:cubicBezTo>
                  <a:cubicBezTo>
                    <a:pt x="170644" y="440704"/>
                    <a:pt x="219729" y="341621"/>
                    <a:pt x="219729" y="220523"/>
                  </a:cubicBezTo>
                  <a:close/>
                </a:path>
              </a:pathLst>
            </a:custGeom>
            <a:noFill/>
            <a:ln w="19050" cap="flat">
              <a:solidFill>
                <a:schemeClr val="tx1"/>
              </a:solidFill>
              <a:prstDash val="solid"/>
              <a:miter/>
            </a:ln>
          </p:spPr>
          <p:txBody>
            <a:bodyPr rtlCol="0" anchor="ctr"/>
            <a:lstStyle/>
            <a:p>
              <a:endParaRPr lang="en-GB"/>
            </a:p>
          </p:txBody>
        </p:sp>
        <p:sp>
          <p:nvSpPr>
            <p:cNvPr id="651" name="Freeform 650">
              <a:extLst>
                <a:ext uri="{FF2B5EF4-FFF2-40B4-BE49-F238E27FC236}">
                  <a16:creationId xmlns:a16="http://schemas.microsoft.com/office/drawing/2014/main" id="{22F44577-5625-ADB4-C68A-31F4888F19FC}"/>
                </a:ext>
              </a:extLst>
            </p:cNvPr>
            <p:cNvSpPr/>
            <p:nvPr/>
          </p:nvSpPr>
          <p:spPr>
            <a:xfrm flipV="1">
              <a:off x="2858504" y="411685"/>
              <a:ext cx="440363" cy="685"/>
            </a:xfrm>
            <a:custGeom>
              <a:avLst/>
              <a:gdLst>
                <a:gd name="connsiteX0" fmla="*/ 440945 w 440363"/>
                <a:gd name="connsiteY0" fmla="*/ 341 h 685"/>
                <a:gd name="connsiteX1" fmla="*/ 582 w 440363"/>
                <a:gd name="connsiteY1" fmla="*/ 341 h 685"/>
              </a:gdLst>
              <a:ahLst/>
              <a:cxnLst>
                <a:cxn ang="0">
                  <a:pos x="connsiteX0" y="connsiteY0"/>
                </a:cxn>
                <a:cxn ang="0">
                  <a:pos x="connsiteX1" y="connsiteY1"/>
                </a:cxn>
              </a:cxnLst>
              <a:rect l="l" t="t" r="r" b="b"/>
              <a:pathLst>
                <a:path w="440363" h="685">
                  <a:moveTo>
                    <a:pt x="440945" y="341"/>
                  </a:moveTo>
                  <a:lnTo>
                    <a:pt x="582" y="341"/>
                  </a:lnTo>
                </a:path>
              </a:pathLst>
            </a:custGeom>
            <a:noFill/>
            <a:ln w="19050" cap="flat">
              <a:solidFill>
                <a:schemeClr val="tx1"/>
              </a:solidFill>
              <a:prstDash val="solid"/>
              <a:miter/>
            </a:ln>
          </p:spPr>
          <p:txBody>
            <a:bodyPr rtlCol="0" anchor="ctr"/>
            <a:lstStyle/>
            <a:p>
              <a:endParaRPr lang="en-GB"/>
            </a:p>
          </p:txBody>
        </p:sp>
        <p:sp>
          <p:nvSpPr>
            <p:cNvPr id="652" name="Freeform 651">
              <a:extLst>
                <a:ext uri="{FF2B5EF4-FFF2-40B4-BE49-F238E27FC236}">
                  <a16:creationId xmlns:a16="http://schemas.microsoft.com/office/drawing/2014/main" id="{A91C4963-9FC9-1DD3-7E3A-C03DE3A34A55}"/>
                </a:ext>
              </a:extLst>
            </p:cNvPr>
            <p:cNvSpPr/>
            <p:nvPr/>
          </p:nvSpPr>
          <p:spPr>
            <a:xfrm flipV="1">
              <a:off x="2897369" y="288347"/>
              <a:ext cx="362632" cy="685"/>
            </a:xfrm>
            <a:custGeom>
              <a:avLst/>
              <a:gdLst>
                <a:gd name="connsiteX0" fmla="*/ 363172 w 362632"/>
                <a:gd name="connsiteY0" fmla="*/ 161 h 685"/>
                <a:gd name="connsiteX1" fmla="*/ 540 w 362632"/>
                <a:gd name="connsiteY1" fmla="*/ 161 h 685"/>
              </a:gdLst>
              <a:ahLst/>
              <a:cxnLst>
                <a:cxn ang="0">
                  <a:pos x="connsiteX0" y="connsiteY0"/>
                </a:cxn>
                <a:cxn ang="0">
                  <a:pos x="connsiteX1" y="connsiteY1"/>
                </a:cxn>
              </a:cxnLst>
              <a:rect l="l" t="t" r="r" b="b"/>
              <a:pathLst>
                <a:path w="362632" h="685">
                  <a:moveTo>
                    <a:pt x="363172" y="161"/>
                  </a:moveTo>
                  <a:lnTo>
                    <a:pt x="540" y="161"/>
                  </a:lnTo>
                </a:path>
              </a:pathLst>
            </a:custGeom>
            <a:noFill/>
            <a:ln w="19050" cap="flat">
              <a:solidFill>
                <a:schemeClr val="tx1"/>
              </a:solidFill>
              <a:prstDash val="solid"/>
              <a:miter/>
            </a:ln>
          </p:spPr>
          <p:txBody>
            <a:bodyPr rtlCol="0" anchor="ctr"/>
            <a:lstStyle/>
            <a:p>
              <a:endParaRPr lang="en-GB"/>
            </a:p>
          </p:txBody>
        </p:sp>
        <p:sp>
          <p:nvSpPr>
            <p:cNvPr id="653" name="Freeform 652">
              <a:extLst>
                <a:ext uri="{FF2B5EF4-FFF2-40B4-BE49-F238E27FC236}">
                  <a16:creationId xmlns:a16="http://schemas.microsoft.com/office/drawing/2014/main" id="{0592FE49-31AB-75EE-38AE-10653457F98F}"/>
                </a:ext>
              </a:extLst>
            </p:cNvPr>
            <p:cNvSpPr/>
            <p:nvPr/>
          </p:nvSpPr>
          <p:spPr>
            <a:xfrm flipV="1">
              <a:off x="2897369" y="535024"/>
              <a:ext cx="362632" cy="685"/>
            </a:xfrm>
            <a:custGeom>
              <a:avLst/>
              <a:gdLst>
                <a:gd name="connsiteX0" fmla="*/ 363172 w 362632"/>
                <a:gd name="connsiteY0" fmla="*/ 521 h 685"/>
                <a:gd name="connsiteX1" fmla="*/ 540 w 362632"/>
                <a:gd name="connsiteY1" fmla="*/ 521 h 685"/>
              </a:gdLst>
              <a:ahLst/>
              <a:cxnLst>
                <a:cxn ang="0">
                  <a:pos x="connsiteX0" y="connsiteY0"/>
                </a:cxn>
                <a:cxn ang="0">
                  <a:pos x="connsiteX1" y="connsiteY1"/>
                </a:cxn>
              </a:cxnLst>
              <a:rect l="l" t="t" r="r" b="b"/>
              <a:pathLst>
                <a:path w="362632" h="685">
                  <a:moveTo>
                    <a:pt x="363172" y="521"/>
                  </a:moveTo>
                  <a:lnTo>
                    <a:pt x="540" y="521"/>
                  </a:lnTo>
                </a:path>
              </a:pathLst>
            </a:custGeom>
            <a:noFill/>
            <a:ln w="19050" cap="flat">
              <a:solidFill>
                <a:schemeClr val="tx1"/>
              </a:solidFill>
              <a:prstDash val="solid"/>
              <a:miter/>
            </a:ln>
          </p:spPr>
          <p:txBody>
            <a:bodyPr rtlCol="0" anchor="ctr"/>
            <a:lstStyle/>
            <a:p>
              <a:endParaRPr lang="en-GB"/>
            </a:p>
          </p:txBody>
        </p:sp>
      </p:grpSp>
      <p:sp>
        <p:nvSpPr>
          <p:cNvPr id="2" name="TextBox 1">
            <a:extLst>
              <a:ext uri="{FF2B5EF4-FFF2-40B4-BE49-F238E27FC236}">
                <a16:creationId xmlns:a16="http://schemas.microsoft.com/office/drawing/2014/main" id="{61D736F9-EA68-D934-A3FC-9AAB297F74BD}"/>
              </a:ext>
            </a:extLst>
          </p:cNvPr>
          <p:cNvSpPr txBox="1"/>
          <p:nvPr/>
        </p:nvSpPr>
        <p:spPr>
          <a:xfrm>
            <a:off x="933902" y="5821859"/>
            <a:ext cx="10324197" cy="246221"/>
          </a:xfrm>
          <a:prstGeom prst="rect">
            <a:avLst/>
          </a:prstGeom>
          <a:noFill/>
        </p:spPr>
        <p:txBody>
          <a:bodyPr wrap="square" rtlCol="0">
            <a:spAutoFit/>
          </a:bodyPr>
          <a:lstStyle/>
          <a:p>
            <a:pPr algn="ctr">
              <a:spcAft>
                <a:spcPts val="600"/>
              </a:spcAft>
            </a:pPr>
            <a:r>
              <a:rPr lang="en-GB" sz="1000" i="1"/>
              <a:t>Icons = thin line style, 1.5 </a:t>
            </a:r>
            <a:r>
              <a:rPr lang="en-GB" sz="1000" i="1" err="1"/>
              <a:t>pt</a:t>
            </a:r>
            <a:r>
              <a:rPr lang="en-GB" sz="1000" i="1"/>
              <a:t> stroke weight. These are all colour / size editable. If you need any additional please send a request to the design studio.</a:t>
            </a:r>
          </a:p>
        </p:txBody>
      </p:sp>
    </p:spTree>
    <p:extLst>
      <p:ext uri="{BB962C8B-B14F-4D97-AF65-F5344CB8AC3E}">
        <p14:creationId xmlns:p14="http://schemas.microsoft.com/office/powerpoint/2010/main" val="41119085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IO_CD_LOGO_PROTECTION" val="true"/>
</p:tagLst>
</file>

<file path=ppt/theme/theme1.xml><?xml version="1.0" encoding="utf-8"?>
<a:theme xmlns:a="http://schemas.openxmlformats.org/drawingml/2006/main" name="Bayer2022">
  <a:themeElements>
    <a:clrScheme name="Bayer">
      <a:dk1>
        <a:srgbClr val="011627"/>
      </a:dk1>
      <a:lt1>
        <a:srgbClr val="FFFFFF"/>
      </a:lt1>
      <a:dk2>
        <a:srgbClr val="404E5C"/>
      </a:dk2>
      <a:lt2>
        <a:srgbClr val="328FFF"/>
      </a:lt2>
      <a:accent1>
        <a:srgbClr val="2BFFC1"/>
      </a:accent1>
      <a:accent2>
        <a:srgbClr val="89D328"/>
      </a:accent2>
      <a:accent3>
        <a:srgbClr val="00BCFF"/>
      </a:accent3>
      <a:accent4>
        <a:srgbClr val="89D328"/>
      </a:accent4>
      <a:accent5>
        <a:srgbClr val="EDF2F3"/>
      </a:accent5>
      <a:accent6>
        <a:srgbClr val="00BCFF"/>
      </a:accent6>
      <a:hlink>
        <a:srgbClr val="2BFFC1"/>
      </a:hlink>
      <a:folHlink>
        <a:srgbClr val="328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Bayer2022" id="{B7CCB527-75FA-4B99-915D-CAFDC39B61C9}" vid="{5CD6347D-6214-46B0-B893-50B1B3499992}"/>
    </a:ext>
  </a:extLst>
</a:theme>
</file>

<file path=ppt/theme/theme10.xml><?xml version="1.0" encoding="utf-8"?>
<a:theme xmlns:a="http://schemas.openxmlformats.org/drawingml/2006/main" name="1_Bayer x MC // June 2021">
  <a:themeElements>
    <a:clrScheme name="Bayer HVA Colours">
      <a:dk1>
        <a:srgbClr val="011627"/>
      </a:dk1>
      <a:lt1>
        <a:srgbClr val="FFFFFF"/>
      </a:lt1>
      <a:dk2>
        <a:srgbClr val="404E5C"/>
      </a:dk2>
      <a:lt2>
        <a:srgbClr val="328FFF"/>
      </a:lt2>
      <a:accent1>
        <a:srgbClr val="2BFFC1"/>
      </a:accent1>
      <a:accent2>
        <a:srgbClr val="89D328"/>
      </a:accent2>
      <a:accent3>
        <a:srgbClr val="00BCFF"/>
      </a:accent3>
      <a:accent4>
        <a:srgbClr val="89D328"/>
      </a:accent4>
      <a:accent5>
        <a:srgbClr val="EDF2F3"/>
      </a:accent5>
      <a:accent6>
        <a:srgbClr val="00BCFF"/>
      </a:accent6>
      <a:hlink>
        <a:srgbClr val="2BFFC1"/>
      </a:hlink>
      <a:folHlink>
        <a:srgbClr val="328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Bayer x EM Template">
  <a:themeElements>
    <a:clrScheme name="Bayer 2023">
      <a:dk1>
        <a:srgbClr val="000000"/>
      </a:dk1>
      <a:lt1>
        <a:srgbClr val="FFFFFF"/>
      </a:lt1>
      <a:dk2>
        <a:srgbClr val="00BCFF"/>
      </a:dk2>
      <a:lt2>
        <a:srgbClr val="F5F5F5"/>
      </a:lt2>
      <a:accent1>
        <a:srgbClr val="00BCFF"/>
      </a:accent1>
      <a:accent2>
        <a:srgbClr val="89D328"/>
      </a:accent2>
      <a:accent3>
        <a:srgbClr val="3353D0"/>
      </a:accent3>
      <a:accent4>
        <a:srgbClr val="61E1E0"/>
      </a:accent4>
      <a:accent5>
        <a:srgbClr val="FC3D80"/>
      </a:accent5>
      <a:accent6>
        <a:srgbClr val="E2DBD7"/>
      </a:accent6>
      <a:hlink>
        <a:srgbClr val="00BCFF"/>
      </a:hlink>
      <a:folHlink>
        <a:srgbClr val="00BCFF"/>
      </a:folHlink>
    </a:clrScheme>
    <a:fontScheme name="Test">
      <a:majorFont>
        <a:latin typeface="Poppins-SemiBold"/>
        <a:ea typeface=""/>
        <a:cs typeface=""/>
      </a:majorFont>
      <a:minorFont>
        <a:latin typeface="Poppins-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lIns="72000" rIns="72000" rtlCol="0" anchor="ctr"/>
      <a:lstStyle>
        <a:defPPr algn="ctr">
          <a:lnSpc>
            <a:spcPct val="110000"/>
          </a:lnSpc>
          <a:spcAft>
            <a:spcPts val="600"/>
          </a:spcAft>
          <a:defRPr sz="16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gradFill flip="none" rotWithShape="1">
            <a:gsLst>
              <a:gs pos="0">
                <a:schemeClr val="accent2"/>
              </a:gs>
              <a:gs pos="99000">
                <a:schemeClr val="tx2"/>
              </a:gs>
            </a:gsLst>
            <a:lin ang="0" scaled="1"/>
            <a:tileRect/>
          </a:gra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custClrLst>
    <a:custClr name="blank">
      <a:srgbClr val="FFFFFF"/>
    </a:custClr>
    <a:custClr name="Black Tint 1">
      <a:srgbClr val="3B3F3D"/>
    </a:custClr>
    <a:custClr name="Light Clay">
      <a:srgbClr val="CEC3C1"/>
    </a:custClr>
    <a:custClr name="Pink Tint 1">
      <a:srgbClr val="FD4D8B"/>
    </a:custClr>
    <a:custClr name="Turpuoise Tint 1">
      <a:srgbClr val="82E7E7"/>
    </a:custClr>
    <a:custClr name="Cerulean Tint 1">
      <a:srgbClr val="5F78DB"/>
    </a:custClr>
    <a:custClr name="Tangerine Tint 1">
      <a:srgbClr val="FBBC46"/>
    </a:custClr>
    <a:custClr name="Merlot Tint 1">
      <a:srgbClr val="944F7A"/>
    </a:custClr>
    <a:custClr name="Periwinkle Tint 1">
      <a:srgbClr val="C6C6FF"/>
    </a:custClr>
    <a:custClr name="Clay Tint 1">
      <a:srgbClr val="D8CFCE"/>
    </a:custClr>
    <a:custClr name="blank">
      <a:srgbClr val="FFFFFF"/>
    </a:custClr>
    <a:custClr name="Black Tint 2">
      <a:srgbClr val="6C6F6E"/>
    </a:custClr>
    <a:custClr name="Light Clay Tint 2">
      <a:srgbClr val="D8CFCE"/>
    </a:custClr>
    <a:custClr name="Pink Tint 2">
      <a:srgbClr val="FD6896"/>
    </a:custClr>
    <a:custClr name="Turpuoise Tint 2">
      <a:srgbClr val="A4EEEE"/>
    </a:custClr>
    <a:custClr name="Cerulean Tint 2">
      <a:srgbClr val="8B9DE5"/>
    </a:custClr>
    <a:custClr name="Tangerine Tint 2">
      <a:srgbClr val="FCCE79"/>
    </a:custClr>
    <a:custClr name="Merlot Tint 2">
      <a:srgbClr val="AF7B9B"/>
    </a:custClr>
    <a:custClr name="Periwinkle Tint 2">
      <a:srgbClr val="D4D4FF"/>
    </a:custClr>
    <a:custClr name="Clay Tint 2">
      <a:srgbClr val="E3DCDB"/>
    </a:custClr>
    <a:custClr name="blank">
      <a:srgbClr val="FFFFFF"/>
    </a:custClr>
    <a:custClr name="Black Tint 3">
      <a:srgbClr val="9D9F9E"/>
    </a:custClr>
    <a:custClr name="Light Clay Tint 3">
      <a:srgbClr val="EDE9E9"/>
    </a:custClr>
    <a:custClr name="Pink Tint 3">
      <a:srgbClr val="FE84AE"/>
    </a:custClr>
    <a:custClr name="Turpuoise Tint 3">
      <a:srgbClr val="C6F4F4"/>
    </a:custClr>
    <a:custClr name="Cerulean Tint 3">
      <a:srgbClr val="B6C2EE"/>
    </a:custClr>
    <a:custClr name="Tangerine Tint 3">
      <a:srgbClr val="FDE1AB"/>
    </a:custClr>
    <a:custClr name="Merlot Tint 3">
      <a:srgbClr val="C9A7BD"/>
    </a:custClr>
    <a:custClr name="Periwinkle Tint 3">
      <a:srgbClr val="E3E3FF"/>
    </a:custClr>
    <a:custClr name="Clay Tint 3">
      <a:srgbClr val="EDE9E9"/>
    </a:custClr>
  </a:custClr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ayer x MC // June 2021">
  <a:themeElements>
    <a:clrScheme name="Bayer HVA Colours">
      <a:dk1>
        <a:srgbClr val="011627"/>
      </a:dk1>
      <a:lt1>
        <a:srgbClr val="FFFFFF"/>
      </a:lt1>
      <a:dk2>
        <a:srgbClr val="404E5C"/>
      </a:dk2>
      <a:lt2>
        <a:srgbClr val="328FFF"/>
      </a:lt2>
      <a:accent1>
        <a:srgbClr val="2BFFC1"/>
      </a:accent1>
      <a:accent2>
        <a:srgbClr val="89D328"/>
      </a:accent2>
      <a:accent3>
        <a:srgbClr val="00BCFF"/>
      </a:accent3>
      <a:accent4>
        <a:srgbClr val="89D328"/>
      </a:accent4>
      <a:accent5>
        <a:srgbClr val="EDF2F3"/>
      </a:accent5>
      <a:accent6>
        <a:srgbClr val="00BCFF"/>
      </a:accent6>
      <a:hlink>
        <a:srgbClr val="2BFFC1"/>
      </a:hlink>
      <a:folHlink>
        <a:srgbClr val="328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ayer x MC // June 2021">
  <a:themeElements>
    <a:clrScheme name="Bayer HVA Colours">
      <a:dk1>
        <a:srgbClr val="011627"/>
      </a:dk1>
      <a:lt1>
        <a:srgbClr val="FFFFFF"/>
      </a:lt1>
      <a:dk2>
        <a:srgbClr val="404E5C"/>
      </a:dk2>
      <a:lt2>
        <a:srgbClr val="328FFF"/>
      </a:lt2>
      <a:accent1>
        <a:srgbClr val="2BFFC1"/>
      </a:accent1>
      <a:accent2>
        <a:srgbClr val="89D328"/>
      </a:accent2>
      <a:accent3>
        <a:srgbClr val="00BCFF"/>
      </a:accent3>
      <a:accent4>
        <a:srgbClr val="89D328"/>
      </a:accent4>
      <a:accent5>
        <a:srgbClr val="EDF2F3"/>
      </a:accent5>
      <a:accent6>
        <a:srgbClr val="00BCFF"/>
      </a:accent6>
      <a:hlink>
        <a:srgbClr val="2BFFC1"/>
      </a:hlink>
      <a:folHlink>
        <a:srgbClr val="328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Bayer2023">
  <a:themeElements>
    <a:clrScheme name="EM X Bayer Colours 2023 1">
      <a:dk1>
        <a:srgbClr val="0A0F0D"/>
      </a:dk1>
      <a:lt1>
        <a:srgbClr val="FFFFFF"/>
      </a:lt1>
      <a:dk2>
        <a:srgbClr val="00BCFF"/>
      </a:dk2>
      <a:lt2>
        <a:srgbClr val="E3DCDB"/>
      </a:lt2>
      <a:accent1>
        <a:srgbClr val="89D328"/>
      </a:accent1>
      <a:accent2>
        <a:srgbClr val="61E1E0"/>
      </a:accent2>
      <a:accent3>
        <a:srgbClr val="00BCFF"/>
      </a:accent3>
      <a:accent4>
        <a:srgbClr val="3454D1"/>
      </a:accent4>
      <a:accent5>
        <a:srgbClr val="E3DCDB"/>
      </a:accent5>
      <a:accent6>
        <a:srgbClr val="CEC3C1"/>
      </a:accent6>
      <a:hlink>
        <a:srgbClr val="61E1E0"/>
      </a:hlink>
      <a:folHlink>
        <a:srgbClr val="61E1E0"/>
      </a:folHlink>
    </a:clrScheme>
    <a:fontScheme name="EM Fonts">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lIns="72000" rIns="72000" rtlCol="0" anchor="ctr"/>
      <a:lstStyle>
        <a:defPPr algn="ctr">
          <a:lnSpc>
            <a:spcPct val="110000"/>
          </a:lnSpc>
          <a:spcAft>
            <a:spcPts val="600"/>
          </a:spcAft>
          <a:defRPr sz="16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custClrLst>
    <a:custClr name="blank">
      <a:srgbClr val="FFFFFF"/>
    </a:custClr>
    <a:custClr name="Black Tint 1">
      <a:srgbClr val="3B3F3D"/>
    </a:custClr>
    <a:custClr name="Light Clay">
      <a:srgbClr val="CEC3C1"/>
    </a:custClr>
    <a:custClr name="Pink Tint 1">
      <a:srgbClr val="FD4D8B"/>
    </a:custClr>
    <a:custClr name="Turpuoise Tint 1">
      <a:srgbClr val="82E7E7"/>
    </a:custClr>
    <a:custClr name="Cerulean Tint 1">
      <a:srgbClr val="5F78DB"/>
    </a:custClr>
    <a:custClr name="Tangerine Tint 1">
      <a:srgbClr val="FBBC46"/>
    </a:custClr>
    <a:custClr name="Merlot Tint 1">
      <a:srgbClr val="944F7A"/>
    </a:custClr>
    <a:custClr name="Periwinkle Tint 1">
      <a:srgbClr val="C6C6FF"/>
    </a:custClr>
    <a:custClr name="Clay Tint 1">
      <a:srgbClr val="D8CFCE"/>
    </a:custClr>
    <a:custClr name="blank">
      <a:srgbClr val="FFFFFF"/>
    </a:custClr>
    <a:custClr name="Black Tint 2">
      <a:srgbClr val="6C6F6E"/>
    </a:custClr>
    <a:custClr name="Light Clay Tint 2">
      <a:srgbClr val="D8CFCE"/>
    </a:custClr>
    <a:custClr name="Pink Tint 2">
      <a:srgbClr val="FD6896"/>
    </a:custClr>
    <a:custClr name="Turpuoise Tint 2">
      <a:srgbClr val="A4EEEE"/>
    </a:custClr>
    <a:custClr name="Cerulean Tint 2">
      <a:srgbClr val="8B9DE5"/>
    </a:custClr>
    <a:custClr name="Tangerine Tint 2">
      <a:srgbClr val="FCCE79"/>
    </a:custClr>
    <a:custClr name="Merlot Tint 2">
      <a:srgbClr val="AF7B9B"/>
    </a:custClr>
    <a:custClr name="Periwinkle Tint 2">
      <a:srgbClr val="D4D4FF"/>
    </a:custClr>
    <a:custClr name="Clay Tint 2">
      <a:srgbClr val="E3DCDB"/>
    </a:custClr>
    <a:custClr name="blank">
      <a:srgbClr val="FFFFFF"/>
    </a:custClr>
    <a:custClr name="Black Tint 3">
      <a:srgbClr val="9D9F9E"/>
    </a:custClr>
    <a:custClr name="Light Clay Tint 3">
      <a:srgbClr val="EDE9E9"/>
    </a:custClr>
    <a:custClr name="Pink Tint 3">
      <a:srgbClr val="FE84AE"/>
    </a:custClr>
    <a:custClr name="Turpuoise Tint 3">
      <a:srgbClr val="C6F4F4"/>
    </a:custClr>
    <a:custClr name="Cerulean Tint 3">
      <a:srgbClr val="B6C2EE"/>
    </a:custClr>
    <a:custClr name="Tangerine Tint 3">
      <a:srgbClr val="FDE1AB"/>
    </a:custClr>
    <a:custClr name="Merlot Tint 3">
      <a:srgbClr val="C9A7BD"/>
    </a:custClr>
    <a:custClr name="Periwinkle Tint 3">
      <a:srgbClr val="E3E3FF"/>
    </a:custClr>
    <a:custClr name="Clay Tint 3">
      <a:srgbClr val="EDE9E9"/>
    </a:custClr>
  </a:custClrLst>
  <a:extLst>
    <a:ext uri="{05A4C25C-085E-4340-85A3-A5531E510DB2}">
      <thm15:themeFamily xmlns:thm15="http://schemas.microsoft.com/office/thememl/2012/main" name="Bayer2023" id="{E947EF9E-10F9-4E11-85E5-96F350F830D8}" vid="{B7FF86C5-4594-42DD-AA49-8251DFA93124}"/>
    </a:ext>
  </a:extLst>
</a:theme>
</file>

<file path=ppt/theme/theme5.xml><?xml version="1.0" encoding="utf-8"?>
<a:theme xmlns:a="http://schemas.openxmlformats.org/drawingml/2006/main" name="emTemplate // Jan 2023">
  <a:themeElements>
    <a:clrScheme name="EM X Bayer Colours 2023 1">
      <a:dk1>
        <a:srgbClr val="0A0F0D"/>
      </a:dk1>
      <a:lt1>
        <a:srgbClr val="FFFFFF"/>
      </a:lt1>
      <a:dk2>
        <a:srgbClr val="00BCFF"/>
      </a:dk2>
      <a:lt2>
        <a:srgbClr val="E3DCDB"/>
      </a:lt2>
      <a:accent1>
        <a:srgbClr val="89D328"/>
      </a:accent1>
      <a:accent2>
        <a:srgbClr val="61E1E0"/>
      </a:accent2>
      <a:accent3>
        <a:srgbClr val="00BCFF"/>
      </a:accent3>
      <a:accent4>
        <a:srgbClr val="3454D1"/>
      </a:accent4>
      <a:accent5>
        <a:srgbClr val="E3DCDB"/>
      </a:accent5>
      <a:accent6>
        <a:srgbClr val="CEC3C1"/>
      </a:accent6>
      <a:hlink>
        <a:srgbClr val="61E1E0"/>
      </a:hlink>
      <a:folHlink>
        <a:srgbClr val="61E1E0"/>
      </a:folHlink>
    </a:clrScheme>
    <a:fontScheme name="EM Fonts">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lIns="72000" rIns="72000" rtlCol="0" anchor="ctr"/>
      <a:lstStyle>
        <a:defPPr algn="ctr">
          <a:lnSpc>
            <a:spcPct val="110000"/>
          </a:lnSpc>
          <a:spcAft>
            <a:spcPts val="600"/>
          </a:spcAft>
          <a:defRPr sz="16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custClrLst>
    <a:custClr name="blank">
      <a:srgbClr val="FFFFFF"/>
    </a:custClr>
    <a:custClr name="Black Tint 1">
      <a:srgbClr val="3B3F3D"/>
    </a:custClr>
    <a:custClr name="Light Clay">
      <a:srgbClr val="CEC3C1"/>
    </a:custClr>
    <a:custClr name="Pink Tint 1">
      <a:srgbClr val="FD4D8B"/>
    </a:custClr>
    <a:custClr name="Turpuoise Tint 1">
      <a:srgbClr val="82E7E7"/>
    </a:custClr>
    <a:custClr name="Cerulean Tint 1">
      <a:srgbClr val="5F78DB"/>
    </a:custClr>
    <a:custClr name="Tangerine Tint 1">
      <a:srgbClr val="FBBC46"/>
    </a:custClr>
    <a:custClr name="Merlot Tint 1">
      <a:srgbClr val="944F7A"/>
    </a:custClr>
    <a:custClr name="Periwinkle Tint 1">
      <a:srgbClr val="C6C6FF"/>
    </a:custClr>
    <a:custClr name="Clay Tint 1">
      <a:srgbClr val="D8CFCE"/>
    </a:custClr>
    <a:custClr name="blank">
      <a:srgbClr val="FFFFFF"/>
    </a:custClr>
    <a:custClr name="Black Tint 2">
      <a:srgbClr val="6C6F6E"/>
    </a:custClr>
    <a:custClr name="Light Clay Tint 2">
      <a:srgbClr val="D8CFCE"/>
    </a:custClr>
    <a:custClr name="Pink Tint 2">
      <a:srgbClr val="FD6896"/>
    </a:custClr>
    <a:custClr name="Turpuoise Tint 2">
      <a:srgbClr val="A4EEEE"/>
    </a:custClr>
    <a:custClr name="Cerulean Tint 2">
      <a:srgbClr val="8B9DE5"/>
    </a:custClr>
    <a:custClr name="Tangerine Tint 2">
      <a:srgbClr val="FCCE79"/>
    </a:custClr>
    <a:custClr name="Merlot Tint 2">
      <a:srgbClr val="AF7B9B"/>
    </a:custClr>
    <a:custClr name="Periwinkle Tint 2">
      <a:srgbClr val="D4D4FF"/>
    </a:custClr>
    <a:custClr name="Clay Tint 2">
      <a:srgbClr val="E3DCDB"/>
    </a:custClr>
    <a:custClr name="blank">
      <a:srgbClr val="FFFFFF"/>
    </a:custClr>
    <a:custClr name="Black Tint 3">
      <a:srgbClr val="9D9F9E"/>
    </a:custClr>
    <a:custClr name="Light Clay Tint 3">
      <a:srgbClr val="EDE9E9"/>
    </a:custClr>
    <a:custClr name="Pink Tint 3">
      <a:srgbClr val="FE84AE"/>
    </a:custClr>
    <a:custClr name="Turpuoise Tint 3">
      <a:srgbClr val="C6F4F4"/>
    </a:custClr>
    <a:custClr name="Cerulean Tint 3">
      <a:srgbClr val="B6C2EE"/>
    </a:custClr>
    <a:custClr name="Tangerine Tint 3">
      <a:srgbClr val="FDE1AB"/>
    </a:custClr>
    <a:custClr name="Merlot Tint 3">
      <a:srgbClr val="C9A7BD"/>
    </a:custClr>
    <a:custClr name="Periwinkle Tint 3">
      <a:srgbClr val="E3E3FF"/>
    </a:custClr>
    <a:custClr name="Clay Tint 3">
      <a:srgbClr val="EDE9E9"/>
    </a:custClr>
  </a:custClr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Bayer x MC // June 2021">
  <a:themeElements>
    <a:clrScheme name="Bayer Share and Scale Colours 1">
      <a:dk1>
        <a:srgbClr val="011627"/>
      </a:dk1>
      <a:lt1>
        <a:srgbClr val="FFFFFF"/>
      </a:lt1>
      <a:dk2>
        <a:srgbClr val="404E5C"/>
      </a:dk2>
      <a:lt2>
        <a:srgbClr val="E1005D"/>
      </a:lt2>
      <a:accent1>
        <a:srgbClr val="E1005D"/>
      </a:accent1>
      <a:accent2>
        <a:srgbClr val="89D328"/>
      </a:accent2>
      <a:accent3>
        <a:srgbClr val="00BCFF"/>
      </a:accent3>
      <a:accent4>
        <a:srgbClr val="89D328"/>
      </a:accent4>
      <a:accent5>
        <a:srgbClr val="EDF2F3"/>
      </a:accent5>
      <a:accent6>
        <a:srgbClr val="00BCFF"/>
      </a:accent6>
      <a:hlink>
        <a:srgbClr val="E1005D"/>
      </a:hlink>
      <a:folHlink>
        <a:srgbClr val="E1005D"/>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emTemplate // Jan 2023">
  <a:themeElements>
    <a:clrScheme name="EM X Bayer Colours 2023 1">
      <a:dk1>
        <a:srgbClr val="0A0F0D"/>
      </a:dk1>
      <a:lt1>
        <a:srgbClr val="FFFFFF"/>
      </a:lt1>
      <a:dk2>
        <a:srgbClr val="00BCFF"/>
      </a:dk2>
      <a:lt2>
        <a:srgbClr val="E3DCDB"/>
      </a:lt2>
      <a:accent1>
        <a:srgbClr val="89D328"/>
      </a:accent1>
      <a:accent2>
        <a:srgbClr val="61E1E0"/>
      </a:accent2>
      <a:accent3>
        <a:srgbClr val="00BCFF"/>
      </a:accent3>
      <a:accent4>
        <a:srgbClr val="3454D1"/>
      </a:accent4>
      <a:accent5>
        <a:srgbClr val="E3DCDB"/>
      </a:accent5>
      <a:accent6>
        <a:srgbClr val="CEC3C1"/>
      </a:accent6>
      <a:hlink>
        <a:srgbClr val="61E1E0"/>
      </a:hlink>
      <a:folHlink>
        <a:srgbClr val="61E1E0"/>
      </a:folHlink>
    </a:clrScheme>
    <a:fontScheme name="EM Fonts">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lIns="72000" rIns="72000" rtlCol="0" anchor="ctr"/>
      <a:lstStyle>
        <a:defPPr algn="ctr">
          <a:lnSpc>
            <a:spcPct val="110000"/>
          </a:lnSpc>
          <a:spcAft>
            <a:spcPts val="600"/>
          </a:spcAft>
          <a:defRPr sz="16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custClrLst>
    <a:custClr name="blank">
      <a:srgbClr val="FFFFFF"/>
    </a:custClr>
    <a:custClr name="Black Tint 1">
      <a:srgbClr val="3B3F3D"/>
    </a:custClr>
    <a:custClr name="Light Clay">
      <a:srgbClr val="CEC3C1"/>
    </a:custClr>
    <a:custClr name="Pink Tint 1">
      <a:srgbClr val="FD4D8B"/>
    </a:custClr>
    <a:custClr name="Turpuoise Tint 1">
      <a:srgbClr val="82E7E7"/>
    </a:custClr>
    <a:custClr name="Cerulean Tint 1">
      <a:srgbClr val="5F78DB"/>
    </a:custClr>
    <a:custClr name="Tangerine Tint 1">
      <a:srgbClr val="FBBC46"/>
    </a:custClr>
    <a:custClr name="Merlot Tint 1">
      <a:srgbClr val="944F7A"/>
    </a:custClr>
    <a:custClr name="Periwinkle Tint 1">
      <a:srgbClr val="C6C6FF"/>
    </a:custClr>
    <a:custClr name="Clay Tint 1">
      <a:srgbClr val="D8CFCE"/>
    </a:custClr>
    <a:custClr name="blank">
      <a:srgbClr val="FFFFFF"/>
    </a:custClr>
    <a:custClr name="Black Tint 2">
      <a:srgbClr val="6C6F6E"/>
    </a:custClr>
    <a:custClr name="Light Clay Tint 2">
      <a:srgbClr val="D8CFCE"/>
    </a:custClr>
    <a:custClr name="Pink Tint 2">
      <a:srgbClr val="FD6896"/>
    </a:custClr>
    <a:custClr name="Turpuoise Tint 2">
      <a:srgbClr val="A4EEEE"/>
    </a:custClr>
    <a:custClr name="Cerulean Tint 2">
      <a:srgbClr val="8B9DE5"/>
    </a:custClr>
    <a:custClr name="Tangerine Tint 2">
      <a:srgbClr val="FCCE79"/>
    </a:custClr>
    <a:custClr name="Merlot Tint 2">
      <a:srgbClr val="AF7B9B"/>
    </a:custClr>
    <a:custClr name="Periwinkle Tint 2">
      <a:srgbClr val="D4D4FF"/>
    </a:custClr>
    <a:custClr name="Clay Tint 2">
      <a:srgbClr val="E3DCDB"/>
    </a:custClr>
    <a:custClr name="blank">
      <a:srgbClr val="FFFFFF"/>
    </a:custClr>
    <a:custClr name="Black Tint 3">
      <a:srgbClr val="9D9F9E"/>
    </a:custClr>
    <a:custClr name="Light Clay Tint 3">
      <a:srgbClr val="EDE9E9"/>
    </a:custClr>
    <a:custClr name="Pink Tint 3">
      <a:srgbClr val="FE84AE"/>
    </a:custClr>
    <a:custClr name="Turpuoise Tint 3">
      <a:srgbClr val="C6F4F4"/>
    </a:custClr>
    <a:custClr name="Cerulean Tint 3">
      <a:srgbClr val="B6C2EE"/>
    </a:custClr>
    <a:custClr name="Tangerine Tint 3">
      <a:srgbClr val="FDE1AB"/>
    </a:custClr>
    <a:custClr name="Merlot Tint 3">
      <a:srgbClr val="C9A7BD"/>
    </a:custClr>
    <a:custClr name="Periwinkle Tint 3">
      <a:srgbClr val="E3E3FF"/>
    </a:custClr>
    <a:custClr name="Clay Tint 3">
      <a:srgbClr val="EDE9E9"/>
    </a:custClr>
  </a:custClr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emTemplate // Jan 2023">
  <a:themeElements>
    <a:clrScheme name="EM X Bayer Colours 2023 1">
      <a:dk1>
        <a:srgbClr val="0A0F0D"/>
      </a:dk1>
      <a:lt1>
        <a:srgbClr val="FFFFFF"/>
      </a:lt1>
      <a:dk2>
        <a:srgbClr val="00BCFF"/>
      </a:dk2>
      <a:lt2>
        <a:srgbClr val="E3DCDB"/>
      </a:lt2>
      <a:accent1>
        <a:srgbClr val="89D328"/>
      </a:accent1>
      <a:accent2>
        <a:srgbClr val="61E1E0"/>
      </a:accent2>
      <a:accent3>
        <a:srgbClr val="00BCFF"/>
      </a:accent3>
      <a:accent4>
        <a:srgbClr val="3454D1"/>
      </a:accent4>
      <a:accent5>
        <a:srgbClr val="E3DCDB"/>
      </a:accent5>
      <a:accent6>
        <a:srgbClr val="CEC3C1"/>
      </a:accent6>
      <a:hlink>
        <a:srgbClr val="61E1E0"/>
      </a:hlink>
      <a:folHlink>
        <a:srgbClr val="61E1E0"/>
      </a:folHlink>
    </a:clrScheme>
    <a:fontScheme name="EM Fonts">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lIns="72000" rIns="72000" rtlCol="0" anchor="ctr"/>
      <a:lstStyle>
        <a:defPPr algn="ctr">
          <a:lnSpc>
            <a:spcPct val="110000"/>
          </a:lnSpc>
          <a:spcAft>
            <a:spcPts val="600"/>
          </a:spcAft>
          <a:defRPr sz="16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custClrLst>
    <a:custClr name="blank">
      <a:srgbClr val="FFFFFF"/>
    </a:custClr>
    <a:custClr name="Black Tint 1">
      <a:srgbClr val="3B3F3D"/>
    </a:custClr>
    <a:custClr name="Light Clay">
      <a:srgbClr val="CEC3C1"/>
    </a:custClr>
    <a:custClr name="Pink Tint 1">
      <a:srgbClr val="FD4D8B"/>
    </a:custClr>
    <a:custClr name="Turpuoise Tint 1">
      <a:srgbClr val="82E7E7"/>
    </a:custClr>
    <a:custClr name="Cerulean Tint 1">
      <a:srgbClr val="5F78DB"/>
    </a:custClr>
    <a:custClr name="Tangerine Tint 1">
      <a:srgbClr val="FBBC46"/>
    </a:custClr>
    <a:custClr name="Merlot Tint 1">
      <a:srgbClr val="944F7A"/>
    </a:custClr>
    <a:custClr name="Periwinkle Tint 1">
      <a:srgbClr val="C6C6FF"/>
    </a:custClr>
    <a:custClr name="Clay Tint 1">
      <a:srgbClr val="D8CFCE"/>
    </a:custClr>
    <a:custClr name="blank">
      <a:srgbClr val="FFFFFF"/>
    </a:custClr>
    <a:custClr name="Black Tint 2">
      <a:srgbClr val="6C6F6E"/>
    </a:custClr>
    <a:custClr name="Light Clay Tint 2">
      <a:srgbClr val="D8CFCE"/>
    </a:custClr>
    <a:custClr name="Pink Tint 2">
      <a:srgbClr val="FD6896"/>
    </a:custClr>
    <a:custClr name="Turpuoise Tint 2">
      <a:srgbClr val="A4EEEE"/>
    </a:custClr>
    <a:custClr name="Cerulean Tint 2">
      <a:srgbClr val="8B9DE5"/>
    </a:custClr>
    <a:custClr name="Tangerine Tint 2">
      <a:srgbClr val="FCCE79"/>
    </a:custClr>
    <a:custClr name="Merlot Tint 2">
      <a:srgbClr val="AF7B9B"/>
    </a:custClr>
    <a:custClr name="Periwinkle Tint 2">
      <a:srgbClr val="D4D4FF"/>
    </a:custClr>
    <a:custClr name="Clay Tint 2">
      <a:srgbClr val="E3DCDB"/>
    </a:custClr>
    <a:custClr name="blank">
      <a:srgbClr val="FFFFFF"/>
    </a:custClr>
    <a:custClr name="Black Tint 3">
      <a:srgbClr val="9D9F9E"/>
    </a:custClr>
    <a:custClr name="Light Clay Tint 3">
      <a:srgbClr val="EDE9E9"/>
    </a:custClr>
    <a:custClr name="Pink Tint 3">
      <a:srgbClr val="FE84AE"/>
    </a:custClr>
    <a:custClr name="Turpuoise Tint 3">
      <a:srgbClr val="C6F4F4"/>
    </a:custClr>
    <a:custClr name="Cerulean Tint 3">
      <a:srgbClr val="B6C2EE"/>
    </a:custClr>
    <a:custClr name="Tangerine Tint 3">
      <a:srgbClr val="FDE1AB"/>
    </a:custClr>
    <a:custClr name="Merlot Tint 3">
      <a:srgbClr val="C9A7BD"/>
    </a:custClr>
    <a:custClr name="Periwinkle Tint 3">
      <a:srgbClr val="E3E3FF"/>
    </a:custClr>
    <a:custClr name="Clay Tint 3">
      <a:srgbClr val="EDE9E9"/>
    </a:custClr>
  </a:custClr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3_Bayer x MC // June 2021">
  <a:themeElements>
    <a:clrScheme name="Bayer 2021 Colour Theme">
      <a:dk1>
        <a:srgbClr val="011627"/>
      </a:dk1>
      <a:lt1>
        <a:srgbClr val="FFFFFF"/>
      </a:lt1>
      <a:dk2>
        <a:srgbClr val="404E5C"/>
      </a:dk2>
      <a:lt2>
        <a:srgbClr val="E1005D"/>
      </a:lt2>
      <a:accent1>
        <a:srgbClr val="E1005D"/>
      </a:accent1>
      <a:accent2>
        <a:srgbClr val="404E5C"/>
      </a:accent2>
      <a:accent3>
        <a:srgbClr val="FF9914"/>
      </a:accent3>
      <a:accent4>
        <a:srgbClr val="89D328"/>
      </a:accent4>
      <a:accent5>
        <a:srgbClr val="EDF2F3"/>
      </a:accent5>
      <a:accent6>
        <a:srgbClr val="00BCFF"/>
      </a:accent6>
      <a:hlink>
        <a:srgbClr val="E1005D"/>
      </a:hlink>
      <a:folHlink>
        <a:srgbClr val="E1005D"/>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EM X Bayer Colours 2023 1">
    <a:dk1>
      <a:srgbClr val="0A0F0D"/>
    </a:dk1>
    <a:lt1>
      <a:srgbClr val="FFFFFF"/>
    </a:lt1>
    <a:dk2>
      <a:srgbClr val="00BCFF"/>
    </a:dk2>
    <a:lt2>
      <a:srgbClr val="E3DCDB"/>
    </a:lt2>
    <a:accent1>
      <a:srgbClr val="89D328"/>
    </a:accent1>
    <a:accent2>
      <a:srgbClr val="61E1E0"/>
    </a:accent2>
    <a:accent3>
      <a:srgbClr val="00BCFF"/>
    </a:accent3>
    <a:accent4>
      <a:srgbClr val="3454D1"/>
    </a:accent4>
    <a:accent5>
      <a:srgbClr val="E3DCDB"/>
    </a:accent5>
    <a:accent6>
      <a:srgbClr val="CEC3C1"/>
    </a:accent6>
    <a:hlink>
      <a:srgbClr val="61E1E0"/>
    </a:hlink>
    <a:folHlink>
      <a:srgbClr val="61E1E0"/>
    </a:folHlink>
  </a:clrScheme>
  <a:fontScheme name="EM Fonts">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EM X Bayer Colours 2023 1">
    <a:dk1>
      <a:srgbClr val="0A0F0D"/>
    </a:dk1>
    <a:lt1>
      <a:srgbClr val="FFFFFF"/>
    </a:lt1>
    <a:dk2>
      <a:srgbClr val="00BCFF"/>
    </a:dk2>
    <a:lt2>
      <a:srgbClr val="E3DCDB"/>
    </a:lt2>
    <a:accent1>
      <a:srgbClr val="89D328"/>
    </a:accent1>
    <a:accent2>
      <a:srgbClr val="61E1E0"/>
    </a:accent2>
    <a:accent3>
      <a:srgbClr val="00BCFF"/>
    </a:accent3>
    <a:accent4>
      <a:srgbClr val="3454D1"/>
    </a:accent4>
    <a:accent5>
      <a:srgbClr val="E3DCDB"/>
    </a:accent5>
    <a:accent6>
      <a:srgbClr val="CEC3C1"/>
    </a:accent6>
    <a:hlink>
      <a:srgbClr val="61E1E0"/>
    </a:hlink>
    <a:folHlink>
      <a:srgbClr val="61E1E0"/>
    </a:folHlink>
  </a:clrScheme>
  <a:fontScheme name="EM Fonts">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EM X Bayer Colours 2023 1">
    <a:dk1>
      <a:srgbClr val="0A0F0D"/>
    </a:dk1>
    <a:lt1>
      <a:srgbClr val="FFFFFF"/>
    </a:lt1>
    <a:dk2>
      <a:srgbClr val="00BCFF"/>
    </a:dk2>
    <a:lt2>
      <a:srgbClr val="E3DCDB"/>
    </a:lt2>
    <a:accent1>
      <a:srgbClr val="89D328"/>
    </a:accent1>
    <a:accent2>
      <a:srgbClr val="61E1E0"/>
    </a:accent2>
    <a:accent3>
      <a:srgbClr val="00BCFF"/>
    </a:accent3>
    <a:accent4>
      <a:srgbClr val="3454D1"/>
    </a:accent4>
    <a:accent5>
      <a:srgbClr val="E3DCDB"/>
    </a:accent5>
    <a:accent6>
      <a:srgbClr val="CEC3C1"/>
    </a:accent6>
    <a:hlink>
      <a:srgbClr val="61E1E0"/>
    </a:hlink>
    <a:folHlink>
      <a:srgbClr val="61E1E0"/>
    </a:folHlink>
  </a:clrScheme>
  <a:fontScheme name="EM Fonts">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5B94F34BE25844A86FA9DAE1C52FEF1" ma:contentTypeVersion="16" ma:contentTypeDescription="Create a new document." ma:contentTypeScope="" ma:versionID="0d11d6f25eccfdb65008e43f9fc87a79">
  <xsd:schema xmlns:xsd="http://www.w3.org/2001/XMLSchema" xmlns:xs="http://www.w3.org/2001/XMLSchema" xmlns:p="http://schemas.microsoft.com/office/2006/metadata/properties" xmlns:ns2="ddd732a4-5925-4a41-9a76-3e713d750e73" xmlns:ns3="642023b6-027f-42b2-ae3f-68219e5a4115" targetNamespace="http://schemas.microsoft.com/office/2006/metadata/properties" ma:root="true" ma:fieldsID="12867037fb90038efca3950b7f6165db" ns2:_="" ns3:_="">
    <xsd:import namespace="ddd732a4-5925-4a41-9a76-3e713d750e73"/>
    <xsd:import namespace="642023b6-027f-42b2-ae3f-68219e5a411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d732a4-5925-4a41-9a76-3e713d750e7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b8c6112-a551-416c-b446-07c3fc3d0d4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42023b6-027f-42b2-ae3f-68219e5a411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b23bbc7-fbbf-45f3-bf5a-f347bc23a60a}" ma:internalName="TaxCatchAll" ma:showField="CatchAllData" ma:web="642023b6-027f-42b2-ae3f-68219e5a411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642023b6-027f-42b2-ae3f-68219e5a4115" xsi:nil="true"/>
    <lcf76f155ced4ddcb4097134ff3c332f xmlns="ddd732a4-5925-4a41-9a76-3e713d750e7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C2BB7E1-7F3B-4741-BA22-30E5E778D532}">
  <ds:schemaRefs>
    <ds:schemaRef ds:uri="http://schemas.microsoft.com/sharepoint/v3/contenttype/forms"/>
  </ds:schemaRefs>
</ds:datastoreItem>
</file>

<file path=customXml/itemProps2.xml><?xml version="1.0" encoding="utf-8"?>
<ds:datastoreItem xmlns:ds="http://schemas.openxmlformats.org/officeDocument/2006/customXml" ds:itemID="{E34DBA1F-0D4B-4898-AA87-1771EA4B27A1}">
  <ds:schemaRefs>
    <ds:schemaRef ds:uri="642023b6-027f-42b2-ae3f-68219e5a4115"/>
    <ds:schemaRef ds:uri="ddd732a4-5925-4a41-9a76-3e713d750e7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409161F-846A-4C10-9E69-A82A45711D9D}">
  <ds:schemaRefs>
    <ds:schemaRef ds:uri="642023b6-027f-42b2-ae3f-68219e5a4115"/>
    <ds:schemaRef ds:uri="ddd732a4-5925-4a41-9a76-3e713d750e7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469</TotalTime>
  <Words>791</Words>
  <Application>Microsoft Macintosh PowerPoint</Application>
  <PresentationFormat>Panorámica</PresentationFormat>
  <Paragraphs>194</Paragraphs>
  <Slides>9</Slides>
  <Notes>2</Notes>
  <HiddenSlides>1</HiddenSlides>
  <MMClips>2</MMClips>
  <ScaleCrop>false</ScaleCrop>
  <HeadingPairs>
    <vt:vector size="6" baseType="variant">
      <vt:variant>
        <vt:lpstr>Fuentes usadas</vt:lpstr>
      </vt:variant>
      <vt:variant>
        <vt:i4>13</vt:i4>
      </vt:variant>
      <vt:variant>
        <vt:lpstr>Tema</vt:lpstr>
      </vt:variant>
      <vt:variant>
        <vt:i4>11</vt:i4>
      </vt:variant>
      <vt:variant>
        <vt:lpstr>Títulos de diapositiva</vt:lpstr>
      </vt:variant>
      <vt:variant>
        <vt:i4>9</vt:i4>
      </vt:variant>
    </vt:vector>
  </HeadingPairs>
  <TitlesOfParts>
    <vt:vector size="33" baseType="lpstr">
      <vt:lpstr>Arial</vt:lpstr>
      <vt:lpstr>Calibri</vt:lpstr>
      <vt:lpstr>Century Gothic</vt:lpstr>
      <vt:lpstr>Georgia Pro Light</vt:lpstr>
      <vt:lpstr>Helvetica Light</vt:lpstr>
      <vt:lpstr>Poppins</vt:lpstr>
      <vt:lpstr>Poppins ExtraLight</vt:lpstr>
      <vt:lpstr>Poppins Light</vt:lpstr>
      <vt:lpstr>Poppins SemiBold</vt:lpstr>
      <vt:lpstr>Poppins Thin</vt:lpstr>
      <vt:lpstr>Poppins-Regular</vt:lpstr>
      <vt:lpstr>Poppins-SemiBold</vt:lpstr>
      <vt:lpstr>System Font Regular</vt:lpstr>
      <vt:lpstr>Bayer2022</vt:lpstr>
      <vt:lpstr>Bayer x MC // June 2021</vt:lpstr>
      <vt:lpstr>1_Bayer x MC // June 2021</vt:lpstr>
      <vt:lpstr>Bayer2023</vt:lpstr>
      <vt:lpstr>emTemplate // Jan 2023</vt:lpstr>
      <vt:lpstr>2_Bayer x MC // June 2021</vt:lpstr>
      <vt:lpstr>2_emTemplate // Jan 2023</vt:lpstr>
      <vt:lpstr>3_emTemplate // Jan 2023</vt:lpstr>
      <vt:lpstr>3_Bayer x MC // June 2021</vt:lpstr>
      <vt:lpstr>1_Bayer x MC // June 2021</vt:lpstr>
      <vt:lpstr>Bayer x EM Template</vt:lpstr>
      <vt:lpstr>MEDIA MIX</vt:lpstr>
      <vt:lpstr>Presentación de PowerPoint</vt:lpstr>
      <vt:lpstr>Alcance TV, M18a44</vt:lpstr>
      <vt:lpstr>TV Patrocinio de segmentos </vt:lpstr>
      <vt:lpstr>TV Patrocinio de segmentos </vt:lpstr>
      <vt:lpstr>TV Patrocinio evento de belleza </vt:lpstr>
      <vt:lpstr>Exteriores Puertas de baño</vt:lpstr>
      <vt:lpstr>Presentación de PowerPoint</vt:lpstr>
      <vt:lpstr>Icons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Lourdes Hernandez</dc:creator>
  <cp:lastModifiedBy>Microsoft Office User</cp:lastModifiedBy>
  <cp:revision>31</cp:revision>
  <dcterms:created xsi:type="dcterms:W3CDTF">2023-05-24T18:22:33Z</dcterms:created>
  <dcterms:modified xsi:type="dcterms:W3CDTF">2024-11-15T23:09:12Z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0x01010045B94F34BE25844A86FA9DAE1C52FEF1</vt:lpwstr>
  </property>
  <property fmtid="{D5CDD505-2E9C-101B-9397-08002B2CF9AE}" pid="3" name="MediaServiceImageTags">
    <vt:lpwstr/>
  </property>
</Properties>
</file>