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3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4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theme/theme5.xml" ContentType="application/vnd.openxmlformats-officedocument.theme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theme/theme6.xml" ContentType="application/vnd.openxmlformats-officedocument.theme+xml"/>
  <Override PartName="/ppt/tags/tag1.xml" ContentType="application/vnd.openxmlformats-officedocument.presentationml.tags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theme/theme7.xml" ContentType="application/vnd.openxmlformats-officedocument.theme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theme/theme8.xml" ContentType="application/vnd.openxmlformats-officedocument.theme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0.xml" ContentType="application/vnd.openxmlformats-officedocument.presentationml.slideLayout+xml"/>
  <Override PartName="/ppt/theme/theme9.xml" ContentType="application/vnd.openxmlformats-officedocument.theme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theme/theme10.xml" ContentType="application/vnd.openxmlformats-officedocument.theme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slideLayouts/slideLayout353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359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361.xml" ContentType="application/vnd.openxmlformats-officedocument.presentationml.slideLayout+xml"/>
  <Override PartName="/ppt/slideLayouts/slideLayout362.xml" ContentType="application/vnd.openxmlformats-officedocument.presentationml.slideLayout+xml"/>
  <Override PartName="/ppt/slideLayouts/slideLayout363.xml" ContentType="application/vnd.openxmlformats-officedocument.presentationml.slideLayout+xml"/>
  <Override PartName="/ppt/slideLayouts/slideLayout364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Layouts/slideLayout366.xml" ContentType="application/vnd.openxmlformats-officedocument.presentationml.slideLayout+xml"/>
  <Override PartName="/ppt/slideLayouts/slideLayout367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Layouts/slideLayout374.xml" ContentType="application/vnd.openxmlformats-officedocument.presentationml.slideLayout+xml"/>
  <Override PartName="/ppt/slideLayouts/slideLayout375.xml" ContentType="application/vnd.openxmlformats-officedocument.presentationml.slideLayout+xml"/>
  <Override PartName="/ppt/slideLayouts/slideLayout376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Layouts/slideLayout378.xml" ContentType="application/vnd.openxmlformats-officedocument.presentationml.slideLayout+xml"/>
  <Override PartName="/ppt/slideLayouts/slideLayout379.xml" ContentType="application/vnd.openxmlformats-officedocument.presentationml.slideLayout+xml"/>
  <Override PartName="/ppt/slideLayouts/slideLayout380.xml" ContentType="application/vnd.openxmlformats-officedocument.presentationml.slideLayout+xml"/>
  <Override PartName="/ppt/slideLayouts/slideLayout381.xml" ContentType="application/vnd.openxmlformats-officedocument.presentationml.slideLayout+xml"/>
  <Override PartName="/ppt/slideLayouts/slideLayout382.xml" ContentType="application/vnd.openxmlformats-officedocument.presentationml.slideLayout+xml"/>
  <Override PartName="/ppt/slideLayouts/slideLayout383.xml" ContentType="application/vnd.openxmlformats-officedocument.presentationml.slideLayout+xml"/>
  <Override PartName="/ppt/slideLayouts/slideLayout384.xml" ContentType="application/vnd.openxmlformats-officedocument.presentationml.slideLayout+xml"/>
  <Override PartName="/ppt/slideLayouts/slideLayout385.xml" ContentType="application/vnd.openxmlformats-officedocument.presentationml.slideLayout+xml"/>
  <Override PartName="/ppt/slideLayouts/slideLayout386.xml" ContentType="application/vnd.openxmlformats-officedocument.presentationml.slideLayout+xml"/>
  <Override PartName="/ppt/slideLayouts/slideLayout387.xml" ContentType="application/vnd.openxmlformats-officedocument.presentationml.slideLayout+xml"/>
  <Override PartName="/ppt/slideLayouts/slideLayout388.xml" ContentType="application/vnd.openxmlformats-officedocument.presentationml.slideLayout+xml"/>
  <Override PartName="/ppt/slideLayouts/slideLayout389.xml" ContentType="application/vnd.openxmlformats-officedocument.presentationml.slideLayout+xml"/>
  <Override PartName="/ppt/slideLayouts/slideLayout390.xml" ContentType="application/vnd.openxmlformats-officedocument.presentationml.slideLayout+xml"/>
  <Override PartName="/ppt/slideLayouts/slideLayout391.xml" ContentType="application/vnd.openxmlformats-officedocument.presentationml.slideLayout+xml"/>
  <Override PartName="/ppt/slideLayouts/slideLayout392.xml" ContentType="application/vnd.openxmlformats-officedocument.presentationml.slideLayout+xml"/>
  <Override PartName="/ppt/slideLayouts/slideLayout393.xml" ContentType="application/vnd.openxmlformats-officedocument.presentationml.slideLayout+xml"/>
  <Override PartName="/ppt/slideLayouts/slideLayout394.xml" ContentType="application/vnd.openxmlformats-officedocument.presentationml.slideLayout+xml"/>
  <Override PartName="/ppt/slideLayouts/slideLayout395.xml" ContentType="application/vnd.openxmlformats-officedocument.presentationml.slideLayout+xml"/>
  <Override PartName="/ppt/slideLayouts/slideLayout396.xml" ContentType="application/vnd.openxmlformats-officedocument.presentationml.slideLayout+xml"/>
  <Override PartName="/ppt/slideLayouts/slideLayout397.xml" ContentType="application/vnd.openxmlformats-officedocument.presentationml.slideLayout+xml"/>
  <Override PartName="/ppt/slideLayouts/slideLayout398.xml" ContentType="application/vnd.openxmlformats-officedocument.presentationml.slideLayout+xml"/>
  <Override PartName="/ppt/slideLayouts/slideLayout399.xml" ContentType="application/vnd.openxmlformats-officedocument.presentationml.slideLayout+xml"/>
  <Override PartName="/ppt/slideLayouts/slideLayout400.xml" ContentType="application/vnd.openxmlformats-officedocument.presentationml.slideLayout+xml"/>
  <Override PartName="/ppt/slideLayouts/slideLayout401.xml" ContentType="application/vnd.openxmlformats-officedocument.presentationml.slideLayout+xml"/>
  <Override PartName="/ppt/slideLayouts/slideLayout402.xml" ContentType="application/vnd.openxmlformats-officedocument.presentationml.slideLayout+xml"/>
  <Override PartName="/ppt/slideLayouts/slideLayout403.xml" ContentType="application/vnd.openxmlformats-officedocument.presentationml.slideLayout+xml"/>
  <Override PartName="/ppt/slideLayouts/slideLayout404.xml" ContentType="application/vnd.openxmlformats-officedocument.presentationml.slideLayout+xml"/>
  <Override PartName="/ppt/slideLayouts/slideLayout405.xml" ContentType="application/vnd.openxmlformats-officedocument.presentationml.slideLayout+xml"/>
  <Override PartName="/ppt/slideLayouts/slideLayout406.xml" ContentType="application/vnd.openxmlformats-officedocument.presentationml.slideLayout+xml"/>
  <Override PartName="/ppt/slideLayouts/slideLayout407.xml" ContentType="application/vnd.openxmlformats-officedocument.presentationml.slideLayout+xml"/>
  <Override PartName="/ppt/slideLayouts/slideLayout408.xml" ContentType="application/vnd.openxmlformats-officedocument.presentationml.slideLayout+xml"/>
  <Override PartName="/ppt/slideLayouts/slideLayout409.xml" ContentType="application/vnd.openxmlformats-officedocument.presentationml.slideLayout+xml"/>
  <Override PartName="/ppt/slideLayouts/slideLayout410.xml" ContentType="application/vnd.openxmlformats-officedocument.presentationml.slideLayout+xml"/>
  <Override PartName="/ppt/theme/theme11.xml" ContentType="application/vnd.openxmlformats-officedocument.theme+xml"/>
  <Override PartName="/ppt/slideLayouts/slideLayout411.xml" ContentType="application/vnd.openxmlformats-officedocument.presentationml.slideLayout+xml"/>
  <Override PartName="/ppt/slideLayouts/slideLayout412.xml" ContentType="application/vnd.openxmlformats-officedocument.presentationml.slideLayout+xml"/>
  <Override PartName="/ppt/slideLayouts/slideLayout413.xml" ContentType="application/vnd.openxmlformats-officedocument.presentationml.slideLayout+xml"/>
  <Override PartName="/ppt/slideLayouts/slideLayout414.xml" ContentType="application/vnd.openxmlformats-officedocument.presentationml.slideLayout+xml"/>
  <Override PartName="/ppt/slideLayouts/slideLayout415.xml" ContentType="application/vnd.openxmlformats-officedocument.presentationml.slideLayout+xml"/>
  <Override PartName="/ppt/slideLayouts/slideLayout416.xml" ContentType="application/vnd.openxmlformats-officedocument.presentationml.slideLayout+xml"/>
  <Override PartName="/ppt/slideLayouts/slideLayout417.xml" ContentType="application/vnd.openxmlformats-officedocument.presentationml.slideLayout+xml"/>
  <Override PartName="/ppt/slideLayouts/slideLayout418.xml" ContentType="application/vnd.openxmlformats-officedocument.presentationml.slideLayout+xml"/>
  <Override PartName="/ppt/slideLayouts/slideLayout419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6.xml" ContentType="application/vnd.openxmlformats-officedocument.presentationml.notesSlide+xml"/>
  <Override PartName="/ppt/charts/chart8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9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7.xml" ContentType="application/vnd.openxmlformats-officedocument.presentationml.notesSlide+xml"/>
  <Override PartName="/ppt/charts/chart10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1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2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3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4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5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6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7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8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9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20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1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charts/chart22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23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rts/chart24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charts/chart25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6" r:id="rId4"/>
    <p:sldMasterId id="2147483678" r:id="rId5"/>
    <p:sldMasterId id="2147483695" r:id="rId6"/>
    <p:sldMasterId id="2147483710" r:id="rId7"/>
    <p:sldMasterId id="2147483777" r:id="rId8"/>
    <p:sldMasterId id="2147483834" r:id="rId9"/>
    <p:sldMasterId id="2147483854" r:id="rId10"/>
    <p:sldMasterId id="2147483969" r:id="rId11"/>
    <p:sldMasterId id="2147483655" r:id="rId12"/>
    <p:sldMasterId id="2147484047" r:id="rId13"/>
    <p:sldMasterId id="2147484067" r:id="rId14"/>
    <p:sldMasterId id="2147484168" r:id="rId15"/>
  </p:sldMasterIdLst>
  <p:notesMasterIdLst>
    <p:notesMasterId r:id="rId38"/>
  </p:notesMasterIdLst>
  <p:sldIdLst>
    <p:sldId id="2147477596" r:id="rId16"/>
    <p:sldId id="260" r:id="rId17"/>
    <p:sldId id="2147477599" r:id="rId18"/>
    <p:sldId id="2147483197" r:id="rId19"/>
    <p:sldId id="2147472575" r:id="rId20"/>
    <p:sldId id="2147375774" r:id="rId21"/>
    <p:sldId id="2147477744" r:id="rId22"/>
    <p:sldId id="2147477739" r:id="rId23"/>
    <p:sldId id="2147477745" r:id="rId24"/>
    <p:sldId id="2147477657" r:id="rId25"/>
    <p:sldId id="2147483196" r:id="rId26"/>
    <p:sldId id="2147477629" r:id="rId27"/>
    <p:sldId id="2147477610" r:id="rId28"/>
    <p:sldId id="397" r:id="rId29"/>
    <p:sldId id="2147477710" r:id="rId30"/>
    <p:sldId id="2147477664" r:id="rId31"/>
    <p:sldId id="2147477687" r:id="rId32"/>
    <p:sldId id="2147477692" r:id="rId33"/>
    <p:sldId id="2147477611" r:id="rId34"/>
    <p:sldId id="2147477608" r:id="rId35"/>
    <p:sldId id="2147477630" r:id="rId36"/>
    <p:sldId id="2147477617" r:id="rId37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F5DC88A-F4F1-83A8-AAC8-9E711694AAD7}" name="David Beale" initials="DB" userId="S::david.beale@essencemediacom.com::c94275c9-8e1c-4b9f-badb-02844e3182b1" providerId="AD"/>
  <p188:author id="{60B746AC-F4F6-A0A8-B6A3-6EABD4A72205}" name="Issaree Veerakanit" initials="IV" userId="S::issaree.veerakanit1@essencemediacom.com::882c589f-0b79-4b77-b121-23040f57b8c0" providerId="AD"/>
  <p188:author id="{2051EAD5-68F8-F7DB-DB7F-B973296B82BB}" name="Thomas Katryniak" initials="" userId="S::thomas.katryniak@essencemediacom.com::78a08f01-4d7d-40e6-9c7c-04f7a586f94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FF"/>
    <a:srgbClr val="9933FF"/>
    <a:srgbClr val="005E7F"/>
    <a:srgbClr val="89D328"/>
    <a:srgbClr val="D8D6DC"/>
    <a:srgbClr val="C00000"/>
    <a:srgbClr val="B4A197"/>
    <a:srgbClr val="679E1E"/>
    <a:srgbClr val="FFC000"/>
    <a:srgbClr val="0095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73"/>
  </p:normalViewPr>
  <p:slideViewPr>
    <p:cSldViewPr snapToGrid="0">
      <p:cViewPr>
        <p:scale>
          <a:sx n="138" d="100"/>
          <a:sy n="138" d="100"/>
        </p:scale>
        <p:origin x="-1016" y="-11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9" Type="http://schemas.openxmlformats.org/officeDocument/2006/relationships/presProps" Target="presProps.xml"/><Relationship Id="rId21" Type="http://schemas.openxmlformats.org/officeDocument/2006/relationships/slide" Target="slides/slide6.xml"/><Relationship Id="rId34" Type="http://schemas.openxmlformats.org/officeDocument/2006/relationships/slide" Target="slides/slide19.xml"/><Relationship Id="rId42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1.xml"/><Relationship Id="rId20" Type="http://schemas.openxmlformats.org/officeDocument/2006/relationships/slide" Target="slides/slide5.xml"/><Relationship Id="rId29" Type="http://schemas.openxmlformats.org/officeDocument/2006/relationships/slide" Target="slides/slide14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9.xml"/><Relationship Id="rId32" Type="http://schemas.openxmlformats.org/officeDocument/2006/relationships/slide" Target="slides/slide17.xml"/><Relationship Id="rId37" Type="http://schemas.openxmlformats.org/officeDocument/2006/relationships/slide" Target="slides/slide22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Master" Target="slideMasters/slideMaster12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slide" Target="slides/slide21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4.xml"/><Relationship Id="rId31" Type="http://schemas.openxmlformats.org/officeDocument/2006/relationships/slide" Target="slides/slide16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slide" Target="slides/slide20.xml"/><Relationship Id="rId43" Type="http://schemas.microsoft.com/office/2018/10/relationships/authors" Target="authors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slide" Target="slides/slide18.xml"/><Relationship Id="rId38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0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1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2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3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4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5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6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7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8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9.xlsx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20.xlsx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21.xlsx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22.xlsx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23.xlsx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24.xlsx"/><Relationship Id="rId2" Type="http://schemas.microsoft.com/office/2011/relationships/chartColorStyle" Target="colors24.xml"/><Relationship Id="rId1" Type="http://schemas.microsoft.com/office/2011/relationships/chartStyle" Target="style24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Hoja1!$A$2</c:f>
              <c:strCache>
                <c:ptCount val="1"/>
                <c:pt idx="0">
                  <c:v>OTV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1"/>
            <c:showPercent val="0"/>
            <c:showBubbleSize val="0"/>
            <c:separator> 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</c:f>
              <c:strCache>
                <c:ptCount val="1"/>
                <c:pt idx="0">
                  <c:v>SOI%</c:v>
                </c:pt>
              </c:strCache>
            </c:strRef>
          </c:cat>
          <c:val>
            <c:numRef>
              <c:f>Hoja1!$B$2</c:f>
              <c:numCache>
                <c:formatCode>0%</c:formatCode>
                <c:ptCount val="1"/>
                <c:pt idx="0">
                  <c:v>0.4859124902040427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466-48B6-9832-599835DCAEC7}"/>
            </c:ext>
          </c:extLst>
        </c:ser>
        <c:ser>
          <c:idx val="1"/>
          <c:order val="1"/>
          <c:tx>
            <c:strRef>
              <c:f>Hoja1!$A$3</c:f>
              <c:strCache>
                <c:ptCount val="1"/>
                <c:pt idx="0">
                  <c:v>Radio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2.9913018923574034E-7"/>
                  <c:y val="-1.1669407522587081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Radio </a:t>
                    </a:r>
                    <a:fld id="{0913DAE7-E626-4BFF-A9DB-DA672860627D}" type="VALUE">
                      <a:rPr lang="en-US" smtClean="0"/>
                      <a:pPr/>
                      <a:t>[VALOR]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5668038477714501"/>
                      <c:h val="0.1400328902710449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A527-45B4-A57A-F794B884F48E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Hoja1!$B$1</c:f>
              <c:strCache>
                <c:ptCount val="1"/>
                <c:pt idx="0">
                  <c:v>SOI%</c:v>
                </c:pt>
              </c:strCache>
            </c:strRef>
          </c:cat>
          <c:val>
            <c:numRef>
              <c:f>Hoja1!$B$3</c:f>
              <c:numCache>
                <c:formatCode>0%</c:formatCode>
                <c:ptCount val="1"/>
                <c:pt idx="0">
                  <c:v>0.12903949800140813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466-48B6-9832-599835DCAEC7}"/>
            </c:ext>
          </c:extLst>
        </c:ser>
        <c:ser>
          <c:idx val="2"/>
          <c:order val="2"/>
          <c:tx>
            <c:strRef>
              <c:f>Hoja1!$A$4</c:f>
              <c:strCache>
                <c:ptCount val="1"/>
                <c:pt idx="0">
                  <c:v>OOH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1"/>
            <c:showPercent val="0"/>
            <c:showBubbleSize val="0"/>
            <c:separator> 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</c:f>
              <c:strCache>
                <c:ptCount val="1"/>
                <c:pt idx="0">
                  <c:v>SOI%</c:v>
                </c:pt>
              </c:strCache>
            </c:strRef>
          </c:cat>
          <c:val>
            <c:numRef>
              <c:f>Hoja1!$B$4</c:f>
              <c:numCache>
                <c:formatCode>0%</c:formatCode>
                <c:ptCount val="1"/>
                <c:pt idx="0">
                  <c:v>4.6688476488567797E-2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466-48B6-9832-599835DCAEC7}"/>
            </c:ext>
          </c:extLst>
        </c:ser>
        <c:ser>
          <c:idx val="3"/>
          <c:order val="3"/>
          <c:tx>
            <c:strRef>
              <c:f>Hoja1!$A$5</c:f>
              <c:strCache>
                <c:ptCount val="1"/>
                <c:pt idx="0">
                  <c:v>PTV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1"/>
            <c:showPercent val="0"/>
            <c:showBubbleSize val="0"/>
            <c:separator> 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</c:f>
              <c:strCache>
                <c:ptCount val="1"/>
                <c:pt idx="0">
                  <c:v>SOI%</c:v>
                </c:pt>
              </c:strCache>
            </c:strRef>
          </c:cat>
          <c:val>
            <c:numRef>
              <c:f>Hoja1!$B$5</c:f>
              <c:numCache>
                <c:formatCode>0%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3-1466-48B6-9832-599835DCAEC7}"/>
            </c:ext>
          </c:extLst>
        </c:ser>
        <c:ser>
          <c:idx val="4"/>
          <c:order val="4"/>
          <c:tx>
            <c:strRef>
              <c:f>Hoja1!$A$6</c:f>
              <c:strCache>
                <c:ptCount val="1"/>
                <c:pt idx="0">
                  <c:v>Print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Hoja1!$B$1</c:f>
              <c:strCache>
                <c:ptCount val="1"/>
                <c:pt idx="0">
                  <c:v>SOI%</c:v>
                </c:pt>
              </c:strCache>
            </c:strRef>
          </c:cat>
          <c:val>
            <c:numRef>
              <c:f>Hoja1!$B$6</c:f>
              <c:numCache>
                <c:formatCode>0%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0-A527-45B4-A57A-F794B884F48E}"/>
            </c:ext>
          </c:extLst>
        </c:ser>
        <c:ser>
          <c:idx val="5"/>
          <c:order val="5"/>
          <c:tx>
            <c:strRef>
              <c:f>Hoja1!$A$7</c:f>
              <c:strCache>
                <c:ptCount val="1"/>
                <c:pt idx="0">
                  <c:v>Social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1"/>
            <c:showPercent val="0"/>
            <c:showBubbleSize val="0"/>
            <c:separator> 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Hoja1!$B$1</c:f>
              <c:strCache>
                <c:ptCount val="1"/>
                <c:pt idx="0">
                  <c:v>SOI%</c:v>
                </c:pt>
              </c:strCache>
            </c:strRef>
          </c:cat>
          <c:val>
            <c:numRef>
              <c:f>Hoja1!$B$7</c:f>
              <c:numCache>
                <c:formatCode>0%</c:formatCode>
                <c:ptCount val="1"/>
                <c:pt idx="0">
                  <c:v>0.15898794945110667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527-45B4-A57A-F794B884F48E}"/>
            </c:ext>
          </c:extLst>
        </c:ser>
        <c:ser>
          <c:idx val="6"/>
          <c:order val="6"/>
          <c:tx>
            <c:strRef>
              <c:f>Hoja1!$A$8</c:f>
              <c:strCache>
                <c:ptCount val="1"/>
                <c:pt idx="0">
                  <c:v>Video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1"/>
            <c:showPercent val="0"/>
            <c:showBubbleSize val="0"/>
            <c:separator> 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Hoja1!$B$1</c:f>
              <c:strCache>
                <c:ptCount val="1"/>
                <c:pt idx="0">
                  <c:v>SOI%</c:v>
                </c:pt>
              </c:strCache>
            </c:strRef>
          </c:cat>
          <c:val>
            <c:numRef>
              <c:f>Hoja1!$B$8</c:f>
              <c:numCache>
                <c:formatCode>0%</c:formatCode>
                <c:ptCount val="1"/>
                <c:pt idx="0">
                  <c:v>8.0863706903718358E-2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527-45B4-A57A-F794B884F48E}"/>
            </c:ext>
          </c:extLst>
        </c:ser>
        <c:ser>
          <c:idx val="7"/>
          <c:order val="7"/>
          <c:tx>
            <c:strRef>
              <c:f>Hoja1!$A$9</c:f>
              <c:strCache>
                <c:ptCount val="1"/>
                <c:pt idx="0">
                  <c:v>Search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1"/>
            <c:showPercent val="0"/>
            <c:showBubbleSize val="0"/>
            <c:separator> 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Hoja1!$B$1</c:f>
              <c:strCache>
                <c:ptCount val="1"/>
                <c:pt idx="0">
                  <c:v>SOI%</c:v>
                </c:pt>
              </c:strCache>
            </c:strRef>
          </c:cat>
          <c:val>
            <c:numRef>
              <c:f>Hoja1!$B$9</c:f>
              <c:numCache>
                <c:formatCode>0%</c:formatCode>
                <c:ptCount val="1"/>
                <c:pt idx="0">
                  <c:v>5.2190096547552918E-2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527-45B4-A57A-F794B884F48E}"/>
            </c:ext>
          </c:extLst>
        </c:ser>
        <c:ser>
          <c:idx val="8"/>
          <c:order val="8"/>
          <c:tx>
            <c:strRef>
              <c:f>Hoja1!$A$10</c:f>
              <c:strCache>
                <c:ptCount val="1"/>
                <c:pt idx="0">
                  <c:v>Display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1"/>
            <c:showPercent val="0"/>
            <c:showBubbleSize val="0"/>
            <c:separator> 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Hoja1!$B$1</c:f>
              <c:strCache>
                <c:ptCount val="1"/>
                <c:pt idx="0">
                  <c:v>SOI%</c:v>
                </c:pt>
              </c:strCache>
            </c:strRef>
          </c:cat>
          <c:val>
            <c:numRef>
              <c:f>Hoja1!$B$10</c:f>
              <c:numCache>
                <c:formatCode>0%</c:formatCode>
                <c:ptCount val="1"/>
                <c:pt idx="0">
                  <c:v>4.6317163548703785E-2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527-45B4-A57A-F794B884F48E}"/>
            </c:ext>
          </c:extLst>
        </c:ser>
        <c:ser>
          <c:idx val="9"/>
          <c:order val="9"/>
          <c:tx>
            <c:strRef>
              <c:f>Hoja1!$A$11</c:f>
              <c:strCache>
                <c:ptCount val="1"/>
                <c:pt idx="0">
                  <c:v>Influencers</c:v>
                </c:pt>
              </c:strCache>
            </c:strRef>
          </c:tx>
          <c:spPr>
            <a:solidFill>
              <a:schemeClr val="accent3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Hoja1!$B$1</c:f>
              <c:strCache>
                <c:ptCount val="1"/>
                <c:pt idx="0">
                  <c:v>SOI%</c:v>
                </c:pt>
              </c:strCache>
            </c:strRef>
          </c:cat>
          <c:val>
            <c:numRef>
              <c:f>Hoja1!$B$11</c:f>
              <c:numCache>
                <c:formatCode>0%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5-A527-45B4-A57A-F794B884F4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570221567"/>
        <c:axId val="570222047"/>
      </c:barChart>
      <c:catAx>
        <c:axId val="570221567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570222047"/>
        <c:crosses val="autoZero"/>
        <c:auto val="1"/>
        <c:lblAlgn val="ctr"/>
        <c:lblOffset val="100"/>
        <c:noMultiLvlLbl val="0"/>
      </c:catAx>
      <c:valAx>
        <c:axId val="570222047"/>
        <c:scaling>
          <c:orientation val="maxMin"/>
        </c:scaling>
        <c:delete val="0"/>
        <c:axPos val="l"/>
        <c:numFmt formatCode="0%" sourceLinked="1"/>
        <c:majorTickMark val="out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57022156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>
          <a:solidFill>
            <a:schemeClr val="bg1"/>
          </a:solidFill>
        </a:defRPr>
      </a:pPr>
      <a:endParaRPr lang="es-HN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Hoja1!$A$2</c:f>
              <c:strCache>
                <c:ptCount val="1"/>
                <c:pt idx="0">
                  <c:v>Canesten V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Hoja1!$B$1:$E$1</c:f>
              <c:strCache>
                <c:ptCount val="4"/>
                <c:pt idx="0">
                  <c:v>SOI</c:v>
                </c:pt>
                <c:pt idx="1">
                  <c:v>SOV</c:v>
                </c:pt>
                <c:pt idx="2">
                  <c:v>SOI </c:v>
                </c:pt>
                <c:pt idx="3">
                  <c:v>SOV </c:v>
                </c:pt>
              </c:strCache>
            </c:strRef>
          </c:cat>
          <c:val>
            <c:numRef>
              <c:f>Hoja1!$B$2:$E$2</c:f>
              <c:numCache>
                <c:formatCode>0%</c:formatCode>
                <c:ptCount val="4"/>
                <c:pt idx="0">
                  <c:v>1</c:v>
                </c:pt>
                <c:pt idx="1">
                  <c:v>1</c:v>
                </c:pt>
                <c:pt idx="2">
                  <c:v>0.59</c:v>
                </c:pt>
                <c:pt idx="3">
                  <c:v>0.69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BB2-412B-BBA6-4109358900C5}"/>
            </c:ext>
          </c:extLst>
        </c:ser>
        <c:ser>
          <c:idx val="1"/>
          <c:order val="1"/>
          <c:tx>
            <c:strRef>
              <c:f>Hoja1!$A$3</c:f>
              <c:strCache>
                <c:ptCount val="1"/>
                <c:pt idx="0">
                  <c:v>Lomecan V</c:v>
                </c:pt>
              </c:strCache>
            </c:strRef>
          </c:tx>
          <c:spPr>
            <a:solidFill>
              <a:srgbClr val="C6C6F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Hoja1!$B$1:$E$1</c:f>
              <c:strCache>
                <c:ptCount val="4"/>
                <c:pt idx="0">
                  <c:v>SOI</c:v>
                </c:pt>
                <c:pt idx="1">
                  <c:v>SOV</c:v>
                </c:pt>
                <c:pt idx="2">
                  <c:v>SOI </c:v>
                </c:pt>
                <c:pt idx="3">
                  <c:v>SOV </c:v>
                </c:pt>
              </c:strCache>
            </c:strRef>
          </c:cat>
          <c:val>
            <c:numRef>
              <c:f>Hoja1!$B$3:$E$3</c:f>
              <c:numCache>
                <c:formatCode>General</c:formatCode>
                <c:ptCount val="4"/>
                <c:pt idx="2" formatCode="0%">
                  <c:v>0.41</c:v>
                </c:pt>
                <c:pt idx="3" formatCode="0%">
                  <c:v>0.31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BB2-412B-BBA6-4109358900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100"/>
        <c:axId val="506507232"/>
        <c:axId val="506515136"/>
      </c:barChart>
      <c:catAx>
        <c:axId val="506507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506515136"/>
        <c:crosses val="autoZero"/>
        <c:auto val="1"/>
        <c:lblAlgn val="ctr"/>
        <c:lblOffset val="100"/>
        <c:noMultiLvlLbl val="0"/>
      </c:catAx>
      <c:valAx>
        <c:axId val="506515136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5065072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2.1722305129970369E-2"/>
          <c:y val="0.14043626308455776"/>
          <c:w val="0.27595680054961425"/>
          <c:h val="0.5588771299866428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50">
          <a:solidFill>
            <a:schemeClr val="tx1"/>
          </a:solidFill>
        </a:defRPr>
      </a:pPr>
      <a:endParaRPr lang="es-H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9824226071612338E-2"/>
          <c:y val="0.16385747411808013"/>
          <c:w val="0.92035154785677531"/>
          <c:h val="0.52163886262727921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Hoja1!$A$2</c:f>
              <c:strCache>
                <c:ptCount val="1"/>
                <c:pt idx="0">
                  <c:v>OTV</c:v>
                </c:pt>
              </c:strCache>
            </c:strRef>
          </c:tx>
          <c:spPr>
            <a:solidFill>
              <a:srgbClr val="944F7A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Hoja1!$B$1:$F$1</c:f>
              <c:strCache>
                <c:ptCount val="5"/>
                <c:pt idx="0">
                  <c:v>Category Total</c:v>
                </c:pt>
                <c:pt idx="1">
                  <c:v>Canesten V</c:v>
                </c:pt>
                <c:pt idx="2">
                  <c:v>Lomecan V</c:v>
                </c:pt>
                <c:pt idx="3">
                  <c:v>Canesten V.</c:v>
                </c:pt>
                <c:pt idx="4">
                  <c:v>Lomecan V.</c:v>
                </c:pt>
              </c:strCache>
            </c:strRef>
          </c:cat>
          <c:val>
            <c:numRef>
              <c:f>Hoja1!$B$2:$F$2</c:f>
              <c:numCache>
                <c:formatCode>0%</c:formatCode>
                <c:ptCount val="5"/>
                <c:pt idx="0">
                  <c:v>0.71</c:v>
                </c:pt>
                <c:pt idx="1">
                  <c:v>0.85</c:v>
                </c:pt>
                <c:pt idx="3">
                  <c:v>0.71</c:v>
                </c:pt>
                <c:pt idx="4">
                  <c:v>0.87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C9-49A5-B66A-FFB7F673E3A3}"/>
            </c:ext>
          </c:extLst>
        </c:ser>
        <c:ser>
          <c:idx val="1"/>
          <c:order val="1"/>
          <c:tx>
            <c:strRef>
              <c:f>Hoja1!$A$3</c:f>
              <c:strCache>
                <c:ptCount val="1"/>
                <c:pt idx="0">
                  <c:v>PTV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Hoja1!$B$1:$F$1</c:f>
              <c:strCache>
                <c:ptCount val="5"/>
                <c:pt idx="0">
                  <c:v>Category Total</c:v>
                </c:pt>
                <c:pt idx="1">
                  <c:v>Canesten V</c:v>
                </c:pt>
                <c:pt idx="2">
                  <c:v>Lomecan V</c:v>
                </c:pt>
                <c:pt idx="3">
                  <c:v>Canesten V.</c:v>
                </c:pt>
                <c:pt idx="4">
                  <c:v>Lomecan V.</c:v>
                </c:pt>
              </c:strCache>
            </c:strRef>
          </c:cat>
          <c:val>
            <c:numRef>
              <c:f>Hoja1!$B$3:$F$3</c:f>
              <c:numCache>
                <c:formatCode>0%</c:formatCode>
                <c:ptCount val="5"/>
                <c:pt idx="0">
                  <c:v>0.16</c:v>
                </c:pt>
                <c:pt idx="1">
                  <c:v>0.15</c:v>
                </c:pt>
                <c:pt idx="2">
                  <c:v>1</c:v>
                </c:pt>
                <c:pt idx="3">
                  <c:v>0.04</c:v>
                </c:pt>
                <c:pt idx="4">
                  <c:v>0.13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3C9-49A5-B66A-FFB7F673E3A3}"/>
            </c:ext>
          </c:extLst>
        </c:ser>
        <c:ser>
          <c:idx val="2"/>
          <c:order val="2"/>
          <c:tx>
            <c:strRef>
              <c:f>Hoja1!$A$4</c:f>
              <c:strCache>
                <c:ptCount val="1"/>
                <c:pt idx="0">
                  <c:v>Digital</c:v>
                </c:pt>
              </c:strCache>
            </c:strRef>
          </c:tx>
          <c:spPr>
            <a:solidFill>
              <a:srgbClr val="C6C6F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Hoja1!$B$1:$F$1</c:f>
              <c:strCache>
                <c:ptCount val="5"/>
                <c:pt idx="0">
                  <c:v>Category Total</c:v>
                </c:pt>
                <c:pt idx="1">
                  <c:v>Canesten V</c:v>
                </c:pt>
                <c:pt idx="2">
                  <c:v>Lomecan V</c:v>
                </c:pt>
                <c:pt idx="3">
                  <c:v>Canesten V.</c:v>
                </c:pt>
                <c:pt idx="4">
                  <c:v>Lomecan V.</c:v>
                </c:pt>
              </c:strCache>
            </c:strRef>
          </c:cat>
          <c:val>
            <c:numRef>
              <c:f>Hoja1!$B$4:$F$4</c:f>
              <c:numCache>
                <c:formatCode>General</c:formatCode>
                <c:ptCount val="5"/>
                <c:pt idx="0" formatCode="0%">
                  <c:v>0.13</c:v>
                </c:pt>
                <c:pt idx="3" formatCode="0%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3C9-49A5-B66A-FFB7F673E3A3}"/>
            </c:ext>
          </c:extLst>
        </c:ser>
        <c:ser>
          <c:idx val="3"/>
          <c:order val="3"/>
          <c:tx>
            <c:strRef>
              <c:f>Hoja1!$A$5</c:f>
              <c:strCache>
                <c:ptCount val="1"/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Hoja1!$B$1:$F$1</c:f>
              <c:strCache>
                <c:ptCount val="5"/>
                <c:pt idx="0">
                  <c:v>Category Total</c:v>
                </c:pt>
                <c:pt idx="1">
                  <c:v>Canesten V</c:v>
                </c:pt>
                <c:pt idx="2">
                  <c:v>Lomecan V</c:v>
                </c:pt>
                <c:pt idx="3">
                  <c:v>Canesten V.</c:v>
                </c:pt>
                <c:pt idx="4">
                  <c:v>Lomecan V.</c:v>
                </c:pt>
              </c:strCache>
            </c:strRef>
          </c:cat>
          <c:val>
            <c:numRef>
              <c:f>Hoja1!$B$5:$F$5</c:f>
              <c:numCache>
                <c:formatCode>General</c:formatCode>
                <c:ptCount val="5"/>
              </c:numCache>
            </c:numRef>
          </c:val>
          <c:extLst>
            <c:ext xmlns:c16="http://schemas.microsoft.com/office/drawing/2014/chart" uri="{C3380CC4-5D6E-409C-BE32-E72D297353CC}">
              <c16:uniqueId val="{00000000-598A-4CC3-B7C7-FB1BD62D07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506507232"/>
        <c:axId val="506515136"/>
      </c:barChart>
      <c:catAx>
        <c:axId val="506507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506515136"/>
        <c:crosses val="autoZero"/>
        <c:auto val="1"/>
        <c:lblAlgn val="ctr"/>
        <c:lblOffset val="100"/>
        <c:noMultiLvlLbl val="0"/>
      </c:catAx>
      <c:valAx>
        <c:axId val="506515136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5065072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50">
          <a:solidFill>
            <a:schemeClr val="tx1"/>
          </a:solidFill>
        </a:defRPr>
      </a:pPr>
      <a:endParaRPr lang="es-H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7671107301671158"/>
          <c:y val="3.953880265071303E-2"/>
          <c:w val="0.22784976194942883"/>
          <c:h val="0.9209223946985739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Columna1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54A-490E-A7D5-2B5059C7CF79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2ABE-4599-A159-E8C867AE8955}"/>
              </c:ext>
            </c:extLst>
          </c:dPt>
          <c:dPt>
            <c:idx val="2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854A-490E-A7D5-2B5059C7CF79}"/>
              </c:ext>
            </c:extLst>
          </c:dPt>
          <c:dPt>
            <c:idx val="3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54A-490E-A7D5-2B5059C7CF79}"/>
              </c:ext>
            </c:extLst>
          </c:dPt>
          <c:dPt>
            <c:idx val="4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854A-490E-A7D5-2B5059C7CF7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600" b="0" i="0" u="none" strike="noStrike" baseline="0">
                    <a:solidFill>
                      <a:schemeClr val="tx1"/>
                    </a:solidFill>
                    <a:latin typeface="Poppins" pitchFamily="2" charset="77"/>
                    <a:ea typeface="+mn-ea"/>
                    <a:cs typeface="Poppins" pitchFamily="2" charset="77"/>
                  </a:defRPr>
                </a:pPr>
                <a:endParaRPr lang="es-H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>
                      <a:noFill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Prensa</c:v>
                </c:pt>
                <c:pt idx="1">
                  <c:v>Radio</c:v>
                </c:pt>
                <c:pt idx="2">
                  <c:v>OOH</c:v>
                </c:pt>
                <c:pt idx="3">
                  <c:v>TV</c:v>
                </c:pt>
                <c:pt idx="4">
                  <c:v>Internet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0.35</c:v>
                </c:pt>
                <c:pt idx="1">
                  <c:v>0.54</c:v>
                </c:pt>
                <c:pt idx="2">
                  <c:v>0.83</c:v>
                </c:pt>
                <c:pt idx="3">
                  <c:v>0.9</c:v>
                </c:pt>
                <c:pt idx="4">
                  <c:v>0.95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4BA-2E4B-9132-056E9B65DB18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</c:dLbls>
        <c:gapWidth val="30"/>
        <c:overlap val="100"/>
        <c:axId val="1305246048"/>
        <c:axId val="1305247696"/>
      </c:barChart>
      <c:catAx>
        <c:axId val="13052460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305247696"/>
        <c:crossesAt val="0"/>
        <c:auto val="1"/>
        <c:lblAlgn val="ctr"/>
        <c:lblOffset val="100"/>
        <c:noMultiLvlLbl val="0"/>
      </c:catAx>
      <c:valAx>
        <c:axId val="1305247696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1305246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588E-4EA8-BB29-B7FB92126E39}"/>
              </c:ext>
            </c:extLst>
          </c:dPt>
          <c:dPt>
            <c:idx val="1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88E-4EA8-BB29-B7FB92126E39}"/>
              </c:ext>
            </c:extLst>
          </c:dPt>
          <c:dPt>
            <c:idx val="2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588E-4EA8-BB29-B7FB92126E39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88E-4EA8-BB29-B7FB92126E39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CEDE-4ED4-A62D-3FC808A56197}"/>
              </c:ext>
            </c:extLst>
          </c:dPt>
          <c:dLbls>
            <c:dLbl>
              <c:idx val="4"/>
              <c:layout>
                <c:manualLayout>
                  <c:x val="0"/>
                  <c:y val="0.16677075499025998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EDE-4ED4-A62D-3FC808A5619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pPr>
                <a:endParaRPr lang="es-H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FB</c:v>
                </c:pt>
                <c:pt idx="1">
                  <c:v>TikTok</c:v>
                </c:pt>
                <c:pt idx="2">
                  <c:v>YouTube</c:v>
                </c:pt>
                <c:pt idx="3">
                  <c:v>Instagram</c:v>
                </c:pt>
                <c:pt idx="4">
                  <c:v>Pinterest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0.62</c:v>
                </c:pt>
                <c:pt idx="1">
                  <c:v>0.52</c:v>
                </c:pt>
                <c:pt idx="2">
                  <c:v>0.44</c:v>
                </c:pt>
                <c:pt idx="3">
                  <c:v>0.41</c:v>
                </c:pt>
                <c:pt idx="4">
                  <c:v>0.19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D6A-8C41-A48A-85430A6BD3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6"/>
        <c:overlap val="-27"/>
        <c:axId val="567768592"/>
        <c:axId val="567913968"/>
      </c:barChart>
      <c:catAx>
        <c:axId val="567768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567913968"/>
        <c:crosses val="autoZero"/>
        <c:auto val="1"/>
        <c:lblAlgn val="ctr"/>
        <c:lblOffset val="100"/>
        <c:noMultiLvlLbl val="0"/>
      </c:catAx>
      <c:valAx>
        <c:axId val="56791396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5677685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800">
          <a:solidFill>
            <a:schemeClr val="tx1"/>
          </a:solidFill>
        </a:defRPr>
      </a:pPr>
      <a:endParaRPr lang="es-HN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C0000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423-46C8-8671-B8FD9A586316}"/>
              </c:ext>
            </c:extLst>
          </c:dPt>
          <c:dPt>
            <c:idx val="1"/>
            <c:bubble3D val="0"/>
            <c:spPr>
              <a:solidFill>
                <a:schemeClr val="accent6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423-46C8-8671-B8FD9A586316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7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H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E423-46C8-8671-B8FD9A58631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PTV </c:v>
                </c:pt>
                <c:pt idx="1">
                  <c:v>OnDemand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0.77</c:v>
                </c:pt>
                <c:pt idx="1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B3F-A34F-A372-A93A286D88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2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7671107301671158"/>
          <c:y val="3.953880265071303E-2"/>
          <c:w val="0.22784976194942883"/>
          <c:h val="0.9209223946985739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Columna1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9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2E0-483C-83EF-01AB7FF81781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4BDB-4245-8F4B-27EC975BAA42}"/>
              </c:ext>
            </c:extLst>
          </c:dPt>
          <c:dPt>
            <c:idx val="2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32E0-483C-83EF-01AB7FF81781}"/>
              </c:ext>
            </c:extLst>
          </c:dPt>
          <c:dPt>
            <c:idx val="3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2E0-483C-83EF-01AB7FF81781}"/>
              </c:ext>
            </c:extLst>
          </c:dPt>
          <c:dPt>
            <c:idx val="4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32E0-483C-83EF-01AB7FF8178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600" b="0" i="0" u="none" strike="noStrike" baseline="0">
                    <a:solidFill>
                      <a:schemeClr val="tx1"/>
                    </a:solidFill>
                    <a:latin typeface="Poppins" pitchFamily="2" charset="77"/>
                    <a:ea typeface="+mn-ea"/>
                    <a:cs typeface="Poppins" pitchFamily="2" charset="77"/>
                  </a:defRPr>
                </a:pPr>
                <a:endParaRPr lang="es-H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>
                      <a:noFill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Radio</c:v>
                </c:pt>
                <c:pt idx="1">
                  <c:v>Cine</c:v>
                </c:pt>
                <c:pt idx="2">
                  <c:v>TV</c:v>
                </c:pt>
                <c:pt idx="3">
                  <c:v>OOH</c:v>
                </c:pt>
                <c:pt idx="4">
                  <c:v>Internet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0.31</c:v>
                </c:pt>
                <c:pt idx="1">
                  <c:v>0.37</c:v>
                </c:pt>
                <c:pt idx="2">
                  <c:v>0.52</c:v>
                </c:pt>
                <c:pt idx="3">
                  <c:v>0.85</c:v>
                </c:pt>
                <c:pt idx="4">
                  <c:v>0.99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308-4D8B-A0AE-5DD714B60533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</c:dLbls>
        <c:gapWidth val="30"/>
        <c:overlap val="100"/>
        <c:axId val="1305246048"/>
        <c:axId val="1305247696"/>
      </c:barChart>
      <c:catAx>
        <c:axId val="13052460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305247696"/>
        <c:crossesAt val="0"/>
        <c:auto val="1"/>
        <c:lblAlgn val="ctr"/>
        <c:lblOffset val="100"/>
        <c:noMultiLvlLbl val="0"/>
      </c:catAx>
      <c:valAx>
        <c:axId val="1305247696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1305246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7671107301671158"/>
          <c:y val="3.953880265071303E-2"/>
          <c:w val="0.22784976194942883"/>
          <c:h val="0.9209223946985739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Columna1</c:v>
                </c:pt>
              </c:strCache>
            </c:strRef>
          </c:tx>
          <c:spPr>
            <a:solidFill>
              <a:schemeClr val="accent6">
                <a:lumMod val="9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F8EB-4E2F-9D90-F5AE22A70D14}"/>
              </c:ext>
            </c:extLst>
          </c:dPt>
          <c:dPt>
            <c:idx val="2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8EB-4E2F-9D90-F5AE22A70D14}"/>
              </c:ext>
            </c:extLst>
          </c:dPt>
          <c:dPt>
            <c:idx val="3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8EB-4E2F-9D90-F5AE22A70D14}"/>
              </c:ext>
            </c:extLst>
          </c:dPt>
          <c:dPt>
            <c:idx val="4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F8EB-4E2F-9D90-F5AE22A70D1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600" b="0" i="0" u="none" strike="noStrike" baseline="0">
                    <a:solidFill>
                      <a:schemeClr val="tx1"/>
                    </a:solidFill>
                    <a:latin typeface="Poppins" pitchFamily="2" charset="77"/>
                    <a:ea typeface="+mn-ea"/>
                    <a:cs typeface="Poppins" pitchFamily="2" charset="77"/>
                  </a:defRPr>
                </a:pPr>
                <a:endParaRPr lang="es-H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>
                      <a:noFill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Cine</c:v>
                </c:pt>
                <c:pt idx="1">
                  <c:v>Radio</c:v>
                </c:pt>
                <c:pt idx="2">
                  <c:v>OOH</c:v>
                </c:pt>
                <c:pt idx="3">
                  <c:v>Internet</c:v>
                </c:pt>
                <c:pt idx="4">
                  <c:v>TV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0.4</c:v>
                </c:pt>
                <c:pt idx="1">
                  <c:v>0.64</c:v>
                </c:pt>
                <c:pt idx="2">
                  <c:v>0.72</c:v>
                </c:pt>
                <c:pt idx="3">
                  <c:v>0.73</c:v>
                </c:pt>
                <c:pt idx="4">
                  <c:v>0.87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74-42D5-B6B7-F74FB487B80B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</c:dLbls>
        <c:gapWidth val="30"/>
        <c:overlap val="100"/>
        <c:axId val="1305246048"/>
        <c:axId val="1305247696"/>
      </c:barChart>
      <c:catAx>
        <c:axId val="13052460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305247696"/>
        <c:crossesAt val="0"/>
        <c:auto val="1"/>
        <c:lblAlgn val="ctr"/>
        <c:lblOffset val="100"/>
        <c:noMultiLvlLbl val="0"/>
      </c:catAx>
      <c:valAx>
        <c:axId val="1305247696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1305246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7671107301671158"/>
          <c:y val="3.953880265071303E-2"/>
          <c:w val="0.22784976194942883"/>
          <c:h val="0.9209223946985739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Columna1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A7D-4113-83AC-5FAA973B7164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>
                  <a:lumMod val="9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F0F8-4D4B-9AB5-03B8E9A4E796}"/>
              </c:ext>
            </c:extLst>
          </c:dPt>
          <c:dPt>
            <c:idx val="2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DA7D-4113-83AC-5FAA973B7164}"/>
              </c:ext>
            </c:extLst>
          </c:dPt>
          <c:dPt>
            <c:idx val="3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A7D-4113-83AC-5FAA973B7164}"/>
              </c:ext>
            </c:extLst>
          </c:dPt>
          <c:dPt>
            <c:idx val="4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DA7D-4113-83AC-5FAA973B716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baseline="0">
                    <a:solidFill>
                      <a:schemeClr val="tx1"/>
                    </a:solidFill>
                    <a:latin typeface="Poppins" pitchFamily="2" charset="77"/>
                    <a:ea typeface="+mn-ea"/>
                    <a:cs typeface="Poppins" pitchFamily="2" charset="77"/>
                  </a:defRPr>
                </a:pPr>
                <a:endParaRPr lang="es-H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>
                      <a:noFill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Cine</c:v>
                </c:pt>
                <c:pt idx="1">
                  <c:v>Radio</c:v>
                </c:pt>
                <c:pt idx="2">
                  <c:v>TV</c:v>
                </c:pt>
                <c:pt idx="3">
                  <c:v>OOH</c:v>
                </c:pt>
                <c:pt idx="4">
                  <c:v>Internet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0.25</c:v>
                </c:pt>
                <c:pt idx="1">
                  <c:v>0.66</c:v>
                </c:pt>
                <c:pt idx="2">
                  <c:v>0.69</c:v>
                </c:pt>
                <c:pt idx="3">
                  <c:v>0.82</c:v>
                </c:pt>
                <c:pt idx="4">
                  <c:v>0.98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D30-47D9-8365-797E9CD4EBBC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</c:dLbls>
        <c:gapWidth val="30"/>
        <c:overlap val="100"/>
        <c:axId val="1305246048"/>
        <c:axId val="1305247696"/>
      </c:barChart>
      <c:catAx>
        <c:axId val="13052460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305247696"/>
        <c:crossesAt val="0"/>
        <c:auto val="1"/>
        <c:lblAlgn val="ctr"/>
        <c:lblOffset val="100"/>
        <c:noMultiLvlLbl val="0"/>
      </c:catAx>
      <c:valAx>
        <c:axId val="1305247696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1305246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7671107301671158"/>
          <c:y val="3.953880265071303E-2"/>
          <c:w val="0.22784976194942883"/>
          <c:h val="0.9209223946985739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Columna1</c:v>
                </c:pt>
              </c:strCache>
            </c:strRef>
          </c:tx>
          <c:spPr>
            <a:solidFill>
              <a:schemeClr val="accent6">
                <a:lumMod val="9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9FD-4A40-A811-24CC128E430B}"/>
              </c:ext>
            </c:extLst>
          </c:dPt>
          <c:dPt>
            <c:idx val="2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E9FD-4A40-A811-24CC128E430B}"/>
              </c:ext>
            </c:extLst>
          </c:dPt>
          <c:dPt>
            <c:idx val="3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9FD-4A40-A811-24CC128E430B}"/>
              </c:ext>
            </c:extLst>
          </c:dPt>
          <c:dPt>
            <c:idx val="4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E9FD-4A40-A811-24CC128E430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baseline="0">
                    <a:solidFill>
                      <a:schemeClr val="tx1"/>
                    </a:solidFill>
                    <a:latin typeface="Poppins" pitchFamily="2" charset="77"/>
                    <a:ea typeface="+mn-ea"/>
                    <a:cs typeface="Poppins" pitchFamily="2" charset="77"/>
                  </a:defRPr>
                </a:pPr>
                <a:endParaRPr lang="es-H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>
                      <a:noFill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Cine </c:v>
                </c:pt>
                <c:pt idx="1">
                  <c:v>Radio</c:v>
                </c:pt>
                <c:pt idx="2">
                  <c:v>TV</c:v>
                </c:pt>
                <c:pt idx="3">
                  <c:v>OOH</c:v>
                </c:pt>
                <c:pt idx="4">
                  <c:v>Internet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7.0000000000000007E-2</c:v>
                </c:pt>
                <c:pt idx="1">
                  <c:v>0.27</c:v>
                </c:pt>
                <c:pt idx="2">
                  <c:v>0.41</c:v>
                </c:pt>
                <c:pt idx="3">
                  <c:v>0.46</c:v>
                </c:pt>
                <c:pt idx="4">
                  <c:v>0.99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43F-409E-BE05-D2BAF405B017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</c:dLbls>
        <c:gapWidth val="30"/>
        <c:overlap val="100"/>
        <c:axId val="1305246048"/>
        <c:axId val="1305247696"/>
      </c:barChart>
      <c:catAx>
        <c:axId val="13052460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305247696"/>
        <c:crossesAt val="0"/>
        <c:auto val="1"/>
        <c:lblAlgn val="ctr"/>
        <c:lblOffset val="100"/>
        <c:noMultiLvlLbl val="0"/>
      </c:catAx>
      <c:valAx>
        <c:axId val="1305247696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1305246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7671107301671158"/>
          <c:y val="3.953880265071303E-2"/>
          <c:w val="0.22784976194942883"/>
          <c:h val="0.9209223946985739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Columna1</c:v>
                </c:pt>
              </c:strCache>
            </c:strRef>
          </c:tx>
          <c:spPr>
            <a:solidFill>
              <a:schemeClr val="accent6">
                <a:lumMod val="9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D18-4AE8-A662-71121DF4D7DF}"/>
              </c:ext>
            </c:extLst>
          </c:dPt>
          <c:dPt>
            <c:idx val="2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AD18-4AE8-A662-71121DF4D7DF}"/>
              </c:ext>
            </c:extLst>
          </c:dPt>
          <c:dPt>
            <c:idx val="3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D18-4AE8-A662-71121DF4D7DF}"/>
              </c:ext>
            </c:extLst>
          </c:dPt>
          <c:dPt>
            <c:idx val="4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AD18-4AE8-A662-71121DF4D7D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baseline="0">
                    <a:solidFill>
                      <a:schemeClr val="tx1"/>
                    </a:solidFill>
                    <a:latin typeface="Poppins" pitchFamily="2" charset="77"/>
                    <a:ea typeface="+mn-ea"/>
                    <a:cs typeface="Poppins" pitchFamily="2" charset="77"/>
                  </a:defRPr>
                </a:pPr>
                <a:endParaRPr lang="es-H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>
                      <a:noFill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Cine</c:v>
                </c:pt>
                <c:pt idx="1">
                  <c:v>Radio</c:v>
                </c:pt>
                <c:pt idx="2">
                  <c:v>OOH</c:v>
                </c:pt>
                <c:pt idx="3">
                  <c:v>TV</c:v>
                </c:pt>
                <c:pt idx="4">
                  <c:v>Internet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0.26</c:v>
                </c:pt>
                <c:pt idx="1">
                  <c:v>0.44</c:v>
                </c:pt>
                <c:pt idx="2">
                  <c:v>0.86</c:v>
                </c:pt>
                <c:pt idx="3">
                  <c:v>0.86</c:v>
                </c:pt>
                <c:pt idx="4">
                  <c:v>0.95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D72-4019-8A69-414A3CE93164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</c:dLbls>
        <c:gapWidth val="30"/>
        <c:overlap val="100"/>
        <c:axId val="1305246048"/>
        <c:axId val="1305247696"/>
      </c:barChart>
      <c:catAx>
        <c:axId val="13052460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305247696"/>
        <c:crossesAt val="0"/>
        <c:auto val="1"/>
        <c:lblAlgn val="ctr"/>
        <c:lblOffset val="100"/>
        <c:noMultiLvlLbl val="0"/>
      </c:catAx>
      <c:valAx>
        <c:axId val="1305247696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1305246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9824226071612338E-2"/>
          <c:y val="0.16385747411808013"/>
          <c:w val="0.92035154785677531"/>
          <c:h val="0.52163886262727921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Hoja1!$A$2</c:f>
              <c:strCache>
                <c:ptCount val="1"/>
                <c:pt idx="0">
                  <c:v>OTV</c:v>
                </c:pt>
              </c:strCache>
            </c:strRef>
          </c:tx>
          <c:spPr>
            <a:solidFill>
              <a:srgbClr val="FE84AE"/>
            </a:solidFill>
            <a:ln>
              <a:noFill/>
            </a:ln>
            <a:effectLst/>
          </c:spPr>
          <c:invertIfNegative val="0"/>
          <c:dPt>
            <c:idx val="4"/>
            <c:invertIfNegative val="0"/>
            <c:bubble3D val="0"/>
            <c:spPr>
              <a:solidFill>
                <a:srgbClr val="CC99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E17-4438-AFA8-AE795DFBA99A}"/>
              </c:ext>
            </c:extLst>
          </c:dPt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F60-4B75-847D-0B9BD661C0D3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147-410B-B04D-CB95C2806874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F60-4B75-847D-0B9BD661C0D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Hoja1!$B$1:$G$1</c:f>
              <c:strCache>
                <c:ptCount val="6"/>
                <c:pt idx="0">
                  <c:v>Canesten V</c:v>
                </c:pt>
                <c:pt idx="1">
                  <c:v>Lomencan V</c:v>
                </c:pt>
                <c:pt idx="2">
                  <c:v>Candiphen</c:v>
                </c:pt>
                <c:pt idx="3">
                  <c:v>Canesten V.</c:v>
                </c:pt>
                <c:pt idx="4">
                  <c:v>Lomecan V.</c:v>
                </c:pt>
                <c:pt idx="5">
                  <c:v>Candiphen.</c:v>
                </c:pt>
              </c:strCache>
            </c:strRef>
          </c:cat>
          <c:val>
            <c:numRef>
              <c:f>Hoja1!$B$2:$G$2</c:f>
              <c:numCache>
                <c:formatCode>0%</c:formatCode>
                <c:ptCount val="6"/>
                <c:pt idx="0">
                  <c:v>0.26</c:v>
                </c:pt>
                <c:pt idx="1">
                  <c:v>0</c:v>
                </c:pt>
                <c:pt idx="2">
                  <c:v>0</c:v>
                </c:pt>
                <c:pt idx="3">
                  <c:v>0.72</c:v>
                </c:pt>
                <c:pt idx="4">
                  <c:v>1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07E-459F-B1B5-488521A8D116}"/>
            </c:ext>
          </c:extLst>
        </c:ser>
        <c:ser>
          <c:idx val="1"/>
          <c:order val="1"/>
          <c:tx>
            <c:strRef>
              <c:f>Hoja1!$A$3</c:f>
              <c:strCache>
                <c:ptCount val="1"/>
                <c:pt idx="0">
                  <c:v>PTV</c:v>
                </c:pt>
              </c:strCache>
            </c:strRef>
          </c:tx>
          <c:spPr>
            <a:solidFill>
              <a:srgbClr val="CC99FF"/>
            </a:solidFill>
            <a:ln>
              <a:noFill/>
            </a:ln>
            <a:effectLst/>
          </c:spPr>
          <c:invertIfNegative val="0"/>
          <c:dLbls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F60-4B75-847D-0B9BD661C0D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Hoja1!$B$1:$G$1</c:f>
              <c:strCache>
                <c:ptCount val="6"/>
                <c:pt idx="0">
                  <c:v>Canesten V</c:v>
                </c:pt>
                <c:pt idx="1">
                  <c:v>Lomencan V</c:v>
                </c:pt>
                <c:pt idx="2">
                  <c:v>Candiphen</c:v>
                </c:pt>
                <c:pt idx="3">
                  <c:v>Canesten V.</c:v>
                </c:pt>
                <c:pt idx="4">
                  <c:v>Lomecan V.</c:v>
                </c:pt>
                <c:pt idx="5">
                  <c:v>Candiphen.</c:v>
                </c:pt>
              </c:strCache>
            </c:strRef>
          </c:cat>
          <c:val>
            <c:numRef>
              <c:f>Hoja1!$B$3:$G$3</c:f>
              <c:numCache>
                <c:formatCode>0%</c:formatCode>
                <c:ptCount val="6"/>
                <c:pt idx="0">
                  <c:v>0.73</c:v>
                </c:pt>
                <c:pt idx="1">
                  <c:v>1</c:v>
                </c:pt>
                <c:pt idx="2">
                  <c:v>1</c:v>
                </c:pt>
                <c:pt idx="3">
                  <c:v>0.28000000000000003</c:v>
                </c:pt>
                <c:pt idx="4">
                  <c:v>0</c:v>
                </c:pt>
                <c:pt idx="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07E-459F-B1B5-488521A8D116}"/>
            </c:ext>
          </c:extLst>
        </c:ser>
        <c:ser>
          <c:idx val="2"/>
          <c:order val="2"/>
          <c:tx>
            <c:strRef>
              <c:f>Hoja1!$A$4</c:f>
              <c:strCache>
                <c:ptCount val="1"/>
                <c:pt idx="0">
                  <c:v>Radio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Hoja1!$B$1:$G$1</c:f>
              <c:strCache>
                <c:ptCount val="6"/>
                <c:pt idx="0">
                  <c:v>Canesten V</c:v>
                </c:pt>
                <c:pt idx="1">
                  <c:v>Lomencan V</c:v>
                </c:pt>
                <c:pt idx="2">
                  <c:v>Candiphen</c:v>
                </c:pt>
                <c:pt idx="3">
                  <c:v>Canesten V.</c:v>
                </c:pt>
                <c:pt idx="4">
                  <c:v>Lomecan V.</c:v>
                </c:pt>
                <c:pt idx="5">
                  <c:v>Candiphen.</c:v>
                </c:pt>
              </c:strCache>
            </c:strRef>
          </c:cat>
          <c:val>
            <c:numRef>
              <c:f>Hoja1!$B$4:$G$4</c:f>
              <c:numCache>
                <c:formatCode>0%</c:formatCode>
                <c:ptCount val="6"/>
                <c:pt idx="0">
                  <c:v>0.01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07E-459F-B1B5-488521A8D116}"/>
            </c:ext>
          </c:extLst>
        </c:ser>
        <c:ser>
          <c:idx val="3"/>
          <c:order val="3"/>
          <c:tx>
            <c:strRef>
              <c:f>Hoja1!$A$5</c:f>
              <c:strCache>
                <c:ptCount val="1"/>
                <c:pt idx="0">
                  <c:v>Prensa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Hoja1!$B$1:$G$1</c:f>
              <c:strCache>
                <c:ptCount val="6"/>
                <c:pt idx="0">
                  <c:v>Canesten V</c:v>
                </c:pt>
                <c:pt idx="1">
                  <c:v>Lomencan V</c:v>
                </c:pt>
                <c:pt idx="2">
                  <c:v>Candiphen</c:v>
                </c:pt>
                <c:pt idx="3">
                  <c:v>Canesten V.</c:v>
                </c:pt>
                <c:pt idx="4">
                  <c:v>Lomecan V.</c:v>
                </c:pt>
                <c:pt idx="5">
                  <c:v>Candiphen.</c:v>
                </c:pt>
              </c:strCache>
            </c:strRef>
          </c:cat>
          <c:val>
            <c:numRef>
              <c:f>Hoja1!$B$5:$G$5</c:f>
              <c:numCache>
                <c:formatCode>0%</c:formatCode>
                <c:ptCount val="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07E-459F-B1B5-488521A8D116}"/>
            </c:ext>
          </c:extLst>
        </c:ser>
        <c:ser>
          <c:idx val="4"/>
          <c:order val="4"/>
          <c:tx>
            <c:strRef>
              <c:f>Hoja1!$A$6</c:f>
              <c:strCache>
                <c:ptCount val="1"/>
                <c:pt idx="0">
                  <c:v>Exteriores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Hoja1!$B$1:$G$1</c:f>
              <c:strCache>
                <c:ptCount val="6"/>
                <c:pt idx="0">
                  <c:v>Canesten V</c:v>
                </c:pt>
                <c:pt idx="1">
                  <c:v>Lomencan V</c:v>
                </c:pt>
                <c:pt idx="2">
                  <c:v>Candiphen</c:v>
                </c:pt>
                <c:pt idx="3">
                  <c:v>Canesten V.</c:v>
                </c:pt>
                <c:pt idx="4">
                  <c:v>Lomecan V.</c:v>
                </c:pt>
                <c:pt idx="5">
                  <c:v>Candiphen.</c:v>
                </c:pt>
              </c:strCache>
            </c:strRef>
          </c:cat>
          <c:val>
            <c:numRef>
              <c:f>Hoja1!$B$6:$G$6</c:f>
              <c:numCache>
                <c:formatCode>0%</c:formatCode>
                <c:ptCount val="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07E-459F-B1B5-488521A8D1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506507232"/>
        <c:axId val="506515136"/>
      </c:barChart>
      <c:catAx>
        <c:axId val="506507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506515136"/>
        <c:crosses val="autoZero"/>
        <c:auto val="1"/>
        <c:lblAlgn val="ctr"/>
        <c:lblOffset val="100"/>
        <c:noMultiLvlLbl val="0"/>
      </c:catAx>
      <c:valAx>
        <c:axId val="506515136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5065072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egendEntry>
        <c:idx val="3"/>
        <c:delete val="1"/>
      </c:legendEntry>
      <c:legendEntry>
        <c:idx val="4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50">
          <a:solidFill>
            <a:schemeClr val="tx1"/>
          </a:solidFill>
        </a:defRPr>
      </a:pPr>
      <a:endParaRPr lang="es-HN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Touchpoints noticed</c:v>
                </c:pt>
              </c:strCache>
            </c:strRef>
          </c:tx>
          <c:spPr>
            <a:ln w="15875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50800">
                <a:solidFill>
                  <a:schemeClr val="tx2">
                    <a:alpha val="98000"/>
                  </a:schemeClr>
                </a:solidFill>
              </a:ln>
              <a:effectLst/>
            </c:spPr>
          </c:marker>
          <c:dPt>
            <c:idx val="3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0-489B-4244-BB1D-C56E3F5C334D}"/>
              </c:ext>
            </c:extLst>
          </c:dPt>
          <c:dPt>
            <c:idx val="10"/>
            <c:marker>
              <c:symbol val="none"/>
            </c:marker>
            <c:bubble3D val="0"/>
            <c:spPr>
              <a:ln w="158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489B-4244-BB1D-C56E3F5C334D}"/>
              </c:ext>
            </c:extLst>
          </c:dPt>
          <c:dPt>
            <c:idx val="12"/>
            <c:marker>
              <c:symbol val="none"/>
            </c:marker>
            <c:bubble3D val="0"/>
            <c:spPr>
              <a:ln w="158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4-489B-4244-BB1D-C56E3F5C334D}"/>
              </c:ext>
            </c:extLst>
          </c:dPt>
          <c:dPt>
            <c:idx val="13"/>
            <c:marker>
              <c:symbol val="none"/>
            </c:marker>
            <c:bubble3D val="0"/>
            <c:spPr>
              <a:ln w="158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6-489B-4244-BB1D-C56E3F5C334D}"/>
              </c:ext>
            </c:extLst>
          </c:dPt>
          <c:dPt>
            <c:idx val="14"/>
            <c:marker>
              <c:symbol val="none"/>
            </c:marker>
            <c:bubble3D val="0"/>
            <c:spPr>
              <a:ln w="158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8-489B-4244-BB1D-C56E3F5C334D}"/>
              </c:ext>
            </c:extLst>
          </c:dPt>
          <c:cat>
            <c:strRef>
              <c:f>Sheet1!$A$2:$A$6</c:f>
              <c:strCache>
                <c:ptCount val="5"/>
                <c:pt idx="0">
                  <c:v>RRSS</c:v>
                </c:pt>
                <c:pt idx="1">
                  <c:v>TV - VOD</c:v>
                </c:pt>
                <c:pt idx="2">
                  <c:v>Exteriores </c:v>
                </c:pt>
                <c:pt idx="3">
                  <c:v>KOL</c:v>
                </c:pt>
                <c:pt idx="4">
                  <c:v>Eventos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489B-4244-BB1D-C56E3F5C33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39769744"/>
        <c:axId val="1334702384"/>
      </c:lineChart>
      <c:catAx>
        <c:axId val="1339769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334702384"/>
        <c:crosses val="autoZero"/>
        <c:auto val="1"/>
        <c:lblAlgn val="ctr"/>
        <c:lblOffset val="100"/>
        <c:noMultiLvlLbl val="0"/>
      </c:catAx>
      <c:valAx>
        <c:axId val="1334702384"/>
        <c:scaling>
          <c:orientation val="minMax"/>
          <c:max val="4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339769744"/>
        <c:crosses val="autoZero"/>
        <c:crossBetween val="between"/>
        <c:majorUnit val="25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Género</c:v>
                </c:pt>
              </c:strCache>
            </c:strRef>
          </c:tx>
          <c:dPt>
            <c:idx val="0"/>
            <c:bubble3D val="0"/>
            <c:spPr>
              <a:solidFill>
                <a:schemeClr val="accent3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ED90-427D-88FF-CB6076930F49}"/>
              </c:ext>
            </c:extLst>
          </c:dPt>
          <c:dPt>
            <c:idx val="1"/>
            <c:bubble3D val="0"/>
            <c:spPr>
              <a:solidFill>
                <a:srgbClr val="FF5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D90-427D-88FF-CB6076930F49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tx1"/>
                      </a:solidFill>
                      <a:latin typeface="Aptos Narrow" panose="020B0004020202020204" pitchFamily="34" charset="0"/>
                      <a:ea typeface="+mn-ea"/>
                      <a:cs typeface="+mn-cs"/>
                    </a:defRPr>
                  </a:pPr>
                  <a:endParaRPr lang="es-H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ED90-427D-88FF-CB6076930F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Aptos Narrow" panose="020B0004020202020204" pitchFamily="34" charset="0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Hoja1!$A$2:$A$3</c:f>
              <c:strCache>
                <c:ptCount val="2"/>
                <c:pt idx="0">
                  <c:v>Hombres</c:v>
                </c:pt>
                <c:pt idx="1">
                  <c:v>Mujeres</c:v>
                </c:pt>
              </c:strCache>
            </c:strRef>
          </c:cat>
          <c:val>
            <c:numRef>
              <c:f>Hoja1!$B$2:$B$3</c:f>
              <c:numCache>
                <c:formatCode>0%</c:formatCode>
                <c:ptCount val="2"/>
                <c:pt idx="0">
                  <c:v>0.03</c:v>
                </c:pt>
                <c:pt idx="1">
                  <c:v>0.97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D90-427D-88FF-CB6076930F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ptos Narrow" panose="020B0004020202020204" pitchFamily="34" charset="0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4708178011959287E-2"/>
          <c:y val="0.26393796834268429"/>
          <c:w val="0.9305836439760814"/>
          <c:h val="0.4985760511970383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Mujer</c:v>
                </c:pt>
              </c:strCache>
            </c:strRef>
          </c:tx>
          <c:spPr>
            <a:solidFill>
              <a:srgbClr val="FF5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Hoja1!$A$2:$A$7</c:f>
              <c:strCache>
                <c:ptCount val="6"/>
                <c:pt idx="0">
                  <c:v>18 a 24</c:v>
                </c:pt>
                <c:pt idx="1">
                  <c:v>25 a 34</c:v>
                </c:pt>
                <c:pt idx="2">
                  <c:v>35 a 44</c:v>
                </c:pt>
                <c:pt idx="3">
                  <c:v>45 a 54</c:v>
                </c:pt>
                <c:pt idx="4">
                  <c:v>55 a 64</c:v>
                </c:pt>
                <c:pt idx="5">
                  <c:v>65</c:v>
                </c:pt>
              </c:strCache>
            </c:strRef>
          </c:cat>
          <c:val>
            <c:numRef>
              <c:f>Hoja1!$B$2:$B$7</c:f>
              <c:numCache>
                <c:formatCode>0%</c:formatCode>
                <c:ptCount val="6"/>
                <c:pt idx="0">
                  <c:v>0.17799999999999999</c:v>
                </c:pt>
                <c:pt idx="1">
                  <c:v>0.47399999999999998</c:v>
                </c:pt>
                <c:pt idx="2">
                  <c:v>0.22800000000000001</c:v>
                </c:pt>
                <c:pt idx="3">
                  <c:v>6.4000000000000001E-2</c:v>
                </c:pt>
                <c:pt idx="4">
                  <c:v>1.7999999999999999E-2</c:v>
                </c:pt>
                <c:pt idx="5">
                  <c:v>8.9999999999999993E-3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35A-4FE1-AF86-34F96479C5F2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Hombre</c:v>
                </c:pt>
              </c:strCache>
            </c:strRef>
          </c:tx>
          <c:spPr>
            <a:solidFill>
              <a:schemeClr val="accent3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Hoja1!$A$2:$A$7</c:f>
              <c:strCache>
                <c:ptCount val="6"/>
                <c:pt idx="0">
                  <c:v>18 a 24</c:v>
                </c:pt>
                <c:pt idx="1">
                  <c:v>25 a 34</c:v>
                </c:pt>
                <c:pt idx="2">
                  <c:v>35 a 44</c:v>
                </c:pt>
                <c:pt idx="3">
                  <c:v>45 a 54</c:v>
                </c:pt>
                <c:pt idx="4">
                  <c:v>55 a 64</c:v>
                </c:pt>
                <c:pt idx="5">
                  <c:v>65</c:v>
                </c:pt>
              </c:strCache>
            </c:strRef>
          </c:cat>
          <c:val>
            <c:numRef>
              <c:f>Hoja1!$C$2:$C$7</c:f>
              <c:numCache>
                <c:formatCode>0%</c:formatCode>
                <c:ptCount val="6"/>
                <c:pt idx="0">
                  <c:v>4.0000000000000001E-3</c:v>
                </c:pt>
                <c:pt idx="1">
                  <c:v>1.2E-2</c:v>
                </c:pt>
                <c:pt idx="2">
                  <c:v>7.0000000000000001E-3</c:v>
                </c:pt>
                <c:pt idx="3">
                  <c:v>3.0000000000000001E-3</c:v>
                </c:pt>
                <c:pt idx="4">
                  <c:v>2E-3</c:v>
                </c:pt>
                <c:pt idx="5">
                  <c:v>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35A-4FE1-AF86-34F96479C5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13788095"/>
        <c:axId val="1313790015"/>
      </c:barChart>
      <c:catAx>
        <c:axId val="131378809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ptos Narrow" panose="020B0004020202020204" pitchFamily="34" charset="0"/>
                <a:ea typeface="+mn-ea"/>
                <a:cs typeface="+mn-cs"/>
              </a:defRPr>
            </a:pPr>
            <a:endParaRPr lang="es-HN"/>
          </a:p>
        </c:txPr>
        <c:crossAx val="1313790015"/>
        <c:crosses val="autoZero"/>
        <c:auto val="1"/>
        <c:lblAlgn val="ctr"/>
        <c:lblOffset val="100"/>
        <c:noMultiLvlLbl val="0"/>
      </c:catAx>
      <c:valAx>
        <c:axId val="1313790015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31378809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70656434255207723"/>
          <c:y val="9.4497459912547752E-2"/>
          <c:w val="0.26210314167396276"/>
          <c:h val="0.133018033534740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ptos Narrow" panose="020B0004020202020204" pitchFamily="34" charset="0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4708178011959287E-2"/>
          <c:y val="0.26393796834268429"/>
          <c:w val="0.9305836439760814"/>
          <c:h val="0.4985760511970383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Edades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8AC5-4BED-B0DD-538B0434642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Hoja1!$A$2:$A$5</c:f>
              <c:strCache>
                <c:ptCount val="4"/>
                <c:pt idx="0">
                  <c:v>18 a 24</c:v>
                </c:pt>
                <c:pt idx="1">
                  <c:v>25 a 34</c:v>
                </c:pt>
                <c:pt idx="2">
                  <c:v>35 a 44</c:v>
                </c:pt>
                <c:pt idx="3">
                  <c:v>45 a 54</c:v>
                </c:pt>
              </c:strCache>
            </c:strRef>
          </c:cat>
          <c:val>
            <c:numRef>
              <c:f>Hoja1!$B$2:$B$5</c:f>
              <c:numCache>
                <c:formatCode>0%</c:formatCode>
                <c:ptCount val="4"/>
                <c:pt idx="0">
                  <c:v>0.53</c:v>
                </c:pt>
                <c:pt idx="1">
                  <c:v>0.37</c:v>
                </c:pt>
                <c:pt idx="2">
                  <c:v>0.1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7DF-4D47-B536-22C21C1DA2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5"/>
        <c:overlap val="-61"/>
        <c:axId val="1313788095"/>
        <c:axId val="1313790015"/>
      </c:barChart>
      <c:catAx>
        <c:axId val="131378809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ptos Narrow" panose="020B0004020202020204" pitchFamily="34" charset="0"/>
                <a:ea typeface="+mn-ea"/>
                <a:cs typeface="+mn-cs"/>
              </a:defRPr>
            </a:pPr>
            <a:endParaRPr lang="es-HN"/>
          </a:p>
        </c:txPr>
        <c:crossAx val="1313790015"/>
        <c:crosses val="autoZero"/>
        <c:auto val="1"/>
        <c:lblAlgn val="ctr"/>
        <c:lblOffset val="100"/>
        <c:noMultiLvlLbl val="0"/>
      </c:catAx>
      <c:valAx>
        <c:axId val="1313790015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31378809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4708178011959287E-2"/>
          <c:y val="0.26393796834268429"/>
          <c:w val="0.9305836439760814"/>
          <c:h val="0.4985760511970383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Edades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1F7-40E6-B1AA-138B0904BE7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Hoja1!$A$2:$A$6</c:f>
              <c:strCache>
                <c:ptCount val="5"/>
                <c:pt idx="0">
                  <c:v>Noticias</c:v>
                </c:pt>
                <c:pt idx="1">
                  <c:v>Personal care</c:v>
                </c:pt>
                <c:pt idx="2">
                  <c:v>Comida</c:v>
                </c:pt>
                <c:pt idx="3">
                  <c:v>Bebidas</c:v>
                </c:pt>
                <c:pt idx="4">
                  <c:v>eComm</c:v>
                </c:pt>
              </c:strCache>
            </c:strRef>
          </c:cat>
          <c:val>
            <c:numRef>
              <c:f>Hoja1!$B$2:$B$6</c:f>
              <c:numCache>
                <c:formatCode>0%</c:formatCode>
                <c:ptCount val="5"/>
                <c:pt idx="0">
                  <c:v>0.27</c:v>
                </c:pt>
                <c:pt idx="1">
                  <c:v>0.24</c:v>
                </c:pt>
                <c:pt idx="2">
                  <c:v>0.24</c:v>
                </c:pt>
                <c:pt idx="3">
                  <c:v>0.13</c:v>
                </c:pt>
                <c:pt idx="4">
                  <c:v>0.13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1F7-40E6-B1AA-138B0904BE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5"/>
        <c:overlap val="-61"/>
        <c:axId val="1313788095"/>
        <c:axId val="1313790015"/>
      </c:barChart>
      <c:catAx>
        <c:axId val="131378809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ptos Narrow" panose="020B0004020202020204" pitchFamily="34" charset="0"/>
                <a:ea typeface="+mn-ea"/>
                <a:cs typeface="+mn-cs"/>
              </a:defRPr>
            </a:pPr>
            <a:endParaRPr lang="es-HN"/>
          </a:p>
        </c:txPr>
        <c:crossAx val="1313790015"/>
        <c:crosses val="autoZero"/>
        <c:auto val="1"/>
        <c:lblAlgn val="ctr"/>
        <c:lblOffset val="100"/>
        <c:noMultiLvlLbl val="0"/>
      </c:catAx>
      <c:valAx>
        <c:axId val="1313790015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31378809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4708178011959287E-2"/>
          <c:y val="0.26393796834268429"/>
          <c:w val="0.9305836439760814"/>
          <c:h val="0.4985760511970383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Edades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D85-498C-9A36-EC9B3DD6BF5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Hoja1!$A$2:$A$6</c:f>
              <c:strCache>
                <c:ptCount val="5"/>
                <c:pt idx="0">
                  <c:v>Escenas</c:v>
                </c:pt>
                <c:pt idx="1">
                  <c:v>Lypsinc</c:v>
                </c:pt>
                <c:pt idx="2">
                  <c:v>Cultura Pop</c:v>
                </c:pt>
                <c:pt idx="3">
                  <c:v>Comedia</c:v>
                </c:pt>
                <c:pt idx="4">
                  <c:v>Fashion</c:v>
                </c:pt>
              </c:strCache>
            </c:strRef>
          </c:cat>
          <c:val>
            <c:numRef>
              <c:f>Hoja1!$B$2:$B$6</c:f>
              <c:numCache>
                <c:formatCode>0%</c:formatCode>
                <c:ptCount val="5"/>
                <c:pt idx="0">
                  <c:v>0.41314324303609634</c:v>
                </c:pt>
                <c:pt idx="1">
                  <c:v>0.37266712091398002</c:v>
                </c:pt>
                <c:pt idx="2">
                  <c:v>0.36358562057039734</c:v>
                </c:pt>
                <c:pt idx="3">
                  <c:v>0.32694481105849016</c:v>
                </c:pt>
                <c:pt idx="4">
                  <c:v>0.31975762473079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D85-498C-9A36-EC9B3DD6BF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5"/>
        <c:overlap val="-61"/>
        <c:axId val="1313788095"/>
        <c:axId val="1313790015"/>
      </c:barChart>
      <c:catAx>
        <c:axId val="131378809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ptos Narrow" panose="020B0004020202020204" pitchFamily="34" charset="0"/>
                <a:ea typeface="+mn-ea"/>
                <a:cs typeface="+mn-cs"/>
              </a:defRPr>
            </a:pPr>
            <a:endParaRPr lang="es-HN"/>
          </a:p>
        </c:txPr>
        <c:crossAx val="1313790015"/>
        <c:crosses val="autoZero"/>
        <c:auto val="1"/>
        <c:lblAlgn val="ctr"/>
        <c:lblOffset val="100"/>
        <c:noMultiLvlLbl val="0"/>
      </c:catAx>
      <c:valAx>
        <c:axId val="1313790015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31378809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Hoja1!$A$2</c:f>
              <c:strCache>
                <c:ptCount val="1"/>
                <c:pt idx="0">
                  <c:v>Canesten V</c:v>
                </c:pt>
              </c:strCache>
            </c:strRef>
          </c:tx>
          <c:spPr>
            <a:solidFill>
              <a:srgbClr val="FE84A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Hoja1!$B$1:$E$1</c:f>
              <c:strCache>
                <c:ptCount val="4"/>
                <c:pt idx="0">
                  <c:v>SOI</c:v>
                </c:pt>
                <c:pt idx="1">
                  <c:v>SOV</c:v>
                </c:pt>
                <c:pt idx="2">
                  <c:v>SOI </c:v>
                </c:pt>
                <c:pt idx="3">
                  <c:v>SOV </c:v>
                </c:pt>
              </c:strCache>
            </c:strRef>
          </c:cat>
          <c:val>
            <c:numRef>
              <c:f>Hoja1!$B$2:$E$2</c:f>
              <c:numCache>
                <c:formatCode>0%</c:formatCode>
                <c:ptCount val="4"/>
                <c:pt idx="0">
                  <c:v>0.41199999999999998</c:v>
                </c:pt>
                <c:pt idx="1">
                  <c:v>0.60750000000000004</c:v>
                </c:pt>
                <c:pt idx="2">
                  <c:v>0.98870000000000002</c:v>
                </c:pt>
                <c:pt idx="3">
                  <c:v>0.99629999999999996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BB2-412B-BBA6-4109358900C5}"/>
            </c:ext>
          </c:extLst>
        </c:ser>
        <c:ser>
          <c:idx val="1"/>
          <c:order val="1"/>
          <c:tx>
            <c:strRef>
              <c:f>Hoja1!$A$3</c:f>
              <c:strCache>
                <c:ptCount val="1"/>
                <c:pt idx="0">
                  <c:v>Candiphen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6B3-4738-BC99-5E08338A18F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Hoja1!$B$1:$E$1</c:f>
              <c:strCache>
                <c:ptCount val="4"/>
                <c:pt idx="0">
                  <c:v>SOI</c:v>
                </c:pt>
                <c:pt idx="1">
                  <c:v>SOV</c:v>
                </c:pt>
                <c:pt idx="2">
                  <c:v>SOI </c:v>
                </c:pt>
                <c:pt idx="3">
                  <c:v>SOV </c:v>
                </c:pt>
              </c:strCache>
            </c:strRef>
          </c:cat>
          <c:val>
            <c:numRef>
              <c:f>Hoja1!$B$3:$E$3</c:f>
              <c:numCache>
                <c:formatCode>0%</c:formatCode>
                <c:ptCount val="4"/>
                <c:pt idx="0">
                  <c:v>1.2E-2</c:v>
                </c:pt>
                <c:pt idx="1">
                  <c:v>9.2999999999999992E-3</c:v>
                </c:pt>
                <c:pt idx="2">
                  <c:v>1.09E-2</c:v>
                </c:pt>
                <c:pt idx="3">
                  <c:v>3.7000000000000002E-3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BB2-412B-BBA6-4109358900C5}"/>
            </c:ext>
          </c:extLst>
        </c:ser>
        <c:ser>
          <c:idx val="2"/>
          <c:order val="2"/>
          <c:tx>
            <c:strRef>
              <c:f>Hoja1!$A$4</c:f>
              <c:strCache>
                <c:ptCount val="1"/>
                <c:pt idx="0">
                  <c:v>Lomecan V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6B3-4738-BC99-5E08338A18F7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6B3-4738-BC99-5E08338A18F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Hoja1!$B$1:$E$1</c:f>
              <c:strCache>
                <c:ptCount val="4"/>
                <c:pt idx="0">
                  <c:v>SOI</c:v>
                </c:pt>
                <c:pt idx="1">
                  <c:v>SOV</c:v>
                </c:pt>
                <c:pt idx="2">
                  <c:v>SOI </c:v>
                </c:pt>
                <c:pt idx="3">
                  <c:v>SOV </c:v>
                </c:pt>
              </c:strCache>
            </c:strRef>
          </c:cat>
          <c:val>
            <c:numRef>
              <c:f>Hoja1!$B$4:$E$4</c:f>
              <c:numCache>
                <c:formatCode>0%</c:formatCode>
                <c:ptCount val="4"/>
                <c:pt idx="0">
                  <c:v>0.57599999999999996</c:v>
                </c:pt>
                <c:pt idx="1">
                  <c:v>0.3831</c:v>
                </c:pt>
                <c:pt idx="2">
                  <c:v>2.9999999999999997E-4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BB2-412B-BBA6-4109358900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100"/>
        <c:axId val="506507232"/>
        <c:axId val="506515136"/>
      </c:barChart>
      <c:catAx>
        <c:axId val="506507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506515136"/>
        <c:crosses val="autoZero"/>
        <c:auto val="1"/>
        <c:lblAlgn val="ctr"/>
        <c:lblOffset val="100"/>
        <c:noMultiLvlLbl val="0"/>
      </c:catAx>
      <c:valAx>
        <c:axId val="506515136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5065072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2.1722305129970369E-2"/>
          <c:y val="0.14043626308455776"/>
          <c:w val="0.27595680054961425"/>
          <c:h val="0.5588771299866428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50">
          <a:solidFill>
            <a:schemeClr val="tx1"/>
          </a:solidFill>
        </a:defRPr>
      </a:pPr>
      <a:endParaRPr lang="es-H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9824226071612338E-2"/>
          <c:y val="0.16385747411808013"/>
          <c:w val="0.92035154785677531"/>
          <c:h val="0.52163886262727921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Hoja1!$A$2</c:f>
              <c:strCache>
                <c:ptCount val="1"/>
                <c:pt idx="0">
                  <c:v>OTV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Hoja1!$B$1:$D$1</c:f>
              <c:strCache>
                <c:ptCount val="3"/>
                <c:pt idx="0">
                  <c:v>Category</c:v>
                </c:pt>
                <c:pt idx="1">
                  <c:v>Canesten V</c:v>
                </c:pt>
                <c:pt idx="2">
                  <c:v>Canesten V.</c:v>
                </c:pt>
              </c:strCache>
            </c:strRef>
          </c:cat>
          <c:val>
            <c:numRef>
              <c:f>Hoja1!$B$2:$D$2</c:f>
              <c:numCache>
                <c:formatCode>0%</c:formatCode>
                <c:ptCount val="3"/>
                <c:pt idx="0">
                  <c:v>0.95</c:v>
                </c:pt>
                <c:pt idx="1">
                  <c:v>1</c:v>
                </c:pt>
                <c:pt idx="2">
                  <c:v>0.95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747-EE4C-BBD6-1A7910DF8C12}"/>
            </c:ext>
          </c:extLst>
        </c:ser>
        <c:ser>
          <c:idx val="1"/>
          <c:order val="1"/>
          <c:tx>
            <c:strRef>
              <c:f>Hoja1!$A$3</c:f>
              <c:strCache>
                <c:ptCount val="1"/>
                <c:pt idx="0">
                  <c:v>PTV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Hoja1!$B$1:$D$1</c:f>
              <c:strCache>
                <c:ptCount val="3"/>
                <c:pt idx="0">
                  <c:v>Category</c:v>
                </c:pt>
                <c:pt idx="1">
                  <c:v>Canesten V</c:v>
                </c:pt>
                <c:pt idx="2">
                  <c:v>Canesten V.</c:v>
                </c:pt>
              </c:strCache>
            </c:strRef>
          </c:cat>
          <c:val>
            <c:numRef>
              <c:f>Hoja1!$B$3:$D$3</c:f>
              <c:numCache>
                <c:formatCode>General</c:formatCode>
                <c:ptCount val="3"/>
                <c:pt idx="0" formatCode="0%">
                  <c:v>0.05</c:v>
                </c:pt>
                <c:pt idx="2" formatCode="0%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747-EE4C-BBD6-1A7910DF8C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506507232"/>
        <c:axId val="506515136"/>
      </c:barChart>
      <c:catAx>
        <c:axId val="506507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506515136"/>
        <c:crosses val="autoZero"/>
        <c:auto val="1"/>
        <c:lblAlgn val="ctr"/>
        <c:lblOffset val="100"/>
        <c:noMultiLvlLbl val="0"/>
      </c:catAx>
      <c:valAx>
        <c:axId val="506515136"/>
        <c:scaling>
          <c:orientation val="minMax"/>
          <c:min val="0"/>
        </c:scaling>
        <c:delete val="1"/>
        <c:axPos val="l"/>
        <c:numFmt formatCode="0%" sourceLinked="1"/>
        <c:majorTickMark val="out"/>
        <c:minorTickMark val="none"/>
        <c:tickLblPos val="nextTo"/>
        <c:crossAx val="5065072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50">
          <a:solidFill>
            <a:schemeClr val="tx1"/>
          </a:solidFill>
        </a:defRPr>
      </a:pPr>
      <a:endParaRPr lang="es-H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Hoja1!$A$2</c:f>
              <c:strCache>
                <c:ptCount val="1"/>
                <c:pt idx="0">
                  <c:v>Canesten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Hoja1!$B$1:$E$1</c:f>
              <c:strCache>
                <c:ptCount val="4"/>
                <c:pt idx="0">
                  <c:v>SOI</c:v>
                </c:pt>
                <c:pt idx="1">
                  <c:v>SOV</c:v>
                </c:pt>
                <c:pt idx="2">
                  <c:v>SOI </c:v>
                </c:pt>
                <c:pt idx="3">
                  <c:v>SOV </c:v>
                </c:pt>
              </c:strCache>
            </c:strRef>
          </c:cat>
          <c:val>
            <c:numRef>
              <c:f>Hoja1!$B$2:$E$2</c:f>
              <c:numCache>
                <c:formatCode>0%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5CA-E444-AC41-B3DE64379F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100"/>
        <c:axId val="506507232"/>
        <c:axId val="506515136"/>
      </c:barChart>
      <c:catAx>
        <c:axId val="506507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506515136"/>
        <c:crosses val="autoZero"/>
        <c:auto val="1"/>
        <c:lblAlgn val="ctr"/>
        <c:lblOffset val="100"/>
        <c:noMultiLvlLbl val="0"/>
      </c:catAx>
      <c:valAx>
        <c:axId val="506515136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5065072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2.1722305129970369E-2"/>
          <c:y val="0.14043626308455776"/>
          <c:w val="0.19772029823983761"/>
          <c:h val="0.6779202425566509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50">
          <a:solidFill>
            <a:schemeClr val="tx1"/>
          </a:solidFill>
        </a:defRPr>
      </a:pPr>
      <a:endParaRPr lang="es-H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Hoja1!$A$2</c:f>
              <c:strCache>
                <c:ptCount val="1"/>
                <c:pt idx="0">
                  <c:v>Canesten V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Hoja1!$B$1:$E$1</c:f>
              <c:strCache>
                <c:ptCount val="4"/>
                <c:pt idx="0">
                  <c:v>SOI</c:v>
                </c:pt>
                <c:pt idx="1">
                  <c:v>SOV</c:v>
                </c:pt>
                <c:pt idx="2">
                  <c:v>SOI </c:v>
                </c:pt>
                <c:pt idx="3">
                  <c:v>SOV </c:v>
                </c:pt>
              </c:strCache>
            </c:strRef>
          </c:cat>
          <c:val>
            <c:numRef>
              <c:f>Hoja1!$B$2:$E$2</c:f>
              <c:numCache>
                <c:formatCode>0%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BB2-412B-BBA6-4109358900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100"/>
        <c:axId val="506507232"/>
        <c:axId val="506515136"/>
      </c:barChart>
      <c:catAx>
        <c:axId val="506507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506515136"/>
        <c:crosses val="autoZero"/>
        <c:auto val="1"/>
        <c:lblAlgn val="ctr"/>
        <c:lblOffset val="100"/>
        <c:noMultiLvlLbl val="0"/>
      </c:catAx>
      <c:valAx>
        <c:axId val="506515136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5065072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2.1722305129970369E-2"/>
          <c:y val="0.14043626308455776"/>
          <c:w val="0.27595680054961425"/>
          <c:h val="0.5588771299866428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50">
          <a:solidFill>
            <a:schemeClr val="tx1"/>
          </a:solidFill>
        </a:defRPr>
      </a:pPr>
      <a:endParaRPr lang="es-H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9824226071612338E-2"/>
          <c:y val="0.16385747411808013"/>
          <c:w val="0.92035154785677531"/>
          <c:h val="0.52163886262727921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Hoja1!$A$2</c:f>
              <c:strCache>
                <c:ptCount val="1"/>
                <c:pt idx="0">
                  <c:v>OTV</c:v>
                </c:pt>
              </c:strCache>
            </c:strRef>
          </c:tx>
          <c:spPr>
            <a:solidFill>
              <a:srgbClr val="944F7A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Hoja1!$B$1:$D$1</c:f>
              <c:strCache>
                <c:ptCount val="3"/>
                <c:pt idx="0">
                  <c:v>Category Total</c:v>
                </c:pt>
                <c:pt idx="1">
                  <c:v>Canesten V</c:v>
                </c:pt>
                <c:pt idx="2">
                  <c:v>Canesten V.</c:v>
                </c:pt>
              </c:strCache>
            </c:strRef>
          </c:cat>
          <c:val>
            <c:numRef>
              <c:f>Hoja1!$B$2:$D$2</c:f>
              <c:numCache>
                <c:formatCode>0%</c:formatCode>
                <c:ptCount val="3"/>
                <c:pt idx="0">
                  <c:v>0.6321</c:v>
                </c:pt>
                <c:pt idx="1">
                  <c:v>0.79</c:v>
                </c:pt>
                <c:pt idx="2">
                  <c:v>0.6321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C9-49A5-B66A-FFB7F673E3A3}"/>
            </c:ext>
          </c:extLst>
        </c:ser>
        <c:ser>
          <c:idx val="1"/>
          <c:order val="1"/>
          <c:tx>
            <c:strRef>
              <c:f>Hoja1!$A$3</c:f>
              <c:strCache>
                <c:ptCount val="1"/>
                <c:pt idx="0">
                  <c:v>PTV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Hoja1!$B$1:$D$1</c:f>
              <c:strCache>
                <c:ptCount val="3"/>
                <c:pt idx="0">
                  <c:v>Category Total</c:v>
                </c:pt>
                <c:pt idx="1">
                  <c:v>Canesten V</c:v>
                </c:pt>
                <c:pt idx="2">
                  <c:v>Canesten V.</c:v>
                </c:pt>
              </c:strCache>
            </c:strRef>
          </c:cat>
          <c:val>
            <c:numRef>
              <c:f>Hoja1!$B$3:$D$3</c:f>
              <c:numCache>
                <c:formatCode>0%</c:formatCode>
                <c:ptCount val="3"/>
                <c:pt idx="0">
                  <c:v>0.154</c:v>
                </c:pt>
                <c:pt idx="1">
                  <c:v>0.21</c:v>
                </c:pt>
                <c:pt idx="2">
                  <c:v>0.154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3C9-49A5-B66A-FFB7F673E3A3}"/>
            </c:ext>
          </c:extLst>
        </c:ser>
        <c:ser>
          <c:idx val="2"/>
          <c:order val="2"/>
          <c:tx>
            <c:strRef>
              <c:f>Hoja1!$A$4</c:f>
              <c:strCache>
                <c:ptCount val="1"/>
                <c:pt idx="0">
                  <c:v>Digital</c:v>
                </c:pt>
              </c:strCache>
            </c:strRef>
          </c:tx>
          <c:spPr>
            <a:solidFill>
              <a:srgbClr val="C6C6FF"/>
            </a:solidFill>
            <a:ln>
              <a:noFill/>
            </a:ln>
            <a:effectLst/>
          </c:spPr>
          <c:invertIfNegative val="0"/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612-43D6-A00B-1C6B5000D73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Hoja1!$B$1:$D$1</c:f>
              <c:strCache>
                <c:ptCount val="3"/>
                <c:pt idx="0">
                  <c:v>Category Total</c:v>
                </c:pt>
                <c:pt idx="1">
                  <c:v>Canesten V</c:v>
                </c:pt>
                <c:pt idx="2">
                  <c:v>Canesten V.</c:v>
                </c:pt>
              </c:strCache>
            </c:strRef>
          </c:cat>
          <c:val>
            <c:numRef>
              <c:f>Hoja1!$B$4:$D$4</c:f>
              <c:numCache>
                <c:formatCode>0%</c:formatCode>
                <c:ptCount val="3"/>
                <c:pt idx="0">
                  <c:v>0.2044</c:v>
                </c:pt>
                <c:pt idx="1">
                  <c:v>0</c:v>
                </c:pt>
                <c:pt idx="2">
                  <c:v>0.2044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3C9-49A5-B66A-FFB7F673E3A3}"/>
            </c:ext>
          </c:extLst>
        </c:ser>
        <c:ser>
          <c:idx val="3"/>
          <c:order val="3"/>
          <c:tx>
            <c:strRef>
              <c:f>Hoja1!$A$5</c:f>
              <c:strCache>
                <c:ptCount val="1"/>
                <c:pt idx="0">
                  <c:v>OOH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Hoja1!$B$1:$D$1</c:f>
              <c:strCache>
                <c:ptCount val="3"/>
                <c:pt idx="0">
                  <c:v>Category Total</c:v>
                </c:pt>
                <c:pt idx="1">
                  <c:v>Canesten V</c:v>
                </c:pt>
                <c:pt idx="2">
                  <c:v>Canesten V.</c:v>
                </c:pt>
              </c:strCache>
            </c:strRef>
          </c:cat>
          <c:val>
            <c:numRef>
              <c:f>Hoja1!$B$5:$D$5</c:f>
              <c:numCache>
                <c:formatCode>0%</c:formatCode>
                <c:ptCount val="3"/>
                <c:pt idx="0">
                  <c:v>0.01</c:v>
                </c:pt>
                <c:pt idx="1">
                  <c:v>0</c:v>
                </c:pt>
                <c:pt idx="2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53C-4A17-AC56-8E809F0B32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506507232"/>
        <c:axId val="506515136"/>
      </c:barChart>
      <c:catAx>
        <c:axId val="506507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506515136"/>
        <c:crosses val="autoZero"/>
        <c:auto val="1"/>
        <c:lblAlgn val="ctr"/>
        <c:lblOffset val="100"/>
        <c:noMultiLvlLbl val="0"/>
      </c:catAx>
      <c:valAx>
        <c:axId val="506515136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5065072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50">
          <a:solidFill>
            <a:schemeClr val="tx1"/>
          </a:solidFill>
        </a:defRPr>
      </a:pPr>
      <a:endParaRPr lang="es-H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9824226071612338E-2"/>
          <c:y val="0.16385747411808013"/>
          <c:w val="0.92035154785677531"/>
          <c:h val="0.52163886262727921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Hoja1!$A$2</c:f>
              <c:strCache>
                <c:ptCount val="1"/>
                <c:pt idx="0">
                  <c:v>OTV</c:v>
                </c:pt>
              </c:strCache>
            </c:strRef>
          </c:tx>
          <c:spPr>
            <a:solidFill>
              <a:srgbClr val="FD4D8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Hoja1!$B$1:$E$1</c:f>
              <c:strCache>
                <c:ptCount val="4"/>
                <c:pt idx="0">
                  <c:v>Category Total</c:v>
                </c:pt>
                <c:pt idx="1">
                  <c:v>Canesten 2023</c:v>
                </c:pt>
                <c:pt idx="2">
                  <c:v>Canesten 2024</c:v>
                </c:pt>
                <c:pt idx="3">
                  <c:v>Cremasten 2024</c:v>
                </c:pt>
              </c:strCache>
            </c:strRef>
          </c:cat>
          <c:val>
            <c:numRef>
              <c:f>Hoja1!$B$2:$E$2</c:f>
              <c:numCache>
                <c:formatCode>0%</c:formatCode>
                <c:ptCount val="4"/>
                <c:pt idx="0">
                  <c:v>0.56999999999999995</c:v>
                </c:pt>
                <c:pt idx="1">
                  <c:v>0.79</c:v>
                </c:pt>
                <c:pt idx="2">
                  <c:v>0.56999999999999995</c:v>
                </c:pt>
                <c:pt idx="3">
                  <c:v>0.88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07E-459F-B1B5-488521A8D116}"/>
            </c:ext>
          </c:extLst>
        </c:ser>
        <c:ser>
          <c:idx val="1"/>
          <c:order val="1"/>
          <c:tx>
            <c:strRef>
              <c:f>Hoja1!$A$3</c:f>
              <c:strCache>
                <c:ptCount val="1"/>
                <c:pt idx="0">
                  <c:v>PTV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272-4519-82E4-90FAFC7E14C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Hoja1!$B$1:$E$1</c:f>
              <c:strCache>
                <c:ptCount val="4"/>
                <c:pt idx="0">
                  <c:v>Category Total</c:v>
                </c:pt>
                <c:pt idx="1">
                  <c:v>Canesten 2023</c:v>
                </c:pt>
                <c:pt idx="2">
                  <c:v>Canesten 2024</c:v>
                </c:pt>
                <c:pt idx="3">
                  <c:v>Cremasten 2024</c:v>
                </c:pt>
              </c:strCache>
            </c:strRef>
          </c:cat>
          <c:val>
            <c:numRef>
              <c:f>Hoja1!$B$3:$E$3</c:f>
              <c:numCache>
                <c:formatCode>0%</c:formatCode>
                <c:ptCount val="4"/>
                <c:pt idx="0">
                  <c:v>0.43</c:v>
                </c:pt>
                <c:pt idx="1">
                  <c:v>0.21</c:v>
                </c:pt>
                <c:pt idx="2">
                  <c:v>0.43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07E-459F-B1B5-488521A8D116}"/>
            </c:ext>
          </c:extLst>
        </c:ser>
        <c:ser>
          <c:idx val="2"/>
          <c:order val="2"/>
          <c:tx>
            <c:strRef>
              <c:f>Hoja1!$A$4</c:f>
              <c:strCache>
                <c:ptCount val="1"/>
                <c:pt idx="0">
                  <c:v>Radio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272-4519-82E4-90FAFC7E14C6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272-4519-82E4-90FAFC7E14C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Hoja1!$B$1:$E$1</c:f>
              <c:strCache>
                <c:ptCount val="4"/>
                <c:pt idx="0">
                  <c:v>Category Total</c:v>
                </c:pt>
                <c:pt idx="1">
                  <c:v>Canesten 2023</c:v>
                </c:pt>
                <c:pt idx="2">
                  <c:v>Canesten 2024</c:v>
                </c:pt>
                <c:pt idx="3">
                  <c:v>Cremasten 2024</c:v>
                </c:pt>
              </c:strCache>
            </c:strRef>
          </c:cat>
          <c:val>
            <c:numRef>
              <c:f>Hoja1!$B$4:$E$4</c:f>
              <c:numCache>
                <c:formatCode>0%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0.1</c:v>
                </c:pt>
                <c:pt idx="3">
                  <c:v>0.12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0AE-408E-8184-F8B09143DF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506507232"/>
        <c:axId val="506515136"/>
      </c:barChart>
      <c:catAx>
        <c:axId val="506507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506515136"/>
        <c:crosses val="autoZero"/>
        <c:auto val="1"/>
        <c:lblAlgn val="ctr"/>
        <c:lblOffset val="100"/>
        <c:noMultiLvlLbl val="0"/>
      </c:catAx>
      <c:valAx>
        <c:axId val="506515136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5065072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50">
          <a:solidFill>
            <a:schemeClr val="tx1"/>
          </a:solidFill>
        </a:defRPr>
      </a:pPr>
      <a:endParaRPr lang="es-H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Hoja1!$A$2</c:f>
              <c:strCache>
                <c:ptCount val="1"/>
                <c:pt idx="0">
                  <c:v>Canesten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Hoja1!$B$1:$E$1</c:f>
              <c:strCache>
                <c:ptCount val="4"/>
                <c:pt idx="0">
                  <c:v>SOI</c:v>
                </c:pt>
                <c:pt idx="1">
                  <c:v>SOV</c:v>
                </c:pt>
                <c:pt idx="2">
                  <c:v>SOI </c:v>
                </c:pt>
                <c:pt idx="3">
                  <c:v>SOV </c:v>
                </c:pt>
              </c:strCache>
            </c:strRef>
          </c:cat>
          <c:val>
            <c:numRef>
              <c:f>Hoja1!$B$2:$E$2</c:f>
              <c:numCache>
                <c:formatCode>0%</c:formatCode>
                <c:ptCount val="4"/>
                <c:pt idx="0">
                  <c:v>1</c:v>
                </c:pt>
                <c:pt idx="1">
                  <c:v>1</c:v>
                </c:pt>
                <c:pt idx="2">
                  <c:v>0.99795351564525903</c:v>
                </c:pt>
                <c:pt idx="3">
                  <c:v>0.98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BB2-412B-BBA6-4109358900C5}"/>
            </c:ext>
          </c:extLst>
        </c:ser>
        <c:ser>
          <c:idx val="1"/>
          <c:order val="1"/>
          <c:tx>
            <c:strRef>
              <c:f>Hoja1!$A$3</c:f>
              <c:strCache>
                <c:ptCount val="1"/>
                <c:pt idx="0">
                  <c:v>Cremasten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Hoja1!$B$1:$E$1</c:f>
              <c:strCache>
                <c:ptCount val="4"/>
                <c:pt idx="0">
                  <c:v>SOI</c:v>
                </c:pt>
                <c:pt idx="1">
                  <c:v>SOV</c:v>
                </c:pt>
                <c:pt idx="2">
                  <c:v>SOI </c:v>
                </c:pt>
                <c:pt idx="3">
                  <c:v>SOV </c:v>
                </c:pt>
              </c:strCache>
            </c:strRef>
          </c:cat>
          <c:val>
            <c:numRef>
              <c:f>Hoja1!$B$3:$E$3</c:f>
              <c:numCache>
                <c:formatCode>General</c:formatCode>
                <c:ptCount val="4"/>
                <c:pt idx="2" formatCode="0%">
                  <c:v>0</c:v>
                </c:pt>
                <c:pt idx="3" formatCode="0%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BB2-412B-BBA6-4109358900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100"/>
        <c:axId val="506507232"/>
        <c:axId val="506515136"/>
      </c:barChart>
      <c:catAx>
        <c:axId val="506507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506515136"/>
        <c:crosses val="autoZero"/>
        <c:auto val="1"/>
        <c:lblAlgn val="ctr"/>
        <c:lblOffset val="100"/>
        <c:noMultiLvlLbl val="0"/>
      </c:catAx>
      <c:valAx>
        <c:axId val="506515136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5065072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2.1722305129970369E-2"/>
          <c:y val="0.14043626308455776"/>
          <c:w val="0.27595680054961425"/>
          <c:h val="0.5588771299866428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50">
          <a:solidFill>
            <a:schemeClr val="tx1"/>
          </a:solidFill>
        </a:defRPr>
      </a:pPr>
      <a:endParaRPr lang="es-H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416">
  <cs:axisTitle>
    <cs:lnRef idx="0"/>
    <cs:fillRef idx="0"/>
    <cs:effectRef idx="0"/>
    <cs:fontRef idx="minor">
      <a:schemeClr val="tx1">
        <a:lumMod val="65000"/>
        <a:lumOff val="35000"/>
      </a:schemeClr>
    </cs:fontRef>
    <cs:spPr>
      <a:solidFill>
        <a:schemeClr val="bg1">
          <a:lumMod val="65000"/>
        </a:schemeClr>
      </a:solidFill>
      <a:ln>
        <a:solidFill>
          <a:schemeClr val="bg1"/>
        </a:solidFill>
      </a:ln>
    </cs:spPr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lt1"/>
    </cs:fontRef>
    <cs:defRPr sz="1330" b="1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cap="all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416">
  <cs:axisTitle>
    <cs:lnRef idx="0"/>
    <cs:fillRef idx="0"/>
    <cs:effectRef idx="0"/>
    <cs:fontRef idx="minor">
      <a:schemeClr val="tx1">
        <a:lumMod val="65000"/>
        <a:lumOff val="35000"/>
      </a:schemeClr>
    </cs:fontRef>
    <cs:spPr>
      <a:solidFill>
        <a:schemeClr val="bg1">
          <a:lumMod val="65000"/>
        </a:schemeClr>
      </a:solidFill>
      <a:ln>
        <a:solidFill>
          <a:schemeClr val="bg1"/>
        </a:solidFill>
      </a:ln>
    </cs:spPr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lt1"/>
    </cs:fontRef>
    <cs:defRPr sz="1330" b="1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cap="all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15.xml><?xml version="1.0" encoding="utf-8"?>
<cs:chartStyle xmlns:cs="http://schemas.microsoft.com/office/drawing/2012/chartStyle" xmlns:a="http://schemas.openxmlformats.org/drawingml/2006/main" id="416">
  <cs:axisTitle>
    <cs:lnRef idx="0"/>
    <cs:fillRef idx="0"/>
    <cs:effectRef idx="0"/>
    <cs:fontRef idx="minor">
      <a:schemeClr val="tx1">
        <a:lumMod val="65000"/>
        <a:lumOff val="35000"/>
      </a:schemeClr>
    </cs:fontRef>
    <cs:spPr>
      <a:solidFill>
        <a:schemeClr val="bg1">
          <a:lumMod val="65000"/>
        </a:schemeClr>
      </a:solidFill>
      <a:ln>
        <a:solidFill>
          <a:schemeClr val="bg1"/>
        </a:solidFill>
      </a:ln>
    </cs:spPr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lt1"/>
    </cs:fontRef>
    <cs:defRPr sz="1330" b="1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cap="all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16.xml><?xml version="1.0" encoding="utf-8"?>
<cs:chartStyle xmlns:cs="http://schemas.microsoft.com/office/drawing/2012/chartStyle" xmlns:a="http://schemas.openxmlformats.org/drawingml/2006/main" id="416">
  <cs:axisTitle>
    <cs:lnRef idx="0"/>
    <cs:fillRef idx="0"/>
    <cs:effectRef idx="0"/>
    <cs:fontRef idx="minor">
      <a:schemeClr val="tx1">
        <a:lumMod val="65000"/>
        <a:lumOff val="35000"/>
      </a:schemeClr>
    </cs:fontRef>
    <cs:spPr>
      <a:solidFill>
        <a:schemeClr val="bg1">
          <a:lumMod val="65000"/>
        </a:schemeClr>
      </a:solidFill>
      <a:ln>
        <a:solidFill>
          <a:schemeClr val="bg1"/>
        </a:solidFill>
      </a:ln>
    </cs:spPr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lt1"/>
    </cs:fontRef>
    <cs:defRPr sz="1330" b="1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cap="all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17.xml><?xml version="1.0" encoding="utf-8"?>
<cs:chartStyle xmlns:cs="http://schemas.microsoft.com/office/drawing/2012/chartStyle" xmlns:a="http://schemas.openxmlformats.org/drawingml/2006/main" id="416">
  <cs:axisTitle>
    <cs:lnRef idx="0"/>
    <cs:fillRef idx="0"/>
    <cs:effectRef idx="0"/>
    <cs:fontRef idx="minor">
      <a:schemeClr val="tx1">
        <a:lumMod val="65000"/>
        <a:lumOff val="35000"/>
      </a:schemeClr>
    </cs:fontRef>
    <cs:spPr>
      <a:solidFill>
        <a:schemeClr val="bg1">
          <a:lumMod val="65000"/>
        </a:schemeClr>
      </a:solidFill>
      <a:ln>
        <a:solidFill>
          <a:schemeClr val="bg1"/>
        </a:solidFill>
      </a:ln>
    </cs:spPr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lt1"/>
    </cs:fontRef>
    <cs:defRPr sz="1330" b="1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cap="all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18.xml><?xml version="1.0" encoding="utf-8"?>
<cs:chartStyle xmlns:cs="http://schemas.microsoft.com/office/drawing/2012/chartStyle" xmlns:a="http://schemas.openxmlformats.org/drawingml/2006/main" id="416">
  <cs:axisTitle>
    <cs:lnRef idx="0"/>
    <cs:fillRef idx="0"/>
    <cs:effectRef idx="0"/>
    <cs:fontRef idx="minor">
      <a:schemeClr val="tx1">
        <a:lumMod val="65000"/>
        <a:lumOff val="35000"/>
      </a:schemeClr>
    </cs:fontRef>
    <cs:spPr>
      <a:solidFill>
        <a:schemeClr val="bg1">
          <a:lumMod val="65000"/>
        </a:schemeClr>
      </a:solidFill>
      <a:ln>
        <a:solidFill>
          <a:schemeClr val="bg1"/>
        </a:solidFill>
      </a:ln>
    </cs:spPr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lt1"/>
    </cs:fontRef>
    <cs:defRPr sz="1330" b="1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cap="all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1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688F19-BFE6-452C-BDE8-0D5A6B82B694}" type="datetimeFigureOut">
              <a:rPr lang="es-MX" smtClean="0"/>
              <a:t>15/11/24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7D9D3E-ECF5-42A1-827D-6C9E5FE9A80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2517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7B635CC-E9AB-F241-BD47-49145ED01C7A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97550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7B635CC-E9AB-F241-BD47-49145ED01C7A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40283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FDFED3-7A2F-43FB-B0C1-69678CAAE2AF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08130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D3803E-D0B0-F943-9153-884D04292D7E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01015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7B635CC-E9AB-F241-BD47-49145ED01C7A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26913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1" i="0" u="none" strike="noStrike" kern="1200" cap="none" spc="0" normalizeH="0" baseline="0" noProof="0">
              <a:ln>
                <a:noFill/>
              </a:ln>
              <a:solidFill>
                <a:srgbClr val="0A0F0D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7B635CC-E9AB-F241-BD47-49145ED01C7A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78823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1" i="0" u="none" strike="noStrike" kern="1200" cap="none" spc="0" normalizeH="0" baseline="0" noProof="0">
              <a:ln>
                <a:noFill/>
              </a:ln>
              <a:solidFill>
                <a:srgbClr val="0A0F0D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7B635CC-E9AB-F241-BD47-49145ED01C7A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62354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7B635CC-E9AB-F241-BD47-49145ED01C7A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69068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/>
              <a:t>BO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7D9D3E-ECF5-42A1-827D-6C9E5FE9A802}" type="slidenum">
              <a:rPr kumimoji="0" lang="es-MX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s-MX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21654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BO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7D9D3E-ECF5-42A1-827D-6C9E5FE9A802}" type="slidenum">
              <a:rPr kumimoji="0" lang="es-MX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s-MX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21654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/>
              <a:t>BO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7D9D3E-ECF5-42A1-827D-6C9E5FE9A802}" type="slidenum">
              <a:rPr kumimoji="0" lang="es-MX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s-MX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66548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/>
              <a:t>BO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7D9D3E-ECF5-42A1-827D-6C9E5FE9A802}" type="slidenum">
              <a:rPr kumimoji="0" lang="es-MX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s-MX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21654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/>
              <a:t>BO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7D9D3E-ECF5-42A1-827D-6C9E5FE9A802}" type="slidenum">
              <a:rPr kumimoji="0" lang="es-MX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s-MX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44784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/>
              <a:t>BO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7D9D3E-ECF5-42A1-827D-6C9E5FE9A802}" type="slidenum">
              <a:rPr kumimoji="0" lang="es-MX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s-MX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46812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7B635CC-E9AB-F241-BD47-49145ED01C7A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49511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4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/Relationships>
</file>

<file path=ppt/slideLayouts/_rels/slideLayout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18.png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6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slideMaster" Target="../slideMasters/slideMaster6.xml"/><Relationship Id="rId1" Type="http://schemas.openxmlformats.org/officeDocument/2006/relationships/tags" Target="../tags/tag1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1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2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2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2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2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2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2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2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7.xml"/></Relationships>
</file>

<file path=ppt/slideLayouts/_rels/slideLayout2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7.xml"/></Relationships>
</file>

<file path=ppt/slideLayouts/_rels/slideLayout2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7.xml"/></Relationships>
</file>

<file path=ppt/slideLayouts/_rels/slideLayout2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7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2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2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7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2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2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2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2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2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8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0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0.xml"/></Relationships>
</file>

<file path=ppt/slideLayouts/_rels/slideLayout3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0.xml"/></Relationships>
</file>

<file path=ppt/slideLayouts/_rels/slideLayout3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0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0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0.xml"/></Relationships>
</file>

<file path=ppt/slideLayouts/_rels/slideLayout3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0.xml"/></Relationships>
</file>

<file path=ppt/slideLayouts/_rels/slideLayout3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0.xml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Layouts/_rels/slideLayout3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0.xml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Layouts/_rels/slideLayout3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0.xml"/></Relationships>
</file>

<file path=ppt/slideLayouts/_rels/slideLayout3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0.xml"/></Relationships>
</file>

<file path=ppt/slideLayouts/_rels/slideLayout3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10.xml"/></Relationships>
</file>

<file path=ppt/slideLayouts/_rels/slideLayout3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0.xml"/></Relationships>
</file>

<file path=ppt/slideLayouts/_rels/slideLayout3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0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0.xml"/></Relationships>
</file>

<file path=ppt/slideLayouts/_rels/slideLayout3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0.xml"/></Relationships>
</file>

<file path=ppt/slideLayouts/_rels/slideLayout3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0.xml"/></Relationships>
</file>

<file path=ppt/slideLayouts/_rels/slideLayout3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0.xml"/></Relationships>
</file>

<file path=ppt/slideLayouts/_rels/slideLayout3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0.xml"/><Relationship Id="rId5" Type="http://schemas.openxmlformats.org/officeDocument/2006/relationships/image" Target="../media/image33.svg"/><Relationship Id="rId4" Type="http://schemas.openxmlformats.org/officeDocument/2006/relationships/image" Target="../media/image27.png"/></Relationships>
</file>

<file path=ppt/slideLayouts/_rels/slideLayout3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sv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0.xml"/><Relationship Id="rId5" Type="http://schemas.openxmlformats.org/officeDocument/2006/relationships/image" Target="../media/image31.svg"/><Relationship Id="rId4" Type="http://schemas.openxmlformats.org/officeDocument/2006/relationships/image" Target="../media/image23.png"/></Relationships>
</file>

<file path=ppt/slideLayouts/_rels/slideLayout3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0.xml"/></Relationships>
</file>

<file path=ppt/slideLayouts/_rels/slideLayout3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10.xml"/></Relationships>
</file>

<file path=ppt/slideLayouts/_rels/slideLayout3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1.xml"/></Relationships>
</file>

<file path=ppt/slideLayouts/_rels/slideLayout3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1.xml"/></Relationships>
</file>

<file path=ppt/slideLayouts/_rels/slideLayout3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11.xml"/></Relationships>
</file>

<file path=ppt/slideLayouts/_rels/slideLayout3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1.xml"/></Relationships>
</file>

<file path=ppt/slideLayouts/_rels/slideLayout3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1.xml"/></Relationships>
</file>

<file path=ppt/slideLayouts/_rels/slideLayout3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11.xml"/></Relationships>
</file>

<file path=ppt/slideLayouts/_rels/slideLayout3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11.xml"/></Relationships>
</file>

<file path=ppt/slideLayouts/_rels/slideLayout3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1.xml"/></Relationships>
</file>

<file path=ppt/slideLayouts/_rels/slideLayout3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1.xml"/></Relationships>
</file>

<file path=ppt/slideLayouts/_rels/slideLayout3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1.xml"/></Relationships>
</file>

<file path=ppt/slideLayouts/_rels/slideLayout3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1.xml"/><Relationship Id="rId4" Type="http://schemas.openxmlformats.org/officeDocument/2006/relationships/image" Target="../media/image8.png"/></Relationships>
</file>

<file path=ppt/slideLayouts/_rels/slideLayout3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1.xml"/></Relationships>
</file>

<file path=ppt/slideLayouts/_rels/slideLayout3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1.xml"/></Relationships>
</file>

<file path=ppt/slideLayouts/_rels/slideLayout3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1.xml"/></Relationships>
</file>

<file path=ppt/slideLayouts/_rels/slideLayout3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1.xml"/></Relationships>
</file>

<file path=ppt/slideLayouts/_rels/slideLayout3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1.xml"/></Relationships>
</file>

<file path=ppt/slideLayouts/_rels/slideLayout3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1.xml"/></Relationships>
</file>

<file path=ppt/slideLayouts/_rels/slideLayout3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1.xml"/></Relationships>
</file>

<file path=ppt/slideLayouts/_rels/slideLayout3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11.xml"/></Relationships>
</file>

<file path=ppt/slideLayouts/_rels/slideLayout3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1.xml"/></Relationships>
</file>

<file path=ppt/slideLayouts/_rels/slideLayout3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1.xml"/></Relationships>
</file>

<file path=ppt/slideLayouts/_rels/slideLayout3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1.xml"/></Relationships>
</file>

<file path=ppt/slideLayouts/_rels/slideLayout3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1.xml"/></Relationships>
</file>

<file path=ppt/slideLayouts/_rels/slideLayout3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11.xml"/></Relationships>
</file>

<file path=ppt/slideLayouts/_rels/slideLayout3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11.xml"/></Relationships>
</file>

<file path=ppt/slideLayouts/_rels/slideLayout3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11.xml"/></Relationships>
</file>

<file path=ppt/slideLayouts/_rels/slideLayout3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11.xml"/></Relationships>
</file>

<file path=ppt/slideLayouts/_rels/slideLayout3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1.xml"/></Relationships>
</file>

<file path=ppt/slideLayouts/_rels/slideLayout3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1.xml"/></Relationships>
</file>

<file path=ppt/slideLayouts/_rels/slideLayout3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11.xml"/></Relationships>
</file>

<file path=ppt/slideLayouts/_rels/slideLayout3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1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11.xml"/></Relationships>
</file>

<file path=ppt/slideLayouts/_rels/slideLayout4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11.xml"/></Relationships>
</file>

<file path=ppt/slideLayouts/_rels/slideLayout4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11.xml"/></Relationships>
</file>

<file path=ppt/slideLayouts/_rels/slideLayout4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11.xml"/></Relationships>
</file>

<file path=ppt/slideLayouts/_rels/slideLayout4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Master" Target="../slideMasters/slideMaster12.xml"/></Relationships>
</file>

<file path=ppt/slideLayouts/_rels/slideLayout4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Master" Target="../slideMasters/slideMaster12.xml"/></Relationships>
</file>

<file path=ppt/slideLayouts/_rels/slideLayout4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Master" Target="../slideMasters/slideMaster12.xml"/></Relationships>
</file>

<file path=ppt/slideLayouts/_rels/slideLayout4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12.xml"/></Relationships>
</file>

<file path=ppt/slideLayouts/_rels/slideLayout4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1.jpeg"/><Relationship Id="rId1" Type="http://schemas.openxmlformats.org/officeDocument/2006/relationships/slideMaster" Target="../slideMasters/slideMaster12.xml"/><Relationship Id="rId4" Type="http://schemas.openxmlformats.org/officeDocument/2006/relationships/image" Target="../media/image40.svg"/></Relationships>
</file>

<file path=ppt/slideLayouts/_rels/slideLayout4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12.xml"/></Relationships>
</file>

<file path=ppt/slideLayouts/_rels/slideLayout4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Master" Target="../slideMasters/slideMaster12.xml"/></Relationships>
</file>

<file path=ppt/slideLayouts/_rels/slideLayout4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Master" Target="../slideMasters/slideMaster12.xml"/></Relationships>
</file>

<file path=ppt/slideLayouts/_rels/slideLayout4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Master" Target="../slideMasters/slideMaster1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9D0571CB-8BC9-D84F-9E30-8938179DFC8A}"/>
              </a:ext>
            </a:extLst>
          </p:cNvPr>
          <p:cNvSpPr/>
          <p:nvPr/>
        </p:nvSpPr>
        <p:spPr>
          <a:xfrm>
            <a:off x="3980268" y="0"/>
            <a:ext cx="2591755" cy="6858000"/>
          </a:xfrm>
          <a:custGeom>
            <a:avLst/>
            <a:gdLst>
              <a:gd name="connsiteX0" fmla="*/ 1896356 w 2591755"/>
              <a:gd name="connsiteY0" fmla="*/ 0 h 6858000"/>
              <a:gd name="connsiteX1" fmla="*/ 2591755 w 2591755"/>
              <a:gd name="connsiteY1" fmla="*/ 0 h 6858000"/>
              <a:gd name="connsiteX2" fmla="*/ 695399 w 2591755"/>
              <a:gd name="connsiteY2" fmla="*/ 6858000 h 6858000"/>
              <a:gd name="connsiteX3" fmla="*/ 0 w 259175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1755" h="6858000">
                <a:moveTo>
                  <a:pt x="1896356" y="0"/>
                </a:moveTo>
                <a:lnTo>
                  <a:pt x="2591755" y="0"/>
                </a:lnTo>
                <a:lnTo>
                  <a:pt x="695399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1000">
                <a:schemeClr val="accent2">
                  <a:alpha val="90000"/>
                </a:schemeClr>
              </a:gs>
              <a:gs pos="95000">
                <a:schemeClr val="accent3">
                  <a:alpha val="9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971CB30-64C4-144F-8D41-BDABE18F052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75668" y="0"/>
            <a:ext cx="7516333" cy="6858000"/>
          </a:xfrm>
          <a:custGeom>
            <a:avLst/>
            <a:gdLst>
              <a:gd name="connsiteX0" fmla="*/ 1896356 w 7516333"/>
              <a:gd name="connsiteY0" fmla="*/ 0 h 6858000"/>
              <a:gd name="connsiteX1" fmla="*/ 7516333 w 7516333"/>
              <a:gd name="connsiteY1" fmla="*/ 0 h 6858000"/>
              <a:gd name="connsiteX2" fmla="*/ 7516333 w 7516333"/>
              <a:gd name="connsiteY2" fmla="*/ 6858000 h 6858000"/>
              <a:gd name="connsiteX3" fmla="*/ 0 w 751633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6333" h="6858000">
                <a:moveTo>
                  <a:pt x="1896356" y="0"/>
                </a:moveTo>
                <a:lnTo>
                  <a:pt x="7516333" y="0"/>
                </a:lnTo>
                <a:lnTo>
                  <a:pt x="751633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84B6E5DE-49BC-3F42-9544-E7E7A6D8ABEF}"/>
              </a:ext>
            </a:extLst>
          </p:cNvPr>
          <p:cNvSpPr/>
          <p:nvPr/>
        </p:nvSpPr>
        <p:spPr>
          <a:xfrm>
            <a:off x="0" y="0"/>
            <a:ext cx="6095999" cy="6858000"/>
          </a:xfrm>
          <a:custGeom>
            <a:avLst/>
            <a:gdLst>
              <a:gd name="connsiteX0" fmla="*/ 0 w 5907109"/>
              <a:gd name="connsiteY0" fmla="*/ 0 h 6858000"/>
              <a:gd name="connsiteX1" fmla="*/ 5907109 w 5907109"/>
              <a:gd name="connsiteY1" fmla="*/ 0 h 6858000"/>
              <a:gd name="connsiteX2" fmla="*/ 4069513 w 5907109"/>
              <a:gd name="connsiteY2" fmla="*/ 6858000 h 6858000"/>
              <a:gd name="connsiteX3" fmla="*/ 0 w 590710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07109" h="6858000">
                <a:moveTo>
                  <a:pt x="0" y="0"/>
                </a:moveTo>
                <a:lnTo>
                  <a:pt x="5907109" y="0"/>
                </a:lnTo>
                <a:lnTo>
                  <a:pt x="406951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2D879A0-3568-0846-86A6-1F737391F52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01040" y="804863"/>
            <a:ext cx="4396740" cy="1355407"/>
          </a:xfrm>
        </p:spPr>
        <p:txBody>
          <a:bodyPr lIns="0" rIns="0">
            <a:noAutofit/>
          </a:bodyPr>
          <a:lstStyle>
            <a:lvl1pPr>
              <a:lnSpc>
                <a:spcPct val="90000"/>
              </a:lnSpc>
              <a:spcAft>
                <a:spcPts val="0"/>
              </a:spcAft>
              <a:defRPr sz="4500" b="1"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bg1"/>
                </a:solidFill>
              </a:defRPr>
            </a:lvl2pPr>
            <a:lvl3pPr marL="7938" indent="0">
              <a:buNone/>
              <a:defRPr/>
            </a:lvl3pPr>
          </a:lstStyle>
          <a:p>
            <a:pPr lvl="0"/>
            <a:r>
              <a:rPr lang="en-GB"/>
              <a:t>Presentation </a:t>
            </a:r>
            <a:br>
              <a:rPr lang="en-GB"/>
            </a:br>
            <a:r>
              <a:rPr lang="en-GB"/>
              <a:t>title goes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02669FF-10A9-8441-81B5-A909A02D7E5B}"/>
              </a:ext>
            </a:extLst>
          </p:cNvPr>
          <p:cNvGrpSpPr/>
          <p:nvPr/>
        </p:nvGrpSpPr>
        <p:grpSpPr>
          <a:xfrm>
            <a:off x="562233" y="5325750"/>
            <a:ext cx="3107390" cy="1255133"/>
            <a:chOff x="562233" y="5325750"/>
            <a:chExt cx="3107390" cy="1255133"/>
          </a:xfrm>
        </p:grpSpPr>
        <p:pic>
          <p:nvPicPr>
            <p:cNvPr id="3" name="Picture 2" descr="A picture containing text, clipart&#10;&#10;Description automatically generated">
              <a:extLst>
                <a:ext uri="{FF2B5EF4-FFF2-40B4-BE49-F238E27FC236}">
                  <a16:creationId xmlns:a16="http://schemas.microsoft.com/office/drawing/2014/main" id="{DF19E0F1-E94E-0749-A898-486E786596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76735"/>
            <a:stretch/>
          </p:blipFill>
          <p:spPr>
            <a:xfrm>
              <a:off x="562233" y="5614268"/>
              <a:ext cx="704336" cy="678096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81DCADEB-46C0-334D-B7F1-CBAD26E249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5644" y="5325750"/>
              <a:ext cx="2673979" cy="12551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530699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900" y="1363980"/>
            <a:ext cx="10043159" cy="4130040"/>
          </a:xfrm>
          <a:prstGeom prst="parallelogram">
            <a:avLst/>
          </a:prstGeom>
          <a:solidFill>
            <a:schemeClr val="tx1"/>
          </a:solidFill>
        </p:spPr>
        <p:txBody>
          <a:bodyPr anchor="ctr"/>
          <a:lstStyle>
            <a:lvl1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bg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bg1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bg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bg1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86083721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4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6587" y="682625"/>
            <a:ext cx="10918826" cy="5492750"/>
          </a:xfrm>
          <a:solidFill>
            <a:srgbClr val="EDE9E9"/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tx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A8D4FE3-B74A-D3D0-1D15-8FD72009CE9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031736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5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C94CDDFE-B808-A462-BF7C-15A9ACEEE89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095400" y="0"/>
            <a:ext cx="6096600" cy="6858000"/>
          </a:xfrm>
          <a:solidFill>
            <a:schemeClr val="bg1">
              <a:lumMod val="65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60966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-600" y="0"/>
            <a:ext cx="12193200" cy="68580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28E8762-DAC0-DE78-47F7-E3762658EAC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564346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6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D03372D-29D0-283E-9B2D-20EC828BD07A}"/>
              </a:ext>
            </a:extLst>
          </p:cNvPr>
          <p:cNvSpPr/>
          <p:nvPr/>
        </p:nvSpPr>
        <p:spPr>
          <a:xfrm rot="5400000">
            <a:off x="6337009" y="3282193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9619200" cy="6858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959E86-D769-AF18-FB19-1E9646A2CA2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206750" y="682625"/>
            <a:ext cx="8985250" cy="5492752"/>
          </a:xfrm>
          <a:solidFill>
            <a:schemeClr val="bg1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48100" y="682625"/>
            <a:ext cx="7706828" cy="5492750"/>
          </a:xfrm>
        </p:spPr>
        <p:txBody>
          <a:bodyPr numCol="1" spcCol="360000" anchor="ctr"/>
          <a:lstStyle>
            <a:lvl1pPr>
              <a:lnSpc>
                <a:spcPct val="90000"/>
              </a:lnSpc>
              <a:defRPr sz="5400"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078752AD-89EB-4103-B2A4-8FFD72F2DDB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7B111F8-BFAA-CC24-A3B3-B801C3F88B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426036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7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B3A5AB9B-F36D-C97A-851D-0C3C055F8AB9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-600" y="4572001"/>
            <a:ext cx="12193200" cy="2286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95A686A2-DB4A-4300-3D5B-A3EBF888B49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923450" y="4572001"/>
            <a:ext cx="10268550" cy="2286000"/>
          </a:xfr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70000"/>
                </a:schemeClr>
              </a:gs>
            </a:gsLst>
            <a:lin ang="0" scaled="1"/>
            <a:tileRect/>
          </a:gradFill>
        </p:spPr>
        <p:txBody>
          <a:bodyPr lIns="360000" tIns="0" rIns="1260000" bIns="0" numCol="1" spcCol="360000" anchor="ctr"/>
          <a:lstStyle>
            <a:lvl1pPr algn="r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9F4806A-5A04-4F83-1383-BACACC67A7C7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-600" y="2286001"/>
            <a:ext cx="12193200" cy="2286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2286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23450" y="0"/>
            <a:ext cx="10268550" cy="2286000"/>
          </a:xfr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70000"/>
                </a:schemeClr>
              </a:gs>
            </a:gsLst>
            <a:lin ang="0" scaled="1"/>
            <a:tileRect/>
          </a:gradFill>
        </p:spPr>
        <p:txBody>
          <a:bodyPr lIns="360000" tIns="0" rIns="1260000" bIns="0" numCol="1" spcCol="360000" anchor="ctr"/>
          <a:lstStyle>
            <a:lvl1pPr algn="r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A57C6F1D-0082-D95A-B441-BCB17D23837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0" y="2286001"/>
            <a:ext cx="10268550" cy="2286000"/>
          </a:xfrm>
          <a:gradFill flip="none" rotWithShape="1">
            <a:gsLst>
              <a:gs pos="0">
                <a:schemeClr val="tx1">
                  <a:alpha val="70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</p:spPr>
        <p:txBody>
          <a:bodyPr lIns="1260000" tIns="0" rIns="360000" bIns="0" numCol="1" spcCol="360000" anchor="ctr"/>
          <a:lstStyle>
            <a:lvl1pPr algn="l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148634E-B406-F838-2603-49E7B4EEC9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37559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and Imag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5875868" cy="1467212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58614419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900" y="1363980"/>
            <a:ext cx="10043159" cy="4130040"/>
          </a:xfrm>
          <a:prstGeom prst="parallelogram">
            <a:avLst/>
          </a:prstGeom>
          <a:solidFill>
            <a:schemeClr val="tx1"/>
          </a:solidFill>
        </p:spPr>
        <p:txBody>
          <a:bodyPr anchor="ctr"/>
          <a:lstStyle>
            <a:lvl1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bg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bg1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bg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bg1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3505256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hree Poi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6F586F69-3533-5F4F-85BF-457BB915F94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52329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3" name="Content Placeholder 52">
            <a:extLst>
              <a:ext uri="{FF2B5EF4-FFF2-40B4-BE49-F238E27FC236}">
                <a16:creationId xmlns:a16="http://schemas.microsoft.com/office/drawing/2014/main" id="{C27B8D16-878E-594C-BA9E-010EE25E648C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17264" y="5301208"/>
            <a:ext cx="10452445" cy="195352"/>
          </a:xfrm>
          <a:custGeom>
            <a:avLst/>
            <a:gdLst>
              <a:gd name="connsiteX0" fmla="*/ 7110414 w 10452445"/>
              <a:gd name="connsiteY0" fmla="*/ 0 h 195352"/>
              <a:gd name="connsiteX1" fmla="*/ 10452445 w 10452445"/>
              <a:gd name="connsiteY1" fmla="*/ 0 h 195352"/>
              <a:gd name="connsiteX2" fmla="*/ 10421154 w 10452445"/>
              <a:gd name="connsiteY2" fmla="*/ 195352 h 195352"/>
              <a:gd name="connsiteX3" fmla="*/ 7079123 w 10452445"/>
              <a:gd name="connsiteY3" fmla="*/ 195352 h 195352"/>
              <a:gd name="connsiteX4" fmla="*/ 3577116 w 10452445"/>
              <a:gd name="connsiteY4" fmla="*/ 0 h 195352"/>
              <a:gd name="connsiteX5" fmla="*/ 6919147 w 10452445"/>
              <a:gd name="connsiteY5" fmla="*/ 0 h 195352"/>
              <a:gd name="connsiteX6" fmla="*/ 6887856 w 10452445"/>
              <a:gd name="connsiteY6" fmla="*/ 195352 h 195352"/>
              <a:gd name="connsiteX7" fmla="*/ 3545825 w 10452445"/>
              <a:gd name="connsiteY7" fmla="*/ 195352 h 195352"/>
              <a:gd name="connsiteX8" fmla="*/ 31291 w 10452445"/>
              <a:gd name="connsiteY8" fmla="*/ 0 h 195352"/>
              <a:gd name="connsiteX9" fmla="*/ 3373323 w 10452445"/>
              <a:gd name="connsiteY9" fmla="*/ 0 h 195352"/>
              <a:gd name="connsiteX10" fmla="*/ 3342031 w 10452445"/>
              <a:gd name="connsiteY10" fmla="*/ 195352 h 195352"/>
              <a:gd name="connsiteX11" fmla="*/ 0 w 10452445"/>
              <a:gd name="connsiteY11" fmla="*/ 195352 h 195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52445" h="195352">
                <a:moveTo>
                  <a:pt x="7110414" y="0"/>
                </a:moveTo>
                <a:lnTo>
                  <a:pt x="10452445" y="0"/>
                </a:lnTo>
                <a:lnTo>
                  <a:pt x="10421154" y="195352"/>
                </a:lnTo>
                <a:lnTo>
                  <a:pt x="7079123" y="195352"/>
                </a:lnTo>
                <a:close/>
                <a:moveTo>
                  <a:pt x="3577116" y="0"/>
                </a:moveTo>
                <a:lnTo>
                  <a:pt x="6919147" y="0"/>
                </a:lnTo>
                <a:lnTo>
                  <a:pt x="6887856" y="195352"/>
                </a:lnTo>
                <a:lnTo>
                  <a:pt x="3545825" y="195352"/>
                </a:lnTo>
                <a:close/>
                <a:moveTo>
                  <a:pt x="31291" y="0"/>
                </a:moveTo>
                <a:lnTo>
                  <a:pt x="3373323" y="0"/>
                </a:lnTo>
                <a:lnTo>
                  <a:pt x="3342031" y="195352"/>
                </a:lnTo>
                <a:lnTo>
                  <a:pt x="0" y="195352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731E1C47-DD69-A64A-8A3C-17882AE12DD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66214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4" name="Text Placeholder 42">
            <a:extLst>
              <a:ext uri="{FF2B5EF4-FFF2-40B4-BE49-F238E27FC236}">
                <a16:creationId xmlns:a16="http://schemas.microsoft.com/office/drawing/2014/main" id="{D90EC933-9590-AE4A-B72E-4F29C40DFEC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66214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F1E6AA1F-0C53-9E4E-BA5C-8F931F63578F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4198154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7" name="Text Placeholder 42">
            <a:extLst>
              <a:ext uri="{FF2B5EF4-FFF2-40B4-BE49-F238E27FC236}">
                <a16:creationId xmlns:a16="http://schemas.microsoft.com/office/drawing/2014/main" id="{9752D0A0-8F32-4C4D-846A-F569F0F7D5C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812039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8" name="Text Placeholder 42">
            <a:extLst>
              <a:ext uri="{FF2B5EF4-FFF2-40B4-BE49-F238E27FC236}">
                <a16:creationId xmlns:a16="http://schemas.microsoft.com/office/drawing/2014/main" id="{D8DF6BB9-0AFD-A940-A490-D9F79977369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812039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89046D37-1DEB-0D4E-8765-C5E2335F86F6}"/>
              </a:ext>
            </a:extLst>
          </p:cNvPr>
          <p:cNvSpPr>
            <a:spLocks noGrp="1"/>
          </p:cNvSpPr>
          <p:nvPr>
            <p:ph idx="20" hasCustomPrompt="1"/>
          </p:nvPr>
        </p:nvSpPr>
        <p:spPr>
          <a:xfrm>
            <a:off x="7731452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1" name="Text Placeholder 42">
            <a:extLst>
              <a:ext uri="{FF2B5EF4-FFF2-40B4-BE49-F238E27FC236}">
                <a16:creationId xmlns:a16="http://schemas.microsoft.com/office/drawing/2014/main" id="{60C5B26C-67C1-4B41-A927-21EF4C98224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345337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52" name="Text Placeholder 42">
            <a:extLst>
              <a:ext uri="{FF2B5EF4-FFF2-40B4-BE49-F238E27FC236}">
                <a16:creationId xmlns:a16="http://schemas.microsoft.com/office/drawing/2014/main" id="{DE5D7B1E-322F-4043-856C-5F50C2ED943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345337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1ADF616-547B-FE4F-83B6-337F9715E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1188720"/>
            <a:ext cx="10965600" cy="93472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501407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Full Chart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56EBECB-C5D1-6548-B42C-A9EE50EB1D1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637219" y="0"/>
            <a:ext cx="10554781" cy="6498000"/>
          </a:xfrm>
          <a:custGeom>
            <a:avLst/>
            <a:gdLst>
              <a:gd name="connsiteX0" fmla="*/ 1624501 w 10554781"/>
              <a:gd name="connsiteY0" fmla="*/ 0 h 6498000"/>
              <a:gd name="connsiteX1" fmla="*/ 3540583 w 10554781"/>
              <a:gd name="connsiteY1" fmla="*/ 0 h 6498000"/>
              <a:gd name="connsiteX2" fmla="*/ 4060849 w 10554781"/>
              <a:gd name="connsiteY2" fmla="*/ 0 h 6498000"/>
              <a:gd name="connsiteX3" fmla="*/ 10554781 w 10554781"/>
              <a:gd name="connsiteY3" fmla="*/ 0 h 6498000"/>
              <a:gd name="connsiteX4" fmla="*/ 10554781 w 10554781"/>
              <a:gd name="connsiteY4" fmla="*/ 6498000 h 6498000"/>
              <a:gd name="connsiteX5" fmla="*/ 4710388 w 10554781"/>
              <a:gd name="connsiteY5" fmla="*/ 6498000 h 6498000"/>
              <a:gd name="connsiteX6" fmla="*/ 4710781 w 10554781"/>
              <a:gd name="connsiteY6" fmla="*/ 6496050 h 6498000"/>
              <a:gd name="connsiteX7" fmla="*/ 4458781 w 10554781"/>
              <a:gd name="connsiteY7" fmla="*/ 6244050 h 6498000"/>
              <a:gd name="connsiteX8" fmla="*/ 4206781 w 10554781"/>
              <a:gd name="connsiteY8" fmla="*/ 6496050 h 6498000"/>
              <a:gd name="connsiteX9" fmla="*/ 4207175 w 10554781"/>
              <a:gd name="connsiteY9" fmla="*/ 6498000 h 6498000"/>
              <a:gd name="connsiteX10" fmla="*/ 4060849 w 10554781"/>
              <a:gd name="connsiteY10" fmla="*/ 6498000 h 6498000"/>
              <a:gd name="connsiteX11" fmla="*/ 3540583 w 10554781"/>
              <a:gd name="connsiteY11" fmla="*/ 6498000 h 6498000"/>
              <a:gd name="connsiteX12" fmla="*/ 0 w 10554781"/>
              <a:gd name="connsiteY12" fmla="*/ 6498000 h 6498000"/>
              <a:gd name="connsiteX13" fmla="*/ 94043 w 10554781"/>
              <a:gd name="connsiteY13" fmla="*/ 6121831 h 6498000"/>
              <a:gd name="connsiteX14" fmla="*/ 10192831 w 10554781"/>
              <a:gd name="connsiteY14" fmla="*/ 6121831 h 6498000"/>
              <a:gd name="connsiteX15" fmla="*/ 10192831 w 10554781"/>
              <a:gd name="connsiteY15" fmla="*/ 418454 h 6498000"/>
              <a:gd name="connsiteX16" fmla="*/ 1519888 w 10554781"/>
              <a:gd name="connsiteY16" fmla="*/ 418454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554781" h="6498000">
                <a:moveTo>
                  <a:pt x="1624501" y="0"/>
                </a:moveTo>
                <a:lnTo>
                  <a:pt x="3540583" y="0"/>
                </a:lnTo>
                <a:lnTo>
                  <a:pt x="4060849" y="0"/>
                </a:lnTo>
                <a:lnTo>
                  <a:pt x="10554781" y="0"/>
                </a:lnTo>
                <a:lnTo>
                  <a:pt x="10554781" y="6498000"/>
                </a:lnTo>
                <a:lnTo>
                  <a:pt x="4710388" y="6498000"/>
                </a:lnTo>
                <a:lnTo>
                  <a:pt x="4710781" y="6496050"/>
                </a:lnTo>
                <a:cubicBezTo>
                  <a:pt x="4710781" y="6356874"/>
                  <a:pt x="4597957" y="6244050"/>
                  <a:pt x="4458781" y="6244050"/>
                </a:cubicBezTo>
                <a:cubicBezTo>
                  <a:pt x="4319605" y="6244050"/>
                  <a:pt x="4206781" y="6356874"/>
                  <a:pt x="4206781" y="6496050"/>
                </a:cubicBezTo>
                <a:lnTo>
                  <a:pt x="4207175" y="6498000"/>
                </a:lnTo>
                <a:lnTo>
                  <a:pt x="4060849" y="6498000"/>
                </a:lnTo>
                <a:lnTo>
                  <a:pt x="3540583" y="6498000"/>
                </a:lnTo>
                <a:lnTo>
                  <a:pt x="0" y="6498000"/>
                </a:lnTo>
                <a:lnTo>
                  <a:pt x="94043" y="6121831"/>
                </a:lnTo>
                <a:lnTo>
                  <a:pt x="10192831" y="6121831"/>
                </a:lnTo>
                <a:lnTo>
                  <a:pt x="10192831" y="418454"/>
                </a:lnTo>
                <a:lnTo>
                  <a:pt x="1519888" y="418454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5" y="2436813"/>
            <a:ext cx="10928171" cy="351651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28172" cy="146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2433402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se Study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D6D3A19-B41C-5A47-AF82-CCA882BCA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2941638"/>
            <a:ext cx="10969625" cy="3170237"/>
          </a:xfr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609600"/>
            <a:ext cx="10965600" cy="777240"/>
          </a:xfrm>
        </p:spPr>
        <p:txBody>
          <a:bodyPr/>
          <a:lstStyle/>
          <a:p>
            <a:r>
              <a:rPr lang="en-GB"/>
              <a:t>Case Study Title Goes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E27557F0-1BBA-6647-9998-DCEAAFB33B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9531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53948A59-8AF0-DE4F-8535-2F0B40648D1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991068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18F82DBF-EC05-BD45-B722-B564A053E9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05300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75B94588-F5B7-004F-AF61-113E2169F51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9530" y="1531620"/>
            <a:ext cx="10966590" cy="542176"/>
          </a:xfrm>
          <a:custGeom>
            <a:avLst/>
            <a:gdLst>
              <a:gd name="connsiteX0" fmla="*/ 7371537 w 10966590"/>
              <a:gd name="connsiteY0" fmla="*/ 0 h 542176"/>
              <a:gd name="connsiteX1" fmla="*/ 10966590 w 10966590"/>
              <a:gd name="connsiteY1" fmla="*/ 0 h 542176"/>
              <a:gd name="connsiteX2" fmla="*/ 10966590 w 10966590"/>
              <a:gd name="connsiteY2" fmla="*/ 542176 h 542176"/>
              <a:gd name="connsiteX3" fmla="*/ 7371537 w 10966590"/>
              <a:gd name="connsiteY3" fmla="*/ 542176 h 542176"/>
              <a:gd name="connsiteX4" fmla="*/ 3685769 w 10966590"/>
              <a:gd name="connsiteY4" fmla="*/ 0 h 542176"/>
              <a:gd name="connsiteX5" fmla="*/ 7280822 w 10966590"/>
              <a:gd name="connsiteY5" fmla="*/ 0 h 542176"/>
              <a:gd name="connsiteX6" fmla="*/ 7280822 w 10966590"/>
              <a:gd name="connsiteY6" fmla="*/ 542176 h 542176"/>
              <a:gd name="connsiteX7" fmla="*/ 3685769 w 10966590"/>
              <a:gd name="connsiteY7" fmla="*/ 542176 h 542176"/>
              <a:gd name="connsiteX8" fmla="*/ 0 w 10966590"/>
              <a:gd name="connsiteY8" fmla="*/ 0 h 542176"/>
              <a:gd name="connsiteX9" fmla="*/ 3595053 w 10966590"/>
              <a:gd name="connsiteY9" fmla="*/ 0 h 542176"/>
              <a:gd name="connsiteX10" fmla="*/ 3595053 w 10966590"/>
              <a:gd name="connsiteY10" fmla="*/ 542176 h 542176"/>
              <a:gd name="connsiteX11" fmla="*/ 0 w 10966590"/>
              <a:gd name="connsiteY11" fmla="*/ 542176 h 542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66590" h="542176">
                <a:moveTo>
                  <a:pt x="7371537" y="0"/>
                </a:moveTo>
                <a:lnTo>
                  <a:pt x="10966590" y="0"/>
                </a:lnTo>
                <a:lnTo>
                  <a:pt x="10966590" y="542176"/>
                </a:lnTo>
                <a:lnTo>
                  <a:pt x="7371537" y="542176"/>
                </a:lnTo>
                <a:close/>
                <a:moveTo>
                  <a:pt x="3685769" y="0"/>
                </a:moveTo>
                <a:lnTo>
                  <a:pt x="7280822" y="0"/>
                </a:lnTo>
                <a:lnTo>
                  <a:pt x="7280822" y="542176"/>
                </a:lnTo>
                <a:lnTo>
                  <a:pt x="3685769" y="542176"/>
                </a:lnTo>
                <a:close/>
                <a:moveTo>
                  <a:pt x="0" y="0"/>
                </a:moveTo>
                <a:lnTo>
                  <a:pt x="3595053" y="0"/>
                </a:lnTo>
                <a:lnTo>
                  <a:pt x="3595053" y="542176"/>
                </a:lnTo>
                <a:lnTo>
                  <a:pt x="0" y="542176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0" name="Text Placeholder 8">
            <a:extLst>
              <a:ext uri="{FF2B5EF4-FFF2-40B4-BE49-F238E27FC236}">
                <a16:creationId xmlns:a16="http://schemas.microsoft.com/office/drawing/2014/main" id="{5F798D50-4CE4-F447-87F8-15FF8A1658C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9531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1" name="Text Placeholder 8">
            <a:extLst>
              <a:ext uri="{FF2B5EF4-FFF2-40B4-BE49-F238E27FC236}">
                <a16:creationId xmlns:a16="http://schemas.microsoft.com/office/drawing/2014/main" id="{DD283EE5-3BA3-874C-A54B-C4EDCBEDDAC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991068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2" name="Text Placeholder 8">
            <a:extLst>
              <a:ext uri="{FF2B5EF4-FFF2-40B4-BE49-F238E27FC236}">
                <a16:creationId xmlns:a16="http://schemas.microsoft.com/office/drawing/2014/main" id="{E5589F9A-A53F-A84C-B850-BA74F767051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305300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</p:spTree>
    <p:extLst>
      <p:ext uri="{BB962C8B-B14F-4D97-AF65-F5344CB8AC3E}">
        <p14:creationId xmlns:p14="http://schemas.microsoft.com/office/powerpoint/2010/main" val="3779765787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96E04-E761-4BEC-99D6-FF7ECA2C39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A49F09-C5E5-490B-96FF-8E38782129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8BB07C-3A5C-46A1-BA53-2D984A2E3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71DFD-28B2-4303-A169-E9A39FEFA12D}" type="datetimeFigureOut">
              <a:rPr lang="en-US" smtClean="0"/>
              <a:t>11/15/24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B7450F-6145-45D9-8630-1B5D50028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73065F-4C06-4675-A53A-7E71A0A7C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FF519-6DC3-4D64-BBF3-89B9D779931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4384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75D72E6-9411-1B4C-81D0-42BD2EE8C24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74875" y="5119050"/>
            <a:ext cx="7839075" cy="97905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anchor="ctr">
            <a:normAutofit/>
          </a:bodyPr>
          <a:lstStyle>
            <a:lvl1pPr algn="ctr">
              <a:defRPr sz="10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US"/>
              <a:t>   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7DC2C98D-EEE6-244E-B9DD-32C94FB0924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74875" y="1662666"/>
            <a:ext cx="7839075" cy="97905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anchor="ctr">
            <a:normAutofit/>
          </a:bodyPr>
          <a:lstStyle>
            <a:lvl1pPr algn="ctr">
              <a:defRPr sz="10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US"/>
              <a:t>  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9E8BC8-E37D-DC43-B023-CA84A9CACB1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90550" y="2866232"/>
            <a:ext cx="10761663" cy="1125537"/>
          </a:xfrm>
        </p:spPr>
        <p:txBody>
          <a:bodyPr anchor="ctr">
            <a:normAutofit/>
          </a:bodyPr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Statement Goes Here</a:t>
            </a:r>
          </a:p>
        </p:txBody>
      </p:sp>
    </p:spTree>
    <p:extLst>
      <p:ext uri="{BB962C8B-B14F-4D97-AF65-F5344CB8AC3E}">
        <p14:creationId xmlns:p14="http://schemas.microsoft.com/office/powerpoint/2010/main" val="893423113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v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CA69199-CD81-3AE8-8664-40164A4480E5}"/>
              </a:ext>
            </a:extLst>
          </p:cNvPr>
          <p:cNvSpPr/>
          <p:nvPr userDrawn="1"/>
        </p:nvSpPr>
        <p:spPr>
          <a:xfrm>
            <a:off x="0" y="-4102"/>
            <a:ext cx="12192000" cy="68621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4A38477-3147-8640-60A1-8D159D48FB5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545720" y="0"/>
            <a:ext cx="4646279" cy="685800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47" name="Text Placeholder 14">
            <a:extLst>
              <a:ext uri="{FF2B5EF4-FFF2-40B4-BE49-F238E27FC236}">
                <a16:creationId xmlns:a16="http://schemas.microsoft.com/office/drawing/2014/main" id="{6A846FCB-399B-21A4-32EC-0FE3577ECA8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80869" y="2546238"/>
            <a:ext cx="5535806" cy="1428034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5400" b="0" i="0">
                <a:solidFill>
                  <a:schemeClr val="tx1"/>
                </a:solidFill>
                <a:latin typeface="Poppins ExtraLight" pitchFamily="2" charset="77"/>
                <a:cs typeface="Poppins ExtraLight" pitchFamily="2" charset="77"/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Presentation title goes here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0681A36-BF63-97EC-72E9-BA871BF39F94}"/>
              </a:ext>
            </a:extLst>
          </p:cNvPr>
          <p:cNvCxnSpPr>
            <a:cxnSpLocks/>
          </p:cNvCxnSpPr>
          <p:nvPr userDrawn="1"/>
        </p:nvCxnSpPr>
        <p:spPr>
          <a:xfrm>
            <a:off x="980707" y="2233475"/>
            <a:ext cx="4751582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Graphic 2">
            <a:extLst>
              <a:ext uri="{FF2B5EF4-FFF2-40B4-BE49-F238E27FC236}">
                <a16:creationId xmlns:a16="http://schemas.microsoft.com/office/drawing/2014/main" id="{A907E154-177B-6875-738B-AA48E0B73B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0707" y="1219314"/>
            <a:ext cx="2993493" cy="846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23748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10769600" cy="403914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C28614B1-F0A0-489A-3AAD-33E68C54668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399601772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- image b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98C29CC-6571-16C4-0A5E-9E0F6D8748F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A9841F99-C985-AB78-6849-672E7971F56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0" y="4106"/>
            <a:ext cx="12192000" cy="6151390"/>
          </a:xfrm>
          <a:blipFill>
            <a:blip r:embed="rId2">
              <a:alphaModFix amt="50000"/>
            </a:blip>
            <a:stretch>
              <a:fillRect t="-1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10769600" cy="40391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C28614B1-F0A0-489A-3AAD-33E68C54668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C81CFAAB-8D25-A525-5A66-7CC1F8C51AE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4266" y="0"/>
            <a:ext cx="18000" cy="687600"/>
          </a:xfrm>
          <a:solidFill>
            <a:schemeClr val="bg1"/>
          </a:soli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81BC34C1-86ED-B6CD-4FA1-BFE76FBC98BF}"/>
              </a:ext>
            </a:extLst>
          </p:cNvPr>
          <p:cNvSpPr/>
          <p:nvPr/>
        </p:nvSpPr>
        <p:spPr>
          <a:xfrm>
            <a:off x="0" y="-490506"/>
            <a:ext cx="2731089" cy="369442"/>
          </a:xfrm>
          <a:prstGeom prst="roundRect">
            <a:avLst>
              <a:gd name="adj" fmla="val 23242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NB: </a:t>
            </a:r>
            <a:r>
              <a:rPr lang="en-GB" sz="900">
                <a:solidFill>
                  <a:schemeClr val="tx1"/>
                </a:solidFill>
              </a:rPr>
              <a:t>Headline line to be used over imagery on this slide. Not to be used on statement text</a:t>
            </a:r>
            <a:endParaRPr lang="en-GB" sz="9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6083972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r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6354"/>
            <a:ext cx="60960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279724"/>
            <a:ext cx="4990063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2" y="2060575"/>
            <a:ext cx="4990063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A0763B5E-38DF-023F-E8B2-FB8239862B5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5CD65030-0296-E4D2-FE4E-25C29457A87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095448" y="4106"/>
            <a:ext cx="6096551" cy="6151390"/>
          </a:xfrm>
          <a:blipFill>
            <a:blip r:embed="rId2">
              <a:alphaModFix amt="50000"/>
            </a:blip>
            <a:stretch>
              <a:fillRect l="-74102" t="-1" r="-25880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92507554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age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25B551D-5B5A-829C-5115-39B1928DFEB9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096000" cy="616185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4799" y="279724"/>
            <a:ext cx="4990063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65350" y="2060575"/>
            <a:ext cx="4990063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A0763B5E-38DF-023F-E8B2-FB8239862B5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7B7409F4-0564-A47F-1F56-9D4E290E7DB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-551" y="4106"/>
            <a:ext cx="6096551" cy="6151390"/>
          </a:xfrm>
          <a:blipFill>
            <a:blip r:embed="rId2">
              <a:alphaModFix amt="50000"/>
            </a:blip>
            <a:stretch>
              <a:fillRect l="-74102" t="-1" r="-25880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49F85BC-4DBE-B406-B57B-AF66F410C89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644320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 w/ black box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3ED1FE6-CCD1-0F61-EEE3-77211EA183CB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8196262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8196262" cy="4108450"/>
          </a:xfrm>
        </p:spPr>
        <p:txBody>
          <a:bodyPr numCol="2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6FB04FF-5BAC-2BD5-FC22-039F925B7A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4" y="0"/>
            <a:ext cx="2568575" cy="6169025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0FD9022-2914-7F52-5A0E-72641AC75369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3668483-4313-0757-44B1-0DAF434D9D0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601787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colour + adjustable RH box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BB7B82BD-D7C9-EA27-38C8-696390309C2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4" y="-1"/>
            <a:ext cx="2568575" cy="6169028"/>
          </a:xfr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520AFED-62E3-D680-8583-5024D77E7F21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A5F6F261-3084-02CA-45B7-471636DD7D0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3318021596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imag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E512F60-D130-DB98-71CB-5C4FFFC9D2B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33A3E4B8-D659-5EC6-927A-2121CE38D98B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44B72F44-5AB1-E902-7CC4-B41BD904D93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9623423" y="0"/>
            <a:ext cx="2568577" cy="6169024"/>
          </a:xfrm>
          <a:blipFill>
            <a:blip r:embed="rId2">
              <a:alphaModFix amt="50000"/>
            </a:blip>
            <a:stretch>
              <a:fillRect l="-175840" r="-198820" b="-11168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661856412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image + black box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131789" y="6354"/>
            <a:ext cx="44958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BB7B82BD-D7C9-EA27-38C8-696390309C2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5" y="0"/>
            <a:ext cx="2568575" cy="6155496"/>
          </a:xfr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tx2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72AE0620-5A7D-A48E-B01F-3591700519A5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082DFB5-476D-FDB4-BD41-94507041659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5D5E23AB-5A3D-9739-B299-6AB5D2B5E24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130800" y="4106"/>
            <a:ext cx="4491635" cy="6151390"/>
          </a:xfrm>
          <a:blipFill>
            <a:blip r:embed="rId2">
              <a:alphaModFix amt="50000"/>
            </a:blip>
            <a:stretch>
              <a:fillRect l="-114230" t="-1" r="-57208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0785193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/3 block colour R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180F0D3-D3D2-FCBE-7CC6-8A24306B133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77986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oi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6F586F69-3533-5F4F-85BF-457BB915F94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52329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3" name="Content Placeholder 52">
            <a:extLst>
              <a:ext uri="{FF2B5EF4-FFF2-40B4-BE49-F238E27FC236}">
                <a16:creationId xmlns:a16="http://schemas.microsoft.com/office/drawing/2014/main" id="{C27B8D16-878E-594C-BA9E-010EE25E648C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17264" y="5301208"/>
            <a:ext cx="10452445" cy="195352"/>
          </a:xfrm>
          <a:custGeom>
            <a:avLst/>
            <a:gdLst>
              <a:gd name="connsiteX0" fmla="*/ 7110414 w 10452445"/>
              <a:gd name="connsiteY0" fmla="*/ 0 h 195352"/>
              <a:gd name="connsiteX1" fmla="*/ 10452445 w 10452445"/>
              <a:gd name="connsiteY1" fmla="*/ 0 h 195352"/>
              <a:gd name="connsiteX2" fmla="*/ 10421154 w 10452445"/>
              <a:gd name="connsiteY2" fmla="*/ 195352 h 195352"/>
              <a:gd name="connsiteX3" fmla="*/ 7079123 w 10452445"/>
              <a:gd name="connsiteY3" fmla="*/ 195352 h 195352"/>
              <a:gd name="connsiteX4" fmla="*/ 3577116 w 10452445"/>
              <a:gd name="connsiteY4" fmla="*/ 0 h 195352"/>
              <a:gd name="connsiteX5" fmla="*/ 6919147 w 10452445"/>
              <a:gd name="connsiteY5" fmla="*/ 0 h 195352"/>
              <a:gd name="connsiteX6" fmla="*/ 6887856 w 10452445"/>
              <a:gd name="connsiteY6" fmla="*/ 195352 h 195352"/>
              <a:gd name="connsiteX7" fmla="*/ 3545825 w 10452445"/>
              <a:gd name="connsiteY7" fmla="*/ 195352 h 195352"/>
              <a:gd name="connsiteX8" fmla="*/ 31291 w 10452445"/>
              <a:gd name="connsiteY8" fmla="*/ 0 h 195352"/>
              <a:gd name="connsiteX9" fmla="*/ 3373323 w 10452445"/>
              <a:gd name="connsiteY9" fmla="*/ 0 h 195352"/>
              <a:gd name="connsiteX10" fmla="*/ 3342031 w 10452445"/>
              <a:gd name="connsiteY10" fmla="*/ 195352 h 195352"/>
              <a:gd name="connsiteX11" fmla="*/ 0 w 10452445"/>
              <a:gd name="connsiteY11" fmla="*/ 195352 h 195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52445" h="195352">
                <a:moveTo>
                  <a:pt x="7110414" y="0"/>
                </a:moveTo>
                <a:lnTo>
                  <a:pt x="10452445" y="0"/>
                </a:lnTo>
                <a:lnTo>
                  <a:pt x="10421154" y="195352"/>
                </a:lnTo>
                <a:lnTo>
                  <a:pt x="7079123" y="195352"/>
                </a:lnTo>
                <a:close/>
                <a:moveTo>
                  <a:pt x="3577116" y="0"/>
                </a:moveTo>
                <a:lnTo>
                  <a:pt x="6919147" y="0"/>
                </a:lnTo>
                <a:lnTo>
                  <a:pt x="6887856" y="195352"/>
                </a:lnTo>
                <a:lnTo>
                  <a:pt x="3545825" y="195352"/>
                </a:lnTo>
                <a:close/>
                <a:moveTo>
                  <a:pt x="31291" y="0"/>
                </a:moveTo>
                <a:lnTo>
                  <a:pt x="3373323" y="0"/>
                </a:lnTo>
                <a:lnTo>
                  <a:pt x="3342031" y="195352"/>
                </a:lnTo>
                <a:lnTo>
                  <a:pt x="0" y="195352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731E1C47-DD69-A64A-8A3C-17882AE12DD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66214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4" name="Text Placeholder 42">
            <a:extLst>
              <a:ext uri="{FF2B5EF4-FFF2-40B4-BE49-F238E27FC236}">
                <a16:creationId xmlns:a16="http://schemas.microsoft.com/office/drawing/2014/main" id="{D90EC933-9590-AE4A-B72E-4F29C40DFEC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66214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F1E6AA1F-0C53-9E4E-BA5C-8F931F63578F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4198154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7" name="Text Placeholder 42">
            <a:extLst>
              <a:ext uri="{FF2B5EF4-FFF2-40B4-BE49-F238E27FC236}">
                <a16:creationId xmlns:a16="http://schemas.microsoft.com/office/drawing/2014/main" id="{9752D0A0-8F32-4C4D-846A-F569F0F7D5C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812039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8" name="Text Placeholder 42">
            <a:extLst>
              <a:ext uri="{FF2B5EF4-FFF2-40B4-BE49-F238E27FC236}">
                <a16:creationId xmlns:a16="http://schemas.microsoft.com/office/drawing/2014/main" id="{D8DF6BB9-0AFD-A940-A490-D9F79977369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812039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89046D37-1DEB-0D4E-8765-C5E2335F86F6}"/>
              </a:ext>
            </a:extLst>
          </p:cNvPr>
          <p:cNvSpPr>
            <a:spLocks noGrp="1"/>
          </p:cNvSpPr>
          <p:nvPr>
            <p:ph idx="20" hasCustomPrompt="1"/>
          </p:nvPr>
        </p:nvSpPr>
        <p:spPr>
          <a:xfrm>
            <a:off x="7731452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1" name="Text Placeholder 42">
            <a:extLst>
              <a:ext uri="{FF2B5EF4-FFF2-40B4-BE49-F238E27FC236}">
                <a16:creationId xmlns:a16="http://schemas.microsoft.com/office/drawing/2014/main" id="{60C5B26C-67C1-4B41-A927-21EF4C98224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345337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52" name="Text Placeholder 42">
            <a:extLst>
              <a:ext uri="{FF2B5EF4-FFF2-40B4-BE49-F238E27FC236}">
                <a16:creationId xmlns:a16="http://schemas.microsoft.com/office/drawing/2014/main" id="{DE5D7B1E-322F-4043-856C-5F50C2ED943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345337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1ADF616-547B-FE4F-83B6-337F9715E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1188720"/>
            <a:ext cx="10965600" cy="93472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594008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/3 block colour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5C62386-C2D0-5EC4-1719-ABF5CBCA155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D0BA5EC-C268-31D2-8958-3C1653EDD95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E04E838-2183-E3BB-3141-D1926AC0B6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346196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reativ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959E86-D769-AF18-FB19-1E9646A2CA2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924050" y="1901825"/>
            <a:ext cx="10267950" cy="4956175"/>
          </a:xfrm>
          <a:solidFill>
            <a:srgbClr val="EDE9E9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16726" y="2409290"/>
            <a:ext cx="9138202" cy="3759735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0BA130C7-4808-D37A-BE2C-C22372221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7555463" cy="1615858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D089134-C6DB-9A9F-4DA0-0BCDAC24012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4B2EC7E2-CD96-FF88-9EF9-74E3EA4B226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49940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reative layout w/ image b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8387A65D-6D84-C023-E177-352907DB2C1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901825 h 6858000"/>
              <a:gd name="connsiteX3" fmla="*/ 1924050 w 12192000"/>
              <a:gd name="connsiteY3" fmla="*/ 1901825 h 6858000"/>
              <a:gd name="connsiteX4" fmla="*/ 1924050 w 12192000"/>
              <a:gd name="connsiteY4" fmla="*/ 6858000 h 6858000"/>
              <a:gd name="connsiteX5" fmla="*/ 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901825"/>
                </a:lnTo>
                <a:lnTo>
                  <a:pt x="1924050" y="1901825"/>
                </a:lnTo>
                <a:lnTo>
                  <a:pt x="19240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16726" y="2409290"/>
            <a:ext cx="9138202" cy="3759735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0BA130C7-4808-D37A-BE2C-C22372221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7555463" cy="161585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6133B677-29A5-A0EC-E6BD-A37065FD786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4266" y="0"/>
            <a:ext cx="18000" cy="687600"/>
          </a:xfrm>
          <a:solidFill>
            <a:schemeClr val="bg1"/>
          </a:soli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574CA71-4FEB-E6F8-25A7-3AC9F40B9080}"/>
              </a:ext>
            </a:extLst>
          </p:cNvPr>
          <p:cNvSpPr/>
          <p:nvPr/>
        </p:nvSpPr>
        <p:spPr>
          <a:xfrm>
            <a:off x="0" y="-490506"/>
            <a:ext cx="2731089" cy="369442"/>
          </a:xfrm>
          <a:prstGeom prst="roundRect">
            <a:avLst>
              <a:gd name="adj" fmla="val 23242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NB: </a:t>
            </a:r>
            <a:r>
              <a:rPr lang="en-GB" sz="900">
                <a:solidFill>
                  <a:schemeClr val="tx1"/>
                </a:solidFill>
              </a:rPr>
              <a:t>Headline line to be used over imagery on this slide. Not to be used on statement text</a:t>
            </a:r>
            <a:endParaRPr lang="en-GB" sz="900" b="0">
              <a:solidFill>
                <a:schemeClr val="tx1"/>
              </a:solidFill>
            </a:endParaRP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02F52FF-72A7-3296-FB5A-B30071B9366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1901825 h 6858000"/>
              <a:gd name="connsiteX3" fmla="*/ 10267950 w 12192000"/>
              <a:gd name="connsiteY3" fmla="*/ 1901825 h 6858000"/>
              <a:gd name="connsiteX4" fmla="*/ 10267950 w 12192000"/>
              <a:gd name="connsiteY4" fmla="*/ 6858000 h 6858000"/>
              <a:gd name="connsiteX5" fmla="*/ 1219200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1901825"/>
                </a:lnTo>
                <a:lnTo>
                  <a:pt x="10267950" y="1901825"/>
                </a:lnTo>
                <a:lnTo>
                  <a:pt x="10267950" y="6858000"/>
                </a:lnTo>
                <a:lnTo>
                  <a:pt x="12192000" y="6858000"/>
                </a:lnTo>
                <a:close/>
              </a:path>
            </a:pathLst>
          </a:custGeom>
          <a:blipFill>
            <a:blip r:embed="rId2">
              <a:alphaModFix amt="75000"/>
            </a:blip>
            <a:stretch>
              <a:fillRect l="16936" r="-16936"/>
            </a:stretch>
          </a:blipFill>
        </p:spPr>
        <p:txBody>
          <a:bodyPr wrap="square" anchor="ctr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10A644E-33FA-503E-CB70-FE394514D05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239324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/3 block colour R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6169CB28-1D52-DC01-A716-31468E22FE7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131789" y="0"/>
            <a:ext cx="4495800" cy="6174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B8A1BC5B-0CBD-4BA7-96DF-4842AE3F77A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623425" y="0"/>
            <a:ext cx="2568575" cy="6169025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706D0988-1731-EBBF-16FB-1BEAD56FBF6F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FD5D9B-38B1-026F-FD40-7983242F612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130800" y="4106"/>
            <a:ext cx="4491635" cy="6151390"/>
          </a:xfrm>
          <a:blipFill>
            <a:blip r:embed="rId2">
              <a:alphaModFix amt="50000"/>
            </a:blip>
            <a:stretch>
              <a:fillRect l="-114230" t="-1" r="-57208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EC772E9-69F2-44C7-EA22-CD86A719966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699375" y="1368425"/>
            <a:ext cx="4492625" cy="34290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432000" tIns="360000" rIns="432000" b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1208379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bout u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F70E4B20-641F-3298-D4EA-BE9FF202FA64}"/>
              </a:ext>
            </a:extLst>
          </p:cNvPr>
          <p:cNvSpPr/>
          <p:nvPr/>
        </p:nvSpPr>
        <p:spPr>
          <a:xfrm>
            <a:off x="5129603" y="3428999"/>
            <a:ext cx="4496997" cy="274002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5"/>
            <a:ext cx="4193133" cy="612098"/>
          </a:xfrm>
        </p:spPr>
        <p:txBody>
          <a:bodyPr/>
          <a:lstStyle/>
          <a:p>
            <a:r>
              <a:rPr lang="en-GB"/>
              <a:t>About us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5813" y="722138"/>
            <a:ext cx="4193133" cy="1236133"/>
          </a:xfrm>
        </p:spPr>
        <p:txBody>
          <a:bodyPr numCol="1" spcCol="360000"/>
          <a:lstStyle>
            <a:lvl1pPr>
              <a:lnSpc>
                <a:spcPct val="120000"/>
              </a:lnSpc>
              <a:spcAft>
                <a:spcPts val="0"/>
              </a:spcAft>
              <a:defRPr sz="2000" b="1"/>
            </a:lvl1pPr>
            <a:lvl2pPr>
              <a:lnSpc>
                <a:spcPct val="120000"/>
              </a:lnSpc>
              <a:spcAft>
                <a:spcPts val="0"/>
              </a:spcAft>
              <a:defRPr sz="1400">
                <a:solidFill>
                  <a:schemeClr val="tx1"/>
                </a:solidFill>
              </a:defRPr>
            </a:lvl2pPr>
            <a:lvl3pPr marL="0" indent="0">
              <a:lnSpc>
                <a:spcPct val="120000"/>
              </a:lnSpc>
              <a:spcAft>
                <a:spcPts val="0"/>
              </a:spcAft>
              <a:buNone/>
              <a:defRPr sz="1400" b="1">
                <a:solidFill>
                  <a:schemeClr val="tx2"/>
                </a:solidFill>
              </a:defRPr>
            </a:lvl3pPr>
          </a:lstStyle>
          <a:p>
            <a:pPr lvl="0"/>
            <a:r>
              <a:rPr lang="en-GB"/>
              <a:t>Name Surname</a:t>
            </a:r>
          </a:p>
          <a:p>
            <a:pPr marL="0" marR="0" lvl="1" indent="0" algn="l" defTabSz="3637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/>
              <a:t>Personal Gender Pronouns</a:t>
            </a:r>
          </a:p>
          <a:p>
            <a:pPr lvl="2"/>
            <a:r>
              <a:rPr lang="en-GB"/>
              <a:t>Job 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FDF1546-854E-5AEA-B461-BEBE0FF2394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5813" y="2060576"/>
            <a:ext cx="4192601" cy="410845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B4A39F78-EBBB-48C6-FED1-4F6DF296DE4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130801" y="1"/>
            <a:ext cx="4492622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E2F26926-A7AB-71E8-9853-4F38F51C877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679547" y="3429000"/>
            <a:ext cx="3419298" cy="2740025"/>
          </a:xfrm>
        </p:spPr>
        <p:txBody>
          <a:bodyPr tIns="180000" bIns="180000" anchor="ctr"/>
          <a:lstStyle>
            <a:lvl1pPr>
              <a:spcAft>
                <a:spcPts val="0"/>
              </a:spcAft>
              <a:buClr>
                <a:schemeClr val="bg1"/>
              </a:buClr>
              <a:defRPr sz="1400" b="1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871BA91-8C48-CB81-ED47-208A0F068404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31CFDAA-393B-7D7A-F874-E9148C1E9D0C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5201916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bout us alternativ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1"/>
            <a:ext cx="5130800" cy="3429000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5"/>
            <a:ext cx="4193133" cy="612098"/>
          </a:xfrm>
        </p:spPr>
        <p:txBody>
          <a:bodyPr/>
          <a:lstStyle/>
          <a:p>
            <a:r>
              <a:rPr lang="en-GB"/>
              <a:t>About us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5813" y="722138"/>
            <a:ext cx="4193133" cy="1236133"/>
          </a:xfrm>
        </p:spPr>
        <p:txBody>
          <a:bodyPr numCol="1" spcCol="360000"/>
          <a:lstStyle>
            <a:lvl1pPr>
              <a:lnSpc>
                <a:spcPct val="120000"/>
              </a:lnSpc>
              <a:spcAft>
                <a:spcPts val="0"/>
              </a:spcAft>
              <a:defRPr sz="2000" b="1"/>
            </a:lvl1pPr>
            <a:lvl2pPr>
              <a:lnSpc>
                <a:spcPct val="120000"/>
              </a:lnSpc>
              <a:spcAft>
                <a:spcPts val="0"/>
              </a:spcAft>
              <a:defRPr sz="1400">
                <a:solidFill>
                  <a:schemeClr val="tx1"/>
                </a:solidFill>
              </a:defRPr>
            </a:lvl2pPr>
            <a:lvl3pPr marL="0" indent="0">
              <a:lnSpc>
                <a:spcPct val="120000"/>
              </a:lnSpc>
              <a:spcAft>
                <a:spcPts val="0"/>
              </a:spcAft>
              <a:buNone/>
              <a:defRPr sz="1400" b="1">
                <a:solidFill>
                  <a:schemeClr val="tx2"/>
                </a:solidFill>
              </a:defRPr>
            </a:lvl3pPr>
          </a:lstStyle>
          <a:p>
            <a:pPr lvl="0"/>
            <a:r>
              <a:rPr lang="en-GB"/>
              <a:t>Name Surname</a:t>
            </a:r>
          </a:p>
          <a:p>
            <a:pPr marL="0" marR="0" lvl="1" indent="0" algn="l" defTabSz="3637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/>
              <a:t>Personal Gender Pronouns</a:t>
            </a:r>
          </a:p>
          <a:p>
            <a:pPr lvl="2"/>
            <a:r>
              <a:rPr lang="en-GB"/>
              <a:t>Job 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FDF1546-854E-5AEA-B461-BEBE0FF2394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5813" y="3871414"/>
            <a:ext cx="8196262" cy="2297612"/>
          </a:xfrm>
        </p:spPr>
        <p:txBody>
          <a:bodyPr numCol="2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B4A39F78-EBBB-48C6-FED1-4F6DF296DE4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122306" y="1"/>
            <a:ext cx="4501117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8E295680-BBDD-4439-F9C1-7D05EDD1242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85813" y="2066362"/>
            <a:ext cx="4192582" cy="1368990"/>
          </a:xfrm>
        </p:spPr>
        <p:txBody>
          <a:bodyPr numCol="1" spcCol="360000"/>
          <a:lstStyle>
            <a:lvl1pPr>
              <a:spcAft>
                <a:spcPts val="600"/>
              </a:spcAft>
              <a:defRPr sz="20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2AECFDEA-E3D1-5065-AAFE-4D2554A70741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C995EDD-691D-B5E3-2A28-A2393A22F19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5749895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g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E38E8F08-EAE3-3623-1104-E02DF47541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9000"/>
            <a:ext cx="12193200" cy="2740026"/>
          </a:xfrm>
          <a:solidFill>
            <a:schemeClr val="bg1">
              <a:lumMod val="50000"/>
            </a:schemeClr>
          </a:solidFill>
        </p:spPr>
        <p:txBody>
          <a:bodyPr anchor="b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3D33C581-B6B9-DC60-BD58-9247567D9C8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CD565C36-C22C-DCBB-DA43-FE673C201C6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3428996"/>
            <a:ext cx="12192000" cy="2740027"/>
          </a:xfrm>
          <a:blipFill>
            <a:blip r:embed="rId2">
              <a:alphaModFix/>
            </a:blip>
            <a:stretch>
              <a:fillRect t="-50534" b="-99755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79525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033334E3-4F05-ECF6-2E02-F55F1E727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11713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543A0CCB-11D5-E8CA-53B5-294042D27A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50780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7049273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g points 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E38E8F08-EAE3-3623-1104-E02DF47541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9000"/>
            <a:ext cx="12193200" cy="2740026"/>
          </a:xfrm>
          <a:solidFill>
            <a:schemeClr val="bg1">
              <a:lumMod val="50000"/>
            </a:schemeClr>
          </a:solidFill>
        </p:spPr>
        <p:txBody>
          <a:bodyPr anchor="b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C8DEB7F9-27FF-E5EF-B365-24F2EE393EF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9E7D8793-B38F-20CB-7EE2-69DA969D183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3428996"/>
            <a:ext cx="12192000" cy="2740027"/>
          </a:xfrm>
          <a:blipFill>
            <a:blip r:embed="rId2">
              <a:alphaModFix/>
            </a:blip>
            <a:stretch>
              <a:fillRect t="-50534" b="-99755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79525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033334E3-4F05-ECF6-2E02-F55F1E727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11713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543A0CCB-11D5-E8CA-53B5-294042D27A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50780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4685964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DA44B275-69D4-B04B-1870-AF3F8C3B4212}"/>
              </a:ext>
            </a:extLst>
          </p:cNvPr>
          <p:cNvSpPr/>
          <p:nvPr/>
        </p:nvSpPr>
        <p:spPr>
          <a:xfrm>
            <a:off x="0" y="0"/>
            <a:ext cx="12192000" cy="6868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5EEAFF0-3BA8-91BA-47CC-5622E7098B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 flipH="1">
            <a:off x="4552950" y="0"/>
            <a:ext cx="7345434" cy="6858000"/>
          </a:xfrm>
          <a:custGeom>
            <a:avLst/>
            <a:gdLst>
              <a:gd name="connsiteX0" fmla="*/ 6139838 w 7345434"/>
              <a:gd name="connsiteY0" fmla="*/ 0 h 6858000"/>
              <a:gd name="connsiteX1" fmla="*/ 0 w 7345434"/>
              <a:gd name="connsiteY1" fmla="*/ 0 h 6858000"/>
              <a:gd name="connsiteX2" fmla="*/ 0 w 7345434"/>
              <a:gd name="connsiteY2" fmla="*/ 6858000 h 6858000"/>
              <a:gd name="connsiteX3" fmla="*/ 6139838 w 7345434"/>
              <a:gd name="connsiteY3" fmla="*/ 6858000 h 6858000"/>
              <a:gd name="connsiteX4" fmla="*/ 2710838 w 7345434"/>
              <a:gd name="connsiteY4" fmla="*/ 3429000 h 6858000"/>
              <a:gd name="connsiteX5" fmla="*/ 7345434 w 7345434"/>
              <a:gd name="connsiteY5" fmla="*/ 0 h 6858000"/>
              <a:gd name="connsiteX6" fmla="*/ 6911252 w 7345434"/>
              <a:gd name="connsiteY6" fmla="*/ 0 h 6858000"/>
              <a:gd name="connsiteX7" fmla="*/ 3483292 w 7345434"/>
              <a:gd name="connsiteY7" fmla="*/ 3429000 h 6858000"/>
              <a:gd name="connsiteX8" fmla="*/ 6911252 w 7345434"/>
              <a:gd name="connsiteY8" fmla="*/ 6858000 h 6858000"/>
              <a:gd name="connsiteX9" fmla="*/ 7345434 w 7345434"/>
              <a:gd name="connsiteY9" fmla="*/ 6858000 h 6858000"/>
              <a:gd name="connsiteX10" fmla="*/ 3917474 w 7345434"/>
              <a:gd name="connsiteY10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345434" h="6858000">
                <a:moveTo>
                  <a:pt x="6139838" y="0"/>
                </a:moveTo>
                <a:lnTo>
                  <a:pt x="0" y="0"/>
                </a:lnTo>
                <a:lnTo>
                  <a:pt x="0" y="6858000"/>
                </a:lnTo>
                <a:lnTo>
                  <a:pt x="6139838" y="6858000"/>
                </a:lnTo>
                <a:lnTo>
                  <a:pt x="2710838" y="3429000"/>
                </a:lnTo>
                <a:close/>
                <a:moveTo>
                  <a:pt x="7345434" y="0"/>
                </a:moveTo>
                <a:lnTo>
                  <a:pt x="6911252" y="0"/>
                </a:lnTo>
                <a:lnTo>
                  <a:pt x="3483292" y="3429000"/>
                </a:lnTo>
                <a:lnTo>
                  <a:pt x="6911252" y="6858000"/>
                </a:lnTo>
                <a:lnTo>
                  <a:pt x="7345434" y="6858000"/>
                </a:lnTo>
                <a:lnTo>
                  <a:pt x="3917474" y="3429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7" name="Text Placeholder 14">
            <a:extLst>
              <a:ext uri="{FF2B5EF4-FFF2-40B4-BE49-F238E27FC236}">
                <a16:creationId xmlns:a16="http://schemas.microsoft.com/office/drawing/2014/main" id="{6A846FCB-399B-21A4-32EC-0FE3577ECA8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43214" y="2819935"/>
            <a:ext cx="5482521" cy="2021006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54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Presentation title goes here</a:t>
            </a:r>
          </a:p>
        </p:txBody>
      </p:sp>
      <p:sp>
        <p:nvSpPr>
          <p:cNvPr id="17" name="Text Placeholder 17">
            <a:extLst>
              <a:ext uri="{FF2B5EF4-FFF2-40B4-BE49-F238E27FC236}">
                <a16:creationId xmlns:a16="http://schemas.microsoft.com/office/drawing/2014/main" id="{C209F012-97B9-34AE-5B30-9A5B209B7B0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59913" y="2872189"/>
            <a:ext cx="19800" cy="3996000"/>
          </a:xfrm>
          <a:gradFill>
            <a:gsLst>
              <a:gs pos="100000">
                <a:schemeClr val="tx2"/>
              </a:gs>
              <a:gs pos="0">
                <a:schemeClr val="accent1"/>
              </a:gs>
            </a:gsLst>
            <a:lin ang="5400000" scaled="1"/>
          </a:gradFill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GB"/>
              <a:t> 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0166F-B005-6513-0B87-C30ACE4F351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43214" y="5603593"/>
            <a:ext cx="3547585" cy="862012"/>
          </a:xfrm>
          <a:ln>
            <a:noFill/>
          </a:ln>
        </p:spPr>
        <p:txBody>
          <a:bodyPr anchor="b"/>
          <a:lstStyle>
            <a:lvl1pPr algn="l">
              <a:defRPr sz="3200">
                <a:ln w="12700">
                  <a:solidFill>
                    <a:schemeClr val="bg1"/>
                  </a:solidFill>
                </a:ln>
              </a:defRPr>
            </a:lvl1pPr>
          </a:lstStyle>
          <a:p>
            <a:pPr lvl="0"/>
            <a:r>
              <a:rPr lang="en-US"/>
              <a:t>00 00 2022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99FFD4-FA9E-70DC-9160-F5259E5DC45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 flipH="1">
            <a:off x="5758546" y="0"/>
            <a:ext cx="6139838" cy="6858000"/>
          </a:xfrm>
          <a:custGeom>
            <a:avLst/>
            <a:gdLst>
              <a:gd name="connsiteX0" fmla="*/ 6139838 w 6139838"/>
              <a:gd name="connsiteY0" fmla="*/ 0 h 6858000"/>
              <a:gd name="connsiteX1" fmla="*/ 0 w 6139838"/>
              <a:gd name="connsiteY1" fmla="*/ 0 h 6858000"/>
              <a:gd name="connsiteX2" fmla="*/ 0 w 6139838"/>
              <a:gd name="connsiteY2" fmla="*/ 6858000 h 6858000"/>
              <a:gd name="connsiteX3" fmla="*/ 6139838 w 6139838"/>
              <a:gd name="connsiteY3" fmla="*/ 6858000 h 6858000"/>
              <a:gd name="connsiteX4" fmla="*/ 2710838 w 6139838"/>
              <a:gd name="connsiteY4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39838" h="6858000">
                <a:moveTo>
                  <a:pt x="6139838" y="0"/>
                </a:moveTo>
                <a:lnTo>
                  <a:pt x="0" y="0"/>
                </a:lnTo>
                <a:lnTo>
                  <a:pt x="0" y="6858000"/>
                </a:lnTo>
                <a:lnTo>
                  <a:pt x="6139838" y="6858000"/>
                </a:lnTo>
                <a:lnTo>
                  <a:pt x="2710838" y="3429000"/>
                </a:lnTo>
                <a:close/>
              </a:path>
            </a:pathLst>
          </a:custGeom>
          <a:blipFill>
            <a:blip r:embed="rId2"/>
            <a:stretch>
              <a:fillRect l="-80576" r="-12412"/>
            </a:stretch>
          </a:blipFill>
        </p:spPr>
        <p:txBody>
          <a:bodyPr wrap="square" anchor="ctr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C373FF0-5F44-89E3-17F1-2080738C163E}"/>
              </a:ext>
            </a:extLst>
          </p:cNvPr>
          <p:cNvSpPr/>
          <p:nvPr/>
        </p:nvSpPr>
        <p:spPr>
          <a:xfrm rot="5400000">
            <a:off x="8616191" y="3282192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2" name="Picture 1" descr="Shape&#10;&#10;Description automatically generated with medium confidence">
            <a:extLst>
              <a:ext uri="{FF2B5EF4-FFF2-40B4-BE49-F238E27FC236}">
                <a16:creationId xmlns:a16="http://schemas.microsoft.com/office/drawing/2014/main" id="{041999A7-1D87-CEC6-2CB8-D328257B71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556" y="792687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821023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CA69199-CD81-3AE8-8664-40164A4480E5}"/>
              </a:ext>
            </a:extLst>
          </p:cNvPr>
          <p:cNvSpPr/>
          <p:nvPr/>
        </p:nvSpPr>
        <p:spPr>
          <a:xfrm>
            <a:off x="0" y="-4102"/>
            <a:ext cx="12192000" cy="68621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4A38477-3147-8640-60A1-8D159D48FB5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334042" cy="6858000"/>
          </a:xfrm>
          <a:custGeom>
            <a:avLst/>
            <a:gdLst>
              <a:gd name="connsiteX0" fmla="*/ 0 w 9334042"/>
              <a:gd name="connsiteY0" fmla="*/ 0 h 6858000"/>
              <a:gd name="connsiteX1" fmla="*/ 9334042 w 9334042"/>
              <a:gd name="connsiteY1" fmla="*/ 0 h 6858000"/>
              <a:gd name="connsiteX2" fmla="*/ 9334042 w 9334042"/>
              <a:gd name="connsiteY2" fmla="*/ 6858000 h 6858000"/>
              <a:gd name="connsiteX3" fmla="*/ 7699375 w 9334042"/>
              <a:gd name="connsiteY3" fmla="*/ 6858000 h 6858000"/>
              <a:gd name="connsiteX4" fmla="*/ 7699375 w 9334042"/>
              <a:gd name="connsiteY4" fmla="*/ 2060575 h 6858000"/>
              <a:gd name="connsiteX5" fmla="*/ 0 w 9334042"/>
              <a:gd name="connsiteY5" fmla="*/ 20605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34042" h="6858000">
                <a:moveTo>
                  <a:pt x="0" y="0"/>
                </a:moveTo>
                <a:lnTo>
                  <a:pt x="9334042" y="0"/>
                </a:lnTo>
                <a:lnTo>
                  <a:pt x="9334042" y="6858000"/>
                </a:lnTo>
                <a:lnTo>
                  <a:pt x="7699375" y="6858000"/>
                </a:lnTo>
                <a:lnTo>
                  <a:pt x="7699375" y="2060575"/>
                </a:lnTo>
                <a:lnTo>
                  <a:pt x="0" y="206057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0C02F7-7386-FF76-B2DD-EDFBCC9D07CF}"/>
              </a:ext>
            </a:extLst>
          </p:cNvPr>
          <p:cNvSpPr/>
          <p:nvPr/>
        </p:nvSpPr>
        <p:spPr>
          <a:xfrm>
            <a:off x="9334042" y="3429000"/>
            <a:ext cx="2857957" cy="3429000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FF8CB4C-8678-4A3C-7D3C-466A9CBDAC4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10693" y="184229"/>
            <a:ext cx="2002578" cy="2581275"/>
          </a:xfrm>
        </p:spPr>
        <p:txBody>
          <a:bodyPr/>
          <a:lstStyle>
            <a:lvl1pPr algn="r">
              <a:lnSpc>
                <a:spcPts val="5500"/>
              </a:lnSpc>
              <a:spcAft>
                <a:spcPts val="0"/>
              </a:spcAft>
              <a:defRPr sz="6000">
                <a:ln w="19050">
                  <a:solidFill>
                    <a:schemeClr val="bg1"/>
                  </a:solidFill>
                </a:ln>
              </a:defRPr>
            </a:lvl1pPr>
          </a:lstStyle>
          <a:p>
            <a:pPr lvl="0"/>
            <a:r>
              <a:rPr lang="en-GB"/>
              <a:t>02 03 23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D1B5A42E-81C0-743F-F7F1-74B73C934CD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010692" y="3635296"/>
            <a:ext cx="2013730" cy="3038475"/>
          </a:xfrm>
        </p:spPr>
        <p:txBody>
          <a:bodyPr/>
          <a:lstStyle>
            <a:lvl1pPr algn="r">
              <a:lnSpc>
                <a:spcPct val="80000"/>
              </a:lnSpc>
              <a:spcAft>
                <a:spcPts val="600"/>
              </a:spcAft>
              <a:defRPr sz="2000" b="1">
                <a:gradFill>
                  <a:gsLst>
                    <a:gs pos="0">
                      <a:schemeClr val="tx2"/>
                    </a:gs>
                    <a:gs pos="99000">
                      <a:schemeClr val="accent1"/>
                    </a:gs>
                  </a:gsLst>
                  <a:lin ang="0" scaled="1"/>
                </a:gradFill>
              </a:defRPr>
            </a:lvl1pPr>
            <a:lvl2pPr algn="r">
              <a:lnSpc>
                <a:spcPct val="80000"/>
              </a:lnSpc>
              <a:spcAft>
                <a:spcPts val="600"/>
              </a:spcAft>
              <a:defRPr sz="3600">
                <a:solidFill>
                  <a:schemeClr val="tx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Subtitle</a:t>
            </a:r>
          </a:p>
          <a:p>
            <a:pPr lvl="1"/>
            <a:r>
              <a:rPr lang="en-GB"/>
              <a:t>Title</a:t>
            </a:r>
          </a:p>
        </p:txBody>
      </p:sp>
      <p:sp>
        <p:nvSpPr>
          <p:cNvPr id="47" name="Text Placeholder 14">
            <a:extLst>
              <a:ext uri="{FF2B5EF4-FFF2-40B4-BE49-F238E27FC236}">
                <a16:creationId xmlns:a16="http://schemas.microsoft.com/office/drawing/2014/main" id="{6A846FCB-399B-21A4-32EC-0FE3577ECA8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80869" y="3959750"/>
            <a:ext cx="5535806" cy="2209275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54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Presentation title goes here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F5F3F589-F9C1-DEA1-DC92-7F395BA1E7D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797" y="2743200"/>
            <a:ext cx="18000" cy="41148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F4F7150-D1AC-26A5-634F-D2D5E4501534}"/>
              </a:ext>
            </a:extLst>
          </p:cNvPr>
          <p:cNvSpPr/>
          <p:nvPr/>
        </p:nvSpPr>
        <p:spPr>
          <a:xfrm rot="5400000">
            <a:off x="6049798" y="3280141"/>
            <a:ext cx="6862101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55D96883-B78C-1832-A07E-53817D111FE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" y="4106"/>
            <a:ext cx="9334042" cy="6853894"/>
          </a:xfrm>
          <a:custGeom>
            <a:avLst/>
            <a:gdLst>
              <a:gd name="connsiteX0" fmla="*/ 0 w 9334042"/>
              <a:gd name="connsiteY0" fmla="*/ 0 h 6853894"/>
              <a:gd name="connsiteX1" fmla="*/ 9334042 w 9334042"/>
              <a:gd name="connsiteY1" fmla="*/ 0 h 6853894"/>
              <a:gd name="connsiteX2" fmla="*/ 9334042 w 9334042"/>
              <a:gd name="connsiteY2" fmla="*/ 6853894 h 6853894"/>
              <a:gd name="connsiteX3" fmla="*/ 7696199 w 9334042"/>
              <a:gd name="connsiteY3" fmla="*/ 6853894 h 6853894"/>
              <a:gd name="connsiteX4" fmla="*/ 7696199 w 9334042"/>
              <a:gd name="connsiteY4" fmla="*/ 2053294 h 6853894"/>
              <a:gd name="connsiteX5" fmla="*/ 0 w 9334042"/>
              <a:gd name="connsiteY5" fmla="*/ 2053294 h 6853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34042" h="6853894">
                <a:moveTo>
                  <a:pt x="0" y="0"/>
                </a:moveTo>
                <a:lnTo>
                  <a:pt x="9334042" y="0"/>
                </a:lnTo>
                <a:lnTo>
                  <a:pt x="9334042" y="6853894"/>
                </a:lnTo>
                <a:lnTo>
                  <a:pt x="7696199" y="6853894"/>
                </a:lnTo>
                <a:lnTo>
                  <a:pt x="7696199" y="2053294"/>
                </a:lnTo>
                <a:lnTo>
                  <a:pt x="0" y="2053294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-1796" r="-28823" b="-60"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pic>
        <p:nvPicPr>
          <p:cNvPr id="4" name="Picture 3" descr="Shape&#10;&#10;Description automatically generated with medium confidence">
            <a:extLst>
              <a:ext uri="{FF2B5EF4-FFF2-40B4-BE49-F238E27FC236}">
                <a16:creationId xmlns:a16="http://schemas.microsoft.com/office/drawing/2014/main" id="{D1511A32-0E34-883E-0899-FBFC82E98F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707" y="2739678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0060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ey Takeaway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 Placeholder 21">
            <a:extLst>
              <a:ext uri="{FF2B5EF4-FFF2-40B4-BE49-F238E27FC236}">
                <a16:creationId xmlns:a16="http://schemas.microsoft.com/office/drawing/2014/main" id="{B3B6E53A-D89B-B940-9D39-415F8E4D305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141817" y="204788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6" name="Text Placeholder 21">
            <a:extLst>
              <a:ext uri="{FF2B5EF4-FFF2-40B4-BE49-F238E27FC236}">
                <a16:creationId xmlns:a16="http://schemas.microsoft.com/office/drawing/2014/main" id="{A74AF6A7-69A9-7A48-92AE-BC526D3BA4E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4771114" y="1798515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60" name="Text Placeholder 21">
            <a:extLst>
              <a:ext uri="{FF2B5EF4-FFF2-40B4-BE49-F238E27FC236}">
                <a16:creationId xmlns:a16="http://schemas.microsoft.com/office/drawing/2014/main" id="{9EE33D39-7F12-864F-8883-F7C67CA8FC7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4406065" y="3360109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64" name="Text Placeholder 21">
            <a:extLst>
              <a:ext uri="{FF2B5EF4-FFF2-40B4-BE49-F238E27FC236}">
                <a16:creationId xmlns:a16="http://schemas.microsoft.com/office/drawing/2014/main" id="{773ADB21-32BE-4641-94A5-B04DD7EDFBD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5550189" y="-1414462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7" name="Text Placeholder 76">
            <a:extLst>
              <a:ext uri="{FF2B5EF4-FFF2-40B4-BE49-F238E27FC236}">
                <a16:creationId xmlns:a16="http://schemas.microsoft.com/office/drawing/2014/main" id="{27E5DDBD-3796-0C48-8987-7575D29D865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3114784" y="-1414463"/>
            <a:ext cx="2782519" cy="6022346"/>
          </a:xfrm>
          <a:custGeom>
            <a:avLst/>
            <a:gdLst>
              <a:gd name="connsiteX0" fmla="*/ 311944 w 2782519"/>
              <a:gd name="connsiteY0" fmla="*/ 4774571 h 6022346"/>
              <a:gd name="connsiteX1" fmla="*/ 1638395 w 2782519"/>
              <a:gd name="connsiteY1" fmla="*/ 4774571 h 6022346"/>
              <a:gd name="connsiteX2" fmla="*/ 1326451 w 2782519"/>
              <a:gd name="connsiteY2" fmla="*/ 6022346 h 6022346"/>
              <a:gd name="connsiteX3" fmla="*/ 0 w 2782519"/>
              <a:gd name="connsiteY3" fmla="*/ 6022346 h 6022346"/>
              <a:gd name="connsiteX4" fmla="*/ 676993 w 2782519"/>
              <a:gd name="connsiteY4" fmla="*/ 3212977 h 6022346"/>
              <a:gd name="connsiteX5" fmla="*/ 2003444 w 2782519"/>
              <a:gd name="connsiteY5" fmla="*/ 3212977 h 6022346"/>
              <a:gd name="connsiteX6" fmla="*/ 1691500 w 2782519"/>
              <a:gd name="connsiteY6" fmla="*/ 4460752 h 6022346"/>
              <a:gd name="connsiteX7" fmla="*/ 365049 w 2782519"/>
              <a:gd name="connsiteY7" fmla="*/ 4460752 h 6022346"/>
              <a:gd name="connsiteX8" fmla="*/ 1047696 w 2782519"/>
              <a:gd name="connsiteY8" fmla="*/ 1619250 h 6022346"/>
              <a:gd name="connsiteX9" fmla="*/ 2374147 w 2782519"/>
              <a:gd name="connsiteY9" fmla="*/ 1619250 h 6022346"/>
              <a:gd name="connsiteX10" fmla="*/ 2062203 w 2782519"/>
              <a:gd name="connsiteY10" fmla="*/ 2867025 h 6022346"/>
              <a:gd name="connsiteX11" fmla="*/ 735752 w 2782519"/>
              <a:gd name="connsiteY11" fmla="*/ 2867025 h 6022346"/>
              <a:gd name="connsiteX12" fmla="*/ 1456068 w 2782519"/>
              <a:gd name="connsiteY12" fmla="*/ 0 h 6022346"/>
              <a:gd name="connsiteX13" fmla="*/ 2782519 w 2782519"/>
              <a:gd name="connsiteY13" fmla="*/ 0 h 6022346"/>
              <a:gd name="connsiteX14" fmla="*/ 2470575 w 2782519"/>
              <a:gd name="connsiteY14" fmla="*/ 1247775 h 6022346"/>
              <a:gd name="connsiteX15" fmla="*/ 1144124 w 2782519"/>
              <a:gd name="connsiteY15" fmla="*/ 1247775 h 6022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782519" h="6022346">
                <a:moveTo>
                  <a:pt x="311944" y="4774571"/>
                </a:moveTo>
                <a:lnTo>
                  <a:pt x="1638395" y="4774571"/>
                </a:lnTo>
                <a:lnTo>
                  <a:pt x="1326451" y="6022346"/>
                </a:lnTo>
                <a:lnTo>
                  <a:pt x="0" y="6022346"/>
                </a:lnTo>
                <a:close/>
                <a:moveTo>
                  <a:pt x="676993" y="3212977"/>
                </a:moveTo>
                <a:lnTo>
                  <a:pt x="2003444" y="3212977"/>
                </a:lnTo>
                <a:lnTo>
                  <a:pt x="1691500" y="4460752"/>
                </a:lnTo>
                <a:lnTo>
                  <a:pt x="365049" y="4460752"/>
                </a:lnTo>
                <a:close/>
                <a:moveTo>
                  <a:pt x="1047696" y="1619250"/>
                </a:moveTo>
                <a:lnTo>
                  <a:pt x="2374147" y="1619250"/>
                </a:lnTo>
                <a:lnTo>
                  <a:pt x="2062203" y="2867025"/>
                </a:lnTo>
                <a:lnTo>
                  <a:pt x="735752" y="2867025"/>
                </a:lnTo>
                <a:close/>
                <a:moveTo>
                  <a:pt x="1456068" y="0"/>
                </a:moveTo>
                <a:lnTo>
                  <a:pt x="2782519" y="0"/>
                </a:lnTo>
                <a:lnTo>
                  <a:pt x="2470575" y="1247775"/>
                </a:lnTo>
                <a:lnTo>
                  <a:pt x="1144124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ED919B1-B49D-B046-8103-DA2A0DB47A3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770730" y="0"/>
            <a:ext cx="8421270" cy="6496050"/>
          </a:xfrm>
          <a:custGeom>
            <a:avLst/>
            <a:gdLst>
              <a:gd name="connsiteX0" fmla="*/ 1624014 w 8421270"/>
              <a:gd name="connsiteY0" fmla="*/ 0 h 6496050"/>
              <a:gd name="connsiteX1" fmla="*/ 4590438 w 8421270"/>
              <a:gd name="connsiteY1" fmla="*/ 0 h 6496050"/>
              <a:gd name="connsiteX2" fmla="*/ 6631940 w 8421270"/>
              <a:gd name="connsiteY2" fmla="*/ 0 h 6496050"/>
              <a:gd name="connsiteX3" fmla="*/ 8421270 w 8421270"/>
              <a:gd name="connsiteY3" fmla="*/ 0 h 6496050"/>
              <a:gd name="connsiteX4" fmla="*/ 8421270 w 8421270"/>
              <a:gd name="connsiteY4" fmla="*/ 6496050 h 6496050"/>
              <a:gd name="connsiteX5" fmla="*/ 6631940 w 8421270"/>
              <a:gd name="connsiteY5" fmla="*/ 6496050 h 6496050"/>
              <a:gd name="connsiteX6" fmla="*/ 4590438 w 8421270"/>
              <a:gd name="connsiteY6" fmla="*/ 6496050 h 6496050"/>
              <a:gd name="connsiteX7" fmla="*/ 2577270 w 8421270"/>
              <a:gd name="connsiteY7" fmla="*/ 6496050 h 6496050"/>
              <a:gd name="connsiteX8" fmla="*/ 2325270 w 8421270"/>
              <a:gd name="connsiteY8" fmla="*/ 6244050 h 6496050"/>
              <a:gd name="connsiteX9" fmla="*/ 2073270 w 8421270"/>
              <a:gd name="connsiteY9" fmla="*/ 6496050 h 6496050"/>
              <a:gd name="connsiteX10" fmla="*/ 0 w 8421270"/>
              <a:gd name="connsiteY10" fmla="*/ 6496050 h 649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421270" h="6496050">
                <a:moveTo>
                  <a:pt x="1624014" y="0"/>
                </a:moveTo>
                <a:lnTo>
                  <a:pt x="4590438" y="0"/>
                </a:lnTo>
                <a:lnTo>
                  <a:pt x="6631940" y="0"/>
                </a:lnTo>
                <a:lnTo>
                  <a:pt x="8421270" y="0"/>
                </a:lnTo>
                <a:lnTo>
                  <a:pt x="8421270" y="6496050"/>
                </a:lnTo>
                <a:lnTo>
                  <a:pt x="6631940" y="6496050"/>
                </a:lnTo>
                <a:lnTo>
                  <a:pt x="4590438" y="6496050"/>
                </a:lnTo>
                <a:lnTo>
                  <a:pt x="2577270" y="6496050"/>
                </a:lnTo>
                <a:cubicBezTo>
                  <a:pt x="2577270" y="6356874"/>
                  <a:pt x="2464446" y="6244050"/>
                  <a:pt x="2325270" y="6244050"/>
                </a:cubicBezTo>
                <a:cubicBezTo>
                  <a:pt x="2186095" y="6244050"/>
                  <a:pt x="2073270" y="6356874"/>
                  <a:pt x="2073270" y="6496050"/>
                </a:cubicBezTo>
                <a:lnTo>
                  <a:pt x="0" y="649605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4A98A6F2-B4B8-C74A-99F0-AA1661E352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01049" y="1619250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B331CDFB-751B-2345-AB1A-DD43D88938D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74016" y="1619249"/>
            <a:ext cx="2374147" cy="4403096"/>
          </a:xfrm>
          <a:custGeom>
            <a:avLst/>
            <a:gdLst>
              <a:gd name="connsiteX0" fmla="*/ 311944 w 2374147"/>
              <a:gd name="connsiteY0" fmla="*/ 3155321 h 4403096"/>
              <a:gd name="connsiteX1" fmla="*/ 1638395 w 2374147"/>
              <a:gd name="connsiteY1" fmla="*/ 3155321 h 4403096"/>
              <a:gd name="connsiteX2" fmla="*/ 1326451 w 2374147"/>
              <a:gd name="connsiteY2" fmla="*/ 4403096 h 4403096"/>
              <a:gd name="connsiteX3" fmla="*/ 0 w 2374147"/>
              <a:gd name="connsiteY3" fmla="*/ 4403096 h 4403096"/>
              <a:gd name="connsiteX4" fmla="*/ 676993 w 2374147"/>
              <a:gd name="connsiteY4" fmla="*/ 1593727 h 4403096"/>
              <a:gd name="connsiteX5" fmla="*/ 2003444 w 2374147"/>
              <a:gd name="connsiteY5" fmla="*/ 1593727 h 4403096"/>
              <a:gd name="connsiteX6" fmla="*/ 1691500 w 2374147"/>
              <a:gd name="connsiteY6" fmla="*/ 2841502 h 4403096"/>
              <a:gd name="connsiteX7" fmla="*/ 365049 w 2374147"/>
              <a:gd name="connsiteY7" fmla="*/ 2841502 h 4403096"/>
              <a:gd name="connsiteX8" fmla="*/ 1047696 w 2374147"/>
              <a:gd name="connsiteY8" fmla="*/ 0 h 4403096"/>
              <a:gd name="connsiteX9" fmla="*/ 2374147 w 2374147"/>
              <a:gd name="connsiteY9" fmla="*/ 0 h 4403096"/>
              <a:gd name="connsiteX10" fmla="*/ 2062203 w 2374147"/>
              <a:gd name="connsiteY10" fmla="*/ 1247775 h 4403096"/>
              <a:gd name="connsiteX11" fmla="*/ 735752 w 2374147"/>
              <a:gd name="connsiteY11" fmla="*/ 1247775 h 4403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74147" h="4403096">
                <a:moveTo>
                  <a:pt x="311944" y="3155321"/>
                </a:moveTo>
                <a:lnTo>
                  <a:pt x="1638395" y="3155321"/>
                </a:lnTo>
                <a:lnTo>
                  <a:pt x="1326451" y="4403096"/>
                </a:lnTo>
                <a:lnTo>
                  <a:pt x="0" y="4403096"/>
                </a:lnTo>
                <a:close/>
                <a:moveTo>
                  <a:pt x="676993" y="1593727"/>
                </a:moveTo>
                <a:lnTo>
                  <a:pt x="2003444" y="1593727"/>
                </a:lnTo>
                <a:lnTo>
                  <a:pt x="1691500" y="2841502"/>
                </a:lnTo>
                <a:lnTo>
                  <a:pt x="365049" y="2841502"/>
                </a:lnTo>
                <a:close/>
                <a:moveTo>
                  <a:pt x="1047696" y="0"/>
                </a:moveTo>
                <a:lnTo>
                  <a:pt x="2374147" y="0"/>
                </a:lnTo>
                <a:lnTo>
                  <a:pt x="2062203" y="1247775"/>
                </a:lnTo>
                <a:lnTo>
                  <a:pt x="735752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6054384E-3F45-EA4B-8380-05D251B524F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09768" y="1625170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E392CF1C-A80E-104A-B004-413C94DF3F0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51513" y="2020716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30" name="Text Placeholder 21">
            <a:extLst>
              <a:ext uri="{FF2B5EF4-FFF2-40B4-BE49-F238E27FC236}">
                <a16:creationId xmlns:a16="http://schemas.microsoft.com/office/drawing/2014/main" id="{59862CC0-B0EC-DA4D-B9C5-C6A53CB07A1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930346" y="3212977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2935751-D551-A243-AED5-D8E04A6AA0F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39065" y="3218897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33" name="Text Placeholder 28">
            <a:extLst>
              <a:ext uri="{FF2B5EF4-FFF2-40B4-BE49-F238E27FC236}">
                <a16:creationId xmlns:a16="http://schemas.microsoft.com/office/drawing/2014/main" id="{691A082F-A2D0-A54B-9825-8103536A1B9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380810" y="3614443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34" name="Text Placeholder 21">
            <a:extLst>
              <a:ext uri="{FF2B5EF4-FFF2-40B4-BE49-F238E27FC236}">
                <a16:creationId xmlns:a16="http://schemas.microsoft.com/office/drawing/2014/main" id="{1ECFBFE3-FED5-3B43-84ED-F08DDCB49C6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565297" y="4774571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6" name="Text Placeholder 26">
            <a:extLst>
              <a:ext uri="{FF2B5EF4-FFF2-40B4-BE49-F238E27FC236}">
                <a16:creationId xmlns:a16="http://schemas.microsoft.com/office/drawing/2014/main" id="{9FB9A107-DC88-8E4D-A90A-2022B5FDC2F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274016" y="4780491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37" name="Text Placeholder 28">
            <a:extLst>
              <a:ext uri="{FF2B5EF4-FFF2-40B4-BE49-F238E27FC236}">
                <a16:creationId xmlns:a16="http://schemas.microsoft.com/office/drawing/2014/main" id="{C1185E65-D6E4-A845-B54C-632E626577D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015761" y="5176037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609600"/>
            <a:ext cx="3626481" cy="1192742"/>
          </a:xfrm>
        </p:spPr>
        <p:txBody>
          <a:bodyPr>
            <a:normAutofit/>
          </a:bodyPr>
          <a:lstStyle>
            <a:lvl1pPr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US" sz="2400"/>
              <a:t>Today’s Key Takeaways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54" name="Text Placeholder 26">
            <a:extLst>
              <a:ext uri="{FF2B5EF4-FFF2-40B4-BE49-F238E27FC236}">
                <a16:creationId xmlns:a16="http://schemas.microsoft.com/office/drawing/2014/main" id="{00BF4B5B-54B8-E946-BCDA-B01C5AF5F40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3850536" y="210708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5" name="Text Placeholder 28">
            <a:extLst>
              <a:ext uri="{FF2B5EF4-FFF2-40B4-BE49-F238E27FC236}">
                <a16:creationId xmlns:a16="http://schemas.microsoft.com/office/drawing/2014/main" id="{71E97782-D57D-C647-A722-F4D9A259DF4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5592281" y="606254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58" name="Text Placeholder 26">
            <a:extLst>
              <a:ext uri="{FF2B5EF4-FFF2-40B4-BE49-F238E27FC236}">
                <a16:creationId xmlns:a16="http://schemas.microsoft.com/office/drawing/2014/main" id="{C3D0C3C1-7499-9546-83E4-20DD103838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3479833" y="1804435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9" name="Text Placeholder 28">
            <a:extLst>
              <a:ext uri="{FF2B5EF4-FFF2-40B4-BE49-F238E27FC236}">
                <a16:creationId xmlns:a16="http://schemas.microsoft.com/office/drawing/2014/main" id="{1A8A61C4-396F-A848-A9A9-154C0A3EE1D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5221578" y="2199981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2" name="Text Placeholder 26">
            <a:extLst>
              <a:ext uri="{FF2B5EF4-FFF2-40B4-BE49-F238E27FC236}">
                <a16:creationId xmlns:a16="http://schemas.microsoft.com/office/drawing/2014/main" id="{68C810CE-1C82-8F44-B154-6AFDE31F671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3114784" y="3366029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3" name="Text Placeholder 28">
            <a:extLst>
              <a:ext uri="{FF2B5EF4-FFF2-40B4-BE49-F238E27FC236}">
                <a16:creationId xmlns:a16="http://schemas.microsoft.com/office/drawing/2014/main" id="{F124AA7A-6862-1D4B-887C-D09958C2155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4856529" y="3761575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6" name="Text Placeholder 26">
            <a:extLst>
              <a:ext uri="{FF2B5EF4-FFF2-40B4-BE49-F238E27FC236}">
                <a16:creationId xmlns:a16="http://schemas.microsoft.com/office/drawing/2014/main" id="{9FEE6D7A-9E97-2A4D-97EE-02CC7D66754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4258908" y="-1408542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7" name="Text Placeholder 28">
            <a:extLst>
              <a:ext uri="{FF2B5EF4-FFF2-40B4-BE49-F238E27FC236}">
                <a16:creationId xmlns:a16="http://schemas.microsoft.com/office/drawing/2014/main" id="{0D18B90B-706E-5349-A9D1-4007A913FDB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6000653" y="-1012996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8" name="Text Placeholder 21">
            <a:extLst>
              <a:ext uri="{FF2B5EF4-FFF2-40B4-BE49-F238E27FC236}">
                <a16:creationId xmlns:a16="http://schemas.microsoft.com/office/drawing/2014/main" id="{F9C6C43C-F98A-4140-A9BB-F84E8B12C6E3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14771114" y="5686946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8" name="Text Placeholder 77">
            <a:extLst>
              <a:ext uri="{FF2B5EF4-FFF2-40B4-BE49-F238E27FC236}">
                <a16:creationId xmlns:a16="http://schemas.microsoft.com/office/drawing/2014/main" id="{B5160FD0-2A06-E049-BBB4-41183FDBCB37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3114783" y="5686946"/>
            <a:ext cx="2003444" cy="2809369"/>
          </a:xfrm>
          <a:custGeom>
            <a:avLst/>
            <a:gdLst>
              <a:gd name="connsiteX0" fmla="*/ 311944 w 2003444"/>
              <a:gd name="connsiteY0" fmla="*/ 1561594 h 2809369"/>
              <a:gd name="connsiteX1" fmla="*/ 1638395 w 2003444"/>
              <a:gd name="connsiteY1" fmla="*/ 1561594 h 2809369"/>
              <a:gd name="connsiteX2" fmla="*/ 1326451 w 2003444"/>
              <a:gd name="connsiteY2" fmla="*/ 2809369 h 2809369"/>
              <a:gd name="connsiteX3" fmla="*/ 0 w 2003444"/>
              <a:gd name="connsiteY3" fmla="*/ 2809369 h 2809369"/>
              <a:gd name="connsiteX4" fmla="*/ 676993 w 2003444"/>
              <a:gd name="connsiteY4" fmla="*/ 0 h 2809369"/>
              <a:gd name="connsiteX5" fmla="*/ 2003444 w 2003444"/>
              <a:gd name="connsiteY5" fmla="*/ 0 h 2809369"/>
              <a:gd name="connsiteX6" fmla="*/ 1691500 w 2003444"/>
              <a:gd name="connsiteY6" fmla="*/ 1247775 h 2809369"/>
              <a:gd name="connsiteX7" fmla="*/ 365049 w 2003444"/>
              <a:gd name="connsiteY7" fmla="*/ 1247775 h 280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03444" h="2809369">
                <a:moveTo>
                  <a:pt x="311944" y="1561594"/>
                </a:moveTo>
                <a:lnTo>
                  <a:pt x="1638395" y="1561594"/>
                </a:lnTo>
                <a:lnTo>
                  <a:pt x="1326451" y="2809369"/>
                </a:lnTo>
                <a:lnTo>
                  <a:pt x="0" y="2809369"/>
                </a:lnTo>
                <a:close/>
                <a:moveTo>
                  <a:pt x="676993" y="0"/>
                </a:moveTo>
                <a:lnTo>
                  <a:pt x="2003444" y="0"/>
                </a:lnTo>
                <a:lnTo>
                  <a:pt x="1691500" y="1247775"/>
                </a:lnTo>
                <a:lnTo>
                  <a:pt x="365049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0" name="Text Placeholder 26">
            <a:extLst>
              <a:ext uri="{FF2B5EF4-FFF2-40B4-BE49-F238E27FC236}">
                <a16:creationId xmlns:a16="http://schemas.microsoft.com/office/drawing/2014/main" id="{2E411098-B0BF-544D-ADB8-27FC136F998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3479833" y="5692866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71" name="Text Placeholder 28">
            <a:extLst>
              <a:ext uri="{FF2B5EF4-FFF2-40B4-BE49-F238E27FC236}">
                <a16:creationId xmlns:a16="http://schemas.microsoft.com/office/drawing/2014/main" id="{06C42E5B-D16F-6744-B9B1-E9EDF3D5A0A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5221578" y="6088412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72" name="Text Placeholder 21">
            <a:extLst>
              <a:ext uri="{FF2B5EF4-FFF2-40B4-BE49-F238E27FC236}">
                <a16:creationId xmlns:a16="http://schemas.microsoft.com/office/drawing/2014/main" id="{D8F58CC3-921A-8F4C-8559-EE641013D9CD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4406065" y="7248540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4" name="Text Placeholder 26">
            <a:extLst>
              <a:ext uri="{FF2B5EF4-FFF2-40B4-BE49-F238E27FC236}">
                <a16:creationId xmlns:a16="http://schemas.microsoft.com/office/drawing/2014/main" id="{A9D171AF-F465-6149-A94E-DDD198BECDD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3114784" y="7254460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75" name="Text Placeholder 28">
            <a:extLst>
              <a:ext uri="{FF2B5EF4-FFF2-40B4-BE49-F238E27FC236}">
                <a16:creationId xmlns:a16="http://schemas.microsoft.com/office/drawing/2014/main" id="{7ABFD1F8-B3B1-6C40-BD1C-16ACE88BD7A2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4856529" y="7650006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</p:spTree>
    <p:extLst>
      <p:ext uri="{BB962C8B-B14F-4D97-AF65-F5344CB8AC3E}">
        <p14:creationId xmlns:p14="http://schemas.microsoft.com/office/powerpoint/2010/main" val="3275381142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66891BD-BBF2-859D-FF8B-5090A5DC79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377C7D6C-0B03-2151-AB26-18A9DA82F70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8002136 w 12192000"/>
              <a:gd name="connsiteY3" fmla="*/ 6858000 h 6858000"/>
              <a:gd name="connsiteX4" fmla="*/ 8002136 w 12192000"/>
              <a:gd name="connsiteY4" fmla="*/ 1757081 h 6858000"/>
              <a:gd name="connsiteX5" fmla="*/ 0 w 12192000"/>
              <a:gd name="connsiteY5" fmla="*/ 175708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8002136" y="6858000"/>
                </a:lnTo>
                <a:lnTo>
                  <a:pt x="8002136" y="1757081"/>
                </a:lnTo>
                <a:lnTo>
                  <a:pt x="0" y="175708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342835-76CA-EF1B-C6A6-EBD88D5B9D4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8002136 w 12192000"/>
              <a:gd name="connsiteY3" fmla="*/ 6858000 h 6858000"/>
              <a:gd name="connsiteX4" fmla="*/ 8002136 w 12192000"/>
              <a:gd name="connsiteY4" fmla="*/ 1757081 h 6858000"/>
              <a:gd name="connsiteX5" fmla="*/ 0 w 12192000"/>
              <a:gd name="connsiteY5" fmla="*/ 175708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8002136" y="6858000"/>
                </a:lnTo>
                <a:lnTo>
                  <a:pt x="8002136" y="1757081"/>
                </a:lnTo>
                <a:lnTo>
                  <a:pt x="0" y="1757081"/>
                </a:lnTo>
                <a:close/>
              </a:path>
            </a:pathLst>
          </a:custGeom>
          <a:blipFill>
            <a:blip r:embed="rId2">
              <a:alphaModFix amt="75000"/>
            </a:blip>
            <a:stretch>
              <a:fillRect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F5F3F589-F9C1-DEA1-DC92-7F395BA1E7D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797" y="2743200"/>
            <a:ext cx="18000" cy="4114800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3E3857DA-45E2-E593-E020-122BE12AB60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80869" y="3917320"/>
            <a:ext cx="6316536" cy="2528155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88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Thank you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04F3135-DD22-391A-0ED3-CEEF04756149}"/>
              </a:ext>
            </a:extLst>
          </p:cNvPr>
          <p:cNvSpPr/>
          <p:nvPr/>
        </p:nvSpPr>
        <p:spPr>
          <a:xfrm rot="5400000">
            <a:off x="5308294" y="4160733"/>
            <a:ext cx="5100918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3" name="Picture 2" descr="Shape&#10;&#10;Description automatically generated with medium confidence">
            <a:extLst>
              <a:ext uri="{FF2B5EF4-FFF2-40B4-BE49-F238E27FC236}">
                <a16:creationId xmlns:a16="http://schemas.microsoft.com/office/drawing/2014/main" id="{41F152FB-AC11-B954-3CEB-99F2B3090C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707" y="2739678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535065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genda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C0A0410-718F-647E-2293-D8ADDF4C848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06751" y="0"/>
            <a:ext cx="3848100" cy="6858000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Text Placeholder 10">
            <a:extLst>
              <a:ext uri="{FF2B5EF4-FFF2-40B4-BE49-F238E27FC236}">
                <a16:creationId xmlns:a16="http://schemas.microsoft.com/office/drawing/2014/main" id="{6D612525-6838-411E-0B94-027DE0BC214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206749" y="-2"/>
            <a:ext cx="3848102" cy="6858000"/>
          </a:xfrm>
          <a:blipFill>
            <a:blip r:embed="rId2">
              <a:alphaModFix amt="75000"/>
            </a:blip>
            <a:stretch>
              <a:fillRect l="-108416" r="-10841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3E2D861-3CBF-27C2-8E2B-DED3EDFB82BA}"/>
              </a:ext>
            </a:extLst>
          </p:cNvPr>
          <p:cNvSpPr/>
          <p:nvPr/>
        </p:nvSpPr>
        <p:spPr>
          <a:xfrm>
            <a:off x="0" y="-1"/>
            <a:ext cx="32067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3AF39E-76CB-396B-E689-B646697B6C2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26C92EE-3BFD-03D8-7F01-5532E462A69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82" y="2743200"/>
            <a:ext cx="18000" cy="4114800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C813DF5-3330-9FF9-F36C-EE2A88A47019}"/>
              </a:ext>
            </a:extLst>
          </p:cNvPr>
          <p:cNvSpPr/>
          <p:nvPr/>
        </p:nvSpPr>
        <p:spPr>
          <a:xfrm rot="5400000">
            <a:off x="3772658" y="3282193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7734993-CF7B-54A0-5959-C84728AA0A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51285" y="2743200"/>
            <a:ext cx="4624039" cy="2743200"/>
          </a:xfrm>
          <a:solidFill>
            <a:schemeClr val="bg1"/>
          </a:solidFill>
        </p:spPr>
        <p:txBody>
          <a:bodyPr anchor="ctr"/>
          <a:lstStyle>
            <a:lvl1pPr>
              <a:lnSpc>
                <a:spcPct val="80000"/>
              </a:lnSpc>
              <a:spcAft>
                <a:spcPts val="0"/>
              </a:spcAft>
              <a:defRPr sz="7200">
                <a:solidFill>
                  <a:schemeClr val="tx1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Today’s agenda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7CC7DDB-16E2-0D42-A085-BFE5DAC44CE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909619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8700F36-2416-7D9C-6314-B610679C7916}"/>
              </a:ext>
            </a:extLst>
          </p:cNvPr>
          <p:cNvSpPr/>
          <p:nvPr/>
        </p:nvSpPr>
        <p:spPr>
          <a:xfrm rot="5400000">
            <a:off x="9992555" y="1912183"/>
            <a:ext cx="4105274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2" y="4111626"/>
            <a:ext cx="12192001" cy="2746374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2E42AB59-0006-B148-D9C7-AB38AE4AAEC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1350" y="565535"/>
            <a:ext cx="8340725" cy="3546090"/>
          </a:xfrm>
        </p:spPr>
        <p:txBody>
          <a:bodyPr/>
          <a:lstStyle>
            <a:lvl1pPr>
              <a:lnSpc>
                <a:spcPct val="90000"/>
              </a:lnSpc>
              <a:defRPr sz="5400">
                <a:solidFill>
                  <a:schemeClr val="tx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809670F-B8FC-84F8-7947-249DE69D7406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A3F0558-20AC-62FE-D179-EB93B962AC1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210556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#2 - no lin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6352"/>
            <a:ext cx="12193199" cy="6851647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ext Placeholder 20">
            <a:extLst>
              <a:ext uri="{FF2B5EF4-FFF2-40B4-BE49-F238E27FC236}">
                <a16:creationId xmlns:a16="http://schemas.microsoft.com/office/drawing/2014/main" id="{252FC420-28B5-7ACA-60C1-4F782DB6F9A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 l="24" r="-24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1350" y="914400"/>
            <a:ext cx="8340725" cy="4572003"/>
          </a:xfrm>
        </p:spPr>
        <p:txBody>
          <a:bodyPr/>
          <a:lstStyle>
            <a:lvl1pPr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D208470-F61B-2568-6792-D8CA1F5C14D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22707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- fullblee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-600" y="-6353"/>
            <a:ext cx="12193200" cy="6858000"/>
          </a:xfrm>
          <a:gradFill flip="none" rotWithShape="1"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20000"/>
                </a:schemeClr>
              </a:gs>
            </a:gsLst>
            <a:lin ang="0" scaled="1"/>
            <a:tileRect/>
          </a:gradFill>
        </p:spPr>
        <p:txBody>
          <a:bodyPr lIns="756000" tIns="612000" rIns="2520000" bIns="1152000" anchor="ctr"/>
          <a:lstStyle>
            <a:lvl1pPr algn="l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600" y="3176"/>
            <a:ext cx="12193200" cy="68580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Text Placeholder 20">
            <a:extLst>
              <a:ext uri="{FF2B5EF4-FFF2-40B4-BE49-F238E27FC236}">
                <a16:creationId xmlns:a16="http://schemas.microsoft.com/office/drawing/2014/main" id="{E8A1264F-301A-E736-9F01-1DEF9B53F7A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 l="24" r="-24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63C2B2C-6344-257A-328C-7A1145A5E23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193647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black - n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6096000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2332F8C-B815-6103-1445-DCD4B5213EE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947275" y="682625"/>
            <a:ext cx="4608137" cy="4803775"/>
          </a:xfrm>
        </p:spPr>
        <p:txBody>
          <a:bodyPr/>
          <a:lstStyle>
            <a:lvl1pPr>
              <a:lnSpc>
                <a:spcPct val="100000"/>
              </a:lnSpc>
              <a:defRPr sz="3600">
                <a:solidFill>
                  <a:schemeClr val="tx1"/>
                </a:solidFill>
              </a:defRPr>
            </a:lvl1pPr>
            <a:lvl2pPr>
              <a:spcBef>
                <a:spcPts val="1200"/>
              </a:spcBef>
              <a:spcAft>
                <a:spcPts val="0"/>
              </a:spcAft>
              <a:defRPr sz="1400" b="1">
                <a:solidFill>
                  <a:schemeClr val="tx2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958816A0-7F4C-A0E8-E5DF-4FE91345C726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3140AC83-22C5-763A-64A5-8A28D0B0709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0"/>
            <a:ext cx="6096000" cy="6169024"/>
          </a:xfrm>
          <a:blipFill>
            <a:blip r:embed="rId2">
              <a:alphaModFix amt="50000"/>
            </a:blip>
            <a:stretch>
              <a:fillRect l="-74091" r="-25909" b="-11168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4229951885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2443CF3E-D757-B9D5-2707-CDF11C456435}"/>
              </a:ext>
            </a:extLst>
          </p:cNvPr>
          <p:cNvSpPr/>
          <p:nvPr/>
        </p:nvSpPr>
        <p:spPr>
          <a:xfrm>
            <a:off x="6416677" y="3419474"/>
            <a:ext cx="5775322" cy="3432173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041E472-8863-8385-9109-667D51109C7F}"/>
              </a:ext>
            </a:extLst>
          </p:cNvPr>
          <p:cNvSpPr/>
          <p:nvPr/>
        </p:nvSpPr>
        <p:spPr>
          <a:xfrm>
            <a:off x="0" y="0"/>
            <a:ext cx="3206749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8A935D-BA3E-0738-5972-5C2279612DB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F8F76B5F-DF92-A4B6-51C3-14FF64323A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06749" y="0"/>
            <a:ext cx="8986449" cy="3430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3A808CE-512E-DE29-9C19-6468B8F5F32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5827"/>
            <a:ext cx="6418800" cy="3432173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A4CBBB61-1CA3-AE90-FB7E-57CF0C1E365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58361" y="3435353"/>
            <a:ext cx="4938723" cy="3422647"/>
          </a:xfrm>
        </p:spPr>
        <p:txBody>
          <a:bodyPr anchor="ctr"/>
          <a:lstStyle>
            <a:lvl1pPr algn="l">
              <a:lnSpc>
                <a:spcPct val="80000"/>
              </a:lnSpc>
              <a:spcAft>
                <a:spcPts val="600"/>
              </a:spcAft>
              <a:defRPr sz="2000" b="1">
                <a:solidFill>
                  <a:schemeClr val="bg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two</a:t>
            </a:r>
          </a:p>
          <a:p>
            <a:pPr lvl="1"/>
            <a:r>
              <a:rPr lang="en-GB"/>
              <a:t>Title goes here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37C266FA-1092-3E8A-D45B-11D08E3F2BE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79" y="682626"/>
            <a:ext cx="18000" cy="2752728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gradFill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Text Placeholder 14">
            <a:extLst>
              <a:ext uri="{FF2B5EF4-FFF2-40B4-BE49-F238E27FC236}">
                <a16:creationId xmlns:a16="http://schemas.microsoft.com/office/drawing/2014/main" id="{2ABFC6FF-FB5C-1258-B6C6-DF37BD2EB3E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5011" y="638795"/>
            <a:ext cx="2431738" cy="2104406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9600" b="0">
                <a:ln w="31750">
                  <a:solidFill>
                    <a:schemeClr val="bg1"/>
                  </a:solidFill>
                </a:ln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A2D383-0134-29F6-11D1-C077B02EEF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E2802ACB-3856-F244-645E-E23C64C6FCA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205550" y="0"/>
            <a:ext cx="8986449" cy="3435353"/>
          </a:xfrm>
          <a:blipFill>
            <a:blip r:embed="rId2"/>
            <a:stretch>
              <a:fillRect l="32291" r="-32291" b="-47142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16430D9A-EF9F-962F-9999-D0D6E25183D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 flipH="1">
            <a:off x="-2" y="3435353"/>
            <a:ext cx="6418799" cy="3435353"/>
          </a:xfrm>
          <a:blipFill>
            <a:blip r:embed="rId2">
              <a:alphaModFix/>
            </a:blip>
            <a:stretch>
              <a:fillRect l="-2416" r="-37586" b="-47142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483765274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divider - creativ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C526B21-1954-B741-453F-D6276E65753F}"/>
              </a:ext>
            </a:extLst>
          </p:cNvPr>
          <p:cNvSpPr/>
          <p:nvPr/>
        </p:nvSpPr>
        <p:spPr>
          <a:xfrm>
            <a:off x="8340725" y="0"/>
            <a:ext cx="3851274" cy="6851647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287434F8-0B19-5D62-5DC7-46461B2E219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0" y="-1"/>
            <a:ext cx="8340725" cy="6858000"/>
          </a:xfrm>
          <a:solidFill>
            <a:srgbClr val="EDE9E9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8A935D-BA3E-0738-5972-5C2279612DB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A2D383-0134-29F6-11D1-C077B02EEF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BD7371F5-C9C3-C0B3-BFD0-5D46E819277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924051" y="1368425"/>
            <a:ext cx="8340725" cy="41179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4">
            <a:extLst>
              <a:ext uri="{FF2B5EF4-FFF2-40B4-BE49-F238E27FC236}">
                <a16:creationId xmlns:a16="http://schemas.microsoft.com/office/drawing/2014/main" id="{5C096FAA-7ED7-A6E1-95EF-4FBA05013D0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21287" y="3886199"/>
            <a:ext cx="5234127" cy="2965447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2000" b="1">
                <a:solidFill>
                  <a:schemeClr val="bg1"/>
                </a:solidFill>
                <a:effectLst>
                  <a:outerShdw blurRad="254000" algn="ctr" rotWithShape="0">
                    <a:prstClr val="black">
                      <a:alpha val="85000"/>
                    </a:prstClr>
                  </a:outerShdw>
                </a:effectLst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  <a:effectLst>
                  <a:outerShdw blurRad="254000" algn="ctr" rotWithShape="0">
                    <a:prstClr val="black">
                      <a:alpha val="85000"/>
                    </a:prstClr>
                  </a:outerShdw>
                </a:effectLst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one</a:t>
            </a:r>
          </a:p>
          <a:p>
            <a:pPr lvl="1"/>
            <a:r>
              <a:rPr lang="en-GB"/>
              <a:t>Title goes here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C3E5F0D1-7835-B64B-31A3-EF47ADE9A0C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79" y="682625"/>
            <a:ext cx="18000" cy="6169025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1B46FEEB-5D4C-2B09-7615-1FF398890E1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116274" y="638794"/>
            <a:ext cx="4014526" cy="2790205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19900" b="0">
                <a:ln w="31750">
                  <a:noFill/>
                </a:ln>
                <a:solidFill>
                  <a:schemeClr val="bg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8063FE6B-2770-5C5A-3C6B-DE0C34A3ED1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E82AF44-AC54-90DF-5CE3-6A79F822413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783118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bile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E086495-536E-5EDB-1A79-275F3445CDA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831671" y="335508"/>
            <a:ext cx="2620800" cy="5503863"/>
          </a:xfrm>
          <a:prstGeom prst="roundRect">
            <a:avLst>
              <a:gd name="adj" fmla="val 12251"/>
            </a:avLst>
          </a:prstGeom>
          <a:solidFill>
            <a:schemeClr val="tx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4793736" cy="1088701"/>
          </a:xfrm>
        </p:spPr>
        <p:txBody>
          <a:bodyPr/>
          <a:lstStyle/>
          <a:p>
            <a:r>
              <a:rPr lang="en-GB"/>
              <a:t>Mobile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1939156-7FA2-DACC-E1CA-89BB520E83D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914865" y="407983"/>
            <a:ext cx="2454413" cy="5358912"/>
          </a:xfrm>
          <a:custGeom>
            <a:avLst/>
            <a:gdLst>
              <a:gd name="connsiteX0" fmla="*/ 256226 w 2454413"/>
              <a:gd name="connsiteY0" fmla="*/ 84 h 5358912"/>
              <a:gd name="connsiteX1" fmla="*/ 409999 w 2454413"/>
              <a:gd name="connsiteY1" fmla="*/ 833 h 5358912"/>
              <a:gd name="connsiteX2" fmla="*/ 532204 w 2454413"/>
              <a:gd name="connsiteY2" fmla="*/ 84 h 5358912"/>
              <a:gd name="connsiteX3" fmla="*/ 646470 w 2454413"/>
              <a:gd name="connsiteY3" fmla="*/ 1020 h 5358912"/>
              <a:gd name="connsiteX4" fmla="*/ 875098 w 2454413"/>
              <a:gd name="connsiteY4" fmla="*/ 84 h 5358912"/>
              <a:gd name="connsiteX5" fmla="*/ 1086808 w 2454413"/>
              <a:gd name="connsiteY5" fmla="*/ 84 h 5358912"/>
              <a:gd name="connsiteX6" fmla="*/ 1287080 w 2454413"/>
              <a:gd name="connsiteY6" fmla="*/ 84 h 5358912"/>
              <a:gd name="connsiteX7" fmla="*/ 1497562 w 2454413"/>
              <a:gd name="connsiteY7" fmla="*/ 739 h 5358912"/>
              <a:gd name="connsiteX8" fmla="*/ 1686588 w 2454413"/>
              <a:gd name="connsiteY8" fmla="*/ 84 h 5358912"/>
              <a:gd name="connsiteX9" fmla="*/ 1900472 w 2454413"/>
              <a:gd name="connsiteY9" fmla="*/ 84 h 5358912"/>
              <a:gd name="connsiteX10" fmla="*/ 2071446 w 2454413"/>
              <a:gd name="connsiteY10" fmla="*/ 177 h 5358912"/>
              <a:gd name="connsiteX11" fmla="*/ 2198189 w 2454413"/>
              <a:gd name="connsiteY11" fmla="*/ 84 h 5358912"/>
              <a:gd name="connsiteX12" fmla="*/ 2446853 w 2454413"/>
              <a:gd name="connsiteY12" fmla="*/ 189884 h 5358912"/>
              <a:gd name="connsiteX13" fmla="*/ 2453941 w 2454413"/>
              <a:gd name="connsiteY13" fmla="*/ 259959 h 5358912"/>
              <a:gd name="connsiteX14" fmla="*/ 2454225 w 2454413"/>
              <a:gd name="connsiteY14" fmla="*/ 1370190 h 5358912"/>
              <a:gd name="connsiteX15" fmla="*/ 2454225 w 2454413"/>
              <a:gd name="connsiteY15" fmla="*/ 2680434 h 5358912"/>
              <a:gd name="connsiteX16" fmla="*/ 2454413 w 2454413"/>
              <a:gd name="connsiteY16" fmla="*/ 5106531 h 5358912"/>
              <a:gd name="connsiteX17" fmla="*/ 2379181 w 2454413"/>
              <a:gd name="connsiteY17" fmla="*/ 5287151 h 5358912"/>
              <a:gd name="connsiteX18" fmla="*/ 2196865 w 2454413"/>
              <a:gd name="connsiteY18" fmla="*/ 5358912 h 5358912"/>
              <a:gd name="connsiteX19" fmla="*/ 1017340 w 2454413"/>
              <a:gd name="connsiteY19" fmla="*/ 5358724 h 5358912"/>
              <a:gd name="connsiteX20" fmla="*/ 254714 w 2454413"/>
              <a:gd name="connsiteY20" fmla="*/ 5358912 h 5358912"/>
              <a:gd name="connsiteX21" fmla="*/ 104249 w 2454413"/>
              <a:gd name="connsiteY21" fmla="*/ 5311227 h 5358912"/>
              <a:gd name="connsiteX22" fmla="*/ 95 w 2454413"/>
              <a:gd name="connsiteY22" fmla="*/ 5103345 h 5358912"/>
              <a:gd name="connsiteX23" fmla="*/ 284 w 2454413"/>
              <a:gd name="connsiteY23" fmla="*/ 4192002 h 5358912"/>
              <a:gd name="connsiteX24" fmla="*/ 0 w 2454413"/>
              <a:gd name="connsiteY24" fmla="*/ 261271 h 5358912"/>
              <a:gd name="connsiteX25" fmla="*/ 117669 w 2454413"/>
              <a:gd name="connsiteY25" fmla="*/ 39149 h 5358912"/>
              <a:gd name="connsiteX26" fmla="*/ 256226 w 2454413"/>
              <a:gd name="connsiteY26" fmla="*/ 84 h 535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454413" h="5358912">
                <a:moveTo>
                  <a:pt x="256226" y="84"/>
                </a:moveTo>
                <a:cubicBezTo>
                  <a:pt x="307451" y="84"/>
                  <a:pt x="358772" y="833"/>
                  <a:pt x="409999" y="833"/>
                </a:cubicBezTo>
                <a:cubicBezTo>
                  <a:pt x="450733" y="833"/>
                  <a:pt x="491469" y="84"/>
                  <a:pt x="532204" y="84"/>
                </a:cubicBezTo>
                <a:cubicBezTo>
                  <a:pt x="570293" y="84"/>
                  <a:pt x="608381" y="1020"/>
                  <a:pt x="646470" y="1020"/>
                </a:cubicBezTo>
                <a:cubicBezTo>
                  <a:pt x="722649" y="927"/>
                  <a:pt x="798920" y="271"/>
                  <a:pt x="875098" y="84"/>
                </a:cubicBezTo>
                <a:cubicBezTo>
                  <a:pt x="945700" y="-104"/>
                  <a:pt x="1016206" y="84"/>
                  <a:pt x="1086808" y="84"/>
                </a:cubicBezTo>
                <a:cubicBezTo>
                  <a:pt x="1153534" y="84"/>
                  <a:pt x="1220355" y="-11"/>
                  <a:pt x="1287080" y="84"/>
                </a:cubicBezTo>
                <a:cubicBezTo>
                  <a:pt x="1357210" y="177"/>
                  <a:pt x="1427433" y="739"/>
                  <a:pt x="1497562" y="739"/>
                </a:cubicBezTo>
                <a:cubicBezTo>
                  <a:pt x="1560602" y="739"/>
                  <a:pt x="1623548" y="177"/>
                  <a:pt x="1686588" y="84"/>
                </a:cubicBezTo>
                <a:cubicBezTo>
                  <a:pt x="1757851" y="-11"/>
                  <a:pt x="1829208" y="84"/>
                  <a:pt x="1900472" y="84"/>
                </a:cubicBezTo>
                <a:cubicBezTo>
                  <a:pt x="1957463" y="84"/>
                  <a:pt x="2014455" y="177"/>
                  <a:pt x="2071446" y="177"/>
                </a:cubicBezTo>
                <a:cubicBezTo>
                  <a:pt x="2113693" y="177"/>
                  <a:pt x="2155941" y="-11"/>
                  <a:pt x="2198189" y="84"/>
                </a:cubicBezTo>
                <a:cubicBezTo>
                  <a:pt x="2317936" y="458"/>
                  <a:pt x="2419160" y="76997"/>
                  <a:pt x="2446853" y="189884"/>
                </a:cubicBezTo>
                <a:cubicBezTo>
                  <a:pt x="2452429" y="212461"/>
                  <a:pt x="2453847" y="236538"/>
                  <a:pt x="2453941" y="259959"/>
                </a:cubicBezTo>
                <a:cubicBezTo>
                  <a:pt x="2454319" y="630005"/>
                  <a:pt x="2454225" y="1000144"/>
                  <a:pt x="2454225" y="1370190"/>
                </a:cubicBezTo>
                <a:cubicBezTo>
                  <a:pt x="2454225" y="1806939"/>
                  <a:pt x="2454225" y="2243686"/>
                  <a:pt x="2454225" y="2680434"/>
                </a:cubicBezTo>
                <a:cubicBezTo>
                  <a:pt x="2454225" y="3489102"/>
                  <a:pt x="2454225" y="4297863"/>
                  <a:pt x="2454413" y="5106531"/>
                </a:cubicBezTo>
                <a:cubicBezTo>
                  <a:pt x="2454413" y="5177448"/>
                  <a:pt x="2429651" y="5237780"/>
                  <a:pt x="2379181" y="5287151"/>
                </a:cubicBezTo>
                <a:cubicBezTo>
                  <a:pt x="2328900" y="5336241"/>
                  <a:pt x="2267750" y="5359005"/>
                  <a:pt x="2196865" y="5358912"/>
                </a:cubicBezTo>
                <a:cubicBezTo>
                  <a:pt x="1803690" y="5358537"/>
                  <a:pt x="1410515" y="5358724"/>
                  <a:pt x="1017340" y="5358724"/>
                </a:cubicBezTo>
                <a:cubicBezTo>
                  <a:pt x="763100" y="5358724"/>
                  <a:pt x="508954" y="5358537"/>
                  <a:pt x="254714" y="5358912"/>
                </a:cubicBezTo>
                <a:cubicBezTo>
                  <a:pt x="199140" y="5358912"/>
                  <a:pt x="148481" y="5344203"/>
                  <a:pt x="104249" y="5311227"/>
                </a:cubicBezTo>
                <a:cubicBezTo>
                  <a:pt x="34781" y="5259421"/>
                  <a:pt x="0" y="5190189"/>
                  <a:pt x="95" y="5103345"/>
                </a:cubicBezTo>
                <a:cubicBezTo>
                  <a:pt x="473" y="4799534"/>
                  <a:pt x="284" y="4495814"/>
                  <a:pt x="284" y="4192002"/>
                </a:cubicBezTo>
                <a:cubicBezTo>
                  <a:pt x="284" y="2881758"/>
                  <a:pt x="378" y="1571514"/>
                  <a:pt x="0" y="261271"/>
                </a:cubicBezTo>
                <a:cubicBezTo>
                  <a:pt x="0" y="165808"/>
                  <a:pt x="37900" y="91798"/>
                  <a:pt x="117669" y="39149"/>
                </a:cubicBezTo>
                <a:cubicBezTo>
                  <a:pt x="159350" y="11606"/>
                  <a:pt x="206417" y="177"/>
                  <a:pt x="256226" y="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4793736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78C1AECD-4AA3-C9BB-0755-10EDD884804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2445139359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bile device zoomed in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BC042C6-1D2E-BA18-C088-8D1487D3632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054850" y="333375"/>
            <a:ext cx="4130603" cy="5835649"/>
          </a:xfrm>
          <a:custGeom>
            <a:avLst/>
            <a:gdLst>
              <a:gd name="connsiteX0" fmla="*/ 506040 w 4130603"/>
              <a:gd name="connsiteY0" fmla="*/ 0 h 5835649"/>
              <a:gd name="connsiteX1" fmla="*/ 3624563 w 4130603"/>
              <a:gd name="connsiteY1" fmla="*/ 0 h 5835649"/>
              <a:gd name="connsiteX2" fmla="*/ 4130603 w 4130603"/>
              <a:gd name="connsiteY2" fmla="*/ 506040 h 5835649"/>
              <a:gd name="connsiteX3" fmla="*/ 4130603 w 4130603"/>
              <a:gd name="connsiteY3" fmla="*/ 5835649 h 5835649"/>
              <a:gd name="connsiteX4" fmla="*/ 0 w 4130603"/>
              <a:gd name="connsiteY4" fmla="*/ 5835649 h 5835649"/>
              <a:gd name="connsiteX5" fmla="*/ 0 w 4130603"/>
              <a:gd name="connsiteY5" fmla="*/ 506040 h 5835649"/>
              <a:gd name="connsiteX6" fmla="*/ 506040 w 4130603"/>
              <a:gd name="connsiteY6" fmla="*/ 0 h 5835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30603" h="5835649">
                <a:moveTo>
                  <a:pt x="506040" y="0"/>
                </a:moveTo>
                <a:lnTo>
                  <a:pt x="3624563" y="0"/>
                </a:lnTo>
                <a:cubicBezTo>
                  <a:pt x="3904041" y="0"/>
                  <a:pt x="4130603" y="226562"/>
                  <a:pt x="4130603" y="506040"/>
                </a:cubicBezTo>
                <a:lnTo>
                  <a:pt x="4130603" y="5835649"/>
                </a:lnTo>
                <a:lnTo>
                  <a:pt x="0" y="5835649"/>
                </a:lnTo>
                <a:lnTo>
                  <a:pt x="0" y="506040"/>
                </a:lnTo>
                <a:cubicBezTo>
                  <a:pt x="0" y="226562"/>
                  <a:pt x="226562" y="0"/>
                  <a:pt x="506040" y="0"/>
                </a:cubicBezTo>
                <a:close/>
              </a:path>
            </a:pathLst>
          </a:custGeom>
          <a:solidFill>
            <a:schemeClr val="tx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4793736" cy="1088701"/>
          </a:xfrm>
        </p:spPr>
        <p:txBody>
          <a:bodyPr/>
          <a:lstStyle/>
          <a:p>
            <a:r>
              <a:rPr lang="en-GB"/>
              <a:t>Mobile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174A84C-18FA-502E-A356-C0C337637CC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85970" y="447604"/>
            <a:ext cx="3868183" cy="5721421"/>
          </a:xfrm>
          <a:custGeom>
            <a:avLst/>
            <a:gdLst>
              <a:gd name="connsiteX0" fmla="*/ 403834 w 3868183"/>
              <a:gd name="connsiteY0" fmla="*/ 132 h 5721421"/>
              <a:gd name="connsiteX1" fmla="*/ 646193 w 3868183"/>
              <a:gd name="connsiteY1" fmla="*/ 1312 h 5721421"/>
              <a:gd name="connsiteX2" fmla="*/ 838799 w 3868183"/>
              <a:gd name="connsiteY2" fmla="*/ 132 h 5721421"/>
              <a:gd name="connsiteX3" fmla="*/ 1018892 w 3868183"/>
              <a:gd name="connsiteY3" fmla="*/ 1607 h 5721421"/>
              <a:gd name="connsiteX4" fmla="*/ 1379229 w 3868183"/>
              <a:gd name="connsiteY4" fmla="*/ 132 h 5721421"/>
              <a:gd name="connsiteX5" fmla="*/ 1712902 w 3868183"/>
              <a:gd name="connsiteY5" fmla="*/ 132 h 5721421"/>
              <a:gd name="connsiteX6" fmla="*/ 2028547 w 3868183"/>
              <a:gd name="connsiteY6" fmla="*/ 132 h 5721421"/>
              <a:gd name="connsiteX7" fmla="*/ 2360285 w 3868183"/>
              <a:gd name="connsiteY7" fmla="*/ 1164 h 5721421"/>
              <a:gd name="connsiteX8" fmla="*/ 2658206 w 3868183"/>
              <a:gd name="connsiteY8" fmla="*/ 132 h 5721421"/>
              <a:gd name="connsiteX9" fmla="*/ 2995305 w 3868183"/>
              <a:gd name="connsiteY9" fmla="*/ 132 h 5721421"/>
              <a:gd name="connsiteX10" fmla="*/ 3264774 w 3868183"/>
              <a:gd name="connsiteY10" fmla="*/ 278 h 5721421"/>
              <a:gd name="connsiteX11" fmla="*/ 3464532 w 3868183"/>
              <a:gd name="connsiteY11" fmla="*/ 132 h 5721421"/>
              <a:gd name="connsiteX12" fmla="*/ 3856448 w 3868183"/>
              <a:gd name="connsiteY12" fmla="*/ 299272 h 5721421"/>
              <a:gd name="connsiteX13" fmla="*/ 3867619 w 3868183"/>
              <a:gd name="connsiteY13" fmla="*/ 409717 h 5721421"/>
              <a:gd name="connsiteX14" fmla="*/ 3868067 w 3868183"/>
              <a:gd name="connsiteY14" fmla="*/ 2159535 h 5721421"/>
              <a:gd name="connsiteX15" fmla="*/ 3868067 w 3868183"/>
              <a:gd name="connsiteY15" fmla="*/ 4224591 h 5721421"/>
              <a:gd name="connsiteX16" fmla="*/ 3868183 w 3868183"/>
              <a:gd name="connsiteY16" fmla="*/ 5721421 h 5721421"/>
              <a:gd name="connsiteX17" fmla="*/ 384 w 3868183"/>
              <a:gd name="connsiteY17" fmla="*/ 5721421 h 5721421"/>
              <a:gd name="connsiteX18" fmla="*/ 0 w 3868183"/>
              <a:gd name="connsiteY18" fmla="*/ 411784 h 5721421"/>
              <a:gd name="connsiteX19" fmla="*/ 185457 w 3868183"/>
              <a:gd name="connsiteY19" fmla="*/ 61701 h 5721421"/>
              <a:gd name="connsiteX20" fmla="*/ 403834 w 3868183"/>
              <a:gd name="connsiteY20" fmla="*/ 132 h 5721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868183" h="5721421">
                <a:moveTo>
                  <a:pt x="403834" y="132"/>
                </a:moveTo>
                <a:cubicBezTo>
                  <a:pt x="484569" y="132"/>
                  <a:pt x="565455" y="1312"/>
                  <a:pt x="646193" y="1312"/>
                </a:cubicBezTo>
                <a:cubicBezTo>
                  <a:pt x="710394" y="1312"/>
                  <a:pt x="774597" y="132"/>
                  <a:pt x="838799" y="132"/>
                </a:cubicBezTo>
                <a:cubicBezTo>
                  <a:pt x="898830" y="132"/>
                  <a:pt x="958860" y="1607"/>
                  <a:pt x="1018892" y="1607"/>
                </a:cubicBezTo>
                <a:cubicBezTo>
                  <a:pt x="1138956" y="1460"/>
                  <a:pt x="1259166" y="426"/>
                  <a:pt x="1379229" y="132"/>
                </a:cubicBezTo>
                <a:cubicBezTo>
                  <a:pt x="1490503" y="-165"/>
                  <a:pt x="1601627" y="132"/>
                  <a:pt x="1712902" y="132"/>
                </a:cubicBezTo>
                <a:cubicBezTo>
                  <a:pt x="1818067" y="132"/>
                  <a:pt x="1923383" y="-18"/>
                  <a:pt x="2028547" y="132"/>
                </a:cubicBezTo>
                <a:cubicBezTo>
                  <a:pt x="2139078" y="278"/>
                  <a:pt x="2249756" y="1164"/>
                  <a:pt x="2360285" y="1164"/>
                </a:cubicBezTo>
                <a:cubicBezTo>
                  <a:pt x="2459641" y="1164"/>
                  <a:pt x="2558849" y="278"/>
                  <a:pt x="2658206" y="132"/>
                </a:cubicBezTo>
                <a:cubicBezTo>
                  <a:pt x="2770522" y="-18"/>
                  <a:pt x="2882987" y="132"/>
                  <a:pt x="2995305" y="132"/>
                </a:cubicBezTo>
                <a:cubicBezTo>
                  <a:pt x="3085128" y="132"/>
                  <a:pt x="3174952" y="278"/>
                  <a:pt x="3264774" y="278"/>
                </a:cubicBezTo>
                <a:cubicBezTo>
                  <a:pt x="3331360" y="278"/>
                  <a:pt x="3397946" y="-18"/>
                  <a:pt x="3464532" y="132"/>
                </a:cubicBezTo>
                <a:cubicBezTo>
                  <a:pt x="3653264" y="721"/>
                  <a:pt x="3812801" y="121353"/>
                  <a:pt x="3856448" y="299272"/>
                </a:cubicBezTo>
                <a:cubicBezTo>
                  <a:pt x="3865236" y="334856"/>
                  <a:pt x="3867471" y="372803"/>
                  <a:pt x="3867619" y="409717"/>
                </a:cubicBezTo>
                <a:cubicBezTo>
                  <a:pt x="3868215" y="992940"/>
                  <a:pt x="3868067" y="1576311"/>
                  <a:pt x="3868067" y="2159535"/>
                </a:cubicBezTo>
                <a:cubicBezTo>
                  <a:pt x="3868067" y="2847889"/>
                  <a:pt x="3868067" y="3536239"/>
                  <a:pt x="3868067" y="4224591"/>
                </a:cubicBezTo>
                <a:lnTo>
                  <a:pt x="3868183" y="5721421"/>
                </a:lnTo>
                <a:lnTo>
                  <a:pt x="384" y="5721421"/>
                </a:lnTo>
                <a:lnTo>
                  <a:pt x="0" y="411784"/>
                </a:lnTo>
                <a:cubicBezTo>
                  <a:pt x="0" y="261327"/>
                  <a:pt x="59734" y="144681"/>
                  <a:pt x="185457" y="61701"/>
                </a:cubicBezTo>
                <a:cubicBezTo>
                  <a:pt x="251149" y="18291"/>
                  <a:pt x="325331" y="278"/>
                  <a:pt x="403834" y="13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4793736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71EB229-33B3-3BDD-3665-B596587470DA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04223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7C51B204-ADCB-484A-86CC-BB3F4643F3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3326766 w 12192000"/>
              <a:gd name="connsiteY0" fmla="*/ 2510223 h 6858000"/>
              <a:gd name="connsiteX1" fmla="*/ 2867377 w 12192000"/>
              <a:gd name="connsiteY1" fmla="*/ 4347777 h 6858000"/>
              <a:gd name="connsiteX2" fmla="*/ 8865236 w 12192000"/>
              <a:gd name="connsiteY2" fmla="*/ 4347777 h 6858000"/>
              <a:gd name="connsiteX3" fmla="*/ 9324624 w 12192000"/>
              <a:gd name="connsiteY3" fmla="*/ 2510223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3326766" y="2510223"/>
                </a:moveTo>
                <a:lnTo>
                  <a:pt x="2867377" y="4347777"/>
                </a:lnTo>
                <a:lnTo>
                  <a:pt x="8865236" y="4347777"/>
                </a:lnTo>
                <a:lnTo>
                  <a:pt x="9324624" y="2510223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7217F3B-4E19-DA40-9870-894D7AFF9A5D}"/>
              </a:ext>
            </a:extLst>
          </p:cNvPr>
          <p:cNvGrpSpPr/>
          <p:nvPr/>
        </p:nvGrpSpPr>
        <p:grpSpPr>
          <a:xfrm>
            <a:off x="2865016" y="2510223"/>
            <a:ext cx="6459609" cy="1838779"/>
            <a:chOff x="3177862" y="1726988"/>
            <a:chExt cx="5741356" cy="1634323"/>
          </a:xfrm>
        </p:grpSpPr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6CAEE805-63ED-6B48-8B2A-2FB30518AADD}"/>
                </a:ext>
              </a:extLst>
            </p:cNvPr>
            <p:cNvSpPr/>
            <p:nvPr/>
          </p:nvSpPr>
          <p:spPr>
            <a:xfrm>
              <a:off x="3179961" y="1726988"/>
              <a:ext cx="5739257" cy="1633234"/>
            </a:xfrm>
            <a:prstGeom prst="parallelogram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9D09AFE-B5F4-C349-A449-33260D054FFF}"/>
                </a:ext>
              </a:extLst>
            </p:cNvPr>
            <p:cNvSpPr txBox="1"/>
            <p:nvPr/>
          </p:nvSpPr>
          <p:spPr>
            <a:xfrm>
              <a:off x="3570048" y="1910307"/>
              <a:ext cx="4959081" cy="11078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7500" b="1">
                  <a:solidFill>
                    <a:schemeClr val="bg1"/>
                  </a:solidFill>
                </a:rPr>
                <a:t>Thank You</a:t>
              </a:r>
            </a:p>
          </p:txBody>
        </p:sp>
        <p:sp>
          <p:nvSpPr>
            <p:cNvPr id="13" name="Parallelogram 12">
              <a:extLst>
                <a:ext uri="{FF2B5EF4-FFF2-40B4-BE49-F238E27FC236}">
                  <a16:creationId xmlns:a16="http://schemas.microsoft.com/office/drawing/2014/main" id="{69F96486-E28B-8947-9DFE-D1163019525C}"/>
                </a:ext>
              </a:extLst>
            </p:cNvPr>
            <p:cNvSpPr/>
            <p:nvPr/>
          </p:nvSpPr>
          <p:spPr>
            <a:xfrm>
              <a:off x="3177862" y="3203443"/>
              <a:ext cx="5374812" cy="157868"/>
            </a:xfrm>
            <a:prstGeom prst="parallelogram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72031946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sktop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C93688E-1263-9D36-62A7-80F8CE19F9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569"/>
          <a:stretch/>
        </p:blipFill>
        <p:spPr>
          <a:xfrm>
            <a:off x="4395996" y="787399"/>
            <a:ext cx="7310205" cy="538162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3440570" cy="1780851"/>
          </a:xfrm>
        </p:spPr>
        <p:txBody>
          <a:bodyPr/>
          <a:lstStyle/>
          <a:p>
            <a:r>
              <a:rPr lang="en-GB"/>
              <a:t>Desktop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3440570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602504" y="1018903"/>
            <a:ext cx="6897188" cy="387966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C6D4FFF-6DE6-820F-0E9F-1A81798A3547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7937560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rface Book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474F642-B459-8F68-4149-D4B99668EAF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796217" y="862978"/>
            <a:ext cx="8795602" cy="52084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3440570" cy="1780851"/>
          </a:xfrm>
        </p:spPr>
        <p:txBody>
          <a:bodyPr/>
          <a:lstStyle/>
          <a:p>
            <a:r>
              <a:rPr lang="en-GB"/>
              <a:t>Surface Book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3440570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991501" y="1247502"/>
            <a:ext cx="6395644" cy="4258492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0DB4169-0D80-8388-80E4-661FD080C19E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0618084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E2D5563B-EAC6-EC73-04A7-6FF3483C94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D93BE3-A2EF-45BD-52EE-BE0CE5704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643615" y="136842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BA2C4E4-7F5F-67A3-0215-4AD932BDA9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25215" y="136842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6A1D9D11-B1DC-A8D1-7FEA-B26C35399BA2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6166505" y="136842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16DD9963-9B5A-10CD-A0EE-68235B7C27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443577" y="136842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E0E9982E-86E4-21ED-9386-2BE8F31125AA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643615" y="2751314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ABD159C3-2532-3562-792C-4F5CDC66EC5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25215" y="2751314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5" name="Picture Placeholder 7">
            <a:extLst>
              <a:ext uri="{FF2B5EF4-FFF2-40B4-BE49-F238E27FC236}">
                <a16:creationId xmlns:a16="http://schemas.microsoft.com/office/drawing/2014/main" id="{ADF1BC7D-9E9D-7CD1-E8AA-262A162599E5}"/>
              </a:ext>
            </a:extLst>
          </p:cNvPr>
          <p:cNvSpPr>
            <a:spLocks noGrp="1" noChangeAspect="1"/>
          </p:cNvSpPr>
          <p:nvPr>
            <p:ph type="pic" sz="quarter" idx="18"/>
          </p:nvPr>
        </p:nvSpPr>
        <p:spPr>
          <a:xfrm>
            <a:off x="6166505" y="2751314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0399768-6B14-D79E-5238-274950F97DC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443577" y="2751314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7" name="Picture Placeholder 7">
            <a:extLst>
              <a:ext uri="{FF2B5EF4-FFF2-40B4-BE49-F238E27FC236}">
                <a16:creationId xmlns:a16="http://schemas.microsoft.com/office/drawing/2014/main" id="{98348947-C76D-9C8F-348B-51A873307250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643615" y="412244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EAEC67F7-F65C-17F4-BF5F-DAF9447AEC4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925215" y="412244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9" name="Picture Placeholder 7">
            <a:extLst>
              <a:ext uri="{FF2B5EF4-FFF2-40B4-BE49-F238E27FC236}">
                <a16:creationId xmlns:a16="http://schemas.microsoft.com/office/drawing/2014/main" id="{814B2C35-0E8C-3EF5-DFBB-4A646E3A6373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6166505" y="412244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65F261BA-EC3A-97AD-184F-EED4ACE0DBF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443577" y="412244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0EABD2C7-A8C3-9823-FDCE-816BF7F9D0C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895164" y="136842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1260E68-B2AB-427A-F261-14A361BD369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895164" y="273555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3F42BED2-F821-EE86-C2E9-3F49F56FAC2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895164" y="411844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2189B91-0856-76B7-5F4E-2DE9DC947D1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1413526" y="411844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A4E9967A-1D0C-D284-E664-44C13B2C7CA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1413526" y="275131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6" name="Text Placeholder 9">
            <a:extLst>
              <a:ext uri="{FF2B5EF4-FFF2-40B4-BE49-F238E27FC236}">
                <a16:creationId xmlns:a16="http://schemas.microsoft.com/office/drawing/2014/main" id="{8440828E-D46C-2E94-6611-975B2A0D3B0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1413526" y="136842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720755916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8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C25B6C92-9C54-0C08-414D-5ED5438CB21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6" name="Picture Placeholder 7">
            <a:extLst>
              <a:ext uri="{FF2B5EF4-FFF2-40B4-BE49-F238E27FC236}">
                <a16:creationId xmlns:a16="http://schemas.microsoft.com/office/drawing/2014/main" id="{EDCD066B-62F2-1A43-3B79-0734FE86A4F0}"/>
              </a:ext>
            </a:extLst>
          </p:cNvPr>
          <p:cNvSpPr>
            <a:spLocks noGrp="1" noChangeAspect="1"/>
          </p:cNvSpPr>
          <p:nvPr>
            <p:ph type="pic" sz="quarter" idx="23"/>
          </p:nvPr>
        </p:nvSpPr>
        <p:spPr>
          <a:xfrm>
            <a:off x="6680956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Picture Placeholder 7">
            <a:extLst>
              <a:ext uri="{FF2B5EF4-FFF2-40B4-BE49-F238E27FC236}">
                <a16:creationId xmlns:a16="http://schemas.microsoft.com/office/drawing/2014/main" id="{AC1E1BEF-7CEE-8011-71B0-68F0F7ED3DBB}"/>
              </a:ext>
            </a:extLst>
          </p:cNvPr>
          <p:cNvSpPr>
            <a:spLocks noGrp="1" noChangeAspect="1"/>
          </p:cNvSpPr>
          <p:nvPr>
            <p:ph type="pic" sz="quarter" idx="24"/>
          </p:nvPr>
        </p:nvSpPr>
        <p:spPr>
          <a:xfrm>
            <a:off x="9388132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D93BE3-A2EF-45BD-52EE-BE0CE5704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266606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6A1D9D11-B1DC-A8D1-7FEA-B26C35399BA2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3973781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E0E9982E-86E4-21ED-9386-2BE8F31125AA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6680956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5" name="Picture Placeholder 7">
            <a:extLst>
              <a:ext uri="{FF2B5EF4-FFF2-40B4-BE49-F238E27FC236}">
                <a16:creationId xmlns:a16="http://schemas.microsoft.com/office/drawing/2014/main" id="{ADF1BC7D-9E9D-7CD1-E8AA-262A162599E5}"/>
              </a:ext>
            </a:extLst>
          </p:cNvPr>
          <p:cNvSpPr>
            <a:spLocks noGrp="1" noChangeAspect="1"/>
          </p:cNvSpPr>
          <p:nvPr>
            <p:ph type="pic" sz="quarter" idx="18"/>
          </p:nvPr>
        </p:nvSpPr>
        <p:spPr>
          <a:xfrm>
            <a:off x="9388132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7" name="Picture Placeholder 7">
            <a:extLst>
              <a:ext uri="{FF2B5EF4-FFF2-40B4-BE49-F238E27FC236}">
                <a16:creationId xmlns:a16="http://schemas.microsoft.com/office/drawing/2014/main" id="{98348947-C76D-9C8F-348B-51A873307250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1266606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9" name="Picture Placeholder 7">
            <a:extLst>
              <a:ext uri="{FF2B5EF4-FFF2-40B4-BE49-F238E27FC236}">
                <a16:creationId xmlns:a16="http://schemas.microsoft.com/office/drawing/2014/main" id="{814B2C35-0E8C-3EF5-DFBB-4A646E3A6373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3973781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47CA8422-1D2B-55E1-7CC5-FA76891B1DD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0887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0" name="Text Placeholder 28">
            <a:extLst>
              <a:ext uri="{FF2B5EF4-FFF2-40B4-BE49-F238E27FC236}">
                <a16:creationId xmlns:a16="http://schemas.microsoft.com/office/drawing/2014/main" id="{B1D750A3-997C-117C-3671-CF7A3758AF2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478063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1" name="Text Placeholder 28">
            <a:extLst>
              <a:ext uri="{FF2B5EF4-FFF2-40B4-BE49-F238E27FC236}">
                <a16:creationId xmlns:a16="http://schemas.microsoft.com/office/drawing/2014/main" id="{E5AC6BD1-147E-35E8-0B05-71681723414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185239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2" name="Text Placeholder 28">
            <a:extLst>
              <a:ext uri="{FF2B5EF4-FFF2-40B4-BE49-F238E27FC236}">
                <a16:creationId xmlns:a16="http://schemas.microsoft.com/office/drawing/2014/main" id="{CF663DAB-E3A8-8E89-61F7-20DFA620D01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892413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3" name="Text Placeholder 28">
            <a:extLst>
              <a:ext uri="{FF2B5EF4-FFF2-40B4-BE49-F238E27FC236}">
                <a16:creationId xmlns:a16="http://schemas.microsoft.com/office/drawing/2014/main" id="{9EA348E3-0BA0-AB18-D019-848DA1B4F3F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70887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4" name="Text Placeholder 28">
            <a:extLst>
              <a:ext uri="{FF2B5EF4-FFF2-40B4-BE49-F238E27FC236}">
                <a16:creationId xmlns:a16="http://schemas.microsoft.com/office/drawing/2014/main" id="{607FE6B0-A2D9-C718-2193-A841C6CA052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478063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5" name="Text Placeholder 28">
            <a:extLst>
              <a:ext uri="{FF2B5EF4-FFF2-40B4-BE49-F238E27FC236}">
                <a16:creationId xmlns:a16="http://schemas.microsoft.com/office/drawing/2014/main" id="{E3216F32-B415-75E5-A176-3355725AB2C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167952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6" name="Text Placeholder 28">
            <a:extLst>
              <a:ext uri="{FF2B5EF4-FFF2-40B4-BE49-F238E27FC236}">
                <a16:creationId xmlns:a16="http://schemas.microsoft.com/office/drawing/2014/main" id="{35ACE380-9E86-AB7F-35A9-F1C0E8040B0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857841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1402994356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8 al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7FDA4DC1-7852-78AA-4819-510C1CBFAFB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4" name="Picture Placeholder 7">
            <a:extLst>
              <a:ext uri="{FF2B5EF4-FFF2-40B4-BE49-F238E27FC236}">
                <a16:creationId xmlns:a16="http://schemas.microsoft.com/office/drawing/2014/main" id="{2FE7D91B-1563-CEA3-1FF8-3F546AD5B839}"/>
              </a:ext>
            </a:extLst>
          </p:cNvPr>
          <p:cNvSpPr>
            <a:spLocks noGrp="1" noChangeAspect="1"/>
          </p:cNvSpPr>
          <p:nvPr>
            <p:ph type="pic" sz="quarter" idx="27"/>
          </p:nvPr>
        </p:nvSpPr>
        <p:spPr>
          <a:xfrm>
            <a:off x="4241032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Text Placeholder 28">
            <a:extLst>
              <a:ext uri="{FF2B5EF4-FFF2-40B4-BE49-F238E27FC236}">
                <a16:creationId xmlns:a16="http://schemas.microsoft.com/office/drawing/2014/main" id="{283449E4-2863-B781-158C-C0932DEE17B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241032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731627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203A57B8-E234-CD88-D11C-D1DFE37ADDB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 rot="16200000">
            <a:off x="-1415473" y="3470854"/>
            <a:ext cx="4113646" cy="1282700"/>
          </a:xfrm>
        </p:spPr>
        <p:txBody>
          <a:bodyPr anchor="ctr"/>
          <a:lstStyle>
            <a:lvl1pPr algn="r">
              <a:lnSpc>
                <a:spcPct val="80000"/>
              </a:lnSpc>
              <a:defRPr sz="3600"/>
            </a:lvl1pPr>
          </a:lstStyle>
          <a:p>
            <a:pPr lvl="0"/>
            <a:r>
              <a:rPr lang="en-GB"/>
              <a:t>Meet the team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47CA8422-1D2B-55E1-7CC5-FA76891B1DD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731627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C787E02-54B7-34DE-48AF-51442EB2B509}"/>
              </a:ext>
            </a:extLst>
          </p:cNvPr>
          <p:cNvCxnSpPr>
            <a:cxnSpLocks/>
          </p:cNvCxnSpPr>
          <p:nvPr/>
        </p:nvCxnSpPr>
        <p:spPr>
          <a:xfrm>
            <a:off x="641350" y="0"/>
            <a:ext cx="0" cy="2012762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Picture Placeholder 7">
            <a:extLst>
              <a:ext uri="{FF2B5EF4-FFF2-40B4-BE49-F238E27FC236}">
                <a16:creationId xmlns:a16="http://schemas.microsoft.com/office/drawing/2014/main" id="{384A9924-D9B5-F558-4446-770722C9E658}"/>
              </a:ext>
            </a:extLst>
          </p:cNvPr>
          <p:cNvSpPr>
            <a:spLocks noGrp="1" noChangeAspect="1"/>
          </p:cNvSpPr>
          <p:nvPr>
            <p:ph type="pic" sz="quarter" idx="29"/>
          </p:nvPr>
        </p:nvSpPr>
        <p:spPr>
          <a:xfrm>
            <a:off x="6750437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9" name="Text Placeholder 28">
            <a:extLst>
              <a:ext uri="{FF2B5EF4-FFF2-40B4-BE49-F238E27FC236}">
                <a16:creationId xmlns:a16="http://schemas.microsoft.com/office/drawing/2014/main" id="{13B4A43A-7C48-6830-0A71-84B2AA8D5BC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750437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0" name="Picture Placeholder 7">
            <a:extLst>
              <a:ext uri="{FF2B5EF4-FFF2-40B4-BE49-F238E27FC236}">
                <a16:creationId xmlns:a16="http://schemas.microsoft.com/office/drawing/2014/main" id="{09A357F1-DCB0-AAA1-FF7C-579CD51579A1}"/>
              </a:ext>
            </a:extLst>
          </p:cNvPr>
          <p:cNvSpPr>
            <a:spLocks noGrp="1" noChangeAspect="1"/>
          </p:cNvSpPr>
          <p:nvPr>
            <p:ph type="pic" sz="quarter" idx="31"/>
          </p:nvPr>
        </p:nvSpPr>
        <p:spPr>
          <a:xfrm>
            <a:off x="9259842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1" name="Text Placeholder 28">
            <a:extLst>
              <a:ext uri="{FF2B5EF4-FFF2-40B4-BE49-F238E27FC236}">
                <a16:creationId xmlns:a16="http://schemas.microsoft.com/office/drawing/2014/main" id="{CFA284AE-D574-E303-87B5-B8731F5B3D5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259842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2" name="Picture Placeholder 7">
            <a:extLst>
              <a:ext uri="{FF2B5EF4-FFF2-40B4-BE49-F238E27FC236}">
                <a16:creationId xmlns:a16="http://schemas.microsoft.com/office/drawing/2014/main" id="{D8C052A2-B328-B532-B588-0344982F0D3F}"/>
              </a:ext>
            </a:extLst>
          </p:cNvPr>
          <p:cNvSpPr>
            <a:spLocks noGrp="1" noChangeAspect="1"/>
          </p:cNvSpPr>
          <p:nvPr>
            <p:ph type="pic" sz="quarter" idx="33"/>
          </p:nvPr>
        </p:nvSpPr>
        <p:spPr>
          <a:xfrm>
            <a:off x="1731627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3" name="Text Placeholder 28">
            <a:extLst>
              <a:ext uri="{FF2B5EF4-FFF2-40B4-BE49-F238E27FC236}">
                <a16:creationId xmlns:a16="http://schemas.microsoft.com/office/drawing/2014/main" id="{CBB72990-AB1D-E7C4-6B75-0DB3F2E4BD4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731627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4" name="Picture Placeholder 7">
            <a:extLst>
              <a:ext uri="{FF2B5EF4-FFF2-40B4-BE49-F238E27FC236}">
                <a16:creationId xmlns:a16="http://schemas.microsoft.com/office/drawing/2014/main" id="{FD171AC2-82E6-C5F7-9D8F-179C5045CD7E}"/>
              </a:ext>
            </a:extLst>
          </p:cNvPr>
          <p:cNvSpPr>
            <a:spLocks noGrp="1" noChangeAspect="1"/>
          </p:cNvSpPr>
          <p:nvPr>
            <p:ph type="pic" sz="quarter" idx="35"/>
          </p:nvPr>
        </p:nvSpPr>
        <p:spPr>
          <a:xfrm>
            <a:off x="4241032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5" name="Text Placeholder 28">
            <a:extLst>
              <a:ext uri="{FF2B5EF4-FFF2-40B4-BE49-F238E27FC236}">
                <a16:creationId xmlns:a16="http://schemas.microsoft.com/office/drawing/2014/main" id="{0AB05AEC-005A-3F1B-0C4D-64752EE8955B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241032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6" name="Picture Placeholder 7">
            <a:extLst>
              <a:ext uri="{FF2B5EF4-FFF2-40B4-BE49-F238E27FC236}">
                <a16:creationId xmlns:a16="http://schemas.microsoft.com/office/drawing/2014/main" id="{0EE26C2E-7158-576F-1378-CA79415AEBD0}"/>
              </a:ext>
            </a:extLst>
          </p:cNvPr>
          <p:cNvSpPr>
            <a:spLocks noGrp="1" noChangeAspect="1"/>
          </p:cNvSpPr>
          <p:nvPr>
            <p:ph type="pic" sz="quarter" idx="37"/>
          </p:nvPr>
        </p:nvSpPr>
        <p:spPr>
          <a:xfrm>
            <a:off x="6750437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7" name="Text Placeholder 28">
            <a:extLst>
              <a:ext uri="{FF2B5EF4-FFF2-40B4-BE49-F238E27FC236}">
                <a16:creationId xmlns:a16="http://schemas.microsoft.com/office/drawing/2014/main" id="{C5BD386D-E6DA-D6A7-A9E3-7D2E78533E12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750437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8" name="Picture Placeholder 7">
            <a:extLst>
              <a:ext uri="{FF2B5EF4-FFF2-40B4-BE49-F238E27FC236}">
                <a16:creationId xmlns:a16="http://schemas.microsoft.com/office/drawing/2014/main" id="{06E30288-6192-C4BC-6B0F-03332A53846C}"/>
              </a:ext>
            </a:extLst>
          </p:cNvPr>
          <p:cNvSpPr>
            <a:spLocks noGrp="1" noChangeAspect="1"/>
          </p:cNvSpPr>
          <p:nvPr>
            <p:ph type="pic" sz="quarter" idx="39"/>
          </p:nvPr>
        </p:nvSpPr>
        <p:spPr>
          <a:xfrm>
            <a:off x="9258613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9" name="Text Placeholder 28">
            <a:extLst>
              <a:ext uri="{FF2B5EF4-FFF2-40B4-BE49-F238E27FC236}">
                <a16:creationId xmlns:a16="http://schemas.microsoft.com/office/drawing/2014/main" id="{80096700-6812-294E-0C3E-E5CC7858FD6E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258613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3482206898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os x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5815C96E-6900-B6B5-815D-4D8E8D008112}"/>
              </a:ext>
            </a:extLst>
          </p:cNvPr>
          <p:cNvSpPr/>
          <p:nvPr/>
        </p:nvSpPr>
        <p:spPr>
          <a:xfrm>
            <a:off x="4063800" y="0"/>
            <a:ext cx="4064400" cy="6169024"/>
          </a:xfrm>
          <a:custGeom>
            <a:avLst/>
            <a:gdLst>
              <a:gd name="connsiteX0" fmla="*/ 0 w 4064400"/>
              <a:gd name="connsiteY0" fmla="*/ 0 h 6169024"/>
              <a:gd name="connsiteX1" fmla="*/ 4064400 w 4064400"/>
              <a:gd name="connsiteY1" fmla="*/ 0 h 6169024"/>
              <a:gd name="connsiteX2" fmla="*/ 4064400 w 4064400"/>
              <a:gd name="connsiteY2" fmla="*/ 6169024 h 6169024"/>
              <a:gd name="connsiteX3" fmla="*/ 0 w 4064400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400" h="6169024">
                <a:moveTo>
                  <a:pt x="0" y="0"/>
                </a:moveTo>
                <a:lnTo>
                  <a:pt x="4064400" y="0"/>
                </a:lnTo>
                <a:lnTo>
                  <a:pt x="4064400" y="6169024"/>
                </a:lnTo>
                <a:lnTo>
                  <a:pt x="0" y="6169024"/>
                </a:lnTo>
                <a:close/>
              </a:path>
            </a:pathLst>
          </a:cu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rIns="72000" rtlCol="0" anchor="ctr">
            <a:noAutofit/>
          </a:bodyPr>
          <a:lstStyle/>
          <a:p>
            <a:pPr algn="ctr"/>
            <a:endParaRPr lang="en-GB" sz="140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2CC0C5C-99D1-99BB-CABB-CC6FB255B26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E00792-06FC-7E14-8396-F27E3154E3A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35B2C59-8A37-64E6-6CBA-C5AECEC501B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4064400" cy="26701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D272F750-99B3-124C-D8D3-F1286B3773D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063800" y="0"/>
            <a:ext cx="4064400" cy="2670175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F7023C7E-EF93-8C6E-835A-939EDCF9629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27600" y="0"/>
            <a:ext cx="4064400" cy="26701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7365F35F-7775-B95E-825A-60563DB58AA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1163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BD75C35C-A936-78DA-A517-9B8EF3CF101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11163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2" name="Text Placeholder 18">
            <a:extLst>
              <a:ext uri="{FF2B5EF4-FFF2-40B4-BE49-F238E27FC236}">
                <a16:creationId xmlns:a16="http://schemas.microsoft.com/office/drawing/2014/main" id="{D6471E19-8CCC-B0DF-8C3F-7CB2503D5D1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70184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3" name="Text Placeholder 20">
            <a:extLst>
              <a:ext uri="{FF2B5EF4-FFF2-40B4-BE49-F238E27FC236}">
                <a16:creationId xmlns:a16="http://schemas.microsoft.com/office/drawing/2014/main" id="{014B1B71-F74A-A303-FC3B-F4A8195843F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67225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4" name="Text Placeholder 18">
            <a:extLst>
              <a:ext uri="{FF2B5EF4-FFF2-40B4-BE49-F238E27FC236}">
                <a16:creationId xmlns:a16="http://schemas.microsoft.com/office/drawing/2014/main" id="{4A48D3C2-9B59-84FE-83E7-B0F97C9E71D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553811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5" name="Text Placeholder 20">
            <a:extLst>
              <a:ext uri="{FF2B5EF4-FFF2-40B4-BE49-F238E27FC236}">
                <a16:creationId xmlns:a16="http://schemas.microsoft.com/office/drawing/2014/main" id="{A7224203-3DFE-E8BA-9C78-241EA5FF8CA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550852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2178391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B500C5C-55A0-3C8A-0687-A33E321F6869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60B1CD-282B-07A4-3E89-E1D0C76CC9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1368426"/>
            <a:ext cx="3704189" cy="343217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99375" y="682625"/>
            <a:ext cx="3856038" cy="5486398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AD7BE90-3BDC-F609-DA85-653C974727E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13500" y="2060575"/>
            <a:ext cx="2568575" cy="2730498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B4643C89-D039-12D0-AD23-86C897EB3177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BEA58-69E7-D73B-4B63-819B5DEF3E4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685643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6096000" cy="308090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2463476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1F82C0E6-ABEE-E744-BED6-3CF463ACD2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3088118"/>
            <a:ext cx="6096000" cy="308090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16675" y="3080906"/>
            <a:ext cx="5138738" cy="308090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B661CDCE-8667-108C-D192-8D82B9BCDBC4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3594155404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3429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3429000"/>
            <a:ext cx="4345538" cy="274002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BD4F01D-E5FA-8B13-BDAA-28E7F353DE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3429000"/>
            <a:ext cx="5459413" cy="274002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E7251E75-5D43-155E-9EF9-2835F16A02AA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3222522844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6096000" cy="3429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3429000"/>
            <a:ext cx="4345538" cy="274002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Picture Placeholder 8">
            <a:extLst>
              <a:ext uri="{FF2B5EF4-FFF2-40B4-BE49-F238E27FC236}">
                <a16:creationId xmlns:a16="http://schemas.microsoft.com/office/drawing/2014/main" id="{B5F49B39-D9E3-959B-708D-6A74A51B6E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0" y="0"/>
            <a:ext cx="6096000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BD4F01D-E5FA-8B13-BDAA-28E7F353DE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3429000"/>
            <a:ext cx="5459413" cy="274002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7DA4BE3-56CF-7014-FEAC-F83276D7734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985331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2E6161-A266-4B9E-451D-71EEEBD7CB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499C679-5DEB-ADA4-077F-39D366ED84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04E8D6E-CB67-C464-1E34-611E2977D6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DB4A84D-0B8D-1279-2005-624EBDA0F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214D15B-F079-69FF-50D6-8A2710A75E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9529276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9C604F0-B5CD-0F0A-9FCD-FB9A1EF29C3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772149" y="0"/>
            <a:ext cx="3209925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4E08D6B-F466-16BC-3391-106E8FFF117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3077828727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775326" y="0"/>
            <a:ext cx="6416674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775326" y="3080906"/>
            <a:ext cx="6416674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40F16F-80F7-0DAF-13F8-888A58AA174A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2726929953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7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82074" y="3080906"/>
            <a:ext cx="3209925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72149" y="0"/>
            <a:ext cx="3209925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772149" y="3080906"/>
            <a:ext cx="3209925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7553B5CB-779B-F9C8-9782-2B3EFD9A5A7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2171668440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8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82074" y="3429000"/>
            <a:ext cx="3209925" cy="274002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72149" y="0"/>
            <a:ext cx="3209925" cy="206057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772149" y="2067788"/>
            <a:ext cx="3209925" cy="410123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56B88C7-709E-7FB2-AB08-704E04F89CD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477845065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9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6095999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3429000"/>
            <a:ext cx="6095999" cy="342264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6096000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3429000"/>
            <a:ext cx="6096000" cy="342264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093B9B1-A201-4E32-4849-535812A3D3A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99233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0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1" y="0"/>
            <a:ext cx="6095999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1"/>
            <a:ext cx="6096000" cy="6169022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A5C8769-3003-F7AE-6734-71EC4497CBB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263946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1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16675" y="0"/>
            <a:ext cx="2565400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-1" y="0"/>
            <a:ext cx="6416675" cy="27432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946053-E62C-3605-EB68-E7DEC59EE04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2743200"/>
            <a:ext cx="3206750" cy="34258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EDF04BE-2ED7-E23F-7734-81C214CCA85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206749" y="2743200"/>
            <a:ext cx="3209925" cy="34258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FC2092C-D564-C5A9-C97F-348F2ECB44D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982075" y="0"/>
            <a:ext cx="3209925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5EB5095-7804-C3E6-7402-3C7A63C0BA7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982075" y="3082924"/>
            <a:ext cx="3209925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C9A5F4A-8E2C-947C-0714-E5C346E24C4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61217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12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600" y="0"/>
            <a:ext cx="3044848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BB13102-A20D-BCDF-666A-2DBE1AC13C0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600" y="3086100"/>
            <a:ext cx="3044848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6F490869-D1DC-C579-A316-10A2245BB8A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44248" y="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AED58FB9-EF60-89EE-C72E-92CE23001F8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44248" y="308610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4823CF1B-0C04-D7AF-5C5C-1F72BEB334B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96000" y="0"/>
            <a:ext cx="3046114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3DB2B6A3-4F93-8812-1A03-1B748F6B2AE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6000" y="3086100"/>
            <a:ext cx="3046114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66B79E47-FA84-B264-D708-BEA6E7FE372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142114" y="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3BB89B72-822F-BF1F-3F86-58950787269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142114" y="308610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7353894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a - deskto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C93688E-1263-9D36-62A7-80F8CE19F9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569"/>
          <a:stretch/>
        </p:blipFill>
        <p:spPr>
          <a:xfrm>
            <a:off x="6845670" y="2590799"/>
            <a:ext cx="4860531" cy="357822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06750" y="2060575"/>
            <a:ext cx="3209925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982977" y="2742325"/>
            <a:ext cx="4585917" cy="257957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5FC0EE2-F2F1-F95E-5296-A4799BF2E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6793155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a - mobi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06750" y="2060575"/>
            <a:ext cx="3209925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5FC0EE2-F2F1-F95E-5296-A4799BF2E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F3C9BFFC-B4D9-44A6-1923-855BB7D10B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313541" y="1283759"/>
            <a:ext cx="2239057" cy="4702175"/>
          </a:xfrm>
          <a:prstGeom prst="roundRect">
            <a:avLst>
              <a:gd name="adj" fmla="val 12251"/>
            </a:avLst>
          </a:prstGeom>
          <a:solidFill>
            <a:schemeClr val="tx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D9883130-8A5B-7D6C-2C29-C580C41FDA0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84617" y="1345678"/>
            <a:ext cx="2096905" cy="4578337"/>
          </a:xfrm>
          <a:custGeom>
            <a:avLst/>
            <a:gdLst>
              <a:gd name="connsiteX0" fmla="*/ 256226 w 2454413"/>
              <a:gd name="connsiteY0" fmla="*/ 84 h 5358912"/>
              <a:gd name="connsiteX1" fmla="*/ 409999 w 2454413"/>
              <a:gd name="connsiteY1" fmla="*/ 833 h 5358912"/>
              <a:gd name="connsiteX2" fmla="*/ 532204 w 2454413"/>
              <a:gd name="connsiteY2" fmla="*/ 84 h 5358912"/>
              <a:gd name="connsiteX3" fmla="*/ 646470 w 2454413"/>
              <a:gd name="connsiteY3" fmla="*/ 1020 h 5358912"/>
              <a:gd name="connsiteX4" fmla="*/ 875098 w 2454413"/>
              <a:gd name="connsiteY4" fmla="*/ 84 h 5358912"/>
              <a:gd name="connsiteX5" fmla="*/ 1086808 w 2454413"/>
              <a:gd name="connsiteY5" fmla="*/ 84 h 5358912"/>
              <a:gd name="connsiteX6" fmla="*/ 1287080 w 2454413"/>
              <a:gd name="connsiteY6" fmla="*/ 84 h 5358912"/>
              <a:gd name="connsiteX7" fmla="*/ 1497562 w 2454413"/>
              <a:gd name="connsiteY7" fmla="*/ 739 h 5358912"/>
              <a:gd name="connsiteX8" fmla="*/ 1686588 w 2454413"/>
              <a:gd name="connsiteY8" fmla="*/ 84 h 5358912"/>
              <a:gd name="connsiteX9" fmla="*/ 1900472 w 2454413"/>
              <a:gd name="connsiteY9" fmla="*/ 84 h 5358912"/>
              <a:gd name="connsiteX10" fmla="*/ 2071446 w 2454413"/>
              <a:gd name="connsiteY10" fmla="*/ 177 h 5358912"/>
              <a:gd name="connsiteX11" fmla="*/ 2198189 w 2454413"/>
              <a:gd name="connsiteY11" fmla="*/ 84 h 5358912"/>
              <a:gd name="connsiteX12" fmla="*/ 2446853 w 2454413"/>
              <a:gd name="connsiteY12" fmla="*/ 189884 h 5358912"/>
              <a:gd name="connsiteX13" fmla="*/ 2453941 w 2454413"/>
              <a:gd name="connsiteY13" fmla="*/ 259959 h 5358912"/>
              <a:gd name="connsiteX14" fmla="*/ 2454225 w 2454413"/>
              <a:gd name="connsiteY14" fmla="*/ 1370190 h 5358912"/>
              <a:gd name="connsiteX15" fmla="*/ 2454225 w 2454413"/>
              <a:gd name="connsiteY15" fmla="*/ 2680434 h 5358912"/>
              <a:gd name="connsiteX16" fmla="*/ 2454413 w 2454413"/>
              <a:gd name="connsiteY16" fmla="*/ 5106531 h 5358912"/>
              <a:gd name="connsiteX17" fmla="*/ 2379181 w 2454413"/>
              <a:gd name="connsiteY17" fmla="*/ 5287151 h 5358912"/>
              <a:gd name="connsiteX18" fmla="*/ 2196865 w 2454413"/>
              <a:gd name="connsiteY18" fmla="*/ 5358912 h 5358912"/>
              <a:gd name="connsiteX19" fmla="*/ 1017340 w 2454413"/>
              <a:gd name="connsiteY19" fmla="*/ 5358724 h 5358912"/>
              <a:gd name="connsiteX20" fmla="*/ 254714 w 2454413"/>
              <a:gd name="connsiteY20" fmla="*/ 5358912 h 5358912"/>
              <a:gd name="connsiteX21" fmla="*/ 104249 w 2454413"/>
              <a:gd name="connsiteY21" fmla="*/ 5311227 h 5358912"/>
              <a:gd name="connsiteX22" fmla="*/ 95 w 2454413"/>
              <a:gd name="connsiteY22" fmla="*/ 5103345 h 5358912"/>
              <a:gd name="connsiteX23" fmla="*/ 284 w 2454413"/>
              <a:gd name="connsiteY23" fmla="*/ 4192002 h 5358912"/>
              <a:gd name="connsiteX24" fmla="*/ 0 w 2454413"/>
              <a:gd name="connsiteY24" fmla="*/ 261271 h 5358912"/>
              <a:gd name="connsiteX25" fmla="*/ 117669 w 2454413"/>
              <a:gd name="connsiteY25" fmla="*/ 39149 h 5358912"/>
              <a:gd name="connsiteX26" fmla="*/ 256226 w 2454413"/>
              <a:gd name="connsiteY26" fmla="*/ 84 h 535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454413" h="5358912">
                <a:moveTo>
                  <a:pt x="256226" y="84"/>
                </a:moveTo>
                <a:cubicBezTo>
                  <a:pt x="307451" y="84"/>
                  <a:pt x="358772" y="833"/>
                  <a:pt x="409999" y="833"/>
                </a:cubicBezTo>
                <a:cubicBezTo>
                  <a:pt x="450733" y="833"/>
                  <a:pt x="491469" y="84"/>
                  <a:pt x="532204" y="84"/>
                </a:cubicBezTo>
                <a:cubicBezTo>
                  <a:pt x="570293" y="84"/>
                  <a:pt x="608381" y="1020"/>
                  <a:pt x="646470" y="1020"/>
                </a:cubicBezTo>
                <a:cubicBezTo>
                  <a:pt x="722649" y="927"/>
                  <a:pt x="798920" y="271"/>
                  <a:pt x="875098" y="84"/>
                </a:cubicBezTo>
                <a:cubicBezTo>
                  <a:pt x="945700" y="-104"/>
                  <a:pt x="1016206" y="84"/>
                  <a:pt x="1086808" y="84"/>
                </a:cubicBezTo>
                <a:cubicBezTo>
                  <a:pt x="1153534" y="84"/>
                  <a:pt x="1220355" y="-11"/>
                  <a:pt x="1287080" y="84"/>
                </a:cubicBezTo>
                <a:cubicBezTo>
                  <a:pt x="1357210" y="177"/>
                  <a:pt x="1427433" y="739"/>
                  <a:pt x="1497562" y="739"/>
                </a:cubicBezTo>
                <a:cubicBezTo>
                  <a:pt x="1560602" y="739"/>
                  <a:pt x="1623548" y="177"/>
                  <a:pt x="1686588" y="84"/>
                </a:cubicBezTo>
                <a:cubicBezTo>
                  <a:pt x="1757851" y="-11"/>
                  <a:pt x="1829208" y="84"/>
                  <a:pt x="1900472" y="84"/>
                </a:cubicBezTo>
                <a:cubicBezTo>
                  <a:pt x="1957463" y="84"/>
                  <a:pt x="2014455" y="177"/>
                  <a:pt x="2071446" y="177"/>
                </a:cubicBezTo>
                <a:cubicBezTo>
                  <a:pt x="2113693" y="177"/>
                  <a:pt x="2155941" y="-11"/>
                  <a:pt x="2198189" y="84"/>
                </a:cubicBezTo>
                <a:cubicBezTo>
                  <a:pt x="2317936" y="458"/>
                  <a:pt x="2419160" y="76997"/>
                  <a:pt x="2446853" y="189884"/>
                </a:cubicBezTo>
                <a:cubicBezTo>
                  <a:pt x="2452429" y="212461"/>
                  <a:pt x="2453847" y="236538"/>
                  <a:pt x="2453941" y="259959"/>
                </a:cubicBezTo>
                <a:cubicBezTo>
                  <a:pt x="2454319" y="630005"/>
                  <a:pt x="2454225" y="1000144"/>
                  <a:pt x="2454225" y="1370190"/>
                </a:cubicBezTo>
                <a:cubicBezTo>
                  <a:pt x="2454225" y="1806939"/>
                  <a:pt x="2454225" y="2243686"/>
                  <a:pt x="2454225" y="2680434"/>
                </a:cubicBezTo>
                <a:cubicBezTo>
                  <a:pt x="2454225" y="3489102"/>
                  <a:pt x="2454225" y="4297863"/>
                  <a:pt x="2454413" y="5106531"/>
                </a:cubicBezTo>
                <a:cubicBezTo>
                  <a:pt x="2454413" y="5177448"/>
                  <a:pt x="2429651" y="5237780"/>
                  <a:pt x="2379181" y="5287151"/>
                </a:cubicBezTo>
                <a:cubicBezTo>
                  <a:pt x="2328900" y="5336241"/>
                  <a:pt x="2267750" y="5359005"/>
                  <a:pt x="2196865" y="5358912"/>
                </a:cubicBezTo>
                <a:cubicBezTo>
                  <a:pt x="1803690" y="5358537"/>
                  <a:pt x="1410515" y="5358724"/>
                  <a:pt x="1017340" y="5358724"/>
                </a:cubicBezTo>
                <a:cubicBezTo>
                  <a:pt x="763100" y="5358724"/>
                  <a:pt x="508954" y="5358537"/>
                  <a:pt x="254714" y="5358912"/>
                </a:cubicBezTo>
                <a:cubicBezTo>
                  <a:pt x="199140" y="5358912"/>
                  <a:pt x="148481" y="5344203"/>
                  <a:pt x="104249" y="5311227"/>
                </a:cubicBezTo>
                <a:cubicBezTo>
                  <a:pt x="34781" y="5259421"/>
                  <a:pt x="0" y="5190189"/>
                  <a:pt x="95" y="5103345"/>
                </a:cubicBezTo>
                <a:cubicBezTo>
                  <a:pt x="473" y="4799534"/>
                  <a:pt x="284" y="4495814"/>
                  <a:pt x="284" y="4192002"/>
                </a:cubicBezTo>
                <a:cubicBezTo>
                  <a:pt x="284" y="2881758"/>
                  <a:pt x="378" y="1571514"/>
                  <a:pt x="0" y="261271"/>
                </a:cubicBezTo>
                <a:cubicBezTo>
                  <a:pt x="0" y="165808"/>
                  <a:pt x="37900" y="91798"/>
                  <a:pt x="117669" y="39149"/>
                </a:cubicBezTo>
                <a:cubicBezTo>
                  <a:pt x="159350" y="11606"/>
                  <a:pt x="206417" y="177"/>
                  <a:pt x="256226" y="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97411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10965600" cy="381152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5460650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C68E667D-CFE0-A488-E675-27CFF1F3407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901825 h 6858000"/>
              <a:gd name="connsiteX3" fmla="*/ 1924050 w 12192000"/>
              <a:gd name="connsiteY3" fmla="*/ 1901825 h 6858000"/>
              <a:gd name="connsiteX4" fmla="*/ 1924050 w 12192000"/>
              <a:gd name="connsiteY4" fmla="*/ 6858000 h 6858000"/>
              <a:gd name="connsiteX5" fmla="*/ 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901825"/>
                </a:lnTo>
                <a:lnTo>
                  <a:pt x="1924050" y="1901825"/>
                </a:lnTo>
                <a:lnTo>
                  <a:pt x="19240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DCC1F04-2D61-5744-2A72-F3F09FDDE44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0" y="12706"/>
            <a:ext cx="12192000" cy="6845294"/>
          </a:xfrm>
          <a:custGeom>
            <a:avLst/>
            <a:gdLst>
              <a:gd name="connsiteX0" fmla="*/ 0 w 12192000"/>
              <a:gd name="connsiteY0" fmla="*/ 0 h 6845294"/>
              <a:gd name="connsiteX1" fmla="*/ 12192000 w 12192000"/>
              <a:gd name="connsiteY1" fmla="*/ 0 h 6845294"/>
              <a:gd name="connsiteX2" fmla="*/ 12192000 w 12192000"/>
              <a:gd name="connsiteY2" fmla="*/ 1895472 h 6845294"/>
              <a:gd name="connsiteX3" fmla="*/ 1924050 w 12192000"/>
              <a:gd name="connsiteY3" fmla="*/ 1895472 h 6845294"/>
              <a:gd name="connsiteX4" fmla="*/ 1924050 w 12192000"/>
              <a:gd name="connsiteY4" fmla="*/ 6845294 h 6845294"/>
              <a:gd name="connsiteX5" fmla="*/ 0 w 12192000"/>
              <a:gd name="connsiteY5" fmla="*/ 6845294 h 6845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45294">
                <a:moveTo>
                  <a:pt x="0" y="0"/>
                </a:moveTo>
                <a:lnTo>
                  <a:pt x="12192000" y="0"/>
                </a:lnTo>
                <a:lnTo>
                  <a:pt x="12192000" y="1895472"/>
                </a:lnTo>
                <a:lnTo>
                  <a:pt x="1924050" y="1895472"/>
                </a:lnTo>
                <a:lnTo>
                  <a:pt x="1924050" y="6845294"/>
                </a:lnTo>
                <a:lnTo>
                  <a:pt x="0" y="6845294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-19822" r="19822" b="-186"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719346" y="2409290"/>
            <a:ext cx="8835582" cy="3759735"/>
          </a:xfrm>
        </p:spPr>
        <p:txBody>
          <a:bodyPr numCol="1" spcCol="360000"/>
          <a:lstStyle>
            <a:lvl1pPr>
              <a:lnSpc>
                <a:spcPct val="90000"/>
              </a:lnSpc>
              <a:defRPr sz="5400"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EE571A3-652C-2AF1-3341-D2EC2BED1EDB}"/>
              </a:ext>
            </a:extLst>
          </p:cNvPr>
          <p:cNvSpPr/>
          <p:nvPr/>
        </p:nvSpPr>
        <p:spPr>
          <a:xfrm rot="5400000">
            <a:off x="-414034" y="4232375"/>
            <a:ext cx="4957639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0510002-FF6D-611C-821B-E6B76AD0084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513917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3200" cy="68580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C9716D-26D7-9DDA-1A26-3C44D65B59A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63936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3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2000" y="680400"/>
            <a:ext cx="10908000" cy="54972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41350" y="680400"/>
            <a:ext cx="10909300" cy="54972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035709-5550-2B8F-547D-4495C50287D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436334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4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6587" y="682625"/>
            <a:ext cx="10918826" cy="5492750"/>
          </a:xfrm>
          <a:solidFill>
            <a:srgbClr val="EDE9E9"/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tx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A8D4FE3-B74A-D3D0-1D15-8FD72009CE9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510868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5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C94CDDFE-B808-A462-BF7C-15A9ACEEE89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095400" y="0"/>
            <a:ext cx="6096600" cy="6858000"/>
          </a:xfrm>
          <a:solidFill>
            <a:schemeClr val="bg1">
              <a:lumMod val="65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60966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-600" y="0"/>
            <a:ext cx="12193200" cy="68580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28E8762-DAC0-DE78-47F7-E3762658EAC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243077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6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D03372D-29D0-283E-9B2D-20EC828BD07A}"/>
              </a:ext>
            </a:extLst>
          </p:cNvPr>
          <p:cNvSpPr/>
          <p:nvPr/>
        </p:nvSpPr>
        <p:spPr>
          <a:xfrm rot="5400000">
            <a:off x="6337009" y="3282193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9619200" cy="6858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959E86-D769-AF18-FB19-1E9646A2CA2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206750" y="682625"/>
            <a:ext cx="8985250" cy="5492752"/>
          </a:xfrm>
          <a:solidFill>
            <a:schemeClr val="bg1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48100" y="682625"/>
            <a:ext cx="7706828" cy="5492750"/>
          </a:xfrm>
        </p:spPr>
        <p:txBody>
          <a:bodyPr numCol="1" spcCol="360000" anchor="ctr"/>
          <a:lstStyle>
            <a:lvl1pPr>
              <a:lnSpc>
                <a:spcPct val="90000"/>
              </a:lnSpc>
              <a:defRPr sz="5400"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078752AD-89EB-4103-B2A4-8FFD72F2DDB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7B111F8-BFAA-CC24-A3B3-B801C3F88B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771041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7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B3A5AB9B-F36D-C97A-851D-0C3C055F8AB9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-600" y="4572001"/>
            <a:ext cx="12193200" cy="2286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95A686A2-DB4A-4300-3D5B-A3EBF888B49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923450" y="4572001"/>
            <a:ext cx="10268550" cy="2286000"/>
          </a:xfr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70000"/>
                </a:schemeClr>
              </a:gs>
            </a:gsLst>
            <a:lin ang="0" scaled="1"/>
            <a:tileRect/>
          </a:gradFill>
        </p:spPr>
        <p:txBody>
          <a:bodyPr lIns="360000" tIns="0" rIns="1260000" bIns="0" numCol="1" spcCol="360000" anchor="ctr"/>
          <a:lstStyle>
            <a:lvl1pPr algn="r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9F4806A-5A04-4F83-1383-BACACC67A7C7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-600" y="2286001"/>
            <a:ext cx="12193200" cy="2286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2286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23450" y="0"/>
            <a:ext cx="10268550" cy="2286000"/>
          </a:xfr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70000"/>
                </a:schemeClr>
              </a:gs>
            </a:gsLst>
            <a:lin ang="0" scaled="1"/>
            <a:tileRect/>
          </a:gradFill>
        </p:spPr>
        <p:txBody>
          <a:bodyPr lIns="360000" tIns="0" rIns="1260000" bIns="0" numCol="1" spcCol="360000" anchor="ctr"/>
          <a:lstStyle>
            <a:lvl1pPr algn="r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A57C6F1D-0082-D95A-B441-BCB17D23837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0" y="2286001"/>
            <a:ext cx="10268550" cy="2286000"/>
          </a:xfrm>
          <a:gradFill flip="none" rotWithShape="1">
            <a:gsLst>
              <a:gs pos="0">
                <a:schemeClr val="tx1">
                  <a:alpha val="70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</p:spPr>
        <p:txBody>
          <a:bodyPr lIns="1260000" tIns="0" rIns="360000" bIns="0" numCol="1" spcCol="360000" anchor="ctr"/>
          <a:lstStyle>
            <a:lvl1pPr algn="l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148634E-B406-F838-2603-49E7B4EEC9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625278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2443CF3E-D757-B9D5-2707-CDF11C456435}"/>
              </a:ext>
            </a:extLst>
          </p:cNvPr>
          <p:cNvSpPr/>
          <p:nvPr/>
        </p:nvSpPr>
        <p:spPr>
          <a:xfrm>
            <a:off x="0" y="6354"/>
            <a:ext cx="12191999" cy="6845294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8A935D-BA3E-0738-5972-5C2279612DB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A2D383-0134-29F6-11D1-C077B02EEF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6901212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9D0571CB-8BC9-D84F-9E30-8938179DFC8A}"/>
              </a:ext>
            </a:extLst>
          </p:cNvPr>
          <p:cNvSpPr/>
          <p:nvPr/>
        </p:nvSpPr>
        <p:spPr>
          <a:xfrm>
            <a:off x="3980269" y="0"/>
            <a:ext cx="2591755" cy="6858000"/>
          </a:xfrm>
          <a:custGeom>
            <a:avLst/>
            <a:gdLst>
              <a:gd name="connsiteX0" fmla="*/ 1896356 w 2591755"/>
              <a:gd name="connsiteY0" fmla="*/ 0 h 6858000"/>
              <a:gd name="connsiteX1" fmla="*/ 2591755 w 2591755"/>
              <a:gd name="connsiteY1" fmla="*/ 0 h 6858000"/>
              <a:gd name="connsiteX2" fmla="*/ 695399 w 2591755"/>
              <a:gd name="connsiteY2" fmla="*/ 6858000 h 6858000"/>
              <a:gd name="connsiteX3" fmla="*/ 0 w 259175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1755" h="6858000">
                <a:moveTo>
                  <a:pt x="1896356" y="0"/>
                </a:moveTo>
                <a:lnTo>
                  <a:pt x="2591755" y="0"/>
                </a:lnTo>
                <a:lnTo>
                  <a:pt x="695399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1000">
                <a:schemeClr val="accent2">
                  <a:alpha val="90000"/>
                </a:schemeClr>
              </a:gs>
              <a:gs pos="95000">
                <a:schemeClr val="accent3">
                  <a:alpha val="9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400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84B6E5DE-49BC-3F42-9544-E7E7A6D8ABEF}"/>
              </a:ext>
            </a:extLst>
          </p:cNvPr>
          <p:cNvSpPr/>
          <p:nvPr/>
        </p:nvSpPr>
        <p:spPr>
          <a:xfrm>
            <a:off x="2" y="0"/>
            <a:ext cx="6095999" cy="6858000"/>
          </a:xfrm>
          <a:custGeom>
            <a:avLst/>
            <a:gdLst>
              <a:gd name="connsiteX0" fmla="*/ 0 w 5907109"/>
              <a:gd name="connsiteY0" fmla="*/ 0 h 6858000"/>
              <a:gd name="connsiteX1" fmla="*/ 5907109 w 5907109"/>
              <a:gd name="connsiteY1" fmla="*/ 0 h 6858000"/>
              <a:gd name="connsiteX2" fmla="*/ 4069513 w 5907109"/>
              <a:gd name="connsiteY2" fmla="*/ 6858000 h 6858000"/>
              <a:gd name="connsiteX3" fmla="*/ 0 w 590710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07109" h="6858000">
                <a:moveTo>
                  <a:pt x="0" y="0"/>
                </a:moveTo>
                <a:lnTo>
                  <a:pt x="5907109" y="0"/>
                </a:lnTo>
                <a:lnTo>
                  <a:pt x="406951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40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971CB30-64C4-144F-8D41-BDABE18F052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75668" y="0"/>
            <a:ext cx="7516333" cy="6858000"/>
          </a:xfrm>
          <a:custGeom>
            <a:avLst/>
            <a:gdLst>
              <a:gd name="connsiteX0" fmla="*/ 1896356 w 7516333"/>
              <a:gd name="connsiteY0" fmla="*/ 0 h 6858000"/>
              <a:gd name="connsiteX1" fmla="*/ 7516333 w 7516333"/>
              <a:gd name="connsiteY1" fmla="*/ 0 h 6858000"/>
              <a:gd name="connsiteX2" fmla="*/ 7516333 w 7516333"/>
              <a:gd name="connsiteY2" fmla="*/ 6858000 h 6858000"/>
              <a:gd name="connsiteX3" fmla="*/ 0 w 751633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6333" h="6858000">
                <a:moveTo>
                  <a:pt x="1896356" y="0"/>
                </a:moveTo>
                <a:lnTo>
                  <a:pt x="7516333" y="0"/>
                </a:lnTo>
                <a:lnTo>
                  <a:pt x="751633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2D879A0-3568-0846-86A6-1F737391F52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01041" y="804865"/>
            <a:ext cx="4396740" cy="1355407"/>
          </a:xfrm>
        </p:spPr>
        <p:txBody>
          <a:bodyPr lIns="0" rIns="0">
            <a:noAutofit/>
          </a:bodyPr>
          <a:lstStyle>
            <a:lvl1pPr>
              <a:lnSpc>
                <a:spcPct val="90000"/>
              </a:lnSpc>
              <a:spcAft>
                <a:spcPts val="0"/>
              </a:spcAft>
              <a:defRPr sz="4500" b="1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bg1"/>
                </a:solidFill>
              </a:defRPr>
            </a:lvl2pPr>
            <a:lvl3pPr marL="7938" indent="0">
              <a:buNone/>
              <a:defRPr/>
            </a:lvl3pPr>
          </a:lstStyle>
          <a:p>
            <a:pPr lvl="0"/>
            <a:r>
              <a:rPr lang="en-GB"/>
              <a:t>Presentation </a:t>
            </a:r>
            <a:br>
              <a:rPr lang="en-GB"/>
            </a:br>
            <a:r>
              <a:rPr lang="en-GB"/>
              <a:t>title goes here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FF9B129-CF47-4A4C-8EAF-ED47CAE38682}"/>
              </a:ext>
            </a:extLst>
          </p:cNvPr>
          <p:cNvGrpSpPr/>
          <p:nvPr/>
        </p:nvGrpSpPr>
        <p:grpSpPr>
          <a:xfrm>
            <a:off x="609600" y="2240287"/>
            <a:ext cx="4213253" cy="307777"/>
            <a:chOff x="609600" y="2167932"/>
            <a:chExt cx="4213253" cy="307778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8882C5F-5C5A-5A45-BD08-6A4630295363}"/>
                </a:ext>
              </a:extLst>
            </p:cNvPr>
            <p:cNvSpPr txBox="1"/>
            <p:nvPr/>
          </p:nvSpPr>
          <p:spPr>
            <a:xfrm>
              <a:off x="609600" y="2167932"/>
              <a:ext cx="4213253" cy="3077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/>
                <a:t>Powered by </a:t>
              </a:r>
            </a:p>
          </p:txBody>
        </p:sp>
        <p:pic>
          <p:nvPicPr>
            <p:cNvPr id="16" name="Picture 15" descr="Logo&#10;&#10;Description automatically generated with low confidence">
              <a:extLst>
                <a:ext uri="{FF2B5EF4-FFF2-40B4-BE49-F238E27FC236}">
                  <a16:creationId xmlns:a16="http://schemas.microsoft.com/office/drawing/2014/main" id="{29FB1B43-32AB-6241-B807-C6F09E4572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00801" y="2238352"/>
              <a:ext cx="1168672" cy="207632"/>
            </a:xfrm>
            <a:prstGeom prst="rect">
              <a:avLst/>
            </a:prstGeom>
          </p:spPr>
        </p:pic>
        <p:pic>
          <p:nvPicPr>
            <p:cNvPr id="17" name="Picture 16" descr="A picture containing kitchenware, necktie, grater, accordion&#10;&#10;Description automatically generated">
              <a:extLst>
                <a:ext uri="{FF2B5EF4-FFF2-40B4-BE49-F238E27FC236}">
                  <a16:creationId xmlns:a16="http://schemas.microsoft.com/office/drawing/2014/main" id="{1AD16CA8-F373-D945-93F4-8B18C14A2B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23198" y="2296003"/>
              <a:ext cx="481962" cy="144589"/>
            </a:xfrm>
            <a:prstGeom prst="rect">
              <a:avLst/>
            </a:prstGeom>
          </p:spPr>
        </p:pic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6E8232E2-45FA-5745-B39D-DB9B186BFCC1}"/>
                </a:ext>
              </a:extLst>
            </p:cNvPr>
            <p:cNvGrpSpPr/>
            <p:nvPr/>
          </p:nvGrpSpPr>
          <p:grpSpPr>
            <a:xfrm>
              <a:off x="3336721" y="2309024"/>
              <a:ext cx="122249" cy="122249"/>
              <a:chOff x="3632751" y="2253656"/>
              <a:chExt cx="144725" cy="144725"/>
            </a:xfrm>
          </p:grpSpPr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AB7AC20B-D916-8D4B-917C-72D0E21C1A6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32751" y="2253656"/>
                <a:ext cx="144725" cy="14472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E964EE3A-3B66-5C4F-A30E-00F13BA8347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632751" y="2253656"/>
                <a:ext cx="144725" cy="14472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296AC07-F03A-9E4F-BF8C-11FDA9D15DF0}"/>
              </a:ext>
            </a:extLst>
          </p:cNvPr>
          <p:cNvCxnSpPr>
            <a:cxnSpLocks/>
          </p:cNvCxnSpPr>
          <p:nvPr/>
        </p:nvCxnSpPr>
        <p:spPr>
          <a:xfrm>
            <a:off x="644685" y="2157720"/>
            <a:ext cx="403767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100000">
                  <a:schemeClr val="accent6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 descr="Shape&#10;&#10;Description automatically generated with medium confidence">
            <a:extLst>
              <a:ext uri="{FF2B5EF4-FFF2-40B4-BE49-F238E27FC236}">
                <a16:creationId xmlns:a16="http://schemas.microsoft.com/office/drawing/2014/main" id="{0F5F6A68-6BCD-C84B-B3D3-2FAFBA0FFB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929" y="5633687"/>
            <a:ext cx="2888995" cy="663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818471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D798BC00-B01A-E343-A0B1-922D76DDE8A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60240" y="288067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85" name="Picture Placeholder 84">
            <a:extLst>
              <a:ext uri="{FF2B5EF4-FFF2-40B4-BE49-F238E27FC236}">
                <a16:creationId xmlns:a16="http://schemas.microsoft.com/office/drawing/2014/main" id="{0F7F3397-EEED-EA47-A2AD-81D57E9F24D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525877" y="935942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09" name="Text Placeholder 108">
            <a:extLst>
              <a:ext uri="{FF2B5EF4-FFF2-40B4-BE49-F238E27FC236}">
                <a16:creationId xmlns:a16="http://schemas.microsoft.com/office/drawing/2014/main" id="{C166AB35-C896-6742-85BF-C7F48781682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76348" y="2694576"/>
            <a:ext cx="6987385" cy="193040"/>
          </a:xfrm>
          <a:custGeom>
            <a:avLst/>
            <a:gdLst>
              <a:gd name="connsiteX0" fmla="*/ 4893155 w 6987385"/>
              <a:gd name="connsiteY0" fmla="*/ 0 h 193040"/>
              <a:gd name="connsiteX1" fmla="*/ 6987385 w 6987385"/>
              <a:gd name="connsiteY1" fmla="*/ 0 h 193040"/>
              <a:gd name="connsiteX2" fmla="*/ 6939125 w 6987385"/>
              <a:gd name="connsiteY2" fmla="*/ 193040 h 193040"/>
              <a:gd name="connsiteX3" fmla="*/ 4844895 w 6987385"/>
              <a:gd name="connsiteY3" fmla="*/ 193040 h 193040"/>
              <a:gd name="connsiteX4" fmla="*/ 2482479 w 6987385"/>
              <a:gd name="connsiteY4" fmla="*/ 0 h 193040"/>
              <a:gd name="connsiteX5" fmla="*/ 4576709 w 6987385"/>
              <a:gd name="connsiteY5" fmla="*/ 0 h 193040"/>
              <a:gd name="connsiteX6" fmla="*/ 4528449 w 6987385"/>
              <a:gd name="connsiteY6" fmla="*/ 193040 h 193040"/>
              <a:gd name="connsiteX7" fmla="*/ 2434219 w 6987385"/>
              <a:gd name="connsiteY7" fmla="*/ 193040 h 193040"/>
              <a:gd name="connsiteX8" fmla="*/ 48260 w 6987385"/>
              <a:gd name="connsiteY8" fmla="*/ 0 h 193040"/>
              <a:gd name="connsiteX9" fmla="*/ 2142490 w 6987385"/>
              <a:gd name="connsiteY9" fmla="*/ 0 h 193040"/>
              <a:gd name="connsiteX10" fmla="*/ 2094230 w 6987385"/>
              <a:gd name="connsiteY10" fmla="*/ 193040 h 193040"/>
              <a:gd name="connsiteX11" fmla="*/ 0 w 6987385"/>
              <a:gd name="connsiteY11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87385" h="193040">
                <a:moveTo>
                  <a:pt x="4893155" y="0"/>
                </a:moveTo>
                <a:lnTo>
                  <a:pt x="6987385" y="0"/>
                </a:lnTo>
                <a:lnTo>
                  <a:pt x="6939125" y="193040"/>
                </a:lnTo>
                <a:lnTo>
                  <a:pt x="4844895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33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88" name="Text Placeholder 81">
            <a:extLst>
              <a:ext uri="{FF2B5EF4-FFF2-40B4-BE49-F238E27FC236}">
                <a16:creationId xmlns:a16="http://schemas.microsoft.com/office/drawing/2014/main" id="{1CED5A16-B463-314C-B456-97E3336C23D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94459" y="288067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89" name="Picture Placeholder 84">
            <a:extLst>
              <a:ext uri="{FF2B5EF4-FFF2-40B4-BE49-F238E27FC236}">
                <a16:creationId xmlns:a16="http://schemas.microsoft.com/office/drawing/2014/main" id="{D1A6172D-643F-094E-B2AC-827DA7595F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960096" y="935942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91" name="Text Placeholder 81">
            <a:extLst>
              <a:ext uri="{FF2B5EF4-FFF2-40B4-BE49-F238E27FC236}">
                <a16:creationId xmlns:a16="http://schemas.microsoft.com/office/drawing/2014/main" id="{FD32CB0F-A61C-DE43-80D0-CC8EB9F2B95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05135" y="288067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2" name="Picture Placeholder 84">
            <a:extLst>
              <a:ext uri="{FF2B5EF4-FFF2-40B4-BE49-F238E27FC236}">
                <a16:creationId xmlns:a16="http://schemas.microsoft.com/office/drawing/2014/main" id="{C6A2E891-2A97-0549-B77E-A7A24D1452E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370772" y="935942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94" name="Text Placeholder 81">
            <a:extLst>
              <a:ext uri="{FF2B5EF4-FFF2-40B4-BE49-F238E27FC236}">
                <a16:creationId xmlns:a16="http://schemas.microsoft.com/office/drawing/2014/main" id="{6DC82DE1-2EEB-5040-8A65-5E18D5B61A5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840620" y="5490319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5" name="Picture Placeholder 84">
            <a:extLst>
              <a:ext uri="{FF2B5EF4-FFF2-40B4-BE49-F238E27FC236}">
                <a16:creationId xmlns:a16="http://schemas.microsoft.com/office/drawing/2014/main" id="{9864672D-59E2-1E4F-A74F-43D30EE2EFE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3906257" y="3545584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10" name="Text Placeholder 109">
            <a:extLst>
              <a:ext uri="{FF2B5EF4-FFF2-40B4-BE49-F238E27FC236}">
                <a16:creationId xmlns:a16="http://schemas.microsoft.com/office/drawing/2014/main" id="{DA3E9A29-365D-264C-AEDD-684F94EFF27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856728" y="5304217"/>
            <a:ext cx="6987385" cy="193040"/>
          </a:xfrm>
          <a:custGeom>
            <a:avLst/>
            <a:gdLst>
              <a:gd name="connsiteX0" fmla="*/ 4893155 w 6987385"/>
              <a:gd name="connsiteY0" fmla="*/ 0 h 193040"/>
              <a:gd name="connsiteX1" fmla="*/ 6987385 w 6987385"/>
              <a:gd name="connsiteY1" fmla="*/ 0 h 193040"/>
              <a:gd name="connsiteX2" fmla="*/ 6939125 w 6987385"/>
              <a:gd name="connsiteY2" fmla="*/ 193040 h 193040"/>
              <a:gd name="connsiteX3" fmla="*/ 4844895 w 6987385"/>
              <a:gd name="connsiteY3" fmla="*/ 193040 h 193040"/>
              <a:gd name="connsiteX4" fmla="*/ 2482479 w 6987385"/>
              <a:gd name="connsiteY4" fmla="*/ 0 h 193040"/>
              <a:gd name="connsiteX5" fmla="*/ 4576709 w 6987385"/>
              <a:gd name="connsiteY5" fmla="*/ 0 h 193040"/>
              <a:gd name="connsiteX6" fmla="*/ 4528449 w 6987385"/>
              <a:gd name="connsiteY6" fmla="*/ 193040 h 193040"/>
              <a:gd name="connsiteX7" fmla="*/ 2434219 w 6987385"/>
              <a:gd name="connsiteY7" fmla="*/ 193040 h 193040"/>
              <a:gd name="connsiteX8" fmla="*/ 48260 w 6987385"/>
              <a:gd name="connsiteY8" fmla="*/ 0 h 193040"/>
              <a:gd name="connsiteX9" fmla="*/ 2142490 w 6987385"/>
              <a:gd name="connsiteY9" fmla="*/ 0 h 193040"/>
              <a:gd name="connsiteX10" fmla="*/ 2094230 w 6987385"/>
              <a:gd name="connsiteY10" fmla="*/ 193040 h 193040"/>
              <a:gd name="connsiteX11" fmla="*/ 0 w 6987385"/>
              <a:gd name="connsiteY11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87385" h="193040">
                <a:moveTo>
                  <a:pt x="4893155" y="0"/>
                </a:moveTo>
                <a:lnTo>
                  <a:pt x="6987385" y="0"/>
                </a:lnTo>
                <a:lnTo>
                  <a:pt x="6939125" y="193040"/>
                </a:lnTo>
                <a:lnTo>
                  <a:pt x="4844895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</p:spPr>
        <p:txBody>
          <a:bodyPr wrap="square">
            <a:noAutofit/>
          </a:bodyPr>
          <a:lstStyle>
            <a:lvl1pPr>
              <a:defRPr sz="133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7" name="Text Placeholder 81">
            <a:extLst>
              <a:ext uri="{FF2B5EF4-FFF2-40B4-BE49-F238E27FC236}">
                <a16:creationId xmlns:a16="http://schemas.microsoft.com/office/drawing/2014/main" id="{2F2F7D6C-5B5A-114D-8F3F-DA9C47FEC26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74839" y="5490319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8" name="Picture Placeholder 84">
            <a:extLst>
              <a:ext uri="{FF2B5EF4-FFF2-40B4-BE49-F238E27FC236}">
                <a16:creationId xmlns:a16="http://schemas.microsoft.com/office/drawing/2014/main" id="{F41B96F4-97F1-6448-A093-4383407B9629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6340476" y="3545584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00" name="Text Placeholder 81">
            <a:extLst>
              <a:ext uri="{FF2B5EF4-FFF2-40B4-BE49-F238E27FC236}">
                <a16:creationId xmlns:a16="http://schemas.microsoft.com/office/drawing/2014/main" id="{8C4E34AE-B57E-B541-8BD7-7CE5CA6D072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85515" y="5490319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1" name="Picture Placeholder 84">
            <a:extLst>
              <a:ext uri="{FF2B5EF4-FFF2-40B4-BE49-F238E27FC236}">
                <a16:creationId xmlns:a16="http://schemas.microsoft.com/office/drawing/2014/main" id="{7178C4D6-340E-FB4C-B20B-E218AAA6C0C3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8751152" y="3545584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6" y="0"/>
            <a:ext cx="3120815" cy="6502400"/>
          </a:xfrm>
        </p:spPr>
        <p:txBody>
          <a:bodyPr anchor="ctr">
            <a:normAutofit/>
          </a:bodyPr>
          <a:lstStyle>
            <a:lvl1pPr>
              <a:defRPr sz="4500"/>
            </a:lvl1pPr>
          </a:lstStyle>
          <a:p>
            <a:r>
              <a:rPr lang="en-GB"/>
              <a:t>Who’s in the room?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3" name="Text Placeholder 81">
            <a:extLst>
              <a:ext uri="{FF2B5EF4-FFF2-40B4-BE49-F238E27FC236}">
                <a16:creationId xmlns:a16="http://schemas.microsoft.com/office/drawing/2014/main" id="{7E0D0B2A-74C6-F544-B979-122FB08EAB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-2844492" y="-962969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0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4" name="Picture Placeholder 84">
            <a:extLst>
              <a:ext uri="{FF2B5EF4-FFF2-40B4-BE49-F238E27FC236}">
                <a16:creationId xmlns:a16="http://schemas.microsoft.com/office/drawing/2014/main" id="{D0DB8D45-0BA0-7C45-AF18-2BF1AF60CCD8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-2778856" y="-2907704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06" name="Text Placeholder 81">
            <a:extLst>
              <a:ext uri="{FF2B5EF4-FFF2-40B4-BE49-F238E27FC236}">
                <a16:creationId xmlns:a16="http://schemas.microsoft.com/office/drawing/2014/main" id="{F19C58E5-3706-D849-B1FB-D04CCCFC09E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-410273" y="-962969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7" name="Picture Placeholder 84">
            <a:extLst>
              <a:ext uri="{FF2B5EF4-FFF2-40B4-BE49-F238E27FC236}">
                <a16:creationId xmlns:a16="http://schemas.microsoft.com/office/drawing/2014/main" id="{DE1FF348-F469-484B-821E-0676CD8FC528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-344636" y="-2907704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11" name="Text Placeholder 81">
            <a:extLst>
              <a:ext uri="{FF2B5EF4-FFF2-40B4-BE49-F238E27FC236}">
                <a16:creationId xmlns:a16="http://schemas.microsoft.com/office/drawing/2014/main" id="{76303C0A-F9BB-C94D-8821-CF7DC825DF8B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005444" y="-962969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2" name="Picture Placeholder 84">
            <a:extLst>
              <a:ext uri="{FF2B5EF4-FFF2-40B4-BE49-F238E27FC236}">
                <a16:creationId xmlns:a16="http://schemas.microsoft.com/office/drawing/2014/main" id="{6E301ED4-7195-8946-8990-DA94FE5C8898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2071081" y="-2907704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14" name="Text Placeholder 81">
            <a:extLst>
              <a:ext uri="{FF2B5EF4-FFF2-40B4-BE49-F238E27FC236}">
                <a16:creationId xmlns:a16="http://schemas.microsoft.com/office/drawing/2014/main" id="{F283A561-8613-8D48-8F20-EF710CB0BFD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439663" y="-962969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5" name="Picture Placeholder 84">
            <a:extLst>
              <a:ext uri="{FF2B5EF4-FFF2-40B4-BE49-F238E27FC236}">
                <a16:creationId xmlns:a16="http://schemas.microsoft.com/office/drawing/2014/main" id="{E0462B2D-83BE-2742-B468-05908CC2B4C0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4505300" y="-2907704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30" name="Text Placeholder 129">
            <a:extLst>
              <a:ext uri="{FF2B5EF4-FFF2-40B4-BE49-F238E27FC236}">
                <a16:creationId xmlns:a16="http://schemas.microsoft.com/office/drawing/2014/main" id="{50B106BD-3822-2A4D-B695-9372E8B077F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-2828385" y="-1149071"/>
            <a:ext cx="9426645" cy="193040"/>
          </a:xfrm>
          <a:custGeom>
            <a:avLst/>
            <a:gdLst>
              <a:gd name="connsiteX0" fmla="*/ 7332415 w 9426645"/>
              <a:gd name="connsiteY0" fmla="*/ 0 h 193040"/>
              <a:gd name="connsiteX1" fmla="*/ 9426645 w 9426645"/>
              <a:gd name="connsiteY1" fmla="*/ 0 h 193040"/>
              <a:gd name="connsiteX2" fmla="*/ 9378385 w 9426645"/>
              <a:gd name="connsiteY2" fmla="*/ 193040 h 193040"/>
              <a:gd name="connsiteX3" fmla="*/ 7284155 w 9426645"/>
              <a:gd name="connsiteY3" fmla="*/ 193040 h 193040"/>
              <a:gd name="connsiteX4" fmla="*/ 4898196 w 9426645"/>
              <a:gd name="connsiteY4" fmla="*/ 0 h 193040"/>
              <a:gd name="connsiteX5" fmla="*/ 6992426 w 9426645"/>
              <a:gd name="connsiteY5" fmla="*/ 0 h 193040"/>
              <a:gd name="connsiteX6" fmla="*/ 6944166 w 9426645"/>
              <a:gd name="connsiteY6" fmla="*/ 193040 h 193040"/>
              <a:gd name="connsiteX7" fmla="*/ 4849936 w 9426645"/>
              <a:gd name="connsiteY7" fmla="*/ 193040 h 193040"/>
              <a:gd name="connsiteX8" fmla="*/ 2482479 w 9426645"/>
              <a:gd name="connsiteY8" fmla="*/ 0 h 193040"/>
              <a:gd name="connsiteX9" fmla="*/ 4576709 w 9426645"/>
              <a:gd name="connsiteY9" fmla="*/ 0 h 193040"/>
              <a:gd name="connsiteX10" fmla="*/ 4528449 w 9426645"/>
              <a:gd name="connsiteY10" fmla="*/ 193040 h 193040"/>
              <a:gd name="connsiteX11" fmla="*/ 2434219 w 9426645"/>
              <a:gd name="connsiteY11" fmla="*/ 193040 h 193040"/>
              <a:gd name="connsiteX12" fmla="*/ 48260 w 9426645"/>
              <a:gd name="connsiteY12" fmla="*/ 0 h 193040"/>
              <a:gd name="connsiteX13" fmla="*/ 2142490 w 9426645"/>
              <a:gd name="connsiteY13" fmla="*/ 0 h 193040"/>
              <a:gd name="connsiteX14" fmla="*/ 2094230 w 9426645"/>
              <a:gd name="connsiteY14" fmla="*/ 193040 h 193040"/>
              <a:gd name="connsiteX15" fmla="*/ 0 w 9426645"/>
              <a:gd name="connsiteY15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426645" h="193040">
                <a:moveTo>
                  <a:pt x="7332415" y="0"/>
                </a:moveTo>
                <a:lnTo>
                  <a:pt x="9426645" y="0"/>
                </a:lnTo>
                <a:lnTo>
                  <a:pt x="9378385" y="193040"/>
                </a:lnTo>
                <a:lnTo>
                  <a:pt x="7284155" y="193040"/>
                </a:lnTo>
                <a:close/>
                <a:moveTo>
                  <a:pt x="4898196" y="0"/>
                </a:moveTo>
                <a:lnTo>
                  <a:pt x="6992426" y="0"/>
                </a:lnTo>
                <a:lnTo>
                  <a:pt x="6944166" y="193040"/>
                </a:lnTo>
                <a:lnTo>
                  <a:pt x="4849936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33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17" name="Text Placeholder 81">
            <a:extLst>
              <a:ext uri="{FF2B5EF4-FFF2-40B4-BE49-F238E27FC236}">
                <a16:creationId xmlns:a16="http://schemas.microsoft.com/office/drawing/2014/main" id="{3449C71E-0385-3546-96E4-0733A896EC9D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637100" y="-962969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8" name="Picture Placeholder 84">
            <a:extLst>
              <a:ext uri="{FF2B5EF4-FFF2-40B4-BE49-F238E27FC236}">
                <a16:creationId xmlns:a16="http://schemas.microsoft.com/office/drawing/2014/main" id="{028147C7-EA5C-5948-B47C-5BDE1CFD9589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7702736" y="-2907704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20" name="Text Placeholder 81">
            <a:extLst>
              <a:ext uri="{FF2B5EF4-FFF2-40B4-BE49-F238E27FC236}">
                <a16:creationId xmlns:a16="http://schemas.microsoft.com/office/drawing/2014/main" id="{F57E074B-A28E-DD4E-B544-FEA023E9249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0071319" y="-962969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21" name="Picture Placeholder 84">
            <a:extLst>
              <a:ext uri="{FF2B5EF4-FFF2-40B4-BE49-F238E27FC236}">
                <a16:creationId xmlns:a16="http://schemas.microsoft.com/office/drawing/2014/main" id="{2BC78A02-BEEC-7A45-905E-15B201C46999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10136956" y="-2907704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29" name="Text Placeholder 128">
            <a:extLst>
              <a:ext uri="{FF2B5EF4-FFF2-40B4-BE49-F238E27FC236}">
                <a16:creationId xmlns:a16="http://schemas.microsoft.com/office/drawing/2014/main" id="{5AD38A9A-5E25-024C-A999-557AA4DC5988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7653207" y="-1149071"/>
            <a:ext cx="4576709" cy="193040"/>
          </a:xfrm>
          <a:custGeom>
            <a:avLst/>
            <a:gdLst>
              <a:gd name="connsiteX0" fmla="*/ 2482479 w 4576709"/>
              <a:gd name="connsiteY0" fmla="*/ 0 h 193040"/>
              <a:gd name="connsiteX1" fmla="*/ 4576709 w 4576709"/>
              <a:gd name="connsiteY1" fmla="*/ 0 h 193040"/>
              <a:gd name="connsiteX2" fmla="*/ 4528449 w 4576709"/>
              <a:gd name="connsiteY2" fmla="*/ 193040 h 193040"/>
              <a:gd name="connsiteX3" fmla="*/ 2434219 w 4576709"/>
              <a:gd name="connsiteY3" fmla="*/ 193040 h 193040"/>
              <a:gd name="connsiteX4" fmla="*/ 48260 w 4576709"/>
              <a:gd name="connsiteY4" fmla="*/ 0 h 193040"/>
              <a:gd name="connsiteX5" fmla="*/ 2142490 w 4576709"/>
              <a:gd name="connsiteY5" fmla="*/ 0 h 193040"/>
              <a:gd name="connsiteX6" fmla="*/ 2094230 w 4576709"/>
              <a:gd name="connsiteY6" fmla="*/ 193040 h 193040"/>
              <a:gd name="connsiteX7" fmla="*/ 0 w 4576709"/>
              <a:gd name="connsiteY7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76709" h="193040"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33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396913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Image - right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3EE54FD-7835-9C4B-81DD-D042B6D9FA9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501600"/>
          </a:xfrm>
          <a:custGeom>
            <a:avLst/>
            <a:gdLst>
              <a:gd name="connsiteX0" fmla="*/ 0 w 6096000"/>
              <a:gd name="connsiteY0" fmla="*/ 0 h 6501600"/>
              <a:gd name="connsiteX1" fmla="*/ 6096000 w 6096000"/>
              <a:gd name="connsiteY1" fmla="*/ 0 h 6501600"/>
              <a:gd name="connsiteX2" fmla="*/ 6096000 w 6096000"/>
              <a:gd name="connsiteY2" fmla="*/ 6501600 h 6501600"/>
              <a:gd name="connsiteX3" fmla="*/ 252099 w 6096000"/>
              <a:gd name="connsiteY3" fmla="*/ 6501600 h 6501600"/>
              <a:gd name="connsiteX4" fmla="*/ 0 w 6096000"/>
              <a:gd name="connsiteY4" fmla="*/ 6249385 h 650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6501600">
                <a:moveTo>
                  <a:pt x="0" y="0"/>
                </a:moveTo>
                <a:lnTo>
                  <a:pt x="6096000" y="0"/>
                </a:lnTo>
                <a:lnTo>
                  <a:pt x="6096000" y="6501600"/>
                </a:lnTo>
                <a:lnTo>
                  <a:pt x="252099" y="6501600"/>
                </a:lnTo>
                <a:cubicBezTo>
                  <a:pt x="252099" y="6362305"/>
                  <a:pt x="139231" y="6249385"/>
                  <a:pt x="0" y="624938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09600"/>
            <a:ext cx="5089731" cy="182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1" y="2436812"/>
            <a:ext cx="5089731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4A273669-5DE8-2448-A646-28D9A9212653}"/>
              </a:ext>
            </a:extLst>
          </p:cNvPr>
          <p:cNvSpPr>
            <a:spLocks noGrp="1" noChangeAspect="1"/>
          </p:cNvSpPr>
          <p:nvPr>
            <p:ph type="body" sz="quarter" idx="13"/>
          </p:nvPr>
        </p:nvSpPr>
        <p:spPr>
          <a:xfrm>
            <a:off x="563497" y="528398"/>
            <a:ext cx="208800" cy="208800"/>
          </a:xfrm>
          <a:custGeom>
            <a:avLst/>
            <a:gdLst>
              <a:gd name="connsiteX0" fmla="*/ 201224 w 1820600"/>
              <a:gd name="connsiteY0" fmla="*/ 0 h 1820600"/>
              <a:gd name="connsiteX1" fmla="*/ 1619376 w 1820600"/>
              <a:gd name="connsiteY1" fmla="*/ 0 h 1820600"/>
              <a:gd name="connsiteX2" fmla="*/ 1820600 w 1820600"/>
              <a:gd name="connsiteY2" fmla="*/ 201224 h 1820600"/>
              <a:gd name="connsiteX3" fmla="*/ 1619376 w 1820600"/>
              <a:gd name="connsiteY3" fmla="*/ 402448 h 1820600"/>
              <a:gd name="connsiteX4" fmla="*/ 402448 w 1820600"/>
              <a:gd name="connsiteY4" fmla="*/ 402448 h 1820600"/>
              <a:gd name="connsiteX5" fmla="*/ 402448 w 1820600"/>
              <a:gd name="connsiteY5" fmla="*/ 1619376 h 1820600"/>
              <a:gd name="connsiteX6" fmla="*/ 201224 w 1820600"/>
              <a:gd name="connsiteY6" fmla="*/ 1820600 h 1820600"/>
              <a:gd name="connsiteX7" fmla="*/ 0 w 1820600"/>
              <a:gd name="connsiteY7" fmla="*/ 1619376 h 1820600"/>
              <a:gd name="connsiteX8" fmla="*/ 0 w 1820600"/>
              <a:gd name="connsiteY8" fmla="*/ 201224 h 1820600"/>
              <a:gd name="connsiteX9" fmla="*/ 201224 w 1820600"/>
              <a:gd name="connsiteY9" fmla="*/ 0 h 182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0600" h="1820600">
                <a:moveTo>
                  <a:pt x="201224" y="0"/>
                </a:moveTo>
                <a:lnTo>
                  <a:pt x="1619376" y="0"/>
                </a:lnTo>
                <a:cubicBezTo>
                  <a:pt x="1730543" y="0"/>
                  <a:pt x="1820600" y="90056"/>
                  <a:pt x="1820600" y="201224"/>
                </a:cubicBezTo>
                <a:cubicBezTo>
                  <a:pt x="1820600" y="312392"/>
                  <a:pt x="1730543" y="402448"/>
                  <a:pt x="1619376" y="402448"/>
                </a:cubicBezTo>
                <a:lnTo>
                  <a:pt x="402448" y="402448"/>
                </a:lnTo>
                <a:lnTo>
                  <a:pt x="402448" y="1619376"/>
                </a:lnTo>
                <a:cubicBezTo>
                  <a:pt x="402448" y="1730543"/>
                  <a:pt x="312392" y="1820600"/>
                  <a:pt x="201224" y="1820600"/>
                </a:cubicBezTo>
                <a:cubicBezTo>
                  <a:pt x="90056" y="1820600"/>
                  <a:pt x="0" y="1730543"/>
                  <a:pt x="0" y="1619376"/>
                </a:cubicBezTo>
                <a:lnTo>
                  <a:pt x="0" y="201224"/>
                </a:lnTo>
                <a:cubicBezTo>
                  <a:pt x="0" y="90056"/>
                  <a:pt x="90056" y="0"/>
                  <a:pt x="201224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554814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>
            <a:extLst>
              <a:ext uri="{FF2B5EF4-FFF2-40B4-BE49-F238E27FC236}">
                <a16:creationId xmlns:a16="http://schemas.microsoft.com/office/drawing/2014/main" id="{EF1D07A6-4178-244F-A520-0414F302AC0A}"/>
              </a:ext>
            </a:extLst>
          </p:cNvPr>
          <p:cNvSpPr txBox="1">
            <a:spLocks/>
          </p:cNvSpPr>
          <p:nvPr/>
        </p:nvSpPr>
        <p:spPr>
          <a:xfrm>
            <a:off x="615018" y="606553"/>
            <a:ext cx="5740063" cy="119274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tabLst>
                <a:tab pos="1778000" algn="l"/>
              </a:tabLst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/>
              <a:t>Todays Agenda</a:t>
            </a:r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sz="140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2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4B84F29C-D94D-954F-84AE-B2D3A9F3937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3636" y="1879601"/>
            <a:ext cx="10567928" cy="3085507"/>
          </a:xfrm>
          <a:custGeom>
            <a:avLst/>
            <a:gdLst>
              <a:gd name="connsiteX0" fmla="*/ 7621350 w 10567928"/>
              <a:gd name="connsiteY0" fmla="*/ 0 h 3085507"/>
              <a:gd name="connsiteX1" fmla="*/ 10567928 w 10567928"/>
              <a:gd name="connsiteY1" fmla="*/ 0 h 3085507"/>
              <a:gd name="connsiteX2" fmla="*/ 9796551 w 10567928"/>
              <a:gd name="connsiteY2" fmla="*/ 3085507 h 3085507"/>
              <a:gd name="connsiteX3" fmla="*/ 6849973 w 10567928"/>
              <a:gd name="connsiteY3" fmla="*/ 3085507 h 3085507"/>
              <a:gd name="connsiteX4" fmla="*/ 4185698 w 10567928"/>
              <a:gd name="connsiteY4" fmla="*/ 0 h 3085507"/>
              <a:gd name="connsiteX5" fmla="*/ 7132276 w 10567928"/>
              <a:gd name="connsiteY5" fmla="*/ 0 h 3085507"/>
              <a:gd name="connsiteX6" fmla="*/ 6360899 w 10567928"/>
              <a:gd name="connsiteY6" fmla="*/ 3085507 h 3085507"/>
              <a:gd name="connsiteX7" fmla="*/ 3414321 w 10567928"/>
              <a:gd name="connsiteY7" fmla="*/ 3085507 h 3085507"/>
              <a:gd name="connsiteX8" fmla="*/ 771377 w 10567928"/>
              <a:gd name="connsiteY8" fmla="*/ 0 h 3085507"/>
              <a:gd name="connsiteX9" fmla="*/ 3717955 w 10567928"/>
              <a:gd name="connsiteY9" fmla="*/ 0 h 3085507"/>
              <a:gd name="connsiteX10" fmla="*/ 2946578 w 10567928"/>
              <a:gd name="connsiteY10" fmla="*/ 3085507 h 3085507"/>
              <a:gd name="connsiteX11" fmla="*/ 0 w 10567928"/>
              <a:gd name="connsiteY11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567928" h="3085507">
                <a:moveTo>
                  <a:pt x="7621350" y="0"/>
                </a:moveTo>
                <a:lnTo>
                  <a:pt x="10567928" y="0"/>
                </a:lnTo>
                <a:lnTo>
                  <a:pt x="9796551" y="3085507"/>
                </a:lnTo>
                <a:lnTo>
                  <a:pt x="684997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33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6CBD5F40-1D90-DD4C-B6B7-B57D94A8012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-4780221" y="-3701052"/>
            <a:ext cx="7132276" cy="3085507"/>
          </a:xfrm>
          <a:custGeom>
            <a:avLst/>
            <a:gdLst>
              <a:gd name="connsiteX0" fmla="*/ 4185698 w 7132276"/>
              <a:gd name="connsiteY0" fmla="*/ 0 h 3085507"/>
              <a:gd name="connsiteX1" fmla="*/ 7132276 w 7132276"/>
              <a:gd name="connsiteY1" fmla="*/ 0 h 3085507"/>
              <a:gd name="connsiteX2" fmla="*/ 6360899 w 7132276"/>
              <a:gd name="connsiteY2" fmla="*/ 3085507 h 3085507"/>
              <a:gd name="connsiteX3" fmla="*/ 3414321 w 7132276"/>
              <a:gd name="connsiteY3" fmla="*/ 3085507 h 3085507"/>
              <a:gd name="connsiteX4" fmla="*/ 771377 w 7132276"/>
              <a:gd name="connsiteY4" fmla="*/ 0 h 3085507"/>
              <a:gd name="connsiteX5" fmla="*/ 3717955 w 7132276"/>
              <a:gd name="connsiteY5" fmla="*/ 0 h 3085507"/>
              <a:gd name="connsiteX6" fmla="*/ 2946578 w 7132276"/>
              <a:gd name="connsiteY6" fmla="*/ 3085507 h 3085507"/>
              <a:gd name="connsiteX7" fmla="*/ 0 w 7132276"/>
              <a:gd name="connsiteY7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32276" h="3085507"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33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4E58788E-AC90-1745-BF47-05A11C6088B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20352" y="-3701052"/>
            <a:ext cx="13944009" cy="3085507"/>
          </a:xfrm>
          <a:custGeom>
            <a:avLst/>
            <a:gdLst>
              <a:gd name="connsiteX0" fmla="*/ 10997431 w 13944009"/>
              <a:gd name="connsiteY0" fmla="*/ 0 h 3085507"/>
              <a:gd name="connsiteX1" fmla="*/ 13944009 w 13944009"/>
              <a:gd name="connsiteY1" fmla="*/ 0 h 3085507"/>
              <a:gd name="connsiteX2" fmla="*/ 13172632 w 13944009"/>
              <a:gd name="connsiteY2" fmla="*/ 3085507 h 3085507"/>
              <a:gd name="connsiteX3" fmla="*/ 10226054 w 13944009"/>
              <a:gd name="connsiteY3" fmla="*/ 3085507 h 3085507"/>
              <a:gd name="connsiteX4" fmla="*/ 7583110 w 13944009"/>
              <a:gd name="connsiteY4" fmla="*/ 0 h 3085507"/>
              <a:gd name="connsiteX5" fmla="*/ 10529688 w 13944009"/>
              <a:gd name="connsiteY5" fmla="*/ 0 h 3085507"/>
              <a:gd name="connsiteX6" fmla="*/ 9758311 w 13944009"/>
              <a:gd name="connsiteY6" fmla="*/ 3085507 h 3085507"/>
              <a:gd name="connsiteX7" fmla="*/ 6811733 w 13944009"/>
              <a:gd name="connsiteY7" fmla="*/ 3085507 h 3085507"/>
              <a:gd name="connsiteX8" fmla="*/ 4185698 w 13944009"/>
              <a:gd name="connsiteY8" fmla="*/ 0 h 3085507"/>
              <a:gd name="connsiteX9" fmla="*/ 7132276 w 13944009"/>
              <a:gd name="connsiteY9" fmla="*/ 0 h 3085507"/>
              <a:gd name="connsiteX10" fmla="*/ 6360899 w 13944009"/>
              <a:gd name="connsiteY10" fmla="*/ 3085507 h 3085507"/>
              <a:gd name="connsiteX11" fmla="*/ 3414321 w 13944009"/>
              <a:gd name="connsiteY11" fmla="*/ 3085507 h 3085507"/>
              <a:gd name="connsiteX12" fmla="*/ 771377 w 13944009"/>
              <a:gd name="connsiteY12" fmla="*/ 0 h 3085507"/>
              <a:gd name="connsiteX13" fmla="*/ 3717955 w 13944009"/>
              <a:gd name="connsiteY13" fmla="*/ 0 h 3085507"/>
              <a:gd name="connsiteX14" fmla="*/ 2946578 w 13944009"/>
              <a:gd name="connsiteY14" fmla="*/ 3085507 h 3085507"/>
              <a:gd name="connsiteX15" fmla="*/ 0 w 13944009"/>
              <a:gd name="connsiteY15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944009" h="3085507">
                <a:moveTo>
                  <a:pt x="10997431" y="0"/>
                </a:moveTo>
                <a:lnTo>
                  <a:pt x="13944009" y="0"/>
                </a:lnTo>
                <a:lnTo>
                  <a:pt x="13172632" y="3085507"/>
                </a:lnTo>
                <a:lnTo>
                  <a:pt x="10226054" y="3085507"/>
                </a:lnTo>
                <a:close/>
                <a:moveTo>
                  <a:pt x="7583110" y="0"/>
                </a:moveTo>
                <a:lnTo>
                  <a:pt x="10529688" y="0"/>
                </a:lnTo>
                <a:lnTo>
                  <a:pt x="9758311" y="3085507"/>
                </a:lnTo>
                <a:lnTo>
                  <a:pt x="681173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33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7" name="Text Placeholder 56">
            <a:extLst>
              <a:ext uri="{FF2B5EF4-FFF2-40B4-BE49-F238E27FC236}">
                <a16:creationId xmlns:a16="http://schemas.microsoft.com/office/drawing/2014/main" id="{2E28E51D-7300-EC4D-A09B-64EA6E9FACE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714501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8" name="Text Placeholder 56">
            <a:extLst>
              <a:ext uri="{FF2B5EF4-FFF2-40B4-BE49-F238E27FC236}">
                <a16:creationId xmlns:a16="http://schemas.microsoft.com/office/drawing/2014/main" id="{F66483F3-8055-5347-A6FF-F7895E5E8E8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714501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59" name="Text Placeholder 56">
            <a:extLst>
              <a:ext uri="{FF2B5EF4-FFF2-40B4-BE49-F238E27FC236}">
                <a16:creationId xmlns:a16="http://schemas.microsoft.com/office/drawing/2014/main" id="{02FECF16-70BE-6C4F-BB2A-FD0693BFB3F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159897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0" name="Text Placeholder 56">
            <a:extLst>
              <a:ext uri="{FF2B5EF4-FFF2-40B4-BE49-F238E27FC236}">
                <a16:creationId xmlns:a16="http://schemas.microsoft.com/office/drawing/2014/main" id="{289D0B76-0415-2D4E-87A4-9E58C003544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159897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61" name="Text Placeholder 56">
            <a:extLst>
              <a:ext uri="{FF2B5EF4-FFF2-40B4-BE49-F238E27FC236}">
                <a16:creationId xmlns:a16="http://schemas.microsoft.com/office/drawing/2014/main" id="{6D87313E-EBF1-684A-82D4-D26EE269429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616281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2" name="Text Placeholder 56">
            <a:extLst>
              <a:ext uri="{FF2B5EF4-FFF2-40B4-BE49-F238E27FC236}">
                <a16:creationId xmlns:a16="http://schemas.microsoft.com/office/drawing/2014/main" id="{007DF5D0-3E64-3646-BDF1-66B9275404B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16281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</p:spTree>
    <p:extLst>
      <p:ext uri="{BB962C8B-B14F-4D97-AF65-F5344CB8AC3E}">
        <p14:creationId xmlns:p14="http://schemas.microsoft.com/office/powerpoint/2010/main" val="3157625175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reak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18752497-0F11-A148-BE64-4764721D9502}"/>
              </a:ext>
            </a:extLst>
          </p:cNvPr>
          <p:cNvGrpSpPr/>
          <p:nvPr/>
        </p:nvGrpSpPr>
        <p:grpSpPr>
          <a:xfrm>
            <a:off x="-8239" y="609601"/>
            <a:ext cx="6245995" cy="5635625"/>
            <a:chOff x="-8238" y="355600"/>
            <a:chExt cx="6815438" cy="6149422"/>
          </a:xfrm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26968DDD-2381-424F-9723-F5F32594F556}"/>
                </a:ext>
              </a:extLst>
            </p:cNvPr>
            <p:cNvSpPr/>
            <p:nvPr/>
          </p:nvSpPr>
          <p:spPr>
            <a:xfrm>
              <a:off x="-8238" y="355600"/>
              <a:ext cx="6815438" cy="6149422"/>
            </a:xfrm>
            <a:custGeom>
              <a:avLst/>
              <a:gdLst>
                <a:gd name="connsiteX0" fmla="*/ 0 w 6815438"/>
                <a:gd name="connsiteY0" fmla="*/ 0 h 6149422"/>
                <a:gd name="connsiteX1" fmla="*/ 6815438 w 6815438"/>
                <a:gd name="connsiteY1" fmla="*/ 0 h 6149422"/>
                <a:gd name="connsiteX2" fmla="*/ 5278083 w 6815438"/>
                <a:gd name="connsiteY2" fmla="*/ 6149422 h 6149422"/>
                <a:gd name="connsiteX3" fmla="*/ 0 w 6815438"/>
                <a:gd name="connsiteY3" fmla="*/ 6149422 h 6149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15438" h="6149422">
                  <a:moveTo>
                    <a:pt x="0" y="0"/>
                  </a:moveTo>
                  <a:lnTo>
                    <a:pt x="6815438" y="0"/>
                  </a:lnTo>
                  <a:lnTo>
                    <a:pt x="5278083" y="6149422"/>
                  </a:lnTo>
                  <a:lnTo>
                    <a:pt x="0" y="61494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400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26C0937F-23EA-194F-8642-BEB28670398B}"/>
                </a:ext>
              </a:extLst>
            </p:cNvPr>
            <p:cNvSpPr/>
            <p:nvPr/>
          </p:nvSpPr>
          <p:spPr>
            <a:xfrm>
              <a:off x="-8238" y="6327405"/>
              <a:ext cx="5326364" cy="177617"/>
            </a:xfrm>
            <a:custGeom>
              <a:avLst/>
              <a:gdLst>
                <a:gd name="connsiteX0" fmla="*/ 0 w 5326364"/>
                <a:gd name="connsiteY0" fmla="*/ 0 h 177617"/>
                <a:gd name="connsiteX1" fmla="*/ 5326364 w 5326364"/>
                <a:gd name="connsiteY1" fmla="*/ 0 h 177617"/>
                <a:gd name="connsiteX2" fmla="*/ 5281960 w 5326364"/>
                <a:gd name="connsiteY2" fmla="*/ 177617 h 177617"/>
                <a:gd name="connsiteX3" fmla="*/ 0 w 5326364"/>
                <a:gd name="connsiteY3" fmla="*/ 177617 h 17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26364" h="177617">
                  <a:moveTo>
                    <a:pt x="0" y="0"/>
                  </a:moveTo>
                  <a:lnTo>
                    <a:pt x="5326364" y="0"/>
                  </a:lnTo>
                  <a:lnTo>
                    <a:pt x="5281960" y="177617"/>
                  </a:lnTo>
                  <a:lnTo>
                    <a:pt x="0" y="177617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400"/>
            </a:p>
          </p:txBody>
        </p:sp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518AE9-A1AC-884F-94E4-FD7CF5C589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04865" y="4261865"/>
            <a:ext cx="4023169" cy="1379539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4200" b="1"/>
            </a:lvl1pPr>
          </a:lstStyle>
          <a:p>
            <a:pPr lvl="0"/>
            <a:r>
              <a:rPr lang="en-GB"/>
              <a:t>Section Title </a:t>
            </a:r>
            <a:br>
              <a:rPr lang="en-GB"/>
            </a:br>
            <a:r>
              <a:rPr lang="en-GB"/>
              <a:t>Goes Here</a:t>
            </a:r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1C856C7-5A9E-5B4F-8F15-13A5000A06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245225 h 6858000"/>
              <a:gd name="connsiteX5" fmla="*/ 4837088 w 12192000"/>
              <a:gd name="connsiteY5" fmla="*/ 6245225 h 6858000"/>
              <a:gd name="connsiteX6" fmla="*/ 6245994 w 12192000"/>
              <a:gd name="connsiteY6" fmla="*/ 609600 h 6858000"/>
              <a:gd name="connsiteX7" fmla="*/ 0 w 12192000"/>
              <a:gd name="connsiteY7" fmla="*/ 6096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245225"/>
                </a:lnTo>
                <a:lnTo>
                  <a:pt x="4837088" y="6245225"/>
                </a:lnTo>
                <a:lnTo>
                  <a:pt x="6245994" y="609600"/>
                </a:lnTo>
                <a:lnTo>
                  <a:pt x="0" y="6096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F6748681-CB1E-D146-9743-66693C1EA6D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2727" y="887413"/>
            <a:ext cx="4655128" cy="2922587"/>
          </a:xfrm>
        </p:spPr>
        <p:txBody>
          <a:bodyPr anchor="ctr">
            <a:noAutofit/>
          </a:bodyPr>
          <a:lstStyle>
            <a:lvl1pPr>
              <a:defRPr sz="29999" b="1">
                <a:gradFill>
                  <a:gsLst>
                    <a:gs pos="12000">
                      <a:schemeClr val="accent2"/>
                    </a:gs>
                    <a:gs pos="93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GB"/>
              <a:t>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669511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mag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7" y="2436813"/>
            <a:ext cx="4505168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2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7" y="609601"/>
            <a:ext cx="5875868" cy="146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650044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7" y="2436813"/>
            <a:ext cx="10965600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704776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Chart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sz="14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7" y="2436813"/>
            <a:ext cx="4505168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47BDA6D-F005-5D4D-96DF-0CD62008197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5" y="2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  <a:gd name="connsiteX9" fmla="*/ 127472 w 6739467"/>
              <a:gd name="connsiteY9" fmla="*/ 5988112 h 6497999"/>
              <a:gd name="connsiteX10" fmla="*/ 6265014 w 6739467"/>
              <a:gd name="connsiteY10" fmla="*/ 5988112 h 6497999"/>
              <a:gd name="connsiteX11" fmla="*/ 6265014 w 6739467"/>
              <a:gd name="connsiteY11" fmla="*/ 509887 h 6497999"/>
              <a:gd name="connsiteX12" fmla="*/ 1497029 w 6739467"/>
              <a:gd name="connsiteY12" fmla="*/ 509887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lnTo>
                  <a:pt x="127472" y="5988112"/>
                </a:lnTo>
                <a:lnTo>
                  <a:pt x="6265014" y="5988112"/>
                </a:lnTo>
                <a:lnTo>
                  <a:pt x="6265014" y="509887"/>
                </a:lnTo>
                <a:lnTo>
                  <a:pt x="1497029" y="509887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7" y="609601"/>
            <a:ext cx="5187648" cy="146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76045233-382C-5544-B7F4-FF91B32A01D9}"/>
              </a:ext>
            </a:extLst>
          </p:cNvPr>
          <p:cNvSpPr/>
          <p:nvPr/>
        </p:nvSpPr>
        <p:spPr>
          <a:xfrm>
            <a:off x="5181118" y="509889"/>
            <a:ext cx="6536431" cy="5478225"/>
          </a:xfrm>
          <a:custGeom>
            <a:avLst/>
            <a:gdLst>
              <a:gd name="connsiteX0" fmla="*/ 1369556 w 6536430"/>
              <a:gd name="connsiteY0" fmla="*/ 0 h 5478225"/>
              <a:gd name="connsiteX1" fmla="*/ 6536430 w 6536430"/>
              <a:gd name="connsiteY1" fmla="*/ 0 h 5478225"/>
              <a:gd name="connsiteX2" fmla="*/ 6536430 w 6536430"/>
              <a:gd name="connsiteY2" fmla="*/ 5478225 h 5478225"/>
              <a:gd name="connsiteX3" fmla="*/ 0 w 6536430"/>
              <a:gd name="connsiteY3" fmla="*/ 5478225 h 5478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6430" h="5478225">
                <a:moveTo>
                  <a:pt x="1369556" y="0"/>
                </a:moveTo>
                <a:lnTo>
                  <a:pt x="6536430" y="0"/>
                </a:lnTo>
                <a:lnTo>
                  <a:pt x="6536430" y="5478225"/>
                </a:lnTo>
                <a:lnTo>
                  <a:pt x="0" y="54782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400"/>
          </a:p>
        </p:txBody>
      </p:sp>
    </p:spTree>
    <p:extLst>
      <p:ext uri="{BB962C8B-B14F-4D97-AF65-F5344CB8AC3E}">
        <p14:creationId xmlns:p14="http://schemas.microsoft.com/office/powerpoint/2010/main" val="1814719746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Chart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EDCCA77-93B5-3F4D-89F5-D55DB5E62F69}"/>
              </a:ext>
            </a:extLst>
          </p:cNvPr>
          <p:cNvSpPr/>
          <p:nvPr/>
        </p:nvSpPr>
        <p:spPr>
          <a:xfrm>
            <a:off x="444843" y="426308"/>
            <a:ext cx="11392931" cy="5690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56EBECB-C5D1-6548-B42C-A9EE50EB1D1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637220" y="0"/>
            <a:ext cx="10554781" cy="6498000"/>
          </a:xfrm>
          <a:custGeom>
            <a:avLst/>
            <a:gdLst>
              <a:gd name="connsiteX0" fmla="*/ 1624501 w 10554781"/>
              <a:gd name="connsiteY0" fmla="*/ 0 h 6498000"/>
              <a:gd name="connsiteX1" fmla="*/ 3540583 w 10554781"/>
              <a:gd name="connsiteY1" fmla="*/ 0 h 6498000"/>
              <a:gd name="connsiteX2" fmla="*/ 4060849 w 10554781"/>
              <a:gd name="connsiteY2" fmla="*/ 0 h 6498000"/>
              <a:gd name="connsiteX3" fmla="*/ 10554781 w 10554781"/>
              <a:gd name="connsiteY3" fmla="*/ 0 h 6498000"/>
              <a:gd name="connsiteX4" fmla="*/ 10554781 w 10554781"/>
              <a:gd name="connsiteY4" fmla="*/ 6498000 h 6498000"/>
              <a:gd name="connsiteX5" fmla="*/ 4710388 w 10554781"/>
              <a:gd name="connsiteY5" fmla="*/ 6498000 h 6498000"/>
              <a:gd name="connsiteX6" fmla="*/ 4710781 w 10554781"/>
              <a:gd name="connsiteY6" fmla="*/ 6496050 h 6498000"/>
              <a:gd name="connsiteX7" fmla="*/ 4458781 w 10554781"/>
              <a:gd name="connsiteY7" fmla="*/ 6244050 h 6498000"/>
              <a:gd name="connsiteX8" fmla="*/ 4206781 w 10554781"/>
              <a:gd name="connsiteY8" fmla="*/ 6496050 h 6498000"/>
              <a:gd name="connsiteX9" fmla="*/ 4207175 w 10554781"/>
              <a:gd name="connsiteY9" fmla="*/ 6498000 h 6498000"/>
              <a:gd name="connsiteX10" fmla="*/ 4060849 w 10554781"/>
              <a:gd name="connsiteY10" fmla="*/ 6498000 h 6498000"/>
              <a:gd name="connsiteX11" fmla="*/ 3540583 w 10554781"/>
              <a:gd name="connsiteY11" fmla="*/ 6498000 h 6498000"/>
              <a:gd name="connsiteX12" fmla="*/ 0 w 10554781"/>
              <a:gd name="connsiteY12" fmla="*/ 6498000 h 6498000"/>
              <a:gd name="connsiteX13" fmla="*/ 94043 w 10554781"/>
              <a:gd name="connsiteY13" fmla="*/ 6121831 h 6498000"/>
              <a:gd name="connsiteX14" fmla="*/ 10192831 w 10554781"/>
              <a:gd name="connsiteY14" fmla="*/ 6121831 h 6498000"/>
              <a:gd name="connsiteX15" fmla="*/ 10192831 w 10554781"/>
              <a:gd name="connsiteY15" fmla="*/ 418454 h 6498000"/>
              <a:gd name="connsiteX16" fmla="*/ 1519888 w 10554781"/>
              <a:gd name="connsiteY16" fmla="*/ 418454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554781" h="6498000">
                <a:moveTo>
                  <a:pt x="1624501" y="0"/>
                </a:moveTo>
                <a:lnTo>
                  <a:pt x="3540583" y="0"/>
                </a:lnTo>
                <a:lnTo>
                  <a:pt x="4060849" y="0"/>
                </a:lnTo>
                <a:lnTo>
                  <a:pt x="10554781" y="0"/>
                </a:lnTo>
                <a:lnTo>
                  <a:pt x="10554781" y="6498000"/>
                </a:lnTo>
                <a:lnTo>
                  <a:pt x="4710388" y="6498000"/>
                </a:lnTo>
                <a:lnTo>
                  <a:pt x="4710781" y="6496050"/>
                </a:lnTo>
                <a:cubicBezTo>
                  <a:pt x="4710781" y="6356874"/>
                  <a:pt x="4597957" y="6244050"/>
                  <a:pt x="4458781" y="6244050"/>
                </a:cubicBezTo>
                <a:cubicBezTo>
                  <a:pt x="4319605" y="6244050"/>
                  <a:pt x="4206781" y="6356874"/>
                  <a:pt x="4206781" y="6496050"/>
                </a:cubicBezTo>
                <a:lnTo>
                  <a:pt x="4207175" y="6498000"/>
                </a:lnTo>
                <a:lnTo>
                  <a:pt x="4060849" y="6498000"/>
                </a:lnTo>
                <a:lnTo>
                  <a:pt x="3540583" y="6498000"/>
                </a:lnTo>
                <a:lnTo>
                  <a:pt x="0" y="6498000"/>
                </a:lnTo>
                <a:lnTo>
                  <a:pt x="94043" y="6121831"/>
                </a:lnTo>
                <a:lnTo>
                  <a:pt x="10192831" y="6121831"/>
                </a:lnTo>
                <a:lnTo>
                  <a:pt x="10192831" y="418454"/>
                </a:lnTo>
                <a:lnTo>
                  <a:pt x="1519888" y="418454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5" y="2436813"/>
            <a:ext cx="10928171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1"/>
            <a:ext cx="10928172" cy="146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8486310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se Study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D6D3A19-B41C-5A47-AF82-CCA882BCA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1" y="2941639"/>
            <a:ext cx="10969625" cy="3170237"/>
          </a:xfr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33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609600"/>
            <a:ext cx="10965600" cy="777240"/>
          </a:xfrm>
        </p:spPr>
        <p:txBody>
          <a:bodyPr/>
          <a:lstStyle/>
          <a:p>
            <a:r>
              <a:rPr lang="en-GB"/>
              <a:t>Case Study Title Goes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E27557F0-1BBA-6647-9998-DCEAAFB33B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9532" y="2166002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53948A59-8AF0-DE4F-8535-2F0B40648D1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991068" y="2166002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18F82DBF-EC05-BD45-B722-B564A053E9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05300" y="2166002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75B94588-F5B7-004F-AF61-113E2169F51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9530" y="1531620"/>
            <a:ext cx="10966591" cy="542176"/>
          </a:xfrm>
          <a:custGeom>
            <a:avLst/>
            <a:gdLst>
              <a:gd name="connsiteX0" fmla="*/ 7371537 w 10966590"/>
              <a:gd name="connsiteY0" fmla="*/ 0 h 542176"/>
              <a:gd name="connsiteX1" fmla="*/ 10966590 w 10966590"/>
              <a:gd name="connsiteY1" fmla="*/ 0 h 542176"/>
              <a:gd name="connsiteX2" fmla="*/ 10966590 w 10966590"/>
              <a:gd name="connsiteY2" fmla="*/ 542176 h 542176"/>
              <a:gd name="connsiteX3" fmla="*/ 7371537 w 10966590"/>
              <a:gd name="connsiteY3" fmla="*/ 542176 h 542176"/>
              <a:gd name="connsiteX4" fmla="*/ 3685769 w 10966590"/>
              <a:gd name="connsiteY4" fmla="*/ 0 h 542176"/>
              <a:gd name="connsiteX5" fmla="*/ 7280822 w 10966590"/>
              <a:gd name="connsiteY5" fmla="*/ 0 h 542176"/>
              <a:gd name="connsiteX6" fmla="*/ 7280822 w 10966590"/>
              <a:gd name="connsiteY6" fmla="*/ 542176 h 542176"/>
              <a:gd name="connsiteX7" fmla="*/ 3685769 w 10966590"/>
              <a:gd name="connsiteY7" fmla="*/ 542176 h 542176"/>
              <a:gd name="connsiteX8" fmla="*/ 0 w 10966590"/>
              <a:gd name="connsiteY8" fmla="*/ 0 h 542176"/>
              <a:gd name="connsiteX9" fmla="*/ 3595053 w 10966590"/>
              <a:gd name="connsiteY9" fmla="*/ 0 h 542176"/>
              <a:gd name="connsiteX10" fmla="*/ 3595053 w 10966590"/>
              <a:gd name="connsiteY10" fmla="*/ 542176 h 542176"/>
              <a:gd name="connsiteX11" fmla="*/ 0 w 10966590"/>
              <a:gd name="connsiteY11" fmla="*/ 542176 h 542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66590" h="542176">
                <a:moveTo>
                  <a:pt x="7371537" y="0"/>
                </a:moveTo>
                <a:lnTo>
                  <a:pt x="10966590" y="0"/>
                </a:lnTo>
                <a:lnTo>
                  <a:pt x="10966590" y="542176"/>
                </a:lnTo>
                <a:lnTo>
                  <a:pt x="7371537" y="542176"/>
                </a:lnTo>
                <a:close/>
                <a:moveTo>
                  <a:pt x="3685769" y="0"/>
                </a:moveTo>
                <a:lnTo>
                  <a:pt x="7280822" y="0"/>
                </a:lnTo>
                <a:lnTo>
                  <a:pt x="7280822" y="542176"/>
                </a:lnTo>
                <a:lnTo>
                  <a:pt x="3685769" y="542176"/>
                </a:lnTo>
                <a:close/>
                <a:moveTo>
                  <a:pt x="0" y="0"/>
                </a:moveTo>
                <a:lnTo>
                  <a:pt x="3595053" y="0"/>
                </a:lnTo>
                <a:lnTo>
                  <a:pt x="3595053" y="542176"/>
                </a:lnTo>
                <a:lnTo>
                  <a:pt x="0" y="542176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33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0" name="Text Placeholder 8">
            <a:extLst>
              <a:ext uri="{FF2B5EF4-FFF2-40B4-BE49-F238E27FC236}">
                <a16:creationId xmlns:a16="http://schemas.microsoft.com/office/drawing/2014/main" id="{5F798D50-4CE4-F447-87F8-15FF8A1658C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9532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1" name="Text Placeholder 8">
            <a:extLst>
              <a:ext uri="{FF2B5EF4-FFF2-40B4-BE49-F238E27FC236}">
                <a16:creationId xmlns:a16="http://schemas.microsoft.com/office/drawing/2014/main" id="{DD283EE5-3BA3-874C-A54B-C4EDCBEDDAC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991068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2" name="Text Placeholder 8">
            <a:extLst>
              <a:ext uri="{FF2B5EF4-FFF2-40B4-BE49-F238E27FC236}">
                <a16:creationId xmlns:a16="http://schemas.microsoft.com/office/drawing/2014/main" id="{E5589F9A-A53F-A84C-B850-BA74F767051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305300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</p:spTree>
    <p:extLst>
      <p:ext uri="{BB962C8B-B14F-4D97-AF65-F5344CB8AC3E}">
        <p14:creationId xmlns:p14="http://schemas.microsoft.com/office/powerpoint/2010/main" val="2425401624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900" y="1363980"/>
            <a:ext cx="10043159" cy="4130040"/>
          </a:xfrm>
          <a:prstGeom prst="parallelogram">
            <a:avLst/>
          </a:prstGeom>
          <a:solidFill>
            <a:schemeClr val="bg1"/>
          </a:solidFill>
        </p:spPr>
        <p:txBody>
          <a:bodyPr anchor="ctr"/>
          <a:lstStyle>
            <a:lvl1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6515934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75D72E6-9411-1B4C-81D0-42BD2EE8C24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74876" y="5119052"/>
            <a:ext cx="7839075" cy="97905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anchor="ctr">
            <a:normAutofit/>
          </a:bodyPr>
          <a:lstStyle>
            <a:lvl1pPr algn="ctr">
              <a:defRPr sz="133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US"/>
              <a:t>   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7DC2C98D-EEE6-244E-B9DD-32C94FB0924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74876" y="1662668"/>
            <a:ext cx="7839075" cy="97905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anchor="ctr">
            <a:normAutofit/>
          </a:bodyPr>
          <a:lstStyle>
            <a:lvl1pPr algn="ctr">
              <a:defRPr sz="133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US"/>
              <a:t>  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9E8BC8-E37D-DC43-B023-CA84A9CACB1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90551" y="2866233"/>
            <a:ext cx="10761663" cy="1125537"/>
          </a:xfrm>
        </p:spPr>
        <p:txBody>
          <a:bodyPr anchor="ctr">
            <a:normAutofit/>
          </a:bodyPr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Statement Goes Here</a:t>
            </a:r>
          </a:p>
        </p:txBody>
      </p:sp>
    </p:spTree>
    <p:extLst>
      <p:ext uri="{BB962C8B-B14F-4D97-AF65-F5344CB8AC3E}">
        <p14:creationId xmlns:p14="http://schemas.microsoft.com/office/powerpoint/2010/main" val="2338519045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oi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6F586F69-3533-5F4F-85BF-457BB915F94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52329" y="2136141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33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3" name="Content Placeholder 52">
            <a:extLst>
              <a:ext uri="{FF2B5EF4-FFF2-40B4-BE49-F238E27FC236}">
                <a16:creationId xmlns:a16="http://schemas.microsoft.com/office/drawing/2014/main" id="{C27B8D16-878E-594C-BA9E-010EE25E648C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17264" y="5301208"/>
            <a:ext cx="10452445" cy="195352"/>
          </a:xfrm>
          <a:custGeom>
            <a:avLst/>
            <a:gdLst>
              <a:gd name="connsiteX0" fmla="*/ 7110414 w 10452445"/>
              <a:gd name="connsiteY0" fmla="*/ 0 h 195352"/>
              <a:gd name="connsiteX1" fmla="*/ 10452445 w 10452445"/>
              <a:gd name="connsiteY1" fmla="*/ 0 h 195352"/>
              <a:gd name="connsiteX2" fmla="*/ 10421154 w 10452445"/>
              <a:gd name="connsiteY2" fmla="*/ 195352 h 195352"/>
              <a:gd name="connsiteX3" fmla="*/ 7079123 w 10452445"/>
              <a:gd name="connsiteY3" fmla="*/ 195352 h 195352"/>
              <a:gd name="connsiteX4" fmla="*/ 3577116 w 10452445"/>
              <a:gd name="connsiteY4" fmla="*/ 0 h 195352"/>
              <a:gd name="connsiteX5" fmla="*/ 6919147 w 10452445"/>
              <a:gd name="connsiteY5" fmla="*/ 0 h 195352"/>
              <a:gd name="connsiteX6" fmla="*/ 6887856 w 10452445"/>
              <a:gd name="connsiteY6" fmla="*/ 195352 h 195352"/>
              <a:gd name="connsiteX7" fmla="*/ 3545825 w 10452445"/>
              <a:gd name="connsiteY7" fmla="*/ 195352 h 195352"/>
              <a:gd name="connsiteX8" fmla="*/ 31291 w 10452445"/>
              <a:gd name="connsiteY8" fmla="*/ 0 h 195352"/>
              <a:gd name="connsiteX9" fmla="*/ 3373323 w 10452445"/>
              <a:gd name="connsiteY9" fmla="*/ 0 h 195352"/>
              <a:gd name="connsiteX10" fmla="*/ 3342031 w 10452445"/>
              <a:gd name="connsiteY10" fmla="*/ 195352 h 195352"/>
              <a:gd name="connsiteX11" fmla="*/ 0 w 10452445"/>
              <a:gd name="connsiteY11" fmla="*/ 195352 h 195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52445" h="195352">
                <a:moveTo>
                  <a:pt x="7110414" y="0"/>
                </a:moveTo>
                <a:lnTo>
                  <a:pt x="10452445" y="0"/>
                </a:lnTo>
                <a:lnTo>
                  <a:pt x="10421154" y="195352"/>
                </a:lnTo>
                <a:lnTo>
                  <a:pt x="7079123" y="195352"/>
                </a:lnTo>
                <a:close/>
                <a:moveTo>
                  <a:pt x="3577116" y="0"/>
                </a:moveTo>
                <a:lnTo>
                  <a:pt x="6919147" y="0"/>
                </a:lnTo>
                <a:lnTo>
                  <a:pt x="6887856" y="195352"/>
                </a:lnTo>
                <a:lnTo>
                  <a:pt x="3545825" y="195352"/>
                </a:lnTo>
                <a:close/>
                <a:moveTo>
                  <a:pt x="31291" y="0"/>
                </a:moveTo>
                <a:lnTo>
                  <a:pt x="3373323" y="0"/>
                </a:lnTo>
                <a:lnTo>
                  <a:pt x="3342031" y="195352"/>
                </a:lnTo>
                <a:lnTo>
                  <a:pt x="0" y="195352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33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731E1C47-DD69-A64A-8A3C-17882AE12DD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66216" y="2435403"/>
            <a:ext cx="2717801" cy="547688"/>
          </a:xfrm>
        </p:spPr>
        <p:txBody>
          <a:bodyPr anchor="ctr"/>
          <a:lstStyle>
            <a:lvl4pPr algn="ctr">
              <a:defRPr/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4" name="Text Placeholder 42">
            <a:extLst>
              <a:ext uri="{FF2B5EF4-FFF2-40B4-BE49-F238E27FC236}">
                <a16:creationId xmlns:a16="http://schemas.microsoft.com/office/drawing/2014/main" id="{D90EC933-9590-AE4A-B72E-4F29C40DFEC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66216" y="3140968"/>
            <a:ext cx="2717801" cy="547688"/>
          </a:xfrm>
        </p:spPr>
        <p:txBody>
          <a:bodyPr anchor="t">
            <a:normAutofit/>
          </a:bodyPr>
          <a:lstStyle>
            <a:lvl4pPr algn="ctr">
              <a:defRPr sz="1200" b="0"/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F1E6AA1F-0C53-9E4E-BA5C-8F931F63578F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4198155" y="2136141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33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7" name="Text Placeholder 42">
            <a:extLst>
              <a:ext uri="{FF2B5EF4-FFF2-40B4-BE49-F238E27FC236}">
                <a16:creationId xmlns:a16="http://schemas.microsoft.com/office/drawing/2014/main" id="{9752D0A0-8F32-4C4D-846A-F569F0F7D5C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812041" y="2435403"/>
            <a:ext cx="2717801" cy="547688"/>
          </a:xfrm>
        </p:spPr>
        <p:txBody>
          <a:bodyPr anchor="ctr"/>
          <a:lstStyle>
            <a:lvl4pPr algn="ctr">
              <a:defRPr/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8" name="Text Placeholder 42">
            <a:extLst>
              <a:ext uri="{FF2B5EF4-FFF2-40B4-BE49-F238E27FC236}">
                <a16:creationId xmlns:a16="http://schemas.microsoft.com/office/drawing/2014/main" id="{D8DF6BB9-0AFD-A940-A490-D9F79977369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812041" y="3140968"/>
            <a:ext cx="2717801" cy="547688"/>
          </a:xfrm>
        </p:spPr>
        <p:txBody>
          <a:bodyPr anchor="t">
            <a:normAutofit/>
          </a:bodyPr>
          <a:lstStyle>
            <a:lvl4pPr algn="ctr">
              <a:defRPr sz="1200" b="0"/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89046D37-1DEB-0D4E-8765-C5E2335F86F6}"/>
              </a:ext>
            </a:extLst>
          </p:cNvPr>
          <p:cNvSpPr>
            <a:spLocks noGrp="1"/>
          </p:cNvSpPr>
          <p:nvPr>
            <p:ph idx="20" hasCustomPrompt="1"/>
          </p:nvPr>
        </p:nvSpPr>
        <p:spPr>
          <a:xfrm>
            <a:off x="7731453" y="2136141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33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1" name="Text Placeholder 42">
            <a:extLst>
              <a:ext uri="{FF2B5EF4-FFF2-40B4-BE49-F238E27FC236}">
                <a16:creationId xmlns:a16="http://schemas.microsoft.com/office/drawing/2014/main" id="{60C5B26C-67C1-4B41-A927-21EF4C98224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345338" y="2435403"/>
            <a:ext cx="2717801" cy="547688"/>
          </a:xfrm>
        </p:spPr>
        <p:txBody>
          <a:bodyPr anchor="ctr"/>
          <a:lstStyle>
            <a:lvl4pPr algn="ctr">
              <a:defRPr/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52" name="Text Placeholder 42">
            <a:extLst>
              <a:ext uri="{FF2B5EF4-FFF2-40B4-BE49-F238E27FC236}">
                <a16:creationId xmlns:a16="http://schemas.microsoft.com/office/drawing/2014/main" id="{DE5D7B1E-322F-4043-856C-5F50C2ED943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345338" y="3140968"/>
            <a:ext cx="2717801" cy="547688"/>
          </a:xfrm>
        </p:spPr>
        <p:txBody>
          <a:bodyPr anchor="t">
            <a:normAutofit/>
          </a:bodyPr>
          <a:lstStyle>
            <a:lvl4pPr algn="ctr">
              <a:defRPr sz="1200" b="0"/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1ADF616-547B-FE4F-83B6-337F9715E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1188720"/>
            <a:ext cx="10965600" cy="93472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2561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9D0571CB-8BC9-D84F-9E30-8938179DFC8A}"/>
              </a:ext>
            </a:extLst>
          </p:cNvPr>
          <p:cNvSpPr/>
          <p:nvPr userDrawn="1"/>
        </p:nvSpPr>
        <p:spPr>
          <a:xfrm>
            <a:off x="3980268" y="0"/>
            <a:ext cx="2591755" cy="6858000"/>
          </a:xfrm>
          <a:custGeom>
            <a:avLst/>
            <a:gdLst>
              <a:gd name="connsiteX0" fmla="*/ 1896356 w 2591755"/>
              <a:gd name="connsiteY0" fmla="*/ 0 h 6858000"/>
              <a:gd name="connsiteX1" fmla="*/ 2591755 w 2591755"/>
              <a:gd name="connsiteY1" fmla="*/ 0 h 6858000"/>
              <a:gd name="connsiteX2" fmla="*/ 695399 w 2591755"/>
              <a:gd name="connsiteY2" fmla="*/ 6858000 h 6858000"/>
              <a:gd name="connsiteX3" fmla="*/ 0 w 259175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1755" h="6858000">
                <a:moveTo>
                  <a:pt x="1896356" y="0"/>
                </a:moveTo>
                <a:lnTo>
                  <a:pt x="2591755" y="0"/>
                </a:lnTo>
                <a:lnTo>
                  <a:pt x="695399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1000">
                <a:schemeClr val="accent2">
                  <a:alpha val="90000"/>
                </a:schemeClr>
              </a:gs>
              <a:gs pos="95000">
                <a:schemeClr val="accent3">
                  <a:alpha val="9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971CB30-64C4-144F-8D41-BDABE18F052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75668" y="0"/>
            <a:ext cx="7516333" cy="6858000"/>
          </a:xfrm>
          <a:custGeom>
            <a:avLst/>
            <a:gdLst>
              <a:gd name="connsiteX0" fmla="*/ 1896356 w 7516333"/>
              <a:gd name="connsiteY0" fmla="*/ 0 h 6858000"/>
              <a:gd name="connsiteX1" fmla="*/ 7516333 w 7516333"/>
              <a:gd name="connsiteY1" fmla="*/ 0 h 6858000"/>
              <a:gd name="connsiteX2" fmla="*/ 7516333 w 7516333"/>
              <a:gd name="connsiteY2" fmla="*/ 6858000 h 6858000"/>
              <a:gd name="connsiteX3" fmla="*/ 0 w 751633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6333" h="6858000">
                <a:moveTo>
                  <a:pt x="1896356" y="0"/>
                </a:moveTo>
                <a:lnTo>
                  <a:pt x="7516333" y="0"/>
                </a:lnTo>
                <a:lnTo>
                  <a:pt x="751633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84B6E5DE-49BC-3F42-9544-E7E7A6D8ABEF}"/>
              </a:ext>
            </a:extLst>
          </p:cNvPr>
          <p:cNvSpPr/>
          <p:nvPr userDrawn="1"/>
        </p:nvSpPr>
        <p:spPr>
          <a:xfrm>
            <a:off x="0" y="0"/>
            <a:ext cx="6095999" cy="6858000"/>
          </a:xfrm>
          <a:custGeom>
            <a:avLst/>
            <a:gdLst>
              <a:gd name="connsiteX0" fmla="*/ 0 w 5907109"/>
              <a:gd name="connsiteY0" fmla="*/ 0 h 6858000"/>
              <a:gd name="connsiteX1" fmla="*/ 5907109 w 5907109"/>
              <a:gd name="connsiteY1" fmla="*/ 0 h 6858000"/>
              <a:gd name="connsiteX2" fmla="*/ 4069513 w 5907109"/>
              <a:gd name="connsiteY2" fmla="*/ 6858000 h 6858000"/>
              <a:gd name="connsiteX3" fmla="*/ 0 w 590710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07109" h="6858000">
                <a:moveTo>
                  <a:pt x="0" y="0"/>
                </a:moveTo>
                <a:lnTo>
                  <a:pt x="5907109" y="0"/>
                </a:lnTo>
                <a:lnTo>
                  <a:pt x="406951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2D879A0-3568-0846-86A6-1F737391F52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01040" y="804863"/>
            <a:ext cx="4396740" cy="1355407"/>
          </a:xfrm>
        </p:spPr>
        <p:txBody>
          <a:bodyPr lIns="0" rIns="0">
            <a:noAutofit/>
          </a:bodyPr>
          <a:lstStyle>
            <a:lvl1pPr>
              <a:lnSpc>
                <a:spcPct val="90000"/>
              </a:lnSpc>
              <a:spcAft>
                <a:spcPts val="0"/>
              </a:spcAft>
              <a:defRPr sz="4500" b="1"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bg1"/>
                </a:solidFill>
              </a:defRPr>
            </a:lvl2pPr>
            <a:lvl3pPr marL="7938" indent="0">
              <a:buNone/>
              <a:defRPr/>
            </a:lvl3pPr>
          </a:lstStyle>
          <a:p>
            <a:pPr lvl="0"/>
            <a:r>
              <a:rPr lang="en-GB"/>
              <a:t>Presentation </a:t>
            </a:r>
            <a:br>
              <a:rPr lang="en-GB"/>
            </a:br>
            <a:r>
              <a:rPr lang="en-GB"/>
              <a:t>title goes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02669FF-10A9-8441-81B5-A909A02D7E5B}"/>
              </a:ext>
            </a:extLst>
          </p:cNvPr>
          <p:cNvGrpSpPr/>
          <p:nvPr userDrawn="1"/>
        </p:nvGrpSpPr>
        <p:grpSpPr>
          <a:xfrm>
            <a:off x="562233" y="5325750"/>
            <a:ext cx="3107390" cy="1255133"/>
            <a:chOff x="562233" y="5325750"/>
            <a:chExt cx="3107390" cy="1255133"/>
          </a:xfrm>
        </p:grpSpPr>
        <p:pic>
          <p:nvPicPr>
            <p:cNvPr id="3" name="Picture 2" descr="A picture containing text, clipart&#10;&#10;Description automatically generated">
              <a:extLst>
                <a:ext uri="{FF2B5EF4-FFF2-40B4-BE49-F238E27FC236}">
                  <a16:creationId xmlns:a16="http://schemas.microsoft.com/office/drawing/2014/main" id="{DF19E0F1-E94E-0749-A898-486E786596D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2233" y="5614268"/>
              <a:ext cx="704336" cy="678096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81DCADEB-46C0-334D-B7F1-CBAD26E249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5644" y="5325750"/>
              <a:ext cx="2673979" cy="12551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77657523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ey Takeaway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 Placeholder 21">
            <a:extLst>
              <a:ext uri="{FF2B5EF4-FFF2-40B4-BE49-F238E27FC236}">
                <a16:creationId xmlns:a16="http://schemas.microsoft.com/office/drawing/2014/main" id="{B3B6E53A-D89B-B940-9D39-415F8E4D305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141817" y="204790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6" name="Text Placeholder 21">
            <a:extLst>
              <a:ext uri="{FF2B5EF4-FFF2-40B4-BE49-F238E27FC236}">
                <a16:creationId xmlns:a16="http://schemas.microsoft.com/office/drawing/2014/main" id="{A74AF6A7-69A9-7A48-92AE-BC526D3BA4E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4771115" y="1798517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60" name="Text Placeholder 21">
            <a:extLst>
              <a:ext uri="{FF2B5EF4-FFF2-40B4-BE49-F238E27FC236}">
                <a16:creationId xmlns:a16="http://schemas.microsoft.com/office/drawing/2014/main" id="{9EE33D39-7F12-864F-8883-F7C67CA8FC7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4406065" y="3360110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64" name="Text Placeholder 21">
            <a:extLst>
              <a:ext uri="{FF2B5EF4-FFF2-40B4-BE49-F238E27FC236}">
                <a16:creationId xmlns:a16="http://schemas.microsoft.com/office/drawing/2014/main" id="{773ADB21-32BE-4641-94A5-B04DD7EDFBD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5550189" y="-1414461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7" name="Text Placeholder 76">
            <a:extLst>
              <a:ext uri="{FF2B5EF4-FFF2-40B4-BE49-F238E27FC236}">
                <a16:creationId xmlns:a16="http://schemas.microsoft.com/office/drawing/2014/main" id="{27E5DDBD-3796-0C48-8987-7575D29D865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3114786" y="-1414464"/>
            <a:ext cx="2782519" cy="6022347"/>
          </a:xfrm>
          <a:custGeom>
            <a:avLst/>
            <a:gdLst>
              <a:gd name="connsiteX0" fmla="*/ 311944 w 2782519"/>
              <a:gd name="connsiteY0" fmla="*/ 4774571 h 6022346"/>
              <a:gd name="connsiteX1" fmla="*/ 1638395 w 2782519"/>
              <a:gd name="connsiteY1" fmla="*/ 4774571 h 6022346"/>
              <a:gd name="connsiteX2" fmla="*/ 1326451 w 2782519"/>
              <a:gd name="connsiteY2" fmla="*/ 6022346 h 6022346"/>
              <a:gd name="connsiteX3" fmla="*/ 0 w 2782519"/>
              <a:gd name="connsiteY3" fmla="*/ 6022346 h 6022346"/>
              <a:gd name="connsiteX4" fmla="*/ 676993 w 2782519"/>
              <a:gd name="connsiteY4" fmla="*/ 3212977 h 6022346"/>
              <a:gd name="connsiteX5" fmla="*/ 2003444 w 2782519"/>
              <a:gd name="connsiteY5" fmla="*/ 3212977 h 6022346"/>
              <a:gd name="connsiteX6" fmla="*/ 1691500 w 2782519"/>
              <a:gd name="connsiteY6" fmla="*/ 4460752 h 6022346"/>
              <a:gd name="connsiteX7" fmla="*/ 365049 w 2782519"/>
              <a:gd name="connsiteY7" fmla="*/ 4460752 h 6022346"/>
              <a:gd name="connsiteX8" fmla="*/ 1047696 w 2782519"/>
              <a:gd name="connsiteY8" fmla="*/ 1619250 h 6022346"/>
              <a:gd name="connsiteX9" fmla="*/ 2374147 w 2782519"/>
              <a:gd name="connsiteY9" fmla="*/ 1619250 h 6022346"/>
              <a:gd name="connsiteX10" fmla="*/ 2062203 w 2782519"/>
              <a:gd name="connsiteY10" fmla="*/ 2867025 h 6022346"/>
              <a:gd name="connsiteX11" fmla="*/ 735752 w 2782519"/>
              <a:gd name="connsiteY11" fmla="*/ 2867025 h 6022346"/>
              <a:gd name="connsiteX12" fmla="*/ 1456068 w 2782519"/>
              <a:gd name="connsiteY12" fmla="*/ 0 h 6022346"/>
              <a:gd name="connsiteX13" fmla="*/ 2782519 w 2782519"/>
              <a:gd name="connsiteY13" fmla="*/ 0 h 6022346"/>
              <a:gd name="connsiteX14" fmla="*/ 2470575 w 2782519"/>
              <a:gd name="connsiteY14" fmla="*/ 1247775 h 6022346"/>
              <a:gd name="connsiteX15" fmla="*/ 1144124 w 2782519"/>
              <a:gd name="connsiteY15" fmla="*/ 1247775 h 6022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782519" h="6022346">
                <a:moveTo>
                  <a:pt x="311944" y="4774571"/>
                </a:moveTo>
                <a:lnTo>
                  <a:pt x="1638395" y="4774571"/>
                </a:lnTo>
                <a:lnTo>
                  <a:pt x="1326451" y="6022346"/>
                </a:lnTo>
                <a:lnTo>
                  <a:pt x="0" y="6022346"/>
                </a:lnTo>
                <a:close/>
                <a:moveTo>
                  <a:pt x="676993" y="3212977"/>
                </a:moveTo>
                <a:lnTo>
                  <a:pt x="2003444" y="3212977"/>
                </a:lnTo>
                <a:lnTo>
                  <a:pt x="1691500" y="4460752"/>
                </a:lnTo>
                <a:lnTo>
                  <a:pt x="365049" y="4460752"/>
                </a:lnTo>
                <a:close/>
                <a:moveTo>
                  <a:pt x="1047696" y="1619250"/>
                </a:moveTo>
                <a:lnTo>
                  <a:pt x="2374147" y="1619250"/>
                </a:lnTo>
                <a:lnTo>
                  <a:pt x="2062203" y="2867025"/>
                </a:lnTo>
                <a:lnTo>
                  <a:pt x="735752" y="2867025"/>
                </a:lnTo>
                <a:close/>
                <a:moveTo>
                  <a:pt x="1456068" y="0"/>
                </a:moveTo>
                <a:lnTo>
                  <a:pt x="2782519" y="0"/>
                </a:lnTo>
                <a:lnTo>
                  <a:pt x="2470575" y="1247775"/>
                </a:lnTo>
                <a:lnTo>
                  <a:pt x="1144124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ED919B1-B49D-B046-8103-DA2A0DB47A3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770730" y="0"/>
            <a:ext cx="8421271" cy="6496051"/>
          </a:xfrm>
          <a:custGeom>
            <a:avLst/>
            <a:gdLst>
              <a:gd name="connsiteX0" fmla="*/ 1624014 w 8421270"/>
              <a:gd name="connsiteY0" fmla="*/ 0 h 6496050"/>
              <a:gd name="connsiteX1" fmla="*/ 4590438 w 8421270"/>
              <a:gd name="connsiteY1" fmla="*/ 0 h 6496050"/>
              <a:gd name="connsiteX2" fmla="*/ 6631940 w 8421270"/>
              <a:gd name="connsiteY2" fmla="*/ 0 h 6496050"/>
              <a:gd name="connsiteX3" fmla="*/ 8421270 w 8421270"/>
              <a:gd name="connsiteY3" fmla="*/ 0 h 6496050"/>
              <a:gd name="connsiteX4" fmla="*/ 8421270 w 8421270"/>
              <a:gd name="connsiteY4" fmla="*/ 6496050 h 6496050"/>
              <a:gd name="connsiteX5" fmla="*/ 6631940 w 8421270"/>
              <a:gd name="connsiteY5" fmla="*/ 6496050 h 6496050"/>
              <a:gd name="connsiteX6" fmla="*/ 4590438 w 8421270"/>
              <a:gd name="connsiteY6" fmla="*/ 6496050 h 6496050"/>
              <a:gd name="connsiteX7" fmla="*/ 2577270 w 8421270"/>
              <a:gd name="connsiteY7" fmla="*/ 6496050 h 6496050"/>
              <a:gd name="connsiteX8" fmla="*/ 2325270 w 8421270"/>
              <a:gd name="connsiteY8" fmla="*/ 6244050 h 6496050"/>
              <a:gd name="connsiteX9" fmla="*/ 2073270 w 8421270"/>
              <a:gd name="connsiteY9" fmla="*/ 6496050 h 6496050"/>
              <a:gd name="connsiteX10" fmla="*/ 0 w 8421270"/>
              <a:gd name="connsiteY10" fmla="*/ 6496050 h 649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421270" h="6496050">
                <a:moveTo>
                  <a:pt x="1624014" y="0"/>
                </a:moveTo>
                <a:lnTo>
                  <a:pt x="4590438" y="0"/>
                </a:lnTo>
                <a:lnTo>
                  <a:pt x="6631940" y="0"/>
                </a:lnTo>
                <a:lnTo>
                  <a:pt x="8421270" y="0"/>
                </a:lnTo>
                <a:lnTo>
                  <a:pt x="8421270" y="6496050"/>
                </a:lnTo>
                <a:lnTo>
                  <a:pt x="6631940" y="6496050"/>
                </a:lnTo>
                <a:lnTo>
                  <a:pt x="4590438" y="6496050"/>
                </a:lnTo>
                <a:lnTo>
                  <a:pt x="2577270" y="6496050"/>
                </a:lnTo>
                <a:cubicBezTo>
                  <a:pt x="2577270" y="6356874"/>
                  <a:pt x="2464446" y="6244050"/>
                  <a:pt x="2325270" y="6244050"/>
                </a:cubicBezTo>
                <a:cubicBezTo>
                  <a:pt x="2186095" y="6244050"/>
                  <a:pt x="2073270" y="6356874"/>
                  <a:pt x="2073270" y="6496050"/>
                </a:cubicBezTo>
                <a:lnTo>
                  <a:pt x="0" y="649605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4A98A6F2-B4B8-C74A-99F0-AA1661E352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01049" y="1619251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B331CDFB-751B-2345-AB1A-DD43D88938D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74016" y="1619249"/>
            <a:ext cx="2374147" cy="4403096"/>
          </a:xfrm>
          <a:custGeom>
            <a:avLst/>
            <a:gdLst>
              <a:gd name="connsiteX0" fmla="*/ 311944 w 2374147"/>
              <a:gd name="connsiteY0" fmla="*/ 3155321 h 4403096"/>
              <a:gd name="connsiteX1" fmla="*/ 1638395 w 2374147"/>
              <a:gd name="connsiteY1" fmla="*/ 3155321 h 4403096"/>
              <a:gd name="connsiteX2" fmla="*/ 1326451 w 2374147"/>
              <a:gd name="connsiteY2" fmla="*/ 4403096 h 4403096"/>
              <a:gd name="connsiteX3" fmla="*/ 0 w 2374147"/>
              <a:gd name="connsiteY3" fmla="*/ 4403096 h 4403096"/>
              <a:gd name="connsiteX4" fmla="*/ 676993 w 2374147"/>
              <a:gd name="connsiteY4" fmla="*/ 1593727 h 4403096"/>
              <a:gd name="connsiteX5" fmla="*/ 2003444 w 2374147"/>
              <a:gd name="connsiteY5" fmla="*/ 1593727 h 4403096"/>
              <a:gd name="connsiteX6" fmla="*/ 1691500 w 2374147"/>
              <a:gd name="connsiteY6" fmla="*/ 2841502 h 4403096"/>
              <a:gd name="connsiteX7" fmla="*/ 365049 w 2374147"/>
              <a:gd name="connsiteY7" fmla="*/ 2841502 h 4403096"/>
              <a:gd name="connsiteX8" fmla="*/ 1047696 w 2374147"/>
              <a:gd name="connsiteY8" fmla="*/ 0 h 4403096"/>
              <a:gd name="connsiteX9" fmla="*/ 2374147 w 2374147"/>
              <a:gd name="connsiteY9" fmla="*/ 0 h 4403096"/>
              <a:gd name="connsiteX10" fmla="*/ 2062203 w 2374147"/>
              <a:gd name="connsiteY10" fmla="*/ 1247775 h 4403096"/>
              <a:gd name="connsiteX11" fmla="*/ 735752 w 2374147"/>
              <a:gd name="connsiteY11" fmla="*/ 1247775 h 4403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74147" h="4403096">
                <a:moveTo>
                  <a:pt x="311944" y="3155321"/>
                </a:moveTo>
                <a:lnTo>
                  <a:pt x="1638395" y="3155321"/>
                </a:lnTo>
                <a:lnTo>
                  <a:pt x="1326451" y="4403096"/>
                </a:lnTo>
                <a:lnTo>
                  <a:pt x="0" y="4403096"/>
                </a:lnTo>
                <a:close/>
                <a:moveTo>
                  <a:pt x="676993" y="1593727"/>
                </a:moveTo>
                <a:lnTo>
                  <a:pt x="2003444" y="1593727"/>
                </a:lnTo>
                <a:lnTo>
                  <a:pt x="1691500" y="2841502"/>
                </a:lnTo>
                <a:lnTo>
                  <a:pt x="365049" y="2841502"/>
                </a:lnTo>
                <a:close/>
                <a:moveTo>
                  <a:pt x="1047696" y="0"/>
                </a:moveTo>
                <a:lnTo>
                  <a:pt x="2374147" y="0"/>
                </a:lnTo>
                <a:lnTo>
                  <a:pt x="2062203" y="1247775"/>
                </a:lnTo>
                <a:lnTo>
                  <a:pt x="735752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6054384E-3F45-EA4B-8380-05D251B524F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09769" y="1625171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E392CF1C-A80E-104A-B004-413C94DF3F0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51513" y="2020718"/>
            <a:ext cx="5708651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30" name="Text Placeholder 21">
            <a:extLst>
              <a:ext uri="{FF2B5EF4-FFF2-40B4-BE49-F238E27FC236}">
                <a16:creationId xmlns:a16="http://schemas.microsoft.com/office/drawing/2014/main" id="{59862CC0-B0EC-DA4D-B9C5-C6A53CB07A1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930347" y="3212978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2935751-D551-A243-AED5-D8E04A6AA0F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39065" y="3218898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33" name="Text Placeholder 28">
            <a:extLst>
              <a:ext uri="{FF2B5EF4-FFF2-40B4-BE49-F238E27FC236}">
                <a16:creationId xmlns:a16="http://schemas.microsoft.com/office/drawing/2014/main" id="{691A082F-A2D0-A54B-9825-8103536A1B9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380809" y="3614445"/>
            <a:ext cx="5708651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34" name="Text Placeholder 21">
            <a:extLst>
              <a:ext uri="{FF2B5EF4-FFF2-40B4-BE49-F238E27FC236}">
                <a16:creationId xmlns:a16="http://schemas.microsoft.com/office/drawing/2014/main" id="{1ECFBFE3-FED5-3B43-84ED-F08DDCB49C6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565297" y="4774573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6" name="Text Placeholder 26">
            <a:extLst>
              <a:ext uri="{FF2B5EF4-FFF2-40B4-BE49-F238E27FC236}">
                <a16:creationId xmlns:a16="http://schemas.microsoft.com/office/drawing/2014/main" id="{9FB9A107-DC88-8E4D-A90A-2022B5FDC2F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274017" y="4780493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37" name="Text Placeholder 28">
            <a:extLst>
              <a:ext uri="{FF2B5EF4-FFF2-40B4-BE49-F238E27FC236}">
                <a16:creationId xmlns:a16="http://schemas.microsoft.com/office/drawing/2014/main" id="{C1185E65-D6E4-A845-B54C-632E626577D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015761" y="5176038"/>
            <a:ext cx="5708651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6" y="609601"/>
            <a:ext cx="3626481" cy="1192743"/>
          </a:xfrm>
        </p:spPr>
        <p:txBody>
          <a:bodyPr>
            <a:normAutofit/>
          </a:bodyPr>
          <a:lstStyle>
            <a:lvl1pPr>
              <a:defRPr sz="4500"/>
            </a:lvl1pPr>
          </a:lstStyle>
          <a:p>
            <a:r>
              <a:rPr lang="en-US" sz="2400"/>
              <a:t>Today’s Key Takeaways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54" name="Text Placeholder 26">
            <a:extLst>
              <a:ext uri="{FF2B5EF4-FFF2-40B4-BE49-F238E27FC236}">
                <a16:creationId xmlns:a16="http://schemas.microsoft.com/office/drawing/2014/main" id="{00BF4B5B-54B8-E946-BCDA-B01C5AF5F40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3850537" y="210710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5" name="Text Placeholder 28">
            <a:extLst>
              <a:ext uri="{FF2B5EF4-FFF2-40B4-BE49-F238E27FC236}">
                <a16:creationId xmlns:a16="http://schemas.microsoft.com/office/drawing/2014/main" id="{71E97782-D57D-C647-A722-F4D9A259DF4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5592281" y="606255"/>
            <a:ext cx="5708651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58" name="Text Placeholder 26">
            <a:extLst>
              <a:ext uri="{FF2B5EF4-FFF2-40B4-BE49-F238E27FC236}">
                <a16:creationId xmlns:a16="http://schemas.microsoft.com/office/drawing/2014/main" id="{C3D0C3C1-7499-9546-83E4-20DD103838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3479833" y="1804437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9" name="Text Placeholder 28">
            <a:extLst>
              <a:ext uri="{FF2B5EF4-FFF2-40B4-BE49-F238E27FC236}">
                <a16:creationId xmlns:a16="http://schemas.microsoft.com/office/drawing/2014/main" id="{1A8A61C4-396F-A848-A9A9-154C0A3EE1D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5221577" y="2199982"/>
            <a:ext cx="5708651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2" name="Text Placeholder 26">
            <a:extLst>
              <a:ext uri="{FF2B5EF4-FFF2-40B4-BE49-F238E27FC236}">
                <a16:creationId xmlns:a16="http://schemas.microsoft.com/office/drawing/2014/main" id="{68C810CE-1C82-8F44-B154-6AFDE31F671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3114785" y="3366030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3" name="Text Placeholder 28">
            <a:extLst>
              <a:ext uri="{FF2B5EF4-FFF2-40B4-BE49-F238E27FC236}">
                <a16:creationId xmlns:a16="http://schemas.microsoft.com/office/drawing/2014/main" id="{F124AA7A-6862-1D4B-887C-D09958C2155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4856529" y="3761577"/>
            <a:ext cx="5708651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6" name="Text Placeholder 26">
            <a:extLst>
              <a:ext uri="{FF2B5EF4-FFF2-40B4-BE49-F238E27FC236}">
                <a16:creationId xmlns:a16="http://schemas.microsoft.com/office/drawing/2014/main" id="{9FEE6D7A-9E97-2A4D-97EE-02CC7D66754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4258909" y="-1408541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7" name="Text Placeholder 28">
            <a:extLst>
              <a:ext uri="{FF2B5EF4-FFF2-40B4-BE49-F238E27FC236}">
                <a16:creationId xmlns:a16="http://schemas.microsoft.com/office/drawing/2014/main" id="{0D18B90B-706E-5349-A9D1-4007A913FDB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6000653" y="-1012996"/>
            <a:ext cx="5708651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8" name="Text Placeholder 21">
            <a:extLst>
              <a:ext uri="{FF2B5EF4-FFF2-40B4-BE49-F238E27FC236}">
                <a16:creationId xmlns:a16="http://schemas.microsoft.com/office/drawing/2014/main" id="{F9C6C43C-F98A-4140-A9BB-F84E8B12C6E3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14771115" y="5686947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8" name="Text Placeholder 77">
            <a:extLst>
              <a:ext uri="{FF2B5EF4-FFF2-40B4-BE49-F238E27FC236}">
                <a16:creationId xmlns:a16="http://schemas.microsoft.com/office/drawing/2014/main" id="{B5160FD0-2A06-E049-BBB4-41183FDBCB37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3114783" y="5686948"/>
            <a:ext cx="2003444" cy="2809369"/>
          </a:xfrm>
          <a:custGeom>
            <a:avLst/>
            <a:gdLst>
              <a:gd name="connsiteX0" fmla="*/ 311944 w 2003444"/>
              <a:gd name="connsiteY0" fmla="*/ 1561594 h 2809369"/>
              <a:gd name="connsiteX1" fmla="*/ 1638395 w 2003444"/>
              <a:gd name="connsiteY1" fmla="*/ 1561594 h 2809369"/>
              <a:gd name="connsiteX2" fmla="*/ 1326451 w 2003444"/>
              <a:gd name="connsiteY2" fmla="*/ 2809369 h 2809369"/>
              <a:gd name="connsiteX3" fmla="*/ 0 w 2003444"/>
              <a:gd name="connsiteY3" fmla="*/ 2809369 h 2809369"/>
              <a:gd name="connsiteX4" fmla="*/ 676993 w 2003444"/>
              <a:gd name="connsiteY4" fmla="*/ 0 h 2809369"/>
              <a:gd name="connsiteX5" fmla="*/ 2003444 w 2003444"/>
              <a:gd name="connsiteY5" fmla="*/ 0 h 2809369"/>
              <a:gd name="connsiteX6" fmla="*/ 1691500 w 2003444"/>
              <a:gd name="connsiteY6" fmla="*/ 1247775 h 2809369"/>
              <a:gd name="connsiteX7" fmla="*/ 365049 w 2003444"/>
              <a:gd name="connsiteY7" fmla="*/ 1247775 h 280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03444" h="2809369">
                <a:moveTo>
                  <a:pt x="311944" y="1561594"/>
                </a:moveTo>
                <a:lnTo>
                  <a:pt x="1638395" y="1561594"/>
                </a:lnTo>
                <a:lnTo>
                  <a:pt x="1326451" y="2809369"/>
                </a:lnTo>
                <a:lnTo>
                  <a:pt x="0" y="2809369"/>
                </a:lnTo>
                <a:close/>
                <a:moveTo>
                  <a:pt x="676993" y="0"/>
                </a:moveTo>
                <a:lnTo>
                  <a:pt x="2003444" y="0"/>
                </a:lnTo>
                <a:lnTo>
                  <a:pt x="1691500" y="1247775"/>
                </a:lnTo>
                <a:lnTo>
                  <a:pt x="365049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0" name="Text Placeholder 26">
            <a:extLst>
              <a:ext uri="{FF2B5EF4-FFF2-40B4-BE49-F238E27FC236}">
                <a16:creationId xmlns:a16="http://schemas.microsoft.com/office/drawing/2014/main" id="{2E411098-B0BF-544D-ADB8-27FC136F998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3479833" y="5692867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71" name="Text Placeholder 28">
            <a:extLst>
              <a:ext uri="{FF2B5EF4-FFF2-40B4-BE49-F238E27FC236}">
                <a16:creationId xmlns:a16="http://schemas.microsoft.com/office/drawing/2014/main" id="{06C42E5B-D16F-6744-B9B1-E9EDF3D5A0A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5221577" y="6088414"/>
            <a:ext cx="5708651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72" name="Text Placeholder 21">
            <a:extLst>
              <a:ext uri="{FF2B5EF4-FFF2-40B4-BE49-F238E27FC236}">
                <a16:creationId xmlns:a16="http://schemas.microsoft.com/office/drawing/2014/main" id="{D8F58CC3-921A-8F4C-8559-EE641013D9CD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4406065" y="7248542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4" name="Text Placeholder 26">
            <a:extLst>
              <a:ext uri="{FF2B5EF4-FFF2-40B4-BE49-F238E27FC236}">
                <a16:creationId xmlns:a16="http://schemas.microsoft.com/office/drawing/2014/main" id="{A9D171AF-F465-6149-A94E-DDD198BECDD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3114785" y="7254462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75" name="Text Placeholder 28">
            <a:extLst>
              <a:ext uri="{FF2B5EF4-FFF2-40B4-BE49-F238E27FC236}">
                <a16:creationId xmlns:a16="http://schemas.microsoft.com/office/drawing/2014/main" id="{7ABFD1F8-B3B1-6C40-BD1C-16ACE88BD7A2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4856529" y="7650007"/>
            <a:ext cx="5708651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</p:spTree>
    <p:extLst>
      <p:ext uri="{BB962C8B-B14F-4D97-AF65-F5344CB8AC3E}">
        <p14:creationId xmlns:p14="http://schemas.microsoft.com/office/powerpoint/2010/main" val="1528285295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7C51B204-ADCB-484A-86CC-BB3F4643F3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3326766 w 12192000"/>
              <a:gd name="connsiteY0" fmla="*/ 2510223 h 6858000"/>
              <a:gd name="connsiteX1" fmla="*/ 2867377 w 12192000"/>
              <a:gd name="connsiteY1" fmla="*/ 4347777 h 6858000"/>
              <a:gd name="connsiteX2" fmla="*/ 8865236 w 12192000"/>
              <a:gd name="connsiteY2" fmla="*/ 4347777 h 6858000"/>
              <a:gd name="connsiteX3" fmla="*/ 9324624 w 12192000"/>
              <a:gd name="connsiteY3" fmla="*/ 2510223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3326766" y="2510223"/>
                </a:moveTo>
                <a:lnTo>
                  <a:pt x="2867377" y="4347777"/>
                </a:lnTo>
                <a:lnTo>
                  <a:pt x="8865236" y="4347777"/>
                </a:lnTo>
                <a:lnTo>
                  <a:pt x="9324624" y="2510223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7217F3B-4E19-DA40-9870-894D7AFF9A5D}"/>
              </a:ext>
            </a:extLst>
          </p:cNvPr>
          <p:cNvGrpSpPr/>
          <p:nvPr/>
        </p:nvGrpSpPr>
        <p:grpSpPr>
          <a:xfrm>
            <a:off x="2865017" y="2510225"/>
            <a:ext cx="6459609" cy="1838779"/>
            <a:chOff x="3177862" y="1726988"/>
            <a:chExt cx="5741356" cy="1634323"/>
          </a:xfrm>
        </p:grpSpPr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6CAEE805-63ED-6B48-8B2A-2FB30518AADD}"/>
                </a:ext>
              </a:extLst>
            </p:cNvPr>
            <p:cNvSpPr/>
            <p:nvPr/>
          </p:nvSpPr>
          <p:spPr>
            <a:xfrm>
              <a:off x="3179961" y="1726988"/>
              <a:ext cx="5739257" cy="1633234"/>
            </a:xfrm>
            <a:prstGeom prst="parallelogram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9D09AFE-B5F4-C349-A449-33260D054FFF}"/>
                </a:ext>
              </a:extLst>
            </p:cNvPr>
            <p:cNvSpPr txBox="1"/>
            <p:nvPr/>
          </p:nvSpPr>
          <p:spPr>
            <a:xfrm>
              <a:off x="3570048" y="1910306"/>
              <a:ext cx="4959081" cy="11078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7500" b="1"/>
                <a:t>Thank You</a:t>
              </a:r>
            </a:p>
          </p:txBody>
        </p:sp>
        <p:sp>
          <p:nvSpPr>
            <p:cNvPr id="13" name="Parallelogram 12">
              <a:extLst>
                <a:ext uri="{FF2B5EF4-FFF2-40B4-BE49-F238E27FC236}">
                  <a16:creationId xmlns:a16="http://schemas.microsoft.com/office/drawing/2014/main" id="{69F96486-E28B-8947-9DFE-D1163019525C}"/>
                </a:ext>
              </a:extLst>
            </p:cNvPr>
            <p:cNvSpPr/>
            <p:nvPr/>
          </p:nvSpPr>
          <p:spPr>
            <a:xfrm>
              <a:off x="3177862" y="3203443"/>
              <a:ext cx="5374812" cy="157868"/>
            </a:xfrm>
            <a:prstGeom prst="parallelogram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</p:grpSp>
    </p:spTree>
    <p:extLst>
      <p:ext uri="{BB962C8B-B14F-4D97-AF65-F5344CB8AC3E}">
        <p14:creationId xmlns:p14="http://schemas.microsoft.com/office/powerpoint/2010/main" val="2084386248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m 22">
            <a:extLst>
              <a:ext uri="{FF2B5EF4-FFF2-40B4-BE49-F238E27FC236}">
                <a16:creationId xmlns:a16="http://schemas.microsoft.com/office/drawing/2014/main" id="{79A65935-73AF-4DA8-A919-06AF2809A18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6596"/>
          <a:stretch/>
        </p:blipFill>
        <p:spPr>
          <a:xfrm>
            <a:off x="9207115" y="2"/>
            <a:ext cx="2984887" cy="5182049"/>
          </a:xfrm>
          <a:prstGeom prst="rect">
            <a:avLst/>
          </a:prstGeom>
        </p:spPr>
      </p:pic>
      <p:sp>
        <p:nvSpPr>
          <p:cNvPr id="24" name="Título 1">
            <a:extLst>
              <a:ext uri="{FF2B5EF4-FFF2-40B4-BE49-F238E27FC236}">
                <a16:creationId xmlns:a16="http://schemas.microsoft.com/office/drawing/2014/main" id="{536460E4-CDFF-47EB-8B21-4830F17064E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851" y="708027"/>
            <a:ext cx="11443429" cy="473076"/>
          </a:xfrm>
        </p:spPr>
        <p:txBody>
          <a:bodyPr/>
          <a:lstStyle>
            <a:lvl1pPr>
              <a:defRPr/>
            </a:lvl1pPr>
          </a:lstStyle>
          <a:p>
            <a:r>
              <a:rPr lang="pt-PT" err="1"/>
              <a:t>Click</a:t>
            </a:r>
            <a:r>
              <a:rPr lang="pt-PT"/>
              <a:t> to </a:t>
            </a:r>
            <a:r>
              <a:rPr lang="pt-PT" err="1"/>
              <a:t>edit</a:t>
            </a:r>
            <a:r>
              <a:rPr lang="pt-PT"/>
              <a:t> </a:t>
            </a:r>
            <a:r>
              <a:rPr lang="pt-PT" err="1"/>
              <a:t>title</a:t>
            </a:r>
            <a:endParaRPr lang="pt-PT"/>
          </a:p>
        </p:txBody>
      </p:sp>
      <p:sp>
        <p:nvSpPr>
          <p:cNvPr id="25" name="Marcador de Posição do Texto 15">
            <a:extLst>
              <a:ext uri="{FF2B5EF4-FFF2-40B4-BE49-F238E27FC236}">
                <a16:creationId xmlns:a16="http://schemas.microsoft.com/office/drawing/2014/main" id="{BC6E7B4E-69C0-4C3C-8697-9DDA76B9009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851" y="1201713"/>
            <a:ext cx="11443428" cy="282315"/>
          </a:xfrm>
        </p:spPr>
        <p:txBody>
          <a:bodyPr>
            <a:noAutofit/>
          </a:bodyPr>
          <a:lstStyle>
            <a:lvl1pPr>
              <a:defRPr sz="1600" b="1">
                <a:solidFill>
                  <a:srgbClr val="1B3548"/>
                </a:solidFill>
              </a:defRPr>
            </a:lvl1pPr>
            <a:lvl2pPr>
              <a:defRPr sz="4000" b="1">
                <a:solidFill>
                  <a:schemeClr val="bg1"/>
                </a:solidFill>
              </a:defRPr>
            </a:lvl2pPr>
            <a:lvl3pPr>
              <a:defRPr sz="4000" b="1">
                <a:solidFill>
                  <a:schemeClr val="bg1"/>
                </a:solidFill>
              </a:defRPr>
            </a:lvl3pPr>
            <a:lvl4pPr>
              <a:defRPr sz="4000" b="1">
                <a:solidFill>
                  <a:schemeClr val="bg1"/>
                </a:solidFill>
              </a:defRPr>
            </a:lvl4pPr>
            <a:lvl5pPr>
              <a:defRPr sz="40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pt-PT" err="1"/>
              <a:t>Click</a:t>
            </a:r>
            <a:r>
              <a:rPr lang="pt-PT"/>
              <a:t> to </a:t>
            </a:r>
            <a:r>
              <a:rPr lang="pt-PT" err="1"/>
              <a:t>edit</a:t>
            </a:r>
            <a:r>
              <a:rPr lang="pt-PT"/>
              <a:t> </a:t>
            </a:r>
            <a:r>
              <a:rPr lang="pt-PT" err="1"/>
              <a:t>title</a:t>
            </a:r>
            <a:endParaRPr lang="pt-PT"/>
          </a:p>
        </p:txBody>
      </p:sp>
      <p:sp>
        <p:nvSpPr>
          <p:cNvPr id="7" name="Marcador de Posição do Texto 6">
            <a:extLst>
              <a:ext uri="{FF2B5EF4-FFF2-40B4-BE49-F238E27FC236}">
                <a16:creationId xmlns:a16="http://schemas.microsoft.com/office/drawing/2014/main" id="{993EB591-9A0E-46AA-9045-EB3008B3E0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388" y="3165423"/>
            <a:ext cx="3569013" cy="2290997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pt-PT" err="1"/>
              <a:t>Click</a:t>
            </a:r>
            <a:r>
              <a:rPr lang="pt-PT"/>
              <a:t> to </a:t>
            </a:r>
            <a:r>
              <a:rPr lang="pt-PT" err="1"/>
              <a:t>edit</a:t>
            </a:r>
            <a:r>
              <a:rPr lang="pt-PT"/>
              <a:t> </a:t>
            </a:r>
            <a:r>
              <a:rPr lang="pt-PT" err="1"/>
              <a:t>text</a:t>
            </a:r>
            <a:endParaRPr lang="pt-PT"/>
          </a:p>
          <a:p>
            <a:pPr lvl="4"/>
            <a:endParaRPr lang="pt-PT"/>
          </a:p>
        </p:txBody>
      </p:sp>
      <p:sp>
        <p:nvSpPr>
          <p:cNvPr id="8" name="Marcador de Posição do Texto 6">
            <a:extLst>
              <a:ext uri="{FF2B5EF4-FFF2-40B4-BE49-F238E27FC236}">
                <a16:creationId xmlns:a16="http://schemas.microsoft.com/office/drawing/2014/main" id="{2BDE4001-201A-47E3-8090-A0810CB9DAA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75452" y="3165423"/>
            <a:ext cx="3569013" cy="2290997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pt-PT" err="1"/>
              <a:t>Click</a:t>
            </a:r>
            <a:r>
              <a:rPr lang="pt-PT"/>
              <a:t> to </a:t>
            </a:r>
            <a:r>
              <a:rPr lang="pt-PT" err="1"/>
              <a:t>edit</a:t>
            </a:r>
            <a:r>
              <a:rPr lang="pt-PT"/>
              <a:t> </a:t>
            </a:r>
            <a:r>
              <a:rPr lang="pt-PT" err="1"/>
              <a:t>text</a:t>
            </a:r>
            <a:endParaRPr lang="pt-PT"/>
          </a:p>
          <a:p>
            <a:pPr lvl="4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82739010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1_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arcador de Posição do SmartArt 7">
            <a:extLst>
              <a:ext uri="{FF2B5EF4-FFF2-40B4-BE49-F238E27FC236}">
                <a16:creationId xmlns:a16="http://schemas.microsoft.com/office/drawing/2014/main" id="{47434D48-6DBF-4A18-AFC2-0416287AC32E}"/>
              </a:ext>
            </a:extLst>
          </p:cNvPr>
          <p:cNvSpPr>
            <a:spLocks noGrp="1"/>
          </p:cNvSpPr>
          <p:nvPr>
            <p:ph type="dgm" sz="quarter" idx="11"/>
          </p:nvPr>
        </p:nvSpPr>
        <p:spPr>
          <a:xfrm>
            <a:off x="692259" y="1693836"/>
            <a:ext cx="10807484" cy="3715072"/>
          </a:xfrm>
        </p:spPr>
        <p:txBody>
          <a:bodyPr anchor="ctr">
            <a:normAutofit/>
          </a:bodyPr>
          <a:lstStyle>
            <a:lvl1pPr algn="ctr">
              <a:defRPr sz="2400" b="1"/>
            </a:lvl1pPr>
          </a:lstStyle>
          <a:p>
            <a:r>
              <a:rPr lang="es-ES"/>
              <a:t>Haga clic en el icono para agregar un elemento gráfico SmartArt</a:t>
            </a:r>
            <a:endParaRPr lang="pt-PT"/>
          </a:p>
        </p:txBody>
      </p:sp>
      <p:sp>
        <p:nvSpPr>
          <p:cNvPr id="16" name="Título 1">
            <a:extLst>
              <a:ext uri="{FF2B5EF4-FFF2-40B4-BE49-F238E27FC236}">
                <a16:creationId xmlns:a16="http://schemas.microsoft.com/office/drawing/2014/main" id="{685866D5-220C-4EFD-8466-BB12CD6648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849" y="408223"/>
            <a:ext cx="11338499" cy="473076"/>
          </a:xfrm>
        </p:spPr>
        <p:txBody>
          <a:bodyPr/>
          <a:lstStyle>
            <a:lvl1pPr>
              <a:defRPr/>
            </a:lvl1pPr>
          </a:lstStyle>
          <a:p>
            <a:r>
              <a:rPr lang="pt-PT" err="1"/>
              <a:t>Click</a:t>
            </a:r>
            <a:r>
              <a:rPr lang="pt-PT"/>
              <a:t> to </a:t>
            </a:r>
            <a:r>
              <a:rPr lang="pt-PT" err="1"/>
              <a:t>edit</a:t>
            </a:r>
            <a:r>
              <a:rPr lang="pt-PT"/>
              <a:t> </a:t>
            </a:r>
            <a:r>
              <a:rPr lang="pt-PT" err="1"/>
              <a:t>title</a:t>
            </a:r>
            <a:endParaRPr lang="pt-PT"/>
          </a:p>
        </p:txBody>
      </p:sp>
      <p:sp>
        <p:nvSpPr>
          <p:cNvPr id="17" name="Marcador de Posição do Texto 15">
            <a:extLst>
              <a:ext uri="{FF2B5EF4-FFF2-40B4-BE49-F238E27FC236}">
                <a16:creationId xmlns:a16="http://schemas.microsoft.com/office/drawing/2014/main" id="{7020BC6D-C4C7-47DB-AAE9-331951ECE4E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850" y="901909"/>
            <a:ext cx="11338497" cy="282315"/>
          </a:xfrm>
        </p:spPr>
        <p:txBody>
          <a:bodyPr>
            <a:noAutofit/>
          </a:bodyPr>
          <a:lstStyle>
            <a:lvl1pPr>
              <a:defRPr sz="1600" b="1">
                <a:solidFill>
                  <a:srgbClr val="1B3548"/>
                </a:solidFill>
              </a:defRPr>
            </a:lvl1pPr>
            <a:lvl2pPr>
              <a:defRPr sz="4000" b="1">
                <a:solidFill>
                  <a:schemeClr val="bg1"/>
                </a:solidFill>
              </a:defRPr>
            </a:lvl2pPr>
            <a:lvl3pPr>
              <a:defRPr sz="4000" b="1">
                <a:solidFill>
                  <a:schemeClr val="bg1"/>
                </a:solidFill>
              </a:defRPr>
            </a:lvl3pPr>
            <a:lvl4pPr>
              <a:defRPr sz="4000" b="1">
                <a:solidFill>
                  <a:schemeClr val="bg1"/>
                </a:solidFill>
              </a:defRPr>
            </a:lvl4pPr>
            <a:lvl5pPr>
              <a:defRPr sz="40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pt-PT" err="1"/>
              <a:t>Click</a:t>
            </a:r>
            <a:r>
              <a:rPr lang="pt-PT"/>
              <a:t> to </a:t>
            </a:r>
            <a:r>
              <a:rPr lang="pt-PT" err="1"/>
              <a:t>edit</a:t>
            </a:r>
            <a:r>
              <a:rPr lang="pt-PT"/>
              <a:t> </a:t>
            </a:r>
            <a:r>
              <a:rPr lang="pt-PT" err="1"/>
              <a:t>title</a:t>
            </a:r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76642531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1826074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7" y="2436813"/>
            <a:ext cx="10965600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1882566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>
            <a:spLocks noGrp="1"/>
          </p:cNvSpPr>
          <p:nvPr>
            <p:ph type="subTitle" idx="13"/>
          </p:nvPr>
        </p:nvSpPr>
        <p:spPr bwMode="gray">
          <a:xfrm>
            <a:off x="981949" y="1138299"/>
            <a:ext cx="10799867" cy="252000"/>
          </a:xfrm>
        </p:spPr>
        <p:txBody>
          <a:bodyPr anchor="t"/>
          <a:lstStyle>
            <a:lvl1pPr marL="0" indent="0" algn="l">
              <a:buNone/>
              <a:defRPr sz="1800">
                <a:solidFill>
                  <a:schemeClr val="accent1"/>
                </a:solidFill>
              </a:defRPr>
            </a:lvl1pPr>
            <a:lvl2pPr marL="0" indent="0" algn="l">
              <a:buNone/>
              <a:defRPr sz="1800">
                <a:solidFill>
                  <a:schemeClr val="accent1"/>
                </a:solidFill>
              </a:defRPr>
            </a:lvl2pPr>
            <a:lvl3pPr marL="0" indent="0" algn="l">
              <a:buNone/>
              <a:defRPr sz="1800">
                <a:solidFill>
                  <a:schemeClr val="accent1"/>
                </a:solidFill>
              </a:defRPr>
            </a:lvl3pPr>
            <a:lvl4pPr marL="0" indent="0" algn="l">
              <a:buNone/>
              <a:defRPr sz="1800">
                <a:solidFill>
                  <a:schemeClr val="accent1"/>
                </a:solidFill>
              </a:defRPr>
            </a:lvl4pPr>
            <a:lvl5pPr marL="0" indent="0" algn="l">
              <a:buNone/>
              <a:defRPr sz="1800">
                <a:solidFill>
                  <a:schemeClr val="accent1"/>
                </a:solidFill>
              </a:defRPr>
            </a:lvl5pPr>
            <a:lvl6pPr marL="0" indent="0" algn="l">
              <a:buNone/>
              <a:defRPr sz="1800">
                <a:solidFill>
                  <a:schemeClr val="accent1"/>
                </a:solidFill>
              </a:defRPr>
            </a:lvl6pPr>
            <a:lvl7pPr marL="0" indent="0" algn="l">
              <a:buNone/>
              <a:defRPr sz="1800">
                <a:solidFill>
                  <a:schemeClr val="accent1"/>
                </a:solidFill>
              </a:defRPr>
            </a:lvl7pPr>
            <a:lvl8pPr marL="0" indent="0" algn="l">
              <a:buNone/>
              <a:defRPr sz="1800">
                <a:solidFill>
                  <a:schemeClr val="accent1"/>
                </a:solidFill>
              </a:defRPr>
            </a:lvl8pPr>
            <a:lvl9pPr marL="0" indent="0" algn="l">
              <a:buNone/>
              <a:defRPr sz="1800">
                <a:solidFill>
                  <a:schemeClr val="accent1"/>
                </a:solidFill>
              </a:defRPr>
            </a:lvl9pPr>
          </a:lstStyle>
          <a:p>
            <a:pPr lvl="0"/>
            <a:r>
              <a:rPr lang="es-ES"/>
              <a:t>Haga clic para modificar el estilo de subtítulo del patrón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en-US"/>
              <a:t>Source: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EEAD9179-7A6B-4268-BEB2-F3B8EB06115B}" type="slidenum">
              <a:rPr lang="en-US" smtClean="0"/>
              <a:t>‹Nº›</a:t>
            </a:fld>
            <a:endParaRPr lang="en-US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96131" y="617155"/>
            <a:ext cx="399652" cy="39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Inhaltsplatzhalter 6"/>
          <p:cNvSpPr>
            <a:spLocks noGrp="1"/>
          </p:cNvSpPr>
          <p:nvPr>
            <p:ph sz="quarter" idx="14"/>
          </p:nvPr>
        </p:nvSpPr>
        <p:spPr>
          <a:xfrm>
            <a:off x="981949" y="1732753"/>
            <a:ext cx="10799867" cy="475199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de-DE"/>
          </a:p>
        </p:txBody>
      </p:sp>
      <p:sp>
        <p:nvSpPr>
          <p:cNvPr id="10" name="Logoschutz" hidden="1"/>
          <p:cNvSpPr/>
          <p:nvPr>
            <p:custDataLst>
              <p:tags r:id="rId1"/>
            </p:custDataLst>
          </p:nvPr>
        </p:nvSpPr>
        <p:spPr bwMode="gray">
          <a:xfrm>
            <a:off x="86017" y="509323"/>
            <a:ext cx="612080" cy="612000"/>
          </a:xfrm>
          <a:prstGeom prst="rect">
            <a:avLst/>
          </a:prstGeom>
          <a:solidFill>
            <a:srgbClr val="00BCFF">
              <a:alpha val="3882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>
                <a:solidFill>
                  <a:schemeClr val="tx1"/>
                </a:solidFill>
              </a:rPr>
              <a:t>Logo</a:t>
            </a:r>
          </a:p>
          <a:p>
            <a:pPr algn="ctr"/>
            <a:r>
              <a:rPr lang="de-DE" sz="900">
                <a:solidFill>
                  <a:schemeClr val="tx1"/>
                </a:solidFill>
              </a:rPr>
              <a:t>Schutz</a:t>
            </a:r>
          </a:p>
        </p:txBody>
      </p:sp>
    </p:spTree>
    <p:extLst>
      <p:ext uri="{BB962C8B-B14F-4D97-AF65-F5344CB8AC3E}">
        <p14:creationId xmlns:p14="http://schemas.microsoft.com/office/powerpoint/2010/main" val="594389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19">
          <p15:clr>
            <a:srgbClr val="FBAE40"/>
          </p15:clr>
        </p15:guide>
        <p15:guide id="2" pos="7423">
          <p15:clr>
            <a:srgbClr val="FBAE40"/>
          </p15:clr>
        </p15:guide>
        <p15:guide id="3" orient="horz" pos="1094">
          <p15:clr>
            <a:srgbClr val="FBAE40"/>
          </p15:clr>
        </p15:guide>
        <p15:guide id="4" orient="horz" pos="4085">
          <p15:clr>
            <a:srgbClr val="FBAE40"/>
          </p15:clr>
        </p15:guide>
      </p15:sldGuideLst>
    </p:ext>
  </p:extLst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10769600" cy="403914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C28614B1-F0A0-489A-3AAD-33E68C54668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1912212383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- image b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98C29CC-6571-16C4-0A5E-9E0F6D8748F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A9841F99-C985-AB78-6849-672E7971F56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0" y="4106"/>
            <a:ext cx="12192000" cy="6151390"/>
          </a:xfrm>
          <a:blipFill>
            <a:blip r:embed="rId2">
              <a:alphaModFix amt="50000"/>
            </a:blip>
            <a:stretch>
              <a:fillRect t="-1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10769600" cy="40391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C28614B1-F0A0-489A-3AAD-33E68C54668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C81CFAAB-8D25-A525-5A66-7CC1F8C51AE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4266" y="0"/>
            <a:ext cx="18000" cy="687600"/>
          </a:xfrm>
          <a:solidFill>
            <a:schemeClr val="bg1"/>
          </a:soli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81BC34C1-86ED-B6CD-4FA1-BFE76FBC98BF}"/>
              </a:ext>
            </a:extLst>
          </p:cNvPr>
          <p:cNvSpPr/>
          <p:nvPr/>
        </p:nvSpPr>
        <p:spPr>
          <a:xfrm>
            <a:off x="0" y="-490506"/>
            <a:ext cx="2731089" cy="369442"/>
          </a:xfrm>
          <a:prstGeom prst="roundRect">
            <a:avLst>
              <a:gd name="adj" fmla="val 23242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NB: </a:t>
            </a:r>
            <a:r>
              <a:rPr lang="en-GB" sz="900">
                <a:solidFill>
                  <a:schemeClr val="tx1"/>
                </a:solidFill>
              </a:rPr>
              <a:t>Headline line to be used over imagery on this slide. Not to be used on statement text</a:t>
            </a:r>
            <a:endParaRPr lang="en-GB" sz="9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7977305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r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6354"/>
            <a:ext cx="60960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279724"/>
            <a:ext cx="4990063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2" y="2060575"/>
            <a:ext cx="4990063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A0763B5E-38DF-023F-E8B2-FB8239862B5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5CD65030-0296-E4D2-FE4E-25C29457A87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095448" y="4106"/>
            <a:ext cx="6096551" cy="6151390"/>
          </a:xfrm>
          <a:blipFill>
            <a:blip r:embed="rId2">
              <a:alphaModFix amt="50000"/>
            </a:blip>
            <a:stretch>
              <a:fillRect l="-74102" t="-1" r="-25880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535225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D798BC00-B01A-E343-A0B1-922D76DDE8A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60240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85" name="Picture Placeholder 84">
            <a:extLst>
              <a:ext uri="{FF2B5EF4-FFF2-40B4-BE49-F238E27FC236}">
                <a16:creationId xmlns:a16="http://schemas.microsoft.com/office/drawing/2014/main" id="{0F7F3397-EEED-EA47-A2AD-81D57E9F24D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525877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09" name="Text Placeholder 108">
            <a:extLst>
              <a:ext uri="{FF2B5EF4-FFF2-40B4-BE49-F238E27FC236}">
                <a16:creationId xmlns:a16="http://schemas.microsoft.com/office/drawing/2014/main" id="{C166AB35-C896-6742-85BF-C7F48781682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76346" y="2694576"/>
            <a:ext cx="6987385" cy="193040"/>
          </a:xfrm>
          <a:custGeom>
            <a:avLst/>
            <a:gdLst>
              <a:gd name="connsiteX0" fmla="*/ 4893155 w 6987385"/>
              <a:gd name="connsiteY0" fmla="*/ 0 h 193040"/>
              <a:gd name="connsiteX1" fmla="*/ 6987385 w 6987385"/>
              <a:gd name="connsiteY1" fmla="*/ 0 h 193040"/>
              <a:gd name="connsiteX2" fmla="*/ 6939125 w 6987385"/>
              <a:gd name="connsiteY2" fmla="*/ 193040 h 193040"/>
              <a:gd name="connsiteX3" fmla="*/ 4844895 w 6987385"/>
              <a:gd name="connsiteY3" fmla="*/ 193040 h 193040"/>
              <a:gd name="connsiteX4" fmla="*/ 2482479 w 6987385"/>
              <a:gd name="connsiteY4" fmla="*/ 0 h 193040"/>
              <a:gd name="connsiteX5" fmla="*/ 4576709 w 6987385"/>
              <a:gd name="connsiteY5" fmla="*/ 0 h 193040"/>
              <a:gd name="connsiteX6" fmla="*/ 4528449 w 6987385"/>
              <a:gd name="connsiteY6" fmla="*/ 193040 h 193040"/>
              <a:gd name="connsiteX7" fmla="*/ 2434219 w 6987385"/>
              <a:gd name="connsiteY7" fmla="*/ 193040 h 193040"/>
              <a:gd name="connsiteX8" fmla="*/ 48260 w 6987385"/>
              <a:gd name="connsiteY8" fmla="*/ 0 h 193040"/>
              <a:gd name="connsiteX9" fmla="*/ 2142490 w 6987385"/>
              <a:gd name="connsiteY9" fmla="*/ 0 h 193040"/>
              <a:gd name="connsiteX10" fmla="*/ 2094230 w 6987385"/>
              <a:gd name="connsiteY10" fmla="*/ 193040 h 193040"/>
              <a:gd name="connsiteX11" fmla="*/ 0 w 6987385"/>
              <a:gd name="connsiteY11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87385" h="193040">
                <a:moveTo>
                  <a:pt x="4893155" y="0"/>
                </a:moveTo>
                <a:lnTo>
                  <a:pt x="6987385" y="0"/>
                </a:lnTo>
                <a:lnTo>
                  <a:pt x="6939125" y="193040"/>
                </a:lnTo>
                <a:lnTo>
                  <a:pt x="4844895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88" name="Text Placeholder 81">
            <a:extLst>
              <a:ext uri="{FF2B5EF4-FFF2-40B4-BE49-F238E27FC236}">
                <a16:creationId xmlns:a16="http://schemas.microsoft.com/office/drawing/2014/main" id="{1CED5A16-B463-314C-B456-97E3336C23D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94459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89" name="Picture Placeholder 84">
            <a:extLst>
              <a:ext uri="{FF2B5EF4-FFF2-40B4-BE49-F238E27FC236}">
                <a16:creationId xmlns:a16="http://schemas.microsoft.com/office/drawing/2014/main" id="{D1A6172D-643F-094E-B2AC-827DA7595F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960096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91" name="Text Placeholder 81">
            <a:extLst>
              <a:ext uri="{FF2B5EF4-FFF2-40B4-BE49-F238E27FC236}">
                <a16:creationId xmlns:a16="http://schemas.microsoft.com/office/drawing/2014/main" id="{FD32CB0F-A61C-DE43-80D0-CC8EB9F2B95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05135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2" name="Picture Placeholder 84">
            <a:extLst>
              <a:ext uri="{FF2B5EF4-FFF2-40B4-BE49-F238E27FC236}">
                <a16:creationId xmlns:a16="http://schemas.microsoft.com/office/drawing/2014/main" id="{C6A2E891-2A97-0549-B77E-A7A24D1452E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370772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94" name="Text Placeholder 81">
            <a:extLst>
              <a:ext uri="{FF2B5EF4-FFF2-40B4-BE49-F238E27FC236}">
                <a16:creationId xmlns:a16="http://schemas.microsoft.com/office/drawing/2014/main" id="{6DC82DE1-2EEB-5040-8A65-5E18D5B61A5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840620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5" name="Picture Placeholder 84">
            <a:extLst>
              <a:ext uri="{FF2B5EF4-FFF2-40B4-BE49-F238E27FC236}">
                <a16:creationId xmlns:a16="http://schemas.microsoft.com/office/drawing/2014/main" id="{9864672D-59E2-1E4F-A74F-43D30EE2EFE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3906257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10" name="Text Placeholder 109">
            <a:extLst>
              <a:ext uri="{FF2B5EF4-FFF2-40B4-BE49-F238E27FC236}">
                <a16:creationId xmlns:a16="http://schemas.microsoft.com/office/drawing/2014/main" id="{DA3E9A29-365D-264C-AEDD-684F94EFF27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856726" y="5304217"/>
            <a:ext cx="6987385" cy="193040"/>
          </a:xfrm>
          <a:custGeom>
            <a:avLst/>
            <a:gdLst>
              <a:gd name="connsiteX0" fmla="*/ 4893155 w 6987385"/>
              <a:gd name="connsiteY0" fmla="*/ 0 h 193040"/>
              <a:gd name="connsiteX1" fmla="*/ 6987385 w 6987385"/>
              <a:gd name="connsiteY1" fmla="*/ 0 h 193040"/>
              <a:gd name="connsiteX2" fmla="*/ 6939125 w 6987385"/>
              <a:gd name="connsiteY2" fmla="*/ 193040 h 193040"/>
              <a:gd name="connsiteX3" fmla="*/ 4844895 w 6987385"/>
              <a:gd name="connsiteY3" fmla="*/ 193040 h 193040"/>
              <a:gd name="connsiteX4" fmla="*/ 2482479 w 6987385"/>
              <a:gd name="connsiteY4" fmla="*/ 0 h 193040"/>
              <a:gd name="connsiteX5" fmla="*/ 4576709 w 6987385"/>
              <a:gd name="connsiteY5" fmla="*/ 0 h 193040"/>
              <a:gd name="connsiteX6" fmla="*/ 4528449 w 6987385"/>
              <a:gd name="connsiteY6" fmla="*/ 193040 h 193040"/>
              <a:gd name="connsiteX7" fmla="*/ 2434219 w 6987385"/>
              <a:gd name="connsiteY7" fmla="*/ 193040 h 193040"/>
              <a:gd name="connsiteX8" fmla="*/ 48260 w 6987385"/>
              <a:gd name="connsiteY8" fmla="*/ 0 h 193040"/>
              <a:gd name="connsiteX9" fmla="*/ 2142490 w 6987385"/>
              <a:gd name="connsiteY9" fmla="*/ 0 h 193040"/>
              <a:gd name="connsiteX10" fmla="*/ 2094230 w 6987385"/>
              <a:gd name="connsiteY10" fmla="*/ 193040 h 193040"/>
              <a:gd name="connsiteX11" fmla="*/ 0 w 6987385"/>
              <a:gd name="connsiteY11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87385" h="193040">
                <a:moveTo>
                  <a:pt x="4893155" y="0"/>
                </a:moveTo>
                <a:lnTo>
                  <a:pt x="6987385" y="0"/>
                </a:lnTo>
                <a:lnTo>
                  <a:pt x="6939125" y="193040"/>
                </a:lnTo>
                <a:lnTo>
                  <a:pt x="4844895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7" name="Text Placeholder 81">
            <a:extLst>
              <a:ext uri="{FF2B5EF4-FFF2-40B4-BE49-F238E27FC236}">
                <a16:creationId xmlns:a16="http://schemas.microsoft.com/office/drawing/2014/main" id="{2F2F7D6C-5B5A-114D-8F3F-DA9C47FEC26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74839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8" name="Picture Placeholder 84">
            <a:extLst>
              <a:ext uri="{FF2B5EF4-FFF2-40B4-BE49-F238E27FC236}">
                <a16:creationId xmlns:a16="http://schemas.microsoft.com/office/drawing/2014/main" id="{F41B96F4-97F1-6448-A093-4383407B9629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6340476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00" name="Text Placeholder 81">
            <a:extLst>
              <a:ext uri="{FF2B5EF4-FFF2-40B4-BE49-F238E27FC236}">
                <a16:creationId xmlns:a16="http://schemas.microsoft.com/office/drawing/2014/main" id="{8C4E34AE-B57E-B541-8BD7-7CE5CA6D072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85515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1" name="Picture Placeholder 84">
            <a:extLst>
              <a:ext uri="{FF2B5EF4-FFF2-40B4-BE49-F238E27FC236}">
                <a16:creationId xmlns:a16="http://schemas.microsoft.com/office/drawing/2014/main" id="{7178C4D6-340E-FB4C-B20B-E218AAA6C0C3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8751152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0"/>
            <a:ext cx="3120815" cy="6502400"/>
          </a:xfrm>
        </p:spPr>
        <p:txBody>
          <a:bodyPr anchor="ctr">
            <a:normAutofit/>
          </a:bodyPr>
          <a:lstStyle>
            <a:lvl1pPr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GB"/>
              <a:t>Who’s in the room?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3" name="Text Placeholder 81">
            <a:extLst>
              <a:ext uri="{FF2B5EF4-FFF2-40B4-BE49-F238E27FC236}">
                <a16:creationId xmlns:a16="http://schemas.microsoft.com/office/drawing/2014/main" id="{7E0D0B2A-74C6-F544-B979-122FB08EAB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-2844492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0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4" name="Picture Placeholder 84">
            <a:extLst>
              <a:ext uri="{FF2B5EF4-FFF2-40B4-BE49-F238E27FC236}">
                <a16:creationId xmlns:a16="http://schemas.microsoft.com/office/drawing/2014/main" id="{D0DB8D45-0BA0-7C45-AF18-2BF1AF60CCD8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-2778855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06" name="Text Placeholder 81">
            <a:extLst>
              <a:ext uri="{FF2B5EF4-FFF2-40B4-BE49-F238E27FC236}">
                <a16:creationId xmlns:a16="http://schemas.microsoft.com/office/drawing/2014/main" id="{F19C58E5-3706-D849-B1FB-D04CCCFC09E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-410273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7" name="Picture Placeholder 84">
            <a:extLst>
              <a:ext uri="{FF2B5EF4-FFF2-40B4-BE49-F238E27FC236}">
                <a16:creationId xmlns:a16="http://schemas.microsoft.com/office/drawing/2014/main" id="{DE1FF348-F469-484B-821E-0676CD8FC528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-344636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11" name="Text Placeholder 81">
            <a:extLst>
              <a:ext uri="{FF2B5EF4-FFF2-40B4-BE49-F238E27FC236}">
                <a16:creationId xmlns:a16="http://schemas.microsoft.com/office/drawing/2014/main" id="{76303C0A-F9BB-C94D-8821-CF7DC825DF8B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005444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2" name="Picture Placeholder 84">
            <a:extLst>
              <a:ext uri="{FF2B5EF4-FFF2-40B4-BE49-F238E27FC236}">
                <a16:creationId xmlns:a16="http://schemas.microsoft.com/office/drawing/2014/main" id="{6E301ED4-7195-8946-8990-DA94FE5C8898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2071081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14" name="Text Placeholder 81">
            <a:extLst>
              <a:ext uri="{FF2B5EF4-FFF2-40B4-BE49-F238E27FC236}">
                <a16:creationId xmlns:a16="http://schemas.microsoft.com/office/drawing/2014/main" id="{F283A561-8613-8D48-8F20-EF710CB0BFD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439663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5" name="Picture Placeholder 84">
            <a:extLst>
              <a:ext uri="{FF2B5EF4-FFF2-40B4-BE49-F238E27FC236}">
                <a16:creationId xmlns:a16="http://schemas.microsoft.com/office/drawing/2014/main" id="{E0462B2D-83BE-2742-B468-05908CC2B4C0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4505300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30" name="Text Placeholder 129">
            <a:extLst>
              <a:ext uri="{FF2B5EF4-FFF2-40B4-BE49-F238E27FC236}">
                <a16:creationId xmlns:a16="http://schemas.microsoft.com/office/drawing/2014/main" id="{50B106BD-3822-2A4D-B695-9372E8B077F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-2828386" y="-1149071"/>
            <a:ext cx="9426645" cy="193040"/>
          </a:xfrm>
          <a:custGeom>
            <a:avLst/>
            <a:gdLst>
              <a:gd name="connsiteX0" fmla="*/ 7332415 w 9426645"/>
              <a:gd name="connsiteY0" fmla="*/ 0 h 193040"/>
              <a:gd name="connsiteX1" fmla="*/ 9426645 w 9426645"/>
              <a:gd name="connsiteY1" fmla="*/ 0 h 193040"/>
              <a:gd name="connsiteX2" fmla="*/ 9378385 w 9426645"/>
              <a:gd name="connsiteY2" fmla="*/ 193040 h 193040"/>
              <a:gd name="connsiteX3" fmla="*/ 7284155 w 9426645"/>
              <a:gd name="connsiteY3" fmla="*/ 193040 h 193040"/>
              <a:gd name="connsiteX4" fmla="*/ 4898196 w 9426645"/>
              <a:gd name="connsiteY4" fmla="*/ 0 h 193040"/>
              <a:gd name="connsiteX5" fmla="*/ 6992426 w 9426645"/>
              <a:gd name="connsiteY5" fmla="*/ 0 h 193040"/>
              <a:gd name="connsiteX6" fmla="*/ 6944166 w 9426645"/>
              <a:gd name="connsiteY6" fmla="*/ 193040 h 193040"/>
              <a:gd name="connsiteX7" fmla="*/ 4849936 w 9426645"/>
              <a:gd name="connsiteY7" fmla="*/ 193040 h 193040"/>
              <a:gd name="connsiteX8" fmla="*/ 2482479 w 9426645"/>
              <a:gd name="connsiteY8" fmla="*/ 0 h 193040"/>
              <a:gd name="connsiteX9" fmla="*/ 4576709 w 9426645"/>
              <a:gd name="connsiteY9" fmla="*/ 0 h 193040"/>
              <a:gd name="connsiteX10" fmla="*/ 4528449 w 9426645"/>
              <a:gd name="connsiteY10" fmla="*/ 193040 h 193040"/>
              <a:gd name="connsiteX11" fmla="*/ 2434219 w 9426645"/>
              <a:gd name="connsiteY11" fmla="*/ 193040 h 193040"/>
              <a:gd name="connsiteX12" fmla="*/ 48260 w 9426645"/>
              <a:gd name="connsiteY12" fmla="*/ 0 h 193040"/>
              <a:gd name="connsiteX13" fmla="*/ 2142490 w 9426645"/>
              <a:gd name="connsiteY13" fmla="*/ 0 h 193040"/>
              <a:gd name="connsiteX14" fmla="*/ 2094230 w 9426645"/>
              <a:gd name="connsiteY14" fmla="*/ 193040 h 193040"/>
              <a:gd name="connsiteX15" fmla="*/ 0 w 9426645"/>
              <a:gd name="connsiteY15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426645" h="193040">
                <a:moveTo>
                  <a:pt x="7332415" y="0"/>
                </a:moveTo>
                <a:lnTo>
                  <a:pt x="9426645" y="0"/>
                </a:lnTo>
                <a:lnTo>
                  <a:pt x="9378385" y="193040"/>
                </a:lnTo>
                <a:lnTo>
                  <a:pt x="7284155" y="193040"/>
                </a:lnTo>
                <a:close/>
                <a:moveTo>
                  <a:pt x="4898196" y="0"/>
                </a:moveTo>
                <a:lnTo>
                  <a:pt x="6992426" y="0"/>
                </a:lnTo>
                <a:lnTo>
                  <a:pt x="6944166" y="193040"/>
                </a:lnTo>
                <a:lnTo>
                  <a:pt x="4849936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17" name="Text Placeholder 81">
            <a:extLst>
              <a:ext uri="{FF2B5EF4-FFF2-40B4-BE49-F238E27FC236}">
                <a16:creationId xmlns:a16="http://schemas.microsoft.com/office/drawing/2014/main" id="{3449C71E-0385-3546-96E4-0733A896EC9D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637100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8" name="Picture Placeholder 84">
            <a:extLst>
              <a:ext uri="{FF2B5EF4-FFF2-40B4-BE49-F238E27FC236}">
                <a16:creationId xmlns:a16="http://schemas.microsoft.com/office/drawing/2014/main" id="{028147C7-EA5C-5948-B47C-5BDE1CFD9589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7702737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20" name="Text Placeholder 81">
            <a:extLst>
              <a:ext uri="{FF2B5EF4-FFF2-40B4-BE49-F238E27FC236}">
                <a16:creationId xmlns:a16="http://schemas.microsoft.com/office/drawing/2014/main" id="{F57E074B-A28E-DD4E-B544-FEA023E9249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0071319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21" name="Picture Placeholder 84">
            <a:extLst>
              <a:ext uri="{FF2B5EF4-FFF2-40B4-BE49-F238E27FC236}">
                <a16:creationId xmlns:a16="http://schemas.microsoft.com/office/drawing/2014/main" id="{2BC78A02-BEEC-7A45-905E-15B201C46999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10136956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29" name="Text Placeholder 128">
            <a:extLst>
              <a:ext uri="{FF2B5EF4-FFF2-40B4-BE49-F238E27FC236}">
                <a16:creationId xmlns:a16="http://schemas.microsoft.com/office/drawing/2014/main" id="{5AD38A9A-5E25-024C-A999-557AA4DC5988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7653206" y="-1149071"/>
            <a:ext cx="4576709" cy="193040"/>
          </a:xfrm>
          <a:custGeom>
            <a:avLst/>
            <a:gdLst>
              <a:gd name="connsiteX0" fmla="*/ 2482479 w 4576709"/>
              <a:gd name="connsiteY0" fmla="*/ 0 h 193040"/>
              <a:gd name="connsiteX1" fmla="*/ 4576709 w 4576709"/>
              <a:gd name="connsiteY1" fmla="*/ 0 h 193040"/>
              <a:gd name="connsiteX2" fmla="*/ 4528449 w 4576709"/>
              <a:gd name="connsiteY2" fmla="*/ 193040 h 193040"/>
              <a:gd name="connsiteX3" fmla="*/ 2434219 w 4576709"/>
              <a:gd name="connsiteY3" fmla="*/ 193040 h 193040"/>
              <a:gd name="connsiteX4" fmla="*/ 48260 w 4576709"/>
              <a:gd name="connsiteY4" fmla="*/ 0 h 193040"/>
              <a:gd name="connsiteX5" fmla="*/ 2142490 w 4576709"/>
              <a:gd name="connsiteY5" fmla="*/ 0 h 193040"/>
              <a:gd name="connsiteX6" fmla="*/ 2094230 w 4576709"/>
              <a:gd name="connsiteY6" fmla="*/ 193040 h 193040"/>
              <a:gd name="connsiteX7" fmla="*/ 0 w 4576709"/>
              <a:gd name="connsiteY7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76709" h="193040"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97916325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age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25B551D-5B5A-829C-5115-39B1928DFEB9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096000" cy="616185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4799" y="279724"/>
            <a:ext cx="4990063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65350" y="2060575"/>
            <a:ext cx="4990063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A0763B5E-38DF-023F-E8B2-FB8239862B5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7B7409F4-0564-A47F-1F56-9D4E290E7DB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-551" y="4106"/>
            <a:ext cx="6096551" cy="6151390"/>
          </a:xfrm>
          <a:blipFill>
            <a:blip r:embed="rId2">
              <a:alphaModFix amt="50000"/>
            </a:blip>
            <a:stretch>
              <a:fillRect l="-74102" t="-1" r="-25880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2830AFF-C79F-8066-8CFD-9D1BBE86F85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326935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 w/ black box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3ED1FE6-CCD1-0F61-EEE3-77211EA183CB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8196262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8196262" cy="4108450"/>
          </a:xfrm>
        </p:spPr>
        <p:txBody>
          <a:bodyPr numCol="2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6FB04FF-5BAC-2BD5-FC22-039F925B7A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4" y="0"/>
            <a:ext cx="2568575" cy="6169025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0FD9022-2914-7F52-5A0E-72641AC75369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F5E32D8-CFDD-F631-47A3-76187F7EDAC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625171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colour + adjustable RH box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BB7B82BD-D7C9-EA27-38C8-696390309C2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4" y="-1"/>
            <a:ext cx="2568575" cy="6169028"/>
          </a:xfr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520AFED-62E3-D680-8583-5024D77E7F21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A5F6F261-3084-02CA-45B7-471636DD7D0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1092283777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imag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E512F60-D130-DB98-71CB-5C4FFFC9D2B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33A3E4B8-D659-5EC6-927A-2121CE38D98B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44B72F44-5AB1-E902-7CC4-B41BD904D93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9623423" y="0"/>
            <a:ext cx="2568577" cy="6169024"/>
          </a:xfrm>
          <a:blipFill>
            <a:blip r:embed="rId2">
              <a:alphaModFix amt="50000"/>
            </a:blip>
            <a:stretch>
              <a:fillRect l="-175840" r="-198820" b="-11168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405969644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image + black box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131789" y="6354"/>
            <a:ext cx="44958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BB7B82BD-D7C9-EA27-38C8-696390309C2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5" y="0"/>
            <a:ext cx="2568575" cy="6155496"/>
          </a:xfr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tx2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72AE0620-5A7D-A48E-B01F-3591700519A5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082DFB5-476D-FDB4-BD41-94507041659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5D5E23AB-5A3D-9739-B299-6AB5D2B5E24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130800" y="4106"/>
            <a:ext cx="4491635" cy="6151390"/>
          </a:xfrm>
          <a:blipFill>
            <a:blip r:embed="rId2">
              <a:alphaModFix amt="50000"/>
            </a:blip>
            <a:stretch>
              <a:fillRect l="-114230" t="-1" r="-57208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83294496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/3 block colour R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180F0D3-D3D2-FCBE-7CC6-8A24306B133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1859344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/3 block colour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5C62386-C2D0-5EC4-1719-ABF5CBCA155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D0BA5EC-C268-31D2-8958-3C1653EDD95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4D668BFB-7AE6-2B2A-0F1B-47040C06B97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433699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reativ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959E86-D769-AF18-FB19-1E9646A2CA2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924050" y="1901825"/>
            <a:ext cx="10267950" cy="4956175"/>
          </a:xfrm>
          <a:solidFill>
            <a:srgbClr val="EDE9E9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16726" y="2409290"/>
            <a:ext cx="9138202" cy="3759735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0BA130C7-4808-D37A-BE2C-C22372221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7555463" cy="1615858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D089134-C6DB-9A9F-4DA0-0BCDAC24012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AEF0978F-90E4-D76B-961C-72805ADE8C8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041134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reative layout w/ image b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8387A65D-6D84-C023-E177-352907DB2C1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901825 h 6858000"/>
              <a:gd name="connsiteX3" fmla="*/ 1924050 w 12192000"/>
              <a:gd name="connsiteY3" fmla="*/ 1901825 h 6858000"/>
              <a:gd name="connsiteX4" fmla="*/ 1924050 w 12192000"/>
              <a:gd name="connsiteY4" fmla="*/ 6858000 h 6858000"/>
              <a:gd name="connsiteX5" fmla="*/ 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901825"/>
                </a:lnTo>
                <a:lnTo>
                  <a:pt x="1924050" y="1901825"/>
                </a:lnTo>
                <a:lnTo>
                  <a:pt x="19240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16726" y="2409290"/>
            <a:ext cx="9138202" cy="3759735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0BA130C7-4808-D37A-BE2C-C22372221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7555463" cy="161585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6133B677-29A5-A0EC-E6BD-A37065FD786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4266" y="0"/>
            <a:ext cx="18000" cy="687600"/>
          </a:xfrm>
          <a:solidFill>
            <a:schemeClr val="bg1"/>
          </a:soli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574CA71-4FEB-E6F8-25A7-3AC9F40B9080}"/>
              </a:ext>
            </a:extLst>
          </p:cNvPr>
          <p:cNvSpPr/>
          <p:nvPr/>
        </p:nvSpPr>
        <p:spPr>
          <a:xfrm>
            <a:off x="0" y="-490506"/>
            <a:ext cx="2731089" cy="369442"/>
          </a:xfrm>
          <a:prstGeom prst="roundRect">
            <a:avLst>
              <a:gd name="adj" fmla="val 23242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NB: </a:t>
            </a:r>
            <a:r>
              <a:rPr lang="en-GB" sz="900">
                <a:solidFill>
                  <a:schemeClr val="tx1"/>
                </a:solidFill>
              </a:rPr>
              <a:t>Headline line to be used over imagery on this slide. Not to be used on statement text</a:t>
            </a:r>
            <a:endParaRPr lang="en-GB" sz="900" b="0">
              <a:solidFill>
                <a:schemeClr val="tx1"/>
              </a:solidFill>
            </a:endParaRP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02F52FF-72A7-3296-FB5A-B30071B9366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1901825 h 6858000"/>
              <a:gd name="connsiteX3" fmla="*/ 10267950 w 12192000"/>
              <a:gd name="connsiteY3" fmla="*/ 1901825 h 6858000"/>
              <a:gd name="connsiteX4" fmla="*/ 10267950 w 12192000"/>
              <a:gd name="connsiteY4" fmla="*/ 6858000 h 6858000"/>
              <a:gd name="connsiteX5" fmla="*/ 1219200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1901825"/>
                </a:lnTo>
                <a:lnTo>
                  <a:pt x="10267950" y="1901825"/>
                </a:lnTo>
                <a:lnTo>
                  <a:pt x="10267950" y="6858000"/>
                </a:lnTo>
                <a:lnTo>
                  <a:pt x="12192000" y="6858000"/>
                </a:lnTo>
                <a:close/>
              </a:path>
            </a:pathLst>
          </a:custGeom>
          <a:blipFill>
            <a:blip r:embed="rId2">
              <a:alphaModFix amt="75000"/>
            </a:blip>
            <a:stretch>
              <a:fillRect l="16936" r="-16936"/>
            </a:stretch>
          </a:blipFill>
        </p:spPr>
        <p:txBody>
          <a:bodyPr wrap="square" anchor="ctr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E63B53E-5502-7482-F8B9-A7C4C1E2D8F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840929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/3 block colour R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6169CB28-1D52-DC01-A716-31468E22FE7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131789" y="0"/>
            <a:ext cx="4495800" cy="6174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B8A1BC5B-0CBD-4BA7-96DF-4842AE3F77A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623425" y="0"/>
            <a:ext cx="2568575" cy="6169025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706D0988-1731-EBBF-16FB-1BEAD56FBF6F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FD5D9B-38B1-026F-FD40-7983242F612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130800" y="4106"/>
            <a:ext cx="4491635" cy="6151390"/>
          </a:xfrm>
          <a:blipFill>
            <a:blip r:embed="rId2">
              <a:alphaModFix amt="50000"/>
            </a:blip>
            <a:stretch>
              <a:fillRect l="-114230" t="-1" r="-57208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EC772E9-69F2-44C7-EA22-CD86A719966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699375" y="1368425"/>
            <a:ext cx="4492625" cy="34290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432000" tIns="360000" rIns="432000" b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3338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D798BC00-B01A-E343-A0B1-922D76DDE8A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60240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85" name="Picture Placeholder 84">
            <a:extLst>
              <a:ext uri="{FF2B5EF4-FFF2-40B4-BE49-F238E27FC236}">
                <a16:creationId xmlns:a16="http://schemas.microsoft.com/office/drawing/2014/main" id="{0F7F3397-EEED-EA47-A2AD-81D57E9F24D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525877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09" name="Text Placeholder 108">
            <a:extLst>
              <a:ext uri="{FF2B5EF4-FFF2-40B4-BE49-F238E27FC236}">
                <a16:creationId xmlns:a16="http://schemas.microsoft.com/office/drawing/2014/main" id="{C166AB35-C896-6742-85BF-C7F48781682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76346" y="2694576"/>
            <a:ext cx="6987385" cy="193040"/>
          </a:xfrm>
          <a:custGeom>
            <a:avLst/>
            <a:gdLst>
              <a:gd name="connsiteX0" fmla="*/ 4893155 w 6987385"/>
              <a:gd name="connsiteY0" fmla="*/ 0 h 193040"/>
              <a:gd name="connsiteX1" fmla="*/ 6987385 w 6987385"/>
              <a:gd name="connsiteY1" fmla="*/ 0 h 193040"/>
              <a:gd name="connsiteX2" fmla="*/ 6939125 w 6987385"/>
              <a:gd name="connsiteY2" fmla="*/ 193040 h 193040"/>
              <a:gd name="connsiteX3" fmla="*/ 4844895 w 6987385"/>
              <a:gd name="connsiteY3" fmla="*/ 193040 h 193040"/>
              <a:gd name="connsiteX4" fmla="*/ 2482479 w 6987385"/>
              <a:gd name="connsiteY4" fmla="*/ 0 h 193040"/>
              <a:gd name="connsiteX5" fmla="*/ 4576709 w 6987385"/>
              <a:gd name="connsiteY5" fmla="*/ 0 h 193040"/>
              <a:gd name="connsiteX6" fmla="*/ 4528449 w 6987385"/>
              <a:gd name="connsiteY6" fmla="*/ 193040 h 193040"/>
              <a:gd name="connsiteX7" fmla="*/ 2434219 w 6987385"/>
              <a:gd name="connsiteY7" fmla="*/ 193040 h 193040"/>
              <a:gd name="connsiteX8" fmla="*/ 48260 w 6987385"/>
              <a:gd name="connsiteY8" fmla="*/ 0 h 193040"/>
              <a:gd name="connsiteX9" fmla="*/ 2142490 w 6987385"/>
              <a:gd name="connsiteY9" fmla="*/ 0 h 193040"/>
              <a:gd name="connsiteX10" fmla="*/ 2094230 w 6987385"/>
              <a:gd name="connsiteY10" fmla="*/ 193040 h 193040"/>
              <a:gd name="connsiteX11" fmla="*/ 0 w 6987385"/>
              <a:gd name="connsiteY11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87385" h="193040">
                <a:moveTo>
                  <a:pt x="4893155" y="0"/>
                </a:moveTo>
                <a:lnTo>
                  <a:pt x="6987385" y="0"/>
                </a:lnTo>
                <a:lnTo>
                  <a:pt x="6939125" y="193040"/>
                </a:lnTo>
                <a:lnTo>
                  <a:pt x="4844895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88" name="Text Placeholder 81">
            <a:extLst>
              <a:ext uri="{FF2B5EF4-FFF2-40B4-BE49-F238E27FC236}">
                <a16:creationId xmlns:a16="http://schemas.microsoft.com/office/drawing/2014/main" id="{1CED5A16-B463-314C-B456-97E3336C23D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94459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89" name="Picture Placeholder 84">
            <a:extLst>
              <a:ext uri="{FF2B5EF4-FFF2-40B4-BE49-F238E27FC236}">
                <a16:creationId xmlns:a16="http://schemas.microsoft.com/office/drawing/2014/main" id="{D1A6172D-643F-094E-B2AC-827DA7595F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960096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91" name="Text Placeholder 81">
            <a:extLst>
              <a:ext uri="{FF2B5EF4-FFF2-40B4-BE49-F238E27FC236}">
                <a16:creationId xmlns:a16="http://schemas.microsoft.com/office/drawing/2014/main" id="{FD32CB0F-A61C-DE43-80D0-CC8EB9F2B95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05135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2" name="Picture Placeholder 84">
            <a:extLst>
              <a:ext uri="{FF2B5EF4-FFF2-40B4-BE49-F238E27FC236}">
                <a16:creationId xmlns:a16="http://schemas.microsoft.com/office/drawing/2014/main" id="{C6A2E891-2A97-0549-B77E-A7A24D1452E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370772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94" name="Text Placeholder 81">
            <a:extLst>
              <a:ext uri="{FF2B5EF4-FFF2-40B4-BE49-F238E27FC236}">
                <a16:creationId xmlns:a16="http://schemas.microsoft.com/office/drawing/2014/main" id="{6DC82DE1-2EEB-5040-8A65-5E18D5B61A5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840620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5" name="Picture Placeholder 84">
            <a:extLst>
              <a:ext uri="{FF2B5EF4-FFF2-40B4-BE49-F238E27FC236}">
                <a16:creationId xmlns:a16="http://schemas.microsoft.com/office/drawing/2014/main" id="{9864672D-59E2-1E4F-A74F-43D30EE2EFE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3906257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10" name="Text Placeholder 109">
            <a:extLst>
              <a:ext uri="{FF2B5EF4-FFF2-40B4-BE49-F238E27FC236}">
                <a16:creationId xmlns:a16="http://schemas.microsoft.com/office/drawing/2014/main" id="{DA3E9A29-365D-264C-AEDD-684F94EFF27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856726" y="5304217"/>
            <a:ext cx="6987385" cy="193040"/>
          </a:xfrm>
          <a:custGeom>
            <a:avLst/>
            <a:gdLst>
              <a:gd name="connsiteX0" fmla="*/ 4893155 w 6987385"/>
              <a:gd name="connsiteY0" fmla="*/ 0 h 193040"/>
              <a:gd name="connsiteX1" fmla="*/ 6987385 w 6987385"/>
              <a:gd name="connsiteY1" fmla="*/ 0 h 193040"/>
              <a:gd name="connsiteX2" fmla="*/ 6939125 w 6987385"/>
              <a:gd name="connsiteY2" fmla="*/ 193040 h 193040"/>
              <a:gd name="connsiteX3" fmla="*/ 4844895 w 6987385"/>
              <a:gd name="connsiteY3" fmla="*/ 193040 h 193040"/>
              <a:gd name="connsiteX4" fmla="*/ 2482479 w 6987385"/>
              <a:gd name="connsiteY4" fmla="*/ 0 h 193040"/>
              <a:gd name="connsiteX5" fmla="*/ 4576709 w 6987385"/>
              <a:gd name="connsiteY5" fmla="*/ 0 h 193040"/>
              <a:gd name="connsiteX6" fmla="*/ 4528449 w 6987385"/>
              <a:gd name="connsiteY6" fmla="*/ 193040 h 193040"/>
              <a:gd name="connsiteX7" fmla="*/ 2434219 w 6987385"/>
              <a:gd name="connsiteY7" fmla="*/ 193040 h 193040"/>
              <a:gd name="connsiteX8" fmla="*/ 48260 w 6987385"/>
              <a:gd name="connsiteY8" fmla="*/ 0 h 193040"/>
              <a:gd name="connsiteX9" fmla="*/ 2142490 w 6987385"/>
              <a:gd name="connsiteY9" fmla="*/ 0 h 193040"/>
              <a:gd name="connsiteX10" fmla="*/ 2094230 w 6987385"/>
              <a:gd name="connsiteY10" fmla="*/ 193040 h 193040"/>
              <a:gd name="connsiteX11" fmla="*/ 0 w 6987385"/>
              <a:gd name="connsiteY11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87385" h="193040">
                <a:moveTo>
                  <a:pt x="4893155" y="0"/>
                </a:moveTo>
                <a:lnTo>
                  <a:pt x="6987385" y="0"/>
                </a:lnTo>
                <a:lnTo>
                  <a:pt x="6939125" y="193040"/>
                </a:lnTo>
                <a:lnTo>
                  <a:pt x="4844895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7" name="Text Placeholder 81">
            <a:extLst>
              <a:ext uri="{FF2B5EF4-FFF2-40B4-BE49-F238E27FC236}">
                <a16:creationId xmlns:a16="http://schemas.microsoft.com/office/drawing/2014/main" id="{2F2F7D6C-5B5A-114D-8F3F-DA9C47FEC26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74839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8" name="Picture Placeholder 84">
            <a:extLst>
              <a:ext uri="{FF2B5EF4-FFF2-40B4-BE49-F238E27FC236}">
                <a16:creationId xmlns:a16="http://schemas.microsoft.com/office/drawing/2014/main" id="{F41B96F4-97F1-6448-A093-4383407B9629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6340476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00" name="Text Placeholder 81">
            <a:extLst>
              <a:ext uri="{FF2B5EF4-FFF2-40B4-BE49-F238E27FC236}">
                <a16:creationId xmlns:a16="http://schemas.microsoft.com/office/drawing/2014/main" id="{8C4E34AE-B57E-B541-8BD7-7CE5CA6D072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85515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1" name="Picture Placeholder 84">
            <a:extLst>
              <a:ext uri="{FF2B5EF4-FFF2-40B4-BE49-F238E27FC236}">
                <a16:creationId xmlns:a16="http://schemas.microsoft.com/office/drawing/2014/main" id="{7178C4D6-340E-FB4C-B20B-E218AAA6C0C3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8751152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0"/>
            <a:ext cx="3120815" cy="6502400"/>
          </a:xfrm>
        </p:spPr>
        <p:txBody>
          <a:bodyPr anchor="ctr">
            <a:normAutofit/>
          </a:bodyPr>
          <a:lstStyle>
            <a:lvl1pPr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GB"/>
              <a:t>Who’s in the room?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03" name="Text Placeholder 81">
            <a:extLst>
              <a:ext uri="{FF2B5EF4-FFF2-40B4-BE49-F238E27FC236}">
                <a16:creationId xmlns:a16="http://schemas.microsoft.com/office/drawing/2014/main" id="{7E0D0B2A-74C6-F544-B979-122FB08EAB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-2844492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0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4" name="Picture Placeholder 84">
            <a:extLst>
              <a:ext uri="{FF2B5EF4-FFF2-40B4-BE49-F238E27FC236}">
                <a16:creationId xmlns:a16="http://schemas.microsoft.com/office/drawing/2014/main" id="{D0DB8D45-0BA0-7C45-AF18-2BF1AF60CCD8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-2778855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06" name="Text Placeholder 81">
            <a:extLst>
              <a:ext uri="{FF2B5EF4-FFF2-40B4-BE49-F238E27FC236}">
                <a16:creationId xmlns:a16="http://schemas.microsoft.com/office/drawing/2014/main" id="{F19C58E5-3706-D849-B1FB-D04CCCFC09E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-410273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7" name="Picture Placeholder 84">
            <a:extLst>
              <a:ext uri="{FF2B5EF4-FFF2-40B4-BE49-F238E27FC236}">
                <a16:creationId xmlns:a16="http://schemas.microsoft.com/office/drawing/2014/main" id="{DE1FF348-F469-484B-821E-0676CD8FC528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-344636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11" name="Text Placeholder 81">
            <a:extLst>
              <a:ext uri="{FF2B5EF4-FFF2-40B4-BE49-F238E27FC236}">
                <a16:creationId xmlns:a16="http://schemas.microsoft.com/office/drawing/2014/main" id="{76303C0A-F9BB-C94D-8821-CF7DC825DF8B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005444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2" name="Picture Placeholder 84">
            <a:extLst>
              <a:ext uri="{FF2B5EF4-FFF2-40B4-BE49-F238E27FC236}">
                <a16:creationId xmlns:a16="http://schemas.microsoft.com/office/drawing/2014/main" id="{6E301ED4-7195-8946-8990-DA94FE5C8898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2071081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14" name="Text Placeholder 81">
            <a:extLst>
              <a:ext uri="{FF2B5EF4-FFF2-40B4-BE49-F238E27FC236}">
                <a16:creationId xmlns:a16="http://schemas.microsoft.com/office/drawing/2014/main" id="{F283A561-8613-8D48-8F20-EF710CB0BFD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439663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5" name="Picture Placeholder 84">
            <a:extLst>
              <a:ext uri="{FF2B5EF4-FFF2-40B4-BE49-F238E27FC236}">
                <a16:creationId xmlns:a16="http://schemas.microsoft.com/office/drawing/2014/main" id="{E0462B2D-83BE-2742-B468-05908CC2B4C0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4505300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30" name="Text Placeholder 129">
            <a:extLst>
              <a:ext uri="{FF2B5EF4-FFF2-40B4-BE49-F238E27FC236}">
                <a16:creationId xmlns:a16="http://schemas.microsoft.com/office/drawing/2014/main" id="{50B106BD-3822-2A4D-B695-9372E8B077F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-2828386" y="-1149071"/>
            <a:ext cx="9426645" cy="193040"/>
          </a:xfrm>
          <a:custGeom>
            <a:avLst/>
            <a:gdLst>
              <a:gd name="connsiteX0" fmla="*/ 7332415 w 9426645"/>
              <a:gd name="connsiteY0" fmla="*/ 0 h 193040"/>
              <a:gd name="connsiteX1" fmla="*/ 9426645 w 9426645"/>
              <a:gd name="connsiteY1" fmla="*/ 0 h 193040"/>
              <a:gd name="connsiteX2" fmla="*/ 9378385 w 9426645"/>
              <a:gd name="connsiteY2" fmla="*/ 193040 h 193040"/>
              <a:gd name="connsiteX3" fmla="*/ 7284155 w 9426645"/>
              <a:gd name="connsiteY3" fmla="*/ 193040 h 193040"/>
              <a:gd name="connsiteX4" fmla="*/ 4898196 w 9426645"/>
              <a:gd name="connsiteY4" fmla="*/ 0 h 193040"/>
              <a:gd name="connsiteX5" fmla="*/ 6992426 w 9426645"/>
              <a:gd name="connsiteY5" fmla="*/ 0 h 193040"/>
              <a:gd name="connsiteX6" fmla="*/ 6944166 w 9426645"/>
              <a:gd name="connsiteY6" fmla="*/ 193040 h 193040"/>
              <a:gd name="connsiteX7" fmla="*/ 4849936 w 9426645"/>
              <a:gd name="connsiteY7" fmla="*/ 193040 h 193040"/>
              <a:gd name="connsiteX8" fmla="*/ 2482479 w 9426645"/>
              <a:gd name="connsiteY8" fmla="*/ 0 h 193040"/>
              <a:gd name="connsiteX9" fmla="*/ 4576709 w 9426645"/>
              <a:gd name="connsiteY9" fmla="*/ 0 h 193040"/>
              <a:gd name="connsiteX10" fmla="*/ 4528449 w 9426645"/>
              <a:gd name="connsiteY10" fmla="*/ 193040 h 193040"/>
              <a:gd name="connsiteX11" fmla="*/ 2434219 w 9426645"/>
              <a:gd name="connsiteY11" fmla="*/ 193040 h 193040"/>
              <a:gd name="connsiteX12" fmla="*/ 48260 w 9426645"/>
              <a:gd name="connsiteY12" fmla="*/ 0 h 193040"/>
              <a:gd name="connsiteX13" fmla="*/ 2142490 w 9426645"/>
              <a:gd name="connsiteY13" fmla="*/ 0 h 193040"/>
              <a:gd name="connsiteX14" fmla="*/ 2094230 w 9426645"/>
              <a:gd name="connsiteY14" fmla="*/ 193040 h 193040"/>
              <a:gd name="connsiteX15" fmla="*/ 0 w 9426645"/>
              <a:gd name="connsiteY15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426645" h="193040">
                <a:moveTo>
                  <a:pt x="7332415" y="0"/>
                </a:moveTo>
                <a:lnTo>
                  <a:pt x="9426645" y="0"/>
                </a:lnTo>
                <a:lnTo>
                  <a:pt x="9378385" y="193040"/>
                </a:lnTo>
                <a:lnTo>
                  <a:pt x="7284155" y="193040"/>
                </a:lnTo>
                <a:close/>
                <a:moveTo>
                  <a:pt x="4898196" y="0"/>
                </a:moveTo>
                <a:lnTo>
                  <a:pt x="6992426" y="0"/>
                </a:lnTo>
                <a:lnTo>
                  <a:pt x="6944166" y="193040"/>
                </a:lnTo>
                <a:lnTo>
                  <a:pt x="4849936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17" name="Text Placeholder 81">
            <a:extLst>
              <a:ext uri="{FF2B5EF4-FFF2-40B4-BE49-F238E27FC236}">
                <a16:creationId xmlns:a16="http://schemas.microsoft.com/office/drawing/2014/main" id="{3449C71E-0385-3546-96E4-0733A896EC9D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637100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8" name="Picture Placeholder 84">
            <a:extLst>
              <a:ext uri="{FF2B5EF4-FFF2-40B4-BE49-F238E27FC236}">
                <a16:creationId xmlns:a16="http://schemas.microsoft.com/office/drawing/2014/main" id="{028147C7-EA5C-5948-B47C-5BDE1CFD9589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7702737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20" name="Text Placeholder 81">
            <a:extLst>
              <a:ext uri="{FF2B5EF4-FFF2-40B4-BE49-F238E27FC236}">
                <a16:creationId xmlns:a16="http://schemas.microsoft.com/office/drawing/2014/main" id="{F57E074B-A28E-DD4E-B544-FEA023E9249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0071319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21" name="Picture Placeholder 84">
            <a:extLst>
              <a:ext uri="{FF2B5EF4-FFF2-40B4-BE49-F238E27FC236}">
                <a16:creationId xmlns:a16="http://schemas.microsoft.com/office/drawing/2014/main" id="{2BC78A02-BEEC-7A45-905E-15B201C46999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10136956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29" name="Text Placeholder 128">
            <a:extLst>
              <a:ext uri="{FF2B5EF4-FFF2-40B4-BE49-F238E27FC236}">
                <a16:creationId xmlns:a16="http://schemas.microsoft.com/office/drawing/2014/main" id="{5AD38A9A-5E25-024C-A999-557AA4DC5988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7653206" y="-1149071"/>
            <a:ext cx="4576709" cy="193040"/>
          </a:xfrm>
          <a:custGeom>
            <a:avLst/>
            <a:gdLst>
              <a:gd name="connsiteX0" fmla="*/ 2482479 w 4576709"/>
              <a:gd name="connsiteY0" fmla="*/ 0 h 193040"/>
              <a:gd name="connsiteX1" fmla="*/ 4576709 w 4576709"/>
              <a:gd name="connsiteY1" fmla="*/ 0 h 193040"/>
              <a:gd name="connsiteX2" fmla="*/ 4528449 w 4576709"/>
              <a:gd name="connsiteY2" fmla="*/ 193040 h 193040"/>
              <a:gd name="connsiteX3" fmla="*/ 2434219 w 4576709"/>
              <a:gd name="connsiteY3" fmla="*/ 193040 h 193040"/>
              <a:gd name="connsiteX4" fmla="*/ 48260 w 4576709"/>
              <a:gd name="connsiteY4" fmla="*/ 0 h 193040"/>
              <a:gd name="connsiteX5" fmla="*/ 2142490 w 4576709"/>
              <a:gd name="connsiteY5" fmla="*/ 0 h 193040"/>
              <a:gd name="connsiteX6" fmla="*/ 2094230 w 4576709"/>
              <a:gd name="connsiteY6" fmla="*/ 193040 h 193040"/>
              <a:gd name="connsiteX7" fmla="*/ 0 w 4576709"/>
              <a:gd name="connsiteY7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76709" h="193040"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798675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>
            <a:extLst>
              <a:ext uri="{FF2B5EF4-FFF2-40B4-BE49-F238E27FC236}">
                <a16:creationId xmlns:a16="http://schemas.microsoft.com/office/drawing/2014/main" id="{EF1D07A6-4178-244F-A520-0414F302AC0A}"/>
              </a:ext>
            </a:extLst>
          </p:cNvPr>
          <p:cNvSpPr txBox="1">
            <a:spLocks/>
          </p:cNvSpPr>
          <p:nvPr userDrawn="1"/>
        </p:nvSpPr>
        <p:spPr>
          <a:xfrm>
            <a:off x="615017" y="606552"/>
            <a:ext cx="5740063" cy="11927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tabLst>
                <a:tab pos="1778000" algn="l"/>
              </a:tabLst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>
                <a:solidFill>
                  <a:schemeClr val="bg1"/>
                </a:solidFill>
              </a:rPr>
              <a:t>Todays Agenda</a:t>
            </a:r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 userDrawn="1"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4B84F29C-D94D-954F-84AE-B2D3A9F3937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3636" y="1879600"/>
            <a:ext cx="10567928" cy="3085507"/>
          </a:xfrm>
          <a:custGeom>
            <a:avLst/>
            <a:gdLst>
              <a:gd name="connsiteX0" fmla="*/ 7621350 w 10567928"/>
              <a:gd name="connsiteY0" fmla="*/ 0 h 3085507"/>
              <a:gd name="connsiteX1" fmla="*/ 10567928 w 10567928"/>
              <a:gd name="connsiteY1" fmla="*/ 0 h 3085507"/>
              <a:gd name="connsiteX2" fmla="*/ 9796551 w 10567928"/>
              <a:gd name="connsiteY2" fmla="*/ 3085507 h 3085507"/>
              <a:gd name="connsiteX3" fmla="*/ 6849973 w 10567928"/>
              <a:gd name="connsiteY3" fmla="*/ 3085507 h 3085507"/>
              <a:gd name="connsiteX4" fmla="*/ 4185698 w 10567928"/>
              <a:gd name="connsiteY4" fmla="*/ 0 h 3085507"/>
              <a:gd name="connsiteX5" fmla="*/ 7132276 w 10567928"/>
              <a:gd name="connsiteY5" fmla="*/ 0 h 3085507"/>
              <a:gd name="connsiteX6" fmla="*/ 6360899 w 10567928"/>
              <a:gd name="connsiteY6" fmla="*/ 3085507 h 3085507"/>
              <a:gd name="connsiteX7" fmla="*/ 3414321 w 10567928"/>
              <a:gd name="connsiteY7" fmla="*/ 3085507 h 3085507"/>
              <a:gd name="connsiteX8" fmla="*/ 771377 w 10567928"/>
              <a:gd name="connsiteY8" fmla="*/ 0 h 3085507"/>
              <a:gd name="connsiteX9" fmla="*/ 3717955 w 10567928"/>
              <a:gd name="connsiteY9" fmla="*/ 0 h 3085507"/>
              <a:gd name="connsiteX10" fmla="*/ 2946578 w 10567928"/>
              <a:gd name="connsiteY10" fmla="*/ 3085507 h 3085507"/>
              <a:gd name="connsiteX11" fmla="*/ 0 w 10567928"/>
              <a:gd name="connsiteY11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567928" h="3085507">
                <a:moveTo>
                  <a:pt x="7621350" y="0"/>
                </a:moveTo>
                <a:lnTo>
                  <a:pt x="10567928" y="0"/>
                </a:lnTo>
                <a:lnTo>
                  <a:pt x="9796551" y="3085507"/>
                </a:lnTo>
                <a:lnTo>
                  <a:pt x="684997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6CBD5F40-1D90-DD4C-B6B7-B57D94A8012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-4780221" y="-3701053"/>
            <a:ext cx="7132276" cy="3085507"/>
          </a:xfrm>
          <a:custGeom>
            <a:avLst/>
            <a:gdLst>
              <a:gd name="connsiteX0" fmla="*/ 4185698 w 7132276"/>
              <a:gd name="connsiteY0" fmla="*/ 0 h 3085507"/>
              <a:gd name="connsiteX1" fmla="*/ 7132276 w 7132276"/>
              <a:gd name="connsiteY1" fmla="*/ 0 h 3085507"/>
              <a:gd name="connsiteX2" fmla="*/ 6360899 w 7132276"/>
              <a:gd name="connsiteY2" fmla="*/ 3085507 h 3085507"/>
              <a:gd name="connsiteX3" fmla="*/ 3414321 w 7132276"/>
              <a:gd name="connsiteY3" fmla="*/ 3085507 h 3085507"/>
              <a:gd name="connsiteX4" fmla="*/ 771377 w 7132276"/>
              <a:gd name="connsiteY4" fmla="*/ 0 h 3085507"/>
              <a:gd name="connsiteX5" fmla="*/ 3717955 w 7132276"/>
              <a:gd name="connsiteY5" fmla="*/ 0 h 3085507"/>
              <a:gd name="connsiteX6" fmla="*/ 2946578 w 7132276"/>
              <a:gd name="connsiteY6" fmla="*/ 3085507 h 3085507"/>
              <a:gd name="connsiteX7" fmla="*/ 0 w 7132276"/>
              <a:gd name="connsiteY7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32276" h="3085507"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4E58788E-AC90-1745-BF47-05A11C6088B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20351" y="-3701053"/>
            <a:ext cx="13944009" cy="3085507"/>
          </a:xfrm>
          <a:custGeom>
            <a:avLst/>
            <a:gdLst>
              <a:gd name="connsiteX0" fmla="*/ 10997431 w 13944009"/>
              <a:gd name="connsiteY0" fmla="*/ 0 h 3085507"/>
              <a:gd name="connsiteX1" fmla="*/ 13944009 w 13944009"/>
              <a:gd name="connsiteY1" fmla="*/ 0 h 3085507"/>
              <a:gd name="connsiteX2" fmla="*/ 13172632 w 13944009"/>
              <a:gd name="connsiteY2" fmla="*/ 3085507 h 3085507"/>
              <a:gd name="connsiteX3" fmla="*/ 10226054 w 13944009"/>
              <a:gd name="connsiteY3" fmla="*/ 3085507 h 3085507"/>
              <a:gd name="connsiteX4" fmla="*/ 7583110 w 13944009"/>
              <a:gd name="connsiteY4" fmla="*/ 0 h 3085507"/>
              <a:gd name="connsiteX5" fmla="*/ 10529688 w 13944009"/>
              <a:gd name="connsiteY5" fmla="*/ 0 h 3085507"/>
              <a:gd name="connsiteX6" fmla="*/ 9758311 w 13944009"/>
              <a:gd name="connsiteY6" fmla="*/ 3085507 h 3085507"/>
              <a:gd name="connsiteX7" fmla="*/ 6811733 w 13944009"/>
              <a:gd name="connsiteY7" fmla="*/ 3085507 h 3085507"/>
              <a:gd name="connsiteX8" fmla="*/ 4185698 w 13944009"/>
              <a:gd name="connsiteY8" fmla="*/ 0 h 3085507"/>
              <a:gd name="connsiteX9" fmla="*/ 7132276 w 13944009"/>
              <a:gd name="connsiteY9" fmla="*/ 0 h 3085507"/>
              <a:gd name="connsiteX10" fmla="*/ 6360899 w 13944009"/>
              <a:gd name="connsiteY10" fmla="*/ 3085507 h 3085507"/>
              <a:gd name="connsiteX11" fmla="*/ 3414321 w 13944009"/>
              <a:gd name="connsiteY11" fmla="*/ 3085507 h 3085507"/>
              <a:gd name="connsiteX12" fmla="*/ 771377 w 13944009"/>
              <a:gd name="connsiteY12" fmla="*/ 0 h 3085507"/>
              <a:gd name="connsiteX13" fmla="*/ 3717955 w 13944009"/>
              <a:gd name="connsiteY13" fmla="*/ 0 h 3085507"/>
              <a:gd name="connsiteX14" fmla="*/ 2946578 w 13944009"/>
              <a:gd name="connsiteY14" fmla="*/ 3085507 h 3085507"/>
              <a:gd name="connsiteX15" fmla="*/ 0 w 13944009"/>
              <a:gd name="connsiteY15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944009" h="3085507">
                <a:moveTo>
                  <a:pt x="10997431" y="0"/>
                </a:moveTo>
                <a:lnTo>
                  <a:pt x="13944009" y="0"/>
                </a:lnTo>
                <a:lnTo>
                  <a:pt x="13172632" y="3085507"/>
                </a:lnTo>
                <a:lnTo>
                  <a:pt x="10226054" y="3085507"/>
                </a:lnTo>
                <a:close/>
                <a:moveTo>
                  <a:pt x="7583110" y="0"/>
                </a:moveTo>
                <a:lnTo>
                  <a:pt x="10529688" y="0"/>
                </a:lnTo>
                <a:lnTo>
                  <a:pt x="9758311" y="3085507"/>
                </a:lnTo>
                <a:lnTo>
                  <a:pt x="681173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7" name="Text Placeholder 56">
            <a:extLst>
              <a:ext uri="{FF2B5EF4-FFF2-40B4-BE49-F238E27FC236}">
                <a16:creationId xmlns:a16="http://schemas.microsoft.com/office/drawing/2014/main" id="{2E28E51D-7300-EC4D-A09B-64EA6E9FACE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714500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8" name="Text Placeholder 56">
            <a:extLst>
              <a:ext uri="{FF2B5EF4-FFF2-40B4-BE49-F238E27FC236}">
                <a16:creationId xmlns:a16="http://schemas.microsoft.com/office/drawing/2014/main" id="{F66483F3-8055-5347-A6FF-F7895E5E8E8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714500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59" name="Text Placeholder 56">
            <a:extLst>
              <a:ext uri="{FF2B5EF4-FFF2-40B4-BE49-F238E27FC236}">
                <a16:creationId xmlns:a16="http://schemas.microsoft.com/office/drawing/2014/main" id="{02FECF16-70BE-6C4F-BB2A-FD0693BFB3F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159896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0" name="Text Placeholder 56">
            <a:extLst>
              <a:ext uri="{FF2B5EF4-FFF2-40B4-BE49-F238E27FC236}">
                <a16:creationId xmlns:a16="http://schemas.microsoft.com/office/drawing/2014/main" id="{289D0B76-0415-2D4E-87A4-9E58C003544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159896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61" name="Text Placeholder 56">
            <a:extLst>
              <a:ext uri="{FF2B5EF4-FFF2-40B4-BE49-F238E27FC236}">
                <a16:creationId xmlns:a16="http://schemas.microsoft.com/office/drawing/2014/main" id="{6D87313E-EBF1-684A-82D4-D26EE269429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616280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2" name="Text Placeholder 56">
            <a:extLst>
              <a:ext uri="{FF2B5EF4-FFF2-40B4-BE49-F238E27FC236}">
                <a16:creationId xmlns:a16="http://schemas.microsoft.com/office/drawing/2014/main" id="{007DF5D0-3E64-3646-BDF1-66B9275404B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16280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</p:spTree>
    <p:extLst>
      <p:ext uri="{BB962C8B-B14F-4D97-AF65-F5344CB8AC3E}">
        <p14:creationId xmlns:p14="http://schemas.microsoft.com/office/powerpoint/2010/main" val="3760796223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bout u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F70E4B20-641F-3298-D4EA-BE9FF202FA64}"/>
              </a:ext>
            </a:extLst>
          </p:cNvPr>
          <p:cNvSpPr/>
          <p:nvPr/>
        </p:nvSpPr>
        <p:spPr>
          <a:xfrm>
            <a:off x="5129603" y="3428999"/>
            <a:ext cx="4496997" cy="274002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5"/>
            <a:ext cx="4193133" cy="612098"/>
          </a:xfrm>
        </p:spPr>
        <p:txBody>
          <a:bodyPr/>
          <a:lstStyle/>
          <a:p>
            <a:r>
              <a:rPr lang="en-GB"/>
              <a:t>About us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5813" y="722138"/>
            <a:ext cx="4193133" cy="1236133"/>
          </a:xfrm>
        </p:spPr>
        <p:txBody>
          <a:bodyPr numCol="1" spcCol="360000"/>
          <a:lstStyle>
            <a:lvl1pPr>
              <a:lnSpc>
                <a:spcPct val="120000"/>
              </a:lnSpc>
              <a:spcAft>
                <a:spcPts val="0"/>
              </a:spcAft>
              <a:defRPr sz="2000" b="1"/>
            </a:lvl1pPr>
            <a:lvl2pPr>
              <a:lnSpc>
                <a:spcPct val="120000"/>
              </a:lnSpc>
              <a:spcAft>
                <a:spcPts val="0"/>
              </a:spcAft>
              <a:defRPr sz="1400">
                <a:solidFill>
                  <a:schemeClr val="tx1"/>
                </a:solidFill>
              </a:defRPr>
            </a:lvl2pPr>
            <a:lvl3pPr marL="0" indent="0">
              <a:lnSpc>
                <a:spcPct val="120000"/>
              </a:lnSpc>
              <a:spcAft>
                <a:spcPts val="0"/>
              </a:spcAft>
              <a:buNone/>
              <a:defRPr sz="1400" b="1">
                <a:solidFill>
                  <a:schemeClr val="tx2"/>
                </a:solidFill>
              </a:defRPr>
            </a:lvl3pPr>
          </a:lstStyle>
          <a:p>
            <a:pPr lvl="0"/>
            <a:r>
              <a:rPr lang="en-GB"/>
              <a:t>Name Surname</a:t>
            </a:r>
          </a:p>
          <a:p>
            <a:pPr marL="0" marR="0" lvl="1" indent="0" algn="l" defTabSz="3637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/>
              <a:t>Personal Gender Pronouns</a:t>
            </a:r>
          </a:p>
          <a:p>
            <a:pPr lvl="2"/>
            <a:r>
              <a:rPr lang="en-GB"/>
              <a:t>Job 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FDF1546-854E-5AEA-B461-BEBE0FF2394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5813" y="2060576"/>
            <a:ext cx="4192601" cy="410845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B4A39F78-EBBB-48C6-FED1-4F6DF296DE4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130801" y="1"/>
            <a:ext cx="4492622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E2F26926-A7AB-71E8-9853-4F38F51C877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679547" y="3429000"/>
            <a:ext cx="3419298" cy="2740025"/>
          </a:xfrm>
        </p:spPr>
        <p:txBody>
          <a:bodyPr tIns="180000" bIns="180000" anchor="ctr"/>
          <a:lstStyle>
            <a:lvl1pPr>
              <a:spcAft>
                <a:spcPts val="0"/>
              </a:spcAft>
              <a:buClr>
                <a:schemeClr val="bg1"/>
              </a:buClr>
              <a:defRPr sz="1400" b="1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871BA91-8C48-CB81-ED47-208A0F068404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31CFDAA-393B-7D7A-F874-E9148C1E9D0C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0412729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bout us alternativ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1"/>
            <a:ext cx="5130800" cy="3429000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5"/>
            <a:ext cx="4193133" cy="612098"/>
          </a:xfrm>
        </p:spPr>
        <p:txBody>
          <a:bodyPr/>
          <a:lstStyle/>
          <a:p>
            <a:r>
              <a:rPr lang="en-GB"/>
              <a:t>About us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5813" y="722138"/>
            <a:ext cx="4193133" cy="1236133"/>
          </a:xfrm>
        </p:spPr>
        <p:txBody>
          <a:bodyPr numCol="1" spcCol="360000"/>
          <a:lstStyle>
            <a:lvl1pPr>
              <a:lnSpc>
                <a:spcPct val="120000"/>
              </a:lnSpc>
              <a:spcAft>
                <a:spcPts val="0"/>
              </a:spcAft>
              <a:defRPr sz="2000" b="1"/>
            </a:lvl1pPr>
            <a:lvl2pPr>
              <a:lnSpc>
                <a:spcPct val="120000"/>
              </a:lnSpc>
              <a:spcAft>
                <a:spcPts val="0"/>
              </a:spcAft>
              <a:defRPr sz="1400">
                <a:solidFill>
                  <a:schemeClr val="tx1"/>
                </a:solidFill>
              </a:defRPr>
            </a:lvl2pPr>
            <a:lvl3pPr marL="0" indent="0">
              <a:lnSpc>
                <a:spcPct val="120000"/>
              </a:lnSpc>
              <a:spcAft>
                <a:spcPts val="0"/>
              </a:spcAft>
              <a:buNone/>
              <a:defRPr sz="1400" b="1">
                <a:solidFill>
                  <a:schemeClr val="tx2"/>
                </a:solidFill>
              </a:defRPr>
            </a:lvl3pPr>
          </a:lstStyle>
          <a:p>
            <a:pPr lvl="0"/>
            <a:r>
              <a:rPr lang="en-GB"/>
              <a:t>Name Surname</a:t>
            </a:r>
          </a:p>
          <a:p>
            <a:pPr marL="0" marR="0" lvl="1" indent="0" algn="l" defTabSz="3637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/>
              <a:t>Personal Gender Pronouns</a:t>
            </a:r>
          </a:p>
          <a:p>
            <a:pPr lvl="2"/>
            <a:r>
              <a:rPr lang="en-GB"/>
              <a:t>Job 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FDF1546-854E-5AEA-B461-BEBE0FF2394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5813" y="3871414"/>
            <a:ext cx="8196262" cy="2297612"/>
          </a:xfrm>
        </p:spPr>
        <p:txBody>
          <a:bodyPr numCol="2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B4A39F78-EBBB-48C6-FED1-4F6DF296DE4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122306" y="1"/>
            <a:ext cx="4501117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8E295680-BBDD-4439-F9C1-7D05EDD1242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85813" y="2066362"/>
            <a:ext cx="4192582" cy="1368990"/>
          </a:xfrm>
        </p:spPr>
        <p:txBody>
          <a:bodyPr numCol="1" spcCol="360000"/>
          <a:lstStyle>
            <a:lvl1pPr>
              <a:spcAft>
                <a:spcPts val="600"/>
              </a:spcAft>
              <a:defRPr sz="20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2AECFDEA-E3D1-5065-AAFE-4D2554A70741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C995EDD-691D-B5E3-2A28-A2393A22F19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9371276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g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E38E8F08-EAE3-3623-1104-E02DF47541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9000"/>
            <a:ext cx="12193200" cy="2740026"/>
          </a:xfrm>
          <a:solidFill>
            <a:schemeClr val="bg1">
              <a:lumMod val="50000"/>
            </a:schemeClr>
          </a:solidFill>
        </p:spPr>
        <p:txBody>
          <a:bodyPr anchor="b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3D33C581-B6B9-DC60-BD58-9247567D9C8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CD565C36-C22C-DCBB-DA43-FE673C201C6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3428996"/>
            <a:ext cx="12192000" cy="2740027"/>
          </a:xfrm>
          <a:blipFill>
            <a:blip r:embed="rId2">
              <a:alphaModFix/>
            </a:blip>
            <a:stretch>
              <a:fillRect t="-50534" b="-99755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79525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033334E3-4F05-ECF6-2E02-F55F1E727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11713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543A0CCB-11D5-E8CA-53B5-294042D27A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50780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3144206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g points 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E38E8F08-EAE3-3623-1104-E02DF47541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9000"/>
            <a:ext cx="12193200" cy="2740026"/>
          </a:xfrm>
          <a:solidFill>
            <a:schemeClr val="bg1">
              <a:lumMod val="50000"/>
            </a:schemeClr>
          </a:solidFill>
        </p:spPr>
        <p:txBody>
          <a:bodyPr anchor="b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C8DEB7F9-27FF-E5EF-B365-24F2EE393EF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9E7D8793-B38F-20CB-7EE2-69DA969D183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3428996"/>
            <a:ext cx="12192000" cy="2740027"/>
          </a:xfrm>
          <a:blipFill>
            <a:blip r:embed="rId2">
              <a:alphaModFix/>
            </a:blip>
            <a:stretch>
              <a:fillRect t="-50534" b="-99755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79525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033334E3-4F05-ECF6-2E02-F55F1E727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11713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543A0CCB-11D5-E8CA-53B5-294042D27A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50780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7001206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DA44B275-69D4-B04B-1870-AF3F8C3B4212}"/>
              </a:ext>
            </a:extLst>
          </p:cNvPr>
          <p:cNvSpPr/>
          <p:nvPr/>
        </p:nvSpPr>
        <p:spPr>
          <a:xfrm>
            <a:off x="0" y="0"/>
            <a:ext cx="12192000" cy="6868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5EEAFF0-3BA8-91BA-47CC-5622E7098B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 flipH="1">
            <a:off x="4552950" y="0"/>
            <a:ext cx="7345434" cy="6858000"/>
          </a:xfrm>
          <a:custGeom>
            <a:avLst/>
            <a:gdLst>
              <a:gd name="connsiteX0" fmla="*/ 6139838 w 7345434"/>
              <a:gd name="connsiteY0" fmla="*/ 0 h 6858000"/>
              <a:gd name="connsiteX1" fmla="*/ 0 w 7345434"/>
              <a:gd name="connsiteY1" fmla="*/ 0 h 6858000"/>
              <a:gd name="connsiteX2" fmla="*/ 0 w 7345434"/>
              <a:gd name="connsiteY2" fmla="*/ 6858000 h 6858000"/>
              <a:gd name="connsiteX3" fmla="*/ 6139838 w 7345434"/>
              <a:gd name="connsiteY3" fmla="*/ 6858000 h 6858000"/>
              <a:gd name="connsiteX4" fmla="*/ 2710838 w 7345434"/>
              <a:gd name="connsiteY4" fmla="*/ 3429000 h 6858000"/>
              <a:gd name="connsiteX5" fmla="*/ 7345434 w 7345434"/>
              <a:gd name="connsiteY5" fmla="*/ 0 h 6858000"/>
              <a:gd name="connsiteX6" fmla="*/ 6911252 w 7345434"/>
              <a:gd name="connsiteY6" fmla="*/ 0 h 6858000"/>
              <a:gd name="connsiteX7" fmla="*/ 3483292 w 7345434"/>
              <a:gd name="connsiteY7" fmla="*/ 3429000 h 6858000"/>
              <a:gd name="connsiteX8" fmla="*/ 6911252 w 7345434"/>
              <a:gd name="connsiteY8" fmla="*/ 6858000 h 6858000"/>
              <a:gd name="connsiteX9" fmla="*/ 7345434 w 7345434"/>
              <a:gd name="connsiteY9" fmla="*/ 6858000 h 6858000"/>
              <a:gd name="connsiteX10" fmla="*/ 3917474 w 7345434"/>
              <a:gd name="connsiteY10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345434" h="6858000">
                <a:moveTo>
                  <a:pt x="6139838" y="0"/>
                </a:moveTo>
                <a:lnTo>
                  <a:pt x="0" y="0"/>
                </a:lnTo>
                <a:lnTo>
                  <a:pt x="0" y="6858000"/>
                </a:lnTo>
                <a:lnTo>
                  <a:pt x="6139838" y="6858000"/>
                </a:lnTo>
                <a:lnTo>
                  <a:pt x="2710838" y="3429000"/>
                </a:lnTo>
                <a:close/>
                <a:moveTo>
                  <a:pt x="7345434" y="0"/>
                </a:moveTo>
                <a:lnTo>
                  <a:pt x="6911252" y="0"/>
                </a:lnTo>
                <a:lnTo>
                  <a:pt x="3483292" y="3429000"/>
                </a:lnTo>
                <a:lnTo>
                  <a:pt x="6911252" y="6858000"/>
                </a:lnTo>
                <a:lnTo>
                  <a:pt x="7345434" y="6858000"/>
                </a:lnTo>
                <a:lnTo>
                  <a:pt x="3917474" y="3429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7" name="Text Placeholder 14">
            <a:extLst>
              <a:ext uri="{FF2B5EF4-FFF2-40B4-BE49-F238E27FC236}">
                <a16:creationId xmlns:a16="http://schemas.microsoft.com/office/drawing/2014/main" id="{6A846FCB-399B-21A4-32EC-0FE3577ECA8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43214" y="2819935"/>
            <a:ext cx="5482521" cy="2021006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54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Presentation title goes here</a:t>
            </a:r>
          </a:p>
        </p:txBody>
      </p:sp>
      <p:sp>
        <p:nvSpPr>
          <p:cNvPr id="17" name="Text Placeholder 17">
            <a:extLst>
              <a:ext uri="{FF2B5EF4-FFF2-40B4-BE49-F238E27FC236}">
                <a16:creationId xmlns:a16="http://schemas.microsoft.com/office/drawing/2014/main" id="{C209F012-97B9-34AE-5B30-9A5B209B7B0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59913" y="2872189"/>
            <a:ext cx="19800" cy="3996000"/>
          </a:xfrm>
          <a:gradFill>
            <a:gsLst>
              <a:gs pos="100000">
                <a:schemeClr val="tx2"/>
              </a:gs>
              <a:gs pos="0">
                <a:schemeClr val="accent1"/>
              </a:gs>
            </a:gsLst>
            <a:lin ang="5400000" scaled="1"/>
          </a:gradFill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GB"/>
              <a:t> 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0166F-B005-6513-0B87-C30ACE4F351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43214" y="5603593"/>
            <a:ext cx="3547585" cy="862012"/>
          </a:xfrm>
          <a:ln>
            <a:noFill/>
          </a:ln>
        </p:spPr>
        <p:txBody>
          <a:bodyPr anchor="b"/>
          <a:lstStyle>
            <a:lvl1pPr algn="l">
              <a:defRPr sz="3200">
                <a:ln w="12700">
                  <a:solidFill>
                    <a:schemeClr val="bg1"/>
                  </a:solidFill>
                </a:ln>
              </a:defRPr>
            </a:lvl1pPr>
          </a:lstStyle>
          <a:p>
            <a:pPr lvl="0"/>
            <a:r>
              <a:rPr lang="en-US"/>
              <a:t>00 00 2022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99FFD4-FA9E-70DC-9160-F5259E5DC45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 flipH="1">
            <a:off x="5758546" y="0"/>
            <a:ext cx="6139838" cy="6858000"/>
          </a:xfrm>
          <a:custGeom>
            <a:avLst/>
            <a:gdLst>
              <a:gd name="connsiteX0" fmla="*/ 6139838 w 6139838"/>
              <a:gd name="connsiteY0" fmla="*/ 0 h 6858000"/>
              <a:gd name="connsiteX1" fmla="*/ 0 w 6139838"/>
              <a:gd name="connsiteY1" fmla="*/ 0 h 6858000"/>
              <a:gd name="connsiteX2" fmla="*/ 0 w 6139838"/>
              <a:gd name="connsiteY2" fmla="*/ 6858000 h 6858000"/>
              <a:gd name="connsiteX3" fmla="*/ 6139838 w 6139838"/>
              <a:gd name="connsiteY3" fmla="*/ 6858000 h 6858000"/>
              <a:gd name="connsiteX4" fmla="*/ 2710838 w 6139838"/>
              <a:gd name="connsiteY4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39838" h="6858000">
                <a:moveTo>
                  <a:pt x="6139838" y="0"/>
                </a:moveTo>
                <a:lnTo>
                  <a:pt x="0" y="0"/>
                </a:lnTo>
                <a:lnTo>
                  <a:pt x="0" y="6858000"/>
                </a:lnTo>
                <a:lnTo>
                  <a:pt x="6139838" y="6858000"/>
                </a:lnTo>
                <a:lnTo>
                  <a:pt x="2710838" y="3429000"/>
                </a:lnTo>
                <a:close/>
              </a:path>
            </a:pathLst>
          </a:custGeom>
          <a:blipFill>
            <a:blip r:embed="rId2"/>
            <a:stretch>
              <a:fillRect l="-80576" r="-12412"/>
            </a:stretch>
          </a:blipFill>
        </p:spPr>
        <p:txBody>
          <a:bodyPr wrap="square" anchor="ctr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C373FF0-5F44-89E3-17F1-2080738C163E}"/>
              </a:ext>
            </a:extLst>
          </p:cNvPr>
          <p:cNvSpPr/>
          <p:nvPr/>
        </p:nvSpPr>
        <p:spPr>
          <a:xfrm rot="5400000">
            <a:off x="8616191" y="3282192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2" name="Picture 1" descr="Shape&#10;&#10;Description automatically generated with medium confidence">
            <a:extLst>
              <a:ext uri="{FF2B5EF4-FFF2-40B4-BE49-F238E27FC236}">
                <a16:creationId xmlns:a16="http://schemas.microsoft.com/office/drawing/2014/main" id="{041999A7-1D87-CEC6-2CB8-D328257B71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556" y="792687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286840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CA69199-CD81-3AE8-8664-40164A4480E5}"/>
              </a:ext>
            </a:extLst>
          </p:cNvPr>
          <p:cNvSpPr/>
          <p:nvPr/>
        </p:nvSpPr>
        <p:spPr>
          <a:xfrm>
            <a:off x="0" y="-4102"/>
            <a:ext cx="12192000" cy="68621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4A38477-3147-8640-60A1-8D159D48FB5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334042" cy="6858000"/>
          </a:xfrm>
          <a:custGeom>
            <a:avLst/>
            <a:gdLst>
              <a:gd name="connsiteX0" fmla="*/ 0 w 9334042"/>
              <a:gd name="connsiteY0" fmla="*/ 0 h 6858000"/>
              <a:gd name="connsiteX1" fmla="*/ 9334042 w 9334042"/>
              <a:gd name="connsiteY1" fmla="*/ 0 h 6858000"/>
              <a:gd name="connsiteX2" fmla="*/ 9334042 w 9334042"/>
              <a:gd name="connsiteY2" fmla="*/ 6858000 h 6858000"/>
              <a:gd name="connsiteX3" fmla="*/ 7699375 w 9334042"/>
              <a:gd name="connsiteY3" fmla="*/ 6858000 h 6858000"/>
              <a:gd name="connsiteX4" fmla="*/ 7699375 w 9334042"/>
              <a:gd name="connsiteY4" fmla="*/ 2060575 h 6858000"/>
              <a:gd name="connsiteX5" fmla="*/ 0 w 9334042"/>
              <a:gd name="connsiteY5" fmla="*/ 20605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34042" h="6858000">
                <a:moveTo>
                  <a:pt x="0" y="0"/>
                </a:moveTo>
                <a:lnTo>
                  <a:pt x="9334042" y="0"/>
                </a:lnTo>
                <a:lnTo>
                  <a:pt x="9334042" y="6858000"/>
                </a:lnTo>
                <a:lnTo>
                  <a:pt x="7699375" y="6858000"/>
                </a:lnTo>
                <a:lnTo>
                  <a:pt x="7699375" y="2060575"/>
                </a:lnTo>
                <a:lnTo>
                  <a:pt x="0" y="206057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0C02F7-7386-FF76-B2DD-EDFBCC9D07CF}"/>
              </a:ext>
            </a:extLst>
          </p:cNvPr>
          <p:cNvSpPr/>
          <p:nvPr/>
        </p:nvSpPr>
        <p:spPr>
          <a:xfrm>
            <a:off x="9334042" y="3429000"/>
            <a:ext cx="2857957" cy="3429000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FF8CB4C-8678-4A3C-7D3C-466A9CBDAC4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10693" y="184229"/>
            <a:ext cx="2002578" cy="2581275"/>
          </a:xfrm>
        </p:spPr>
        <p:txBody>
          <a:bodyPr/>
          <a:lstStyle>
            <a:lvl1pPr algn="r">
              <a:lnSpc>
                <a:spcPts val="5500"/>
              </a:lnSpc>
              <a:spcAft>
                <a:spcPts val="0"/>
              </a:spcAft>
              <a:defRPr sz="6000">
                <a:ln w="19050">
                  <a:solidFill>
                    <a:schemeClr val="bg1"/>
                  </a:solidFill>
                </a:ln>
              </a:defRPr>
            </a:lvl1pPr>
          </a:lstStyle>
          <a:p>
            <a:pPr lvl="0"/>
            <a:r>
              <a:rPr lang="en-GB"/>
              <a:t>02 03 23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D1B5A42E-81C0-743F-F7F1-74B73C934CD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010692" y="3635296"/>
            <a:ext cx="2013730" cy="3038475"/>
          </a:xfrm>
        </p:spPr>
        <p:txBody>
          <a:bodyPr/>
          <a:lstStyle>
            <a:lvl1pPr algn="r">
              <a:lnSpc>
                <a:spcPct val="80000"/>
              </a:lnSpc>
              <a:spcAft>
                <a:spcPts val="600"/>
              </a:spcAft>
              <a:defRPr sz="2000" b="1">
                <a:gradFill>
                  <a:gsLst>
                    <a:gs pos="0">
                      <a:schemeClr val="tx2"/>
                    </a:gs>
                    <a:gs pos="99000">
                      <a:schemeClr val="accent1"/>
                    </a:gs>
                  </a:gsLst>
                  <a:lin ang="0" scaled="1"/>
                </a:gradFill>
              </a:defRPr>
            </a:lvl1pPr>
            <a:lvl2pPr algn="r">
              <a:lnSpc>
                <a:spcPct val="80000"/>
              </a:lnSpc>
              <a:spcAft>
                <a:spcPts val="600"/>
              </a:spcAft>
              <a:defRPr sz="3600">
                <a:solidFill>
                  <a:schemeClr val="tx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Subtitle</a:t>
            </a:r>
          </a:p>
          <a:p>
            <a:pPr lvl="1"/>
            <a:r>
              <a:rPr lang="en-GB"/>
              <a:t>Title</a:t>
            </a:r>
          </a:p>
        </p:txBody>
      </p:sp>
      <p:sp>
        <p:nvSpPr>
          <p:cNvPr id="47" name="Text Placeholder 14">
            <a:extLst>
              <a:ext uri="{FF2B5EF4-FFF2-40B4-BE49-F238E27FC236}">
                <a16:creationId xmlns:a16="http://schemas.microsoft.com/office/drawing/2014/main" id="{6A846FCB-399B-21A4-32EC-0FE3577ECA8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80869" y="3959750"/>
            <a:ext cx="5535806" cy="2209275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54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Presentation title goes here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F5F3F589-F9C1-DEA1-DC92-7F395BA1E7D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797" y="2743200"/>
            <a:ext cx="18000" cy="41148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F4F7150-D1AC-26A5-634F-D2D5E4501534}"/>
              </a:ext>
            </a:extLst>
          </p:cNvPr>
          <p:cNvSpPr/>
          <p:nvPr/>
        </p:nvSpPr>
        <p:spPr>
          <a:xfrm rot="5400000">
            <a:off x="6049798" y="3280141"/>
            <a:ext cx="6862101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55D96883-B78C-1832-A07E-53817D111FE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" y="4106"/>
            <a:ext cx="9334042" cy="6853894"/>
          </a:xfrm>
          <a:custGeom>
            <a:avLst/>
            <a:gdLst>
              <a:gd name="connsiteX0" fmla="*/ 0 w 9334042"/>
              <a:gd name="connsiteY0" fmla="*/ 0 h 6853894"/>
              <a:gd name="connsiteX1" fmla="*/ 9334042 w 9334042"/>
              <a:gd name="connsiteY1" fmla="*/ 0 h 6853894"/>
              <a:gd name="connsiteX2" fmla="*/ 9334042 w 9334042"/>
              <a:gd name="connsiteY2" fmla="*/ 6853894 h 6853894"/>
              <a:gd name="connsiteX3" fmla="*/ 7696199 w 9334042"/>
              <a:gd name="connsiteY3" fmla="*/ 6853894 h 6853894"/>
              <a:gd name="connsiteX4" fmla="*/ 7696199 w 9334042"/>
              <a:gd name="connsiteY4" fmla="*/ 2053294 h 6853894"/>
              <a:gd name="connsiteX5" fmla="*/ 0 w 9334042"/>
              <a:gd name="connsiteY5" fmla="*/ 2053294 h 6853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34042" h="6853894">
                <a:moveTo>
                  <a:pt x="0" y="0"/>
                </a:moveTo>
                <a:lnTo>
                  <a:pt x="9334042" y="0"/>
                </a:lnTo>
                <a:lnTo>
                  <a:pt x="9334042" y="6853894"/>
                </a:lnTo>
                <a:lnTo>
                  <a:pt x="7696199" y="6853894"/>
                </a:lnTo>
                <a:lnTo>
                  <a:pt x="7696199" y="2053294"/>
                </a:lnTo>
                <a:lnTo>
                  <a:pt x="0" y="2053294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-1796" r="-28823" b="-60"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pic>
        <p:nvPicPr>
          <p:cNvPr id="4" name="Picture 3" descr="Shape&#10;&#10;Description automatically generated with medium confidence">
            <a:extLst>
              <a:ext uri="{FF2B5EF4-FFF2-40B4-BE49-F238E27FC236}">
                <a16:creationId xmlns:a16="http://schemas.microsoft.com/office/drawing/2014/main" id="{D1511A32-0E34-883E-0899-FBFC82E98F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707" y="2739678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321017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66891BD-BBF2-859D-FF8B-5090A5DC79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377C7D6C-0B03-2151-AB26-18A9DA82F70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8002136 w 12192000"/>
              <a:gd name="connsiteY3" fmla="*/ 6858000 h 6858000"/>
              <a:gd name="connsiteX4" fmla="*/ 8002136 w 12192000"/>
              <a:gd name="connsiteY4" fmla="*/ 1757081 h 6858000"/>
              <a:gd name="connsiteX5" fmla="*/ 0 w 12192000"/>
              <a:gd name="connsiteY5" fmla="*/ 175708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8002136" y="6858000"/>
                </a:lnTo>
                <a:lnTo>
                  <a:pt x="8002136" y="1757081"/>
                </a:lnTo>
                <a:lnTo>
                  <a:pt x="0" y="175708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342835-76CA-EF1B-C6A6-EBD88D5B9D4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8002136 w 12192000"/>
              <a:gd name="connsiteY3" fmla="*/ 6858000 h 6858000"/>
              <a:gd name="connsiteX4" fmla="*/ 8002136 w 12192000"/>
              <a:gd name="connsiteY4" fmla="*/ 1757081 h 6858000"/>
              <a:gd name="connsiteX5" fmla="*/ 0 w 12192000"/>
              <a:gd name="connsiteY5" fmla="*/ 175708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8002136" y="6858000"/>
                </a:lnTo>
                <a:lnTo>
                  <a:pt x="8002136" y="1757081"/>
                </a:lnTo>
                <a:lnTo>
                  <a:pt x="0" y="1757081"/>
                </a:lnTo>
                <a:close/>
              </a:path>
            </a:pathLst>
          </a:custGeom>
          <a:blipFill>
            <a:blip r:embed="rId2">
              <a:alphaModFix amt="75000"/>
            </a:blip>
            <a:stretch>
              <a:fillRect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F5F3F589-F9C1-DEA1-DC92-7F395BA1E7D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797" y="2743200"/>
            <a:ext cx="18000" cy="4114800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3E3857DA-45E2-E593-E020-122BE12AB60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80869" y="3917320"/>
            <a:ext cx="6316536" cy="2528155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88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Thank you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04F3135-DD22-391A-0ED3-CEEF04756149}"/>
              </a:ext>
            </a:extLst>
          </p:cNvPr>
          <p:cNvSpPr/>
          <p:nvPr/>
        </p:nvSpPr>
        <p:spPr>
          <a:xfrm rot="5400000">
            <a:off x="5308294" y="4160733"/>
            <a:ext cx="5100918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3" name="Picture 2" descr="Shape&#10;&#10;Description automatically generated with medium confidence">
            <a:extLst>
              <a:ext uri="{FF2B5EF4-FFF2-40B4-BE49-F238E27FC236}">
                <a16:creationId xmlns:a16="http://schemas.microsoft.com/office/drawing/2014/main" id="{41F152FB-AC11-B954-3CEB-99F2B3090C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707" y="2739678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494749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genda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C0A0410-718F-647E-2293-D8ADDF4C848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06751" y="0"/>
            <a:ext cx="3848100" cy="6858000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Text Placeholder 10">
            <a:extLst>
              <a:ext uri="{FF2B5EF4-FFF2-40B4-BE49-F238E27FC236}">
                <a16:creationId xmlns:a16="http://schemas.microsoft.com/office/drawing/2014/main" id="{6D612525-6838-411E-0B94-027DE0BC214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206749" y="-2"/>
            <a:ext cx="3848102" cy="6858000"/>
          </a:xfrm>
          <a:blipFill>
            <a:blip r:embed="rId2">
              <a:alphaModFix amt="75000"/>
            </a:blip>
            <a:stretch>
              <a:fillRect l="-108416" r="-10841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3E2D861-3CBF-27C2-8E2B-DED3EDFB82BA}"/>
              </a:ext>
            </a:extLst>
          </p:cNvPr>
          <p:cNvSpPr/>
          <p:nvPr/>
        </p:nvSpPr>
        <p:spPr>
          <a:xfrm>
            <a:off x="0" y="-1"/>
            <a:ext cx="32067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3AF39E-76CB-396B-E689-B646697B6C2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26C92EE-3BFD-03D8-7F01-5532E462A69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82" y="2743200"/>
            <a:ext cx="18000" cy="4114800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C813DF5-3330-9FF9-F36C-EE2A88A47019}"/>
              </a:ext>
            </a:extLst>
          </p:cNvPr>
          <p:cNvSpPr/>
          <p:nvPr/>
        </p:nvSpPr>
        <p:spPr>
          <a:xfrm rot="5400000">
            <a:off x="3772658" y="3282193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7734993-CF7B-54A0-5959-C84728AA0A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51285" y="2743200"/>
            <a:ext cx="4624039" cy="2743200"/>
          </a:xfrm>
          <a:solidFill>
            <a:schemeClr val="bg1"/>
          </a:solidFill>
        </p:spPr>
        <p:txBody>
          <a:bodyPr anchor="ctr"/>
          <a:lstStyle>
            <a:lvl1pPr>
              <a:lnSpc>
                <a:spcPct val="80000"/>
              </a:lnSpc>
              <a:spcAft>
                <a:spcPts val="0"/>
              </a:spcAft>
              <a:defRPr sz="7200">
                <a:solidFill>
                  <a:schemeClr val="tx1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Today’s agenda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A47C7E3-6F65-C6E0-1009-5B494C29640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504483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8700F36-2416-7D9C-6314-B610679C7916}"/>
              </a:ext>
            </a:extLst>
          </p:cNvPr>
          <p:cNvSpPr/>
          <p:nvPr/>
        </p:nvSpPr>
        <p:spPr>
          <a:xfrm rot="5400000">
            <a:off x="9992555" y="1912183"/>
            <a:ext cx="4105274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2" y="4111626"/>
            <a:ext cx="12192001" cy="2746374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2E42AB59-0006-B148-D9C7-AB38AE4AAEC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1350" y="565535"/>
            <a:ext cx="8340725" cy="3546090"/>
          </a:xfrm>
        </p:spPr>
        <p:txBody>
          <a:bodyPr/>
          <a:lstStyle>
            <a:lvl1pPr>
              <a:lnSpc>
                <a:spcPct val="90000"/>
              </a:lnSpc>
              <a:defRPr sz="5400">
                <a:solidFill>
                  <a:schemeClr val="tx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809670F-B8FC-84F8-7947-249DE69D7406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B46AFC3-49DA-CB60-1E4D-C6242C7D9C7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080058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#2 - no lin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6352"/>
            <a:ext cx="12193199" cy="6851647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ext Placeholder 20">
            <a:extLst>
              <a:ext uri="{FF2B5EF4-FFF2-40B4-BE49-F238E27FC236}">
                <a16:creationId xmlns:a16="http://schemas.microsoft.com/office/drawing/2014/main" id="{252FC420-28B5-7ACA-60C1-4F782DB6F9A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 l="24" r="-24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1350" y="914400"/>
            <a:ext cx="8340725" cy="4572003"/>
          </a:xfrm>
        </p:spPr>
        <p:txBody>
          <a:bodyPr/>
          <a:lstStyle>
            <a:lvl1pPr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289095F-CBA9-0776-ED0A-FAB03D73517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5552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18752497-0F11-A148-BE64-4764721D9502}"/>
              </a:ext>
            </a:extLst>
          </p:cNvPr>
          <p:cNvGrpSpPr/>
          <p:nvPr userDrawn="1"/>
        </p:nvGrpSpPr>
        <p:grpSpPr>
          <a:xfrm>
            <a:off x="-8238" y="609600"/>
            <a:ext cx="6245994" cy="5635625"/>
            <a:chOff x="-8238" y="355600"/>
            <a:chExt cx="6815438" cy="6149422"/>
          </a:xfrm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26968DDD-2381-424F-9723-F5F32594F556}"/>
                </a:ext>
              </a:extLst>
            </p:cNvPr>
            <p:cNvSpPr/>
            <p:nvPr/>
          </p:nvSpPr>
          <p:spPr>
            <a:xfrm>
              <a:off x="-8238" y="355600"/>
              <a:ext cx="6815438" cy="6149422"/>
            </a:xfrm>
            <a:custGeom>
              <a:avLst/>
              <a:gdLst>
                <a:gd name="connsiteX0" fmla="*/ 0 w 6815438"/>
                <a:gd name="connsiteY0" fmla="*/ 0 h 6149422"/>
                <a:gd name="connsiteX1" fmla="*/ 6815438 w 6815438"/>
                <a:gd name="connsiteY1" fmla="*/ 0 h 6149422"/>
                <a:gd name="connsiteX2" fmla="*/ 5278083 w 6815438"/>
                <a:gd name="connsiteY2" fmla="*/ 6149422 h 6149422"/>
                <a:gd name="connsiteX3" fmla="*/ 0 w 6815438"/>
                <a:gd name="connsiteY3" fmla="*/ 6149422 h 6149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15438" h="6149422">
                  <a:moveTo>
                    <a:pt x="0" y="0"/>
                  </a:moveTo>
                  <a:lnTo>
                    <a:pt x="6815438" y="0"/>
                  </a:lnTo>
                  <a:lnTo>
                    <a:pt x="5278083" y="6149422"/>
                  </a:lnTo>
                  <a:lnTo>
                    <a:pt x="0" y="614942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26C0937F-23EA-194F-8642-BEB28670398B}"/>
                </a:ext>
              </a:extLst>
            </p:cNvPr>
            <p:cNvSpPr/>
            <p:nvPr/>
          </p:nvSpPr>
          <p:spPr>
            <a:xfrm>
              <a:off x="-8238" y="6327405"/>
              <a:ext cx="5326364" cy="177617"/>
            </a:xfrm>
            <a:custGeom>
              <a:avLst/>
              <a:gdLst>
                <a:gd name="connsiteX0" fmla="*/ 0 w 5326364"/>
                <a:gd name="connsiteY0" fmla="*/ 0 h 177617"/>
                <a:gd name="connsiteX1" fmla="*/ 5326364 w 5326364"/>
                <a:gd name="connsiteY1" fmla="*/ 0 h 177617"/>
                <a:gd name="connsiteX2" fmla="*/ 5281960 w 5326364"/>
                <a:gd name="connsiteY2" fmla="*/ 177617 h 177617"/>
                <a:gd name="connsiteX3" fmla="*/ 0 w 5326364"/>
                <a:gd name="connsiteY3" fmla="*/ 177617 h 17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26364" h="177617">
                  <a:moveTo>
                    <a:pt x="0" y="0"/>
                  </a:moveTo>
                  <a:lnTo>
                    <a:pt x="5326364" y="0"/>
                  </a:lnTo>
                  <a:lnTo>
                    <a:pt x="5281960" y="177617"/>
                  </a:lnTo>
                  <a:lnTo>
                    <a:pt x="0" y="177617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518AE9-A1AC-884F-94E4-FD7CF5C589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04863" y="4261866"/>
            <a:ext cx="4023169" cy="1379538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4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Section Title </a:t>
            </a:r>
            <a:br>
              <a:rPr lang="en-GB"/>
            </a:br>
            <a:r>
              <a:rPr lang="en-GB"/>
              <a:t>Goes Here</a:t>
            </a:r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1C856C7-5A9E-5B4F-8F15-13A5000A06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245225 h 6858000"/>
              <a:gd name="connsiteX5" fmla="*/ 4837088 w 12192000"/>
              <a:gd name="connsiteY5" fmla="*/ 6245225 h 6858000"/>
              <a:gd name="connsiteX6" fmla="*/ 6245994 w 12192000"/>
              <a:gd name="connsiteY6" fmla="*/ 609600 h 6858000"/>
              <a:gd name="connsiteX7" fmla="*/ 0 w 12192000"/>
              <a:gd name="connsiteY7" fmla="*/ 6096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245225"/>
                </a:lnTo>
                <a:lnTo>
                  <a:pt x="4837088" y="6245225"/>
                </a:lnTo>
                <a:lnTo>
                  <a:pt x="6245994" y="609600"/>
                </a:lnTo>
                <a:lnTo>
                  <a:pt x="0" y="6096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r">
              <a:defRPr/>
            </a:lvl1pPr>
          </a:lstStyle>
          <a:p>
            <a:endParaRPr lang="en-GB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F6748681-CB1E-D146-9743-66693C1EA6D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2727" y="887413"/>
            <a:ext cx="4655128" cy="2922587"/>
          </a:xfrm>
        </p:spPr>
        <p:txBody>
          <a:bodyPr anchor="ctr">
            <a:noAutofit/>
          </a:bodyPr>
          <a:lstStyle>
            <a:lvl1pPr>
              <a:defRPr sz="30000" b="1">
                <a:gradFill>
                  <a:gsLst>
                    <a:gs pos="12000">
                      <a:schemeClr val="accent2"/>
                    </a:gs>
                    <a:gs pos="93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GB"/>
              <a:t>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346407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- fullblee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-600" y="-6353"/>
            <a:ext cx="12193200" cy="6858000"/>
          </a:xfrm>
          <a:gradFill flip="none" rotWithShape="1"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20000"/>
                </a:schemeClr>
              </a:gs>
            </a:gsLst>
            <a:lin ang="0" scaled="1"/>
            <a:tileRect/>
          </a:gradFill>
        </p:spPr>
        <p:txBody>
          <a:bodyPr lIns="756000" tIns="612000" rIns="2520000" bIns="1152000" anchor="ctr"/>
          <a:lstStyle>
            <a:lvl1pPr algn="l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600" y="3176"/>
            <a:ext cx="12193200" cy="68580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Text Placeholder 20">
            <a:extLst>
              <a:ext uri="{FF2B5EF4-FFF2-40B4-BE49-F238E27FC236}">
                <a16:creationId xmlns:a16="http://schemas.microsoft.com/office/drawing/2014/main" id="{E8A1264F-301A-E736-9F01-1DEF9B53F7A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 l="24" r="-24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A5B50F6-35F7-718C-1F0C-C5B564CDF9E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917120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black - n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6096000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2332F8C-B815-6103-1445-DCD4B5213EE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947275" y="682625"/>
            <a:ext cx="4608137" cy="4803775"/>
          </a:xfrm>
        </p:spPr>
        <p:txBody>
          <a:bodyPr/>
          <a:lstStyle>
            <a:lvl1pPr>
              <a:lnSpc>
                <a:spcPct val="100000"/>
              </a:lnSpc>
              <a:defRPr sz="3600">
                <a:solidFill>
                  <a:schemeClr val="tx1"/>
                </a:solidFill>
              </a:defRPr>
            </a:lvl1pPr>
            <a:lvl2pPr>
              <a:spcBef>
                <a:spcPts val="1200"/>
              </a:spcBef>
              <a:spcAft>
                <a:spcPts val="0"/>
              </a:spcAft>
              <a:defRPr sz="1400" b="1">
                <a:solidFill>
                  <a:schemeClr val="tx2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958816A0-7F4C-A0E8-E5DF-4FE91345C726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3140AC83-22C5-763A-64A5-8A28D0B0709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0"/>
            <a:ext cx="6096000" cy="6169024"/>
          </a:xfrm>
          <a:blipFill>
            <a:blip r:embed="rId2">
              <a:alphaModFix amt="50000"/>
            </a:blip>
            <a:stretch>
              <a:fillRect l="-74091" r="-25909" b="-11168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380253169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2443CF3E-D757-B9D5-2707-CDF11C456435}"/>
              </a:ext>
            </a:extLst>
          </p:cNvPr>
          <p:cNvSpPr/>
          <p:nvPr/>
        </p:nvSpPr>
        <p:spPr>
          <a:xfrm>
            <a:off x="6416677" y="3419474"/>
            <a:ext cx="5775322" cy="3432173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041E472-8863-8385-9109-667D51109C7F}"/>
              </a:ext>
            </a:extLst>
          </p:cNvPr>
          <p:cNvSpPr/>
          <p:nvPr/>
        </p:nvSpPr>
        <p:spPr>
          <a:xfrm>
            <a:off x="0" y="0"/>
            <a:ext cx="3206749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8A935D-BA3E-0738-5972-5C2279612DB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F8F76B5F-DF92-A4B6-51C3-14FF64323A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06749" y="0"/>
            <a:ext cx="8986449" cy="3430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3A808CE-512E-DE29-9C19-6468B8F5F32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5827"/>
            <a:ext cx="6418800" cy="3432173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A4CBBB61-1CA3-AE90-FB7E-57CF0C1E365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58361" y="3435353"/>
            <a:ext cx="4938723" cy="3422647"/>
          </a:xfrm>
        </p:spPr>
        <p:txBody>
          <a:bodyPr anchor="ctr"/>
          <a:lstStyle>
            <a:lvl1pPr algn="l">
              <a:lnSpc>
                <a:spcPct val="80000"/>
              </a:lnSpc>
              <a:spcAft>
                <a:spcPts val="600"/>
              </a:spcAft>
              <a:defRPr sz="2000" b="1">
                <a:solidFill>
                  <a:schemeClr val="bg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two</a:t>
            </a:r>
          </a:p>
          <a:p>
            <a:pPr lvl="1"/>
            <a:r>
              <a:rPr lang="en-GB"/>
              <a:t>Title goes here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37C266FA-1092-3E8A-D45B-11D08E3F2BE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79" y="682626"/>
            <a:ext cx="18000" cy="2752728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gradFill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Text Placeholder 14">
            <a:extLst>
              <a:ext uri="{FF2B5EF4-FFF2-40B4-BE49-F238E27FC236}">
                <a16:creationId xmlns:a16="http://schemas.microsoft.com/office/drawing/2014/main" id="{2ABFC6FF-FB5C-1258-B6C6-DF37BD2EB3E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5011" y="638795"/>
            <a:ext cx="2431738" cy="2104406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9600" b="0">
                <a:ln w="31750">
                  <a:solidFill>
                    <a:schemeClr val="bg1"/>
                  </a:solidFill>
                </a:ln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A2D383-0134-29F6-11D1-C077B02EEF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E2802ACB-3856-F244-645E-E23C64C6FCA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205550" y="0"/>
            <a:ext cx="8986449" cy="3435353"/>
          </a:xfrm>
          <a:blipFill>
            <a:blip r:embed="rId2"/>
            <a:stretch>
              <a:fillRect l="32291" r="-32291" b="-47142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16430D9A-EF9F-962F-9999-D0D6E25183D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 flipH="1">
            <a:off x="-2" y="3435353"/>
            <a:ext cx="6418799" cy="3435353"/>
          </a:xfrm>
          <a:blipFill>
            <a:blip r:embed="rId2">
              <a:alphaModFix/>
            </a:blip>
            <a:stretch>
              <a:fillRect l="-2416" r="-37586" b="-47142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820359512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divider - creativ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C526B21-1954-B741-453F-D6276E65753F}"/>
              </a:ext>
            </a:extLst>
          </p:cNvPr>
          <p:cNvSpPr/>
          <p:nvPr/>
        </p:nvSpPr>
        <p:spPr>
          <a:xfrm>
            <a:off x="8340725" y="0"/>
            <a:ext cx="3851274" cy="6851647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287434F8-0B19-5D62-5DC7-46461B2E219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0" y="-1"/>
            <a:ext cx="8340725" cy="6858000"/>
          </a:xfrm>
          <a:solidFill>
            <a:srgbClr val="EDE9E9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8A935D-BA3E-0738-5972-5C2279612DB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A2D383-0134-29F6-11D1-C077B02EEF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BD7371F5-C9C3-C0B3-BFD0-5D46E819277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924051" y="1368425"/>
            <a:ext cx="8340725" cy="41179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4">
            <a:extLst>
              <a:ext uri="{FF2B5EF4-FFF2-40B4-BE49-F238E27FC236}">
                <a16:creationId xmlns:a16="http://schemas.microsoft.com/office/drawing/2014/main" id="{5C096FAA-7ED7-A6E1-95EF-4FBA05013D0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21287" y="3886199"/>
            <a:ext cx="5234127" cy="2965447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2000" b="1">
                <a:solidFill>
                  <a:schemeClr val="bg1"/>
                </a:solidFill>
                <a:effectLst>
                  <a:outerShdw blurRad="254000" algn="ctr" rotWithShape="0">
                    <a:prstClr val="black">
                      <a:alpha val="85000"/>
                    </a:prstClr>
                  </a:outerShdw>
                </a:effectLst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  <a:effectLst>
                  <a:outerShdw blurRad="254000" algn="ctr" rotWithShape="0">
                    <a:prstClr val="black">
                      <a:alpha val="85000"/>
                    </a:prstClr>
                  </a:outerShdw>
                </a:effectLst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one</a:t>
            </a:r>
          </a:p>
          <a:p>
            <a:pPr lvl="1"/>
            <a:r>
              <a:rPr lang="en-GB"/>
              <a:t>Title goes here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C3E5F0D1-7835-B64B-31A3-EF47ADE9A0C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79" y="682625"/>
            <a:ext cx="18000" cy="6169025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1B46FEEB-5D4C-2B09-7615-1FF398890E1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116274" y="638794"/>
            <a:ext cx="4014526" cy="2790205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19900" b="0">
                <a:ln w="31750">
                  <a:noFill/>
                </a:ln>
                <a:solidFill>
                  <a:schemeClr val="bg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8063FE6B-2770-5C5A-3C6B-DE0C34A3ED1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3EF41C1-FAFA-0CC5-16FE-9D109EF989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92682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bile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E086495-536E-5EDB-1A79-275F3445CDA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831671" y="335508"/>
            <a:ext cx="2620800" cy="5503863"/>
          </a:xfrm>
          <a:prstGeom prst="roundRect">
            <a:avLst>
              <a:gd name="adj" fmla="val 12251"/>
            </a:avLst>
          </a:prstGeom>
          <a:solidFill>
            <a:schemeClr val="tx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4793736" cy="1088701"/>
          </a:xfrm>
        </p:spPr>
        <p:txBody>
          <a:bodyPr/>
          <a:lstStyle/>
          <a:p>
            <a:r>
              <a:rPr lang="en-GB"/>
              <a:t>Mobile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1939156-7FA2-DACC-E1CA-89BB520E83D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914865" y="407983"/>
            <a:ext cx="2454413" cy="5358912"/>
          </a:xfrm>
          <a:custGeom>
            <a:avLst/>
            <a:gdLst>
              <a:gd name="connsiteX0" fmla="*/ 256226 w 2454413"/>
              <a:gd name="connsiteY0" fmla="*/ 84 h 5358912"/>
              <a:gd name="connsiteX1" fmla="*/ 409999 w 2454413"/>
              <a:gd name="connsiteY1" fmla="*/ 833 h 5358912"/>
              <a:gd name="connsiteX2" fmla="*/ 532204 w 2454413"/>
              <a:gd name="connsiteY2" fmla="*/ 84 h 5358912"/>
              <a:gd name="connsiteX3" fmla="*/ 646470 w 2454413"/>
              <a:gd name="connsiteY3" fmla="*/ 1020 h 5358912"/>
              <a:gd name="connsiteX4" fmla="*/ 875098 w 2454413"/>
              <a:gd name="connsiteY4" fmla="*/ 84 h 5358912"/>
              <a:gd name="connsiteX5" fmla="*/ 1086808 w 2454413"/>
              <a:gd name="connsiteY5" fmla="*/ 84 h 5358912"/>
              <a:gd name="connsiteX6" fmla="*/ 1287080 w 2454413"/>
              <a:gd name="connsiteY6" fmla="*/ 84 h 5358912"/>
              <a:gd name="connsiteX7" fmla="*/ 1497562 w 2454413"/>
              <a:gd name="connsiteY7" fmla="*/ 739 h 5358912"/>
              <a:gd name="connsiteX8" fmla="*/ 1686588 w 2454413"/>
              <a:gd name="connsiteY8" fmla="*/ 84 h 5358912"/>
              <a:gd name="connsiteX9" fmla="*/ 1900472 w 2454413"/>
              <a:gd name="connsiteY9" fmla="*/ 84 h 5358912"/>
              <a:gd name="connsiteX10" fmla="*/ 2071446 w 2454413"/>
              <a:gd name="connsiteY10" fmla="*/ 177 h 5358912"/>
              <a:gd name="connsiteX11" fmla="*/ 2198189 w 2454413"/>
              <a:gd name="connsiteY11" fmla="*/ 84 h 5358912"/>
              <a:gd name="connsiteX12" fmla="*/ 2446853 w 2454413"/>
              <a:gd name="connsiteY12" fmla="*/ 189884 h 5358912"/>
              <a:gd name="connsiteX13" fmla="*/ 2453941 w 2454413"/>
              <a:gd name="connsiteY13" fmla="*/ 259959 h 5358912"/>
              <a:gd name="connsiteX14" fmla="*/ 2454225 w 2454413"/>
              <a:gd name="connsiteY14" fmla="*/ 1370190 h 5358912"/>
              <a:gd name="connsiteX15" fmla="*/ 2454225 w 2454413"/>
              <a:gd name="connsiteY15" fmla="*/ 2680434 h 5358912"/>
              <a:gd name="connsiteX16" fmla="*/ 2454413 w 2454413"/>
              <a:gd name="connsiteY16" fmla="*/ 5106531 h 5358912"/>
              <a:gd name="connsiteX17" fmla="*/ 2379181 w 2454413"/>
              <a:gd name="connsiteY17" fmla="*/ 5287151 h 5358912"/>
              <a:gd name="connsiteX18" fmla="*/ 2196865 w 2454413"/>
              <a:gd name="connsiteY18" fmla="*/ 5358912 h 5358912"/>
              <a:gd name="connsiteX19" fmla="*/ 1017340 w 2454413"/>
              <a:gd name="connsiteY19" fmla="*/ 5358724 h 5358912"/>
              <a:gd name="connsiteX20" fmla="*/ 254714 w 2454413"/>
              <a:gd name="connsiteY20" fmla="*/ 5358912 h 5358912"/>
              <a:gd name="connsiteX21" fmla="*/ 104249 w 2454413"/>
              <a:gd name="connsiteY21" fmla="*/ 5311227 h 5358912"/>
              <a:gd name="connsiteX22" fmla="*/ 95 w 2454413"/>
              <a:gd name="connsiteY22" fmla="*/ 5103345 h 5358912"/>
              <a:gd name="connsiteX23" fmla="*/ 284 w 2454413"/>
              <a:gd name="connsiteY23" fmla="*/ 4192002 h 5358912"/>
              <a:gd name="connsiteX24" fmla="*/ 0 w 2454413"/>
              <a:gd name="connsiteY24" fmla="*/ 261271 h 5358912"/>
              <a:gd name="connsiteX25" fmla="*/ 117669 w 2454413"/>
              <a:gd name="connsiteY25" fmla="*/ 39149 h 5358912"/>
              <a:gd name="connsiteX26" fmla="*/ 256226 w 2454413"/>
              <a:gd name="connsiteY26" fmla="*/ 84 h 535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454413" h="5358912">
                <a:moveTo>
                  <a:pt x="256226" y="84"/>
                </a:moveTo>
                <a:cubicBezTo>
                  <a:pt x="307451" y="84"/>
                  <a:pt x="358772" y="833"/>
                  <a:pt x="409999" y="833"/>
                </a:cubicBezTo>
                <a:cubicBezTo>
                  <a:pt x="450733" y="833"/>
                  <a:pt x="491469" y="84"/>
                  <a:pt x="532204" y="84"/>
                </a:cubicBezTo>
                <a:cubicBezTo>
                  <a:pt x="570293" y="84"/>
                  <a:pt x="608381" y="1020"/>
                  <a:pt x="646470" y="1020"/>
                </a:cubicBezTo>
                <a:cubicBezTo>
                  <a:pt x="722649" y="927"/>
                  <a:pt x="798920" y="271"/>
                  <a:pt x="875098" y="84"/>
                </a:cubicBezTo>
                <a:cubicBezTo>
                  <a:pt x="945700" y="-104"/>
                  <a:pt x="1016206" y="84"/>
                  <a:pt x="1086808" y="84"/>
                </a:cubicBezTo>
                <a:cubicBezTo>
                  <a:pt x="1153534" y="84"/>
                  <a:pt x="1220355" y="-11"/>
                  <a:pt x="1287080" y="84"/>
                </a:cubicBezTo>
                <a:cubicBezTo>
                  <a:pt x="1357210" y="177"/>
                  <a:pt x="1427433" y="739"/>
                  <a:pt x="1497562" y="739"/>
                </a:cubicBezTo>
                <a:cubicBezTo>
                  <a:pt x="1560602" y="739"/>
                  <a:pt x="1623548" y="177"/>
                  <a:pt x="1686588" y="84"/>
                </a:cubicBezTo>
                <a:cubicBezTo>
                  <a:pt x="1757851" y="-11"/>
                  <a:pt x="1829208" y="84"/>
                  <a:pt x="1900472" y="84"/>
                </a:cubicBezTo>
                <a:cubicBezTo>
                  <a:pt x="1957463" y="84"/>
                  <a:pt x="2014455" y="177"/>
                  <a:pt x="2071446" y="177"/>
                </a:cubicBezTo>
                <a:cubicBezTo>
                  <a:pt x="2113693" y="177"/>
                  <a:pt x="2155941" y="-11"/>
                  <a:pt x="2198189" y="84"/>
                </a:cubicBezTo>
                <a:cubicBezTo>
                  <a:pt x="2317936" y="458"/>
                  <a:pt x="2419160" y="76997"/>
                  <a:pt x="2446853" y="189884"/>
                </a:cubicBezTo>
                <a:cubicBezTo>
                  <a:pt x="2452429" y="212461"/>
                  <a:pt x="2453847" y="236538"/>
                  <a:pt x="2453941" y="259959"/>
                </a:cubicBezTo>
                <a:cubicBezTo>
                  <a:pt x="2454319" y="630005"/>
                  <a:pt x="2454225" y="1000144"/>
                  <a:pt x="2454225" y="1370190"/>
                </a:cubicBezTo>
                <a:cubicBezTo>
                  <a:pt x="2454225" y="1806939"/>
                  <a:pt x="2454225" y="2243686"/>
                  <a:pt x="2454225" y="2680434"/>
                </a:cubicBezTo>
                <a:cubicBezTo>
                  <a:pt x="2454225" y="3489102"/>
                  <a:pt x="2454225" y="4297863"/>
                  <a:pt x="2454413" y="5106531"/>
                </a:cubicBezTo>
                <a:cubicBezTo>
                  <a:pt x="2454413" y="5177448"/>
                  <a:pt x="2429651" y="5237780"/>
                  <a:pt x="2379181" y="5287151"/>
                </a:cubicBezTo>
                <a:cubicBezTo>
                  <a:pt x="2328900" y="5336241"/>
                  <a:pt x="2267750" y="5359005"/>
                  <a:pt x="2196865" y="5358912"/>
                </a:cubicBezTo>
                <a:cubicBezTo>
                  <a:pt x="1803690" y="5358537"/>
                  <a:pt x="1410515" y="5358724"/>
                  <a:pt x="1017340" y="5358724"/>
                </a:cubicBezTo>
                <a:cubicBezTo>
                  <a:pt x="763100" y="5358724"/>
                  <a:pt x="508954" y="5358537"/>
                  <a:pt x="254714" y="5358912"/>
                </a:cubicBezTo>
                <a:cubicBezTo>
                  <a:pt x="199140" y="5358912"/>
                  <a:pt x="148481" y="5344203"/>
                  <a:pt x="104249" y="5311227"/>
                </a:cubicBezTo>
                <a:cubicBezTo>
                  <a:pt x="34781" y="5259421"/>
                  <a:pt x="0" y="5190189"/>
                  <a:pt x="95" y="5103345"/>
                </a:cubicBezTo>
                <a:cubicBezTo>
                  <a:pt x="473" y="4799534"/>
                  <a:pt x="284" y="4495814"/>
                  <a:pt x="284" y="4192002"/>
                </a:cubicBezTo>
                <a:cubicBezTo>
                  <a:pt x="284" y="2881758"/>
                  <a:pt x="378" y="1571514"/>
                  <a:pt x="0" y="261271"/>
                </a:cubicBezTo>
                <a:cubicBezTo>
                  <a:pt x="0" y="165808"/>
                  <a:pt x="37900" y="91798"/>
                  <a:pt x="117669" y="39149"/>
                </a:cubicBezTo>
                <a:cubicBezTo>
                  <a:pt x="159350" y="11606"/>
                  <a:pt x="206417" y="177"/>
                  <a:pt x="256226" y="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4793736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78C1AECD-4AA3-C9BB-0755-10EDD884804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2709724196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bile device zoomed in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BC042C6-1D2E-BA18-C088-8D1487D3632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054850" y="333375"/>
            <a:ext cx="4130603" cy="5835649"/>
          </a:xfrm>
          <a:custGeom>
            <a:avLst/>
            <a:gdLst>
              <a:gd name="connsiteX0" fmla="*/ 506040 w 4130603"/>
              <a:gd name="connsiteY0" fmla="*/ 0 h 5835649"/>
              <a:gd name="connsiteX1" fmla="*/ 3624563 w 4130603"/>
              <a:gd name="connsiteY1" fmla="*/ 0 h 5835649"/>
              <a:gd name="connsiteX2" fmla="*/ 4130603 w 4130603"/>
              <a:gd name="connsiteY2" fmla="*/ 506040 h 5835649"/>
              <a:gd name="connsiteX3" fmla="*/ 4130603 w 4130603"/>
              <a:gd name="connsiteY3" fmla="*/ 5835649 h 5835649"/>
              <a:gd name="connsiteX4" fmla="*/ 0 w 4130603"/>
              <a:gd name="connsiteY4" fmla="*/ 5835649 h 5835649"/>
              <a:gd name="connsiteX5" fmla="*/ 0 w 4130603"/>
              <a:gd name="connsiteY5" fmla="*/ 506040 h 5835649"/>
              <a:gd name="connsiteX6" fmla="*/ 506040 w 4130603"/>
              <a:gd name="connsiteY6" fmla="*/ 0 h 5835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30603" h="5835649">
                <a:moveTo>
                  <a:pt x="506040" y="0"/>
                </a:moveTo>
                <a:lnTo>
                  <a:pt x="3624563" y="0"/>
                </a:lnTo>
                <a:cubicBezTo>
                  <a:pt x="3904041" y="0"/>
                  <a:pt x="4130603" y="226562"/>
                  <a:pt x="4130603" y="506040"/>
                </a:cubicBezTo>
                <a:lnTo>
                  <a:pt x="4130603" y="5835649"/>
                </a:lnTo>
                <a:lnTo>
                  <a:pt x="0" y="5835649"/>
                </a:lnTo>
                <a:lnTo>
                  <a:pt x="0" y="506040"/>
                </a:lnTo>
                <a:cubicBezTo>
                  <a:pt x="0" y="226562"/>
                  <a:pt x="226562" y="0"/>
                  <a:pt x="506040" y="0"/>
                </a:cubicBezTo>
                <a:close/>
              </a:path>
            </a:pathLst>
          </a:custGeom>
          <a:solidFill>
            <a:schemeClr val="tx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4793736" cy="1088701"/>
          </a:xfrm>
        </p:spPr>
        <p:txBody>
          <a:bodyPr/>
          <a:lstStyle/>
          <a:p>
            <a:r>
              <a:rPr lang="en-GB"/>
              <a:t>Mobile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174A84C-18FA-502E-A356-C0C337637CC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85970" y="447604"/>
            <a:ext cx="3868183" cy="5721421"/>
          </a:xfrm>
          <a:custGeom>
            <a:avLst/>
            <a:gdLst>
              <a:gd name="connsiteX0" fmla="*/ 403834 w 3868183"/>
              <a:gd name="connsiteY0" fmla="*/ 132 h 5721421"/>
              <a:gd name="connsiteX1" fmla="*/ 646193 w 3868183"/>
              <a:gd name="connsiteY1" fmla="*/ 1312 h 5721421"/>
              <a:gd name="connsiteX2" fmla="*/ 838799 w 3868183"/>
              <a:gd name="connsiteY2" fmla="*/ 132 h 5721421"/>
              <a:gd name="connsiteX3" fmla="*/ 1018892 w 3868183"/>
              <a:gd name="connsiteY3" fmla="*/ 1607 h 5721421"/>
              <a:gd name="connsiteX4" fmla="*/ 1379229 w 3868183"/>
              <a:gd name="connsiteY4" fmla="*/ 132 h 5721421"/>
              <a:gd name="connsiteX5" fmla="*/ 1712902 w 3868183"/>
              <a:gd name="connsiteY5" fmla="*/ 132 h 5721421"/>
              <a:gd name="connsiteX6" fmla="*/ 2028547 w 3868183"/>
              <a:gd name="connsiteY6" fmla="*/ 132 h 5721421"/>
              <a:gd name="connsiteX7" fmla="*/ 2360285 w 3868183"/>
              <a:gd name="connsiteY7" fmla="*/ 1164 h 5721421"/>
              <a:gd name="connsiteX8" fmla="*/ 2658206 w 3868183"/>
              <a:gd name="connsiteY8" fmla="*/ 132 h 5721421"/>
              <a:gd name="connsiteX9" fmla="*/ 2995305 w 3868183"/>
              <a:gd name="connsiteY9" fmla="*/ 132 h 5721421"/>
              <a:gd name="connsiteX10" fmla="*/ 3264774 w 3868183"/>
              <a:gd name="connsiteY10" fmla="*/ 278 h 5721421"/>
              <a:gd name="connsiteX11" fmla="*/ 3464532 w 3868183"/>
              <a:gd name="connsiteY11" fmla="*/ 132 h 5721421"/>
              <a:gd name="connsiteX12" fmla="*/ 3856448 w 3868183"/>
              <a:gd name="connsiteY12" fmla="*/ 299272 h 5721421"/>
              <a:gd name="connsiteX13" fmla="*/ 3867619 w 3868183"/>
              <a:gd name="connsiteY13" fmla="*/ 409717 h 5721421"/>
              <a:gd name="connsiteX14" fmla="*/ 3868067 w 3868183"/>
              <a:gd name="connsiteY14" fmla="*/ 2159535 h 5721421"/>
              <a:gd name="connsiteX15" fmla="*/ 3868067 w 3868183"/>
              <a:gd name="connsiteY15" fmla="*/ 4224591 h 5721421"/>
              <a:gd name="connsiteX16" fmla="*/ 3868183 w 3868183"/>
              <a:gd name="connsiteY16" fmla="*/ 5721421 h 5721421"/>
              <a:gd name="connsiteX17" fmla="*/ 384 w 3868183"/>
              <a:gd name="connsiteY17" fmla="*/ 5721421 h 5721421"/>
              <a:gd name="connsiteX18" fmla="*/ 0 w 3868183"/>
              <a:gd name="connsiteY18" fmla="*/ 411784 h 5721421"/>
              <a:gd name="connsiteX19" fmla="*/ 185457 w 3868183"/>
              <a:gd name="connsiteY19" fmla="*/ 61701 h 5721421"/>
              <a:gd name="connsiteX20" fmla="*/ 403834 w 3868183"/>
              <a:gd name="connsiteY20" fmla="*/ 132 h 5721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868183" h="5721421">
                <a:moveTo>
                  <a:pt x="403834" y="132"/>
                </a:moveTo>
                <a:cubicBezTo>
                  <a:pt x="484569" y="132"/>
                  <a:pt x="565455" y="1312"/>
                  <a:pt x="646193" y="1312"/>
                </a:cubicBezTo>
                <a:cubicBezTo>
                  <a:pt x="710394" y="1312"/>
                  <a:pt x="774597" y="132"/>
                  <a:pt x="838799" y="132"/>
                </a:cubicBezTo>
                <a:cubicBezTo>
                  <a:pt x="898830" y="132"/>
                  <a:pt x="958860" y="1607"/>
                  <a:pt x="1018892" y="1607"/>
                </a:cubicBezTo>
                <a:cubicBezTo>
                  <a:pt x="1138956" y="1460"/>
                  <a:pt x="1259166" y="426"/>
                  <a:pt x="1379229" y="132"/>
                </a:cubicBezTo>
                <a:cubicBezTo>
                  <a:pt x="1490503" y="-165"/>
                  <a:pt x="1601627" y="132"/>
                  <a:pt x="1712902" y="132"/>
                </a:cubicBezTo>
                <a:cubicBezTo>
                  <a:pt x="1818067" y="132"/>
                  <a:pt x="1923383" y="-18"/>
                  <a:pt x="2028547" y="132"/>
                </a:cubicBezTo>
                <a:cubicBezTo>
                  <a:pt x="2139078" y="278"/>
                  <a:pt x="2249756" y="1164"/>
                  <a:pt x="2360285" y="1164"/>
                </a:cubicBezTo>
                <a:cubicBezTo>
                  <a:pt x="2459641" y="1164"/>
                  <a:pt x="2558849" y="278"/>
                  <a:pt x="2658206" y="132"/>
                </a:cubicBezTo>
                <a:cubicBezTo>
                  <a:pt x="2770522" y="-18"/>
                  <a:pt x="2882987" y="132"/>
                  <a:pt x="2995305" y="132"/>
                </a:cubicBezTo>
                <a:cubicBezTo>
                  <a:pt x="3085128" y="132"/>
                  <a:pt x="3174952" y="278"/>
                  <a:pt x="3264774" y="278"/>
                </a:cubicBezTo>
                <a:cubicBezTo>
                  <a:pt x="3331360" y="278"/>
                  <a:pt x="3397946" y="-18"/>
                  <a:pt x="3464532" y="132"/>
                </a:cubicBezTo>
                <a:cubicBezTo>
                  <a:pt x="3653264" y="721"/>
                  <a:pt x="3812801" y="121353"/>
                  <a:pt x="3856448" y="299272"/>
                </a:cubicBezTo>
                <a:cubicBezTo>
                  <a:pt x="3865236" y="334856"/>
                  <a:pt x="3867471" y="372803"/>
                  <a:pt x="3867619" y="409717"/>
                </a:cubicBezTo>
                <a:cubicBezTo>
                  <a:pt x="3868215" y="992940"/>
                  <a:pt x="3868067" y="1576311"/>
                  <a:pt x="3868067" y="2159535"/>
                </a:cubicBezTo>
                <a:cubicBezTo>
                  <a:pt x="3868067" y="2847889"/>
                  <a:pt x="3868067" y="3536239"/>
                  <a:pt x="3868067" y="4224591"/>
                </a:cubicBezTo>
                <a:lnTo>
                  <a:pt x="3868183" y="5721421"/>
                </a:lnTo>
                <a:lnTo>
                  <a:pt x="384" y="5721421"/>
                </a:lnTo>
                <a:lnTo>
                  <a:pt x="0" y="411784"/>
                </a:lnTo>
                <a:cubicBezTo>
                  <a:pt x="0" y="261327"/>
                  <a:pt x="59734" y="144681"/>
                  <a:pt x="185457" y="61701"/>
                </a:cubicBezTo>
                <a:cubicBezTo>
                  <a:pt x="251149" y="18291"/>
                  <a:pt x="325331" y="278"/>
                  <a:pt x="403834" y="13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4793736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71EB229-33B3-3BDD-3665-B596587470DA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1026272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sktop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C93688E-1263-9D36-62A7-80F8CE19F9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569"/>
          <a:stretch/>
        </p:blipFill>
        <p:spPr>
          <a:xfrm>
            <a:off x="4395996" y="787399"/>
            <a:ext cx="7310205" cy="538162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3440570" cy="1780851"/>
          </a:xfrm>
        </p:spPr>
        <p:txBody>
          <a:bodyPr/>
          <a:lstStyle/>
          <a:p>
            <a:r>
              <a:rPr lang="en-GB"/>
              <a:t>Desktop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3440570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602504" y="1018903"/>
            <a:ext cx="6897188" cy="387966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C6D4FFF-6DE6-820F-0E9F-1A81798A3547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0536896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rface Book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474F642-B459-8F68-4149-D4B99668EAF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796217" y="862978"/>
            <a:ext cx="8795602" cy="52084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3440570" cy="1780851"/>
          </a:xfrm>
        </p:spPr>
        <p:txBody>
          <a:bodyPr/>
          <a:lstStyle/>
          <a:p>
            <a:r>
              <a:rPr lang="en-GB"/>
              <a:t>Surface Book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3440570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991501" y="1247502"/>
            <a:ext cx="6395644" cy="4258492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0DB4169-0D80-8388-80E4-661FD080C19E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5011144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E2D5563B-EAC6-EC73-04A7-6FF3483C94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D93BE3-A2EF-45BD-52EE-BE0CE5704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643615" y="136842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BA2C4E4-7F5F-67A3-0215-4AD932BDA9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25215" y="136842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6A1D9D11-B1DC-A8D1-7FEA-B26C35399BA2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6166505" y="136842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16DD9963-9B5A-10CD-A0EE-68235B7C27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443577" y="136842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E0E9982E-86E4-21ED-9386-2BE8F31125AA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643615" y="2751314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ABD159C3-2532-3562-792C-4F5CDC66EC5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25215" y="2751314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5" name="Picture Placeholder 7">
            <a:extLst>
              <a:ext uri="{FF2B5EF4-FFF2-40B4-BE49-F238E27FC236}">
                <a16:creationId xmlns:a16="http://schemas.microsoft.com/office/drawing/2014/main" id="{ADF1BC7D-9E9D-7CD1-E8AA-262A162599E5}"/>
              </a:ext>
            </a:extLst>
          </p:cNvPr>
          <p:cNvSpPr>
            <a:spLocks noGrp="1" noChangeAspect="1"/>
          </p:cNvSpPr>
          <p:nvPr>
            <p:ph type="pic" sz="quarter" idx="18"/>
          </p:nvPr>
        </p:nvSpPr>
        <p:spPr>
          <a:xfrm>
            <a:off x="6166505" y="2751314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0399768-6B14-D79E-5238-274950F97DC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443577" y="2751314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7" name="Picture Placeholder 7">
            <a:extLst>
              <a:ext uri="{FF2B5EF4-FFF2-40B4-BE49-F238E27FC236}">
                <a16:creationId xmlns:a16="http://schemas.microsoft.com/office/drawing/2014/main" id="{98348947-C76D-9C8F-348B-51A873307250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643615" y="412244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EAEC67F7-F65C-17F4-BF5F-DAF9447AEC4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925215" y="412244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9" name="Picture Placeholder 7">
            <a:extLst>
              <a:ext uri="{FF2B5EF4-FFF2-40B4-BE49-F238E27FC236}">
                <a16:creationId xmlns:a16="http://schemas.microsoft.com/office/drawing/2014/main" id="{814B2C35-0E8C-3EF5-DFBB-4A646E3A6373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6166505" y="412244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65F261BA-EC3A-97AD-184F-EED4ACE0DBF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443577" y="412244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0EABD2C7-A8C3-9823-FDCE-816BF7F9D0C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895164" y="136842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1260E68-B2AB-427A-F261-14A361BD369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895164" y="273555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3F42BED2-F821-EE86-C2E9-3F49F56FAC2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895164" y="411844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2189B91-0856-76B7-5F4E-2DE9DC947D1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1413526" y="411844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A4E9967A-1D0C-D284-E664-44C13B2C7CA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1413526" y="275131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6" name="Text Placeholder 9">
            <a:extLst>
              <a:ext uri="{FF2B5EF4-FFF2-40B4-BE49-F238E27FC236}">
                <a16:creationId xmlns:a16="http://schemas.microsoft.com/office/drawing/2014/main" id="{8440828E-D46C-2E94-6611-975B2A0D3B0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1413526" y="136842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23263971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8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C25B6C92-9C54-0C08-414D-5ED5438CB21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6" name="Picture Placeholder 7">
            <a:extLst>
              <a:ext uri="{FF2B5EF4-FFF2-40B4-BE49-F238E27FC236}">
                <a16:creationId xmlns:a16="http://schemas.microsoft.com/office/drawing/2014/main" id="{EDCD066B-62F2-1A43-3B79-0734FE86A4F0}"/>
              </a:ext>
            </a:extLst>
          </p:cNvPr>
          <p:cNvSpPr>
            <a:spLocks noGrp="1" noChangeAspect="1"/>
          </p:cNvSpPr>
          <p:nvPr>
            <p:ph type="pic" sz="quarter" idx="23"/>
          </p:nvPr>
        </p:nvSpPr>
        <p:spPr>
          <a:xfrm>
            <a:off x="6680956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Picture Placeholder 7">
            <a:extLst>
              <a:ext uri="{FF2B5EF4-FFF2-40B4-BE49-F238E27FC236}">
                <a16:creationId xmlns:a16="http://schemas.microsoft.com/office/drawing/2014/main" id="{AC1E1BEF-7CEE-8011-71B0-68F0F7ED3DBB}"/>
              </a:ext>
            </a:extLst>
          </p:cNvPr>
          <p:cNvSpPr>
            <a:spLocks noGrp="1" noChangeAspect="1"/>
          </p:cNvSpPr>
          <p:nvPr>
            <p:ph type="pic" sz="quarter" idx="24"/>
          </p:nvPr>
        </p:nvSpPr>
        <p:spPr>
          <a:xfrm>
            <a:off x="9388132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D93BE3-A2EF-45BD-52EE-BE0CE5704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266606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6A1D9D11-B1DC-A8D1-7FEA-B26C35399BA2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3973781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E0E9982E-86E4-21ED-9386-2BE8F31125AA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6680956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5" name="Picture Placeholder 7">
            <a:extLst>
              <a:ext uri="{FF2B5EF4-FFF2-40B4-BE49-F238E27FC236}">
                <a16:creationId xmlns:a16="http://schemas.microsoft.com/office/drawing/2014/main" id="{ADF1BC7D-9E9D-7CD1-E8AA-262A162599E5}"/>
              </a:ext>
            </a:extLst>
          </p:cNvPr>
          <p:cNvSpPr>
            <a:spLocks noGrp="1" noChangeAspect="1"/>
          </p:cNvSpPr>
          <p:nvPr>
            <p:ph type="pic" sz="quarter" idx="18"/>
          </p:nvPr>
        </p:nvSpPr>
        <p:spPr>
          <a:xfrm>
            <a:off x="9388132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7" name="Picture Placeholder 7">
            <a:extLst>
              <a:ext uri="{FF2B5EF4-FFF2-40B4-BE49-F238E27FC236}">
                <a16:creationId xmlns:a16="http://schemas.microsoft.com/office/drawing/2014/main" id="{98348947-C76D-9C8F-348B-51A873307250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1266606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9" name="Picture Placeholder 7">
            <a:extLst>
              <a:ext uri="{FF2B5EF4-FFF2-40B4-BE49-F238E27FC236}">
                <a16:creationId xmlns:a16="http://schemas.microsoft.com/office/drawing/2014/main" id="{814B2C35-0E8C-3EF5-DFBB-4A646E3A6373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3973781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47CA8422-1D2B-55E1-7CC5-FA76891B1DD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0887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0" name="Text Placeholder 28">
            <a:extLst>
              <a:ext uri="{FF2B5EF4-FFF2-40B4-BE49-F238E27FC236}">
                <a16:creationId xmlns:a16="http://schemas.microsoft.com/office/drawing/2014/main" id="{B1D750A3-997C-117C-3671-CF7A3758AF2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478063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1" name="Text Placeholder 28">
            <a:extLst>
              <a:ext uri="{FF2B5EF4-FFF2-40B4-BE49-F238E27FC236}">
                <a16:creationId xmlns:a16="http://schemas.microsoft.com/office/drawing/2014/main" id="{E5AC6BD1-147E-35E8-0B05-71681723414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185239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2" name="Text Placeholder 28">
            <a:extLst>
              <a:ext uri="{FF2B5EF4-FFF2-40B4-BE49-F238E27FC236}">
                <a16:creationId xmlns:a16="http://schemas.microsoft.com/office/drawing/2014/main" id="{CF663DAB-E3A8-8E89-61F7-20DFA620D01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892413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3" name="Text Placeholder 28">
            <a:extLst>
              <a:ext uri="{FF2B5EF4-FFF2-40B4-BE49-F238E27FC236}">
                <a16:creationId xmlns:a16="http://schemas.microsoft.com/office/drawing/2014/main" id="{9EA348E3-0BA0-AB18-D019-848DA1B4F3F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70887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4" name="Text Placeholder 28">
            <a:extLst>
              <a:ext uri="{FF2B5EF4-FFF2-40B4-BE49-F238E27FC236}">
                <a16:creationId xmlns:a16="http://schemas.microsoft.com/office/drawing/2014/main" id="{607FE6B0-A2D9-C718-2193-A841C6CA052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478063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5" name="Text Placeholder 28">
            <a:extLst>
              <a:ext uri="{FF2B5EF4-FFF2-40B4-BE49-F238E27FC236}">
                <a16:creationId xmlns:a16="http://schemas.microsoft.com/office/drawing/2014/main" id="{E3216F32-B415-75E5-A176-3355725AB2C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167952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6" name="Text Placeholder 28">
            <a:extLst>
              <a:ext uri="{FF2B5EF4-FFF2-40B4-BE49-F238E27FC236}">
                <a16:creationId xmlns:a16="http://schemas.microsoft.com/office/drawing/2014/main" id="{35ACE380-9E86-AB7F-35A9-F1C0E8040B0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857841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22495870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5875868" cy="1467212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49544736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8 al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7FDA4DC1-7852-78AA-4819-510C1CBFAFB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4" name="Picture Placeholder 7">
            <a:extLst>
              <a:ext uri="{FF2B5EF4-FFF2-40B4-BE49-F238E27FC236}">
                <a16:creationId xmlns:a16="http://schemas.microsoft.com/office/drawing/2014/main" id="{2FE7D91B-1563-CEA3-1FF8-3F546AD5B839}"/>
              </a:ext>
            </a:extLst>
          </p:cNvPr>
          <p:cNvSpPr>
            <a:spLocks noGrp="1" noChangeAspect="1"/>
          </p:cNvSpPr>
          <p:nvPr>
            <p:ph type="pic" sz="quarter" idx="27"/>
          </p:nvPr>
        </p:nvSpPr>
        <p:spPr>
          <a:xfrm>
            <a:off x="4241032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Text Placeholder 28">
            <a:extLst>
              <a:ext uri="{FF2B5EF4-FFF2-40B4-BE49-F238E27FC236}">
                <a16:creationId xmlns:a16="http://schemas.microsoft.com/office/drawing/2014/main" id="{283449E4-2863-B781-158C-C0932DEE17B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241032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731627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203A57B8-E234-CD88-D11C-D1DFE37ADDB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 rot="16200000">
            <a:off x="-1415473" y="3470854"/>
            <a:ext cx="4113646" cy="1282700"/>
          </a:xfrm>
        </p:spPr>
        <p:txBody>
          <a:bodyPr anchor="ctr"/>
          <a:lstStyle>
            <a:lvl1pPr algn="r">
              <a:lnSpc>
                <a:spcPct val="80000"/>
              </a:lnSpc>
              <a:defRPr sz="3600"/>
            </a:lvl1pPr>
          </a:lstStyle>
          <a:p>
            <a:pPr lvl="0"/>
            <a:r>
              <a:rPr lang="en-GB"/>
              <a:t>Meet the team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47CA8422-1D2B-55E1-7CC5-FA76891B1DD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731627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C787E02-54B7-34DE-48AF-51442EB2B509}"/>
              </a:ext>
            </a:extLst>
          </p:cNvPr>
          <p:cNvCxnSpPr>
            <a:cxnSpLocks/>
          </p:cNvCxnSpPr>
          <p:nvPr/>
        </p:nvCxnSpPr>
        <p:spPr>
          <a:xfrm>
            <a:off x="641350" y="0"/>
            <a:ext cx="0" cy="2012762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Picture Placeholder 7">
            <a:extLst>
              <a:ext uri="{FF2B5EF4-FFF2-40B4-BE49-F238E27FC236}">
                <a16:creationId xmlns:a16="http://schemas.microsoft.com/office/drawing/2014/main" id="{384A9924-D9B5-F558-4446-770722C9E658}"/>
              </a:ext>
            </a:extLst>
          </p:cNvPr>
          <p:cNvSpPr>
            <a:spLocks noGrp="1" noChangeAspect="1"/>
          </p:cNvSpPr>
          <p:nvPr>
            <p:ph type="pic" sz="quarter" idx="29"/>
          </p:nvPr>
        </p:nvSpPr>
        <p:spPr>
          <a:xfrm>
            <a:off x="6750437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9" name="Text Placeholder 28">
            <a:extLst>
              <a:ext uri="{FF2B5EF4-FFF2-40B4-BE49-F238E27FC236}">
                <a16:creationId xmlns:a16="http://schemas.microsoft.com/office/drawing/2014/main" id="{13B4A43A-7C48-6830-0A71-84B2AA8D5BC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750437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0" name="Picture Placeholder 7">
            <a:extLst>
              <a:ext uri="{FF2B5EF4-FFF2-40B4-BE49-F238E27FC236}">
                <a16:creationId xmlns:a16="http://schemas.microsoft.com/office/drawing/2014/main" id="{09A357F1-DCB0-AAA1-FF7C-579CD51579A1}"/>
              </a:ext>
            </a:extLst>
          </p:cNvPr>
          <p:cNvSpPr>
            <a:spLocks noGrp="1" noChangeAspect="1"/>
          </p:cNvSpPr>
          <p:nvPr>
            <p:ph type="pic" sz="quarter" idx="31"/>
          </p:nvPr>
        </p:nvSpPr>
        <p:spPr>
          <a:xfrm>
            <a:off x="9259842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1" name="Text Placeholder 28">
            <a:extLst>
              <a:ext uri="{FF2B5EF4-FFF2-40B4-BE49-F238E27FC236}">
                <a16:creationId xmlns:a16="http://schemas.microsoft.com/office/drawing/2014/main" id="{CFA284AE-D574-E303-87B5-B8731F5B3D5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259842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2" name="Picture Placeholder 7">
            <a:extLst>
              <a:ext uri="{FF2B5EF4-FFF2-40B4-BE49-F238E27FC236}">
                <a16:creationId xmlns:a16="http://schemas.microsoft.com/office/drawing/2014/main" id="{D8C052A2-B328-B532-B588-0344982F0D3F}"/>
              </a:ext>
            </a:extLst>
          </p:cNvPr>
          <p:cNvSpPr>
            <a:spLocks noGrp="1" noChangeAspect="1"/>
          </p:cNvSpPr>
          <p:nvPr>
            <p:ph type="pic" sz="quarter" idx="33"/>
          </p:nvPr>
        </p:nvSpPr>
        <p:spPr>
          <a:xfrm>
            <a:off x="1731627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3" name="Text Placeholder 28">
            <a:extLst>
              <a:ext uri="{FF2B5EF4-FFF2-40B4-BE49-F238E27FC236}">
                <a16:creationId xmlns:a16="http://schemas.microsoft.com/office/drawing/2014/main" id="{CBB72990-AB1D-E7C4-6B75-0DB3F2E4BD4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731627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4" name="Picture Placeholder 7">
            <a:extLst>
              <a:ext uri="{FF2B5EF4-FFF2-40B4-BE49-F238E27FC236}">
                <a16:creationId xmlns:a16="http://schemas.microsoft.com/office/drawing/2014/main" id="{FD171AC2-82E6-C5F7-9D8F-179C5045CD7E}"/>
              </a:ext>
            </a:extLst>
          </p:cNvPr>
          <p:cNvSpPr>
            <a:spLocks noGrp="1" noChangeAspect="1"/>
          </p:cNvSpPr>
          <p:nvPr>
            <p:ph type="pic" sz="quarter" idx="35"/>
          </p:nvPr>
        </p:nvSpPr>
        <p:spPr>
          <a:xfrm>
            <a:off x="4241032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5" name="Text Placeholder 28">
            <a:extLst>
              <a:ext uri="{FF2B5EF4-FFF2-40B4-BE49-F238E27FC236}">
                <a16:creationId xmlns:a16="http://schemas.microsoft.com/office/drawing/2014/main" id="{0AB05AEC-005A-3F1B-0C4D-64752EE8955B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241032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6" name="Picture Placeholder 7">
            <a:extLst>
              <a:ext uri="{FF2B5EF4-FFF2-40B4-BE49-F238E27FC236}">
                <a16:creationId xmlns:a16="http://schemas.microsoft.com/office/drawing/2014/main" id="{0EE26C2E-7158-576F-1378-CA79415AEBD0}"/>
              </a:ext>
            </a:extLst>
          </p:cNvPr>
          <p:cNvSpPr>
            <a:spLocks noGrp="1" noChangeAspect="1"/>
          </p:cNvSpPr>
          <p:nvPr>
            <p:ph type="pic" sz="quarter" idx="37"/>
          </p:nvPr>
        </p:nvSpPr>
        <p:spPr>
          <a:xfrm>
            <a:off x="6750437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7" name="Text Placeholder 28">
            <a:extLst>
              <a:ext uri="{FF2B5EF4-FFF2-40B4-BE49-F238E27FC236}">
                <a16:creationId xmlns:a16="http://schemas.microsoft.com/office/drawing/2014/main" id="{C5BD386D-E6DA-D6A7-A9E3-7D2E78533E12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750437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8" name="Picture Placeholder 7">
            <a:extLst>
              <a:ext uri="{FF2B5EF4-FFF2-40B4-BE49-F238E27FC236}">
                <a16:creationId xmlns:a16="http://schemas.microsoft.com/office/drawing/2014/main" id="{06E30288-6192-C4BC-6B0F-03332A53846C}"/>
              </a:ext>
            </a:extLst>
          </p:cNvPr>
          <p:cNvSpPr>
            <a:spLocks noGrp="1" noChangeAspect="1"/>
          </p:cNvSpPr>
          <p:nvPr>
            <p:ph type="pic" sz="quarter" idx="39"/>
          </p:nvPr>
        </p:nvSpPr>
        <p:spPr>
          <a:xfrm>
            <a:off x="9258613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9" name="Text Placeholder 28">
            <a:extLst>
              <a:ext uri="{FF2B5EF4-FFF2-40B4-BE49-F238E27FC236}">
                <a16:creationId xmlns:a16="http://schemas.microsoft.com/office/drawing/2014/main" id="{80096700-6812-294E-0C3E-E5CC7858FD6E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258613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3465184026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os x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5815C96E-6900-B6B5-815D-4D8E8D008112}"/>
              </a:ext>
            </a:extLst>
          </p:cNvPr>
          <p:cNvSpPr/>
          <p:nvPr/>
        </p:nvSpPr>
        <p:spPr>
          <a:xfrm>
            <a:off x="4063800" y="0"/>
            <a:ext cx="4064400" cy="6169024"/>
          </a:xfrm>
          <a:custGeom>
            <a:avLst/>
            <a:gdLst>
              <a:gd name="connsiteX0" fmla="*/ 0 w 4064400"/>
              <a:gd name="connsiteY0" fmla="*/ 0 h 6169024"/>
              <a:gd name="connsiteX1" fmla="*/ 4064400 w 4064400"/>
              <a:gd name="connsiteY1" fmla="*/ 0 h 6169024"/>
              <a:gd name="connsiteX2" fmla="*/ 4064400 w 4064400"/>
              <a:gd name="connsiteY2" fmla="*/ 6169024 h 6169024"/>
              <a:gd name="connsiteX3" fmla="*/ 0 w 4064400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400" h="6169024">
                <a:moveTo>
                  <a:pt x="0" y="0"/>
                </a:moveTo>
                <a:lnTo>
                  <a:pt x="4064400" y="0"/>
                </a:lnTo>
                <a:lnTo>
                  <a:pt x="4064400" y="6169024"/>
                </a:lnTo>
                <a:lnTo>
                  <a:pt x="0" y="6169024"/>
                </a:lnTo>
                <a:close/>
              </a:path>
            </a:pathLst>
          </a:cu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rIns="72000" rtlCol="0" anchor="ctr">
            <a:noAutofit/>
          </a:bodyPr>
          <a:lstStyle/>
          <a:p>
            <a:pPr algn="ctr"/>
            <a:endParaRPr lang="en-GB" sz="140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2CC0C5C-99D1-99BB-CABB-CC6FB255B26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E00792-06FC-7E14-8396-F27E3154E3A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35B2C59-8A37-64E6-6CBA-C5AECEC501B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4064400" cy="26701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D272F750-99B3-124C-D8D3-F1286B3773D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063800" y="0"/>
            <a:ext cx="4064400" cy="2670175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F7023C7E-EF93-8C6E-835A-939EDCF9629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27600" y="0"/>
            <a:ext cx="4064400" cy="26701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7365F35F-7775-B95E-825A-60563DB58AA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1163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BD75C35C-A936-78DA-A517-9B8EF3CF101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11163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2" name="Text Placeholder 18">
            <a:extLst>
              <a:ext uri="{FF2B5EF4-FFF2-40B4-BE49-F238E27FC236}">
                <a16:creationId xmlns:a16="http://schemas.microsoft.com/office/drawing/2014/main" id="{D6471E19-8CCC-B0DF-8C3F-7CB2503D5D1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70184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3" name="Text Placeholder 20">
            <a:extLst>
              <a:ext uri="{FF2B5EF4-FFF2-40B4-BE49-F238E27FC236}">
                <a16:creationId xmlns:a16="http://schemas.microsoft.com/office/drawing/2014/main" id="{014B1B71-F74A-A303-FC3B-F4A8195843F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67225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4" name="Text Placeholder 18">
            <a:extLst>
              <a:ext uri="{FF2B5EF4-FFF2-40B4-BE49-F238E27FC236}">
                <a16:creationId xmlns:a16="http://schemas.microsoft.com/office/drawing/2014/main" id="{4A48D3C2-9B59-84FE-83E7-B0F97C9E71D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553811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5" name="Text Placeholder 20">
            <a:extLst>
              <a:ext uri="{FF2B5EF4-FFF2-40B4-BE49-F238E27FC236}">
                <a16:creationId xmlns:a16="http://schemas.microsoft.com/office/drawing/2014/main" id="{A7224203-3DFE-E8BA-9C78-241EA5FF8CA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550852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959865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B500C5C-55A0-3C8A-0687-A33E321F6869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60B1CD-282B-07A4-3E89-E1D0C76CC9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1368426"/>
            <a:ext cx="3704189" cy="343217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99375" y="682625"/>
            <a:ext cx="3856038" cy="5486398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AD7BE90-3BDC-F609-DA85-653C974727E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13500" y="2060575"/>
            <a:ext cx="2568575" cy="2730498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B4643C89-D039-12D0-AD23-86C897EB3177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AE04968-7379-7B69-6FE0-4E0FCE33709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130328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6096000" cy="308090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2463476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1F82C0E6-ABEE-E744-BED6-3CF463ACD2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3088118"/>
            <a:ext cx="6096000" cy="308090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16675" y="3080906"/>
            <a:ext cx="5138738" cy="308090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B661CDCE-8667-108C-D192-8D82B9BCDBC4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266575357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3429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3429000"/>
            <a:ext cx="4345538" cy="274002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BD4F01D-E5FA-8B13-BDAA-28E7F353DE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3429000"/>
            <a:ext cx="5459413" cy="274002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E7251E75-5D43-155E-9EF9-2835F16A02AA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1316893570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6096000" cy="3429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3429000"/>
            <a:ext cx="4345538" cy="274002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Picture Placeholder 8">
            <a:extLst>
              <a:ext uri="{FF2B5EF4-FFF2-40B4-BE49-F238E27FC236}">
                <a16:creationId xmlns:a16="http://schemas.microsoft.com/office/drawing/2014/main" id="{B5F49B39-D9E3-959B-708D-6A74A51B6E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0" y="0"/>
            <a:ext cx="6096000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BD4F01D-E5FA-8B13-BDAA-28E7F353DE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3429000"/>
            <a:ext cx="5459413" cy="274002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7DA4BE3-56CF-7014-FEAC-F83276D7734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2468448687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9C604F0-B5CD-0F0A-9FCD-FB9A1EF29C3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772149" y="0"/>
            <a:ext cx="3209925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4E08D6B-F466-16BC-3391-106E8FFF117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1019326242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775326" y="0"/>
            <a:ext cx="6416674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775326" y="3080906"/>
            <a:ext cx="6416674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40F16F-80F7-0DAF-13F8-888A58AA174A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1085884062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7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82074" y="3080906"/>
            <a:ext cx="3209925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72149" y="0"/>
            <a:ext cx="3209925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772149" y="3080906"/>
            <a:ext cx="3209925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7553B5CB-779B-F9C8-9782-2B3EFD9A5A7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2503879885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8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82074" y="3429000"/>
            <a:ext cx="3209925" cy="274002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72149" y="0"/>
            <a:ext cx="3209925" cy="206057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772149" y="2067788"/>
            <a:ext cx="3209925" cy="410123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56B88C7-709E-7FB2-AB08-704E04F89CD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2007588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10965600" cy="381152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5175485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9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6095999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3429000"/>
            <a:ext cx="6095999" cy="342264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6096000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3429000"/>
            <a:ext cx="6096000" cy="342264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530B91A-AC76-0D0B-3122-59AC3FE7DF0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473955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0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1" y="0"/>
            <a:ext cx="6095999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1"/>
            <a:ext cx="6096000" cy="6169022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680901-742F-9F90-E2BD-3071E5352F3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016360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1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16675" y="0"/>
            <a:ext cx="2565400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-1" y="0"/>
            <a:ext cx="6416675" cy="27432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946053-E62C-3605-EB68-E7DEC59EE04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2743200"/>
            <a:ext cx="3206750" cy="34258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EDF04BE-2ED7-E23F-7734-81C214CCA85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206749" y="2743200"/>
            <a:ext cx="3209925" cy="34258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FC2092C-D564-C5A9-C97F-348F2ECB44D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982075" y="0"/>
            <a:ext cx="3209925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5EB5095-7804-C3E6-7402-3C7A63C0BA7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982075" y="3082924"/>
            <a:ext cx="3209925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835C606-E1D6-1462-9E0B-EF1BA51DB00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466252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12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600" y="0"/>
            <a:ext cx="3044848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BB13102-A20D-BCDF-666A-2DBE1AC13C0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600" y="3086100"/>
            <a:ext cx="3044848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6F490869-D1DC-C579-A316-10A2245BB8A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44248" y="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AED58FB9-EF60-89EE-C72E-92CE23001F8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44248" y="308610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4823CF1B-0C04-D7AF-5C5C-1F72BEB334B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96000" y="0"/>
            <a:ext cx="3046114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3DB2B6A3-4F93-8812-1A03-1B748F6B2AE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6000" y="3086100"/>
            <a:ext cx="3046114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66B79E47-FA84-B264-D708-BEA6E7FE372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142114" y="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3BB89B72-822F-BF1F-3F86-58950787269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142114" y="308610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0344701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a - deskto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C93688E-1263-9D36-62A7-80F8CE19F9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569"/>
          <a:stretch/>
        </p:blipFill>
        <p:spPr>
          <a:xfrm>
            <a:off x="6845670" y="2590799"/>
            <a:ext cx="4860531" cy="357822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06750" y="2060575"/>
            <a:ext cx="3209925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982977" y="2742325"/>
            <a:ext cx="4585917" cy="257957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5FC0EE2-F2F1-F95E-5296-A4799BF2E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2326832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a - mobi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06750" y="2060575"/>
            <a:ext cx="3209925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5FC0EE2-F2F1-F95E-5296-A4799BF2E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F3C9BFFC-B4D9-44A6-1923-855BB7D10B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313541" y="1283759"/>
            <a:ext cx="2239057" cy="4702175"/>
          </a:xfrm>
          <a:prstGeom prst="roundRect">
            <a:avLst>
              <a:gd name="adj" fmla="val 12251"/>
            </a:avLst>
          </a:prstGeom>
          <a:solidFill>
            <a:schemeClr val="tx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D9883130-8A5B-7D6C-2C29-C580C41FDA0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84617" y="1345678"/>
            <a:ext cx="2096905" cy="4578337"/>
          </a:xfrm>
          <a:custGeom>
            <a:avLst/>
            <a:gdLst>
              <a:gd name="connsiteX0" fmla="*/ 256226 w 2454413"/>
              <a:gd name="connsiteY0" fmla="*/ 84 h 5358912"/>
              <a:gd name="connsiteX1" fmla="*/ 409999 w 2454413"/>
              <a:gd name="connsiteY1" fmla="*/ 833 h 5358912"/>
              <a:gd name="connsiteX2" fmla="*/ 532204 w 2454413"/>
              <a:gd name="connsiteY2" fmla="*/ 84 h 5358912"/>
              <a:gd name="connsiteX3" fmla="*/ 646470 w 2454413"/>
              <a:gd name="connsiteY3" fmla="*/ 1020 h 5358912"/>
              <a:gd name="connsiteX4" fmla="*/ 875098 w 2454413"/>
              <a:gd name="connsiteY4" fmla="*/ 84 h 5358912"/>
              <a:gd name="connsiteX5" fmla="*/ 1086808 w 2454413"/>
              <a:gd name="connsiteY5" fmla="*/ 84 h 5358912"/>
              <a:gd name="connsiteX6" fmla="*/ 1287080 w 2454413"/>
              <a:gd name="connsiteY6" fmla="*/ 84 h 5358912"/>
              <a:gd name="connsiteX7" fmla="*/ 1497562 w 2454413"/>
              <a:gd name="connsiteY7" fmla="*/ 739 h 5358912"/>
              <a:gd name="connsiteX8" fmla="*/ 1686588 w 2454413"/>
              <a:gd name="connsiteY8" fmla="*/ 84 h 5358912"/>
              <a:gd name="connsiteX9" fmla="*/ 1900472 w 2454413"/>
              <a:gd name="connsiteY9" fmla="*/ 84 h 5358912"/>
              <a:gd name="connsiteX10" fmla="*/ 2071446 w 2454413"/>
              <a:gd name="connsiteY10" fmla="*/ 177 h 5358912"/>
              <a:gd name="connsiteX11" fmla="*/ 2198189 w 2454413"/>
              <a:gd name="connsiteY11" fmla="*/ 84 h 5358912"/>
              <a:gd name="connsiteX12" fmla="*/ 2446853 w 2454413"/>
              <a:gd name="connsiteY12" fmla="*/ 189884 h 5358912"/>
              <a:gd name="connsiteX13" fmla="*/ 2453941 w 2454413"/>
              <a:gd name="connsiteY13" fmla="*/ 259959 h 5358912"/>
              <a:gd name="connsiteX14" fmla="*/ 2454225 w 2454413"/>
              <a:gd name="connsiteY14" fmla="*/ 1370190 h 5358912"/>
              <a:gd name="connsiteX15" fmla="*/ 2454225 w 2454413"/>
              <a:gd name="connsiteY15" fmla="*/ 2680434 h 5358912"/>
              <a:gd name="connsiteX16" fmla="*/ 2454413 w 2454413"/>
              <a:gd name="connsiteY16" fmla="*/ 5106531 h 5358912"/>
              <a:gd name="connsiteX17" fmla="*/ 2379181 w 2454413"/>
              <a:gd name="connsiteY17" fmla="*/ 5287151 h 5358912"/>
              <a:gd name="connsiteX18" fmla="*/ 2196865 w 2454413"/>
              <a:gd name="connsiteY18" fmla="*/ 5358912 h 5358912"/>
              <a:gd name="connsiteX19" fmla="*/ 1017340 w 2454413"/>
              <a:gd name="connsiteY19" fmla="*/ 5358724 h 5358912"/>
              <a:gd name="connsiteX20" fmla="*/ 254714 w 2454413"/>
              <a:gd name="connsiteY20" fmla="*/ 5358912 h 5358912"/>
              <a:gd name="connsiteX21" fmla="*/ 104249 w 2454413"/>
              <a:gd name="connsiteY21" fmla="*/ 5311227 h 5358912"/>
              <a:gd name="connsiteX22" fmla="*/ 95 w 2454413"/>
              <a:gd name="connsiteY22" fmla="*/ 5103345 h 5358912"/>
              <a:gd name="connsiteX23" fmla="*/ 284 w 2454413"/>
              <a:gd name="connsiteY23" fmla="*/ 4192002 h 5358912"/>
              <a:gd name="connsiteX24" fmla="*/ 0 w 2454413"/>
              <a:gd name="connsiteY24" fmla="*/ 261271 h 5358912"/>
              <a:gd name="connsiteX25" fmla="*/ 117669 w 2454413"/>
              <a:gd name="connsiteY25" fmla="*/ 39149 h 5358912"/>
              <a:gd name="connsiteX26" fmla="*/ 256226 w 2454413"/>
              <a:gd name="connsiteY26" fmla="*/ 84 h 535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454413" h="5358912">
                <a:moveTo>
                  <a:pt x="256226" y="84"/>
                </a:moveTo>
                <a:cubicBezTo>
                  <a:pt x="307451" y="84"/>
                  <a:pt x="358772" y="833"/>
                  <a:pt x="409999" y="833"/>
                </a:cubicBezTo>
                <a:cubicBezTo>
                  <a:pt x="450733" y="833"/>
                  <a:pt x="491469" y="84"/>
                  <a:pt x="532204" y="84"/>
                </a:cubicBezTo>
                <a:cubicBezTo>
                  <a:pt x="570293" y="84"/>
                  <a:pt x="608381" y="1020"/>
                  <a:pt x="646470" y="1020"/>
                </a:cubicBezTo>
                <a:cubicBezTo>
                  <a:pt x="722649" y="927"/>
                  <a:pt x="798920" y="271"/>
                  <a:pt x="875098" y="84"/>
                </a:cubicBezTo>
                <a:cubicBezTo>
                  <a:pt x="945700" y="-104"/>
                  <a:pt x="1016206" y="84"/>
                  <a:pt x="1086808" y="84"/>
                </a:cubicBezTo>
                <a:cubicBezTo>
                  <a:pt x="1153534" y="84"/>
                  <a:pt x="1220355" y="-11"/>
                  <a:pt x="1287080" y="84"/>
                </a:cubicBezTo>
                <a:cubicBezTo>
                  <a:pt x="1357210" y="177"/>
                  <a:pt x="1427433" y="739"/>
                  <a:pt x="1497562" y="739"/>
                </a:cubicBezTo>
                <a:cubicBezTo>
                  <a:pt x="1560602" y="739"/>
                  <a:pt x="1623548" y="177"/>
                  <a:pt x="1686588" y="84"/>
                </a:cubicBezTo>
                <a:cubicBezTo>
                  <a:pt x="1757851" y="-11"/>
                  <a:pt x="1829208" y="84"/>
                  <a:pt x="1900472" y="84"/>
                </a:cubicBezTo>
                <a:cubicBezTo>
                  <a:pt x="1957463" y="84"/>
                  <a:pt x="2014455" y="177"/>
                  <a:pt x="2071446" y="177"/>
                </a:cubicBezTo>
                <a:cubicBezTo>
                  <a:pt x="2113693" y="177"/>
                  <a:pt x="2155941" y="-11"/>
                  <a:pt x="2198189" y="84"/>
                </a:cubicBezTo>
                <a:cubicBezTo>
                  <a:pt x="2317936" y="458"/>
                  <a:pt x="2419160" y="76997"/>
                  <a:pt x="2446853" y="189884"/>
                </a:cubicBezTo>
                <a:cubicBezTo>
                  <a:pt x="2452429" y="212461"/>
                  <a:pt x="2453847" y="236538"/>
                  <a:pt x="2453941" y="259959"/>
                </a:cubicBezTo>
                <a:cubicBezTo>
                  <a:pt x="2454319" y="630005"/>
                  <a:pt x="2454225" y="1000144"/>
                  <a:pt x="2454225" y="1370190"/>
                </a:cubicBezTo>
                <a:cubicBezTo>
                  <a:pt x="2454225" y="1806939"/>
                  <a:pt x="2454225" y="2243686"/>
                  <a:pt x="2454225" y="2680434"/>
                </a:cubicBezTo>
                <a:cubicBezTo>
                  <a:pt x="2454225" y="3489102"/>
                  <a:pt x="2454225" y="4297863"/>
                  <a:pt x="2454413" y="5106531"/>
                </a:cubicBezTo>
                <a:cubicBezTo>
                  <a:pt x="2454413" y="5177448"/>
                  <a:pt x="2429651" y="5237780"/>
                  <a:pt x="2379181" y="5287151"/>
                </a:cubicBezTo>
                <a:cubicBezTo>
                  <a:pt x="2328900" y="5336241"/>
                  <a:pt x="2267750" y="5359005"/>
                  <a:pt x="2196865" y="5358912"/>
                </a:cubicBezTo>
                <a:cubicBezTo>
                  <a:pt x="1803690" y="5358537"/>
                  <a:pt x="1410515" y="5358724"/>
                  <a:pt x="1017340" y="5358724"/>
                </a:cubicBezTo>
                <a:cubicBezTo>
                  <a:pt x="763100" y="5358724"/>
                  <a:pt x="508954" y="5358537"/>
                  <a:pt x="254714" y="5358912"/>
                </a:cubicBezTo>
                <a:cubicBezTo>
                  <a:pt x="199140" y="5358912"/>
                  <a:pt x="148481" y="5344203"/>
                  <a:pt x="104249" y="5311227"/>
                </a:cubicBezTo>
                <a:cubicBezTo>
                  <a:pt x="34781" y="5259421"/>
                  <a:pt x="0" y="5190189"/>
                  <a:pt x="95" y="5103345"/>
                </a:cubicBezTo>
                <a:cubicBezTo>
                  <a:pt x="473" y="4799534"/>
                  <a:pt x="284" y="4495814"/>
                  <a:pt x="284" y="4192002"/>
                </a:cubicBezTo>
                <a:cubicBezTo>
                  <a:pt x="284" y="2881758"/>
                  <a:pt x="378" y="1571514"/>
                  <a:pt x="0" y="261271"/>
                </a:cubicBezTo>
                <a:cubicBezTo>
                  <a:pt x="0" y="165808"/>
                  <a:pt x="37900" y="91798"/>
                  <a:pt x="117669" y="39149"/>
                </a:cubicBezTo>
                <a:cubicBezTo>
                  <a:pt x="159350" y="11606"/>
                  <a:pt x="206417" y="177"/>
                  <a:pt x="256226" y="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6129199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C68E667D-CFE0-A488-E675-27CFF1F3407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901825 h 6858000"/>
              <a:gd name="connsiteX3" fmla="*/ 1924050 w 12192000"/>
              <a:gd name="connsiteY3" fmla="*/ 1901825 h 6858000"/>
              <a:gd name="connsiteX4" fmla="*/ 1924050 w 12192000"/>
              <a:gd name="connsiteY4" fmla="*/ 6858000 h 6858000"/>
              <a:gd name="connsiteX5" fmla="*/ 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901825"/>
                </a:lnTo>
                <a:lnTo>
                  <a:pt x="1924050" y="1901825"/>
                </a:lnTo>
                <a:lnTo>
                  <a:pt x="19240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DCC1F04-2D61-5744-2A72-F3F09FDDE44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0" y="12706"/>
            <a:ext cx="12192000" cy="6845294"/>
          </a:xfrm>
          <a:custGeom>
            <a:avLst/>
            <a:gdLst>
              <a:gd name="connsiteX0" fmla="*/ 0 w 12192000"/>
              <a:gd name="connsiteY0" fmla="*/ 0 h 6845294"/>
              <a:gd name="connsiteX1" fmla="*/ 12192000 w 12192000"/>
              <a:gd name="connsiteY1" fmla="*/ 0 h 6845294"/>
              <a:gd name="connsiteX2" fmla="*/ 12192000 w 12192000"/>
              <a:gd name="connsiteY2" fmla="*/ 1895472 h 6845294"/>
              <a:gd name="connsiteX3" fmla="*/ 1924050 w 12192000"/>
              <a:gd name="connsiteY3" fmla="*/ 1895472 h 6845294"/>
              <a:gd name="connsiteX4" fmla="*/ 1924050 w 12192000"/>
              <a:gd name="connsiteY4" fmla="*/ 6845294 h 6845294"/>
              <a:gd name="connsiteX5" fmla="*/ 0 w 12192000"/>
              <a:gd name="connsiteY5" fmla="*/ 6845294 h 6845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45294">
                <a:moveTo>
                  <a:pt x="0" y="0"/>
                </a:moveTo>
                <a:lnTo>
                  <a:pt x="12192000" y="0"/>
                </a:lnTo>
                <a:lnTo>
                  <a:pt x="12192000" y="1895472"/>
                </a:lnTo>
                <a:lnTo>
                  <a:pt x="1924050" y="1895472"/>
                </a:lnTo>
                <a:lnTo>
                  <a:pt x="1924050" y="6845294"/>
                </a:lnTo>
                <a:lnTo>
                  <a:pt x="0" y="6845294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-19822" r="19822" b="-186"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719346" y="2409290"/>
            <a:ext cx="8835582" cy="3759735"/>
          </a:xfrm>
        </p:spPr>
        <p:txBody>
          <a:bodyPr numCol="1" spcCol="360000"/>
          <a:lstStyle>
            <a:lvl1pPr>
              <a:lnSpc>
                <a:spcPct val="90000"/>
              </a:lnSpc>
              <a:defRPr sz="5400"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EE571A3-652C-2AF1-3341-D2EC2BED1EDB}"/>
              </a:ext>
            </a:extLst>
          </p:cNvPr>
          <p:cNvSpPr/>
          <p:nvPr/>
        </p:nvSpPr>
        <p:spPr>
          <a:xfrm rot="5400000">
            <a:off x="-414034" y="4232375"/>
            <a:ext cx="4957639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AFF024E-B5F9-77F7-53E6-08A4BE4FFD8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262441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3200" cy="68580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4ABA5A0-51B8-4818-9374-54259B4E473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275355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3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2000" y="680400"/>
            <a:ext cx="10908000" cy="54972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41350" y="680400"/>
            <a:ext cx="10909300" cy="54972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89C0D61-332A-349D-DFB5-C11361A208C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46830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4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6587" y="682625"/>
            <a:ext cx="10918826" cy="5492750"/>
          </a:xfrm>
          <a:solidFill>
            <a:srgbClr val="EDE9E9"/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tx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95D1678-4E58-3A7B-1F8A-65B93C05F77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15318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hart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 userDrawn="1"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47BDA6D-F005-5D4D-96DF-0CD62008197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4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  <a:gd name="connsiteX9" fmla="*/ 127472 w 6739467"/>
              <a:gd name="connsiteY9" fmla="*/ 5988112 h 6497999"/>
              <a:gd name="connsiteX10" fmla="*/ 6265014 w 6739467"/>
              <a:gd name="connsiteY10" fmla="*/ 5988112 h 6497999"/>
              <a:gd name="connsiteX11" fmla="*/ 6265014 w 6739467"/>
              <a:gd name="connsiteY11" fmla="*/ 509887 h 6497999"/>
              <a:gd name="connsiteX12" fmla="*/ 1497029 w 6739467"/>
              <a:gd name="connsiteY12" fmla="*/ 509887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lnTo>
                  <a:pt x="127472" y="5988112"/>
                </a:lnTo>
                <a:lnTo>
                  <a:pt x="6265014" y="5988112"/>
                </a:lnTo>
                <a:lnTo>
                  <a:pt x="6265014" y="509887"/>
                </a:lnTo>
                <a:lnTo>
                  <a:pt x="1497029" y="509887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5187648" cy="146721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76045233-382C-5544-B7F4-FF91B32A01D9}"/>
              </a:ext>
            </a:extLst>
          </p:cNvPr>
          <p:cNvSpPr/>
          <p:nvPr userDrawn="1"/>
        </p:nvSpPr>
        <p:spPr>
          <a:xfrm>
            <a:off x="5181118" y="509887"/>
            <a:ext cx="6536430" cy="5478225"/>
          </a:xfrm>
          <a:custGeom>
            <a:avLst/>
            <a:gdLst>
              <a:gd name="connsiteX0" fmla="*/ 1369556 w 6536430"/>
              <a:gd name="connsiteY0" fmla="*/ 0 h 5478225"/>
              <a:gd name="connsiteX1" fmla="*/ 6536430 w 6536430"/>
              <a:gd name="connsiteY1" fmla="*/ 0 h 5478225"/>
              <a:gd name="connsiteX2" fmla="*/ 6536430 w 6536430"/>
              <a:gd name="connsiteY2" fmla="*/ 5478225 h 5478225"/>
              <a:gd name="connsiteX3" fmla="*/ 0 w 6536430"/>
              <a:gd name="connsiteY3" fmla="*/ 5478225 h 5478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6430" h="5478225">
                <a:moveTo>
                  <a:pt x="1369556" y="0"/>
                </a:moveTo>
                <a:lnTo>
                  <a:pt x="6536430" y="0"/>
                </a:lnTo>
                <a:lnTo>
                  <a:pt x="6536430" y="5478225"/>
                </a:lnTo>
                <a:lnTo>
                  <a:pt x="0" y="547822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4358292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5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C94CDDFE-B808-A462-BF7C-15A9ACEEE89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095400" y="0"/>
            <a:ext cx="6096600" cy="6858000"/>
          </a:xfrm>
          <a:solidFill>
            <a:schemeClr val="bg1">
              <a:lumMod val="65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60966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-600" y="0"/>
            <a:ext cx="12193200" cy="68580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75B96F7-4A7C-DFEC-C1D3-76CA93197C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8180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6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D03372D-29D0-283E-9B2D-20EC828BD07A}"/>
              </a:ext>
            </a:extLst>
          </p:cNvPr>
          <p:cNvSpPr/>
          <p:nvPr/>
        </p:nvSpPr>
        <p:spPr>
          <a:xfrm rot="5400000">
            <a:off x="6337009" y="3282193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9619200" cy="6858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959E86-D769-AF18-FB19-1E9646A2CA2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206750" y="682625"/>
            <a:ext cx="8985250" cy="5492752"/>
          </a:xfrm>
          <a:solidFill>
            <a:schemeClr val="bg1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48100" y="682625"/>
            <a:ext cx="7706828" cy="5492750"/>
          </a:xfrm>
        </p:spPr>
        <p:txBody>
          <a:bodyPr numCol="1" spcCol="360000" anchor="ctr"/>
          <a:lstStyle>
            <a:lvl1pPr>
              <a:lnSpc>
                <a:spcPct val="90000"/>
              </a:lnSpc>
              <a:defRPr sz="5400"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078752AD-89EB-4103-B2A4-8FFD72F2DDB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EE651DD-8F8C-C327-83EE-5DF5D228E2B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902698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7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B3A5AB9B-F36D-C97A-851D-0C3C055F8AB9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-600" y="4572001"/>
            <a:ext cx="12193200" cy="2286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95A686A2-DB4A-4300-3D5B-A3EBF888B49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923450" y="4572001"/>
            <a:ext cx="10268550" cy="2286000"/>
          </a:xfr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70000"/>
                </a:schemeClr>
              </a:gs>
            </a:gsLst>
            <a:lin ang="0" scaled="1"/>
            <a:tileRect/>
          </a:gradFill>
        </p:spPr>
        <p:txBody>
          <a:bodyPr lIns="360000" tIns="0" rIns="1260000" bIns="0" numCol="1" spcCol="360000" anchor="ctr"/>
          <a:lstStyle>
            <a:lvl1pPr algn="r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9F4806A-5A04-4F83-1383-BACACC67A7C7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-600" y="2286001"/>
            <a:ext cx="12193200" cy="2286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2286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23450" y="0"/>
            <a:ext cx="10268550" cy="2286000"/>
          </a:xfr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70000"/>
                </a:schemeClr>
              </a:gs>
            </a:gsLst>
            <a:lin ang="0" scaled="1"/>
            <a:tileRect/>
          </a:gradFill>
        </p:spPr>
        <p:txBody>
          <a:bodyPr lIns="360000" tIns="0" rIns="1260000" bIns="0" numCol="1" spcCol="360000" anchor="ctr"/>
          <a:lstStyle>
            <a:lvl1pPr algn="r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A57C6F1D-0082-D95A-B441-BCB17D23837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0" y="2286001"/>
            <a:ext cx="10268550" cy="2286000"/>
          </a:xfrm>
          <a:gradFill flip="none" rotWithShape="1">
            <a:gsLst>
              <a:gs pos="0">
                <a:schemeClr val="tx1">
                  <a:alpha val="70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</p:spPr>
        <p:txBody>
          <a:bodyPr lIns="1260000" tIns="0" rIns="360000" bIns="0" numCol="1" spcCol="360000" anchor="ctr"/>
          <a:lstStyle>
            <a:lvl1pPr algn="l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33DFD3D-D3FB-B36C-9D33-9A5E2CABEA3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192348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A00F3E78-2B98-7C49-B46E-A733CA30431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Text Placeholder 27">
            <a:extLst>
              <a:ext uri="{FF2B5EF4-FFF2-40B4-BE49-F238E27FC236}">
                <a16:creationId xmlns:a16="http://schemas.microsoft.com/office/drawing/2014/main" id="{8A646979-CD1E-1D4C-85F5-624B90BE030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09600" y="2681575"/>
            <a:ext cx="4720182" cy="764359"/>
          </a:xfrm>
          <a:custGeom>
            <a:avLst/>
            <a:gdLst>
              <a:gd name="connsiteX0" fmla="*/ 1895453 w 5168519"/>
              <a:gd name="connsiteY0" fmla="*/ 363844 h 836961"/>
              <a:gd name="connsiteX1" fmla="*/ 1733628 w 5168519"/>
              <a:gd name="connsiteY1" fmla="*/ 531675 h 836961"/>
              <a:gd name="connsiteX2" fmla="*/ 1895453 w 5168519"/>
              <a:gd name="connsiteY2" fmla="*/ 700648 h 836961"/>
              <a:gd name="connsiteX3" fmla="*/ 2060515 w 5168519"/>
              <a:gd name="connsiteY3" fmla="*/ 531675 h 836961"/>
              <a:gd name="connsiteX4" fmla="*/ 2060568 w 5168519"/>
              <a:gd name="connsiteY4" fmla="*/ 525121 h 836961"/>
              <a:gd name="connsiteX5" fmla="*/ 1895453 w 5168519"/>
              <a:gd name="connsiteY5" fmla="*/ 363844 h 836961"/>
              <a:gd name="connsiteX6" fmla="*/ 3942071 w 5168519"/>
              <a:gd name="connsiteY6" fmla="*/ 362702 h 836961"/>
              <a:gd name="connsiteX7" fmla="*/ 3787480 w 5168519"/>
              <a:gd name="connsiteY7" fmla="*/ 532818 h 836961"/>
              <a:gd name="connsiteX8" fmla="*/ 3905939 w 5168519"/>
              <a:gd name="connsiteY8" fmla="*/ 698118 h 836961"/>
              <a:gd name="connsiteX9" fmla="*/ 3941976 w 5168519"/>
              <a:gd name="connsiteY9" fmla="*/ 701782 h 836961"/>
              <a:gd name="connsiteX10" fmla="*/ 3941881 w 5168519"/>
              <a:gd name="connsiteY10" fmla="*/ 701792 h 836961"/>
              <a:gd name="connsiteX11" fmla="*/ 3942071 w 5168519"/>
              <a:gd name="connsiteY11" fmla="*/ 701792 h 836961"/>
              <a:gd name="connsiteX12" fmla="*/ 3941976 w 5168519"/>
              <a:gd name="connsiteY12" fmla="*/ 701782 h 836961"/>
              <a:gd name="connsiteX13" fmla="*/ 3978022 w 5168519"/>
              <a:gd name="connsiteY13" fmla="*/ 698067 h 836961"/>
              <a:gd name="connsiteX14" fmla="*/ 4096662 w 5168519"/>
              <a:gd name="connsiteY14" fmla="*/ 532818 h 836961"/>
              <a:gd name="connsiteX15" fmla="*/ 3942071 w 5168519"/>
              <a:gd name="connsiteY15" fmla="*/ 362702 h 836961"/>
              <a:gd name="connsiteX16" fmla="*/ 2787112 w 5168519"/>
              <a:gd name="connsiteY16" fmla="*/ 357654 h 836961"/>
              <a:gd name="connsiteX17" fmla="*/ 2618623 w 5168519"/>
              <a:gd name="connsiteY17" fmla="*/ 531294 h 836961"/>
              <a:gd name="connsiteX18" fmla="*/ 2787112 w 5168519"/>
              <a:gd name="connsiteY18" fmla="*/ 706078 h 836961"/>
              <a:gd name="connsiteX19" fmla="*/ 2787112 w 5168519"/>
              <a:gd name="connsiteY19" fmla="*/ 706459 h 836961"/>
              <a:gd name="connsiteX20" fmla="*/ 2787112 w 5168519"/>
              <a:gd name="connsiteY20" fmla="*/ 357654 h 836961"/>
              <a:gd name="connsiteX21" fmla="*/ 1257575 w 5168519"/>
              <a:gd name="connsiteY21" fmla="*/ 353748 h 836961"/>
              <a:gd name="connsiteX22" fmla="*/ 1098319 w 5168519"/>
              <a:gd name="connsiteY22" fmla="*/ 465667 h 836961"/>
              <a:gd name="connsiteX23" fmla="*/ 1405217 w 5168519"/>
              <a:gd name="connsiteY23" fmla="*/ 465667 h 836961"/>
              <a:gd name="connsiteX24" fmla="*/ 1257575 w 5168519"/>
              <a:gd name="connsiteY24" fmla="*/ 353748 h 836961"/>
              <a:gd name="connsiteX25" fmla="*/ 2275077 w 5168519"/>
              <a:gd name="connsiteY25" fmla="*/ 242687 h 836961"/>
              <a:gd name="connsiteX26" fmla="*/ 2415770 w 5168519"/>
              <a:gd name="connsiteY26" fmla="*/ 242687 h 836961"/>
              <a:gd name="connsiteX27" fmla="*/ 2415770 w 5168519"/>
              <a:gd name="connsiteY27" fmla="*/ 819521 h 836961"/>
              <a:gd name="connsiteX28" fmla="*/ 2275077 w 5168519"/>
              <a:gd name="connsiteY28" fmla="*/ 819521 h 836961"/>
              <a:gd name="connsiteX29" fmla="*/ 4568241 w 5168519"/>
              <a:gd name="connsiteY29" fmla="*/ 234400 h 836961"/>
              <a:gd name="connsiteX30" fmla="*/ 4736730 w 5168519"/>
              <a:gd name="connsiteY30" fmla="*/ 341651 h 836961"/>
              <a:gd name="connsiteX31" fmla="*/ 4927113 w 5168519"/>
              <a:gd name="connsiteY31" fmla="*/ 236877 h 836961"/>
              <a:gd name="connsiteX32" fmla="*/ 5168519 w 5168519"/>
              <a:gd name="connsiteY32" fmla="*/ 509482 h 836961"/>
              <a:gd name="connsiteX33" fmla="*/ 5168519 w 5168519"/>
              <a:gd name="connsiteY33" fmla="*/ 819140 h 836961"/>
              <a:gd name="connsiteX34" fmla="*/ 5027826 w 5168519"/>
              <a:gd name="connsiteY34" fmla="*/ 819140 h 836961"/>
              <a:gd name="connsiteX35" fmla="*/ 5027826 w 5168519"/>
              <a:gd name="connsiteY35" fmla="*/ 509482 h 836961"/>
              <a:gd name="connsiteX36" fmla="*/ 4920450 w 5168519"/>
              <a:gd name="connsiteY36" fmla="*/ 369655 h 836961"/>
              <a:gd name="connsiteX37" fmla="*/ 4796701 w 5168519"/>
              <a:gd name="connsiteY37" fmla="*/ 511863 h 836961"/>
              <a:gd name="connsiteX38" fmla="*/ 4796701 w 5168519"/>
              <a:gd name="connsiteY38" fmla="*/ 819140 h 836961"/>
              <a:gd name="connsiteX39" fmla="*/ 4656008 w 5168519"/>
              <a:gd name="connsiteY39" fmla="*/ 819140 h 836961"/>
              <a:gd name="connsiteX40" fmla="*/ 4656008 w 5168519"/>
              <a:gd name="connsiteY40" fmla="*/ 511863 h 836961"/>
              <a:gd name="connsiteX41" fmla="*/ 4539493 w 5168519"/>
              <a:gd name="connsiteY41" fmla="*/ 367369 h 836961"/>
              <a:gd name="connsiteX42" fmla="*/ 4418314 w 5168519"/>
              <a:gd name="connsiteY42" fmla="*/ 511863 h 836961"/>
              <a:gd name="connsiteX43" fmla="*/ 4418314 w 5168519"/>
              <a:gd name="connsiteY43" fmla="*/ 819140 h 836961"/>
              <a:gd name="connsiteX44" fmla="*/ 4277526 w 5168519"/>
              <a:gd name="connsiteY44" fmla="*/ 819140 h 836961"/>
              <a:gd name="connsiteX45" fmla="*/ 4277526 w 5168519"/>
              <a:gd name="connsiteY45" fmla="*/ 243734 h 836961"/>
              <a:gd name="connsiteX46" fmla="*/ 4407939 w 5168519"/>
              <a:gd name="connsiteY46" fmla="*/ 243734 h 836961"/>
              <a:gd name="connsiteX47" fmla="*/ 4418314 w 5168519"/>
              <a:gd name="connsiteY47" fmla="*/ 313648 h 836961"/>
              <a:gd name="connsiteX48" fmla="*/ 4568241 w 5168519"/>
              <a:gd name="connsiteY48" fmla="*/ 234400 h 836961"/>
              <a:gd name="connsiteX49" fmla="*/ 290715 w 5168519"/>
              <a:gd name="connsiteY49" fmla="*/ 234400 h 836961"/>
              <a:gd name="connsiteX50" fmla="*/ 459204 w 5168519"/>
              <a:gd name="connsiteY50" fmla="*/ 341651 h 836961"/>
              <a:gd name="connsiteX51" fmla="*/ 649587 w 5168519"/>
              <a:gd name="connsiteY51" fmla="*/ 236877 h 836961"/>
              <a:gd name="connsiteX52" fmla="*/ 890707 w 5168519"/>
              <a:gd name="connsiteY52" fmla="*/ 509482 h 836961"/>
              <a:gd name="connsiteX53" fmla="*/ 890707 w 5168519"/>
              <a:gd name="connsiteY53" fmla="*/ 819140 h 836961"/>
              <a:gd name="connsiteX54" fmla="*/ 750300 w 5168519"/>
              <a:gd name="connsiteY54" fmla="*/ 819140 h 836961"/>
              <a:gd name="connsiteX55" fmla="*/ 750300 w 5168519"/>
              <a:gd name="connsiteY55" fmla="*/ 509482 h 836961"/>
              <a:gd name="connsiteX56" fmla="*/ 642924 w 5168519"/>
              <a:gd name="connsiteY56" fmla="*/ 369655 h 836961"/>
              <a:gd name="connsiteX57" fmla="*/ 519175 w 5168519"/>
              <a:gd name="connsiteY57" fmla="*/ 511863 h 836961"/>
              <a:gd name="connsiteX58" fmla="*/ 519175 w 5168519"/>
              <a:gd name="connsiteY58" fmla="*/ 819140 h 836961"/>
              <a:gd name="connsiteX59" fmla="*/ 378482 w 5168519"/>
              <a:gd name="connsiteY59" fmla="*/ 819140 h 836961"/>
              <a:gd name="connsiteX60" fmla="*/ 378482 w 5168519"/>
              <a:gd name="connsiteY60" fmla="*/ 511863 h 836961"/>
              <a:gd name="connsiteX61" fmla="*/ 261967 w 5168519"/>
              <a:gd name="connsiteY61" fmla="*/ 367369 h 836961"/>
              <a:gd name="connsiteX62" fmla="*/ 140788 w 5168519"/>
              <a:gd name="connsiteY62" fmla="*/ 511863 h 836961"/>
              <a:gd name="connsiteX63" fmla="*/ 140788 w 5168519"/>
              <a:gd name="connsiteY63" fmla="*/ 819140 h 836961"/>
              <a:gd name="connsiteX64" fmla="*/ 0 w 5168519"/>
              <a:gd name="connsiteY64" fmla="*/ 819140 h 836961"/>
              <a:gd name="connsiteX65" fmla="*/ 0 w 5168519"/>
              <a:gd name="connsiteY65" fmla="*/ 243830 h 836961"/>
              <a:gd name="connsiteX66" fmla="*/ 130412 w 5168519"/>
              <a:gd name="connsiteY66" fmla="*/ 243830 h 836961"/>
              <a:gd name="connsiteX67" fmla="*/ 140788 w 5168519"/>
              <a:gd name="connsiteY67" fmla="*/ 313648 h 836961"/>
              <a:gd name="connsiteX68" fmla="*/ 290715 w 5168519"/>
              <a:gd name="connsiteY68" fmla="*/ 234400 h 836961"/>
              <a:gd name="connsiteX69" fmla="*/ 3940929 w 5168519"/>
              <a:gd name="connsiteY69" fmla="*/ 233352 h 836961"/>
              <a:gd name="connsiteX70" fmla="*/ 4238307 w 5168519"/>
              <a:gd name="connsiteY70" fmla="*/ 532818 h 836961"/>
              <a:gd name="connsiteX71" fmla="*/ 3941786 w 5168519"/>
              <a:gd name="connsiteY71" fmla="*/ 832284 h 836961"/>
              <a:gd name="connsiteX72" fmla="*/ 3646692 w 5168519"/>
              <a:gd name="connsiteY72" fmla="*/ 532818 h 836961"/>
              <a:gd name="connsiteX73" fmla="*/ 3940929 w 5168519"/>
              <a:gd name="connsiteY73" fmla="*/ 233352 h 836961"/>
              <a:gd name="connsiteX74" fmla="*/ 2774737 w 5168519"/>
              <a:gd name="connsiteY74" fmla="*/ 230590 h 836961"/>
              <a:gd name="connsiteX75" fmla="*/ 2955601 w 5168519"/>
              <a:gd name="connsiteY75" fmla="*/ 323840 h 836961"/>
              <a:gd name="connsiteX76" fmla="*/ 2960456 w 5168519"/>
              <a:gd name="connsiteY76" fmla="*/ 244973 h 836961"/>
              <a:gd name="connsiteX77" fmla="*/ 3095152 w 5168519"/>
              <a:gd name="connsiteY77" fmla="*/ 244973 h 836961"/>
              <a:gd name="connsiteX78" fmla="*/ 3095152 w 5168519"/>
              <a:gd name="connsiteY78" fmla="*/ 819521 h 836961"/>
              <a:gd name="connsiteX79" fmla="*/ 2962455 w 5168519"/>
              <a:gd name="connsiteY79" fmla="*/ 819521 h 836961"/>
              <a:gd name="connsiteX80" fmla="*/ 2955601 w 5168519"/>
              <a:gd name="connsiteY80" fmla="*/ 735606 h 836961"/>
              <a:gd name="connsiteX81" fmla="*/ 2770930 w 5168519"/>
              <a:gd name="connsiteY81" fmla="*/ 836952 h 836961"/>
              <a:gd name="connsiteX82" fmla="*/ 2477930 w 5168519"/>
              <a:gd name="connsiteY82" fmla="*/ 531675 h 836961"/>
              <a:gd name="connsiteX83" fmla="*/ 2774737 w 5168519"/>
              <a:gd name="connsiteY83" fmla="*/ 230590 h 836961"/>
              <a:gd name="connsiteX84" fmla="*/ 3437461 w 5168519"/>
              <a:gd name="connsiteY84" fmla="*/ 228685 h 836961"/>
              <a:gd name="connsiteX85" fmla="*/ 3642885 w 5168519"/>
              <a:gd name="connsiteY85" fmla="*/ 313743 h 836961"/>
              <a:gd name="connsiteX86" fmla="*/ 3553976 w 5168519"/>
              <a:gd name="connsiteY86" fmla="*/ 408136 h 836961"/>
              <a:gd name="connsiteX87" fmla="*/ 3439746 w 5168519"/>
              <a:gd name="connsiteY87" fmla="*/ 362702 h 836961"/>
              <a:gd name="connsiteX88" fmla="*/ 3275921 w 5168519"/>
              <a:gd name="connsiteY88" fmla="*/ 532818 h 836961"/>
              <a:gd name="connsiteX89" fmla="*/ 3437747 w 5168519"/>
              <a:gd name="connsiteY89" fmla="*/ 700649 h 836961"/>
              <a:gd name="connsiteX90" fmla="*/ 3561782 w 5168519"/>
              <a:gd name="connsiteY90" fmla="*/ 652833 h 836961"/>
              <a:gd name="connsiteX91" fmla="*/ 3656402 w 5168519"/>
              <a:gd name="connsiteY91" fmla="*/ 746083 h 836961"/>
              <a:gd name="connsiteX92" fmla="*/ 3437461 w 5168519"/>
              <a:gd name="connsiteY92" fmla="*/ 836952 h 836961"/>
              <a:gd name="connsiteX93" fmla="*/ 3135228 w 5168519"/>
              <a:gd name="connsiteY93" fmla="*/ 532818 h 836961"/>
              <a:gd name="connsiteX94" fmla="*/ 3437461 w 5168519"/>
              <a:gd name="connsiteY94" fmla="*/ 228685 h 836961"/>
              <a:gd name="connsiteX95" fmla="*/ 1252910 w 5168519"/>
              <a:gd name="connsiteY95" fmla="*/ 227542 h 836961"/>
              <a:gd name="connsiteX96" fmla="*/ 1540198 w 5168519"/>
              <a:gd name="connsiteY96" fmla="*/ 582920 h 836961"/>
              <a:gd name="connsiteX97" fmla="*/ 1096415 w 5168519"/>
              <a:gd name="connsiteY97" fmla="*/ 582920 h 836961"/>
              <a:gd name="connsiteX98" fmla="*/ 1266047 w 5168519"/>
              <a:gd name="connsiteY98" fmla="*/ 705316 h 836961"/>
              <a:gd name="connsiteX99" fmla="*/ 1418353 w 5168519"/>
              <a:gd name="connsiteY99" fmla="*/ 651690 h 836961"/>
              <a:gd name="connsiteX100" fmla="*/ 1507928 w 5168519"/>
              <a:gd name="connsiteY100" fmla="*/ 741416 h 836961"/>
              <a:gd name="connsiteX101" fmla="*/ 1263286 w 5168519"/>
              <a:gd name="connsiteY101" fmla="*/ 834666 h 836961"/>
              <a:gd name="connsiteX102" fmla="*/ 950582 w 5168519"/>
              <a:gd name="connsiteY102" fmla="*/ 528151 h 836961"/>
              <a:gd name="connsiteX103" fmla="*/ 1252910 w 5168519"/>
              <a:gd name="connsiteY103" fmla="*/ 227542 h 836961"/>
              <a:gd name="connsiteX104" fmla="*/ 2069749 w 5168519"/>
              <a:gd name="connsiteY104" fmla="*/ 4942 h 836961"/>
              <a:gd name="connsiteX105" fmla="*/ 2210728 w 5168519"/>
              <a:gd name="connsiteY105" fmla="*/ 4942 h 836961"/>
              <a:gd name="connsiteX106" fmla="*/ 2210728 w 5168519"/>
              <a:gd name="connsiteY106" fmla="*/ 819520 h 836961"/>
              <a:gd name="connsiteX107" fmla="*/ 2079268 w 5168519"/>
              <a:gd name="connsiteY107" fmla="*/ 819520 h 836961"/>
              <a:gd name="connsiteX108" fmla="*/ 2069749 w 5168519"/>
              <a:gd name="connsiteY108" fmla="*/ 740272 h 836961"/>
              <a:gd name="connsiteX109" fmla="*/ 1886315 w 5168519"/>
              <a:gd name="connsiteY109" fmla="*/ 832284 h 836961"/>
              <a:gd name="connsiteX110" fmla="*/ 1593220 w 5168519"/>
              <a:gd name="connsiteY110" fmla="*/ 531675 h 836961"/>
              <a:gd name="connsiteX111" fmla="*/ 1882793 w 5168519"/>
              <a:gd name="connsiteY111" fmla="*/ 230970 h 836961"/>
              <a:gd name="connsiteX112" fmla="*/ 2069749 w 5168519"/>
              <a:gd name="connsiteY112" fmla="*/ 323077 h 836961"/>
              <a:gd name="connsiteX113" fmla="*/ 2345423 w 5168519"/>
              <a:gd name="connsiteY113" fmla="*/ 1 h 836961"/>
              <a:gd name="connsiteX114" fmla="*/ 2428525 w 5168519"/>
              <a:gd name="connsiteY114" fmla="*/ 83047 h 836961"/>
              <a:gd name="connsiteX115" fmla="*/ 2262321 w 5168519"/>
              <a:gd name="connsiteY115" fmla="*/ 83047 h 836961"/>
              <a:gd name="connsiteX116" fmla="*/ 2345423 w 5168519"/>
              <a:gd name="connsiteY116" fmla="*/ 1 h 836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5168519" h="836961">
                <a:moveTo>
                  <a:pt x="1895453" y="363844"/>
                </a:moveTo>
                <a:cubicBezTo>
                  <a:pt x="1805116" y="363844"/>
                  <a:pt x="1733628" y="427947"/>
                  <a:pt x="1733628" y="531675"/>
                </a:cubicBezTo>
                <a:cubicBezTo>
                  <a:pt x="1733628" y="631877"/>
                  <a:pt x="1805497" y="700648"/>
                  <a:pt x="1895453" y="700648"/>
                </a:cubicBezTo>
                <a:cubicBezTo>
                  <a:pt x="1984362" y="700648"/>
                  <a:pt x="2060515" y="635402"/>
                  <a:pt x="2060515" y="531675"/>
                </a:cubicBezTo>
                <a:cubicBezTo>
                  <a:pt x="2060576" y="529491"/>
                  <a:pt x="2060594" y="527306"/>
                  <a:pt x="2060568" y="525121"/>
                </a:cubicBezTo>
                <a:cubicBezTo>
                  <a:pt x="2059481" y="434963"/>
                  <a:pt x="1985556" y="362756"/>
                  <a:pt x="1895453" y="363844"/>
                </a:cubicBezTo>
                <a:close/>
                <a:moveTo>
                  <a:pt x="3942071" y="362702"/>
                </a:moveTo>
                <a:cubicBezTo>
                  <a:pt x="3840502" y="362702"/>
                  <a:pt x="3787480" y="445378"/>
                  <a:pt x="3787480" y="532818"/>
                </a:cubicBezTo>
                <a:cubicBezTo>
                  <a:pt x="3787480" y="609328"/>
                  <a:pt x="3827201" y="681316"/>
                  <a:pt x="3905939" y="698118"/>
                </a:cubicBezTo>
                <a:lnTo>
                  <a:pt x="3941976" y="701782"/>
                </a:lnTo>
                <a:lnTo>
                  <a:pt x="3941881" y="701792"/>
                </a:lnTo>
                <a:lnTo>
                  <a:pt x="3942071" y="701792"/>
                </a:lnTo>
                <a:lnTo>
                  <a:pt x="3941976" y="701782"/>
                </a:lnTo>
                <a:lnTo>
                  <a:pt x="3978022" y="698067"/>
                </a:lnTo>
                <a:cubicBezTo>
                  <a:pt x="4056797" y="681045"/>
                  <a:pt x="4096662" y="608244"/>
                  <a:pt x="4096662" y="532818"/>
                </a:cubicBezTo>
                <a:cubicBezTo>
                  <a:pt x="4096662" y="446617"/>
                  <a:pt x="4036692" y="362702"/>
                  <a:pt x="3942071" y="362702"/>
                </a:cubicBezTo>
                <a:close/>
                <a:moveTo>
                  <a:pt x="2787112" y="357654"/>
                </a:moveTo>
                <a:cubicBezTo>
                  <a:pt x="2693634" y="357654"/>
                  <a:pt x="2618623" y="421757"/>
                  <a:pt x="2618623" y="531294"/>
                </a:cubicBezTo>
                <a:cubicBezTo>
                  <a:pt x="2618623" y="640832"/>
                  <a:pt x="2693634" y="706078"/>
                  <a:pt x="2787112" y="706078"/>
                </a:cubicBezTo>
                <a:lnTo>
                  <a:pt x="2787112" y="706459"/>
                </a:lnTo>
                <a:cubicBezTo>
                  <a:pt x="3008623" y="706459"/>
                  <a:pt x="3008623" y="358035"/>
                  <a:pt x="2787112" y="357654"/>
                </a:cubicBezTo>
                <a:close/>
                <a:moveTo>
                  <a:pt x="1257575" y="353748"/>
                </a:moveTo>
                <a:cubicBezTo>
                  <a:pt x="1181421" y="353748"/>
                  <a:pt x="1119071" y="391086"/>
                  <a:pt x="1098319" y="465667"/>
                </a:cubicBezTo>
                <a:lnTo>
                  <a:pt x="1405217" y="465667"/>
                </a:lnTo>
                <a:cubicBezTo>
                  <a:pt x="1395983" y="391086"/>
                  <a:pt x="1338297" y="353748"/>
                  <a:pt x="1257575" y="353748"/>
                </a:cubicBezTo>
                <a:close/>
                <a:moveTo>
                  <a:pt x="2275077" y="242687"/>
                </a:moveTo>
                <a:lnTo>
                  <a:pt x="2415770" y="242687"/>
                </a:lnTo>
                <a:lnTo>
                  <a:pt x="2415770" y="819521"/>
                </a:lnTo>
                <a:lnTo>
                  <a:pt x="2275077" y="819521"/>
                </a:lnTo>
                <a:close/>
                <a:moveTo>
                  <a:pt x="4568241" y="234400"/>
                </a:moveTo>
                <a:cubicBezTo>
                  <a:pt x="4636398" y="234400"/>
                  <a:pt x="4704460" y="262403"/>
                  <a:pt x="4736730" y="341651"/>
                </a:cubicBezTo>
                <a:cubicBezTo>
                  <a:pt x="4787562" y="260117"/>
                  <a:pt x="4853340" y="236877"/>
                  <a:pt x="4927113" y="236877"/>
                </a:cubicBezTo>
                <a:cubicBezTo>
                  <a:pt x="5088653" y="236877"/>
                  <a:pt x="5168233" y="337079"/>
                  <a:pt x="5168519" y="509482"/>
                </a:cubicBezTo>
                <a:lnTo>
                  <a:pt x="5168519" y="819140"/>
                </a:lnTo>
                <a:lnTo>
                  <a:pt x="5027826" y="819140"/>
                </a:lnTo>
                <a:lnTo>
                  <a:pt x="5027826" y="509482"/>
                </a:lnTo>
                <a:cubicBezTo>
                  <a:pt x="5027826" y="433758"/>
                  <a:pt x="4996603" y="369655"/>
                  <a:pt x="4920450" y="369655"/>
                </a:cubicBezTo>
                <a:cubicBezTo>
                  <a:pt x="4844296" y="369655"/>
                  <a:pt x="4796701" y="435663"/>
                  <a:pt x="4796701" y="511863"/>
                </a:cubicBezTo>
                <a:lnTo>
                  <a:pt x="4796701" y="819140"/>
                </a:lnTo>
                <a:lnTo>
                  <a:pt x="4656008" y="819140"/>
                </a:lnTo>
                <a:lnTo>
                  <a:pt x="4656008" y="511863"/>
                </a:lnTo>
                <a:cubicBezTo>
                  <a:pt x="4656008" y="436140"/>
                  <a:pt x="4615647" y="367369"/>
                  <a:pt x="4539493" y="367369"/>
                </a:cubicBezTo>
                <a:cubicBezTo>
                  <a:pt x="4463340" y="367369"/>
                  <a:pt x="4418314" y="435663"/>
                  <a:pt x="4418314" y="511863"/>
                </a:cubicBezTo>
                <a:lnTo>
                  <a:pt x="4418314" y="819140"/>
                </a:lnTo>
                <a:lnTo>
                  <a:pt x="4277526" y="819140"/>
                </a:lnTo>
                <a:lnTo>
                  <a:pt x="4277526" y="243734"/>
                </a:lnTo>
                <a:lnTo>
                  <a:pt x="4407939" y="243734"/>
                </a:lnTo>
                <a:lnTo>
                  <a:pt x="4418314" y="313648"/>
                </a:lnTo>
                <a:cubicBezTo>
                  <a:pt x="4448300" y="255355"/>
                  <a:pt x="4514077" y="234400"/>
                  <a:pt x="4568241" y="234400"/>
                </a:cubicBezTo>
                <a:close/>
                <a:moveTo>
                  <a:pt x="290715" y="234400"/>
                </a:moveTo>
                <a:cubicBezTo>
                  <a:pt x="358872" y="234400"/>
                  <a:pt x="426934" y="262403"/>
                  <a:pt x="459204" y="341651"/>
                </a:cubicBezTo>
                <a:cubicBezTo>
                  <a:pt x="510036" y="260117"/>
                  <a:pt x="575718" y="236877"/>
                  <a:pt x="649587" y="236877"/>
                </a:cubicBezTo>
                <a:cubicBezTo>
                  <a:pt x="811127" y="236877"/>
                  <a:pt x="890707" y="337079"/>
                  <a:pt x="890707" y="509482"/>
                </a:cubicBezTo>
                <a:lnTo>
                  <a:pt x="890707" y="819140"/>
                </a:lnTo>
                <a:lnTo>
                  <a:pt x="750300" y="819140"/>
                </a:lnTo>
                <a:lnTo>
                  <a:pt x="750300" y="509482"/>
                </a:lnTo>
                <a:cubicBezTo>
                  <a:pt x="750300" y="433758"/>
                  <a:pt x="719077" y="369655"/>
                  <a:pt x="642924" y="369655"/>
                </a:cubicBezTo>
                <a:cubicBezTo>
                  <a:pt x="566770" y="369655"/>
                  <a:pt x="519175" y="435663"/>
                  <a:pt x="519175" y="511863"/>
                </a:cubicBezTo>
                <a:lnTo>
                  <a:pt x="519175" y="819140"/>
                </a:lnTo>
                <a:lnTo>
                  <a:pt x="378482" y="819140"/>
                </a:lnTo>
                <a:lnTo>
                  <a:pt x="378482" y="511863"/>
                </a:lnTo>
                <a:cubicBezTo>
                  <a:pt x="378482" y="436140"/>
                  <a:pt x="338120" y="367369"/>
                  <a:pt x="261967" y="367369"/>
                </a:cubicBezTo>
                <a:cubicBezTo>
                  <a:pt x="185814" y="367369"/>
                  <a:pt x="140788" y="435663"/>
                  <a:pt x="140788" y="511863"/>
                </a:cubicBezTo>
                <a:lnTo>
                  <a:pt x="140788" y="819140"/>
                </a:lnTo>
                <a:lnTo>
                  <a:pt x="0" y="819140"/>
                </a:lnTo>
                <a:lnTo>
                  <a:pt x="0" y="243830"/>
                </a:lnTo>
                <a:lnTo>
                  <a:pt x="130412" y="243830"/>
                </a:lnTo>
                <a:lnTo>
                  <a:pt x="140788" y="313648"/>
                </a:lnTo>
                <a:cubicBezTo>
                  <a:pt x="170774" y="255355"/>
                  <a:pt x="236551" y="234400"/>
                  <a:pt x="290715" y="234400"/>
                </a:cubicBezTo>
                <a:close/>
                <a:moveTo>
                  <a:pt x="3940929" y="233352"/>
                </a:moveTo>
                <a:cubicBezTo>
                  <a:pt x="4121793" y="233352"/>
                  <a:pt x="4238307" y="367369"/>
                  <a:pt x="4238307" y="532818"/>
                </a:cubicBezTo>
                <a:cubicBezTo>
                  <a:pt x="4238307" y="698267"/>
                  <a:pt x="4126077" y="832284"/>
                  <a:pt x="3941786" y="832284"/>
                </a:cubicBezTo>
                <a:cubicBezTo>
                  <a:pt x="3757495" y="832284"/>
                  <a:pt x="3646692" y="697124"/>
                  <a:pt x="3646692" y="532818"/>
                </a:cubicBezTo>
                <a:cubicBezTo>
                  <a:pt x="3646692" y="368512"/>
                  <a:pt x="3760065" y="233352"/>
                  <a:pt x="3940929" y="233352"/>
                </a:cubicBezTo>
                <a:close/>
                <a:moveTo>
                  <a:pt x="2774737" y="230590"/>
                </a:moveTo>
                <a:cubicBezTo>
                  <a:pt x="2850890" y="230590"/>
                  <a:pt x="2923236" y="266690"/>
                  <a:pt x="2955601" y="323840"/>
                </a:cubicBezTo>
                <a:lnTo>
                  <a:pt x="2960456" y="244973"/>
                </a:lnTo>
                <a:lnTo>
                  <a:pt x="3095152" y="244973"/>
                </a:lnTo>
                <a:lnTo>
                  <a:pt x="3095152" y="819521"/>
                </a:lnTo>
                <a:lnTo>
                  <a:pt x="2962455" y="819521"/>
                </a:lnTo>
                <a:lnTo>
                  <a:pt x="2955601" y="735606"/>
                </a:lnTo>
                <a:cubicBezTo>
                  <a:pt x="2923236" y="803233"/>
                  <a:pt x="2834422" y="835809"/>
                  <a:pt x="2770930" y="836952"/>
                </a:cubicBezTo>
                <a:cubicBezTo>
                  <a:pt x="2602441" y="838095"/>
                  <a:pt x="2477930" y="733224"/>
                  <a:pt x="2477930" y="531675"/>
                </a:cubicBezTo>
                <a:cubicBezTo>
                  <a:pt x="2477930" y="333365"/>
                  <a:pt x="2608247" y="229828"/>
                  <a:pt x="2774737" y="230590"/>
                </a:cubicBezTo>
                <a:close/>
                <a:moveTo>
                  <a:pt x="3437461" y="228685"/>
                </a:moveTo>
                <a:cubicBezTo>
                  <a:pt x="3518184" y="228685"/>
                  <a:pt x="3580534" y="252021"/>
                  <a:pt x="3642885" y="313743"/>
                </a:cubicBezTo>
                <a:lnTo>
                  <a:pt x="3553976" y="408136"/>
                </a:lnTo>
                <a:cubicBezTo>
                  <a:pt x="3522801" y="379414"/>
                  <a:pt x="3482119" y="363233"/>
                  <a:pt x="3439746" y="362702"/>
                </a:cubicBezTo>
                <a:cubicBezTo>
                  <a:pt x="3345126" y="362702"/>
                  <a:pt x="3275921" y="432615"/>
                  <a:pt x="3275921" y="532818"/>
                </a:cubicBezTo>
                <a:cubicBezTo>
                  <a:pt x="3275921" y="642356"/>
                  <a:pt x="3350075" y="700649"/>
                  <a:pt x="3437747" y="700649"/>
                </a:cubicBezTo>
                <a:cubicBezTo>
                  <a:pt x="3483860" y="702191"/>
                  <a:pt x="3528623" y="684935"/>
                  <a:pt x="3561782" y="652833"/>
                </a:cubicBezTo>
                <a:lnTo>
                  <a:pt x="3656402" y="746083"/>
                </a:lnTo>
                <a:cubicBezTo>
                  <a:pt x="3590910" y="811329"/>
                  <a:pt x="3521706" y="836952"/>
                  <a:pt x="3437461" y="836952"/>
                </a:cubicBezTo>
                <a:cubicBezTo>
                  <a:pt x="3272494" y="836952"/>
                  <a:pt x="3135228" y="736748"/>
                  <a:pt x="3135228" y="532818"/>
                </a:cubicBezTo>
                <a:cubicBezTo>
                  <a:pt x="3135228" y="328888"/>
                  <a:pt x="3272494" y="228685"/>
                  <a:pt x="3437461" y="228685"/>
                </a:cubicBezTo>
                <a:close/>
                <a:moveTo>
                  <a:pt x="1252910" y="227542"/>
                </a:moveTo>
                <a:cubicBezTo>
                  <a:pt x="1443293" y="227542"/>
                  <a:pt x="1562188" y="346414"/>
                  <a:pt x="1540198" y="582920"/>
                </a:cubicBezTo>
                <a:lnTo>
                  <a:pt x="1096415" y="582920"/>
                </a:lnTo>
                <a:cubicBezTo>
                  <a:pt x="1105649" y="653976"/>
                  <a:pt x="1166762" y="705316"/>
                  <a:pt x="1266047" y="705316"/>
                </a:cubicBezTo>
                <a:cubicBezTo>
                  <a:pt x="1318021" y="705316"/>
                  <a:pt x="1386083" y="685504"/>
                  <a:pt x="1418353" y="651690"/>
                </a:cubicBezTo>
                <a:lnTo>
                  <a:pt x="1507928" y="741416"/>
                </a:lnTo>
                <a:cubicBezTo>
                  <a:pt x="1447958" y="804376"/>
                  <a:pt x="1349815" y="834666"/>
                  <a:pt x="1263286" y="834666"/>
                </a:cubicBezTo>
                <a:cubicBezTo>
                  <a:pt x="1067192" y="834666"/>
                  <a:pt x="950582" y="712269"/>
                  <a:pt x="950582" y="528151"/>
                </a:cubicBezTo>
                <a:cubicBezTo>
                  <a:pt x="950582" y="353367"/>
                  <a:pt x="1068334" y="227542"/>
                  <a:pt x="1252910" y="227542"/>
                </a:cubicBezTo>
                <a:close/>
                <a:moveTo>
                  <a:pt x="2069749" y="4942"/>
                </a:moveTo>
                <a:lnTo>
                  <a:pt x="2210728" y="4942"/>
                </a:lnTo>
                <a:lnTo>
                  <a:pt x="2210728" y="819520"/>
                </a:lnTo>
                <a:lnTo>
                  <a:pt x="2079268" y="819520"/>
                </a:lnTo>
                <a:lnTo>
                  <a:pt x="2069749" y="740272"/>
                </a:lnTo>
                <a:cubicBezTo>
                  <a:pt x="2025866" y="809043"/>
                  <a:pt x="1955519" y="832284"/>
                  <a:pt x="1886315" y="832284"/>
                </a:cubicBezTo>
                <a:cubicBezTo>
                  <a:pt x="1718968" y="832284"/>
                  <a:pt x="1593220" y="720460"/>
                  <a:pt x="1593220" y="531675"/>
                </a:cubicBezTo>
                <a:cubicBezTo>
                  <a:pt x="1593220" y="333555"/>
                  <a:pt x="1716683" y="230970"/>
                  <a:pt x="1882793" y="230970"/>
                </a:cubicBezTo>
                <a:cubicBezTo>
                  <a:pt x="1942763" y="230970"/>
                  <a:pt x="2036241" y="263641"/>
                  <a:pt x="2069749" y="323077"/>
                </a:cubicBezTo>
                <a:close/>
                <a:moveTo>
                  <a:pt x="2345423" y="1"/>
                </a:moveTo>
                <a:cubicBezTo>
                  <a:pt x="2386974" y="13"/>
                  <a:pt x="2428525" y="27707"/>
                  <a:pt x="2428525" y="83047"/>
                </a:cubicBezTo>
                <a:cubicBezTo>
                  <a:pt x="2428525" y="193728"/>
                  <a:pt x="2262321" y="193728"/>
                  <a:pt x="2262321" y="83047"/>
                </a:cubicBezTo>
                <a:cubicBezTo>
                  <a:pt x="2262321" y="27659"/>
                  <a:pt x="2303872" y="-11"/>
                  <a:pt x="2345423" y="1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2D879A0-3568-0846-86A6-1F737391F52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09600" y="3548063"/>
            <a:ext cx="5486400" cy="981075"/>
          </a:xfrm>
        </p:spPr>
        <p:txBody>
          <a:bodyPr lIns="0" rIns="0"/>
          <a:lstStyle>
            <a:lvl1pPr>
              <a:lnSpc>
                <a:spcPct val="90000"/>
              </a:lnSpc>
              <a:spcAft>
                <a:spcPts val="0"/>
              </a:spcAft>
              <a:defRPr sz="2400" b="1"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bg1"/>
                </a:solidFill>
              </a:defRPr>
            </a:lvl2pPr>
            <a:lvl3pPr marL="7938" indent="0">
              <a:buNone/>
              <a:defRPr/>
            </a:lvl3pPr>
          </a:lstStyle>
          <a:p>
            <a:pPr lvl="0"/>
            <a:r>
              <a:rPr lang="en-GB"/>
              <a:t>Presentation title goes here</a:t>
            </a:r>
          </a:p>
          <a:p>
            <a:pPr lvl="1"/>
            <a:r>
              <a:rPr lang="en-GB"/>
              <a:t>Subtitle // Date here</a:t>
            </a:r>
          </a:p>
        </p:txBody>
      </p:sp>
    </p:spTree>
    <p:extLst>
      <p:ext uri="{BB962C8B-B14F-4D97-AF65-F5344CB8AC3E}">
        <p14:creationId xmlns:p14="http://schemas.microsoft.com/office/powerpoint/2010/main" val="3340078801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ient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A00F3E78-2B98-7C49-B46E-A733CA30431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Text Placeholder 27">
            <a:extLst>
              <a:ext uri="{FF2B5EF4-FFF2-40B4-BE49-F238E27FC236}">
                <a16:creationId xmlns:a16="http://schemas.microsoft.com/office/drawing/2014/main" id="{8A646979-CD1E-1D4C-85F5-624B90BE030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09600" y="2615139"/>
            <a:ext cx="3322320" cy="537997"/>
          </a:xfrm>
          <a:custGeom>
            <a:avLst/>
            <a:gdLst>
              <a:gd name="connsiteX0" fmla="*/ 1895453 w 5168519"/>
              <a:gd name="connsiteY0" fmla="*/ 363844 h 836961"/>
              <a:gd name="connsiteX1" fmla="*/ 1733628 w 5168519"/>
              <a:gd name="connsiteY1" fmla="*/ 531675 h 836961"/>
              <a:gd name="connsiteX2" fmla="*/ 1895453 w 5168519"/>
              <a:gd name="connsiteY2" fmla="*/ 700648 h 836961"/>
              <a:gd name="connsiteX3" fmla="*/ 2060515 w 5168519"/>
              <a:gd name="connsiteY3" fmla="*/ 531675 h 836961"/>
              <a:gd name="connsiteX4" fmla="*/ 2060568 w 5168519"/>
              <a:gd name="connsiteY4" fmla="*/ 525121 h 836961"/>
              <a:gd name="connsiteX5" fmla="*/ 1895453 w 5168519"/>
              <a:gd name="connsiteY5" fmla="*/ 363844 h 836961"/>
              <a:gd name="connsiteX6" fmla="*/ 3942071 w 5168519"/>
              <a:gd name="connsiteY6" fmla="*/ 362702 h 836961"/>
              <a:gd name="connsiteX7" fmla="*/ 3787480 w 5168519"/>
              <a:gd name="connsiteY7" fmla="*/ 532818 h 836961"/>
              <a:gd name="connsiteX8" fmla="*/ 3905939 w 5168519"/>
              <a:gd name="connsiteY8" fmla="*/ 698118 h 836961"/>
              <a:gd name="connsiteX9" fmla="*/ 3941976 w 5168519"/>
              <a:gd name="connsiteY9" fmla="*/ 701782 h 836961"/>
              <a:gd name="connsiteX10" fmla="*/ 3941881 w 5168519"/>
              <a:gd name="connsiteY10" fmla="*/ 701792 h 836961"/>
              <a:gd name="connsiteX11" fmla="*/ 3942071 w 5168519"/>
              <a:gd name="connsiteY11" fmla="*/ 701792 h 836961"/>
              <a:gd name="connsiteX12" fmla="*/ 3941976 w 5168519"/>
              <a:gd name="connsiteY12" fmla="*/ 701782 h 836961"/>
              <a:gd name="connsiteX13" fmla="*/ 3978022 w 5168519"/>
              <a:gd name="connsiteY13" fmla="*/ 698067 h 836961"/>
              <a:gd name="connsiteX14" fmla="*/ 4096662 w 5168519"/>
              <a:gd name="connsiteY14" fmla="*/ 532818 h 836961"/>
              <a:gd name="connsiteX15" fmla="*/ 3942071 w 5168519"/>
              <a:gd name="connsiteY15" fmla="*/ 362702 h 836961"/>
              <a:gd name="connsiteX16" fmla="*/ 2787112 w 5168519"/>
              <a:gd name="connsiteY16" fmla="*/ 357654 h 836961"/>
              <a:gd name="connsiteX17" fmla="*/ 2618623 w 5168519"/>
              <a:gd name="connsiteY17" fmla="*/ 531294 h 836961"/>
              <a:gd name="connsiteX18" fmla="*/ 2787112 w 5168519"/>
              <a:gd name="connsiteY18" fmla="*/ 706078 h 836961"/>
              <a:gd name="connsiteX19" fmla="*/ 2787112 w 5168519"/>
              <a:gd name="connsiteY19" fmla="*/ 706459 h 836961"/>
              <a:gd name="connsiteX20" fmla="*/ 2787112 w 5168519"/>
              <a:gd name="connsiteY20" fmla="*/ 357654 h 836961"/>
              <a:gd name="connsiteX21" fmla="*/ 1257575 w 5168519"/>
              <a:gd name="connsiteY21" fmla="*/ 353748 h 836961"/>
              <a:gd name="connsiteX22" fmla="*/ 1098319 w 5168519"/>
              <a:gd name="connsiteY22" fmla="*/ 465667 h 836961"/>
              <a:gd name="connsiteX23" fmla="*/ 1405217 w 5168519"/>
              <a:gd name="connsiteY23" fmla="*/ 465667 h 836961"/>
              <a:gd name="connsiteX24" fmla="*/ 1257575 w 5168519"/>
              <a:gd name="connsiteY24" fmla="*/ 353748 h 836961"/>
              <a:gd name="connsiteX25" fmla="*/ 2275077 w 5168519"/>
              <a:gd name="connsiteY25" fmla="*/ 242687 h 836961"/>
              <a:gd name="connsiteX26" fmla="*/ 2415770 w 5168519"/>
              <a:gd name="connsiteY26" fmla="*/ 242687 h 836961"/>
              <a:gd name="connsiteX27" fmla="*/ 2415770 w 5168519"/>
              <a:gd name="connsiteY27" fmla="*/ 819521 h 836961"/>
              <a:gd name="connsiteX28" fmla="*/ 2275077 w 5168519"/>
              <a:gd name="connsiteY28" fmla="*/ 819521 h 836961"/>
              <a:gd name="connsiteX29" fmla="*/ 4568241 w 5168519"/>
              <a:gd name="connsiteY29" fmla="*/ 234400 h 836961"/>
              <a:gd name="connsiteX30" fmla="*/ 4736730 w 5168519"/>
              <a:gd name="connsiteY30" fmla="*/ 341651 h 836961"/>
              <a:gd name="connsiteX31" fmla="*/ 4927113 w 5168519"/>
              <a:gd name="connsiteY31" fmla="*/ 236877 h 836961"/>
              <a:gd name="connsiteX32" fmla="*/ 5168519 w 5168519"/>
              <a:gd name="connsiteY32" fmla="*/ 509482 h 836961"/>
              <a:gd name="connsiteX33" fmla="*/ 5168519 w 5168519"/>
              <a:gd name="connsiteY33" fmla="*/ 819140 h 836961"/>
              <a:gd name="connsiteX34" fmla="*/ 5027826 w 5168519"/>
              <a:gd name="connsiteY34" fmla="*/ 819140 h 836961"/>
              <a:gd name="connsiteX35" fmla="*/ 5027826 w 5168519"/>
              <a:gd name="connsiteY35" fmla="*/ 509482 h 836961"/>
              <a:gd name="connsiteX36" fmla="*/ 4920450 w 5168519"/>
              <a:gd name="connsiteY36" fmla="*/ 369655 h 836961"/>
              <a:gd name="connsiteX37" fmla="*/ 4796701 w 5168519"/>
              <a:gd name="connsiteY37" fmla="*/ 511863 h 836961"/>
              <a:gd name="connsiteX38" fmla="*/ 4796701 w 5168519"/>
              <a:gd name="connsiteY38" fmla="*/ 819140 h 836961"/>
              <a:gd name="connsiteX39" fmla="*/ 4656008 w 5168519"/>
              <a:gd name="connsiteY39" fmla="*/ 819140 h 836961"/>
              <a:gd name="connsiteX40" fmla="*/ 4656008 w 5168519"/>
              <a:gd name="connsiteY40" fmla="*/ 511863 h 836961"/>
              <a:gd name="connsiteX41" fmla="*/ 4539493 w 5168519"/>
              <a:gd name="connsiteY41" fmla="*/ 367369 h 836961"/>
              <a:gd name="connsiteX42" fmla="*/ 4418314 w 5168519"/>
              <a:gd name="connsiteY42" fmla="*/ 511863 h 836961"/>
              <a:gd name="connsiteX43" fmla="*/ 4418314 w 5168519"/>
              <a:gd name="connsiteY43" fmla="*/ 819140 h 836961"/>
              <a:gd name="connsiteX44" fmla="*/ 4277526 w 5168519"/>
              <a:gd name="connsiteY44" fmla="*/ 819140 h 836961"/>
              <a:gd name="connsiteX45" fmla="*/ 4277526 w 5168519"/>
              <a:gd name="connsiteY45" fmla="*/ 243734 h 836961"/>
              <a:gd name="connsiteX46" fmla="*/ 4407939 w 5168519"/>
              <a:gd name="connsiteY46" fmla="*/ 243734 h 836961"/>
              <a:gd name="connsiteX47" fmla="*/ 4418314 w 5168519"/>
              <a:gd name="connsiteY47" fmla="*/ 313648 h 836961"/>
              <a:gd name="connsiteX48" fmla="*/ 4568241 w 5168519"/>
              <a:gd name="connsiteY48" fmla="*/ 234400 h 836961"/>
              <a:gd name="connsiteX49" fmla="*/ 290715 w 5168519"/>
              <a:gd name="connsiteY49" fmla="*/ 234400 h 836961"/>
              <a:gd name="connsiteX50" fmla="*/ 459204 w 5168519"/>
              <a:gd name="connsiteY50" fmla="*/ 341651 h 836961"/>
              <a:gd name="connsiteX51" fmla="*/ 649587 w 5168519"/>
              <a:gd name="connsiteY51" fmla="*/ 236877 h 836961"/>
              <a:gd name="connsiteX52" fmla="*/ 890707 w 5168519"/>
              <a:gd name="connsiteY52" fmla="*/ 509482 h 836961"/>
              <a:gd name="connsiteX53" fmla="*/ 890707 w 5168519"/>
              <a:gd name="connsiteY53" fmla="*/ 819140 h 836961"/>
              <a:gd name="connsiteX54" fmla="*/ 750300 w 5168519"/>
              <a:gd name="connsiteY54" fmla="*/ 819140 h 836961"/>
              <a:gd name="connsiteX55" fmla="*/ 750300 w 5168519"/>
              <a:gd name="connsiteY55" fmla="*/ 509482 h 836961"/>
              <a:gd name="connsiteX56" fmla="*/ 642924 w 5168519"/>
              <a:gd name="connsiteY56" fmla="*/ 369655 h 836961"/>
              <a:gd name="connsiteX57" fmla="*/ 519175 w 5168519"/>
              <a:gd name="connsiteY57" fmla="*/ 511863 h 836961"/>
              <a:gd name="connsiteX58" fmla="*/ 519175 w 5168519"/>
              <a:gd name="connsiteY58" fmla="*/ 819140 h 836961"/>
              <a:gd name="connsiteX59" fmla="*/ 378482 w 5168519"/>
              <a:gd name="connsiteY59" fmla="*/ 819140 h 836961"/>
              <a:gd name="connsiteX60" fmla="*/ 378482 w 5168519"/>
              <a:gd name="connsiteY60" fmla="*/ 511863 h 836961"/>
              <a:gd name="connsiteX61" fmla="*/ 261967 w 5168519"/>
              <a:gd name="connsiteY61" fmla="*/ 367369 h 836961"/>
              <a:gd name="connsiteX62" fmla="*/ 140788 w 5168519"/>
              <a:gd name="connsiteY62" fmla="*/ 511863 h 836961"/>
              <a:gd name="connsiteX63" fmla="*/ 140788 w 5168519"/>
              <a:gd name="connsiteY63" fmla="*/ 819140 h 836961"/>
              <a:gd name="connsiteX64" fmla="*/ 0 w 5168519"/>
              <a:gd name="connsiteY64" fmla="*/ 819140 h 836961"/>
              <a:gd name="connsiteX65" fmla="*/ 0 w 5168519"/>
              <a:gd name="connsiteY65" fmla="*/ 243830 h 836961"/>
              <a:gd name="connsiteX66" fmla="*/ 130412 w 5168519"/>
              <a:gd name="connsiteY66" fmla="*/ 243830 h 836961"/>
              <a:gd name="connsiteX67" fmla="*/ 140788 w 5168519"/>
              <a:gd name="connsiteY67" fmla="*/ 313648 h 836961"/>
              <a:gd name="connsiteX68" fmla="*/ 290715 w 5168519"/>
              <a:gd name="connsiteY68" fmla="*/ 234400 h 836961"/>
              <a:gd name="connsiteX69" fmla="*/ 3940929 w 5168519"/>
              <a:gd name="connsiteY69" fmla="*/ 233352 h 836961"/>
              <a:gd name="connsiteX70" fmla="*/ 4238307 w 5168519"/>
              <a:gd name="connsiteY70" fmla="*/ 532818 h 836961"/>
              <a:gd name="connsiteX71" fmla="*/ 3941786 w 5168519"/>
              <a:gd name="connsiteY71" fmla="*/ 832284 h 836961"/>
              <a:gd name="connsiteX72" fmla="*/ 3646692 w 5168519"/>
              <a:gd name="connsiteY72" fmla="*/ 532818 h 836961"/>
              <a:gd name="connsiteX73" fmla="*/ 3940929 w 5168519"/>
              <a:gd name="connsiteY73" fmla="*/ 233352 h 836961"/>
              <a:gd name="connsiteX74" fmla="*/ 2774737 w 5168519"/>
              <a:gd name="connsiteY74" fmla="*/ 230590 h 836961"/>
              <a:gd name="connsiteX75" fmla="*/ 2955601 w 5168519"/>
              <a:gd name="connsiteY75" fmla="*/ 323840 h 836961"/>
              <a:gd name="connsiteX76" fmla="*/ 2960456 w 5168519"/>
              <a:gd name="connsiteY76" fmla="*/ 244973 h 836961"/>
              <a:gd name="connsiteX77" fmla="*/ 3095152 w 5168519"/>
              <a:gd name="connsiteY77" fmla="*/ 244973 h 836961"/>
              <a:gd name="connsiteX78" fmla="*/ 3095152 w 5168519"/>
              <a:gd name="connsiteY78" fmla="*/ 819521 h 836961"/>
              <a:gd name="connsiteX79" fmla="*/ 2962455 w 5168519"/>
              <a:gd name="connsiteY79" fmla="*/ 819521 h 836961"/>
              <a:gd name="connsiteX80" fmla="*/ 2955601 w 5168519"/>
              <a:gd name="connsiteY80" fmla="*/ 735606 h 836961"/>
              <a:gd name="connsiteX81" fmla="*/ 2770930 w 5168519"/>
              <a:gd name="connsiteY81" fmla="*/ 836952 h 836961"/>
              <a:gd name="connsiteX82" fmla="*/ 2477930 w 5168519"/>
              <a:gd name="connsiteY82" fmla="*/ 531675 h 836961"/>
              <a:gd name="connsiteX83" fmla="*/ 2774737 w 5168519"/>
              <a:gd name="connsiteY83" fmla="*/ 230590 h 836961"/>
              <a:gd name="connsiteX84" fmla="*/ 3437461 w 5168519"/>
              <a:gd name="connsiteY84" fmla="*/ 228685 h 836961"/>
              <a:gd name="connsiteX85" fmla="*/ 3642885 w 5168519"/>
              <a:gd name="connsiteY85" fmla="*/ 313743 h 836961"/>
              <a:gd name="connsiteX86" fmla="*/ 3553976 w 5168519"/>
              <a:gd name="connsiteY86" fmla="*/ 408136 h 836961"/>
              <a:gd name="connsiteX87" fmla="*/ 3439746 w 5168519"/>
              <a:gd name="connsiteY87" fmla="*/ 362702 h 836961"/>
              <a:gd name="connsiteX88" fmla="*/ 3275921 w 5168519"/>
              <a:gd name="connsiteY88" fmla="*/ 532818 h 836961"/>
              <a:gd name="connsiteX89" fmla="*/ 3437747 w 5168519"/>
              <a:gd name="connsiteY89" fmla="*/ 700649 h 836961"/>
              <a:gd name="connsiteX90" fmla="*/ 3561782 w 5168519"/>
              <a:gd name="connsiteY90" fmla="*/ 652833 h 836961"/>
              <a:gd name="connsiteX91" fmla="*/ 3656402 w 5168519"/>
              <a:gd name="connsiteY91" fmla="*/ 746083 h 836961"/>
              <a:gd name="connsiteX92" fmla="*/ 3437461 w 5168519"/>
              <a:gd name="connsiteY92" fmla="*/ 836952 h 836961"/>
              <a:gd name="connsiteX93" fmla="*/ 3135228 w 5168519"/>
              <a:gd name="connsiteY93" fmla="*/ 532818 h 836961"/>
              <a:gd name="connsiteX94" fmla="*/ 3437461 w 5168519"/>
              <a:gd name="connsiteY94" fmla="*/ 228685 h 836961"/>
              <a:gd name="connsiteX95" fmla="*/ 1252910 w 5168519"/>
              <a:gd name="connsiteY95" fmla="*/ 227542 h 836961"/>
              <a:gd name="connsiteX96" fmla="*/ 1540198 w 5168519"/>
              <a:gd name="connsiteY96" fmla="*/ 582920 h 836961"/>
              <a:gd name="connsiteX97" fmla="*/ 1096415 w 5168519"/>
              <a:gd name="connsiteY97" fmla="*/ 582920 h 836961"/>
              <a:gd name="connsiteX98" fmla="*/ 1266047 w 5168519"/>
              <a:gd name="connsiteY98" fmla="*/ 705316 h 836961"/>
              <a:gd name="connsiteX99" fmla="*/ 1418353 w 5168519"/>
              <a:gd name="connsiteY99" fmla="*/ 651690 h 836961"/>
              <a:gd name="connsiteX100" fmla="*/ 1507928 w 5168519"/>
              <a:gd name="connsiteY100" fmla="*/ 741416 h 836961"/>
              <a:gd name="connsiteX101" fmla="*/ 1263286 w 5168519"/>
              <a:gd name="connsiteY101" fmla="*/ 834666 h 836961"/>
              <a:gd name="connsiteX102" fmla="*/ 950582 w 5168519"/>
              <a:gd name="connsiteY102" fmla="*/ 528151 h 836961"/>
              <a:gd name="connsiteX103" fmla="*/ 1252910 w 5168519"/>
              <a:gd name="connsiteY103" fmla="*/ 227542 h 836961"/>
              <a:gd name="connsiteX104" fmla="*/ 2069749 w 5168519"/>
              <a:gd name="connsiteY104" fmla="*/ 4942 h 836961"/>
              <a:gd name="connsiteX105" fmla="*/ 2210728 w 5168519"/>
              <a:gd name="connsiteY105" fmla="*/ 4942 h 836961"/>
              <a:gd name="connsiteX106" fmla="*/ 2210728 w 5168519"/>
              <a:gd name="connsiteY106" fmla="*/ 819520 h 836961"/>
              <a:gd name="connsiteX107" fmla="*/ 2079268 w 5168519"/>
              <a:gd name="connsiteY107" fmla="*/ 819520 h 836961"/>
              <a:gd name="connsiteX108" fmla="*/ 2069749 w 5168519"/>
              <a:gd name="connsiteY108" fmla="*/ 740272 h 836961"/>
              <a:gd name="connsiteX109" fmla="*/ 1886315 w 5168519"/>
              <a:gd name="connsiteY109" fmla="*/ 832284 h 836961"/>
              <a:gd name="connsiteX110" fmla="*/ 1593220 w 5168519"/>
              <a:gd name="connsiteY110" fmla="*/ 531675 h 836961"/>
              <a:gd name="connsiteX111" fmla="*/ 1882793 w 5168519"/>
              <a:gd name="connsiteY111" fmla="*/ 230970 h 836961"/>
              <a:gd name="connsiteX112" fmla="*/ 2069749 w 5168519"/>
              <a:gd name="connsiteY112" fmla="*/ 323077 h 836961"/>
              <a:gd name="connsiteX113" fmla="*/ 2345423 w 5168519"/>
              <a:gd name="connsiteY113" fmla="*/ 1 h 836961"/>
              <a:gd name="connsiteX114" fmla="*/ 2428525 w 5168519"/>
              <a:gd name="connsiteY114" fmla="*/ 83047 h 836961"/>
              <a:gd name="connsiteX115" fmla="*/ 2262321 w 5168519"/>
              <a:gd name="connsiteY115" fmla="*/ 83047 h 836961"/>
              <a:gd name="connsiteX116" fmla="*/ 2345423 w 5168519"/>
              <a:gd name="connsiteY116" fmla="*/ 1 h 836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5168519" h="836961">
                <a:moveTo>
                  <a:pt x="1895453" y="363844"/>
                </a:moveTo>
                <a:cubicBezTo>
                  <a:pt x="1805116" y="363844"/>
                  <a:pt x="1733628" y="427947"/>
                  <a:pt x="1733628" y="531675"/>
                </a:cubicBezTo>
                <a:cubicBezTo>
                  <a:pt x="1733628" y="631877"/>
                  <a:pt x="1805497" y="700648"/>
                  <a:pt x="1895453" y="700648"/>
                </a:cubicBezTo>
                <a:cubicBezTo>
                  <a:pt x="1984362" y="700648"/>
                  <a:pt x="2060515" y="635402"/>
                  <a:pt x="2060515" y="531675"/>
                </a:cubicBezTo>
                <a:cubicBezTo>
                  <a:pt x="2060576" y="529491"/>
                  <a:pt x="2060594" y="527306"/>
                  <a:pt x="2060568" y="525121"/>
                </a:cubicBezTo>
                <a:cubicBezTo>
                  <a:pt x="2059481" y="434963"/>
                  <a:pt x="1985556" y="362756"/>
                  <a:pt x="1895453" y="363844"/>
                </a:cubicBezTo>
                <a:close/>
                <a:moveTo>
                  <a:pt x="3942071" y="362702"/>
                </a:moveTo>
                <a:cubicBezTo>
                  <a:pt x="3840502" y="362702"/>
                  <a:pt x="3787480" y="445378"/>
                  <a:pt x="3787480" y="532818"/>
                </a:cubicBezTo>
                <a:cubicBezTo>
                  <a:pt x="3787480" y="609328"/>
                  <a:pt x="3827201" y="681316"/>
                  <a:pt x="3905939" y="698118"/>
                </a:cubicBezTo>
                <a:lnTo>
                  <a:pt x="3941976" y="701782"/>
                </a:lnTo>
                <a:lnTo>
                  <a:pt x="3941881" y="701792"/>
                </a:lnTo>
                <a:lnTo>
                  <a:pt x="3942071" y="701792"/>
                </a:lnTo>
                <a:lnTo>
                  <a:pt x="3941976" y="701782"/>
                </a:lnTo>
                <a:lnTo>
                  <a:pt x="3978022" y="698067"/>
                </a:lnTo>
                <a:cubicBezTo>
                  <a:pt x="4056797" y="681045"/>
                  <a:pt x="4096662" y="608244"/>
                  <a:pt x="4096662" y="532818"/>
                </a:cubicBezTo>
                <a:cubicBezTo>
                  <a:pt x="4096662" y="446617"/>
                  <a:pt x="4036692" y="362702"/>
                  <a:pt x="3942071" y="362702"/>
                </a:cubicBezTo>
                <a:close/>
                <a:moveTo>
                  <a:pt x="2787112" y="357654"/>
                </a:moveTo>
                <a:cubicBezTo>
                  <a:pt x="2693634" y="357654"/>
                  <a:pt x="2618623" y="421757"/>
                  <a:pt x="2618623" y="531294"/>
                </a:cubicBezTo>
                <a:cubicBezTo>
                  <a:pt x="2618623" y="640832"/>
                  <a:pt x="2693634" y="706078"/>
                  <a:pt x="2787112" y="706078"/>
                </a:cubicBezTo>
                <a:lnTo>
                  <a:pt x="2787112" y="706459"/>
                </a:lnTo>
                <a:cubicBezTo>
                  <a:pt x="3008623" y="706459"/>
                  <a:pt x="3008623" y="358035"/>
                  <a:pt x="2787112" y="357654"/>
                </a:cubicBezTo>
                <a:close/>
                <a:moveTo>
                  <a:pt x="1257575" y="353748"/>
                </a:moveTo>
                <a:cubicBezTo>
                  <a:pt x="1181421" y="353748"/>
                  <a:pt x="1119071" y="391086"/>
                  <a:pt x="1098319" y="465667"/>
                </a:cubicBezTo>
                <a:lnTo>
                  <a:pt x="1405217" y="465667"/>
                </a:lnTo>
                <a:cubicBezTo>
                  <a:pt x="1395983" y="391086"/>
                  <a:pt x="1338297" y="353748"/>
                  <a:pt x="1257575" y="353748"/>
                </a:cubicBezTo>
                <a:close/>
                <a:moveTo>
                  <a:pt x="2275077" y="242687"/>
                </a:moveTo>
                <a:lnTo>
                  <a:pt x="2415770" y="242687"/>
                </a:lnTo>
                <a:lnTo>
                  <a:pt x="2415770" y="819521"/>
                </a:lnTo>
                <a:lnTo>
                  <a:pt x="2275077" y="819521"/>
                </a:lnTo>
                <a:close/>
                <a:moveTo>
                  <a:pt x="4568241" y="234400"/>
                </a:moveTo>
                <a:cubicBezTo>
                  <a:pt x="4636398" y="234400"/>
                  <a:pt x="4704460" y="262403"/>
                  <a:pt x="4736730" y="341651"/>
                </a:cubicBezTo>
                <a:cubicBezTo>
                  <a:pt x="4787562" y="260117"/>
                  <a:pt x="4853340" y="236877"/>
                  <a:pt x="4927113" y="236877"/>
                </a:cubicBezTo>
                <a:cubicBezTo>
                  <a:pt x="5088653" y="236877"/>
                  <a:pt x="5168233" y="337079"/>
                  <a:pt x="5168519" y="509482"/>
                </a:cubicBezTo>
                <a:lnTo>
                  <a:pt x="5168519" y="819140"/>
                </a:lnTo>
                <a:lnTo>
                  <a:pt x="5027826" y="819140"/>
                </a:lnTo>
                <a:lnTo>
                  <a:pt x="5027826" y="509482"/>
                </a:lnTo>
                <a:cubicBezTo>
                  <a:pt x="5027826" y="433758"/>
                  <a:pt x="4996603" y="369655"/>
                  <a:pt x="4920450" y="369655"/>
                </a:cubicBezTo>
                <a:cubicBezTo>
                  <a:pt x="4844296" y="369655"/>
                  <a:pt x="4796701" y="435663"/>
                  <a:pt x="4796701" y="511863"/>
                </a:cubicBezTo>
                <a:lnTo>
                  <a:pt x="4796701" y="819140"/>
                </a:lnTo>
                <a:lnTo>
                  <a:pt x="4656008" y="819140"/>
                </a:lnTo>
                <a:lnTo>
                  <a:pt x="4656008" y="511863"/>
                </a:lnTo>
                <a:cubicBezTo>
                  <a:pt x="4656008" y="436140"/>
                  <a:pt x="4615647" y="367369"/>
                  <a:pt x="4539493" y="367369"/>
                </a:cubicBezTo>
                <a:cubicBezTo>
                  <a:pt x="4463340" y="367369"/>
                  <a:pt x="4418314" y="435663"/>
                  <a:pt x="4418314" y="511863"/>
                </a:cubicBezTo>
                <a:lnTo>
                  <a:pt x="4418314" y="819140"/>
                </a:lnTo>
                <a:lnTo>
                  <a:pt x="4277526" y="819140"/>
                </a:lnTo>
                <a:lnTo>
                  <a:pt x="4277526" y="243734"/>
                </a:lnTo>
                <a:lnTo>
                  <a:pt x="4407939" y="243734"/>
                </a:lnTo>
                <a:lnTo>
                  <a:pt x="4418314" y="313648"/>
                </a:lnTo>
                <a:cubicBezTo>
                  <a:pt x="4448300" y="255355"/>
                  <a:pt x="4514077" y="234400"/>
                  <a:pt x="4568241" y="234400"/>
                </a:cubicBezTo>
                <a:close/>
                <a:moveTo>
                  <a:pt x="290715" y="234400"/>
                </a:moveTo>
                <a:cubicBezTo>
                  <a:pt x="358872" y="234400"/>
                  <a:pt x="426934" y="262403"/>
                  <a:pt x="459204" y="341651"/>
                </a:cubicBezTo>
                <a:cubicBezTo>
                  <a:pt x="510036" y="260117"/>
                  <a:pt x="575718" y="236877"/>
                  <a:pt x="649587" y="236877"/>
                </a:cubicBezTo>
                <a:cubicBezTo>
                  <a:pt x="811127" y="236877"/>
                  <a:pt x="890707" y="337079"/>
                  <a:pt x="890707" y="509482"/>
                </a:cubicBezTo>
                <a:lnTo>
                  <a:pt x="890707" y="819140"/>
                </a:lnTo>
                <a:lnTo>
                  <a:pt x="750300" y="819140"/>
                </a:lnTo>
                <a:lnTo>
                  <a:pt x="750300" y="509482"/>
                </a:lnTo>
                <a:cubicBezTo>
                  <a:pt x="750300" y="433758"/>
                  <a:pt x="719077" y="369655"/>
                  <a:pt x="642924" y="369655"/>
                </a:cubicBezTo>
                <a:cubicBezTo>
                  <a:pt x="566770" y="369655"/>
                  <a:pt x="519175" y="435663"/>
                  <a:pt x="519175" y="511863"/>
                </a:cubicBezTo>
                <a:lnTo>
                  <a:pt x="519175" y="819140"/>
                </a:lnTo>
                <a:lnTo>
                  <a:pt x="378482" y="819140"/>
                </a:lnTo>
                <a:lnTo>
                  <a:pt x="378482" y="511863"/>
                </a:lnTo>
                <a:cubicBezTo>
                  <a:pt x="378482" y="436140"/>
                  <a:pt x="338120" y="367369"/>
                  <a:pt x="261967" y="367369"/>
                </a:cubicBezTo>
                <a:cubicBezTo>
                  <a:pt x="185814" y="367369"/>
                  <a:pt x="140788" y="435663"/>
                  <a:pt x="140788" y="511863"/>
                </a:cubicBezTo>
                <a:lnTo>
                  <a:pt x="140788" y="819140"/>
                </a:lnTo>
                <a:lnTo>
                  <a:pt x="0" y="819140"/>
                </a:lnTo>
                <a:lnTo>
                  <a:pt x="0" y="243830"/>
                </a:lnTo>
                <a:lnTo>
                  <a:pt x="130412" y="243830"/>
                </a:lnTo>
                <a:lnTo>
                  <a:pt x="140788" y="313648"/>
                </a:lnTo>
                <a:cubicBezTo>
                  <a:pt x="170774" y="255355"/>
                  <a:pt x="236551" y="234400"/>
                  <a:pt x="290715" y="234400"/>
                </a:cubicBezTo>
                <a:close/>
                <a:moveTo>
                  <a:pt x="3940929" y="233352"/>
                </a:moveTo>
                <a:cubicBezTo>
                  <a:pt x="4121793" y="233352"/>
                  <a:pt x="4238307" y="367369"/>
                  <a:pt x="4238307" y="532818"/>
                </a:cubicBezTo>
                <a:cubicBezTo>
                  <a:pt x="4238307" y="698267"/>
                  <a:pt x="4126077" y="832284"/>
                  <a:pt x="3941786" y="832284"/>
                </a:cubicBezTo>
                <a:cubicBezTo>
                  <a:pt x="3757495" y="832284"/>
                  <a:pt x="3646692" y="697124"/>
                  <a:pt x="3646692" y="532818"/>
                </a:cubicBezTo>
                <a:cubicBezTo>
                  <a:pt x="3646692" y="368512"/>
                  <a:pt x="3760065" y="233352"/>
                  <a:pt x="3940929" y="233352"/>
                </a:cubicBezTo>
                <a:close/>
                <a:moveTo>
                  <a:pt x="2774737" y="230590"/>
                </a:moveTo>
                <a:cubicBezTo>
                  <a:pt x="2850890" y="230590"/>
                  <a:pt x="2923236" y="266690"/>
                  <a:pt x="2955601" y="323840"/>
                </a:cubicBezTo>
                <a:lnTo>
                  <a:pt x="2960456" y="244973"/>
                </a:lnTo>
                <a:lnTo>
                  <a:pt x="3095152" y="244973"/>
                </a:lnTo>
                <a:lnTo>
                  <a:pt x="3095152" y="819521"/>
                </a:lnTo>
                <a:lnTo>
                  <a:pt x="2962455" y="819521"/>
                </a:lnTo>
                <a:lnTo>
                  <a:pt x="2955601" y="735606"/>
                </a:lnTo>
                <a:cubicBezTo>
                  <a:pt x="2923236" y="803233"/>
                  <a:pt x="2834422" y="835809"/>
                  <a:pt x="2770930" y="836952"/>
                </a:cubicBezTo>
                <a:cubicBezTo>
                  <a:pt x="2602441" y="838095"/>
                  <a:pt x="2477930" y="733224"/>
                  <a:pt x="2477930" y="531675"/>
                </a:cubicBezTo>
                <a:cubicBezTo>
                  <a:pt x="2477930" y="333365"/>
                  <a:pt x="2608247" y="229828"/>
                  <a:pt x="2774737" y="230590"/>
                </a:cubicBezTo>
                <a:close/>
                <a:moveTo>
                  <a:pt x="3437461" y="228685"/>
                </a:moveTo>
                <a:cubicBezTo>
                  <a:pt x="3518184" y="228685"/>
                  <a:pt x="3580534" y="252021"/>
                  <a:pt x="3642885" y="313743"/>
                </a:cubicBezTo>
                <a:lnTo>
                  <a:pt x="3553976" y="408136"/>
                </a:lnTo>
                <a:cubicBezTo>
                  <a:pt x="3522801" y="379414"/>
                  <a:pt x="3482119" y="363233"/>
                  <a:pt x="3439746" y="362702"/>
                </a:cubicBezTo>
                <a:cubicBezTo>
                  <a:pt x="3345126" y="362702"/>
                  <a:pt x="3275921" y="432615"/>
                  <a:pt x="3275921" y="532818"/>
                </a:cubicBezTo>
                <a:cubicBezTo>
                  <a:pt x="3275921" y="642356"/>
                  <a:pt x="3350075" y="700649"/>
                  <a:pt x="3437747" y="700649"/>
                </a:cubicBezTo>
                <a:cubicBezTo>
                  <a:pt x="3483860" y="702191"/>
                  <a:pt x="3528623" y="684935"/>
                  <a:pt x="3561782" y="652833"/>
                </a:cubicBezTo>
                <a:lnTo>
                  <a:pt x="3656402" y="746083"/>
                </a:lnTo>
                <a:cubicBezTo>
                  <a:pt x="3590910" y="811329"/>
                  <a:pt x="3521706" y="836952"/>
                  <a:pt x="3437461" y="836952"/>
                </a:cubicBezTo>
                <a:cubicBezTo>
                  <a:pt x="3272494" y="836952"/>
                  <a:pt x="3135228" y="736748"/>
                  <a:pt x="3135228" y="532818"/>
                </a:cubicBezTo>
                <a:cubicBezTo>
                  <a:pt x="3135228" y="328888"/>
                  <a:pt x="3272494" y="228685"/>
                  <a:pt x="3437461" y="228685"/>
                </a:cubicBezTo>
                <a:close/>
                <a:moveTo>
                  <a:pt x="1252910" y="227542"/>
                </a:moveTo>
                <a:cubicBezTo>
                  <a:pt x="1443293" y="227542"/>
                  <a:pt x="1562188" y="346414"/>
                  <a:pt x="1540198" y="582920"/>
                </a:cubicBezTo>
                <a:lnTo>
                  <a:pt x="1096415" y="582920"/>
                </a:lnTo>
                <a:cubicBezTo>
                  <a:pt x="1105649" y="653976"/>
                  <a:pt x="1166762" y="705316"/>
                  <a:pt x="1266047" y="705316"/>
                </a:cubicBezTo>
                <a:cubicBezTo>
                  <a:pt x="1318021" y="705316"/>
                  <a:pt x="1386083" y="685504"/>
                  <a:pt x="1418353" y="651690"/>
                </a:cubicBezTo>
                <a:lnTo>
                  <a:pt x="1507928" y="741416"/>
                </a:lnTo>
                <a:cubicBezTo>
                  <a:pt x="1447958" y="804376"/>
                  <a:pt x="1349815" y="834666"/>
                  <a:pt x="1263286" y="834666"/>
                </a:cubicBezTo>
                <a:cubicBezTo>
                  <a:pt x="1067192" y="834666"/>
                  <a:pt x="950582" y="712269"/>
                  <a:pt x="950582" y="528151"/>
                </a:cubicBezTo>
                <a:cubicBezTo>
                  <a:pt x="950582" y="353367"/>
                  <a:pt x="1068334" y="227542"/>
                  <a:pt x="1252910" y="227542"/>
                </a:cubicBezTo>
                <a:close/>
                <a:moveTo>
                  <a:pt x="2069749" y="4942"/>
                </a:moveTo>
                <a:lnTo>
                  <a:pt x="2210728" y="4942"/>
                </a:lnTo>
                <a:lnTo>
                  <a:pt x="2210728" y="819520"/>
                </a:lnTo>
                <a:lnTo>
                  <a:pt x="2079268" y="819520"/>
                </a:lnTo>
                <a:lnTo>
                  <a:pt x="2069749" y="740272"/>
                </a:lnTo>
                <a:cubicBezTo>
                  <a:pt x="2025866" y="809043"/>
                  <a:pt x="1955519" y="832284"/>
                  <a:pt x="1886315" y="832284"/>
                </a:cubicBezTo>
                <a:cubicBezTo>
                  <a:pt x="1718968" y="832284"/>
                  <a:pt x="1593220" y="720460"/>
                  <a:pt x="1593220" y="531675"/>
                </a:cubicBezTo>
                <a:cubicBezTo>
                  <a:pt x="1593220" y="333555"/>
                  <a:pt x="1716683" y="230970"/>
                  <a:pt x="1882793" y="230970"/>
                </a:cubicBezTo>
                <a:cubicBezTo>
                  <a:pt x="1942763" y="230970"/>
                  <a:pt x="2036241" y="263641"/>
                  <a:pt x="2069749" y="323077"/>
                </a:cubicBezTo>
                <a:close/>
                <a:moveTo>
                  <a:pt x="2345423" y="1"/>
                </a:moveTo>
                <a:cubicBezTo>
                  <a:pt x="2386974" y="13"/>
                  <a:pt x="2428525" y="27707"/>
                  <a:pt x="2428525" y="83047"/>
                </a:cubicBezTo>
                <a:cubicBezTo>
                  <a:pt x="2428525" y="193728"/>
                  <a:pt x="2262321" y="193728"/>
                  <a:pt x="2262321" y="83047"/>
                </a:cubicBezTo>
                <a:cubicBezTo>
                  <a:pt x="2262321" y="27659"/>
                  <a:pt x="2303872" y="-11"/>
                  <a:pt x="2345423" y="1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 anchor="ctr">
            <a:noAutofit/>
          </a:bodyPr>
          <a:lstStyle>
            <a:lvl1pPr algn="ctr"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2D879A0-3568-0846-86A6-1F737391F52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09600" y="3548063"/>
            <a:ext cx="5486400" cy="981075"/>
          </a:xfrm>
        </p:spPr>
        <p:txBody>
          <a:bodyPr lIns="0" rIns="0"/>
          <a:lstStyle>
            <a:lvl1pPr>
              <a:lnSpc>
                <a:spcPct val="90000"/>
              </a:lnSpc>
              <a:spcAft>
                <a:spcPts val="0"/>
              </a:spcAft>
              <a:defRPr sz="2400" b="1"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bg1"/>
                </a:solidFill>
              </a:defRPr>
            </a:lvl2pPr>
            <a:lvl3pPr marL="7938" indent="0">
              <a:buNone/>
              <a:defRPr/>
            </a:lvl3pPr>
          </a:lstStyle>
          <a:p>
            <a:pPr lvl="0"/>
            <a:r>
              <a:rPr lang="en-GB"/>
              <a:t>Presentation title goes here</a:t>
            </a:r>
          </a:p>
          <a:p>
            <a:pPr lvl="1"/>
            <a:r>
              <a:rPr lang="en-GB"/>
              <a:t>Subtitle // Date here</a:t>
            </a:r>
          </a:p>
        </p:txBody>
      </p:sp>
      <p:sp>
        <p:nvSpPr>
          <p:cNvPr id="5" name="Text Placeholder 10">
            <a:extLst>
              <a:ext uri="{FF2B5EF4-FFF2-40B4-BE49-F238E27FC236}">
                <a16:creationId xmlns:a16="http://schemas.microsoft.com/office/drawing/2014/main" id="{D2C025E0-A506-1143-A09B-93B6849AD5E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09600" y="1895206"/>
            <a:ext cx="5486400" cy="780893"/>
          </a:xfrm>
        </p:spPr>
        <p:txBody>
          <a:bodyPr lIns="0" rIns="0"/>
          <a:lstStyle>
            <a:lvl1pPr>
              <a:lnSpc>
                <a:spcPct val="90000"/>
              </a:lnSpc>
              <a:spcAft>
                <a:spcPts val="0"/>
              </a:spcAft>
              <a:defRPr sz="6000" b="1"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bg1"/>
                </a:solidFill>
              </a:defRPr>
            </a:lvl2pPr>
            <a:lvl3pPr marL="7938" indent="0">
              <a:buNone/>
              <a:defRPr/>
            </a:lvl3pPr>
          </a:lstStyle>
          <a:p>
            <a:pPr lvl="0"/>
            <a:r>
              <a:rPr lang="en-GB"/>
              <a:t>Client Name x</a:t>
            </a:r>
          </a:p>
        </p:txBody>
      </p:sp>
    </p:spTree>
    <p:extLst>
      <p:ext uri="{BB962C8B-B14F-4D97-AF65-F5344CB8AC3E}">
        <p14:creationId xmlns:p14="http://schemas.microsoft.com/office/powerpoint/2010/main" val="1418754247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10965600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8909153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10965600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95211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Basic - whit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7A120D8-5636-9A4F-8906-32FAC15D5D2A}"/>
              </a:ext>
            </a:extLst>
          </p:cNvPr>
          <p:cNvSpPr/>
          <p:nvPr/>
        </p:nvSpPr>
        <p:spPr>
          <a:xfrm>
            <a:off x="0" y="0"/>
            <a:ext cx="12192000" cy="192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737705" cy="381152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63FF5F25-B55D-EF45-8D4F-5FA1FB0ABF04}"/>
              </a:ext>
            </a:extLst>
          </p:cNvPr>
          <p:cNvSpPr/>
          <p:nvPr/>
        </p:nvSpPr>
        <p:spPr>
          <a:xfrm>
            <a:off x="4029890" y="1920240"/>
            <a:ext cx="8162110" cy="4575810"/>
          </a:xfrm>
          <a:custGeom>
            <a:avLst/>
            <a:gdLst>
              <a:gd name="connsiteX0" fmla="*/ 1143953 w 8162110"/>
              <a:gd name="connsiteY0" fmla="*/ 0 h 4575810"/>
              <a:gd name="connsiteX1" fmla="*/ 8162110 w 8162110"/>
              <a:gd name="connsiteY1" fmla="*/ 0 h 4575810"/>
              <a:gd name="connsiteX2" fmla="*/ 8162110 w 8162110"/>
              <a:gd name="connsiteY2" fmla="*/ 4575810 h 4575810"/>
              <a:gd name="connsiteX3" fmla="*/ 2318110 w 8162110"/>
              <a:gd name="connsiteY3" fmla="*/ 4575810 h 4575810"/>
              <a:gd name="connsiteX4" fmla="*/ 2066110 w 8162110"/>
              <a:gd name="connsiteY4" fmla="*/ 4323810 h 4575810"/>
              <a:gd name="connsiteX5" fmla="*/ 1814110 w 8162110"/>
              <a:gd name="connsiteY5" fmla="*/ 4575810 h 4575810"/>
              <a:gd name="connsiteX6" fmla="*/ 0 w 8162110"/>
              <a:gd name="connsiteY6" fmla="*/ 4575810 h 4575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62110" h="4575810">
                <a:moveTo>
                  <a:pt x="1143953" y="0"/>
                </a:moveTo>
                <a:lnTo>
                  <a:pt x="8162110" y="0"/>
                </a:lnTo>
                <a:lnTo>
                  <a:pt x="8162110" y="4575810"/>
                </a:lnTo>
                <a:lnTo>
                  <a:pt x="2318110" y="4575810"/>
                </a:lnTo>
                <a:cubicBezTo>
                  <a:pt x="2318110" y="4436634"/>
                  <a:pt x="2205286" y="4323810"/>
                  <a:pt x="2066110" y="4323810"/>
                </a:cubicBezTo>
                <a:cubicBezTo>
                  <a:pt x="1926934" y="4323810"/>
                  <a:pt x="1814110" y="4436634"/>
                  <a:pt x="1814110" y="4575810"/>
                </a:cubicBezTo>
                <a:lnTo>
                  <a:pt x="0" y="4575810"/>
                </a:lnTo>
                <a:close/>
              </a:path>
            </a:pathLst>
          </a:cu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07FEBA9-C2CA-8346-AF90-6D5EF450509E}"/>
              </a:ext>
            </a:extLst>
          </p:cNvPr>
          <p:cNvSpPr txBox="1"/>
          <p:nvPr/>
        </p:nvSpPr>
        <p:spPr>
          <a:xfrm>
            <a:off x="0" y="-427599"/>
            <a:ext cx="30348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i="1">
                <a:solidFill>
                  <a:schemeClr val="bg1"/>
                </a:solidFill>
              </a:rPr>
              <a:t>Change colour to match section</a:t>
            </a:r>
          </a:p>
        </p:txBody>
      </p:sp>
    </p:spTree>
    <p:extLst>
      <p:ext uri="{BB962C8B-B14F-4D97-AF65-F5344CB8AC3E}">
        <p14:creationId xmlns:p14="http://schemas.microsoft.com/office/powerpoint/2010/main" val="1124037299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AD76E50-EFA7-1C46-804E-CB0D4D316BD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965834" cy="6497638"/>
          </a:xfrm>
          <a:custGeom>
            <a:avLst/>
            <a:gdLst>
              <a:gd name="connsiteX0" fmla="*/ 0 w 3965834"/>
              <a:gd name="connsiteY0" fmla="*/ 0 h 6497638"/>
              <a:gd name="connsiteX1" fmla="*/ 3965834 w 3965834"/>
              <a:gd name="connsiteY1" fmla="*/ 0 h 6497638"/>
              <a:gd name="connsiteX2" fmla="*/ 2341425 w 3965834"/>
              <a:gd name="connsiteY2" fmla="*/ 6497638 h 6497638"/>
              <a:gd name="connsiteX3" fmla="*/ 0 w 3965834"/>
              <a:gd name="connsiteY3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5834" h="6497638">
                <a:moveTo>
                  <a:pt x="0" y="0"/>
                </a:moveTo>
                <a:lnTo>
                  <a:pt x="3965834" y="0"/>
                </a:lnTo>
                <a:lnTo>
                  <a:pt x="2341425" y="6497638"/>
                </a:lnTo>
                <a:lnTo>
                  <a:pt x="0" y="649763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3018270" cy="2441944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2270" y="609600"/>
            <a:ext cx="7511396" cy="563874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2057376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E98D378-AB82-9D45-BF79-EC8EF8269A5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0" y="0"/>
            <a:ext cx="3965834" cy="6497638"/>
          </a:xfrm>
          <a:custGeom>
            <a:avLst/>
            <a:gdLst>
              <a:gd name="connsiteX0" fmla="*/ 0 w 3965834"/>
              <a:gd name="connsiteY0" fmla="*/ 0 h 6497638"/>
              <a:gd name="connsiteX1" fmla="*/ 3965834 w 3965834"/>
              <a:gd name="connsiteY1" fmla="*/ 0 h 6497638"/>
              <a:gd name="connsiteX2" fmla="*/ 2341425 w 3965834"/>
              <a:gd name="connsiteY2" fmla="*/ 6497638 h 6497638"/>
              <a:gd name="connsiteX3" fmla="*/ 0 w 3965834"/>
              <a:gd name="connsiteY3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5834" h="6497638">
                <a:moveTo>
                  <a:pt x="0" y="0"/>
                </a:moveTo>
                <a:lnTo>
                  <a:pt x="3965834" y="0"/>
                </a:lnTo>
                <a:lnTo>
                  <a:pt x="2341425" y="6497638"/>
                </a:lnTo>
                <a:lnTo>
                  <a:pt x="0" y="6497638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3018270" cy="244194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2270" y="609600"/>
            <a:ext cx="7511396" cy="563874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36C455E-8F77-4547-BEB5-D5A8EEA43578}"/>
              </a:ext>
            </a:extLst>
          </p:cNvPr>
          <p:cNvSpPr txBox="1"/>
          <p:nvPr/>
        </p:nvSpPr>
        <p:spPr>
          <a:xfrm>
            <a:off x="0" y="-427599"/>
            <a:ext cx="30348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i="1">
                <a:solidFill>
                  <a:schemeClr val="bg1"/>
                </a:solidFill>
              </a:rPr>
              <a:t>Change colour to match section</a:t>
            </a:r>
          </a:p>
        </p:txBody>
      </p:sp>
    </p:spTree>
    <p:extLst>
      <p:ext uri="{BB962C8B-B14F-4D97-AF65-F5344CB8AC3E}">
        <p14:creationId xmlns:p14="http://schemas.microsoft.com/office/powerpoint/2010/main" val="9013655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Chart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EDCCA77-93B5-3F4D-89F5-D55DB5E62F69}"/>
              </a:ext>
            </a:extLst>
          </p:cNvPr>
          <p:cNvSpPr/>
          <p:nvPr userDrawn="1"/>
        </p:nvSpPr>
        <p:spPr>
          <a:xfrm>
            <a:off x="444843" y="415925"/>
            <a:ext cx="11392930" cy="5711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56EBECB-C5D1-6548-B42C-A9EE50EB1D1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637219" y="0"/>
            <a:ext cx="10554781" cy="6498000"/>
          </a:xfrm>
          <a:custGeom>
            <a:avLst/>
            <a:gdLst>
              <a:gd name="connsiteX0" fmla="*/ 1624501 w 10554781"/>
              <a:gd name="connsiteY0" fmla="*/ 0 h 6498000"/>
              <a:gd name="connsiteX1" fmla="*/ 3540583 w 10554781"/>
              <a:gd name="connsiteY1" fmla="*/ 0 h 6498000"/>
              <a:gd name="connsiteX2" fmla="*/ 4060849 w 10554781"/>
              <a:gd name="connsiteY2" fmla="*/ 0 h 6498000"/>
              <a:gd name="connsiteX3" fmla="*/ 10554781 w 10554781"/>
              <a:gd name="connsiteY3" fmla="*/ 0 h 6498000"/>
              <a:gd name="connsiteX4" fmla="*/ 10554781 w 10554781"/>
              <a:gd name="connsiteY4" fmla="*/ 6498000 h 6498000"/>
              <a:gd name="connsiteX5" fmla="*/ 4710388 w 10554781"/>
              <a:gd name="connsiteY5" fmla="*/ 6498000 h 6498000"/>
              <a:gd name="connsiteX6" fmla="*/ 4710781 w 10554781"/>
              <a:gd name="connsiteY6" fmla="*/ 6496050 h 6498000"/>
              <a:gd name="connsiteX7" fmla="*/ 4458781 w 10554781"/>
              <a:gd name="connsiteY7" fmla="*/ 6244050 h 6498000"/>
              <a:gd name="connsiteX8" fmla="*/ 4206781 w 10554781"/>
              <a:gd name="connsiteY8" fmla="*/ 6496050 h 6498000"/>
              <a:gd name="connsiteX9" fmla="*/ 4207175 w 10554781"/>
              <a:gd name="connsiteY9" fmla="*/ 6498000 h 6498000"/>
              <a:gd name="connsiteX10" fmla="*/ 4060849 w 10554781"/>
              <a:gd name="connsiteY10" fmla="*/ 6498000 h 6498000"/>
              <a:gd name="connsiteX11" fmla="*/ 3540583 w 10554781"/>
              <a:gd name="connsiteY11" fmla="*/ 6498000 h 6498000"/>
              <a:gd name="connsiteX12" fmla="*/ 0 w 10554781"/>
              <a:gd name="connsiteY12" fmla="*/ 6498000 h 6498000"/>
              <a:gd name="connsiteX13" fmla="*/ 94043 w 10554781"/>
              <a:gd name="connsiteY13" fmla="*/ 6121831 h 6498000"/>
              <a:gd name="connsiteX14" fmla="*/ 10192831 w 10554781"/>
              <a:gd name="connsiteY14" fmla="*/ 6121831 h 6498000"/>
              <a:gd name="connsiteX15" fmla="*/ 10192831 w 10554781"/>
              <a:gd name="connsiteY15" fmla="*/ 418454 h 6498000"/>
              <a:gd name="connsiteX16" fmla="*/ 1519888 w 10554781"/>
              <a:gd name="connsiteY16" fmla="*/ 418454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554781" h="6498000">
                <a:moveTo>
                  <a:pt x="1624501" y="0"/>
                </a:moveTo>
                <a:lnTo>
                  <a:pt x="3540583" y="0"/>
                </a:lnTo>
                <a:lnTo>
                  <a:pt x="4060849" y="0"/>
                </a:lnTo>
                <a:lnTo>
                  <a:pt x="10554781" y="0"/>
                </a:lnTo>
                <a:lnTo>
                  <a:pt x="10554781" y="6498000"/>
                </a:lnTo>
                <a:lnTo>
                  <a:pt x="4710388" y="6498000"/>
                </a:lnTo>
                <a:lnTo>
                  <a:pt x="4710781" y="6496050"/>
                </a:lnTo>
                <a:cubicBezTo>
                  <a:pt x="4710781" y="6356874"/>
                  <a:pt x="4597957" y="6244050"/>
                  <a:pt x="4458781" y="6244050"/>
                </a:cubicBezTo>
                <a:cubicBezTo>
                  <a:pt x="4319605" y="6244050"/>
                  <a:pt x="4206781" y="6356874"/>
                  <a:pt x="4206781" y="6496050"/>
                </a:cubicBezTo>
                <a:lnTo>
                  <a:pt x="4207175" y="6498000"/>
                </a:lnTo>
                <a:lnTo>
                  <a:pt x="4060849" y="6498000"/>
                </a:lnTo>
                <a:lnTo>
                  <a:pt x="3540583" y="6498000"/>
                </a:lnTo>
                <a:lnTo>
                  <a:pt x="0" y="6498000"/>
                </a:lnTo>
                <a:lnTo>
                  <a:pt x="94043" y="6121831"/>
                </a:lnTo>
                <a:lnTo>
                  <a:pt x="10192831" y="6121831"/>
                </a:lnTo>
                <a:lnTo>
                  <a:pt x="10192831" y="418454"/>
                </a:lnTo>
                <a:lnTo>
                  <a:pt x="1519888" y="418454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5" y="2436813"/>
            <a:ext cx="10928171" cy="351651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28172" cy="1467212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81445742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5336293" cy="119274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362725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89CDF396-1F79-0A43-A175-442AB7F6FB1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561840" y="362"/>
            <a:ext cx="6583680" cy="6497638"/>
          </a:xfrm>
          <a:custGeom>
            <a:avLst/>
            <a:gdLst>
              <a:gd name="connsiteX0" fmla="*/ 1624410 w 6583680"/>
              <a:gd name="connsiteY0" fmla="*/ 0 h 6497638"/>
              <a:gd name="connsiteX1" fmla="*/ 6583680 w 6583680"/>
              <a:gd name="connsiteY1" fmla="*/ 0 h 6497638"/>
              <a:gd name="connsiteX2" fmla="*/ 4959271 w 6583680"/>
              <a:gd name="connsiteY2" fmla="*/ 6497638 h 6497638"/>
              <a:gd name="connsiteX3" fmla="*/ 1785964 w 6583680"/>
              <a:gd name="connsiteY3" fmla="*/ 6497638 h 6497638"/>
              <a:gd name="connsiteX4" fmla="*/ 1786160 w 6583680"/>
              <a:gd name="connsiteY4" fmla="*/ 6495688 h 6497638"/>
              <a:gd name="connsiteX5" fmla="*/ 1534160 w 6583680"/>
              <a:gd name="connsiteY5" fmla="*/ 6243688 h 6497638"/>
              <a:gd name="connsiteX6" fmla="*/ 1282160 w 6583680"/>
              <a:gd name="connsiteY6" fmla="*/ 6495688 h 6497638"/>
              <a:gd name="connsiteX7" fmla="*/ 1282357 w 6583680"/>
              <a:gd name="connsiteY7" fmla="*/ 6497638 h 6497638"/>
              <a:gd name="connsiteX8" fmla="*/ 0 w 6583680"/>
              <a:gd name="connsiteY8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583680" h="6497638">
                <a:moveTo>
                  <a:pt x="1624410" y="0"/>
                </a:moveTo>
                <a:lnTo>
                  <a:pt x="6583680" y="0"/>
                </a:lnTo>
                <a:lnTo>
                  <a:pt x="4959271" y="6497638"/>
                </a:lnTo>
                <a:lnTo>
                  <a:pt x="1785964" y="6497638"/>
                </a:lnTo>
                <a:lnTo>
                  <a:pt x="1786160" y="6495688"/>
                </a:lnTo>
                <a:cubicBezTo>
                  <a:pt x="1786160" y="6356512"/>
                  <a:pt x="1673336" y="6243688"/>
                  <a:pt x="1534160" y="6243688"/>
                </a:cubicBezTo>
                <a:cubicBezTo>
                  <a:pt x="1394984" y="6243688"/>
                  <a:pt x="1282160" y="6356512"/>
                  <a:pt x="1282160" y="6495688"/>
                </a:cubicBezTo>
                <a:lnTo>
                  <a:pt x="1282357" y="6497638"/>
                </a:lnTo>
                <a:lnTo>
                  <a:pt x="0" y="649763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1605003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_Basic - gre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5392949-F42B-1349-B6ED-F209823B19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497638"/>
          </a:xfrm>
          <a:custGeom>
            <a:avLst/>
            <a:gdLst>
              <a:gd name="connsiteX0" fmla="*/ 11365923 w 12192000"/>
              <a:gd name="connsiteY0" fmla="*/ 0 h 6497638"/>
              <a:gd name="connsiteX1" fmla="*/ 12192000 w 12192000"/>
              <a:gd name="connsiteY1" fmla="*/ 0 h 6497638"/>
              <a:gd name="connsiteX2" fmla="*/ 12192000 w 12192000"/>
              <a:gd name="connsiteY2" fmla="*/ 6497638 h 6497638"/>
              <a:gd name="connsiteX3" fmla="*/ 9741514 w 12192000"/>
              <a:gd name="connsiteY3" fmla="*/ 6497638 h 6497638"/>
              <a:gd name="connsiteX4" fmla="*/ 0 w 12192000"/>
              <a:gd name="connsiteY4" fmla="*/ 0 h 6497638"/>
              <a:gd name="connsiteX5" fmla="*/ 5866986 w 12192000"/>
              <a:gd name="connsiteY5" fmla="*/ 0 h 6497638"/>
              <a:gd name="connsiteX6" fmla="*/ 4242577 w 12192000"/>
              <a:gd name="connsiteY6" fmla="*/ 6497638 h 6497638"/>
              <a:gd name="connsiteX7" fmla="*/ 0 w 12192000"/>
              <a:gd name="connsiteY7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497638">
                <a:moveTo>
                  <a:pt x="11365923" y="0"/>
                </a:moveTo>
                <a:lnTo>
                  <a:pt x="12192000" y="0"/>
                </a:lnTo>
                <a:lnTo>
                  <a:pt x="12192000" y="6497638"/>
                </a:lnTo>
                <a:lnTo>
                  <a:pt x="9741514" y="6497638"/>
                </a:lnTo>
                <a:close/>
                <a:moveTo>
                  <a:pt x="0" y="0"/>
                </a:moveTo>
                <a:lnTo>
                  <a:pt x="5866986" y="0"/>
                </a:lnTo>
                <a:lnTo>
                  <a:pt x="4242577" y="6497638"/>
                </a:lnTo>
                <a:lnTo>
                  <a:pt x="0" y="649763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4012001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224744CA-31FB-8D46-BA94-61401A91EF2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0"/>
            <a:ext cx="4948039" cy="6497638"/>
          </a:xfrm>
          <a:custGeom>
            <a:avLst/>
            <a:gdLst>
              <a:gd name="connsiteX0" fmla="*/ 0 w 4948039"/>
              <a:gd name="connsiteY0" fmla="*/ 0 h 6497638"/>
              <a:gd name="connsiteX1" fmla="*/ 1045171 w 4948039"/>
              <a:gd name="connsiteY1" fmla="*/ 0 h 6497638"/>
              <a:gd name="connsiteX2" fmla="*/ 2641600 w 4948039"/>
              <a:gd name="connsiteY2" fmla="*/ 0 h 6497638"/>
              <a:gd name="connsiteX3" fmla="*/ 4948039 w 4948039"/>
              <a:gd name="connsiteY3" fmla="*/ 0 h 6497638"/>
              <a:gd name="connsiteX4" fmla="*/ 3323630 w 4948039"/>
              <a:gd name="connsiteY4" fmla="*/ 6497638 h 6497638"/>
              <a:gd name="connsiteX5" fmla="*/ 0 w 4948039"/>
              <a:gd name="connsiteY5" fmla="*/ 6497638 h 6497638"/>
              <a:gd name="connsiteX6" fmla="*/ 0 w 4948039"/>
              <a:gd name="connsiteY6" fmla="*/ 4180683 h 6497638"/>
              <a:gd name="connsiteX7" fmla="*/ 0 w 4948039"/>
              <a:gd name="connsiteY7" fmla="*/ 1391920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48039" h="6497638">
                <a:moveTo>
                  <a:pt x="0" y="0"/>
                </a:moveTo>
                <a:lnTo>
                  <a:pt x="1045171" y="0"/>
                </a:lnTo>
                <a:lnTo>
                  <a:pt x="2641600" y="0"/>
                </a:lnTo>
                <a:lnTo>
                  <a:pt x="4948039" y="0"/>
                </a:lnTo>
                <a:lnTo>
                  <a:pt x="3323630" y="6497638"/>
                </a:lnTo>
                <a:lnTo>
                  <a:pt x="0" y="6497638"/>
                </a:lnTo>
                <a:lnTo>
                  <a:pt x="0" y="4180683"/>
                </a:lnTo>
                <a:lnTo>
                  <a:pt x="0" y="139192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1756ECA7-E48C-0348-9B3B-5EB99CC875D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243962" y="0"/>
            <a:ext cx="4948039" cy="6497638"/>
          </a:xfrm>
          <a:custGeom>
            <a:avLst/>
            <a:gdLst>
              <a:gd name="connsiteX0" fmla="*/ 1624410 w 4948039"/>
              <a:gd name="connsiteY0" fmla="*/ 0 h 6497638"/>
              <a:gd name="connsiteX1" fmla="*/ 4948039 w 4948039"/>
              <a:gd name="connsiteY1" fmla="*/ 0 h 6497638"/>
              <a:gd name="connsiteX2" fmla="*/ 4948039 w 4948039"/>
              <a:gd name="connsiteY2" fmla="*/ 2316957 h 6497638"/>
              <a:gd name="connsiteX3" fmla="*/ 4948039 w 4948039"/>
              <a:gd name="connsiteY3" fmla="*/ 5598160 h 6497638"/>
              <a:gd name="connsiteX4" fmla="*/ 4948039 w 4948039"/>
              <a:gd name="connsiteY4" fmla="*/ 6497638 h 6497638"/>
              <a:gd name="connsiteX5" fmla="*/ 3902869 w 4948039"/>
              <a:gd name="connsiteY5" fmla="*/ 6497638 h 6497638"/>
              <a:gd name="connsiteX6" fmla="*/ 2306439 w 4948039"/>
              <a:gd name="connsiteY6" fmla="*/ 6497638 h 6497638"/>
              <a:gd name="connsiteX7" fmla="*/ 0 w 4948039"/>
              <a:gd name="connsiteY7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48039" h="6497638">
                <a:moveTo>
                  <a:pt x="1624410" y="0"/>
                </a:moveTo>
                <a:lnTo>
                  <a:pt x="4948039" y="0"/>
                </a:lnTo>
                <a:lnTo>
                  <a:pt x="4948039" y="2316957"/>
                </a:lnTo>
                <a:lnTo>
                  <a:pt x="4948039" y="5598160"/>
                </a:lnTo>
                <a:lnTo>
                  <a:pt x="4948039" y="6497638"/>
                </a:lnTo>
                <a:lnTo>
                  <a:pt x="3902869" y="6497638"/>
                </a:lnTo>
                <a:lnTo>
                  <a:pt x="2306439" y="6497638"/>
                </a:lnTo>
                <a:lnTo>
                  <a:pt x="0" y="649763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C3FACA75-D11C-A445-BACF-8256874A598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038639" y="0"/>
            <a:ext cx="6114723" cy="6497638"/>
          </a:xfrm>
          <a:custGeom>
            <a:avLst/>
            <a:gdLst>
              <a:gd name="connsiteX0" fmla="*/ 1624409 w 6114723"/>
              <a:gd name="connsiteY0" fmla="*/ 0 h 6497638"/>
              <a:gd name="connsiteX1" fmla="*/ 6114723 w 6114723"/>
              <a:gd name="connsiteY1" fmla="*/ 0 h 6497638"/>
              <a:gd name="connsiteX2" fmla="*/ 4490314 w 6114723"/>
              <a:gd name="connsiteY2" fmla="*/ 6497638 h 6497638"/>
              <a:gd name="connsiteX3" fmla="*/ 3309201 w 6114723"/>
              <a:gd name="connsiteY3" fmla="*/ 6497638 h 6497638"/>
              <a:gd name="connsiteX4" fmla="*/ 3309361 w 6114723"/>
              <a:gd name="connsiteY4" fmla="*/ 6496050 h 6497638"/>
              <a:gd name="connsiteX5" fmla="*/ 3057361 w 6114723"/>
              <a:gd name="connsiteY5" fmla="*/ 6244050 h 6497638"/>
              <a:gd name="connsiteX6" fmla="*/ 2805361 w 6114723"/>
              <a:gd name="connsiteY6" fmla="*/ 6496050 h 6497638"/>
              <a:gd name="connsiteX7" fmla="*/ 2805521 w 6114723"/>
              <a:gd name="connsiteY7" fmla="*/ 6497638 h 6497638"/>
              <a:gd name="connsiteX8" fmla="*/ 0 w 6114723"/>
              <a:gd name="connsiteY8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14723" h="6497638">
                <a:moveTo>
                  <a:pt x="1624409" y="0"/>
                </a:moveTo>
                <a:lnTo>
                  <a:pt x="6114723" y="0"/>
                </a:lnTo>
                <a:lnTo>
                  <a:pt x="4490314" y="6497638"/>
                </a:lnTo>
                <a:lnTo>
                  <a:pt x="3309201" y="6497638"/>
                </a:lnTo>
                <a:lnTo>
                  <a:pt x="3309361" y="6496050"/>
                </a:lnTo>
                <a:cubicBezTo>
                  <a:pt x="3309361" y="6356874"/>
                  <a:pt x="3196537" y="6244050"/>
                  <a:pt x="3057361" y="6244050"/>
                </a:cubicBezTo>
                <a:cubicBezTo>
                  <a:pt x="2918185" y="6244050"/>
                  <a:pt x="2805361" y="6356874"/>
                  <a:pt x="2805361" y="6496050"/>
                </a:cubicBezTo>
                <a:lnTo>
                  <a:pt x="2805521" y="6497638"/>
                </a:lnTo>
                <a:lnTo>
                  <a:pt x="0" y="6497638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Title 26">
            <a:extLst>
              <a:ext uri="{FF2B5EF4-FFF2-40B4-BE49-F238E27FC236}">
                <a16:creationId xmlns:a16="http://schemas.microsoft.com/office/drawing/2014/main" id="{850E4CA7-3414-3447-AE99-8AC0E9CEBB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4871771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0E8297A-1925-3442-B39E-AF6799BA71B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3138616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2048891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54AEB6E9-5A32-C542-B22F-8A95F294D15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00660" y="0"/>
            <a:ext cx="8091340" cy="6497638"/>
          </a:xfrm>
          <a:custGeom>
            <a:avLst/>
            <a:gdLst>
              <a:gd name="connsiteX0" fmla="*/ 0 w 8091340"/>
              <a:gd name="connsiteY0" fmla="*/ 0 h 6497638"/>
              <a:gd name="connsiteX1" fmla="*/ 8091340 w 8091340"/>
              <a:gd name="connsiteY1" fmla="*/ 0 h 6497638"/>
              <a:gd name="connsiteX2" fmla="*/ 8091340 w 8091340"/>
              <a:gd name="connsiteY2" fmla="*/ 6497638 h 6497638"/>
              <a:gd name="connsiteX3" fmla="*/ 2247180 w 8091340"/>
              <a:gd name="connsiteY3" fmla="*/ 6497638 h 6497638"/>
              <a:gd name="connsiteX4" fmla="*/ 2247340 w 8091340"/>
              <a:gd name="connsiteY4" fmla="*/ 6496050 h 6497638"/>
              <a:gd name="connsiteX5" fmla="*/ 1995340 w 8091340"/>
              <a:gd name="connsiteY5" fmla="*/ 6244050 h 6497638"/>
              <a:gd name="connsiteX6" fmla="*/ 1743340 w 8091340"/>
              <a:gd name="connsiteY6" fmla="*/ 6496050 h 6497638"/>
              <a:gd name="connsiteX7" fmla="*/ 1743500 w 8091340"/>
              <a:gd name="connsiteY7" fmla="*/ 6497638 h 6497638"/>
              <a:gd name="connsiteX8" fmla="*/ 0 w 8091340"/>
              <a:gd name="connsiteY8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091340" h="6497638">
                <a:moveTo>
                  <a:pt x="0" y="0"/>
                </a:moveTo>
                <a:lnTo>
                  <a:pt x="8091340" y="0"/>
                </a:lnTo>
                <a:lnTo>
                  <a:pt x="8091340" y="6497638"/>
                </a:lnTo>
                <a:lnTo>
                  <a:pt x="2247180" y="6497638"/>
                </a:lnTo>
                <a:lnTo>
                  <a:pt x="2247340" y="6496050"/>
                </a:lnTo>
                <a:cubicBezTo>
                  <a:pt x="2247340" y="6356874"/>
                  <a:pt x="2134516" y="6244050"/>
                  <a:pt x="1995340" y="6244050"/>
                </a:cubicBezTo>
                <a:cubicBezTo>
                  <a:pt x="1856164" y="6244050"/>
                  <a:pt x="1743340" y="6356874"/>
                  <a:pt x="1743340" y="6496050"/>
                </a:cubicBezTo>
                <a:lnTo>
                  <a:pt x="1743500" y="6497638"/>
                </a:lnTo>
                <a:lnTo>
                  <a:pt x="0" y="6497638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>
            <a:noAutofit/>
          </a:bodyPr>
          <a:lstStyle>
            <a:lvl1pPr>
              <a:defRPr sz="2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2436813"/>
            <a:ext cx="2514241" cy="3114438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52214" y="609600"/>
            <a:ext cx="5831452" cy="563874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831E4E05-C83C-1C4F-A555-318083D89DB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207830" y="0"/>
            <a:ext cx="3622914" cy="6497638"/>
          </a:xfrm>
          <a:custGeom>
            <a:avLst/>
            <a:gdLst>
              <a:gd name="connsiteX0" fmla="*/ 0 w 3622914"/>
              <a:gd name="connsiteY0" fmla="*/ 0 h 6497638"/>
              <a:gd name="connsiteX1" fmla="*/ 1998505 w 3622914"/>
              <a:gd name="connsiteY1" fmla="*/ 0 h 6497638"/>
              <a:gd name="connsiteX2" fmla="*/ 3622914 w 3622914"/>
              <a:gd name="connsiteY2" fmla="*/ 6497638 h 6497638"/>
              <a:gd name="connsiteX3" fmla="*/ 1624409 w 3622914"/>
              <a:gd name="connsiteY3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22914" h="6497638">
                <a:moveTo>
                  <a:pt x="0" y="0"/>
                </a:moveTo>
                <a:lnTo>
                  <a:pt x="1998505" y="0"/>
                </a:lnTo>
                <a:lnTo>
                  <a:pt x="3622914" y="6497638"/>
                </a:lnTo>
                <a:lnTo>
                  <a:pt x="1624409" y="649763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EB06D63-175D-524A-8C0D-287C5255EA82}"/>
              </a:ext>
            </a:extLst>
          </p:cNvPr>
          <p:cNvSpPr txBox="1"/>
          <p:nvPr/>
        </p:nvSpPr>
        <p:spPr>
          <a:xfrm>
            <a:off x="0" y="-427599"/>
            <a:ext cx="30348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i="1">
                <a:solidFill>
                  <a:schemeClr val="bg1"/>
                </a:solidFill>
              </a:rPr>
              <a:t>Change colour to match section</a:t>
            </a:r>
          </a:p>
        </p:txBody>
      </p:sp>
    </p:spTree>
    <p:extLst>
      <p:ext uri="{BB962C8B-B14F-4D97-AF65-F5344CB8AC3E}">
        <p14:creationId xmlns:p14="http://schemas.microsoft.com/office/powerpoint/2010/main" val="1897702166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BA058B1E-06B9-194A-BDEE-F49C12F6683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21868" y="1063625"/>
            <a:ext cx="6570133" cy="4767263"/>
          </a:xfrm>
          <a:custGeom>
            <a:avLst/>
            <a:gdLst>
              <a:gd name="connsiteX0" fmla="*/ 1191816 w 6570133"/>
              <a:gd name="connsiteY0" fmla="*/ 0 h 4767263"/>
              <a:gd name="connsiteX1" fmla="*/ 6570133 w 6570133"/>
              <a:gd name="connsiteY1" fmla="*/ 0 h 4767263"/>
              <a:gd name="connsiteX2" fmla="*/ 6570133 w 6570133"/>
              <a:gd name="connsiteY2" fmla="*/ 4767263 h 4767263"/>
              <a:gd name="connsiteX3" fmla="*/ 0 w 6570133"/>
              <a:gd name="connsiteY3" fmla="*/ 4767263 h 4767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70133" h="4767263">
                <a:moveTo>
                  <a:pt x="1191816" y="0"/>
                </a:moveTo>
                <a:lnTo>
                  <a:pt x="6570133" y="0"/>
                </a:lnTo>
                <a:lnTo>
                  <a:pt x="6570133" y="4767263"/>
                </a:lnTo>
                <a:lnTo>
                  <a:pt x="0" y="4767263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6356893" cy="146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0241678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4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5875868" cy="146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1345453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7513084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9E272C5-D13A-D942-B952-1D833D58E87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31150" y="0"/>
            <a:ext cx="4060849" cy="6498000"/>
          </a:xfrm>
          <a:custGeom>
            <a:avLst/>
            <a:gdLst>
              <a:gd name="connsiteX0" fmla="*/ 1624500 w 4060848"/>
              <a:gd name="connsiteY0" fmla="*/ 0 h 6497999"/>
              <a:gd name="connsiteX1" fmla="*/ 4060848 w 4060848"/>
              <a:gd name="connsiteY1" fmla="*/ 0 h 6497999"/>
              <a:gd name="connsiteX2" fmla="*/ 4060848 w 4060848"/>
              <a:gd name="connsiteY2" fmla="*/ 6497999 h 6497999"/>
              <a:gd name="connsiteX3" fmla="*/ 0 w 4060848"/>
              <a:gd name="connsiteY3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0848" h="6497999">
                <a:moveTo>
                  <a:pt x="1624500" y="0"/>
                </a:moveTo>
                <a:lnTo>
                  <a:pt x="4060848" y="0"/>
                </a:lnTo>
                <a:lnTo>
                  <a:pt x="4060848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8869646" cy="146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9049165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1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71D84973-19DB-3C48-A938-6E1DACD5C28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433084" y="0"/>
            <a:ext cx="9758915" cy="6501600"/>
          </a:xfrm>
          <a:custGeom>
            <a:avLst/>
            <a:gdLst>
              <a:gd name="connsiteX0" fmla="*/ 1624501 w 9758915"/>
              <a:gd name="connsiteY0" fmla="*/ 0 h 6501600"/>
              <a:gd name="connsiteX1" fmla="*/ 2400172 w 9758915"/>
              <a:gd name="connsiteY1" fmla="*/ 0 h 6501600"/>
              <a:gd name="connsiteX2" fmla="*/ 4060849 w 9758915"/>
              <a:gd name="connsiteY2" fmla="*/ 0 h 6501600"/>
              <a:gd name="connsiteX3" fmla="*/ 9758915 w 9758915"/>
              <a:gd name="connsiteY3" fmla="*/ 0 h 6501600"/>
              <a:gd name="connsiteX4" fmla="*/ 9758915 w 9758915"/>
              <a:gd name="connsiteY4" fmla="*/ 6501600 h 6501600"/>
              <a:gd name="connsiteX5" fmla="*/ 4060849 w 9758915"/>
              <a:gd name="connsiteY5" fmla="*/ 6501600 h 6501600"/>
              <a:gd name="connsiteX6" fmla="*/ 3913796 w 9758915"/>
              <a:gd name="connsiteY6" fmla="*/ 6501600 h 6501600"/>
              <a:gd name="connsiteX7" fmla="*/ 3914916 w 9758915"/>
              <a:gd name="connsiteY7" fmla="*/ 6496050 h 6501600"/>
              <a:gd name="connsiteX8" fmla="*/ 3662916 w 9758915"/>
              <a:gd name="connsiteY8" fmla="*/ 6244050 h 6501600"/>
              <a:gd name="connsiteX9" fmla="*/ 3410916 w 9758915"/>
              <a:gd name="connsiteY9" fmla="*/ 6496050 h 6501600"/>
              <a:gd name="connsiteX10" fmla="*/ 3412037 w 9758915"/>
              <a:gd name="connsiteY10" fmla="*/ 6501600 h 6501600"/>
              <a:gd name="connsiteX11" fmla="*/ 2400172 w 9758915"/>
              <a:gd name="connsiteY11" fmla="*/ 6501600 h 6501600"/>
              <a:gd name="connsiteX12" fmla="*/ 0 w 9758915"/>
              <a:gd name="connsiteY12" fmla="*/ 6501600 h 650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758915" h="6501600">
                <a:moveTo>
                  <a:pt x="1624501" y="0"/>
                </a:moveTo>
                <a:lnTo>
                  <a:pt x="2400172" y="0"/>
                </a:lnTo>
                <a:lnTo>
                  <a:pt x="4060849" y="0"/>
                </a:lnTo>
                <a:lnTo>
                  <a:pt x="9758915" y="0"/>
                </a:lnTo>
                <a:lnTo>
                  <a:pt x="9758915" y="6501600"/>
                </a:lnTo>
                <a:lnTo>
                  <a:pt x="4060849" y="6501600"/>
                </a:lnTo>
                <a:lnTo>
                  <a:pt x="3913796" y="6501600"/>
                </a:lnTo>
                <a:lnTo>
                  <a:pt x="3914916" y="6496050"/>
                </a:lnTo>
                <a:cubicBezTo>
                  <a:pt x="3914916" y="6356874"/>
                  <a:pt x="3802092" y="6244050"/>
                  <a:pt x="3662916" y="6244050"/>
                </a:cubicBezTo>
                <a:cubicBezTo>
                  <a:pt x="3523740" y="6244050"/>
                  <a:pt x="3410916" y="6356874"/>
                  <a:pt x="3410916" y="6496050"/>
                </a:cubicBezTo>
                <a:lnTo>
                  <a:pt x="3412037" y="6501600"/>
                </a:lnTo>
                <a:lnTo>
                  <a:pt x="2400172" y="6501600"/>
                </a:lnTo>
                <a:lnTo>
                  <a:pt x="0" y="650160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3115162" cy="341238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3961683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56EBECB-C5D1-6548-B42C-A9EE50EB1D1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637219" y="0"/>
            <a:ext cx="10554781" cy="6498000"/>
          </a:xfrm>
          <a:custGeom>
            <a:avLst/>
            <a:gdLst>
              <a:gd name="connsiteX0" fmla="*/ 1624501 w 10554781"/>
              <a:gd name="connsiteY0" fmla="*/ 0 h 6498000"/>
              <a:gd name="connsiteX1" fmla="*/ 3540583 w 10554781"/>
              <a:gd name="connsiteY1" fmla="*/ 0 h 6498000"/>
              <a:gd name="connsiteX2" fmla="*/ 4060849 w 10554781"/>
              <a:gd name="connsiteY2" fmla="*/ 0 h 6498000"/>
              <a:gd name="connsiteX3" fmla="*/ 10554781 w 10554781"/>
              <a:gd name="connsiteY3" fmla="*/ 0 h 6498000"/>
              <a:gd name="connsiteX4" fmla="*/ 10554781 w 10554781"/>
              <a:gd name="connsiteY4" fmla="*/ 6498000 h 6498000"/>
              <a:gd name="connsiteX5" fmla="*/ 4710388 w 10554781"/>
              <a:gd name="connsiteY5" fmla="*/ 6498000 h 6498000"/>
              <a:gd name="connsiteX6" fmla="*/ 4710781 w 10554781"/>
              <a:gd name="connsiteY6" fmla="*/ 6496050 h 6498000"/>
              <a:gd name="connsiteX7" fmla="*/ 4458781 w 10554781"/>
              <a:gd name="connsiteY7" fmla="*/ 6244050 h 6498000"/>
              <a:gd name="connsiteX8" fmla="*/ 4206781 w 10554781"/>
              <a:gd name="connsiteY8" fmla="*/ 6496050 h 6498000"/>
              <a:gd name="connsiteX9" fmla="*/ 4207175 w 10554781"/>
              <a:gd name="connsiteY9" fmla="*/ 6498000 h 6498000"/>
              <a:gd name="connsiteX10" fmla="*/ 4060849 w 10554781"/>
              <a:gd name="connsiteY10" fmla="*/ 6498000 h 6498000"/>
              <a:gd name="connsiteX11" fmla="*/ 3540583 w 10554781"/>
              <a:gd name="connsiteY11" fmla="*/ 6498000 h 6498000"/>
              <a:gd name="connsiteX12" fmla="*/ 0 w 10554781"/>
              <a:gd name="connsiteY12" fmla="*/ 6498000 h 6498000"/>
              <a:gd name="connsiteX13" fmla="*/ 94043 w 10554781"/>
              <a:gd name="connsiteY13" fmla="*/ 6121831 h 6498000"/>
              <a:gd name="connsiteX14" fmla="*/ 10192831 w 10554781"/>
              <a:gd name="connsiteY14" fmla="*/ 6121831 h 6498000"/>
              <a:gd name="connsiteX15" fmla="*/ 10192831 w 10554781"/>
              <a:gd name="connsiteY15" fmla="*/ 418454 h 6498000"/>
              <a:gd name="connsiteX16" fmla="*/ 1519888 w 10554781"/>
              <a:gd name="connsiteY16" fmla="*/ 418454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554781" h="6498000">
                <a:moveTo>
                  <a:pt x="1624501" y="0"/>
                </a:moveTo>
                <a:lnTo>
                  <a:pt x="3540583" y="0"/>
                </a:lnTo>
                <a:lnTo>
                  <a:pt x="4060849" y="0"/>
                </a:lnTo>
                <a:lnTo>
                  <a:pt x="10554781" y="0"/>
                </a:lnTo>
                <a:lnTo>
                  <a:pt x="10554781" y="6498000"/>
                </a:lnTo>
                <a:lnTo>
                  <a:pt x="4710388" y="6498000"/>
                </a:lnTo>
                <a:lnTo>
                  <a:pt x="4710781" y="6496050"/>
                </a:lnTo>
                <a:cubicBezTo>
                  <a:pt x="4710781" y="6356874"/>
                  <a:pt x="4597957" y="6244050"/>
                  <a:pt x="4458781" y="6244050"/>
                </a:cubicBezTo>
                <a:cubicBezTo>
                  <a:pt x="4319605" y="6244050"/>
                  <a:pt x="4206781" y="6356874"/>
                  <a:pt x="4206781" y="6496050"/>
                </a:cubicBezTo>
                <a:lnTo>
                  <a:pt x="4207175" y="6498000"/>
                </a:lnTo>
                <a:lnTo>
                  <a:pt x="4060849" y="6498000"/>
                </a:lnTo>
                <a:lnTo>
                  <a:pt x="3540583" y="6498000"/>
                </a:lnTo>
                <a:lnTo>
                  <a:pt x="0" y="6498000"/>
                </a:lnTo>
                <a:lnTo>
                  <a:pt x="94043" y="6121831"/>
                </a:lnTo>
                <a:lnTo>
                  <a:pt x="10192831" y="6121831"/>
                </a:lnTo>
                <a:lnTo>
                  <a:pt x="10192831" y="418454"/>
                </a:lnTo>
                <a:lnTo>
                  <a:pt x="1519888" y="41845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5" y="2436812"/>
            <a:ext cx="10928171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28172" cy="146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27817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D6D3A19-B41C-5A47-AF82-CCA882BCA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2941638"/>
            <a:ext cx="10969625" cy="3170237"/>
          </a:xfr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609600"/>
            <a:ext cx="10965600" cy="777240"/>
          </a:xfrm>
        </p:spPr>
        <p:txBody>
          <a:bodyPr/>
          <a:lstStyle/>
          <a:p>
            <a:r>
              <a:rPr lang="en-GB"/>
              <a:t>Case Study Title Goes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E27557F0-1BBA-6647-9998-DCEAAFB33B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9531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53948A59-8AF0-DE4F-8535-2F0B40648D1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991068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18F82DBF-EC05-BD45-B722-B564A053E9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05300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75B94588-F5B7-004F-AF61-113E2169F51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9530" y="1531620"/>
            <a:ext cx="10966590" cy="542176"/>
          </a:xfrm>
          <a:custGeom>
            <a:avLst/>
            <a:gdLst>
              <a:gd name="connsiteX0" fmla="*/ 7371537 w 10966590"/>
              <a:gd name="connsiteY0" fmla="*/ 0 h 542176"/>
              <a:gd name="connsiteX1" fmla="*/ 10966590 w 10966590"/>
              <a:gd name="connsiteY1" fmla="*/ 0 h 542176"/>
              <a:gd name="connsiteX2" fmla="*/ 10966590 w 10966590"/>
              <a:gd name="connsiteY2" fmla="*/ 542176 h 542176"/>
              <a:gd name="connsiteX3" fmla="*/ 7371537 w 10966590"/>
              <a:gd name="connsiteY3" fmla="*/ 542176 h 542176"/>
              <a:gd name="connsiteX4" fmla="*/ 3685769 w 10966590"/>
              <a:gd name="connsiteY4" fmla="*/ 0 h 542176"/>
              <a:gd name="connsiteX5" fmla="*/ 7280822 w 10966590"/>
              <a:gd name="connsiteY5" fmla="*/ 0 h 542176"/>
              <a:gd name="connsiteX6" fmla="*/ 7280822 w 10966590"/>
              <a:gd name="connsiteY6" fmla="*/ 542176 h 542176"/>
              <a:gd name="connsiteX7" fmla="*/ 3685769 w 10966590"/>
              <a:gd name="connsiteY7" fmla="*/ 542176 h 542176"/>
              <a:gd name="connsiteX8" fmla="*/ 0 w 10966590"/>
              <a:gd name="connsiteY8" fmla="*/ 0 h 542176"/>
              <a:gd name="connsiteX9" fmla="*/ 3595053 w 10966590"/>
              <a:gd name="connsiteY9" fmla="*/ 0 h 542176"/>
              <a:gd name="connsiteX10" fmla="*/ 3595053 w 10966590"/>
              <a:gd name="connsiteY10" fmla="*/ 542176 h 542176"/>
              <a:gd name="connsiteX11" fmla="*/ 0 w 10966590"/>
              <a:gd name="connsiteY11" fmla="*/ 542176 h 542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66590" h="542176">
                <a:moveTo>
                  <a:pt x="7371537" y="0"/>
                </a:moveTo>
                <a:lnTo>
                  <a:pt x="10966590" y="0"/>
                </a:lnTo>
                <a:lnTo>
                  <a:pt x="10966590" y="542176"/>
                </a:lnTo>
                <a:lnTo>
                  <a:pt x="7371537" y="542176"/>
                </a:lnTo>
                <a:close/>
                <a:moveTo>
                  <a:pt x="3685769" y="0"/>
                </a:moveTo>
                <a:lnTo>
                  <a:pt x="7280822" y="0"/>
                </a:lnTo>
                <a:lnTo>
                  <a:pt x="7280822" y="542176"/>
                </a:lnTo>
                <a:lnTo>
                  <a:pt x="3685769" y="542176"/>
                </a:lnTo>
                <a:close/>
                <a:moveTo>
                  <a:pt x="0" y="0"/>
                </a:moveTo>
                <a:lnTo>
                  <a:pt x="3595053" y="0"/>
                </a:lnTo>
                <a:lnTo>
                  <a:pt x="3595053" y="542176"/>
                </a:lnTo>
                <a:lnTo>
                  <a:pt x="0" y="542176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0" name="Text Placeholder 8">
            <a:extLst>
              <a:ext uri="{FF2B5EF4-FFF2-40B4-BE49-F238E27FC236}">
                <a16:creationId xmlns:a16="http://schemas.microsoft.com/office/drawing/2014/main" id="{5F798D50-4CE4-F447-87F8-15FF8A1658C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9531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1" name="Text Placeholder 8">
            <a:extLst>
              <a:ext uri="{FF2B5EF4-FFF2-40B4-BE49-F238E27FC236}">
                <a16:creationId xmlns:a16="http://schemas.microsoft.com/office/drawing/2014/main" id="{DD283EE5-3BA3-874C-A54B-C4EDCBEDDAC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991068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2" name="Text Placeholder 8">
            <a:extLst>
              <a:ext uri="{FF2B5EF4-FFF2-40B4-BE49-F238E27FC236}">
                <a16:creationId xmlns:a16="http://schemas.microsoft.com/office/drawing/2014/main" id="{E5589F9A-A53F-A84C-B850-BA74F767051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305300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</p:spTree>
    <p:extLst>
      <p:ext uri="{BB962C8B-B14F-4D97-AF65-F5344CB8AC3E}">
        <p14:creationId xmlns:p14="http://schemas.microsoft.com/office/powerpoint/2010/main" val="2452224754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5CB573B-2568-6246-9F01-9C335F79621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231118" cy="6497638"/>
          </a:xfrm>
          <a:custGeom>
            <a:avLst/>
            <a:gdLst>
              <a:gd name="connsiteX0" fmla="*/ 0 w 6231118"/>
              <a:gd name="connsiteY0" fmla="*/ 0 h 6497638"/>
              <a:gd name="connsiteX1" fmla="*/ 6231118 w 6231118"/>
              <a:gd name="connsiteY1" fmla="*/ 0 h 6497638"/>
              <a:gd name="connsiteX2" fmla="*/ 4606709 w 6231118"/>
              <a:gd name="connsiteY2" fmla="*/ 6497638 h 6497638"/>
              <a:gd name="connsiteX3" fmla="*/ 0 w 6231118"/>
              <a:gd name="connsiteY3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31118" h="6497638">
                <a:moveTo>
                  <a:pt x="0" y="0"/>
                </a:moveTo>
                <a:lnTo>
                  <a:pt x="6231118" y="0"/>
                </a:lnTo>
                <a:lnTo>
                  <a:pt x="4606709" y="6497638"/>
                </a:lnTo>
                <a:lnTo>
                  <a:pt x="0" y="649763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39F9F02D-42E6-8E46-8C4B-F728CEA443D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948113" y="609600"/>
            <a:ext cx="7635875" cy="5376421"/>
          </a:xfrm>
          <a:solidFill>
            <a:schemeClr val="accent5"/>
          </a:solidFill>
        </p:spPr>
        <p:txBody>
          <a:bodyPr>
            <a:norm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3330048" cy="254838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3208" y="871920"/>
            <a:ext cx="7360458" cy="511410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0019679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 - 50/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>
            <a:extLst>
              <a:ext uri="{FF2B5EF4-FFF2-40B4-BE49-F238E27FC236}">
                <a16:creationId xmlns:a16="http://schemas.microsoft.com/office/drawing/2014/main" id="{476D85D8-44D1-3346-A88C-E1C4318EBD4E}"/>
              </a:ext>
            </a:extLst>
          </p:cNvPr>
          <p:cNvSpPr/>
          <p:nvPr/>
        </p:nvSpPr>
        <p:spPr>
          <a:xfrm>
            <a:off x="0" y="0"/>
            <a:ext cx="6096000" cy="6498000"/>
          </a:xfrm>
          <a:custGeom>
            <a:avLst/>
            <a:gdLst>
              <a:gd name="connsiteX0" fmla="*/ 0 w 6096000"/>
              <a:gd name="connsiteY0" fmla="*/ 0 h 6498000"/>
              <a:gd name="connsiteX1" fmla="*/ 6096000 w 6096000"/>
              <a:gd name="connsiteY1" fmla="*/ 0 h 6498000"/>
              <a:gd name="connsiteX2" fmla="*/ 6096000 w 6096000"/>
              <a:gd name="connsiteY2" fmla="*/ 6244050 h 6498000"/>
              <a:gd name="connsiteX3" fmla="*/ 5844000 w 6096000"/>
              <a:gd name="connsiteY3" fmla="*/ 6496050 h 6498000"/>
              <a:gd name="connsiteX4" fmla="*/ 5844197 w 6096000"/>
              <a:gd name="connsiteY4" fmla="*/ 6498000 h 6498000"/>
              <a:gd name="connsiteX5" fmla="*/ 0 w 6096000"/>
              <a:gd name="connsiteY5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0" h="6498000">
                <a:moveTo>
                  <a:pt x="0" y="0"/>
                </a:moveTo>
                <a:lnTo>
                  <a:pt x="6096000" y="0"/>
                </a:lnTo>
                <a:lnTo>
                  <a:pt x="6096000" y="6244050"/>
                </a:lnTo>
                <a:cubicBezTo>
                  <a:pt x="5956824" y="6244050"/>
                  <a:pt x="5844000" y="6356874"/>
                  <a:pt x="5844000" y="6496050"/>
                </a:cubicBezTo>
                <a:lnTo>
                  <a:pt x="5844197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5304753" cy="119274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5304753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1741548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- ima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5477935" cy="119274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802342"/>
            <a:ext cx="5487666" cy="444600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4482841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- image background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5477935" cy="119274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052569D9-CE1C-EC4F-B932-F0ADE6E84BF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5999" y="1802342"/>
            <a:ext cx="792480" cy="528398"/>
          </a:xfrm>
        </p:spPr>
        <p:txBody>
          <a:bodyPr tIns="0" bIns="0" anchor="ctr">
            <a:noAutofit/>
          </a:bodyPr>
          <a:lstStyle>
            <a:lvl1pPr algn="r"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CBC6EDB3-DD20-244A-A980-6A1FD175B51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095999" y="2466686"/>
            <a:ext cx="792480" cy="528398"/>
          </a:xfrm>
        </p:spPr>
        <p:txBody>
          <a:bodyPr tIns="0" bIns="0" anchor="ctr">
            <a:noAutofit/>
          </a:bodyPr>
          <a:lstStyle>
            <a:lvl1pPr algn="r"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02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2F01659-8CFF-1A43-B4AE-8DD102C457B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95999" y="3131030"/>
            <a:ext cx="792480" cy="528398"/>
          </a:xfrm>
        </p:spPr>
        <p:txBody>
          <a:bodyPr tIns="0" bIns="0" anchor="ctr">
            <a:noAutofit/>
          </a:bodyPr>
          <a:lstStyle>
            <a:lvl1pPr algn="r"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03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7543A65C-73BE-6543-8FD4-911F06EFCCA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095999" y="3795374"/>
            <a:ext cx="792480" cy="528398"/>
          </a:xfrm>
        </p:spPr>
        <p:txBody>
          <a:bodyPr tIns="0" bIns="0" anchor="ctr">
            <a:noAutofit/>
          </a:bodyPr>
          <a:lstStyle>
            <a:lvl1pPr algn="r"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04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616C2078-9A7F-AA44-B351-57E689A3C22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95999" y="4459718"/>
            <a:ext cx="792480" cy="528398"/>
          </a:xfrm>
        </p:spPr>
        <p:txBody>
          <a:bodyPr tIns="0" bIns="0" anchor="ctr">
            <a:noAutofit/>
          </a:bodyPr>
          <a:lstStyle>
            <a:lvl1pPr algn="r"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05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DC7FCC43-6167-0241-8E00-E6CDF85B9C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69354" y="1802342"/>
            <a:ext cx="4860696" cy="528398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2DFF8DF8-0C9B-8B46-B0B4-2371F11D3103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6969354" y="2466686"/>
            <a:ext cx="4860696" cy="528398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74A9762A-B8E1-2D48-820F-6869A93BB63F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6969353" y="3153100"/>
            <a:ext cx="4860696" cy="528398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D1594578-C69C-4343-8929-33038993FB8E}"/>
              </a:ext>
            </a:extLst>
          </p:cNvPr>
          <p:cNvSpPr>
            <a:spLocks noGrp="1"/>
          </p:cNvSpPr>
          <p:nvPr>
            <p:ph idx="21"/>
          </p:nvPr>
        </p:nvSpPr>
        <p:spPr>
          <a:xfrm>
            <a:off x="6969353" y="3806964"/>
            <a:ext cx="4860696" cy="528398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E5B61243-FB61-9E4D-A5DF-2275F80DD1E7}"/>
              </a:ext>
            </a:extLst>
          </p:cNvPr>
          <p:cNvSpPr>
            <a:spLocks noGrp="1"/>
          </p:cNvSpPr>
          <p:nvPr>
            <p:ph idx="22"/>
          </p:nvPr>
        </p:nvSpPr>
        <p:spPr>
          <a:xfrm>
            <a:off x="6969353" y="4457103"/>
            <a:ext cx="4860696" cy="528398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230284561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- Alterna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5E3FC6C-2F1E-FE41-BDBC-E6D440A6021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45000" y="1704600"/>
            <a:ext cx="7902000" cy="3448800"/>
          </a:xfrm>
          <a:solidFill>
            <a:schemeClr val="bg1"/>
          </a:solidFill>
        </p:spPr>
        <p:txBody>
          <a:bodyPr lIns="360000" rIns="5184000" anchor="ctr">
            <a:normAutofit/>
          </a:bodyPr>
          <a:lstStyle>
            <a:lvl1pPr>
              <a:lnSpc>
                <a:spcPct val="90000"/>
              </a:lnSpc>
              <a:spcAft>
                <a:spcPts val="0"/>
              </a:spcAft>
              <a:defRPr sz="3200" b="1"/>
            </a:lvl1pPr>
          </a:lstStyle>
          <a:p>
            <a:pPr lvl="0"/>
            <a:r>
              <a:rPr lang="en-GB"/>
              <a:t>Agenda slide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796E59D0-2D90-6947-A2A4-A20F81D6202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294599" y="1704600"/>
            <a:ext cx="4752402" cy="3448800"/>
          </a:xfrm>
          <a:noFill/>
        </p:spPr>
        <p:txBody>
          <a:bodyPr lIns="90000" rIns="90000" anchor="ctr"/>
          <a:lstStyle>
            <a:lvl1pPr marL="622300" indent="-622300">
              <a:lnSpc>
                <a:spcPct val="80000"/>
              </a:lnSpc>
              <a:spcAft>
                <a:spcPts val="1800"/>
              </a:spcAft>
              <a:buClr>
                <a:schemeClr val="accent4"/>
              </a:buClr>
              <a:buFont typeface="+mj-lt"/>
              <a:buAutoNum type="arabicPeriod"/>
              <a:tabLst/>
              <a:defRPr sz="2400" b="0"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824784972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/ statement - im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5585" y="1704806"/>
            <a:ext cx="7900830" cy="3448388"/>
          </a:xfrm>
        </p:spPr>
        <p:txBody>
          <a:bodyPr anchor="ctr"/>
          <a:lstStyle>
            <a:lvl1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bg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bg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4616495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0 / 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55C9D7FD-4372-984B-82EC-1682388A058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286575" y="0"/>
            <a:ext cx="6905425" cy="6496050"/>
          </a:xfrm>
          <a:custGeom>
            <a:avLst/>
            <a:gdLst>
              <a:gd name="connsiteX0" fmla="*/ 1674037 w 6905425"/>
              <a:gd name="connsiteY0" fmla="*/ 0 h 6496050"/>
              <a:gd name="connsiteX1" fmla="*/ 6905425 w 6905425"/>
              <a:gd name="connsiteY1" fmla="*/ 0 h 6496050"/>
              <a:gd name="connsiteX2" fmla="*/ 6905425 w 6905425"/>
              <a:gd name="connsiteY2" fmla="*/ 6496050 h 6496050"/>
              <a:gd name="connsiteX3" fmla="*/ 1061425 w 6905425"/>
              <a:gd name="connsiteY3" fmla="*/ 6496050 h 6496050"/>
              <a:gd name="connsiteX4" fmla="*/ 809425 w 6905425"/>
              <a:gd name="connsiteY4" fmla="*/ 6244050 h 6496050"/>
              <a:gd name="connsiteX5" fmla="*/ 557425 w 6905425"/>
              <a:gd name="connsiteY5" fmla="*/ 6496050 h 6496050"/>
              <a:gd name="connsiteX6" fmla="*/ 0 w 6905425"/>
              <a:gd name="connsiteY6" fmla="*/ 6496050 h 649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05425" h="6496050">
                <a:moveTo>
                  <a:pt x="1674037" y="0"/>
                </a:moveTo>
                <a:lnTo>
                  <a:pt x="6905425" y="0"/>
                </a:lnTo>
                <a:lnTo>
                  <a:pt x="6905425" y="6496050"/>
                </a:lnTo>
                <a:lnTo>
                  <a:pt x="1061425" y="6496050"/>
                </a:lnTo>
                <a:cubicBezTo>
                  <a:pt x="1061425" y="6356874"/>
                  <a:pt x="948601" y="6244050"/>
                  <a:pt x="809425" y="6244050"/>
                </a:cubicBezTo>
                <a:cubicBezTo>
                  <a:pt x="670249" y="6244050"/>
                  <a:pt x="557425" y="6356874"/>
                  <a:pt x="557425" y="6496050"/>
                </a:cubicBezTo>
                <a:lnTo>
                  <a:pt x="0" y="649605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noAutofit/>
          </a:bodyPr>
          <a:lstStyle/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206A2BC-C7D2-1F4A-8EFA-C1457E5BF1A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6960612" cy="6497638"/>
          </a:xfrm>
          <a:custGeom>
            <a:avLst/>
            <a:gdLst>
              <a:gd name="connsiteX0" fmla="*/ 0 w 6960612"/>
              <a:gd name="connsiteY0" fmla="*/ 0 h 6497638"/>
              <a:gd name="connsiteX1" fmla="*/ 6960612 w 6960612"/>
              <a:gd name="connsiteY1" fmla="*/ 0 h 6497638"/>
              <a:gd name="connsiteX2" fmla="*/ 5286165 w 6960612"/>
              <a:gd name="connsiteY2" fmla="*/ 6497638 h 6497638"/>
              <a:gd name="connsiteX3" fmla="*/ 0 w 6960612"/>
              <a:gd name="connsiteY3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60612" h="6497638">
                <a:moveTo>
                  <a:pt x="0" y="0"/>
                </a:moveTo>
                <a:lnTo>
                  <a:pt x="6960612" y="0"/>
                </a:lnTo>
                <a:lnTo>
                  <a:pt x="5286165" y="6497638"/>
                </a:lnTo>
                <a:lnTo>
                  <a:pt x="0" y="6497638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 anchor="ctr">
            <a:noAutofit/>
          </a:bodyPr>
          <a:lstStyle/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78697FE-A3E1-4148-AE49-9A90AB99A7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79858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/ statement - image w/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5585" y="1704806"/>
            <a:ext cx="7900830" cy="3448388"/>
          </a:xfrm>
          <a:solidFill>
            <a:schemeClr val="bg1"/>
          </a:solidFill>
        </p:spPr>
        <p:txBody>
          <a:bodyPr anchor="ctr"/>
          <a:lstStyle>
            <a:lvl1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4973380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 quot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200" y="1620078"/>
            <a:ext cx="10965600" cy="3617843"/>
          </a:xfrm>
        </p:spPr>
        <p:txBody>
          <a:bodyPr anchor="ctr"/>
          <a:lstStyle>
            <a:lvl1pPr algn="ctr">
              <a:defRPr b="0"/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3" name="Graphic 6">
            <a:extLst>
              <a:ext uri="{FF2B5EF4-FFF2-40B4-BE49-F238E27FC236}">
                <a16:creationId xmlns:a16="http://schemas.microsoft.com/office/drawing/2014/main" id="{6AFF0189-2B17-044A-95A5-0CE65C3B7CF9}"/>
              </a:ext>
            </a:extLst>
          </p:cNvPr>
          <p:cNvSpPr/>
          <p:nvPr/>
        </p:nvSpPr>
        <p:spPr>
          <a:xfrm>
            <a:off x="5877609" y="1210876"/>
            <a:ext cx="441598" cy="301070"/>
          </a:xfrm>
          <a:custGeom>
            <a:avLst/>
            <a:gdLst>
              <a:gd name="connsiteX0" fmla="*/ 0 w 441598"/>
              <a:gd name="connsiteY0" fmla="*/ 200707 h 301070"/>
              <a:gd name="connsiteX1" fmla="*/ 100363 w 441598"/>
              <a:gd name="connsiteY1" fmla="*/ 301070 h 301070"/>
              <a:gd name="connsiteX2" fmla="*/ 200726 w 441598"/>
              <a:gd name="connsiteY2" fmla="*/ 200707 h 301070"/>
              <a:gd name="connsiteX3" fmla="*/ 102389 w 441598"/>
              <a:gd name="connsiteY3" fmla="*/ 100402 h 301070"/>
              <a:gd name="connsiteX4" fmla="*/ 200726 w 441598"/>
              <a:gd name="connsiteY4" fmla="*/ 60204 h 301070"/>
              <a:gd name="connsiteX5" fmla="*/ 200708 w 441598"/>
              <a:gd name="connsiteY5" fmla="*/ 0 h 301070"/>
              <a:gd name="connsiteX6" fmla="*/ 0 w 441598"/>
              <a:gd name="connsiteY6" fmla="*/ 200707 h 301070"/>
              <a:gd name="connsiteX7" fmla="*/ 441579 w 441598"/>
              <a:gd name="connsiteY7" fmla="*/ 0 h 301070"/>
              <a:gd name="connsiteX8" fmla="*/ 240872 w 441598"/>
              <a:gd name="connsiteY8" fmla="*/ 200707 h 301070"/>
              <a:gd name="connsiteX9" fmla="*/ 341235 w 441598"/>
              <a:gd name="connsiteY9" fmla="*/ 301070 h 301070"/>
              <a:gd name="connsiteX10" fmla="*/ 441598 w 441598"/>
              <a:gd name="connsiteY10" fmla="*/ 200707 h 301070"/>
              <a:gd name="connsiteX11" fmla="*/ 343260 w 441598"/>
              <a:gd name="connsiteY11" fmla="*/ 100402 h 301070"/>
              <a:gd name="connsiteX12" fmla="*/ 441598 w 441598"/>
              <a:gd name="connsiteY12" fmla="*/ 60204 h 301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41598" h="301070">
                <a:moveTo>
                  <a:pt x="0" y="200707"/>
                </a:moveTo>
                <a:cubicBezTo>
                  <a:pt x="0" y="256130"/>
                  <a:pt x="44923" y="301070"/>
                  <a:pt x="100363" y="301070"/>
                </a:cubicBezTo>
                <a:cubicBezTo>
                  <a:pt x="155786" y="301070"/>
                  <a:pt x="200726" y="256147"/>
                  <a:pt x="200726" y="200707"/>
                </a:cubicBezTo>
                <a:cubicBezTo>
                  <a:pt x="200726" y="145961"/>
                  <a:pt x="156872" y="101486"/>
                  <a:pt x="102389" y="100402"/>
                </a:cubicBezTo>
                <a:cubicBezTo>
                  <a:pt x="127719" y="75559"/>
                  <a:pt x="162424" y="60204"/>
                  <a:pt x="200726" y="60204"/>
                </a:cubicBezTo>
                <a:lnTo>
                  <a:pt x="200708" y="0"/>
                </a:lnTo>
                <a:cubicBezTo>
                  <a:pt x="89862" y="0"/>
                  <a:pt x="0" y="89866"/>
                  <a:pt x="0" y="200707"/>
                </a:cubicBezTo>
                <a:close/>
                <a:moveTo>
                  <a:pt x="441579" y="0"/>
                </a:moveTo>
                <a:cubicBezTo>
                  <a:pt x="330733" y="0"/>
                  <a:pt x="240872" y="89866"/>
                  <a:pt x="240872" y="200707"/>
                </a:cubicBezTo>
                <a:cubicBezTo>
                  <a:pt x="240872" y="256130"/>
                  <a:pt x="285813" y="301070"/>
                  <a:pt x="341235" y="301070"/>
                </a:cubicBezTo>
                <a:cubicBezTo>
                  <a:pt x="396656" y="301070"/>
                  <a:pt x="441598" y="256147"/>
                  <a:pt x="441598" y="200707"/>
                </a:cubicBezTo>
                <a:cubicBezTo>
                  <a:pt x="441598" y="145961"/>
                  <a:pt x="397744" y="101486"/>
                  <a:pt x="343260" y="100402"/>
                </a:cubicBezTo>
                <a:cubicBezTo>
                  <a:pt x="368590" y="75559"/>
                  <a:pt x="403315" y="60204"/>
                  <a:pt x="441598" y="60204"/>
                </a:cubicBezTo>
                <a:close/>
              </a:path>
            </a:pathLst>
          </a:custGeom>
          <a:solidFill>
            <a:schemeClr val="accent4"/>
          </a:solid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" name="Graphic 9">
            <a:extLst>
              <a:ext uri="{FF2B5EF4-FFF2-40B4-BE49-F238E27FC236}">
                <a16:creationId xmlns:a16="http://schemas.microsoft.com/office/drawing/2014/main" id="{8FDACD0F-927F-324F-81B7-9EB5A9A2FA9B}"/>
              </a:ext>
            </a:extLst>
          </p:cNvPr>
          <p:cNvSpPr/>
          <p:nvPr/>
        </p:nvSpPr>
        <p:spPr>
          <a:xfrm>
            <a:off x="5877608" y="5348453"/>
            <a:ext cx="441598" cy="301070"/>
          </a:xfrm>
          <a:custGeom>
            <a:avLst/>
            <a:gdLst>
              <a:gd name="connsiteX0" fmla="*/ 0 w 441598"/>
              <a:gd name="connsiteY0" fmla="*/ 200707 h 301070"/>
              <a:gd name="connsiteX1" fmla="*/ 100363 w 441598"/>
              <a:gd name="connsiteY1" fmla="*/ 301070 h 301070"/>
              <a:gd name="connsiteX2" fmla="*/ 200726 w 441598"/>
              <a:gd name="connsiteY2" fmla="*/ 200707 h 301070"/>
              <a:gd name="connsiteX3" fmla="*/ 102389 w 441598"/>
              <a:gd name="connsiteY3" fmla="*/ 100402 h 301070"/>
              <a:gd name="connsiteX4" fmla="*/ 200726 w 441598"/>
              <a:gd name="connsiteY4" fmla="*/ 60204 h 301070"/>
              <a:gd name="connsiteX5" fmla="*/ 200708 w 441598"/>
              <a:gd name="connsiteY5" fmla="*/ 0 h 301070"/>
              <a:gd name="connsiteX6" fmla="*/ 0 w 441598"/>
              <a:gd name="connsiteY6" fmla="*/ 200707 h 301070"/>
              <a:gd name="connsiteX7" fmla="*/ 441579 w 441598"/>
              <a:gd name="connsiteY7" fmla="*/ 0 h 301070"/>
              <a:gd name="connsiteX8" fmla="*/ 240872 w 441598"/>
              <a:gd name="connsiteY8" fmla="*/ 200707 h 301070"/>
              <a:gd name="connsiteX9" fmla="*/ 341235 w 441598"/>
              <a:gd name="connsiteY9" fmla="*/ 301070 h 301070"/>
              <a:gd name="connsiteX10" fmla="*/ 441598 w 441598"/>
              <a:gd name="connsiteY10" fmla="*/ 200707 h 301070"/>
              <a:gd name="connsiteX11" fmla="*/ 343260 w 441598"/>
              <a:gd name="connsiteY11" fmla="*/ 100402 h 301070"/>
              <a:gd name="connsiteX12" fmla="*/ 441598 w 441598"/>
              <a:gd name="connsiteY12" fmla="*/ 60204 h 301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41598" h="301070">
                <a:moveTo>
                  <a:pt x="0" y="200707"/>
                </a:moveTo>
                <a:cubicBezTo>
                  <a:pt x="0" y="256130"/>
                  <a:pt x="44923" y="301070"/>
                  <a:pt x="100363" y="301070"/>
                </a:cubicBezTo>
                <a:cubicBezTo>
                  <a:pt x="155786" y="301070"/>
                  <a:pt x="200726" y="256147"/>
                  <a:pt x="200726" y="200707"/>
                </a:cubicBezTo>
                <a:cubicBezTo>
                  <a:pt x="200726" y="145961"/>
                  <a:pt x="156872" y="101486"/>
                  <a:pt x="102389" y="100402"/>
                </a:cubicBezTo>
                <a:cubicBezTo>
                  <a:pt x="127719" y="75559"/>
                  <a:pt x="162424" y="60204"/>
                  <a:pt x="200726" y="60204"/>
                </a:cubicBezTo>
                <a:lnTo>
                  <a:pt x="200708" y="0"/>
                </a:lnTo>
                <a:cubicBezTo>
                  <a:pt x="89862" y="0"/>
                  <a:pt x="0" y="89866"/>
                  <a:pt x="0" y="200707"/>
                </a:cubicBezTo>
                <a:close/>
                <a:moveTo>
                  <a:pt x="441579" y="0"/>
                </a:moveTo>
                <a:cubicBezTo>
                  <a:pt x="330733" y="0"/>
                  <a:pt x="240872" y="89866"/>
                  <a:pt x="240872" y="200707"/>
                </a:cubicBezTo>
                <a:cubicBezTo>
                  <a:pt x="240872" y="256130"/>
                  <a:pt x="285813" y="301070"/>
                  <a:pt x="341235" y="301070"/>
                </a:cubicBezTo>
                <a:cubicBezTo>
                  <a:pt x="396656" y="301070"/>
                  <a:pt x="441598" y="256147"/>
                  <a:pt x="441598" y="200707"/>
                </a:cubicBezTo>
                <a:cubicBezTo>
                  <a:pt x="441598" y="145961"/>
                  <a:pt x="397744" y="101486"/>
                  <a:pt x="343260" y="100402"/>
                </a:cubicBezTo>
                <a:cubicBezTo>
                  <a:pt x="368590" y="75559"/>
                  <a:pt x="403315" y="60204"/>
                  <a:pt x="441598" y="60204"/>
                </a:cubicBezTo>
                <a:close/>
              </a:path>
            </a:pathLst>
          </a:custGeom>
          <a:solidFill>
            <a:schemeClr val="accent4"/>
          </a:solid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196455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490D2185-5F86-7749-BB4E-183109B4026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12192000" cy="6497638"/>
          </a:xfrm>
          <a:custGeom>
            <a:avLst/>
            <a:gdLst>
              <a:gd name="connsiteX0" fmla="*/ 12192000 w 12192000"/>
              <a:gd name="connsiteY0" fmla="*/ 2425083 h 6497638"/>
              <a:gd name="connsiteX1" fmla="*/ 12192000 w 12192000"/>
              <a:gd name="connsiteY1" fmla="*/ 6496050 h 6497638"/>
              <a:gd name="connsiteX2" fmla="*/ 11143308 w 12192000"/>
              <a:gd name="connsiteY2" fmla="*/ 6496050 h 6497638"/>
              <a:gd name="connsiteX3" fmla="*/ 0 w 12192000"/>
              <a:gd name="connsiteY3" fmla="*/ 0 h 6497638"/>
              <a:gd name="connsiteX4" fmla="*/ 6960612 w 12192000"/>
              <a:gd name="connsiteY4" fmla="*/ 0 h 6497638"/>
              <a:gd name="connsiteX5" fmla="*/ 5286165 w 12192000"/>
              <a:gd name="connsiteY5" fmla="*/ 6497638 h 6497638"/>
              <a:gd name="connsiteX6" fmla="*/ 0 w 12192000"/>
              <a:gd name="connsiteY6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497638">
                <a:moveTo>
                  <a:pt x="12192000" y="2425083"/>
                </a:moveTo>
                <a:lnTo>
                  <a:pt x="12192000" y="6496050"/>
                </a:lnTo>
                <a:lnTo>
                  <a:pt x="11143308" y="6496050"/>
                </a:lnTo>
                <a:close/>
                <a:moveTo>
                  <a:pt x="0" y="0"/>
                </a:moveTo>
                <a:lnTo>
                  <a:pt x="6960612" y="0"/>
                </a:lnTo>
                <a:lnTo>
                  <a:pt x="5286165" y="6497638"/>
                </a:lnTo>
                <a:lnTo>
                  <a:pt x="0" y="6497638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 anchor="ctr">
            <a:noAutofit/>
          </a:bodyPr>
          <a:lstStyle/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781921-067E-D84A-964D-D16F6D724D9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293766" y="0"/>
            <a:ext cx="6116546" cy="3249000"/>
          </a:xfrm>
        </p:spPr>
        <p:txBody>
          <a:bodyPr tIns="0" bIns="0" anchor="b">
            <a:noAutofit/>
          </a:bodyPr>
          <a:lstStyle>
            <a:lvl1pPr>
              <a:defRPr sz="20000" b="1" i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5892ADA3-681B-4848-8013-ACCCDEB5DE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557963" y="3081200"/>
            <a:ext cx="4852349" cy="3169219"/>
          </a:xfrm>
        </p:spPr>
        <p:txBody>
          <a:bodyPr>
            <a:noAutofit/>
          </a:bodyPr>
          <a:lstStyle>
            <a:lvl1pPr>
              <a:lnSpc>
                <a:spcPts val="6000"/>
              </a:lnSpc>
              <a:spcAft>
                <a:spcPts val="0"/>
              </a:spcAft>
              <a:defRPr sz="6000" b="1" i="1"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43F26965-B205-DB42-AEAF-942D75F53F5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769605" y="822037"/>
            <a:ext cx="3524708" cy="1865746"/>
          </a:xfrm>
          <a:custGeom>
            <a:avLst/>
            <a:gdLst>
              <a:gd name="connsiteX0" fmla="*/ 3242518 w 3524708"/>
              <a:gd name="connsiteY0" fmla="*/ 0 h 1865746"/>
              <a:gd name="connsiteX1" fmla="*/ 3524708 w 3524708"/>
              <a:gd name="connsiteY1" fmla="*/ 0 h 1865746"/>
              <a:gd name="connsiteX2" fmla="*/ 3044984 w 3524708"/>
              <a:gd name="connsiteY2" fmla="*/ 1865746 h 1865746"/>
              <a:gd name="connsiteX3" fmla="*/ 2762794 w 3524708"/>
              <a:gd name="connsiteY3" fmla="*/ 1865746 h 1865746"/>
              <a:gd name="connsiteX4" fmla="*/ 2689960 w 3524708"/>
              <a:gd name="connsiteY4" fmla="*/ 0 h 1865746"/>
              <a:gd name="connsiteX5" fmla="*/ 2972150 w 3524708"/>
              <a:gd name="connsiteY5" fmla="*/ 0 h 1865746"/>
              <a:gd name="connsiteX6" fmla="*/ 2492426 w 3524708"/>
              <a:gd name="connsiteY6" fmla="*/ 1865746 h 1865746"/>
              <a:gd name="connsiteX7" fmla="*/ 2210236 w 3524708"/>
              <a:gd name="connsiteY7" fmla="*/ 1865746 h 1865746"/>
              <a:gd name="connsiteX8" fmla="*/ 2137401 w 3524708"/>
              <a:gd name="connsiteY8" fmla="*/ 0 h 1865746"/>
              <a:gd name="connsiteX9" fmla="*/ 2419591 w 3524708"/>
              <a:gd name="connsiteY9" fmla="*/ 0 h 1865746"/>
              <a:gd name="connsiteX10" fmla="*/ 1939867 w 3524708"/>
              <a:gd name="connsiteY10" fmla="*/ 1865746 h 1865746"/>
              <a:gd name="connsiteX11" fmla="*/ 1657677 w 3524708"/>
              <a:gd name="connsiteY11" fmla="*/ 1865746 h 1865746"/>
              <a:gd name="connsiteX12" fmla="*/ 1584842 w 3524708"/>
              <a:gd name="connsiteY12" fmla="*/ 0 h 1865746"/>
              <a:gd name="connsiteX13" fmla="*/ 1867032 w 3524708"/>
              <a:gd name="connsiteY13" fmla="*/ 0 h 1865746"/>
              <a:gd name="connsiteX14" fmla="*/ 1387308 w 3524708"/>
              <a:gd name="connsiteY14" fmla="*/ 1865746 h 1865746"/>
              <a:gd name="connsiteX15" fmla="*/ 1105118 w 3524708"/>
              <a:gd name="connsiteY15" fmla="*/ 1865746 h 1865746"/>
              <a:gd name="connsiteX16" fmla="*/ 1032283 w 3524708"/>
              <a:gd name="connsiteY16" fmla="*/ 0 h 1865746"/>
              <a:gd name="connsiteX17" fmla="*/ 1314473 w 3524708"/>
              <a:gd name="connsiteY17" fmla="*/ 0 h 1865746"/>
              <a:gd name="connsiteX18" fmla="*/ 834749 w 3524708"/>
              <a:gd name="connsiteY18" fmla="*/ 1865746 h 1865746"/>
              <a:gd name="connsiteX19" fmla="*/ 552559 w 3524708"/>
              <a:gd name="connsiteY19" fmla="*/ 1865746 h 1865746"/>
              <a:gd name="connsiteX20" fmla="*/ 479724 w 3524708"/>
              <a:gd name="connsiteY20" fmla="*/ 0 h 1865746"/>
              <a:gd name="connsiteX21" fmla="*/ 761914 w 3524708"/>
              <a:gd name="connsiteY21" fmla="*/ 0 h 1865746"/>
              <a:gd name="connsiteX22" fmla="*/ 282190 w 3524708"/>
              <a:gd name="connsiteY22" fmla="*/ 1865746 h 1865746"/>
              <a:gd name="connsiteX23" fmla="*/ 0 w 3524708"/>
              <a:gd name="connsiteY23" fmla="*/ 1865746 h 1865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524708" h="1865746">
                <a:moveTo>
                  <a:pt x="3242518" y="0"/>
                </a:moveTo>
                <a:lnTo>
                  <a:pt x="3524708" y="0"/>
                </a:lnTo>
                <a:lnTo>
                  <a:pt x="3044984" y="1865746"/>
                </a:lnTo>
                <a:lnTo>
                  <a:pt x="2762794" y="1865746"/>
                </a:lnTo>
                <a:close/>
                <a:moveTo>
                  <a:pt x="2689960" y="0"/>
                </a:moveTo>
                <a:lnTo>
                  <a:pt x="2972150" y="0"/>
                </a:lnTo>
                <a:lnTo>
                  <a:pt x="2492426" y="1865746"/>
                </a:lnTo>
                <a:lnTo>
                  <a:pt x="2210236" y="1865746"/>
                </a:lnTo>
                <a:close/>
                <a:moveTo>
                  <a:pt x="2137401" y="0"/>
                </a:moveTo>
                <a:lnTo>
                  <a:pt x="2419591" y="0"/>
                </a:lnTo>
                <a:lnTo>
                  <a:pt x="1939867" y="1865746"/>
                </a:lnTo>
                <a:lnTo>
                  <a:pt x="1657677" y="1865746"/>
                </a:lnTo>
                <a:close/>
                <a:moveTo>
                  <a:pt x="1584842" y="0"/>
                </a:moveTo>
                <a:lnTo>
                  <a:pt x="1867032" y="0"/>
                </a:lnTo>
                <a:lnTo>
                  <a:pt x="1387308" y="1865746"/>
                </a:lnTo>
                <a:lnTo>
                  <a:pt x="1105118" y="1865746"/>
                </a:lnTo>
                <a:close/>
                <a:moveTo>
                  <a:pt x="1032283" y="0"/>
                </a:moveTo>
                <a:lnTo>
                  <a:pt x="1314473" y="0"/>
                </a:lnTo>
                <a:lnTo>
                  <a:pt x="834749" y="1865746"/>
                </a:lnTo>
                <a:lnTo>
                  <a:pt x="552559" y="1865746"/>
                </a:lnTo>
                <a:close/>
                <a:moveTo>
                  <a:pt x="479724" y="0"/>
                </a:moveTo>
                <a:lnTo>
                  <a:pt x="761914" y="0"/>
                </a:lnTo>
                <a:lnTo>
                  <a:pt x="282190" y="1865746"/>
                </a:lnTo>
                <a:lnTo>
                  <a:pt x="0" y="186574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6613026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900" y="1363980"/>
            <a:ext cx="10043159" cy="4130040"/>
          </a:xfrm>
          <a:prstGeom prst="parallelogram">
            <a:avLst/>
          </a:prstGeom>
          <a:solidFill>
            <a:schemeClr val="tx1"/>
          </a:solidFill>
        </p:spPr>
        <p:txBody>
          <a:bodyPr anchor="ctr"/>
          <a:lstStyle>
            <a:lvl1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bg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bg1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bg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bg1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8309546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divider Alterna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A4938D4-7324-F04A-8293-68CFC05B0FF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0"/>
            <a:ext cx="12192000" cy="6497638"/>
          </a:xfrm>
          <a:custGeom>
            <a:avLst/>
            <a:gdLst>
              <a:gd name="connsiteX0" fmla="*/ 0 w 12192000"/>
              <a:gd name="connsiteY0" fmla="*/ 0 h 6497638"/>
              <a:gd name="connsiteX1" fmla="*/ 12192000 w 12192000"/>
              <a:gd name="connsiteY1" fmla="*/ 0 h 6497638"/>
              <a:gd name="connsiteX2" fmla="*/ 12192000 w 12192000"/>
              <a:gd name="connsiteY2" fmla="*/ 6497638 h 6497638"/>
              <a:gd name="connsiteX3" fmla="*/ 6347680 w 12192000"/>
              <a:gd name="connsiteY3" fmla="*/ 6497638 h 6497638"/>
              <a:gd name="connsiteX4" fmla="*/ 6348000 w 12192000"/>
              <a:gd name="connsiteY4" fmla="*/ 6496050 h 6497638"/>
              <a:gd name="connsiteX5" fmla="*/ 6096000 w 12192000"/>
              <a:gd name="connsiteY5" fmla="*/ 6244050 h 6497638"/>
              <a:gd name="connsiteX6" fmla="*/ 5844000 w 12192000"/>
              <a:gd name="connsiteY6" fmla="*/ 6496050 h 6497638"/>
              <a:gd name="connsiteX7" fmla="*/ 5844321 w 12192000"/>
              <a:gd name="connsiteY7" fmla="*/ 6497638 h 6497638"/>
              <a:gd name="connsiteX8" fmla="*/ 0 w 12192000"/>
              <a:gd name="connsiteY8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7638">
                <a:moveTo>
                  <a:pt x="0" y="0"/>
                </a:moveTo>
                <a:lnTo>
                  <a:pt x="12192000" y="0"/>
                </a:lnTo>
                <a:lnTo>
                  <a:pt x="12192000" y="6497638"/>
                </a:lnTo>
                <a:lnTo>
                  <a:pt x="6347680" y="6497638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21" y="6497638"/>
                </a:lnTo>
                <a:lnTo>
                  <a:pt x="0" y="6497638"/>
                </a:lnTo>
                <a:close/>
              </a:path>
            </a:pathLst>
          </a:custGeom>
          <a:gradFill>
            <a:gsLst>
              <a:gs pos="0">
                <a:srgbClr val="2B2D42">
                  <a:alpha val="19000"/>
                </a:srgbClr>
              </a:gs>
              <a:gs pos="100000">
                <a:srgbClr val="2B2D42"/>
              </a:gs>
            </a:gsLst>
            <a:lin ang="5400000" scaled="1"/>
          </a:gra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4680000" rIns="4680000" anchor="ctr">
            <a:noAutofit/>
          </a:bodyPr>
          <a:lstStyle>
            <a:lvl1pPr algn="ctr">
              <a:defRPr/>
            </a:lvl1pPr>
          </a:lstStyle>
          <a:p>
            <a:r>
              <a:rPr lang="en-GB"/>
              <a:t>Click icon to add image – then send to back so the gradient overlay is top of image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A072DD46-3F51-A748-8F94-B6F9001382B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-1878904" y="-362"/>
            <a:ext cx="7974904" cy="6497638"/>
          </a:xfrm>
        </p:spPr>
        <p:txBody>
          <a:bodyPr wrap="none" anchor="ctr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50000" b="1" spc="-30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954E8F8-3509-FA4A-84BE-D7B63C4C46B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816257" y="609600"/>
            <a:ext cx="6762967" cy="5635625"/>
          </a:xfrm>
        </p:spPr>
        <p:txBody>
          <a:bodyPr anchor="ctr"/>
          <a:lstStyle>
            <a:lvl1pPr>
              <a:lnSpc>
                <a:spcPts val="6000"/>
              </a:lnSpc>
              <a:spcAft>
                <a:spcPts val="0"/>
              </a:spcAft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Slide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519952474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- left - Do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6">
            <a:extLst>
              <a:ext uri="{FF2B5EF4-FFF2-40B4-BE49-F238E27FC236}">
                <a16:creationId xmlns:a16="http://schemas.microsoft.com/office/drawing/2014/main" id="{7B3EDD58-5FA3-6140-B17B-40F7C1CD1135}"/>
              </a:ext>
            </a:extLst>
          </p:cNvPr>
          <p:cNvSpPr/>
          <p:nvPr/>
        </p:nvSpPr>
        <p:spPr>
          <a:xfrm>
            <a:off x="6096000" y="0"/>
            <a:ext cx="6098400" cy="6501600"/>
          </a:xfrm>
          <a:custGeom>
            <a:avLst/>
            <a:gdLst>
              <a:gd name="connsiteX0" fmla="*/ 0 w 6096000"/>
              <a:gd name="connsiteY0" fmla="*/ 0 h 6496050"/>
              <a:gd name="connsiteX1" fmla="*/ 6096000 w 6096000"/>
              <a:gd name="connsiteY1" fmla="*/ 0 h 6496050"/>
              <a:gd name="connsiteX2" fmla="*/ 6096000 w 6096000"/>
              <a:gd name="connsiteY2" fmla="*/ 6496050 h 6496050"/>
              <a:gd name="connsiteX3" fmla="*/ 252000 w 6096000"/>
              <a:gd name="connsiteY3" fmla="*/ 6496050 h 6496050"/>
              <a:gd name="connsiteX4" fmla="*/ 0 w 6096000"/>
              <a:gd name="connsiteY4" fmla="*/ 6244050 h 649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6496050">
                <a:moveTo>
                  <a:pt x="0" y="0"/>
                </a:moveTo>
                <a:lnTo>
                  <a:pt x="6096000" y="0"/>
                </a:lnTo>
                <a:lnTo>
                  <a:pt x="6096000" y="6496050"/>
                </a:lnTo>
                <a:lnTo>
                  <a:pt x="252000" y="6496050"/>
                </a:lnTo>
                <a:cubicBezTo>
                  <a:pt x="252000" y="6356874"/>
                  <a:pt x="139176" y="6244050"/>
                  <a:pt x="0" y="624405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B458B8BC-0C6F-BA4E-BBD7-C13C291126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501600"/>
          </a:xfrm>
          <a:custGeom>
            <a:avLst/>
            <a:gdLst>
              <a:gd name="connsiteX0" fmla="*/ 0 w 6096000"/>
              <a:gd name="connsiteY0" fmla="*/ 0 h 6498000"/>
              <a:gd name="connsiteX1" fmla="*/ 6096000 w 6096000"/>
              <a:gd name="connsiteY1" fmla="*/ 0 h 6498000"/>
              <a:gd name="connsiteX2" fmla="*/ 6096000 w 6096000"/>
              <a:gd name="connsiteY2" fmla="*/ 6244050 h 6498000"/>
              <a:gd name="connsiteX3" fmla="*/ 5844000 w 6096000"/>
              <a:gd name="connsiteY3" fmla="*/ 6496050 h 6498000"/>
              <a:gd name="connsiteX4" fmla="*/ 5844394 w 6096000"/>
              <a:gd name="connsiteY4" fmla="*/ 6498000 h 6498000"/>
              <a:gd name="connsiteX5" fmla="*/ 0 w 6096000"/>
              <a:gd name="connsiteY5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0" h="6498000">
                <a:moveTo>
                  <a:pt x="0" y="0"/>
                </a:moveTo>
                <a:lnTo>
                  <a:pt x="6096000" y="0"/>
                </a:lnTo>
                <a:lnTo>
                  <a:pt x="6096000" y="6244050"/>
                </a:ln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7168" y="609600"/>
            <a:ext cx="5392882" cy="563874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CE9AE3-C6C6-E54C-8688-ACA184A30F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5477935" cy="1827213"/>
          </a:xfrm>
        </p:spPr>
        <p:txBody>
          <a:bodyPr rIns="216000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8235081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4AF442D-09D5-E949-9926-48F727EB856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51C0B5-0FE4-AA45-86C1-CD72BD87913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Picture Placeholder 12">
            <a:extLst>
              <a:ext uri="{FF2B5EF4-FFF2-40B4-BE49-F238E27FC236}">
                <a16:creationId xmlns:a16="http://schemas.microsoft.com/office/drawing/2014/main" id="{EDC06073-822D-C148-9EA1-733BA6032B1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6096000" cy="6501600"/>
          </a:xfrm>
          <a:custGeom>
            <a:avLst/>
            <a:gdLst>
              <a:gd name="connsiteX0" fmla="*/ 0 w 6096000"/>
              <a:gd name="connsiteY0" fmla="*/ 0 h 6498000"/>
              <a:gd name="connsiteX1" fmla="*/ 6096000 w 6096000"/>
              <a:gd name="connsiteY1" fmla="*/ 0 h 6498000"/>
              <a:gd name="connsiteX2" fmla="*/ 6096000 w 6096000"/>
              <a:gd name="connsiteY2" fmla="*/ 6244050 h 6498000"/>
              <a:gd name="connsiteX3" fmla="*/ 5844000 w 6096000"/>
              <a:gd name="connsiteY3" fmla="*/ 6496050 h 6498000"/>
              <a:gd name="connsiteX4" fmla="*/ 5844394 w 6096000"/>
              <a:gd name="connsiteY4" fmla="*/ 6498000 h 6498000"/>
              <a:gd name="connsiteX5" fmla="*/ 0 w 6096000"/>
              <a:gd name="connsiteY5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0" h="6498000">
                <a:moveTo>
                  <a:pt x="0" y="0"/>
                </a:moveTo>
                <a:lnTo>
                  <a:pt x="6096000" y="0"/>
                </a:lnTo>
                <a:lnTo>
                  <a:pt x="6096000" y="6244050"/>
                </a:ln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32CC8F85-F28A-DB4E-8753-4470623EA5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5477935" cy="1827213"/>
          </a:xfrm>
        </p:spPr>
        <p:txBody>
          <a:bodyPr rIns="216000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Picture Placeholder 10">
            <a:extLst>
              <a:ext uri="{FF2B5EF4-FFF2-40B4-BE49-F238E27FC236}">
                <a16:creationId xmlns:a16="http://schemas.microsoft.com/office/drawing/2014/main" id="{62716F3C-0A12-0A43-AAAF-C19A6B6DA59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0"/>
            <a:ext cx="6096000" cy="6501600"/>
          </a:xfrm>
          <a:custGeom>
            <a:avLst/>
            <a:gdLst>
              <a:gd name="connsiteX0" fmla="*/ 0 w 6096000"/>
              <a:gd name="connsiteY0" fmla="*/ 0 h 6501600"/>
              <a:gd name="connsiteX1" fmla="*/ 6096000 w 6096000"/>
              <a:gd name="connsiteY1" fmla="*/ 0 h 6501600"/>
              <a:gd name="connsiteX2" fmla="*/ 6096000 w 6096000"/>
              <a:gd name="connsiteY2" fmla="*/ 6501600 h 6501600"/>
              <a:gd name="connsiteX3" fmla="*/ 252099 w 6096000"/>
              <a:gd name="connsiteY3" fmla="*/ 6501600 h 6501600"/>
              <a:gd name="connsiteX4" fmla="*/ 0 w 6096000"/>
              <a:gd name="connsiteY4" fmla="*/ 6249385 h 650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6501600">
                <a:moveTo>
                  <a:pt x="0" y="0"/>
                </a:moveTo>
                <a:lnTo>
                  <a:pt x="6096000" y="0"/>
                </a:lnTo>
                <a:lnTo>
                  <a:pt x="6096000" y="6501600"/>
                </a:lnTo>
                <a:lnTo>
                  <a:pt x="252099" y="6501600"/>
                </a:lnTo>
                <a:cubicBezTo>
                  <a:pt x="252099" y="6362305"/>
                  <a:pt x="139231" y="6249385"/>
                  <a:pt x="0" y="624938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2306210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- left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B458B8BC-0C6F-BA4E-BBD7-C13C291126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501600"/>
          </a:xfrm>
          <a:custGeom>
            <a:avLst/>
            <a:gdLst>
              <a:gd name="connsiteX0" fmla="*/ 0 w 6096000"/>
              <a:gd name="connsiteY0" fmla="*/ 0 h 6498000"/>
              <a:gd name="connsiteX1" fmla="*/ 6096000 w 6096000"/>
              <a:gd name="connsiteY1" fmla="*/ 0 h 6498000"/>
              <a:gd name="connsiteX2" fmla="*/ 6096000 w 6096000"/>
              <a:gd name="connsiteY2" fmla="*/ 6244050 h 6498000"/>
              <a:gd name="connsiteX3" fmla="*/ 5844000 w 6096000"/>
              <a:gd name="connsiteY3" fmla="*/ 6496050 h 6498000"/>
              <a:gd name="connsiteX4" fmla="*/ 5844394 w 6096000"/>
              <a:gd name="connsiteY4" fmla="*/ 6498000 h 6498000"/>
              <a:gd name="connsiteX5" fmla="*/ 0 w 6096000"/>
              <a:gd name="connsiteY5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0" h="6498000">
                <a:moveTo>
                  <a:pt x="0" y="0"/>
                </a:moveTo>
                <a:lnTo>
                  <a:pt x="6096000" y="0"/>
                </a:lnTo>
                <a:lnTo>
                  <a:pt x="6096000" y="6244050"/>
                </a:ln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7168" y="609600"/>
            <a:ext cx="5392882" cy="563874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CE9AE3-C6C6-E54C-8688-ACA184A30F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5477935" cy="1827213"/>
          </a:xfrm>
        </p:spPr>
        <p:txBody>
          <a:bodyPr rIns="216000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3138474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- right - Do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>
            <a:extLst>
              <a:ext uri="{FF2B5EF4-FFF2-40B4-BE49-F238E27FC236}">
                <a16:creationId xmlns:a16="http://schemas.microsoft.com/office/drawing/2014/main" id="{74D4A870-F17A-F442-8E79-D6593E5CEED2}"/>
              </a:ext>
            </a:extLst>
          </p:cNvPr>
          <p:cNvSpPr/>
          <p:nvPr/>
        </p:nvSpPr>
        <p:spPr>
          <a:xfrm flipH="1">
            <a:off x="0" y="0"/>
            <a:ext cx="6098400" cy="6501600"/>
          </a:xfrm>
          <a:custGeom>
            <a:avLst/>
            <a:gdLst>
              <a:gd name="connsiteX0" fmla="*/ 0 w 6096000"/>
              <a:gd name="connsiteY0" fmla="*/ 0 h 6496050"/>
              <a:gd name="connsiteX1" fmla="*/ 6096000 w 6096000"/>
              <a:gd name="connsiteY1" fmla="*/ 0 h 6496050"/>
              <a:gd name="connsiteX2" fmla="*/ 6096000 w 6096000"/>
              <a:gd name="connsiteY2" fmla="*/ 6496050 h 6496050"/>
              <a:gd name="connsiteX3" fmla="*/ 252000 w 6096000"/>
              <a:gd name="connsiteY3" fmla="*/ 6496050 h 6496050"/>
              <a:gd name="connsiteX4" fmla="*/ 0 w 6096000"/>
              <a:gd name="connsiteY4" fmla="*/ 6244050 h 649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6496050">
                <a:moveTo>
                  <a:pt x="0" y="0"/>
                </a:moveTo>
                <a:lnTo>
                  <a:pt x="6096000" y="0"/>
                </a:lnTo>
                <a:lnTo>
                  <a:pt x="6096000" y="6496050"/>
                </a:lnTo>
                <a:lnTo>
                  <a:pt x="252000" y="6496050"/>
                </a:lnTo>
                <a:cubicBezTo>
                  <a:pt x="252000" y="6356874"/>
                  <a:pt x="139176" y="6244050"/>
                  <a:pt x="0" y="624405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3EE54FD-7835-9C4B-81DD-D042B6D9FA9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501600"/>
          </a:xfrm>
          <a:custGeom>
            <a:avLst/>
            <a:gdLst>
              <a:gd name="connsiteX0" fmla="*/ 0 w 6096000"/>
              <a:gd name="connsiteY0" fmla="*/ 0 h 6501600"/>
              <a:gd name="connsiteX1" fmla="*/ 6096000 w 6096000"/>
              <a:gd name="connsiteY1" fmla="*/ 0 h 6501600"/>
              <a:gd name="connsiteX2" fmla="*/ 6096000 w 6096000"/>
              <a:gd name="connsiteY2" fmla="*/ 6501600 h 6501600"/>
              <a:gd name="connsiteX3" fmla="*/ 252099 w 6096000"/>
              <a:gd name="connsiteY3" fmla="*/ 6501600 h 6501600"/>
              <a:gd name="connsiteX4" fmla="*/ 0 w 6096000"/>
              <a:gd name="connsiteY4" fmla="*/ 6249385 h 650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6501600">
                <a:moveTo>
                  <a:pt x="0" y="0"/>
                </a:moveTo>
                <a:lnTo>
                  <a:pt x="6096000" y="0"/>
                </a:lnTo>
                <a:lnTo>
                  <a:pt x="6096000" y="6501600"/>
                </a:lnTo>
                <a:lnTo>
                  <a:pt x="252099" y="6501600"/>
                </a:lnTo>
                <a:cubicBezTo>
                  <a:pt x="252099" y="6362305"/>
                  <a:pt x="139231" y="6249385"/>
                  <a:pt x="0" y="624938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09600"/>
            <a:ext cx="5089731" cy="182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1" y="2436812"/>
            <a:ext cx="5089731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480605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- right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3EE54FD-7835-9C4B-81DD-D042B6D9FA9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501600"/>
          </a:xfrm>
          <a:custGeom>
            <a:avLst/>
            <a:gdLst>
              <a:gd name="connsiteX0" fmla="*/ 0 w 6096000"/>
              <a:gd name="connsiteY0" fmla="*/ 0 h 6501600"/>
              <a:gd name="connsiteX1" fmla="*/ 6096000 w 6096000"/>
              <a:gd name="connsiteY1" fmla="*/ 0 h 6501600"/>
              <a:gd name="connsiteX2" fmla="*/ 6096000 w 6096000"/>
              <a:gd name="connsiteY2" fmla="*/ 6501600 h 6501600"/>
              <a:gd name="connsiteX3" fmla="*/ 252099 w 6096000"/>
              <a:gd name="connsiteY3" fmla="*/ 6501600 h 6501600"/>
              <a:gd name="connsiteX4" fmla="*/ 0 w 6096000"/>
              <a:gd name="connsiteY4" fmla="*/ 6249385 h 650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6501600">
                <a:moveTo>
                  <a:pt x="0" y="0"/>
                </a:moveTo>
                <a:lnTo>
                  <a:pt x="6096000" y="0"/>
                </a:lnTo>
                <a:lnTo>
                  <a:pt x="6096000" y="6501600"/>
                </a:lnTo>
                <a:lnTo>
                  <a:pt x="252099" y="6501600"/>
                </a:lnTo>
                <a:cubicBezTo>
                  <a:pt x="252099" y="6362305"/>
                  <a:pt x="139231" y="6249385"/>
                  <a:pt x="0" y="624938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09600"/>
            <a:ext cx="5089731" cy="182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1" y="2436812"/>
            <a:ext cx="5089731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0318214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- right 3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D3C20F34-4FD5-2143-AB4D-393C884A409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57532" y="0"/>
            <a:ext cx="4834469" cy="64980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6645180" cy="119274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6645180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8071852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layout x 4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21">
            <a:extLst>
              <a:ext uri="{FF2B5EF4-FFF2-40B4-BE49-F238E27FC236}">
                <a16:creationId xmlns:a16="http://schemas.microsoft.com/office/drawing/2014/main" id="{D7245059-C77A-F54C-A53E-4CBA0C853BFB}"/>
              </a:ext>
            </a:extLst>
          </p:cNvPr>
          <p:cNvSpPr/>
          <p:nvPr/>
        </p:nvSpPr>
        <p:spPr>
          <a:xfrm>
            <a:off x="0" y="0"/>
            <a:ext cx="4064400" cy="6498000"/>
          </a:xfrm>
          <a:custGeom>
            <a:avLst/>
            <a:gdLst>
              <a:gd name="connsiteX0" fmla="*/ 0 w 4064400"/>
              <a:gd name="connsiteY0" fmla="*/ 0 h 6498000"/>
              <a:gd name="connsiteX1" fmla="*/ 4064400 w 4064400"/>
              <a:gd name="connsiteY1" fmla="*/ 0 h 6498000"/>
              <a:gd name="connsiteX2" fmla="*/ 4064400 w 4064400"/>
              <a:gd name="connsiteY2" fmla="*/ 6498000 h 6498000"/>
              <a:gd name="connsiteX3" fmla="*/ 0 w 4064400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400" h="6498000">
                <a:moveTo>
                  <a:pt x="0" y="0"/>
                </a:moveTo>
                <a:lnTo>
                  <a:pt x="4064400" y="0"/>
                </a:lnTo>
                <a:lnTo>
                  <a:pt x="4064400" y="6498000"/>
                </a:lnTo>
                <a:lnTo>
                  <a:pt x="0" y="6498000"/>
                </a:lnTo>
                <a:close/>
              </a:path>
            </a:pathLst>
          </a:custGeom>
          <a:solidFill>
            <a:srgbClr val="EDF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48DB6C09-42FA-2A46-BC78-D93D37BEBB29}"/>
              </a:ext>
            </a:extLst>
          </p:cNvPr>
          <p:cNvSpPr/>
          <p:nvPr/>
        </p:nvSpPr>
        <p:spPr>
          <a:xfrm>
            <a:off x="8127600" y="0"/>
            <a:ext cx="4064400" cy="6498000"/>
          </a:xfrm>
          <a:custGeom>
            <a:avLst/>
            <a:gdLst>
              <a:gd name="connsiteX0" fmla="*/ 0 w 4064400"/>
              <a:gd name="connsiteY0" fmla="*/ 0 h 6498000"/>
              <a:gd name="connsiteX1" fmla="*/ 4064400 w 4064400"/>
              <a:gd name="connsiteY1" fmla="*/ 0 h 6498000"/>
              <a:gd name="connsiteX2" fmla="*/ 4064400 w 4064400"/>
              <a:gd name="connsiteY2" fmla="*/ 6498000 h 6498000"/>
              <a:gd name="connsiteX3" fmla="*/ 0 w 4064400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400" h="6498000">
                <a:moveTo>
                  <a:pt x="0" y="0"/>
                </a:moveTo>
                <a:lnTo>
                  <a:pt x="4064400" y="0"/>
                </a:lnTo>
                <a:lnTo>
                  <a:pt x="4064400" y="6498000"/>
                </a:lnTo>
                <a:lnTo>
                  <a:pt x="0" y="6498000"/>
                </a:lnTo>
                <a:close/>
              </a:path>
            </a:pathLst>
          </a:custGeom>
          <a:solidFill>
            <a:srgbClr val="EDF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88BD2C5B-4AEB-2742-96C2-7BBFA14B32F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064400" y="0"/>
            <a:ext cx="4063200" cy="6498000"/>
          </a:xfrm>
          <a:custGeom>
            <a:avLst/>
            <a:gdLst>
              <a:gd name="connsiteX0" fmla="*/ 0 w 4063200"/>
              <a:gd name="connsiteY0" fmla="*/ 0 h 6498000"/>
              <a:gd name="connsiteX1" fmla="*/ 4063200 w 4063200"/>
              <a:gd name="connsiteY1" fmla="*/ 0 h 6498000"/>
              <a:gd name="connsiteX2" fmla="*/ 4063200 w 4063200"/>
              <a:gd name="connsiteY2" fmla="*/ 6498000 h 6498000"/>
              <a:gd name="connsiteX3" fmla="*/ 2283207 w 4063200"/>
              <a:gd name="connsiteY3" fmla="*/ 6498000 h 6498000"/>
              <a:gd name="connsiteX4" fmla="*/ 2283600 w 4063200"/>
              <a:gd name="connsiteY4" fmla="*/ 6496050 h 6498000"/>
              <a:gd name="connsiteX5" fmla="*/ 2031600 w 4063200"/>
              <a:gd name="connsiteY5" fmla="*/ 6244050 h 6498000"/>
              <a:gd name="connsiteX6" fmla="*/ 1779600 w 4063200"/>
              <a:gd name="connsiteY6" fmla="*/ 6496050 h 6498000"/>
              <a:gd name="connsiteX7" fmla="*/ 1779994 w 4063200"/>
              <a:gd name="connsiteY7" fmla="*/ 6498000 h 6498000"/>
              <a:gd name="connsiteX8" fmla="*/ 0 w 40632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63200" h="6498000">
                <a:moveTo>
                  <a:pt x="0" y="0"/>
                </a:moveTo>
                <a:lnTo>
                  <a:pt x="4063200" y="0"/>
                </a:lnTo>
                <a:lnTo>
                  <a:pt x="4063200" y="6498000"/>
                </a:lnTo>
                <a:lnTo>
                  <a:pt x="2283207" y="6498000"/>
                </a:lnTo>
                <a:lnTo>
                  <a:pt x="2283600" y="6496050"/>
                </a:lnTo>
                <a:cubicBezTo>
                  <a:pt x="2283600" y="6356874"/>
                  <a:pt x="2170776" y="6244050"/>
                  <a:pt x="2031600" y="6244050"/>
                </a:cubicBezTo>
                <a:cubicBezTo>
                  <a:pt x="1892425" y="6244050"/>
                  <a:pt x="1779600" y="6356874"/>
                  <a:pt x="1779600" y="6496050"/>
                </a:cubicBezTo>
                <a:lnTo>
                  <a:pt x="17799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FD3E5BD-E875-EE4C-9CB4-36F3C3D3E4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3446335" cy="974986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4" name="Picture Placeholder 16">
            <a:extLst>
              <a:ext uri="{FF2B5EF4-FFF2-40B4-BE49-F238E27FC236}">
                <a16:creationId xmlns:a16="http://schemas.microsoft.com/office/drawing/2014/main" id="{5ABFEEB8-51F9-0142-A050-4625F632551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898470" y="1584585"/>
            <a:ext cx="1866855" cy="1866855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F9E2A247-90BA-314A-BDCD-0A4AECB670C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522325" y="1969477"/>
            <a:ext cx="2376145" cy="1097070"/>
          </a:xfrm>
        </p:spPr>
        <p:txBody>
          <a:bodyPr lIns="180000" tIns="36000" rIns="180000" bIns="36000" anchor="ctr">
            <a:noAutofit/>
          </a:bodyPr>
          <a:lstStyle>
            <a:lvl1pPr algn="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9A3DB6A0-2E22-9F4E-8C30-ECA98F4FDBD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898470" y="3877718"/>
            <a:ext cx="1866855" cy="1866855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5C9E62EE-D701-B347-BBEF-F2599FBBA8F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522325" y="4262610"/>
            <a:ext cx="2376145" cy="1097070"/>
          </a:xfrm>
        </p:spPr>
        <p:txBody>
          <a:bodyPr lIns="180000" tIns="36000" rIns="180000" bIns="36000" anchor="ctr">
            <a:noAutofit/>
          </a:bodyPr>
          <a:lstStyle>
            <a:lvl1pPr algn="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4" name="Picture Placeholder 16">
            <a:extLst>
              <a:ext uri="{FF2B5EF4-FFF2-40B4-BE49-F238E27FC236}">
                <a16:creationId xmlns:a16="http://schemas.microsoft.com/office/drawing/2014/main" id="{945DC05E-C003-B74C-9DD3-11B31C7A2EB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435679" y="1584585"/>
            <a:ext cx="1866855" cy="1866855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815B1402-52BD-4944-86EC-993B6CCD1D8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309233" y="1969477"/>
            <a:ext cx="2376145" cy="1097070"/>
          </a:xfrm>
        </p:spPr>
        <p:txBody>
          <a:bodyPr lIns="180000" tIns="36000" rIns="180000" bIns="36000" anchor="ctr">
            <a:noAutofit/>
          </a:bodyPr>
          <a:lstStyle>
            <a:lvl1pPr algn="l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l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6" name="Picture Placeholder 16">
            <a:extLst>
              <a:ext uri="{FF2B5EF4-FFF2-40B4-BE49-F238E27FC236}">
                <a16:creationId xmlns:a16="http://schemas.microsoft.com/office/drawing/2014/main" id="{38615044-966E-9341-99DF-7BCA47F3C021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6435679" y="3877718"/>
            <a:ext cx="1866855" cy="1866855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1E7B9924-E501-1945-9875-2CFFD003587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309233" y="4262610"/>
            <a:ext cx="2376145" cy="1097070"/>
          </a:xfrm>
        </p:spPr>
        <p:txBody>
          <a:bodyPr lIns="180000" tIns="36000" rIns="180000" bIns="36000" anchor="ctr">
            <a:noAutofit/>
          </a:bodyPr>
          <a:lstStyle>
            <a:lvl1pPr algn="l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l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1044840397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layout x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>
            <a:extLst>
              <a:ext uri="{FF2B5EF4-FFF2-40B4-BE49-F238E27FC236}">
                <a16:creationId xmlns:a16="http://schemas.microsoft.com/office/drawing/2014/main" id="{CA9069D4-BBD5-6840-9646-5955E2C1E9C0}"/>
              </a:ext>
            </a:extLst>
          </p:cNvPr>
          <p:cNvSpPr/>
          <p:nvPr/>
        </p:nvSpPr>
        <p:spPr>
          <a:xfrm>
            <a:off x="0" y="3429000"/>
            <a:ext cx="12192000" cy="3069000"/>
          </a:xfrm>
          <a:custGeom>
            <a:avLst/>
            <a:gdLst>
              <a:gd name="connsiteX0" fmla="*/ 0 w 12192000"/>
              <a:gd name="connsiteY0" fmla="*/ 0 h 3069000"/>
              <a:gd name="connsiteX1" fmla="*/ 12192000 w 12192000"/>
              <a:gd name="connsiteY1" fmla="*/ 0 h 3069000"/>
              <a:gd name="connsiteX2" fmla="*/ 12192000 w 12192000"/>
              <a:gd name="connsiteY2" fmla="*/ 3069000 h 3069000"/>
              <a:gd name="connsiteX3" fmla="*/ 6347607 w 12192000"/>
              <a:gd name="connsiteY3" fmla="*/ 3069000 h 3069000"/>
              <a:gd name="connsiteX4" fmla="*/ 6348000 w 12192000"/>
              <a:gd name="connsiteY4" fmla="*/ 3067050 h 3069000"/>
              <a:gd name="connsiteX5" fmla="*/ 6096000 w 12192000"/>
              <a:gd name="connsiteY5" fmla="*/ 2815050 h 3069000"/>
              <a:gd name="connsiteX6" fmla="*/ 5844000 w 12192000"/>
              <a:gd name="connsiteY6" fmla="*/ 3067050 h 3069000"/>
              <a:gd name="connsiteX7" fmla="*/ 5844394 w 12192000"/>
              <a:gd name="connsiteY7" fmla="*/ 3069000 h 3069000"/>
              <a:gd name="connsiteX8" fmla="*/ 0 w 12192000"/>
              <a:gd name="connsiteY8" fmla="*/ 3069000 h 306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69000">
                <a:moveTo>
                  <a:pt x="0" y="0"/>
                </a:moveTo>
                <a:lnTo>
                  <a:pt x="12192000" y="0"/>
                </a:lnTo>
                <a:lnTo>
                  <a:pt x="12192000" y="3069000"/>
                </a:lnTo>
                <a:lnTo>
                  <a:pt x="6347607" y="3069000"/>
                </a:lnTo>
                <a:lnTo>
                  <a:pt x="6348000" y="3067050"/>
                </a:lnTo>
                <a:cubicBezTo>
                  <a:pt x="6348000" y="2927874"/>
                  <a:pt x="6235176" y="2815050"/>
                  <a:pt x="6096000" y="2815050"/>
                </a:cubicBezTo>
                <a:cubicBezTo>
                  <a:pt x="5956825" y="2815050"/>
                  <a:pt x="5844000" y="2927874"/>
                  <a:pt x="5844000" y="3067050"/>
                </a:cubicBezTo>
                <a:lnTo>
                  <a:pt x="5844394" y="3069000"/>
                </a:lnTo>
                <a:lnTo>
                  <a:pt x="0" y="3069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D3C20F34-4FD5-2143-AB4D-393C884A409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88810" y="2245892"/>
            <a:ext cx="1866855" cy="1866855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6645180" cy="119274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79CEDD1-36EF-F74A-8498-C86A35DDEC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388810" y="4119144"/>
            <a:ext cx="1866855" cy="1131120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6" name="Picture Placeholder 16">
            <a:extLst>
              <a:ext uri="{FF2B5EF4-FFF2-40B4-BE49-F238E27FC236}">
                <a16:creationId xmlns:a16="http://schemas.microsoft.com/office/drawing/2014/main" id="{AFBFBD49-A7E5-1444-9DA5-265ACB7E390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04652" y="2245892"/>
            <a:ext cx="1866855" cy="1866855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57C6F73E-3CE7-7A49-A51E-6165B69AAC4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904652" y="4119144"/>
            <a:ext cx="1866855" cy="1131120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2" name="Picture Placeholder 16">
            <a:extLst>
              <a:ext uri="{FF2B5EF4-FFF2-40B4-BE49-F238E27FC236}">
                <a16:creationId xmlns:a16="http://schemas.microsoft.com/office/drawing/2014/main" id="{A5015BF3-DD4C-2A4F-BADA-651E110BBD6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420494" y="2245892"/>
            <a:ext cx="1866855" cy="1866855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2939BC0D-5961-E046-A808-6B8AC8099F5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420494" y="4119144"/>
            <a:ext cx="1866855" cy="1131120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4" name="Picture Placeholder 16">
            <a:extLst>
              <a:ext uri="{FF2B5EF4-FFF2-40B4-BE49-F238E27FC236}">
                <a16:creationId xmlns:a16="http://schemas.microsoft.com/office/drawing/2014/main" id="{A638653C-41FC-DA4F-A786-E9195EF83B3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936335" y="2245892"/>
            <a:ext cx="1866855" cy="1866855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E9C40C38-C66F-8C44-963F-5DD7D91C70C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936335" y="4119144"/>
            <a:ext cx="1866855" cy="1131120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2292387795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layout x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 29">
            <a:extLst>
              <a:ext uri="{FF2B5EF4-FFF2-40B4-BE49-F238E27FC236}">
                <a16:creationId xmlns:a16="http://schemas.microsoft.com/office/drawing/2014/main" id="{B4DB38A8-ED85-1347-B790-9A2BE1DBEF4C}"/>
              </a:ext>
            </a:extLst>
          </p:cNvPr>
          <p:cNvSpPr/>
          <p:nvPr/>
        </p:nvSpPr>
        <p:spPr>
          <a:xfrm>
            <a:off x="0" y="4546834"/>
            <a:ext cx="12192000" cy="1951167"/>
          </a:xfrm>
          <a:custGeom>
            <a:avLst/>
            <a:gdLst>
              <a:gd name="connsiteX0" fmla="*/ 0 w 12192000"/>
              <a:gd name="connsiteY0" fmla="*/ 0 h 1951167"/>
              <a:gd name="connsiteX1" fmla="*/ 12192000 w 12192000"/>
              <a:gd name="connsiteY1" fmla="*/ 0 h 1951167"/>
              <a:gd name="connsiteX2" fmla="*/ 12192000 w 12192000"/>
              <a:gd name="connsiteY2" fmla="*/ 1951167 h 1951167"/>
              <a:gd name="connsiteX3" fmla="*/ 6347607 w 12192000"/>
              <a:gd name="connsiteY3" fmla="*/ 1951167 h 1951167"/>
              <a:gd name="connsiteX4" fmla="*/ 6348000 w 12192000"/>
              <a:gd name="connsiteY4" fmla="*/ 1949217 h 1951167"/>
              <a:gd name="connsiteX5" fmla="*/ 6096000 w 12192000"/>
              <a:gd name="connsiteY5" fmla="*/ 1697217 h 1951167"/>
              <a:gd name="connsiteX6" fmla="*/ 5844000 w 12192000"/>
              <a:gd name="connsiteY6" fmla="*/ 1949217 h 1951167"/>
              <a:gd name="connsiteX7" fmla="*/ 5844394 w 12192000"/>
              <a:gd name="connsiteY7" fmla="*/ 1951167 h 1951167"/>
              <a:gd name="connsiteX8" fmla="*/ 0 w 12192000"/>
              <a:gd name="connsiteY8" fmla="*/ 1951167 h 1951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951167">
                <a:moveTo>
                  <a:pt x="0" y="0"/>
                </a:moveTo>
                <a:lnTo>
                  <a:pt x="12192000" y="0"/>
                </a:lnTo>
                <a:lnTo>
                  <a:pt x="12192000" y="1951167"/>
                </a:lnTo>
                <a:lnTo>
                  <a:pt x="6347607" y="1951167"/>
                </a:lnTo>
                <a:lnTo>
                  <a:pt x="6348000" y="1949217"/>
                </a:lnTo>
                <a:cubicBezTo>
                  <a:pt x="6348000" y="1810041"/>
                  <a:pt x="6235176" y="1697217"/>
                  <a:pt x="6096000" y="1697217"/>
                </a:cubicBezTo>
                <a:cubicBezTo>
                  <a:pt x="5956825" y="1697217"/>
                  <a:pt x="5844000" y="1810041"/>
                  <a:pt x="5844000" y="1949217"/>
                </a:cubicBezTo>
                <a:lnTo>
                  <a:pt x="5844394" y="1951167"/>
                </a:lnTo>
                <a:lnTo>
                  <a:pt x="0" y="195116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D3C20F34-4FD5-2143-AB4D-393C884A409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71538" y="14638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61160" cy="854279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79CEDD1-36EF-F74A-8498-C86A35DDEC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31784" y="29741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6" name="Picture Placeholder 16">
            <a:extLst>
              <a:ext uri="{FF2B5EF4-FFF2-40B4-BE49-F238E27FC236}">
                <a16:creationId xmlns:a16="http://schemas.microsoft.com/office/drawing/2014/main" id="{AFBFBD49-A7E5-1444-9DA5-265ACB7E390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087380" y="14638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57C6F73E-3CE7-7A49-A51E-6165B69AAC4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747626" y="29741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2" name="Picture Placeholder 16">
            <a:extLst>
              <a:ext uri="{FF2B5EF4-FFF2-40B4-BE49-F238E27FC236}">
                <a16:creationId xmlns:a16="http://schemas.microsoft.com/office/drawing/2014/main" id="{A5015BF3-DD4C-2A4F-BADA-651E110BBD6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603222" y="14638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2939BC0D-5961-E046-A808-6B8AC8099F5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63468" y="29741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4" name="Picture Placeholder 16">
            <a:extLst>
              <a:ext uri="{FF2B5EF4-FFF2-40B4-BE49-F238E27FC236}">
                <a16:creationId xmlns:a16="http://schemas.microsoft.com/office/drawing/2014/main" id="{A638653C-41FC-DA4F-A786-E9195EF83B3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119063" y="14638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E9C40C38-C66F-8C44-963F-5DD7D91C70C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779309" y="29741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5" name="Picture Placeholder 16">
            <a:extLst>
              <a:ext uri="{FF2B5EF4-FFF2-40B4-BE49-F238E27FC236}">
                <a16:creationId xmlns:a16="http://schemas.microsoft.com/office/drawing/2014/main" id="{89EE7683-3A0A-0B47-9813-78A5473FCCF1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571538" y="37821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AB55A3A9-FB25-AF40-BC32-AC3C3DA4E61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231784" y="52924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0" name="Picture Placeholder 16">
            <a:extLst>
              <a:ext uri="{FF2B5EF4-FFF2-40B4-BE49-F238E27FC236}">
                <a16:creationId xmlns:a16="http://schemas.microsoft.com/office/drawing/2014/main" id="{EDA73697-3874-C344-AAE5-CE24B2383EF9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087380" y="37821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762B0DD7-8060-A542-B772-E1F818A32D9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747626" y="52924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6" name="Picture Placeholder 16">
            <a:extLst>
              <a:ext uri="{FF2B5EF4-FFF2-40B4-BE49-F238E27FC236}">
                <a16:creationId xmlns:a16="http://schemas.microsoft.com/office/drawing/2014/main" id="{105967BD-F5FD-9F41-9CC6-8784B49815D8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6603222" y="37821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BDABB33E-69CC-1B46-AC9C-83F4DCC4D17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63468" y="52924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8" name="Picture Placeholder 16">
            <a:extLst>
              <a:ext uri="{FF2B5EF4-FFF2-40B4-BE49-F238E27FC236}">
                <a16:creationId xmlns:a16="http://schemas.microsoft.com/office/drawing/2014/main" id="{35B3E652-6F5F-B643-9023-FF57D267CDCD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119063" y="37821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9" name="Text Placeholder 7">
            <a:extLst>
              <a:ext uri="{FF2B5EF4-FFF2-40B4-BE49-F238E27FC236}">
                <a16:creationId xmlns:a16="http://schemas.microsoft.com/office/drawing/2014/main" id="{C17B9C40-A873-8740-BC3A-4781CC1D4B9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779309" y="52924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142797497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75D72E6-9411-1B4C-81D0-42BD2EE8C24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74875" y="5119050"/>
            <a:ext cx="7839075" cy="97905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anchor="ctr">
            <a:normAutofit/>
          </a:bodyPr>
          <a:lstStyle>
            <a:lvl1pPr algn="ctr">
              <a:defRPr sz="10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US"/>
              <a:t>   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7DC2C98D-EEE6-244E-B9DD-32C94FB0924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74875" y="1662666"/>
            <a:ext cx="7839075" cy="97905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anchor="ctr">
            <a:normAutofit/>
          </a:bodyPr>
          <a:lstStyle>
            <a:lvl1pPr algn="ctr">
              <a:defRPr sz="10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US"/>
              <a:t>  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9E8BC8-E37D-DC43-B023-CA84A9CACB1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90550" y="2866232"/>
            <a:ext cx="10761663" cy="1125537"/>
          </a:xfrm>
        </p:spPr>
        <p:txBody>
          <a:bodyPr anchor="ctr">
            <a:normAutofit/>
          </a:bodyPr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Statement Goes Here</a:t>
            </a:r>
          </a:p>
        </p:txBody>
      </p:sp>
    </p:spTree>
    <p:extLst>
      <p:ext uri="{BB962C8B-B14F-4D97-AF65-F5344CB8AC3E}">
        <p14:creationId xmlns:p14="http://schemas.microsoft.com/office/powerpoint/2010/main" val="150691392"/>
      </p:ext>
    </p:extLst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layout x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33">
            <a:extLst>
              <a:ext uri="{FF2B5EF4-FFF2-40B4-BE49-F238E27FC236}">
                <a16:creationId xmlns:a16="http://schemas.microsoft.com/office/drawing/2014/main" id="{197B69D6-70A7-CE4F-9A01-697D3720C72F}"/>
              </a:ext>
            </a:extLst>
          </p:cNvPr>
          <p:cNvSpPr/>
          <p:nvPr/>
        </p:nvSpPr>
        <p:spPr>
          <a:xfrm>
            <a:off x="0" y="4546834"/>
            <a:ext cx="12192000" cy="1951167"/>
          </a:xfrm>
          <a:custGeom>
            <a:avLst/>
            <a:gdLst>
              <a:gd name="connsiteX0" fmla="*/ 0 w 12192000"/>
              <a:gd name="connsiteY0" fmla="*/ 0 h 1951167"/>
              <a:gd name="connsiteX1" fmla="*/ 12192000 w 12192000"/>
              <a:gd name="connsiteY1" fmla="*/ 0 h 1951167"/>
              <a:gd name="connsiteX2" fmla="*/ 12192000 w 12192000"/>
              <a:gd name="connsiteY2" fmla="*/ 1951167 h 1951167"/>
              <a:gd name="connsiteX3" fmla="*/ 6347607 w 12192000"/>
              <a:gd name="connsiteY3" fmla="*/ 1951167 h 1951167"/>
              <a:gd name="connsiteX4" fmla="*/ 6348000 w 12192000"/>
              <a:gd name="connsiteY4" fmla="*/ 1949217 h 1951167"/>
              <a:gd name="connsiteX5" fmla="*/ 6096000 w 12192000"/>
              <a:gd name="connsiteY5" fmla="*/ 1697217 h 1951167"/>
              <a:gd name="connsiteX6" fmla="*/ 5844000 w 12192000"/>
              <a:gd name="connsiteY6" fmla="*/ 1949217 h 1951167"/>
              <a:gd name="connsiteX7" fmla="*/ 5844394 w 12192000"/>
              <a:gd name="connsiteY7" fmla="*/ 1951167 h 1951167"/>
              <a:gd name="connsiteX8" fmla="*/ 0 w 12192000"/>
              <a:gd name="connsiteY8" fmla="*/ 1951167 h 1951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951167">
                <a:moveTo>
                  <a:pt x="0" y="0"/>
                </a:moveTo>
                <a:lnTo>
                  <a:pt x="12192000" y="0"/>
                </a:lnTo>
                <a:lnTo>
                  <a:pt x="12192000" y="1951167"/>
                </a:lnTo>
                <a:lnTo>
                  <a:pt x="6347607" y="1951167"/>
                </a:lnTo>
                <a:lnTo>
                  <a:pt x="6348000" y="1949217"/>
                </a:lnTo>
                <a:cubicBezTo>
                  <a:pt x="6348000" y="1810041"/>
                  <a:pt x="6235176" y="1697217"/>
                  <a:pt x="6096000" y="1697217"/>
                </a:cubicBezTo>
                <a:cubicBezTo>
                  <a:pt x="5956825" y="1697217"/>
                  <a:pt x="5844000" y="1810041"/>
                  <a:pt x="5844000" y="1949217"/>
                </a:cubicBezTo>
                <a:lnTo>
                  <a:pt x="5844394" y="1951167"/>
                </a:lnTo>
                <a:lnTo>
                  <a:pt x="0" y="195116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D3C20F34-4FD5-2143-AB4D-393C884A409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57806" y="14638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61160" cy="854279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79CEDD1-36EF-F74A-8498-C86A35DDEC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8052" y="29741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6" name="Picture Placeholder 16">
            <a:extLst>
              <a:ext uri="{FF2B5EF4-FFF2-40B4-BE49-F238E27FC236}">
                <a16:creationId xmlns:a16="http://schemas.microsoft.com/office/drawing/2014/main" id="{AFBFBD49-A7E5-1444-9DA5-265ACB7E390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51553" y="14638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57C6F73E-3CE7-7A49-A51E-6165B69AAC4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11799" y="29741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2" name="Picture Placeholder 16">
            <a:extLst>
              <a:ext uri="{FF2B5EF4-FFF2-40B4-BE49-F238E27FC236}">
                <a16:creationId xmlns:a16="http://schemas.microsoft.com/office/drawing/2014/main" id="{A5015BF3-DD4C-2A4F-BADA-651E110BBD6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345300" y="14638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2939BC0D-5961-E046-A808-6B8AC8099F5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05546" y="29741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4" name="Picture Placeholder 16">
            <a:extLst>
              <a:ext uri="{FF2B5EF4-FFF2-40B4-BE49-F238E27FC236}">
                <a16:creationId xmlns:a16="http://schemas.microsoft.com/office/drawing/2014/main" id="{A638653C-41FC-DA4F-A786-E9195EF83B3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639047" y="14638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E9C40C38-C66F-8C44-963F-5DD7D91C70C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299293" y="29741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5" name="Picture Placeholder 16">
            <a:extLst>
              <a:ext uri="{FF2B5EF4-FFF2-40B4-BE49-F238E27FC236}">
                <a16:creationId xmlns:a16="http://schemas.microsoft.com/office/drawing/2014/main" id="{89EE7683-3A0A-0B47-9813-78A5473FCCF1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757806" y="37821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AB55A3A9-FB25-AF40-BC32-AC3C3DA4E61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18052" y="52924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0" name="Picture Placeholder 16">
            <a:extLst>
              <a:ext uri="{FF2B5EF4-FFF2-40B4-BE49-F238E27FC236}">
                <a16:creationId xmlns:a16="http://schemas.microsoft.com/office/drawing/2014/main" id="{EDA73697-3874-C344-AAE5-CE24B2383EF9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3051553" y="37821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762B0DD7-8060-A542-B772-E1F818A32D9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711799" y="52924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6" name="Picture Placeholder 16">
            <a:extLst>
              <a:ext uri="{FF2B5EF4-FFF2-40B4-BE49-F238E27FC236}">
                <a16:creationId xmlns:a16="http://schemas.microsoft.com/office/drawing/2014/main" id="{105967BD-F5FD-9F41-9CC6-8784B49815D8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5345300" y="37821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BDABB33E-69CC-1B46-AC9C-83F4DCC4D17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005546" y="52924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8" name="Picture Placeholder 16">
            <a:extLst>
              <a:ext uri="{FF2B5EF4-FFF2-40B4-BE49-F238E27FC236}">
                <a16:creationId xmlns:a16="http://schemas.microsoft.com/office/drawing/2014/main" id="{35B3E652-6F5F-B643-9023-FF57D267CDCD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7639047" y="37821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9" name="Text Placeholder 7">
            <a:extLst>
              <a:ext uri="{FF2B5EF4-FFF2-40B4-BE49-F238E27FC236}">
                <a16:creationId xmlns:a16="http://schemas.microsoft.com/office/drawing/2014/main" id="{C17B9C40-A873-8740-BC3A-4781CC1D4B9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299293" y="52924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0" name="Picture Placeholder 16">
            <a:extLst>
              <a:ext uri="{FF2B5EF4-FFF2-40B4-BE49-F238E27FC236}">
                <a16:creationId xmlns:a16="http://schemas.microsoft.com/office/drawing/2014/main" id="{133D25D3-41F4-CF45-B3FB-081FF3E957B3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9932794" y="14638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702652BE-BCA5-5E41-A735-774F4FD0223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593040" y="29741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2" name="Picture Placeholder 16">
            <a:extLst>
              <a:ext uri="{FF2B5EF4-FFF2-40B4-BE49-F238E27FC236}">
                <a16:creationId xmlns:a16="http://schemas.microsoft.com/office/drawing/2014/main" id="{3A70D29D-1742-1E42-A75A-59E3F3070059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9932794" y="37821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3" name="Text Placeholder 7">
            <a:extLst>
              <a:ext uri="{FF2B5EF4-FFF2-40B4-BE49-F238E27FC236}">
                <a16:creationId xmlns:a16="http://schemas.microsoft.com/office/drawing/2014/main" id="{0120ECA6-14E8-FE4E-BFAC-0B4E36A58862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593040" y="52924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3825058871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- left 3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E02DB30E-67C0-3445-AA5E-A5CC215D9884}"/>
              </a:ext>
            </a:extLst>
          </p:cNvPr>
          <p:cNvSpPr/>
          <p:nvPr/>
        </p:nvSpPr>
        <p:spPr>
          <a:xfrm>
            <a:off x="0" y="0"/>
            <a:ext cx="6096000" cy="6496050"/>
          </a:xfrm>
          <a:custGeom>
            <a:avLst/>
            <a:gdLst>
              <a:gd name="connsiteX0" fmla="*/ 0 w 6096000"/>
              <a:gd name="connsiteY0" fmla="*/ 0 h 6496050"/>
              <a:gd name="connsiteX1" fmla="*/ 6096000 w 6096000"/>
              <a:gd name="connsiteY1" fmla="*/ 0 h 6496050"/>
              <a:gd name="connsiteX2" fmla="*/ 6096000 w 6096000"/>
              <a:gd name="connsiteY2" fmla="*/ 6244050 h 6496050"/>
              <a:gd name="connsiteX3" fmla="*/ 5844000 w 6096000"/>
              <a:gd name="connsiteY3" fmla="*/ 6496050 h 6496050"/>
              <a:gd name="connsiteX4" fmla="*/ 0 w 6096000"/>
              <a:gd name="connsiteY4" fmla="*/ 6496050 h 649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6496050">
                <a:moveTo>
                  <a:pt x="0" y="0"/>
                </a:moveTo>
                <a:lnTo>
                  <a:pt x="6096000" y="0"/>
                </a:lnTo>
                <a:lnTo>
                  <a:pt x="6096000" y="6244050"/>
                </a:lnTo>
                <a:cubicBezTo>
                  <a:pt x="5956825" y="6244050"/>
                  <a:pt x="5844000" y="6356874"/>
                  <a:pt x="5844000" y="6496050"/>
                </a:cubicBezTo>
                <a:lnTo>
                  <a:pt x="0" y="6496050"/>
                </a:lnTo>
                <a:close/>
              </a:path>
            </a:pathLst>
          </a:custGeom>
          <a:solidFill>
            <a:srgbClr val="EDF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6D988FC3-040D-EF47-819D-2C866022ED0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355600"/>
            <a:ext cx="3026526" cy="6140450"/>
          </a:xfrm>
          <a:custGeom>
            <a:avLst/>
            <a:gdLst>
              <a:gd name="connsiteX0" fmla="*/ 0 w 3026526"/>
              <a:gd name="connsiteY0" fmla="*/ 0 h 6140450"/>
              <a:gd name="connsiteX1" fmla="*/ 3026526 w 3026526"/>
              <a:gd name="connsiteY1" fmla="*/ 0 h 6140450"/>
              <a:gd name="connsiteX2" fmla="*/ 1491414 w 3026526"/>
              <a:gd name="connsiteY2" fmla="*/ 6140450 h 6140450"/>
              <a:gd name="connsiteX3" fmla="*/ 0 w 3026526"/>
              <a:gd name="connsiteY3" fmla="*/ 6140450 h 6140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26526" h="6140450">
                <a:moveTo>
                  <a:pt x="0" y="0"/>
                </a:moveTo>
                <a:lnTo>
                  <a:pt x="3026526" y="0"/>
                </a:lnTo>
                <a:lnTo>
                  <a:pt x="1491414" y="6140450"/>
                </a:lnTo>
                <a:lnTo>
                  <a:pt x="0" y="61404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9149" y="609600"/>
            <a:ext cx="8540076" cy="119274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39150" y="2436812"/>
            <a:ext cx="2963332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6726608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all ou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83C2CFA2-B26F-9B4B-99FF-BACD59C72A9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0" y="0"/>
            <a:ext cx="12192000" cy="6497638"/>
          </a:xfrm>
          <a:custGeom>
            <a:avLst/>
            <a:gdLst>
              <a:gd name="connsiteX0" fmla="*/ 10845800 w 12192000"/>
              <a:gd name="connsiteY0" fmla="*/ 0 h 6497638"/>
              <a:gd name="connsiteX1" fmla="*/ 12192000 w 12192000"/>
              <a:gd name="connsiteY1" fmla="*/ 0 h 6497638"/>
              <a:gd name="connsiteX2" fmla="*/ 12192000 w 12192000"/>
              <a:gd name="connsiteY2" fmla="*/ 6497638 h 6497638"/>
              <a:gd name="connsiteX3" fmla="*/ 9221390 w 12192000"/>
              <a:gd name="connsiteY3" fmla="*/ 6497638 h 6497638"/>
              <a:gd name="connsiteX4" fmla="*/ 0 w 12192000"/>
              <a:gd name="connsiteY4" fmla="*/ 0 h 6497638"/>
              <a:gd name="connsiteX5" fmla="*/ 4267200 w 12192000"/>
              <a:gd name="connsiteY5" fmla="*/ 0 h 6497638"/>
              <a:gd name="connsiteX6" fmla="*/ 4267200 w 12192000"/>
              <a:gd name="connsiteY6" fmla="*/ 6497638 h 6497638"/>
              <a:gd name="connsiteX7" fmla="*/ 0 w 12192000"/>
              <a:gd name="connsiteY7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497638">
                <a:moveTo>
                  <a:pt x="10845800" y="0"/>
                </a:moveTo>
                <a:lnTo>
                  <a:pt x="12192000" y="0"/>
                </a:lnTo>
                <a:lnTo>
                  <a:pt x="12192000" y="6497638"/>
                </a:lnTo>
                <a:lnTo>
                  <a:pt x="9221390" y="6497638"/>
                </a:lnTo>
                <a:close/>
                <a:moveTo>
                  <a:pt x="0" y="0"/>
                </a:moveTo>
                <a:lnTo>
                  <a:pt x="4267200" y="0"/>
                </a:lnTo>
                <a:lnTo>
                  <a:pt x="4267200" y="6497638"/>
                </a:lnTo>
                <a:lnTo>
                  <a:pt x="0" y="6497638"/>
                </a:lnTo>
                <a:close/>
              </a:path>
            </a:pathLst>
          </a:custGeom>
          <a:solidFill>
            <a:schemeClr val="accent5"/>
          </a:solidFill>
        </p:spPr>
        <p:txBody>
          <a:bodyPr wrap="square">
            <a:noAutofit/>
          </a:bodyPr>
          <a:lstStyle/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3434105" cy="28194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8704764-5568-8B41-B513-A6931F89260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40239" y="1056612"/>
            <a:ext cx="1655762" cy="1413266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6000" b="1" i="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XX</a:t>
            </a: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DEAE2D71-1538-5D46-A3E8-201696276CE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99937" y="1056612"/>
            <a:ext cx="2975169" cy="1413266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16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Text goes here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33C59DB6-68B7-5C4A-8106-D74E5DF19A4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40239" y="2710048"/>
            <a:ext cx="1655762" cy="1413266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6000" b="1" i="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XX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5D36210B-701B-D042-B701-14479EBE28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99937" y="2710048"/>
            <a:ext cx="2975169" cy="1413266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16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Text goes here</a:t>
            </a:r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FC3F4854-7AB9-D14B-9695-E24C3E2F0F7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440239" y="4363484"/>
            <a:ext cx="1655762" cy="1413266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6000" b="1" i="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XX</a:t>
            </a: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DB0BC641-2F1D-BB47-ABAC-E5C26E2A8A1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099937" y="4363484"/>
            <a:ext cx="2975169" cy="1413266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16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Text goes here</a:t>
            </a:r>
          </a:p>
        </p:txBody>
      </p:sp>
    </p:spTree>
    <p:extLst>
      <p:ext uri="{BB962C8B-B14F-4D97-AF65-F5344CB8AC3E}">
        <p14:creationId xmlns:p14="http://schemas.microsoft.com/office/powerpoint/2010/main" val="571834635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t layout - ima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A4938D4-7324-F04A-8293-68CFC05B0FF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0"/>
            <a:ext cx="12192000" cy="6497638"/>
          </a:xfrm>
          <a:custGeom>
            <a:avLst/>
            <a:gdLst>
              <a:gd name="connsiteX0" fmla="*/ 0 w 12192000"/>
              <a:gd name="connsiteY0" fmla="*/ 0 h 6497638"/>
              <a:gd name="connsiteX1" fmla="*/ 12192000 w 12192000"/>
              <a:gd name="connsiteY1" fmla="*/ 0 h 6497638"/>
              <a:gd name="connsiteX2" fmla="*/ 12192000 w 12192000"/>
              <a:gd name="connsiteY2" fmla="*/ 6497638 h 6497638"/>
              <a:gd name="connsiteX3" fmla="*/ 6347680 w 12192000"/>
              <a:gd name="connsiteY3" fmla="*/ 6497638 h 6497638"/>
              <a:gd name="connsiteX4" fmla="*/ 6348000 w 12192000"/>
              <a:gd name="connsiteY4" fmla="*/ 6496050 h 6497638"/>
              <a:gd name="connsiteX5" fmla="*/ 6096000 w 12192000"/>
              <a:gd name="connsiteY5" fmla="*/ 6244050 h 6497638"/>
              <a:gd name="connsiteX6" fmla="*/ 5844000 w 12192000"/>
              <a:gd name="connsiteY6" fmla="*/ 6496050 h 6497638"/>
              <a:gd name="connsiteX7" fmla="*/ 5844321 w 12192000"/>
              <a:gd name="connsiteY7" fmla="*/ 6497638 h 6497638"/>
              <a:gd name="connsiteX8" fmla="*/ 0 w 12192000"/>
              <a:gd name="connsiteY8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7638">
                <a:moveTo>
                  <a:pt x="0" y="0"/>
                </a:moveTo>
                <a:lnTo>
                  <a:pt x="12192000" y="0"/>
                </a:lnTo>
                <a:lnTo>
                  <a:pt x="12192000" y="6497638"/>
                </a:lnTo>
                <a:lnTo>
                  <a:pt x="6347680" y="6497638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21" y="6497638"/>
                </a:lnTo>
                <a:lnTo>
                  <a:pt x="0" y="6497638"/>
                </a:lnTo>
                <a:close/>
              </a:path>
            </a:pathLst>
          </a:custGeom>
          <a:gradFill>
            <a:gsLst>
              <a:gs pos="0">
                <a:srgbClr val="2B2D42">
                  <a:alpha val="19000"/>
                </a:srgbClr>
              </a:gs>
              <a:gs pos="100000">
                <a:srgbClr val="2B2D42"/>
              </a:gs>
            </a:gsLst>
            <a:lin ang="5400000" scaled="1"/>
          </a:gra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4680000" rIns="4680000" anchor="ctr">
            <a:noAutofit/>
          </a:bodyPr>
          <a:lstStyle>
            <a:lvl1pPr algn="ctr">
              <a:defRPr/>
            </a:lvl1pPr>
          </a:lstStyle>
          <a:p>
            <a:r>
              <a:rPr lang="en-GB"/>
              <a:t>Click icon to add image – then send to back so the gradient overlay is top of image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2436813"/>
            <a:ext cx="5063118" cy="184636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609600"/>
            <a:ext cx="5487666" cy="5638742"/>
          </a:xfr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7704238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oints -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F59B994F-868B-BB40-8716-B0601879182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6096000 w 12192000"/>
              <a:gd name="connsiteY0" fmla="*/ 6130924 h 6498000"/>
              <a:gd name="connsiteX1" fmla="*/ 6432432 w 12192000"/>
              <a:gd name="connsiteY1" fmla="*/ 6353926 h 6498000"/>
              <a:gd name="connsiteX2" fmla="*/ 6441895 w 12192000"/>
              <a:gd name="connsiteY2" fmla="*/ 6400799 h 6498000"/>
              <a:gd name="connsiteX3" fmla="*/ 12192000 w 12192000"/>
              <a:gd name="connsiteY3" fmla="*/ 6400799 h 6498000"/>
              <a:gd name="connsiteX4" fmla="*/ 12192000 w 12192000"/>
              <a:gd name="connsiteY4" fmla="*/ 6498000 h 6498000"/>
              <a:gd name="connsiteX5" fmla="*/ 6347607 w 12192000"/>
              <a:gd name="connsiteY5" fmla="*/ 6498000 h 6498000"/>
              <a:gd name="connsiteX6" fmla="*/ 6348000 w 12192000"/>
              <a:gd name="connsiteY6" fmla="*/ 6496050 h 6498000"/>
              <a:gd name="connsiteX7" fmla="*/ 6096000 w 12192000"/>
              <a:gd name="connsiteY7" fmla="*/ 6244050 h 6498000"/>
              <a:gd name="connsiteX8" fmla="*/ 5844000 w 12192000"/>
              <a:gd name="connsiteY8" fmla="*/ 6496050 h 6498000"/>
              <a:gd name="connsiteX9" fmla="*/ 5844394 w 12192000"/>
              <a:gd name="connsiteY9" fmla="*/ 6498000 h 6498000"/>
              <a:gd name="connsiteX10" fmla="*/ 0 w 12192000"/>
              <a:gd name="connsiteY10" fmla="*/ 6498000 h 6498000"/>
              <a:gd name="connsiteX11" fmla="*/ 0 w 12192000"/>
              <a:gd name="connsiteY11" fmla="*/ 6400799 h 6498000"/>
              <a:gd name="connsiteX12" fmla="*/ 5750105 w 12192000"/>
              <a:gd name="connsiteY12" fmla="*/ 6400799 h 6498000"/>
              <a:gd name="connsiteX13" fmla="*/ 5759569 w 12192000"/>
              <a:gd name="connsiteY13" fmla="*/ 6353926 h 6498000"/>
              <a:gd name="connsiteX14" fmla="*/ 6096000 w 12192000"/>
              <a:gd name="connsiteY14" fmla="*/ 6130924 h 6498000"/>
              <a:gd name="connsiteX15" fmla="*/ 0 w 12192000"/>
              <a:gd name="connsiteY15" fmla="*/ 0 h 6498000"/>
              <a:gd name="connsiteX16" fmla="*/ 12192000 w 12192000"/>
              <a:gd name="connsiteY16" fmla="*/ 0 h 6498000"/>
              <a:gd name="connsiteX17" fmla="*/ 12192000 w 12192000"/>
              <a:gd name="connsiteY17" fmla="*/ 3428999 h 6498000"/>
              <a:gd name="connsiteX18" fmla="*/ 0 w 12192000"/>
              <a:gd name="connsiteY18" fmla="*/ 3428999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0" h="6498000">
                <a:moveTo>
                  <a:pt x="6096000" y="6130924"/>
                </a:moveTo>
                <a:cubicBezTo>
                  <a:pt x="6247240" y="6130924"/>
                  <a:pt x="6377003" y="6222877"/>
                  <a:pt x="6432432" y="6353926"/>
                </a:cubicBezTo>
                <a:lnTo>
                  <a:pt x="6441895" y="6400799"/>
                </a:lnTo>
                <a:lnTo>
                  <a:pt x="12192000" y="6400799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lnTo>
                  <a:pt x="0" y="6400799"/>
                </a:lnTo>
                <a:lnTo>
                  <a:pt x="5750105" y="6400799"/>
                </a:lnTo>
                <a:lnTo>
                  <a:pt x="5759569" y="6353926"/>
                </a:lnTo>
                <a:cubicBezTo>
                  <a:pt x="5814999" y="6222877"/>
                  <a:pt x="5944761" y="6130924"/>
                  <a:pt x="6096000" y="6130924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3428999"/>
                </a:lnTo>
                <a:lnTo>
                  <a:pt x="0" y="34289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t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5477935" cy="182721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8459187-E524-7048-BA1C-D09E27D11A4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013312" y="2984362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3200" b="1" i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7745" y="3826883"/>
            <a:ext cx="2973032" cy="2374704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accent6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DA47B588-B43F-B04D-962B-785D735F615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671200" y="2984362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3200" b="1" i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02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62154988-CC76-6049-932F-876F07091A5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329088" y="2984362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3200" b="1" i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03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9AB981F5-0602-CE4F-BC7C-A1EB35500705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4609484" y="3826883"/>
            <a:ext cx="2973032" cy="2374704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accent6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227173F3-8DA6-5945-961F-DE5285530A32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8267078" y="3826883"/>
            <a:ext cx="2973032" cy="2374704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accent6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7449044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oints - image alterna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75507098-AC0F-3642-8D84-AA8E6D44B04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6096000 w 12192000"/>
              <a:gd name="connsiteY0" fmla="*/ 6130924 h 6498000"/>
              <a:gd name="connsiteX1" fmla="*/ 6432432 w 12192000"/>
              <a:gd name="connsiteY1" fmla="*/ 6353926 h 6498000"/>
              <a:gd name="connsiteX2" fmla="*/ 6441895 w 12192000"/>
              <a:gd name="connsiteY2" fmla="*/ 6400799 h 6498000"/>
              <a:gd name="connsiteX3" fmla="*/ 12192000 w 12192000"/>
              <a:gd name="connsiteY3" fmla="*/ 6400799 h 6498000"/>
              <a:gd name="connsiteX4" fmla="*/ 12192000 w 12192000"/>
              <a:gd name="connsiteY4" fmla="*/ 6498000 h 6498000"/>
              <a:gd name="connsiteX5" fmla="*/ 6347607 w 12192000"/>
              <a:gd name="connsiteY5" fmla="*/ 6498000 h 6498000"/>
              <a:gd name="connsiteX6" fmla="*/ 6348000 w 12192000"/>
              <a:gd name="connsiteY6" fmla="*/ 6496050 h 6498000"/>
              <a:gd name="connsiteX7" fmla="*/ 6096000 w 12192000"/>
              <a:gd name="connsiteY7" fmla="*/ 6244050 h 6498000"/>
              <a:gd name="connsiteX8" fmla="*/ 5844000 w 12192000"/>
              <a:gd name="connsiteY8" fmla="*/ 6496050 h 6498000"/>
              <a:gd name="connsiteX9" fmla="*/ 5844394 w 12192000"/>
              <a:gd name="connsiteY9" fmla="*/ 6498000 h 6498000"/>
              <a:gd name="connsiteX10" fmla="*/ 0 w 12192000"/>
              <a:gd name="connsiteY10" fmla="*/ 6498000 h 6498000"/>
              <a:gd name="connsiteX11" fmla="*/ 0 w 12192000"/>
              <a:gd name="connsiteY11" fmla="*/ 6400799 h 6498000"/>
              <a:gd name="connsiteX12" fmla="*/ 5750105 w 12192000"/>
              <a:gd name="connsiteY12" fmla="*/ 6400799 h 6498000"/>
              <a:gd name="connsiteX13" fmla="*/ 5759569 w 12192000"/>
              <a:gd name="connsiteY13" fmla="*/ 6353926 h 6498000"/>
              <a:gd name="connsiteX14" fmla="*/ 6096000 w 12192000"/>
              <a:gd name="connsiteY14" fmla="*/ 6130924 h 6498000"/>
              <a:gd name="connsiteX15" fmla="*/ 0 w 12192000"/>
              <a:gd name="connsiteY15" fmla="*/ 0 h 6498000"/>
              <a:gd name="connsiteX16" fmla="*/ 12192000 w 12192000"/>
              <a:gd name="connsiteY16" fmla="*/ 0 h 6498000"/>
              <a:gd name="connsiteX17" fmla="*/ 12192000 w 12192000"/>
              <a:gd name="connsiteY17" fmla="*/ 3356264 h 6498000"/>
              <a:gd name="connsiteX18" fmla="*/ 12192000 w 12192000"/>
              <a:gd name="connsiteY18" fmla="*/ 3428999 h 6498000"/>
              <a:gd name="connsiteX19" fmla="*/ 12192000 w 12192000"/>
              <a:gd name="connsiteY19" fmla="*/ 3915787 h 6498000"/>
              <a:gd name="connsiteX20" fmla="*/ 0 w 12192000"/>
              <a:gd name="connsiteY20" fmla="*/ 3915787 h 6498000"/>
              <a:gd name="connsiteX21" fmla="*/ 0 w 12192000"/>
              <a:gd name="connsiteY21" fmla="*/ 3428999 h 6498000"/>
              <a:gd name="connsiteX22" fmla="*/ 0 w 12192000"/>
              <a:gd name="connsiteY22" fmla="*/ 3356264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192000" h="6498000">
                <a:moveTo>
                  <a:pt x="6096000" y="6130924"/>
                </a:moveTo>
                <a:cubicBezTo>
                  <a:pt x="6247240" y="6130924"/>
                  <a:pt x="6377003" y="6222877"/>
                  <a:pt x="6432432" y="6353926"/>
                </a:cubicBezTo>
                <a:lnTo>
                  <a:pt x="6441895" y="6400799"/>
                </a:lnTo>
                <a:lnTo>
                  <a:pt x="12192000" y="6400799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lnTo>
                  <a:pt x="0" y="6400799"/>
                </a:lnTo>
                <a:lnTo>
                  <a:pt x="5750105" y="6400799"/>
                </a:lnTo>
                <a:lnTo>
                  <a:pt x="5759569" y="6353926"/>
                </a:lnTo>
                <a:cubicBezTo>
                  <a:pt x="5814999" y="6222877"/>
                  <a:pt x="5944761" y="6130924"/>
                  <a:pt x="6096000" y="6130924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3356264"/>
                </a:lnTo>
                <a:lnTo>
                  <a:pt x="12192000" y="3428999"/>
                </a:lnTo>
                <a:lnTo>
                  <a:pt x="12192000" y="3915787"/>
                </a:lnTo>
                <a:lnTo>
                  <a:pt x="0" y="3915787"/>
                </a:lnTo>
                <a:lnTo>
                  <a:pt x="0" y="3428999"/>
                </a:lnTo>
                <a:lnTo>
                  <a:pt x="0" y="335626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t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5477935" cy="182721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7979" y="3070253"/>
            <a:ext cx="2973600" cy="2663744"/>
          </a:xfrm>
          <a:solidFill>
            <a:schemeClr val="accent5"/>
          </a:solidFill>
        </p:spPr>
        <p:txBody>
          <a:bodyPr anchor="ctr"/>
          <a:lstStyle>
            <a:lvl1pPr algn="ctr">
              <a:lnSpc>
                <a:spcPct val="80000"/>
              </a:lnSpc>
              <a:spcAft>
                <a:spcPts val="600"/>
              </a:spcAft>
              <a:defRPr sz="2000" b="1">
                <a:solidFill>
                  <a:schemeClr val="accent6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9AB981F5-0602-CE4F-BC7C-A1EB35500705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4609484" y="3070253"/>
            <a:ext cx="2973032" cy="2663744"/>
          </a:xfrm>
          <a:solidFill>
            <a:schemeClr val="accent5"/>
          </a:solidFill>
        </p:spPr>
        <p:txBody>
          <a:bodyPr anchor="ctr"/>
          <a:lstStyle>
            <a:lvl1pPr algn="ctr">
              <a:lnSpc>
                <a:spcPct val="80000"/>
              </a:lnSpc>
              <a:spcAft>
                <a:spcPts val="600"/>
              </a:spcAft>
              <a:defRPr sz="2000" b="1">
                <a:solidFill>
                  <a:schemeClr val="accent6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227173F3-8DA6-5945-961F-DE5285530A32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8264341" y="3070253"/>
            <a:ext cx="2973032" cy="2663744"/>
          </a:xfrm>
          <a:solidFill>
            <a:schemeClr val="accent5"/>
          </a:solidFill>
        </p:spPr>
        <p:txBody>
          <a:bodyPr anchor="ctr"/>
          <a:lstStyle>
            <a:lvl1pPr algn="ctr">
              <a:lnSpc>
                <a:spcPct val="80000"/>
              </a:lnSpc>
              <a:spcAft>
                <a:spcPts val="600"/>
              </a:spcAft>
              <a:defRPr sz="2000" b="1">
                <a:solidFill>
                  <a:schemeClr val="accent6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EECB1B2-4B29-F74A-823F-6BCFA66286D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37979" y="2951452"/>
            <a:ext cx="2973600" cy="118800"/>
          </a:xfrm>
          <a:solidFill>
            <a:schemeClr val="bg1"/>
          </a:solidFill>
        </p:spPr>
        <p:txBody>
          <a:bodyPr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3" name="Text Placeholder 8">
            <a:extLst>
              <a:ext uri="{FF2B5EF4-FFF2-40B4-BE49-F238E27FC236}">
                <a16:creationId xmlns:a16="http://schemas.microsoft.com/office/drawing/2014/main" id="{59023512-711F-0C4F-A156-FD720C66A3F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609200" y="2951452"/>
            <a:ext cx="2973600" cy="118800"/>
          </a:xfrm>
          <a:solidFill>
            <a:schemeClr val="bg1"/>
          </a:solidFill>
        </p:spPr>
        <p:txBody>
          <a:bodyPr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4" name="Text Placeholder 8">
            <a:extLst>
              <a:ext uri="{FF2B5EF4-FFF2-40B4-BE49-F238E27FC236}">
                <a16:creationId xmlns:a16="http://schemas.microsoft.com/office/drawing/2014/main" id="{0BA21B11-DA81-F149-A2C0-25651AB36E5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264057" y="2951452"/>
            <a:ext cx="2973600" cy="118800"/>
          </a:xfrm>
          <a:solidFill>
            <a:schemeClr val="bg1"/>
          </a:solidFill>
        </p:spPr>
        <p:txBody>
          <a:bodyPr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432162853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3 points - image alterna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75507098-AC0F-3642-8D84-AA8E6D44B04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6096000 w 12192000"/>
              <a:gd name="connsiteY0" fmla="*/ 6130924 h 6498000"/>
              <a:gd name="connsiteX1" fmla="*/ 6432432 w 12192000"/>
              <a:gd name="connsiteY1" fmla="*/ 6353926 h 6498000"/>
              <a:gd name="connsiteX2" fmla="*/ 6441895 w 12192000"/>
              <a:gd name="connsiteY2" fmla="*/ 6400799 h 6498000"/>
              <a:gd name="connsiteX3" fmla="*/ 12192000 w 12192000"/>
              <a:gd name="connsiteY3" fmla="*/ 6400799 h 6498000"/>
              <a:gd name="connsiteX4" fmla="*/ 12192000 w 12192000"/>
              <a:gd name="connsiteY4" fmla="*/ 6498000 h 6498000"/>
              <a:gd name="connsiteX5" fmla="*/ 6347607 w 12192000"/>
              <a:gd name="connsiteY5" fmla="*/ 6498000 h 6498000"/>
              <a:gd name="connsiteX6" fmla="*/ 6348000 w 12192000"/>
              <a:gd name="connsiteY6" fmla="*/ 6496050 h 6498000"/>
              <a:gd name="connsiteX7" fmla="*/ 6096000 w 12192000"/>
              <a:gd name="connsiteY7" fmla="*/ 6244050 h 6498000"/>
              <a:gd name="connsiteX8" fmla="*/ 5844000 w 12192000"/>
              <a:gd name="connsiteY8" fmla="*/ 6496050 h 6498000"/>
              <a:gd name="connsiteX9" fmla="*/ 5844394 w 12192000"/>
              <a:gd name="connsiteY9" fmla="*/ 6498000 h 6498000"/>
              <a:gd name="connsiteX10" fmla="*/ 0 w 12192000"/>
              <a:gd name="connsiteY10" fmla="*/ 6498000 h 6498000"/>
              <a:gd name="connsiteX11" fmla="*/ 0 w 12192000"/>
              <a:gd name="connsiteY11" fmla="*/ 6400799 h 6498000"/>
              <a:gd name="connsiteX12" fmla="*/ 5750105 w 12192000"/>
              <a:gd name="connsiteY12" fmla="*/ 6400799 h 6498000"/>
              <a:gd name="connsiteX13" fmla="*/ 5759569 w 12192000"/>
              <a:gd name="connsiteY13" fmla="*/ 6353926 h 6498000"/>
              <a:gd name="connsiteX14" fmla="*/ 6096000 w 12192000"/>
              <a:gd name="connsiteY14" fmla="*/ 6130924 h 6498000"/>
              <a:gd name="connsiteX15" fmla="*/ 0 w 12192000"/>
              <a:gd name="connsiteY15" fmla="*/ 0 h 6498000"/>
              <a:gd name="connsiteX16" fmla="*/ 12192000 w 12192000"/>
              <a:gd name="connsiteY16" fmla="*/ 0 h 6498000"/>
              <a:gd name="connsiteX17" fmla="*/ 12192000 w 12192000"/>
              <a:gd name="connsiteY17" fmla="*/ 3356264 h 6498000"/>
              <a:gd name="connsiteX18" fmla="*/ 12192000 w 12192000"/>
              <a:gd name="connsiteY18" fmla="*/ 3428999 h 6498000"/>
              <a:gd name="connsiteX19" fmla="*/ 12192000 w 12192000"/>
              <a:gd name="connsiteY19" fmla="*/ 3915787 h 6498000"/>
              <a:gd name="connsiteX20" fmla="*/ 0 w 12192000"/>
              <a:gd name="connsiteY20" fmla="*/ 3915787 h 6498000"/>
              <a:gd name="connsiteX21" fmla="*/ 0 w 12192000"/>
              <a:gd name="connsiteY21" fmla="*/ 3428999 h 6498000"/>
              <a:gd name="connsiteX22" fmla="*/ 0 w 12192000"/>
              <a:gd name="connsiteY22" fmla="*/ 3356264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192000" h="6498000">
                <a:moveTo>
                  <a:pt x="6096000" y="6130924"/>
                </a:moveTo>
                <a:cubicBezTo>
                  <a:pt x="6247240" y="6130924"/>
                  <a:pt x="6377003" y="6222877"/>
                  <a:pt x="6432432" y="6353926"/>
                </a:cubicBezTo>
                <a:lnTo>
                  <a:pt x="6441895" y="6400799"/>
                </a:lnTo>
                <a:lnTo>
                  <a:pt x="12192000" y="6400799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lnTo>
                  <a:pt x="0" y="6400799"/>
                </a:lnTo>
                <a:lnTo>
                  <a:pt x="5750105" y="6400799"/>
                </a:lnTo>
                <a:lnTo>
                  <a:pt x="5759569" y="6353926"/>
                </a:lnTo>
                <a:cubicBezTo>
                  <a:pt x="5814999" y="6222877"/>
                  <a:pt x="5944761" y="6130924"/>
                  <a:pt x="6096000" y="6130924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3356264"/>
                </a:lnTo>
                <a:lnTo>
                  <a:pt x="12192000" y="3428999"/>
                </a:lnTo>
                <a:lnTo>
                  <a:pt x="12192000" y="3915787"/>
                </a:lnTo>
                <a:lnTo>
                  <a:pt x="0" y="3915787"/>
                </a:lnTo>
                <a:lnTo>
                  <a:pt x="0" y="3428999"/>
                </a:lnTo>
                <a:lnTo>
                  <a:pt x="0" y="335626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t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5477935" cy="182721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8244910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oints - imag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6928844B-AF4D-EB48-8B2E-034A716B99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3428999"/>
          </a:xfrm>
          <a:custGeom>
            <a:avLst/>
            <a:gdLst>
              <a:gd name="connsiteX0" fmla="*/ 0 w 12192000"/>
              <a:gd name="connsiteY0" fmla="*/ 0 h 3428999"/>
              <a:gd name="connsiteX1" fmla="*/ 12192000 w 12192000"/>
              <a:gd name="connsiteY1" fmla="*/ 0 h 3428999"/>
              <a:gd name="connsiteX2" fmla="*/ 12192000 w 12192000"/>
              <a:gd name="connsiteY2" fmla="*/ 3428999 h 3428999"/>
              <a:gd name="connsiteX3" fmla="*/ 0 w 12192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8999">
                <a:moveTo>
                  <a:pt x="0" y="0"/>
                </a:moveTo>
                <a:lnTo>
                  <a:pt x="12192000" y="0"/>
                </a:lnTo>
                <a:lnTo>
                  <a:pt x="12192000" y="3428999"/>
                </a:lnTo>
                <a:lnTo>
                  <a:pt x="0" y="34289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9FA9E08D-EBBC-D74C-8F0C-DD8EE542819B}"/>
              </a:ext>
            </a:extLst>
          </p:cNvPr>
          <p:cNvSpPr/>
          <p:nvPr/>
        </p:nvSpPr>
        <p:spPr>
          <a:xfrm>
            <a:off x="4062000" y="3429000"/>
            <a:ext cx="4069800" cy="3069000"/>
          </a:xfrm>
          <a:custGeom>
            <a:avLst/>
            <a:gdLst>
              <a:gd name="connsiteX0" fmla="*/ 0 w 4069800"/>
              <a:gd name="connsiteY0" fmla="*/ 0 h 3069000"/>
              <a:gd name="connsiteX1" fmla="*/ 4068000 w 4069800"/>
              <a:gd name="connsiteY1" fmla="*/ 0 h 3069000"/>
              <a:gd name="connsiteX2" fmla="*/ 4069800 w 4069800"/>
              <a:gd name="connsiteY2" fmla="*/ 0 h 3069000"/>
              <a:gd name="connsiteX3" fmla="*/ 4069800 w 4069800"/>
              <a:gd name="connsiteY3" fmla="*/ 3069000 h 3069000"/>
              <a:gd name="connsiteX4" fmla="*/ 2287827 w 4069800"/>
              <a:gd name="connsiteY4" fmla="*/ 3069000 h 3069000"/>
              <a:gd name="connsiteX5" fmla="*/ 2288023 w 4069800"/>
              <a:gd name="connsiteY5" fmla="*/ 3067050 h 3069000"/>
              <a:gd name="connsiteX6" fmla="*/ 2035800 w 4069800"/>
              <a:gd name="connsiteY6" fmla="*/ 2815050 h 3069000"/>
              <a:gd name="connsiteX7" fmla="*/ 1783577 w 4069800"/>
              <a:gd name="connsiteY7" fmla="*/ 3067050 h 3069000"/>
              <a:gd name="connsiteX8" fmla="*/ 1783774 w 4069800"/>
              <a:gd name="connsiteY8" fmla="*/ 3069000 h 3069000"/>
              <a:gd name="connsiteX9" fmla="*/ 1800 w 4069800"/>
              <a:gd name="connsiteY9" fmla="*/ 3069000 h 3069000"/>
              <a:gd name="connsiteX10" fmla="*/ 1800 w 4069800"/>
              <a:gd name="connsiteY10" fmla="*/ 235974 h 3069000"/>
              <a:gd name="connsiteX11" fmla="*/ 0 w 4069800"/>
              <a:gd name="connsiteY11" fmla="*/ 235974 h 306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069800" h="3069000">
                <a:moveTo>
                  <a:pt x="0" y="0"/>
                </a:moveTo>
                <a:lnTo>
                  <a:pt x="4068000" y="0"/>
                </a:lnTo>
                <a:lnTo>
                  <a:pt x="4069800" y="0"/>
                </a:lnTo>
                <a:lnTo>
                  <a:pt x="4069800" y="3069000"/>
                </a:lnTo>
                <a:lnTo>
                  <a:pt x="2287827" y="3069000"/>
                </a:lnTo>
                <a:lnTo>
                  <a:pt x="2288023" y="3067050"/>
                </a:lnTo>
                <a:cubicBezTo>
                  <a:pt x="2288023" y="2927874"/>
                  <a:pt x="2175099" y="2815050"/>
                  <a:pt x="2035800" y="2815050"/>
                </a:cubicBezTo>
                <a:cubicBezTo>
                  <a:pt x="1896501" y="2815050"/>
                  <a:pt x="1783577" y="2927874"/>
                  <a:pt x="1783577" y="3067050"/>
                </a:cubicBezTo>
                <a:lnTo>
                  <a:pt x="1783774" y="3069000"/>
                </a:lnTo>
                <a:lnTo>
                  <a:pt x="1800" y="3069000"/>
                </a:lnTo>
                <a:lnTo>
                  <a:pt x="1800" y="235974"/>
                </a:lnTo>
                <a:lnTo>
                  <a:pt x="0" y="235974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4631013-65DA-1041-8C57-167C9C534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5477935" cy="182721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D0E0DA3E-4AF8-B845-A89E-05FD19C0665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013312" y="2984362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100" b="0">
                <a:noFill/>
              </a:defRPr>
            </a:lvl1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7B26C98B-BE8E-EA41-A524-6B126A418C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7745" y="3969327"/>
            <a:ext cx="2973032" cy="2232260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accent6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F025497E-6F36-0141-BDA5-C0C567EDA4B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71200" y="2984362"/>
            <a:ext cx="849600" cy="849600"/>
          </a:xfrm>
          <a:prstGeom prst="ellipse">
            <a:avLst/>
          </a:prstGeom>
          <a:solidFill>
            <a:schemeClr val="accent5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100" b="0">
                <a:noFill/>
              </a:defRPr>
            </a:lvl1pPr>
          </a:lstStyle>
          <a:p>
            <a:pPr lvl="0"/>
            <a:r>
              <a:rPr lang="en-GB"/>
              <a:t>02</a:t>
            </a:r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0FE8E897-71C0-C94C-839C-F99C35B926B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329088" y="2984362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100" b="0">
                <a:noFill/>
              </a:defRPr>
            </a:lvl1pPr>
          </a:lstStyle>
          <a:p>
            <a:pPr lvl="0"/>
            <a:r>
              <a:rPr lang="en-GB"/>
              <a:t>03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44BA5F78-CC72-F644-9807-405760E5415F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4609484" y="3969327"/>
            <a:ext cx="2973032" cy="2232260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accent6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F427550E-A2A3-D34D-A752-8FBB32D00B2C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8267078" y="3969327"/>
            <a:ext cx="2973032" cy="2232260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accent6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6196512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/ chart 2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513BF868-2674-8347-88DF-930682D7414D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064000" y="0"/>
            <a:ext cx="8128000" cy="6496050"/>
          </a:xfrm>
          <a:custGeom>
            <a:avLst/>
            <a:gdLst>
              <a:gd name="connsiteX0" fmla="*/ 0 w 8128000"/>
              <a:gd name="connsiteY0" fmla="*/ 0 h 6496050"/>
              <a:gd name="connsiteX1" fmla="*/ 8128000 w 8128000"/>
              <a:gd name="connsiteY1" fmla="*/ 0 h 6496050"/>
              <a:gd name="connsiteX2" fmla="*/ 8128000 w 8128000"/>
              <a:gd name="connsiteY2" fmla="*/ 6496050 h 6496050"/>
              <a:gd name="connsiteX3" fmla="*/ 2284000 w 8128000"/>
              <a:gd name="connsiteY3" fmla="*/ 6496050 h 6496050"/>
              <a:gd name="connsiteX4" fmla="*/ 2032000 w 8128000"/>
              <a:gd name="connsiteY4" fmla="*/ 6244050 h 6496050"/>
              <a:gd name="connsiteX5" fmla="*/ 1780000 w 8128000"/>
              <a:gd name="connsiteY5" fmla="*/ 6496050 h 6496050"/>
              <a:gd name="connsiteX6" fmla="*/ 0 w 8128000"/>
              <a:gd name="connsiteY6" fmla="*/ 6496050 h 649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28000" h="6496050">
                <a:moveTo>
                  <a:pt x="0" y="0"/>
                </a:moveTo>
                <a:lnTo>
                  <a:pt x="8128000" y="0"/>
                </a:lnTo>
                <a:lnTo>
                  <a:pt x="8128000" y="6496050"/>
                </a:lnTo>
                <a:lnTo>
                  <a:pt x="2284000" y="6496050"/>
                </a:lnTo>
                <a:cubicBezTo>
                  <a:pt x="2284000" y="6356874"/>
                  <a:pt x="2171176" y="6244050"/>
                  <a:pt x="2032000" y="6244050"/>
                </a:cubicBezTo>
                <a:cubicBezTo>
                  <a:pt x="1892825" y="6244050"/>
                  <a:pt x="1780000" y="6356874"/>
                  <a:pt x="1780000" y="6496050"/>
                </a:cubicBezTo>
                <a:lnTo>
                  <a:pt x="0" y="649605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pPr lvl="0"/>
            <a:r>
              <a:rPr lang="en-GB"/>
              <a:t>Click to add chart or image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3229316" cy="182721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3229316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6111126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21">
            <a:extLst>
              <a:ext uri="{FF2B5EF4-FFF2-40B4-BE49-F238E27FC236}">
                <a16:creationId xmlns:a16="http://schemas.microsoft.com/office/drawing/2014/main" id="{D7245059-C77A-F54C-A53E-4CBA0C853BFB}"/>
              </a:ext>
            </a:extLst>
          </p:cNvPr>
          <p:cNvSpPr/>
          <p:nvPr/>
        </p:nvSpPr>
        <p:spPr>
          <a:xfrm>
            <a:off x="0" y="0"/>
            <a:ext cx="4064400" cy="6498000"/>
          </a:xfrm>
          <a:custGeom>
            <a:avLst/>
            <a:gdLst>
              <a:gd name="connsiteX0" fmla="*/ 0 w 4064400"/>
              <a:gd name="connsiteY0" fmla="*/ 0 h 6498000"/>
              <a:gd name="connsiteX1" fmla="*/ 4064400 w 4064400"/>
              <a:gd name="connsiteY1" fmla="*/ 0 h 6498000"/>
              <a:gd name="connsiteX2" fmla="*/ 4064400 w 4064400"/>
              <a:gd name="connsiteY2" fmla="*/ 6498000 h 6498000"/>
              <a:gd name="connsiteX3" fmla="*/ 0 w 4064400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400" h="6498000">
                <a:moveTo>
                  <a:pt x="0" y="0"/>
                </a:moveTo>
                <a:lnTo>
                  <a:pt x="4064400" y="0"/>
                </a:lnTo>
                <a:lnTo>
                  <a:pt x="4064400" y="6498000"/>
                </a:lnTo>
                <a:lnTo>
                  <a:pt x="0" y="6498000"/>
                </a:lnTo>
                <a:close/>
              </a:path>
            </a:pathLst>
          </a:custGeom>
          <a:solidFill>
            <a:srgbClr val="EDF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48DB6C09-42FA-2A46-BC78-D93D37BEBB29}"/>
              </a:ext>
            </a:extLst>
          </p:cNvPr>
          <p:cNvSpPr/>
          <p:nvPr/>
        </p:nvSpPr>
        <p:spPr>
          <a:xfrm>
            <a:off x="8127600" y="0"/>
            <a:ext cx="4064400" cy="6498000"/>
          </a:xfrm>
          <a:custGeom>
            <a:avLst/>
            <a:gdLst>
              <a:gd name="connsiteX0" fmla="*/ 0 w 4064400"/>
              <a:gd name="connsiteY0" fmla="*/ 0 h 6498000"/>
              <a:gd name="connsiteX1" fmla="*/ 4064400 w 4064400"/>
              <a:gd name="connsiteY1" fmla="*/ 0 h 6498000"/>
              <a:gd name="connsiteX2" fmla="*/ 4064400 w 4064400"/>
              <a:gd name="connsiteY2" fmla="*/ 6498000 h 6498000"/>
              <a:gd name="connsiteX3" fmla="*/ 0 w 4064400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400" h="6498000">
                <a:moveTo>
                  <a:pt x="0" y="0"/>
                </a:moveTo>
                <a:lnTo>
                  <a:pt x="4064400" y="0"/>
                </a:lnTo>
                <a:lnTo>
                  <a:pt x="4064400" y="6498000"/>
                </a:lnTo>
                <a:lnTo>
                  <a:pt x="0" y="6498000"/>
                </a:lnTo>
                <a:close/>
              </a:path>
            </a:pathLst>
          </a:custGeom>
          <a:solidFill>
            <a:srgbClr val="EDF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88BD2C5B-4AEB-2742-96C2-7BBFA14B32F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064400" y="0"/>
            <a:ext cx="4063200" cy="6498000"/>
          </a:xfrm>
          <a:custGeom>
            <a:avLst/>
            <a:gdLst>
              <a:gd name="connsiteX0" fmla="*/ 0 w 4063200"/>
              <a:gd name="connsiteY0" fmla="*/ 0 h 6498000"/>
              <a:gd name="connsiteX1" fmla="*/ 4063200 w 4063200"/>
              <a:gd name="connsiteY1" fmla="*/ 0 h 6498000"/>
              <a:gd name="connsiteX2" fmla="*/ 4063200 w 4063200"/>
              <a:gd name="connsiteY2" fmla="*/ 6498000 h 6498000"/>
              <a:gd name="connsiteX3" fmla="*/ 2283207 w 4063200"/>
              <a:gd name="connsiteY3" fmla="*/ 6498000 h 6498000"/>
              <a:gd name="connsiteX4" fmla="*/ 2283600 w 4063200"/>
              <a:gd name="connsiteY4" fmla="*/ 6496050 h 6498000"/>
              <a:gd name="connsiteX5" fmla="*/ 2031600 w 4063200"/>
              <a:gd name="connsiteY5" fmla="*/ 6244050 h 6498000"/>
              <a:gd name="connsiteX6" fmla="*/ 1779600 w 4063200"/>
              <a:gd name="connsiteY6" fmla="*/ 6496050 h 6498000"/>
              <a:gd name="connsiteX7" fmla="*/ 1779994 w 4063200"/>
              <a:gd name="connsiteY7" fmla="*/ 6498000 h 6498000"/>
              <a:gd name="connsiteX8" fmla="*/ 0 w 40632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63200" h="6498000">
                <a:moveTo>
                  <a:pt x="0" y="0"/>
                </a:moveTo>
                <a:lnTo>
                  <a:pt x="4063200" y="0"/>
                </a:lnTo>
                <a:lnTo>
                  <a:pt x="4063200" y="6498000"/>
                </a:lnTo>
                <a:lnTo>
                  <a:pt x="2283207" y="6498000"/>
                </a:lnTo>
                <a:lnTo>
                  <a:pt x="2283600" y="6496050"/>
                </a:lnTo>
                <a:cubicBezTo>
                  <a:pt x="2283600" y="6356874"/>
                  <a:pt x="2170776" y="6244050"/>
                  <a:pt x="2031600" y="6244050"/>
                </a:cubicBezTo>
                <a:cubicBezTo>
                  <a:pt x="1892425" y="6244050"/>
                  <a:pt x="1779600" y="6356874"/>
                  <a:pt x="1779600" y="6496050"/>
                </a:cubicBezTo>
                <a:lnTo>
                  <a:pt x="17799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1F44BA-467F-BE4D-A5C2-016062F34C0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960070"/>
            <a:ext cx="3189288" cy="2109210"/>
          </a:xfrm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3200" b="1">
                <a:solidFill>
                  <a:schemeClr val="accent4"/>
                </a:solidFill>
              </a:defRPr>
            </a:lvl1pPr>
            <a:lvl2pPr algn="ctr">
              <a:lnSpc>
                <a:spcPct val="120000"/>
              </a:lnSpc>
              <a:defRPr sz="16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01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62AB0BE-6BC7-8849-AB16-35B14C0D9DB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4290971"/>
            <a:ext cx="3189288" cy="2109210"/>
          </a:xfrm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3200" b="1">
                <a:solidFill>
                  <a:schemeClr val="accent4"/>
                </a:solidFill>
              </a:defRPr>
            </a:lvl1pPr>
            <a:lvl2pPr algn="ctr">
              <a:lnSpc>
                <a:spcPct val="120000"/>
              </a:lnSpc>
              <a:defRPr sz="16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02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B6257F5-DB36-8642-9B67-DCE0EA0BB99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504959" y="1960070"/>
            <a:ext cx="3189288" cy="2109210"/>
          </a:xfrm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3200" b="1">
                <a:solidFill>
                  <a:schemeClr val="accent4"/>
                </a:solidFill>
              </a:defRPr>
            </a:lvl1pPr>
            <a:lvl2pPr algn="ctr">
              <a:lnSpc>
                <a:spcPct val="120000"/>
              </a:lnSpc>
              <a:defRPr sz="16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03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918DF41C-28AB-DF43-913D-52E963D5956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504959" y="4290971"/>
            <a:ext cx="3189288" cy="2109210"/>
          </a:xfrm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3200" b="1">
                <a:solidFill>
                  <a:schemeClr val="accent4"/>
                </a:solidFill>
              </a:defRPr>
            </a:lvl1pPr>
            <a:lvl2pPr algn="ctr">
              <a:lnSpc>
                <a:spcPct val="120000"/>
              </a:lnSpc>
              <a:defRPr sz="16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04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2D083FB-B098-954D-9DC4-850B3E0013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7011782" cy="119274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88057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oi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6F586F69-3533-5F4F-85BF-457BB915F94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52329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3" name="Content Placeholder 52">
            <a:extLst>
              <a:ext uri="{FF2B5EF4-FFF2-40B4-BE49-F238E27FC236}">
                <a16:creationId xmlns:a16="http://schemas.microsoft.com/office/drawing/2014/main" id="{C27B8D16-878E-594C-BA9E-010EE25E648C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17264" y="5301208"/>
            <a:ext cx="10452445" cy="195352"/>
          </a:xfrm>
          <a:custGeom>
            <a:avLst/>
            <a:gdLst>
              <a:gd name="connsiteX0" fmla="*/ 7110414 w 10452445"/>
              <a:gd name="connsiteY0" fmla="*/ 0 h 195352"/>
              <a:gd name="connsiteX1" fmla="*/ 10452445 w 10452445"/>
              <a:gd name="connsiteY1" fmla="*/ 0 h 195352"/>
              <a:gd name="connsiteX2" fmla="*/ 10421154 w 10452445"/>
              <a:gd name="connsiteY2" fmla="*/ 195352 h 195352"/>
              <a:gd name="connsiteX3" fmla="*/ 7079123 w 10452445"/>
              <a:gd name="connsiteY3" fmla="*/ 195352 h 195352"/>
              <a:gd name="connsiteX4" fmla="*/ 3577116 w 10452445"/>
              <a:gd name="connsiteY4" fmla="*/ 0 h 195352"/>
              <a:gd name="connsiteX5" fmla="*/ 6919147 w 10452445"/>
              <a:gd name="connsiteY5" fmla="*/ 0 h 195352"/>
              <a:gd name="connsiteX6" fmla="*/ 6887856 w 10452445"/>
              <a:gd name="connsiteY6" fmla="*/ 195352 h 195352"/>
              <a:gd name="connsiteX7" fmla="*/ 3545825 w 10452445"/>
              <a:gd name="connsiteY7" fmla="*/ 195352 h 195352"/>
              <a:gd name="connsiteX8" fmla="*/ 31291 w 10452445"/>
              <a:gd name="connsiteY8" fmla="*/ 0 h 195352"/>
              <a:gd name="connsiteX9" fmla="*/ 3373323 w 10452445"/>
              <a:gd name="connsiteY9" fmla="*/ 0 h 195352"/>
              <a:gd name="connsiteX10" fmla="*/ 3342031 w 10452445"/>
              <a:gd name="connsiteY10" fmla="*/ 195352 h 195352"/>
              <a:gd name="connsiteX11" fmla="*/ 0 w 10452445"/>
              <a:gd name="connsiteY11" fmla="*/ 195352 h 195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52445" h="195352">
                <a:moveTo>
                  <a:pt x="7110414" y="0"/>
                </a:moveTo>
                <a:lnTo>
                  <a:pt x="10452445" y="0"/>
                </a:lnTo>
                <a:lnTo>
                  <a:pt x="10421154" y="195352"/>
                </a:lnTo>
                <a:lnTo>
                  <a:pt x="7079123" y="195352"/>
                </a:lnTo>
                <a:close/>
                <a:moveTo>
                  <a:pt x="3577116" y="0"/>
                </a:moveTo>
                <a:lnTo>
                  <a:pt x="6919147" y="0"/>
                </a:lnTo>
                <a:lnTo>
                  <a:pt x="6887856" y="195352"/>
                </a:lnTo>
                <a:lnTo>
                  <a:pt x="3545825" y="195352"/>
                </a:lnTo>
                <a:close/>
                <a:moveTo>
                  <a:pt x="31291" y="0"/>
                </a:moveTo>
                <a:lnTo>
                  <a:pt x="3373323" y="0"/>
                </a:lnTo>
                <a:lnTo>
                  <a:pt x="3342031" y="195352"/>
                </a:lnTo>
                <a:lnTo>
                  <a:pt x="0" y="195352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731E1C47-DD69-A64A-8A3C-17882AE12DD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66214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4" name="Text Placeholder 42">
            <a:extLst>
              <a:ext uri="{FF2B5EF4-FFF2-40B4-BE49-F238E27FC236}">
                <a16:creationId xmlns:a16="http://schemas.microsoft.com/office/drawing/2014/main" id="{D90EC933-9590-AE4A-B72E-4F29C40DFEC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66214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F1E6AA1F-0C53-9E4E-BA5C-8F931F63578F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4198154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7" name="Text Placeholder 42">
            <a:extLst>
              <a:ext uri="{FF2B5EF4-FFF2-40B4-BE49-F238E27FC236}">
                <a16:creationId xmlns:a16="http://schemas.microsoft.com/office/drawing/2014/main" id="{9752D0A0-8F32-4C4D-846A-F569F0F7D5C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812039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8" name="Text Placeholder 42">
            <a:extLst>
              <a:ext uri="{FF2B5EF4-FFF2-40B4-BE49-F238E27FC236}">
                <a16:creationId xmlns:a16="http://schemas.microsoft.com/office/drawing/2014/main" id="{D8DF6BB9-0AFD-A940-A490-D9F79977369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812039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89046D37-1DEB-0D4E-8765-C5E2335F86F6}"/>
              </a:ext>
            </a:extLst>
          </p:cNvPr>
          <p:cNvSpPr>
            <a:spLocks noGrp="1"/>
          </p:cNvSpPr>
          <p:nvPr>
            <p:ph idx="20" hasCustomPrompt="1"/>
          </p:nvPr>
        </p:nvSpPr>
        <p:spPr>
          <a:xfrm>
            <a:off x="7731452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1" name="Text Placeholder 42">
            <a:extLst>
              <a:ext uri="{FF2B5EF4-FFF2-40B4-BE49-F238E27FC236}">
                <a16:creationId xmlns:a16="http://schemas.microsoft.com/office/drawing/2014/main" id="{60C5B26C-67C1-4B41-A927-21EF4C98224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345337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52" name="Text Placeholder 42">
            <a:extLst>
              <a:ext uri="{FF2B5EF4-FFF2-40B4-BE49-F238E27FC236}">
                <a16:creationId xmlns:a16="http://schemas.microsoft.com/office/drawing/2014/main" id="{DE5D7B1E-322F-4043-856C-5F50C2ED943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345337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1ADF616-547B-FE4F-83B6-337F9715E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1188720"/>
            <a:ext cx="10965600" cy="93472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722199"/>
      </p:ext>
    </p:extLst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/ content spl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Freeform 39">
            <a:extLst>
              <a:ext uri="{FF2B5EF4-FFF2-40B4-BE49-F238E27FC236}">
                <a16:creationId xmlns:a16="http://schemas.microsoft.com/office/drawing/2014/main" id="{D76F5CAF-A32B-7A49-875F-78FB038A9479}"/>
              </a:ext>
            </a:extLst>
          </p:cNvPr>
          <p:cNvSpPr/>
          <p:nvPr/>
        </p:nvSpPr>
        <p:spPr>
          <a:xfrm>
            <a:off x="4062000" y="0"/>
            <a:ext cx="4069800" cy="6498000"/>
          </a:xfrm>
          <a:custGeom>
            <a:avLst/>
            <a:gdLst>
              <a:gd name="connsiteX0" fmla="*/ 0 w 4069800"/>
              <a:gd name="connsiteY0" fmla="*/ 0 h 6498000"/>
              <a:gd name="connsiteX1" fmla="*/ 4068000 w 4069800"/>
              <a:gd name="connsiteY1" fmla="*/ 0 h 6498000"/>
              <a:gd name="connsiteX2" fmla="*/ 4068000 w 4069800"/>
              <a:gd name="connsiteY2" fmla="*/ 3429000 h 6498000"/>
              <a:gd name="connsiteX3" fmla="*/ 4069800 w 4069800"/>
              <a:gd name="connsiteY3" fmla="*/ 3429000 h 6498000"/>
              <a:gd name="connsiteX4" fmla="*/ 4069800 w 4069800"/>
              <a:gd name="connsiteY4" fmla="*/ 6498000 h 6498000"/>
              <a:gd name="connsiteX5" fmla="*/ 2287827 w 4069800"/>
              <a:gd name="connsiteY5" fmla="*/ 6498000 h 6498000"/>
              <a:gd name="connsiteX6" fmla="*/ 2288023 w 4069800"/>
              <a:gd name="connsiteY6" fmla="*/ 6496050 h 6498000"/>
              <a:gd name="connsiteX7" fmla="*/ 2035800 w 4069800"/>
              <a:gd name="connsiteY7" fmla="*/ 6244050 h 6498000"/>
              <a:gd name="connsiteX8" fmla="*/ 1783577 w 4069800"/>
              <a:gd name="connsiteY8" fmla="*/ 6496050 h 6498000"/>
              <a:gd name="connsiteX9" fmla="*/ 1783774 w 4069800"/>
              <a:gd name="connsiteY9" fmla="*/ 6498000 h 6498000"/>
              <a:gd name="connsiteX10" fmla="*/ 1800 w 4069800"/>
              <a:gd name="connsiteY10" fmla="*/ 6498000 h 6498000"/>
              <a:gd name="connsiteX11" fmla="*/ 1800 w 4069800"/>
              <a:gd name="connsiteY11" fmla="*/ 3664974 h 6498000"/>
              <a:gd name="connsiteX12" fmla="*/ 0 w 4069800"/>
              <a:gd name="connsiteY12" fmla="*/ 3664974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069800" h="6498000">
                <a:moveTo>
                  <a:pt x="0" y="0"/>
                </a:moveTo>
                <a:lnTo>
                  <a:pt x="4068000" y="0"/>
                </a:lnTo>
                <a:lnTo>
                  <a:pt x="4068000" y="3429000"/>
                </a:lnTo>
                <a:lnTo>
                  <a:pt x="4069800" y="3429000"/>
                </a:lnTo>
                <a:lnTo>
                  <a:pt x="4069800" y="6498000"/>
                </a:lnTo>
                <a:lnTo>
                  <a:pt x="2287827" y="6498000"/>
                </a:lnTo>
                <a:lnTo>
                  <a:pt x="2288023" y="6496050"/>
                </a:lnTo>
                <a:cubicBezTo>
                  <a:pt x="2288023" y="6356874"/>
                  <a:pt x="2175099" y="6244050"/>
                  <a:pt x="2035800" y="6244050"/>
                </a:cubicBezTo>
                <a:cubicBezTo>
                  <a:pt x="1896501" y="6244050"/>
                  <a:pt x="1783577" y="6356874"/>
                  <a:pt x="1783577" y="6496050"/>
                </a:cubicBezTo>
                <a:lnTo>
                  <a:pt x="1783774" y="6498000"/>
                </a:lnTo>
                <a:lnTo>
                  <a:pt x="1800" y="6498000"/>
                </a:lnTo>
                <a:lnTo>
                  <a:pt x="1800" y="3664974"/>
                </a:lnTo>
                <a:lnTo>
                  <a:pt x="0" y="3664974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6928844B-AF4D-EB48-8B2E-034A716B99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4063800" cy="6497999"/>
          </a:xfrm>
          <a:custGeom>
            <a:avLst/>
            <a:gdLst>
              <a:gd name="connsiteX0" fmla="*/ 0 w 12192000"/>
              <a:gd name="connsiteY0" fmla="*/ 0 h 3428999"/>
              <a:gd name="connsiteX1" fmla="*/ 12192000 w 12192000"/>
              <a:gd name="connsiteY1" fmla="*/ 0 h 3428999"/>
              <a:gd name="connsiteX2" fmla="*/ 12192000 w 12192000"/>
              <a:gd name="connsiteY2" fmla="*/ 3428999 h 3428999"/>
              <a:gd name="connsiteX3" fmla="*/ 0 w 12192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8999">
                <a:moveTo>
                  <a:pt x="0" y="0"/>
                </a:moveTo>
                <a:lnTo>
                  <a:pt x="12192000" y="0"/>
                </a:lnTo>
                <a:lnTo>
                  <a:pt x="12192000" y="3428999"/>
                </a:lnTo>
                <a:lnTo>
                  <a:pt x="0" y="34289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2928" y="609599"/>
            <a:ext cx="3531201" cy="182721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6F666979-0ECE-B949-BA37-13C1BF6241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2928" y="2436814"/>
            <a:ext cx="3531201" cy="381152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0802668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ices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7" y="2436812"/>
            <a:ext cx="2962580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9F6A902-93DF-154B-893D-0DF72E27592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62050" y="1422000"/>
            <a:ext cx="6768000" cy="4014000"/>
          </a:xfrm>
          <a:prstGeom prst="round2SameRect">
            <a:avLst>
              <a:gd name="adj1" fmla="val 6156"/>
              <a:gd name="adj2" fmla="val 0"/>
            </a:avLst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AB4AE55-198A-9245-9842-304475D1849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062294" y="1712514"/>
            <a:ext cx="6767512" cy="3723486"/>
          </a:xfrm>
          <a:solidFill>
            <a:schemeClr val="bg1">
              <a:lumMod val="8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3C95FFF9-8E14-6A49-9689-F0419B544A3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062050" y="5400000"/>
            <a:ext cx="6768000" cy="36000"/>
          </a:xfrm>
          <a:prstGeom prst="rect">
            <a:avLst/>
          </a:prstGeom>
          <a:solidFill>
            <a:schemeClr val="accent4"/>
          </a:solidFill>
        </p:spPr>
        <p:txBody>
          <a:bodyPr anchor="ctr">
            <a:norm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EC4594DC-56B1-CF41-9D14-1F429D8D888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28050" y="1541493"/>
            <a:ext cx="36000" cy="36000"/>
          </a:xfrm>
          <a:prstGeom prst="ellipse">
            <a:avLst/>
          </a:prstGeom>
          <a:solidFill>
            <a:schemeClr val="accent5"/>
          </a:solidFill>
        </p:spPr>
        <p:txBody>
          <a:bodyPr anchor="ctr">
            <a:norm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4B8FE8A3-A2FB-2B45-BB88-4AB826079E8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962200" y="2150333"/>
            <a:ext cx="1962204" cy="4014000"/>
          </a:xfrm>
          <a:prstGeom prst="round2SameRect">
            <a:avLst>
              <a:gd name="adj1" fmla="val 6156"/>
              <a:gd name="adj2" fmla="val 0"/>
            </a:avLst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9F22E1CA-D39E-CF4F-8BC3-E45962EB36D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962444" y="2440847"/>
            <a:ext cx="1962063" cy="3723486"/>
          </a:xfrm>
          <a:solidFill>
            <a:schemeClr val="bg1">
              <a:lumMod val="8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0515B4EF-4C39-FA47-B386-295D0DE1549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962200" y="6128333"/>
            <a:ext cx="1962204" cy="36000"/>
          </a:xfrm>
          <a:prstGeom prst="rect">
            <a:avLst/>
          </a:prstGeom>
          <a:solidFill>
            <a:schemeClr val="accent4"/>
          </a:solidFill>
        </p:spPr>
        <p:txBody>
          <a:bodyPr anchor="ctr">
            <a:norm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E428CB56-8DB8-424F-B8A1-7AD238B12D6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807103" y="2271316"/>
            <a:ext cx="36000" cy="36000"/>
          </a:xfrm>
          <a:prstGeom prst="ellipse">
            <a:avLst/>
          </a:prstGeom>
          <a:solidFill>
            <a:schemeClr val="accent5"/>
          </a:solidFill>
        </p:spPr>
        <p:txBody>
          <a:bodyPr anchor="ctr">
            <a:norm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0EECF6EC-E44D-3B4E-832E-79B18420F61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899178" y="2271316"/>
            <a:ext cx="182876" cy="360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</p:spPr>
        <p:txBody>
          <a:bodyPr anchor="ctr">
            <a:norm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425798678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oints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4643645-909A-E64C-AECF-FF8D2549E9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59204" y="609601"/>
            <a:ext cx="3517784" cy="5325610"/>
          </a:xfrm>
        </p:spPr>
        <p:txBody>
          <a:bodyPr anchor="ctr"/>
          <a:lstStyle>
            <a:lvl1pPr algn="ctr">
              <a:lnSpc>
                <a:spcPct val="80000"/>
              </a:lnSpc>
              <a:defRPr sz="3600" b="1">
                <a:solidFill>
                  <a:schemeClr val="bg1"/>
                </a:solidFill>
              </a:defRPr>
            </a:lvl1pPr>
            <a:lvl2pPr algn="ctr">
              <a:spcAft>
                <a:spcPts val="1200"/>
              </a:spcAft>
              <a:defRPr sz="1600" b="0">
                <a:solidFill>
                  <a:schemeClr val="bg1"/>
                </a:solidFill>
              </a:defRPr>
            </a:lvl2pPr>
            <a:lvl3pPr marL="0" indent="0" algn="ctr">
              <a:lnSpc>
                <a:spcPct val="80000"/>
              </a:lnSpc>
              <a:spcAft>
                <a:spcPts val="0"/>
              </a:spcAft>
              <a:buNone/>
              <a:defRPr sz="13800" b="1">
                <a:solidFill>
                  <a:schemeClr val="accent4"/>
                </a:solidFill>
              </a:defRPr>
            </a:lvl3pPr>
            <a:lvl4pPr algn="ctr">
              <a:lnSpc>
                <a:spcPct val="100000"/>
              </a:lnSpc>
              <a:defRPr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0"/>
            <a:r>
              <a:rPr lang="en-GB"/>
              <a:t>Big stat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XX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6FB7A9AC-BCBE-074D-9620-C5FAB2B9DAA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37109" y="609601"/>
            <a:ext cx="3517784" cy="5325610"/>
          </a:xfrm>
        </p:spPr>
        <p:txBody>
          <a:bodyPr anchor="ctr"/>
          <a:lstStyle>
            <a:lvl1pPr algn="ctr">
              <a:lnSpc>
                <a:spcPct val="80000"/>
              </a:lnSpc>
              <a:defRPr sz="3600" b="1">
                <a:solidFill>
                  <a:schemeClr val="bg1"/>
                </a:solidFill>
              </a:defRPr>
            </a:lvl1pPr>
            <a:lvl2pPr algn="ctr">
              <a:spcAft>
                <a:spcPts val="1200"/>
              </a:spcAft>
              <a:defRPr sz="1600" b="0">
                <a:solidFill>
                  <a:schemeClr val="bg1"/>
                </a:solidFill>
              </a:defRPr>
            </a:lvl2pPr>
            <a:lvl3pPr marL="0" indent="0" algn="ctr">
              <a:lnSpc>
                <a:spcPct val="80000"/>
              </a:lnSpc>
              <a:spcAft>
                <a:spcPts val="0"/>
              </a:spcAft>
              <a:buNone/>
              <a:defRPr sz="13800" b="1">
                <a:solidFill>
                  <a:schemeClr val="accent4"/>
                </a:solidFill>
              </a:defRPr>
            </a:lvl3pPr>
            <a:lvl4pPr algn="ctr">
              <a:lnSpc>
                <a:spcPct val="100000"/>
              </a:lnSpc>
              <a:defRPr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0"/>
            <a:r>
              <a:rPr lang="en-GB"/>
              <a:t>Big stat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XX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71CE8E07-4968-2149-AED9-530684741F0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915014" y="609601"/>
            <a:ext cx="3517784" cy="5325610"/>
          </a:xfrm>
        </p:spPr>
        <p:txBody>
          <a:bodyPr anchor="ctr"/>
          <a:lstStyle>
            <a:lvl1pPr algn="ctr">
              <a:lnSpc>
                <a:spcPct val="80000"/>
              </a:lnSpc>
              <a:defRPr sz="3600" b="1">
                <a:solidFill>
                  <a:schemeClr val="bg1"/>
                </a:solidFill>
              </a:defRPr>
            </a:lvl1pPr>
            <a:lvl2pPr algn="ctr">
              <a:spcAft>
                <a:spcPts val="1200"/>
              </a:spcAft>
              <a:defRPr sz="1600" b="0">
                <a:solidFill>
                  <a:schemeClr val="bg1"/>
                </a:solidFill>
              </a:defRPr>
            </a:lvl2pPr>
            <a:lvl3pPr marL="0" indent="0" algn="ctr">
              <a:lnSpc>
                <a:spcPct val="80000"/>
              </a:lnSpc>
              <a:spcAft>
                <a:spcPts val="0"/>
              </a:spcAft>
              <a:buNone/>
              <a:defRPr sz="13800" b="1">
                <a:solidFill>
                  <a:schemeClr val="accent4"/>
                </a:solidFill>
              </a:defRPr>
            </a:lvl3pPr>
            <a:lvl4pPr algn="ctr">
              <a:lnSpc>
                <a:spcPct val="100000"/>
              </a:lnSpc>
              <a:defRPr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0"/>
            <a:r>
              <a:rPr lang="en-GB"/>
              <a:t>Big stat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XX</a:t>
            </a:r>
          </a:p>
          <a:p>
            <a:pPr lvl="3"/>
            <a:r>
              <a:rPr lang="en-GB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86626149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oints with Background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3B46106E-6485-954E-BED7-0B3CFBD389E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0"/>
            <a:ext cx="12192000" cy="6497638"/>
          </a:xfrm>
          <a:custGeom>
            <a:avLst/>
            <a:gdLst>
              <a:gd name="connsiteX0" fmla="*/ 0 w 12192000"/>
              <a:gd name="connsiteY0" fmla="*/ 0 h 6497638"/>
              <a:gd name="connsiteX1" fmla="*/ 12192000 w 12192000"/>
              <a:gd name="connsiteY1" fmla="*/ 0 h 6497638"/>
              <a:gd name="connsiteX2" fmla="*/ 12192000 w 12192000"/>
              <a:gd name="connsiteY2" fmla="*/ 6497638 h 6497638"/>
              <a:gd name="connsiteX3" fmla="*/ 6347680 w 12192000"/>
              <a:gd name="connsiteY3" fmla="*/ 6497638 h 6497638"/>
              <a:gd name="connsiteX4" fmla="*/ 6348000 w 12192000"/>
              <a:gd name="connsiteY4" fmla="*/ 6496050 h 6497638"/>
              <a:gd name="connsiteX5" fmla="*/ 6096000 w 12192000"/>
              <a:gd name="connsiteY5" fmla="*/ 6244050 h 6497638"/>
              <a:gd name="connsiteX6" fmla="*/ 5844000 w 12192000"/>
              <a:gd name="connsiteY6" fmla="*/ 6496050 h 6497638"/>
              <a:gd name="connsiteX7" fmla="*/ 5844321 w 12192000"/>
              <a:gd name="connsiteY7" fmla="*/ 6497638 h 6497638"/>
              <a:gd name="connsiteX8" fmla="*/ 0 w 12192000"/>
              <a:gd name="connsiteY8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7638">
                <a:moveTo>
                  <a:pt x="0" y="0"/>
                </a:moveTo>
                <a:lnTo>
                  <a:pt x="12192000" y="0"/>
                </a:lnTo>
                <a:lnTo>
                  <a:pt x="12192000" y="6497638"/>
                </a:lnTo>
                <a:lnTo>
                  <a:pt x="6347680" y="6497638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21" y="6497638"/>
                </a:lnTo>
                <a:lnTo>
                  <a:pt x="0" y="6497638"/>
                </a:lnTo>
                <a:close/>
              </a:path>
            </a:pathLst>
          </a:custGeom>
          <a:gradFill>
            <a:gsLst>
              <a:gs pos="0">
                <a:srgbClr val="2B2D42">
                  <a:alpha val="19000"/>
                </a:srgbClr>
              </a:gs>
              <a:gs pos="100000">
                <a:srgbClr val="2B2D42"/>
              </a:gs>
            </a:gsLst>
            <a:lin ang="5400000" scaled="1"/>
          </a:gra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59DACD9E-3955-7B45-96B2-7D8BE4726AFE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0" y="1"/>
            <a:ext cx="4074822" cy="6497999"/>
          </a:xfrm>
          <a:custGeom>
            <a:avLst/>
            <a:gdLst>
              <a:gd name="connsiteX0" fmla="*/ 0 w 12192000"/>
              <a:gd name="connsiteY0" fmla="*/ 0 h 3428999"/>
              <a:gd name="connsiteX1" fmla="*/ 12192000 w 12192000"/>
              <a:gd name="connsiteY1" fmla="*/ 0 h 3428999"/>
              <a:gd name="connsiteX2" fmla="*/ 12192000 w 12192000"/>
              <a:gd name="connsiteY2" fmla="*/ 3428999 h 3428999"/>
              <a:gd name="connsiteX3" fmla="*/ 0 w 12192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8999">
                <a:moveTo>
                  <a:pt x="0" y="0"/>
                </a:moveTo>
                <a:lnTo>
                  <a:pt x="12192000" y="0"/>
                </a:lnTo>
                <a:lnTo>
                  <a:pt x="12192000" y="3428999"/>
                </a:lnTo>
                <a:lnTo>
                  <a:pt x="0" y="3428999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6750970C-3138-B24B-B5BE-424C94FFCB1F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064000" y="1"/>
            <a:ext cx="4064000" cy="6497999"/>
          </a:xfrm>
          <a:custGeom>
            <a:avLst/>
            <a:gdLst>
              <a:gd name="connsiteX0" fmla="*/ 0 w 4064000"/>
              <a:gd name="connsiteY0" fmla="*/ 0 h 6497999"/>
              <a:gd name="connsiteX1" fmla="*/ 4064000 w 4064000"/>
              <a:gd name="connsiteY1" fmla="*/ 0 h 6497999"/>
              <a:gd name="connsiteX2" fmla="*/ 4064000 w 4064000"/>
              <a:gd name="connsiteY2" fmla="*/ 6497999 h 6497999"/>
              <a:gd name="connsiteX3" fmla="*/ 2283804 w 4064000"/>
              <a:gd name="connsiteY3" fmla="*/ 6497999 h 6497999"/>
              <a:gd name="connsiteX4" fmla="*/ 2284000 w 4064000"/>
              <a:gd name="connsiteY4" fmla="*/ 6496049 h 6497999"/>
              <a:gd name="connsiteX5" fmla="*/ 2032000 w 4064000"/>
              <a:gd name="connsiteY5" fmla="*/ 6244049 h 6497999"/>
              <a:gd name="connsiteX6" fmla="*/ 1780000 w 4064000"/>
              <a:gd name="connsiteY6" fmla="*/ 6496049 h 6497999"/>
              <a:gd name="connsiteX7" fmla="*/ 1780197 w 4064000"/>
              <a:gd name="connsiteY7" fmla="*/ 6497999 h 6497999"/>
              <a:gd name="connsiteX8" fmla="*/ 0 w 4064000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64000" h="6497999">
                <a:moveTo>
                  <a:pt x="0" y="0"/>
                </a:moveTo>
                <a:lnTo>
                  <a:pt x="4064000" y="0"/>
                </a:lnTo>
                <a:lnTo>
                  <a:pt x="4064000" y="6497999"/>
                </a:lnTo>
                <a:lnTo>
                  <a:pt x="2283804" y="6497999"/>
                </a:lnTo>
                <a:lnTo>
                  <a:pt x="2284000" y="6496049"/>
                </a:lnTo>
                <a:cubicBezTo>
                  <a:pt x="2284000" y="6356873"/>
                  <a:pt x="2171176" y="6244049"/>
                  <a:pt x="2032000" y="6244049"/>
                </a:cubicBezTo>
                <a:cubicBezTo>
                  <a:pt x="1892824" y="6244049"/>
                  <a:pt x="1780000" y="6356873"/>
                  <a:pt x="1780000" y="6496049"/>
                </a:cubicBezTo>
                <a:lnTo>
                  <a:pt x="1780197" y="6497999"/>
                </a:lnTo>
                <a:lnTo>
                  <a:pt x="0" y="6497999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7" name="Picture Placeholder 13">
            <a:extLst>
              <a:ext uri="{FF2B5EF4-FFF2-40B4-BE49-F238E27FC236}">
                <a16:creationId xmlns:a16="http://schemas.microsoft.com/office/drawing/2014/main" id="{947B9FEA-9C3C-8144-BBAC-02AAECE365E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117178" y="1"/>
            <a:ext cx="4074822" cy="6497999"/>
          </a:xfrm>
          <a:custGeom>
            <a:avLst/>
            <a:gdLst>
              <a:gd name="connsiteX0" fmla="*/ 0 w 12192000"/>
              <a:gd name="connsiteY0" fmla="*/ 0 h 3428999"/>
              <a:gd name="connsiteX1" fmla="*/ 12192000 w 12192000"/>
              <a:gd name="connsiteY1" fmla="*/ 0 h 3428999"/>
              <a:gd name="connsiteX2" fmla="*/ 12192000 w 12192000"/>
              <a:gd name="connsiteY2" fmla="*/ 3428999 h 3428999"/>
              <a:gd name="connsiteX3" fmla="*/ 0 w 12192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8999">
                <a:moveTo>
                  <a:pt x="0" y="0"/>
                </a:moveTo>
                <a:lnTo>
                  <a:pt x="12192000" y="0"/>
                </a:lnTo>
                <a:lnTo>
                  <a:pt x="12192000" y="3428999"/>
                </a:lnTo>
                <a:lnTo>
                  <a:pt x="0" y="3428999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4643645-909A-E64C-AECF-FF8D2549E9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3750" y="2283295"/>
            <a:ext cx="3036500" cy="3651916"/>
          </a:xfrm>
        </p:spPr>
        <p:txBody>
          <a:bodyPr anchor="t"/>
          <a:lstStyle>
            <a:lvl1pPr algn="ctr">
              <a:lnSpc>
                <a:spcPct val="90000"/>
              </a:lnSpc>
              <a:spcAft>
                <a:spcPts val="600"/>
              </a:spcAft>
              <a:defRPr sz="6000" b="1">
                <a:solidFill>
                  <a:schemeClr val="accent4"/>
                </a:solidFill>
              </a:defRPr>
            </a:lvl1pPr>
            <a:lvl2pPr algn="ctr">
              <a:lnSpc>
                <a:spcPct val="90000"/>
              </a:lnSpc>
              <a:spcAft>
                <a:spcPts val="600"/>
              </a:spcAft>
              <a:defRPr sz="1600" b="0">
                <a:solidFill>
                  <a:schemeClr val="bg1"/>
                </a:solidFill>
              </a:defRPr>
            </a:lvl2pPr>
            <a:lvl3pPr marL="0" indent="0" algn="ctr">
              <a:lnSpc>
                <a:spcPct val="90000"/>
              </a:lnSpc>
              <a:spcAft>
                <a:spcPts val="600"/>
              </a:spcAft>
              <a:buNone/>
              <a:defRPr sz="1800" b="1">
                <a:solidFill>
                  <a:schemeClr val="bg2"/>
                </a:solidFill>
              </a:defRPr>
            </a:lvl3pPr>
            <a:lvl4pPr algn="ctr">
              <a:lnSpc>
                <a:spcPct val="90000"/>
              </a:lnSpc>
              <a:spcAft>
                <a:spcPts val="600"/>
              </a:spcAft>
              <a:defRPr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C905D865-DB29-824B-83F4-98D1B8D13DE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577750" y="2283295"/>
            <a:ext cx="3036500" cy="3651916"/>
          </a:xfrm>
        </p:spPr>
        <p:txBody>
          <a:bodyPr anchor="t"/>
          <a:lstStyle>
            <a:lvl1pPr algn="ctr">
              <a:lnSpc>
                <a:spcPct val="90000"/>
              </a:lnSpc>
              <a:spcAft>
                <a:spcPts val="600"/>
              </a:spcAft>
              <a:defRPr sz="6000" b="1">
                <a:solidFill>
                  <a:schemeClr val="accent4"/>
                </a:solidFill>
              </a:defRPr>
            </a:lvl1pPr>
            <a:lvl2pPr algn="ctr">
              <a:lnSpc>
                <a:spcPct val="90000"/>
              </a:lnSpc>
              <a:spcAft>
                <a:spcPts val="600"/>
              </a:spcAft>
              <a:defRPr sz="1600" b="0">
                <a:solidFill>
                  <a:schemeClr val="bg1"/>
                </a:solidFill>
              </a:defRPr>
            </a:lvl2pPr>
            <a:lvl3pPr marL="0" indent="0" algn="ctr">
              <a:lnSpc>
                <a:spcPct val="90000"/>
              </a:lnSpc>
              <a:spcAft>
                <a:spcPts val="600"/>
              </a:spcAft>
              <a:buNone/>
              <a:defRPr sz="1800" b="1">
                <a:solidFill>
                  <a:schemeClr val="bg2"/>
                </a:solidFill>
              </a:defRPr>
            </a:lvl3pPr>
            <a:lvl4pPr algn="ctr">
              <a:lnSpc>
                <a:spcPct val="90000"/>
              </a:lnSpc>
              <a:spcAft>
                <a:spcPts val="600"/>
              </a:spcAft>
              <a:defRPr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08685FA2-5439-8249-9C6F-580A601085E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641750" y="2283295"/>
            <a:ext cx="3036500" cy="3651916"/>
          </a:xfrm>
        </p:spPr>
        <p:txBody>
          <a:bodyPr anchor="t"/>
          <a:lstStyle>
            <a:lvl1pPr algn="ctr">
              <a:lnSpc>
                <a:spcPct val="90000"/>
              </a:lnSpc>
              <a:spcAft>
                <a:spcPts val="600"/>
              </a:spcAft>
              <a:defRPr sz="6000" b="1">
                <a:solidFill>
                  <a:schemeClr val="accent4"/>
                </a:solidFill>
              </a:defRPr>
            </a:lvl1pPr>
            <a:lvl2pPr algn="ctr">
              <a:lnSpc>
                <a:spcPct val="90000"/>
              </a:lnSpc>
              <a:spcAft>
                <a:spcPts val="600"/>
              </a:spcAft>
              <a:defRPr sz="1600" b="0">
                <a:solidFill>
                  <a:schemeClr val="bg1"/>
                </a:solidFill>
              </a:defRPr>
            </a:lvl2pPr>
            <a:lvl3pPr marL="0" indent="0" algn="ctr">
              <a:lnSpc>
                <a:spcPct val="90000"/>
              </a:lnSpc>
              <a:spcAft>
                <a:spcPts val="600"/>
              </a:spcAft>
              <a:buNone/>
              <a:defRPr sz="1800" b="1">
                <a:solidFill>
                  <a:schemeClr val="bg2"/>
                </a:solidFill>
              </a:defRPr>
            </a:lvl3pPr>
            <a:lvl4pPr algn="ctr">
              <a:lnSpc>
                <a:spcPct val="90000"/>
              </a:lnSpc>
              <a:spcAft>
                <a:spcPts val="600"/>
              </a:spcAft>
              <a:defRPr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F45E1A5-F9AA-8E45-87DA-48733FB440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138177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2 callouts with image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305D707-B941-E742-B3A1-EC33D25DD37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064000" y="1"/>
            <a:ext cx="4064000" cy="6497999"/>
          </a:xfrm>
          <a:custGeom>
            <a:avLst/>
            <a:gdLst>
              <a:gd name="connsiteX0" fmla="*/ 0 w 4064000"/>
              <a:gd name="connsiteY0" fmla="*/ 0 h 6497999"/>
              <a:gd name="connsiteX1" fmla="*/ 4064000 w 4064000"/>
              <a:gd name="connsiteY1" fmla="*/ 0 h 6497999"/>
              <a:gd name="connsiteX2" fmla="*/ 4064000 w 4064000"/>
              <a:gd name="connsiteY2" fmla="*/ 6497999 h 6497999"/>
              <a:gd name="connsiteX3" fmla="*/ 2283804 w 4064000"/>
              <a:gd name="connsiteY3" fmla="*/ 6497999 h 6497999"/>
              <a:gd name="connsiteX4" fmla="*/ 2284000 w 4064000"/>
              <a:gd name="connsiteY4" fmla="*/ 6496049 h 6497999"/>
              <a:gd name="connsiteX5" fmla="*/ 2032000 w 4064000"/>
              <a:gd name="connsiteY5" fmla="*/ 6244049 h 6497999"/>
              <a:gd name="connsiteX6" fmla="*/ 1780000 w 4064000"/>
              <a:gd name="connsiteY6" fmla="*/ 6496049 h 6497999"/>
              <a:gd name="connsiteX7" fmla="*/ 1780197 w 4064000"/>
              <a:gd name="connsiteY7" fmla="*/ 6497999 h 6497999"/>
              <a:gd name="connsiteX8" fmla="*/ 0 w 4064000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64000" h="6497999">
                <a:moveTo>
                  <a:pt x="0" y="0"/>
                </a:moveTo>
                <a:lnTo>
                  <a:pt x="4064000" y="0"/>
                </a:lnTo>
                <a:lnTo>
                  <a:pt x="4064000" y="6497999"/>
                </a:lnTo>
                <a:lnTo>
                  <a:pt x="2283804" y="6497999"/>
                </a:lnTo>
                <a:lnTo>
                  <a:pt x="2284000" y="6496049"/>
                </a:lnTo>
                <a:cubicBezTo>
                  <a:pt x="2284000" y="6356873"/>
                  <a:pt x="2171176" y="6244049"/>
                  <a:pt x="2032000" y="6244049"/>
                </a:cubicBezTo>
                <a:cubicBezTo>
                  <a:pt x="1892824" y="6244049"/>
                  <a:pt x="1780000" y="6356873"/>
                  <a:pt x="1780000" y="6496049"/>
                </a:cubicBezTo>
                <a:lnTo>
                  <a:pt x="1780197" y="6497999"/>
                </a:lnTo>
                <a:lnTo>
                  <a:pt x="0" y="6497999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2" name="Picture Placeholder 13">
            <a:extLst>
              <a:ext uri="{FF2B5EF4-FFF2-40B4-BE49-F238E27FC236}">
                <a16:creationId xmlns:a16="http://schemas.microsoft.com/office/drawing/2014/main" id="{F1958CA4-4DE3-104F-87CF-B9883AE1372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117178" y="1"/>
            <a:ext cx="4074822" cy="6497999"/>
          </a:xfrm>
          <a:custGeom>
            <a:avLst/>
            <a:gdLst>
              <a:gd name="connsiteX0" fmla="*/ 0 w 12192000"/>
              <a:gd name="connsiteY0" fmla="*/ 0 h 3428999"/>
              <a:gd name="connsiteX1" fmla="*/ 12192000 w 12192000"/>
              <a:gd name="connsiteY1" fmla="*/ 0 h 3428999"/>
              <a:gd name="connsiteX2" fmla="*/ 12192000 w 12192000"/>
              <a:gd name="connsiteY2" fmla="*/ 3428999 h 3428999"/>
              <a:gd name="connsiteX3" fmla="*/ 0 w 12192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8999">
                <a:moveTo>
                  <a:pt x="0" y="0"/>
                </a:moveTo>
                <a:lnTo>
                  <a:pt x="12192000" y="0"/>
                </a:lnTo>
                <a:lnTo>
                  <a:pt x="12192000" y="3428999"/>
                </a:lnTo>
                <a:lnTo>
                  <a:pt x="0" y="3428999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F8530DE-535A-084C-8B5E-A85ECC159CD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064000" y="0"/>
            <a:ext cx="8128000" cy="6497638"/>
          </a:xfrm>
          <a:custGeom>
            <a:avLst/>
            <a:gdLst>
              <a:gd name="connsiteX0" fmla="*/ 0 w 8128000"/>
              <a:gd name="connsiteY0" fmla="*/ 0 h 6497638"/>
              <a:gd name="connsiteX1" fmla="*/ 8128000 w 8128000"/>
              <a:gd name="connsiteY1" fmla="*/ 0 h 6497638"/>
              <a:gd name="connsiteX2" fmla="*/ 8128000 w 8128000"/>
              <a:gd name="connsiteY2" fmla="*/ 6497638 h 6497638"/>
              <a:gd name="connsiteX3" fmla="*/ 2283680 w 8128000"/>
              <a:gd name="connsiteY3" fmla="*/ 6497638 h 6497638"/>
              <a:gd name="connsiteX4" fmla="*/ 2284000 w 8128000"/>
              <a:gd name="connsiteY4" fmla="*/ 6496050 h 6497638"/>
              <a:gd name="connsiteX5" fmla="*/ 2032000 w 8128000"/>
              <a:gd name="connsiteY5" fmla="*/ 6244050 h 6497638"/>
              <a:gd name="connsiteX6" fmla="*/ 1780000 w 8128000"/>
              <a:gd name="connsiteY6" fmla="*/ 6496050 h 6497638"/>
              <a:gd name="connsiteX7" fmla="*/ 1780321 w 8128000"/>
              <a:gd name="connsiteY7" fmla="*/ 6497638 h 6497638"/>
              <a:gd name="connsiteX8" fmla="*/ 0 w 8128000"/>
              <a:gd name="connsiteY8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128000" h="6497638">
                <a:moveTo>
                  <a:pt x="0" y="0"/>
                </a:moveTo>
                <a:lnTo>
                  <a:pt x="8128000" y="0"/>
                </a:lnTo>
                <a:lnTo>
                  <a:pt x="8128000" y="6497638"/>
                </a:lnTo>
                <a:lnTo>
                  <a:pt x="2283680" y="6497638"/>
                </a:lnTo>
                <a:lnTo>
                  <a:pt x="2284000" y="6496050"/>
                </a:lnTo>
                <a:cubicBezTo>
                  <a:pt x="2284000" y="6356874"/>
                  <a:pt x="2171176" y="6244050"/>
                  <a:pt x="2032000" y="6244050"/>
                </a:cubicBezTo>
                <a:cubicBezTo>
                  <a:pt x="1892825" y="6244050"/>
                  <a:pt x="1780000" y="6356874"/>
                  <a:pt x="1780000" y="6496050"/>
                </a:cubicBezTo>
                <a:lnTo>
                  <a:pt x="1780321" y="6497638"/>
                </a:lnTo>
                <a:lnTo>
                  <a:pt x="0" y="6497638"/>
                </a:lnTo>
                <a:close/>
              </a:path>
            </a:pathLst>
          </a:custGeom>
          <a:gradFill>
            <a:gsLst>
              <a:gs pos="0">
                <a:srgbClr val="2B2D42">
                  <a:alpha val="19000"/>
                </a:srgbClr>
              </a:gs>
              <a:gs pos="100000">
                <a:srgbClr val="2B2D42"/>
              </a:gs>
            </a:gsLst>
            <a:lin ang="5400000" scaled="1"/>
          </a:gra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2436813"/>
            <a:ext cx="3023302" cy="349839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7B439116-0AC7-6E49-9EE3-FFE1BD1C3F0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577750" y="2283295"/>
            <a:ext cx="3036500" cy="3651916"/>
          </a:xfrm>
        </p:spPr>
        <p:txBody>
          <a:bodyPr anchor="t"/>
          <a:lstStyle>
            <a:lvl1pPr algn="ctr">
              <a:lnSpc>
                <a:spcPct val="90000"/>
              </a:lnSpc>
              <a:spcAft>
                <a:spcPts val="600"/>
              </a:spcAft>
              <a:defRPr sz="6000" b="1">
                <a:solidFill>
                  <a:schemeClr val="accent4"/>
                </a:solidFill>
              </a:defRPr>
            </a:lvl1pPr>
            <a:lvl2pPr algn="ctr">
              <a:lnSpc>
                <a:spcPct val="90000"/>
              </a:lnSpc>
              <a:spcAft>
                <a:spcPts val="600"/>
              </a:spcAft>
              <a:defRPr sz="1600" b="0">
                <a:solidFill>
                  <a:schemeClr val="bg1"/>
                </a:solidFill>
              </a:defRPr>
            </a:lvl2pPr>
            <a:lvl3pPr marL="0" indent="0" algn="ctr">
              <a:lnSpc>
                <a:spcPct val="90000"/>
              </a:lnSpc>
              <a:spcAft>
                <a:spcPts val="600"/>
              </a:spcAft>
              <a:buNone/>
              <a:defRPr sz="1800" b="1">
                <a:solidFill>
                  <a:schemeClr val="bg2"/>
                </a:solidFill>
              </a:defRPr>
            </a:lvl3pPr>
            <a:lvl4pPr algn="ctr">
              <a:lnSpc>
                <a:spcPct val="90000"/>
              </a:lnSpc>
              <a:spcAft>
                <a:spcPts val="600"/>
              </a:spcAft>
              <a:defRPr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CA3AD4B1-EF8E-F84F-8EB4-0633A7A5096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641750" y="2283295"/>
            <a:ext cx="3036500" cy="3651916"/>
          </a:xfrm>
        </p:spPr>
        <p:txBody>
          <a:bodyPr anchor="t"/>
          <a:lstStyle>
            <a:lvl1pPr algn="ctr">
              <a:lnSpc>
                <a:spcPct val="90000"/>
              </a:lnSpc>
              <a:spcAft>
                <a:spcPts val="600"/>
              </a:spcAft>
              <a:defRPr sz="6000" b="1">
                <a:solidFill>
                  <a:schemeClr val="accent4"/>
                </a:solidFill>
              </a:defRPr>
            </a:lvl1pPr>
            <a:lvl2pPr algn="ctr">
              <a:lnSpc>
                <a:spcPct val="90000"/>
              </a:lnSpc>
              <a:spcAft>
                <a:spcPts val="600"/>
              </a:spcAft>
              <a:defRPr sz="1600" b="0">
                <a:solidFill>
                  <a:schemeClr val="bg1"/>
                </a:solidFill>
              </a:defRPr>
            </a:lvl2pPr>
            <a:lvl3pPr marL="0" indent="0" algn="ctr">
              <a:lnSpc>
                <a:spcPct val="90000"/>
              </a:lnSpc>
              <a:spcAft>
                <a:spcPts val="600"/>
              </a:spcAft>
              <a:buNone/>
              <a:defRPr sz="1800" b="1">
                <a:solidFill>
                  <a:schemeClr val="bg2"/>
                </a:solidFill>
              </a:defRPr>
            </a:lvl3pPr>
            <a:lvl4pPr algn="ctr">
              <a:lnSpc>
                <a:spcPct val="90000"/>
              </a:lnSpc>
              <a:spcAft>
                <a:spcPts val="600"/>
              </a:spcAft>
              <a:defRPr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36588301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Agenda - ima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5477935" cy="119274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802342"/>
            <a:ext cx="5487666" cy="444600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9" name="Text Placeholder 13">
            <a:extLst>
              <a:ext uri="{FF2B5EF4-FFF2-40B4-BE49-F238E27FC236}">
                <a16:creationId xmlns:a16="http://schemas.microsoft.com/office/drawing/2014/main" id="{C04E660C-1DCC-914B-9017-655D35200AB9}"/>
              </a:ext>
            </a:extLst>
          </p:cNvPr>
          <p:cNvSpPr>
            <a:spLocks noGrp="1" noChangeAspect="1"/>
          </p:cNvSpPr>
          <p:nvPr>
            <p:ph type="body" sz="quarter" idx="13"/>
          </p:nvPr>
        </p:nvSpPr>
        <p:spPr>
          <a:xfrm>
            <a:off x="563497" y="528398"/>
            <a:ext cx="208800" cy="208800"/>
          </a:xfrm>
          <a:custGeom>
            <a:avLst/>
            <a:gdLst>
              <a:gd name="connsiteX0" fmla="*/ 201224 w 1820600"/>
              <a:gd name="connsiteY0" fmla="*/ 0 h 1820600"/>
              <a:gd name="connsiteX1" fmla="*/ 1619376 w 1820600"/>
              <a:gd name="connsiteY1" fmla="*/ 0 h 1820600"/>
              <a:gd name="connsiteX2" fmla="*/ 1820600 w 1820600"/>
              <a:gd name="connsiteY2" fmla="*/ 201224 h 1820600"/>
              <a:gd name="connsiteX3" fmla="*/ 1619376 w 1820600"/>
              <a:gd name="connsiteY3" fmla="*/ 402448 h 1820600"/>
              <a:gd name="connsiteX4" fmla="*/ 402448 w 1820600"/>
              <a:gd name="connsiteY4" fmla="*/ 402448 h 1820600"/>
              <a:gd name="connsiteX5" fmla="*/ 402448 w 1820600"/>
              <a:gd name="connsiteY5" fmla="*/ 1619376 h 1820600"/>
              <a:gd name="connsiteX6" fmla="*/ 201224 w 1820600"/>
              <a:gd name="connsiteY6" fmla="*/ 1820600 h 1820600"/>
              <a:gd name="connsiteX7" fmla="*/ 0 w 1820600"/>
              <a:gd name="connsiteY7" fmla="*/ 1619376 h 1820600"/>
              <a:gd name="connsiteX8" fmla="*/ 0 w 1820600"/>
              <a:gd name="connsiteY8" fmla="*/ 201224 h 1820600"/>
              <a:gd name="connsiteX9" fmla="*/ 201224 w 1820600"/>
              <a:gd name="connsiteY9" fmla="*/ 0 h 182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0600" h="1820600">
                <a:moveTo>
                  <a:pt x="201224" y="0"/>
                </a:moveTo>
                <a:lnTo>
                  <a:pt x="1619376" y="0"/>
                </a:lnTo>
                <a:cubicBezTo>
                  <a:pt x="1730543" y="0"/>
                  <a:pt x="1820600" y="90056"/>
                  <a:pt x="1820600" y="201224"/>
                </a:cubicBezTo>
                <a:cubicBezTo>
                  <a:pt x="1820600" y="312392"/>
                  <a:pt x="1730543" y="402448"/>
                  <a:pt x="1619376" y="402448"/>
                </a:cubicBezTo>
                <a:lnTo>
                  <a:pt x="402448" y="402448"/>
                </a:lnTo>
                <a:lnTo>
                  <a:pt x="402448" y="1619376"/>
                </a:lnTo>
                <a:cubicBezTo>
                  <a:pt x="402448" y="1730543"/>
                  <a:pt x="312392" y="1820600"/>
                  <a:pt x="201224" y="1820600"/>
                </a:cubicBezTo>
                <a:cubicBezTo>
                  <a:pt x="90056" y="1820600"/>
                  <a:pt x="0" y="1730543"/>
                  <a:pt x="0" y="1619376"/>
                </a:cubicBezTo>
                <a:lnTo>
                  <a:pt x="0" y="201224"/>
                </a:lnTo>
                <a:cubicBezTo>
                  <a:pt x="0" y="90056"/>
                  <a:pt x="90056" y="0"/>
                  <a:pt x="201224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611550055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asic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>
                <a:solidFill>
                  <a:srgbClr val="404E5C"/>
                </a:solidFill>
              </a:rPr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>
                <a:solidFill>
                  <a:srgbClr val="404E5C"/>
                </a:solidFill>
              </a:rPr>
              <a:pPr/>
              <a:t>‹Nº›</a:t>
            </a:fld>
            <a:endParaRPr lang="en-GB">
              <a:solidFill>
                <a:srgbClr val="404E5C"/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AF7EE12-1B1F-6E41-A266-FC7AB4CE1D53}"/>
              </a:ext>
            </a:extLst>
          </p:cNvPr>
          <p:cNvGrpSpPr/>
          <p:nvPr/>
        </p:nvGrpSpPr>
        <p:grpSpPr>
          <a:xfrm>
            <a:off x="0" y="6244050"/>
            <a:ext cx="12192000" cy="613950"/>
            <a:chOff x="0" y="6244050"/>
            <a:chExt cx="12192000" cy="61395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FC71CB0-7E7B-994A-BB76-A471F125A5D5}"/>
                </a:ext>
              </a:extLst>
            </p:cNvPr>
            <p:cNvSpPr/>
            <p:nvPr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FFFFFF"/>
                </a:solidFill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D3DE6A1C-3463-B344-8EA3-32F04801C3B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4000" y="6244050"/>
              <a:ext cx="504000" cy="50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FFFFFF"/>
                </a:solidFill>
              </a:endParaRPr>
            </a:p>
          </p:txBody>
        </p:sp>
      </p:grp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1DF428C4-5799-FC45-BFFF-784BF2BE3632}"/>
              </a:ext>
            </a:extLst>
          </p:cNvPr>
          <p:cNvSpPr txBox="1">
            <a:spLocks/>
          </p:cNvSpPr>
          <p:nvPr/>
        </p:nvSpPr>
        <p:spPr>
          <a:xfrm>
            <a:off x="11365923" y="6498000"/>
            <a:ext cx="464127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B1D7550-0EB0-3A43-B3ED-278106F7B6C0}" type="slidenum">
              <a:rPr lang="en-GB" smtClean="0">
                <a:solidFill>
                  <a:srgbClr val="404E5C"/>
                </a:solidFill>
              </a:rPr>
              <a:pPr/>
              <a:t>‹Nº›</a:t>
            </a:fld>
            <a:endParaRPr lang="en-GB">
              <a:solidFill>
                <a:srgbClr val="404E5C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EA482E0-B01C-F146-BA1B-F2A64B1E0F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093" y="6335850"/>
            <a:ext cx="320400" cy="32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398852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4B84F29C-D94D-954F-84AE-B2D3A9F3937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3636" y="1879600"/>
            <a:ext cx="10567928" cy="3085507"/>
          </a:xfrm>
          <a:custGeom>
            <a:avLst/>
            <a:gdLst>
              <a:gd name="connsiteX0" fmla="*/ 7621350 w 10567928"/>
              <a:gd name="connsiteY0" fmla="*/ 0 h 3085507"/>
              <a:gd name="connsiteX1" fmla="*/ 10567928 w 10567928"/>
              <a:gd name="connsiteY1" fmla="*/ 0 h 3085507"/>
              <a:gd name="connsiteX2" fmla="*/ 9796551 w 10567928"/>
              <a:gd name="connsiteY2" fmla="*/ 3085507 h 3085507"/>
              <a:gd name="connsiteX3" fmla="*/ 6849973 w 10567928"/>
              <a:gd name="connsiteY3" fmla="*/ 3085507 h 3085507"/>
              <a:gd name="connsiteX4" fmla="*/ 4185698 w 10567928"/>
              <a:gd name="connsiteY4" fmla="*/ 0 h 3085507"/>
              <a:gd name="connsiteX5" fmla="*/ 7132276 w 10567928"/>
              <a:gd name="connsiteY5" fmla="*/ 0 h 3085507"/>
              <a:gd name="connsiteX6" fmla="*/ 6360899 w 10567928"/>
              <a:gd name="connsiteY6" fmla="*/ 3085507 h 3085507"/>
              <a:gd name="connsiteX7" fmla="*/ 3414321 w 10567928"/>
              <a:gd name="connsiteY7" fmla="*/ 3085507 h 3085507"/>
              <a:gd name="connsiteX8" fmla="*/ 771377 w 10567928"/>
              <a:gd name="connsiteY8" fmla="*/ 0 h 3085507"/>
              <a:gd name="connsiteX9" fmla="*/ 3717955 w 10567928"/>
              <a:gd name="connsiteY9" fmla="*/ 0 h 3085507"/>
              <a:gd name="connsiteX10" fmla="*/ 2946578 w 10567928"/>
              <a:gd name="connsiteY10" fmla="*/ 3085507 h 3085507"/>
              <a:gd name="connsiteX11" fmla="*/ 0 w 10567928"/>
              <a:gd name="connsiteY11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567928" h="3085507">
                <a:moveTo>
                  <a:pt x="7621350" y="0"/>
                </a:moveTo>
                <a:lnTo>
                  <a:pt x="10567928" y="0"/>
                </a:lnTo>
                <a:lnTo>
                  <a:pt x="9796551" y="3085507"/>
                </a:lnTo>
                <a:lnTo>
                  <a:pt x="684997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6CBD5F40-1D90-DD4C-B6B7-B57D94A8012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-4780221" y="-3701053"/>
            <a:ext cx="7132276" cy="3085507"/>
          </a:xfrm>
          <a:custGeom>
            <a:avLst/>
            <a:gdLst>
              <a:gd name="connsiteX0" fmla="*/ 4185698 w 7132276"/>
              <a:gd name="connsiteY0" fmla="*/ 0 h 3085507"/>
              <a:gd name="connsiteX1" fmla="*/ 7132276 w 7132276"/>
              <a:gd name="connsiteY1" fmla="*/ 0 h 3085507"/>
              <a:gd name="connsiteX2" fmla="*/ 6360899 w 7132276"/>
              <a:gd name="connsiteY2" fmla="*/ 3085507 h 3085507"/>
              <a:gd name="connsiteX3" fmla="*/ 3414321 w 7132276"/>
              <a:gd name="connsiteY3" fmla="*/ 3085507 h 3085507"/>
              <a:gd name="connsiteX4" fmla="*/ 771377 w 7132276"/>
              <a:gd name="connsiteY4" fmla="*/ 0 h 3085507"/>
              <a:gd name="connsiteX5" fmla="*/ 3717955 w 7132276"/>
              <a:gd name="connsiteY5" fmla="*/ 0 h 3085507"/>
              <a:gd name="connsiteX6" fmla="*/ 2946578 w 7132276"/>
              <a:gd name="connsiteY6" fmla="*/ 3085507 h 3085507"/>
              <a:gd name="connsiteX7" fmla="*/ 0 w 7132276"/>
              <a:gd name="connsiteY7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32276" h="3085507"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4E58788E-AC90-1745-BF47-05A11C6088B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20351" y="-3701053"/>
            <a:ext cx="13944009" cy="3085507"/>
          </a:xfrm>
          <a:custGeom>
            <a:avLst/>
            <a:gdLst>
              <a:gd name="connsiteX0" fmla="*/ 10997431 w 13944009"/>
              <a:gd name="connsiteY0" fmla="*/ 0 h 3085507"/>
              <a:gd name="connsiteX1" fmla="*/ 13944009 w 13944009"/>
              <a:gd name="connsiteY1" fmla="*/ 0 h 3085507"/>
              <a:gd name="connsiteX2" fmla="*/ 13172632 w 13944009"/>
              <a:gd name="connsiteY2" fmla="*/ 3085507 h 3085507"/>
              <a:gd name="connsiteX3" fmla="*/ 10226054 w 13944009"/>
              <a:gd name="connsiteY3" fmla="*/ 3085507 h 3085507"/>
              <a:gd name="connsiteX4" fmla="*/ 7583110 w 13944009"/>
              <a:gd name="connsiteY4" fmla="*/ 0 h 3085507"/>
              <a:gd name="connsiteX5" fmla="*/ 10529688 w 13944009"/>
              <a:gd name="connsiteY5" fmla="*/ 0 h 3085507"/>
              <a:gd name="connsiteX6" fmla="*/ 9758311 w 13944009"/>
              <a:gd name="connsiteY6" fmla="*/ 3085507 h 3085507"/>
              <a:gd name="connsiteX7" fmla="*/ 6811733 w 13944009"/>
              <a:gd name="connsiteY7" fmla="*/ 3085507 h 3085507"/>
              <a:gd name="connsiteX8" fmla="*/ 4185698 w 13944009"/>
              <a:gd name="connsiteY8" fmla="*/ 0 h 3085507"/>
              <a:gd name="connsiteX9" fmla="*/ 7132276 w 13944009"/>
              <a:gd name="connsiteY9" fmla="*/ 0 h 3085507"/>
              <a:gd name="connsiteX10" fmla="*/ 6360899 w 13944009"/>
              <a:gd name="connsiteY10" fmla="*/ 3085507 h 3085507"/>
              <a:gd name="connsiteX11" fmla="*/ 3414321 w 13944009"/>
              <a:gd name="connsiteY11" fmla="*/ 3085507 h 3085507"/>
              <a:gd name="connsiteX12" fmla="*/ 771377 w 13944009"/>
              <a:gd name="connsiteY12" fmla="*/ 0 h 3085507"/>
              <a:gd name="connsiteX13" fmla="*/ 3717955 w 13944009"/>
              <a:gd name="connsiteY13" fmla="*/ 0 h 3085507"/>
              <a:gd name="connsiteX14" fmla="*/ 2946578 w 13944009"/>
              <a:gd name="connsiteY14" fmla="*/ 3085507 h 3085507"/>
              <a:gd name="connsiteX15" fmla="*/ 0 w 13944009"/>
              <a:gd name="connsiteY15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944009" h="3085507">
                <a:moveTo>
                  <a:pt x="10997431" y="0"/>
                </a:moveTo>
                <a:lnTo>
                  <a:pt x="13944009" y="0"/>
                </a:lnTo>
                <a:lnTo>
                  <a:pt x="13172632" y="3085507"/>
                </a:lnTo>
                <a:lnTo>
                  <a:pt x="10226054" y="3085507"/>
                </a:lnTo>
                <a:close/>
                <a:moveTo>
                  <a:pt x="7583110" y="0"/>
                </a:moveTo>
                <a:lnTo>
                  <a:pt x="10529688" y="0"/>
                </a:lnTo>
                <a:lnTo>
                  <a:pt x="9758311" y="3085507"/>
                </a:lnTo>
                <a:lnTo>
                  <a:pt x="681173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7" name="Text Placeholder 56">
            <a:extLst>
              <a:ext uri="{FF2B5EF4-FFF2-40B4-BE49-F238E27FC236}">
                <a16:creationId xmlns:a16="http://schemas.microsoft.com/office/drawing/2014/main" id="{2E28E51D-7300-EC4D-A09B-64EA6E9FACE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714500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8" name="Text Placeholder 56">
            <a:extLst>
              <a:ext uri="{FF2B5EF4-FFF2-40B4-BE49-F238E27FC236}">
                <a16:creationId xmlns:a16="http://schemas.microsoft.com/office/drawing/2014/main" id="{F66483F3-8055-5347-A6FF-F7895E5E8E8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714500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59" name="Text Placeholder 56">
            <a:extLst>
              <a:ext uri="{FF2B5EF4-FFF2-40B4-BE49-F238E27FC236}">
                <a16:creationId xmlns:a16="http://schemas.microsoft.com/office/drawing/2014/main" id="{02FECF16-70BE-6C4F-BB2A-FD0693BFB3F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159896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0" name="Text Placeholder 56">
            <a:extLst>
              <a:ext uri="{FF2B5EF4-FFF2-40B4-BE49-F238E27FC236}">
                <a16:creationId xmlns:a16="http://schemas.microsoft.com/office/drawing/2014/main" id="{289D0B76-0415-2D4E-87A4-9E58C003544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159896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61" name="Text Placeholder 56">
            <a:extLst>
              <a:ext uri="{FF2B5EF4-FFF2-40B4-BE49-F238E27FC236}">
                <a16:creationId xmlns:a16="http://schemas.microsoft.com/office/drawing/2014/main" id="{6D87313E-EBF1-684A-82D4-D26EE269429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616280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2" name="Text Placeholder 56">
            <a:extLst>
              <a:ext uri="{FF2B5EF4-FFF2-40B4-BE49-F238E27FC236}">
                <a16:creationId xmlns:a16="http://schemas.microsoft.com/office/drawing/2014/main" id="{007DF5D0-3E64-3646-BDF1-66B9275404B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16280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9D9B270-FE21-444E-AB80-6A52EC0C50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609600"/>
            <a:ext cx="3626481" cy="1192742"/>
          </a:xfrm>
        </p:spPr>
        <p:txBody>
          <a:bodyPr>
            <a:normAutofit/>
          </a:bodyPr>
          <a:lstStyle>
            <a:lvl1pPr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US" sz="2400"/>
              <a:t>Today’s Key Takeaways</a:t>
            </a:r>
          </a:p>
        </p:txBody>
      </p:sp>
    </p:spTree>
    <p:extLst>
      <p:ext uri="{BB962C8B-B14F-4D97-AF65-F5344CB8AC3E}">
        <p14:creationId xmlns:p14="http://schemas.microsoft.com/office/powerpoint/2010/main" val="506019198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10965600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9678254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+ title #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BF43660B-81B2-B143-B11D-85302EECFDBE}"/>
              </a:ext>
            </a:extLst>
          </p:cNvPr>
          <p:cNvSpPr/>
          <p:nvPr/>
        </p:nvSpPr>
        <p:spPr>
          <a:xfrm>
            <a:off x="-1" y="169378"/>
            <a:ext cx="6096001" cy="651399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E9EEBBFB-5AFB-E546-B708-FD2A696F2A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67241" y="346075"/>
            <a:ext cx="5124760" cy="61658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lIns="0" tIns="0" rIns="0" bIns="0" anchor="ctr">
            <a:normAutofit/>
          </a:bodyPr>
          <a:lstStyle>
            <a:lvl1pPr marL="0" indent="0" algn="ctr">
              <a:buNone/>
              <a:defRPr sz="1400" b="0">
                <a:solidFill>
                  <a:schemeClr val="accent3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7" name="Text Placeholder 24">
            <a:extLst>
              <a:ext uri="{FF2B5EF4-FFF2-40B4-BE49-F238E27FC236}">
                <a16:creationId xmlns:a16="http://schemas.microsoft.com/office/drawing/2014/main" id="{4BCEEAE9-2632-734D-A333-1202EB0610B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-1" y="346075"/>
            <a:ext cx="7067241" cy="616585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 sz="20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pPr lvl="0"/>
            <a:r>
              <a:rPr lang="en-US"/>
              <a:t>Box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2A09681D-22B5-6548-919F-52B58046082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71473" y="572255"/>
            <a:ext cx="328492" cy="50392"/>
          </a:xfrm>
          <a:prstGeom prst="rect">
            <a:avLst/>
          </a:prstGeom>
          <a:solidFill>
            <a:schemeClr val="bg2"/>
          </a:solidFill>
        </p:spPr>
        <p:txBody>
          <a:bodyPr wrap="none" lIns="0" tIns="0" rIns="0" bIns="0" anchor="ctr"/>
          <a:lstStyle>
            <a:lvl1pPr>
              <a:defRPr lang="en-US" sz="200" smtClean="0">
                <a:solidFill>
                  <a:schemeClr val="bg2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  <a:lvl2pPr>
              <a:defRPr lang="en-US" sz="800" smtClean="0">
                <a:solidFill>
                  <a:schemeClr val="bg2"/>
                </a:solidFill>
              </a:defRPr>
            </a:lvl2pPr>
            <a:lvl3pPr>
              <a:defRPr lang="en-US" sz="800" smtClean="0">
                <a:solidFill>
                  <a:schemeClr val="bg2"/>
                </a:solidFill>
              </a:defRPr>
            </a:lvl3pPr>
            <a:lvl4pPr>
              <a:defRPr lang="en-US" sz="800" smtClean="0">
                <a:solidFill>
                  <a:schemeClr val="bg2"/>
                </a:solidFill>
              </a:defRPr>
            </a:lvl4pPr>
            <a:lvl5pPr>
              <a:defRPr lang="en-US" sz="800">
                <a:solidFill>
                  <a:schemeClr val="bg2"/>
                </a:solidFill>
              </a:defRPr>
            </a:lvl5pPr>
          </a:lstStyle>
          <a:p>
            <a:pPr marL="0" lvl="0" indent="0" algn="ctr">
              <a:buNone/>
            </a:pPr>
            <a:r>
              <a:rPr lang="en-US"/>
              <a:t>Line</a:t>
            </a:r>
          </a:p>
        </p:txBody>
      </p:sp>
      <p:sp>
        <p:nvSpPr>
          <p:cNvPr id="18" name="Slide Number Placeholder 11">
            <a:extLst>
              <a:ext uri="{FF2B5EF4-FFF2-40B4-BE49-F238E27FC236}">
                <a16:creationId xmlns:a16="http://schemas.microsoft.com/office/drawing/2014/main" id="{BF6D8E5A-A926-EA42-9DD8-56755A428205}"/>
              </a:ext>
            </a:extLst>
          </p:cNvPr>
          <p:cNvSpPr txBox="1">
            <a:spLocks/>
          </p:cNvSpPr>
          <p:nvPr/>
        </p:nvSpPr>
        <p:spPr>
          <a:xfrm>
            <a:off x="337856" y="6515474"/>
            <a:ext cx="612000" cy="17206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914400" rtl="0" eaLnBrk="1" latinLnBrk="0" hangingPunct="1">
              <a:defRPr sz="1800" kern="120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BC3BBC56-5B77-964C-A5B4-F225189E1B1A}" type="slidenum">
              <a:rPr lang="en-US" sz="800" i="0" smtClean="0"/>
              <a:pPr algn="l"/>
              <a:t>‹Nº›</a:t>
            </a:fld>
            <a:endParaRPr lang="en-US" sz="800" i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F70018-73A1-A742-95B2-3D6B76F2D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728662"/>
            <a:ext cx="6367128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F23E93F2-6A96-924E-ADF9-C3E512F73649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371475" y="2054225"/>
            <a:ext cx="6315075" cy="41179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accent4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6FF180C-B320-DC49-8D0B-5BC885F62D2C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US"/>
              <a:t>Source: </a:t>
            </a:r>
          </a:p>
        </p:txBody>
      </p:sp>
    </p:spTree>
    <p:extLst>
      <p:ext uri="{BB962C8B-B14F-4D97-AF65-F5344CB8AC3E}">
        <p14:creationId xmlns:p14="http://schemas.microsoft.com/office/powerpoint/2010/main" val="14155033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>
            <a:extLst>
              <a:ext uri="{FF2B5EF4-FFF2-40B4-BE49-F238E27FC236}">
                <a16:creationId xmlns:a16="http://schemas.microsoft.com/office/drawing/2014/main" id="{EF1D07A6-4178-244F-A520-0414F302AC0A}"/>
              </a:ext>
            </a:extLst>
          </p:cNvPr>
          <p:cNvSpPr txBox="1">
            <a:spLocks/>
          </p:cNvSpPr>
          <p:nvPr/>
        </p:nvSpPr>
        <p:spPr>
          <a:xfrm>
            <a:off x="615017" y="606552"/>
            <a:ext cx="5740063" cy="11927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tabLst>
                <a:tab pos="1778000" algn="l"/>
              </a:tabLst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>
                <a:solidFill>
                  <a:schemeClr val="bg1"/>
                </a:solidFill>
              </a:rPr>
              <a:t>Todays Agenda</a:t>
            </a:r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4B84F29C-D94D-954F-84AE-B2D3A9F3937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3636" y="1879600"/>
            <a:ext cx="10567928" cy="3085507"/>
          </a:xfrm>
          <a:custGeom>
            <a:avLst/>
            <a:gdLst>
              <a:gd name="connsiteX0" fmla="*/ 7621350 w 10567928"/>
              <a:gd name="connsiteY0" fmla="*/ 0 h 3085507"/>
              <a:gd name="connsiteX1" fmla="*/ 10567928 w 10567928"/>
              <a:gd name="connsiteY1" fmla="*/ 0 h 3085507"/>
              <a:gd name="connsiteX2" fmla="*/ 9796551 w 10567928"/>
              <a:gd name="connsiteY2" fmla="*/ 3085507 h 3085507"/>
              <a:gd name="connsiteX3" fmla="*/ 6849973 w 10567928"/>
              <a:gd name="connsiteY3" fmla="*/ 3085507 h 3085507"/>
              <a:gd name="connsiteX4" fmla="*/ 4185698 w 10567928"/>
              <a:gd name="connsiteY4" fmla="*/ 0 h 3085507"/>
              <a:gd name="connsiteX5" fmla="*/ 7132276 w 10567928"/>
              <a:gd name="connsiteY5" fmla="*/ 0 h 3085507"/>
              <a:gd name="connsiteX6" fmla="*/ 6360899 w 10567928"/>
              <a:gd name="connsiteY6" fmla="*/ 3085507 h 3085507"/>
              <a:gd name="connsiteX7" fmla="*/ 3414321 w 10567928"/>
              <a:gd name="connsiteY7" fmla="*/ 3085507 h 3085507"/>
              <a:gd name="connsiteX8" fmla="*/ 771377 w 10567928"/>
              <a:gd name="connsiteY8" fmla="*/ 0 h 3085507"/>
              <a:gd name="connsiteX9" fmla="*/ 3717955 w 10567928"/>
              <a:gd name="connsiteY9" fmla="*/ 0 h 3085507"/>
              <a:gd name="connsiteX10" fmla="*/ 2946578 w 10567928"/>
              <a:gd name="connsiteY10" fmla="*/ 3085507 h 3085507"/>
              <a:gd name="connsiteX11" fmla="*/ 0 w 10567928"/>
              <a:gd name="connsiteY11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567928" h="3085507">
                <a:moveTo>
                  <a:pt x="7621350" y="0"/>
                </a:moveTo>
                <a:lnTo>
                  <a:pt x="10567928" y="0"/>
                </a:lnTo>
                <a:lnTo>
                  <a:pt x="9796551" y="3085507"/>
                </a:lnTo>
                <a:lnTo>
                  <a:pt x="684997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6CBD5F40-1D90-DD4C-B6B7-B57D94A8012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-4780221" y="-3701053"/>
            <a:ext cx="7132276" cy="3085507"/>
          </a:xfrm>
          <a:custGeom>
            <a:avLst/>
            <a:gdLst>
              <a:gd name="connsiteX0" fmla="*/ 4185698 w 7132276"/>
              <a:gd name="connsiteY0" fmla="*/ 0 h 3085507"/>
              <a:gd name="connsiteX1" fmla="*/ 7132276 w 7132276"/>
              <a:gd name="connsiteY1" fmla="*/ 0 h 3085507"/>
              <a:gd name="connsiteX2" fmla="*/ 6360899 w 7132276"/>
              <a:gd name="connsiteY2" fmla="*/ 3085507 h 3085507"/>
              <a:gd name="connsiteX3" fmla="*/ 3414321 w 7132276"/>
              <a:gd name="connsiteY3" fmla="*/ 3085507 h 3085507"/>
              <a:gd name="connsiteX4" fmla="*/ 771377 w 7132276"/>
              <a:gd name="connsiteY4" fmla="*/ 0 h 3085507"/>
              <a:gd name="connsiteX5" fmla="*/ 3717955 w 7132276"/>
              <a:gd name="connsiteY5" fmla="*/ 0 h 3085507"/>
              <a:gd name="connsiteX6" fmla="*/ 2946578 w 7132276"/>
              <a:gd name="connsiteY6" fmla="*/ 3085507 h 3085507"/>
              <a:gd name="connsiteX7" fmla="*/ 0 w 7132276"/>
              <a:gd name="connsiteY7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32276" h="3085507"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4E58788E-AC90-1745-BF47-05A11C6088B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20351" y="-3701053"/>
            <a:ext cx="13944009" cy="3085507"/>
          </a:xfrm>
          <a:custGeom>
            <a:avLst/>
            <a:gdLst>
              <a:gd name="connsiteX0" fmla="*/ 10997431 w 13944009"/>
              <a:gd name="connsiteY0" fmla="*/ 0 h 3085507"/>
              <a:gd name="connsiteX1" fmla="*/ 13944009 w 13944009"/>
              <a:gd name="connsiteY1" fmla="*/ 0 h 3085507"/>
              <a:gd name="connsiteX2" fmla="*/ 13172632 w 13944009"/>
              <a:gd name="connsiteY2" fmla="*/ 3085507 h 3085507"/>
              <a:gd name="connsiteX3" fmla="*/ 10226054 w 13944009"/>
              <a:gd name="connsiteY3" fmla="*/ 3085507 h 3085507"/>
              <a:gd name="connsiteX4" fmla="*/ 7583110 w 13944009"/>
              <a:gd name="connsiteY4" fmla="*/ 0 h 3085507"/>
              <a:gd name="connsiteX5" fmla="*/ 10529688 w 13944009"/>
              <a:gd name="connsiteY5" fmla="*/ 0 h 3085507"/>
              <a:gd name="connsiteX6" fmla="*/ 9758311 w 13944009"/>
              <a:gd name="connsiteY6" fmla="*/ 3085507 h 3085507"/>
              <a:gd name="connsiteX7" fmla="*/ 6811733 w 13944009"/>
              <a:gd name="connsiteY7" fmla="*/ 3085507 h 3085507"/>
              <a:gd name="connsiteX8" fmla="*/ 4185698 w 13944009"/>
              <a:gd name="connsiteY8" fmla="*/ 0 h 3085507"/>
              <a:gd name="connsiteX9" fmla="*/ 7132276 w 13944009"/>
              <a:gd name="connsiteY9" fmla="*/ 0 h 3085507"/>
              <a:gd name="connsiteX10" fmla="*/ 6360899 w 13944009"/>
              <a:gd name="connsiteY10" fmla="*/ 3085507 h 3085507"/>
              <a:gd name="connsiteX11" fmla="*/ 3414321 w 13944009"/>
              <a:gd name="connsiteY11" fmla="*/ 3085507 h 3085507"/>
              <a:gd name="connsiteX12" fmla="*/ 771377 w 13944009"/>
              <a:gd name="connsiteY12" fmla="*/ 0 h 3085507"/>
              <a:gd name="connsiteX13" fmla="*/ 3717955 w 13944009"/>
              <a:gd name="connsiteY13" fmla="*/ 0 h 3085507"/>
              <a:gd name="connsiteX14" fmla="*/ 2946578 w 13944009"/>
              <a:gd name="connsiteY14" fmla="*/ 3085507 h 3085507"/>
              <a:gd name="connsiteX15" fmla="*/ 0 w 13944009"/>
              <a:gd name="connsiteY15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944009" h="3085507">
                <a:moveTo>
                  <a:pt x="10997431" y="0"/>
                </a:moveTo>
                <a:lnTo>
                  <a:pt x="13944009" y="0"/>
                </a:lnTo>
                <a:lnTo>
                  <a:pt x="13172632" y="3085507"/>
                </a:lnTo>
                <a:lnTo>
                  <a:pt x="10226054" y="3085507"/>
                </a:lnTo>
                <a:close/>
                <a:moveTo>
                  <a:pt x="7583110" y="0"/>
                </a:moveTo>
                <a:lnTo>
                  <a:pt x="10529688" y="0"/>
                </a:lnTo>
                <a:lnTo>
                  <a:pt x="9758311" y="3085507"/>
                </a:lnTo>
                <a:lnTo>
                  <a:pt x="681173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7" name="Text Placeholder 56">
            <a:extLst>
              <a:ext uri="{FF2B5EF4-FFF2-40B4-BE49-F238E27FC236}">
                <a16:creationId xmlns:a16="http://schemas.microsoft.com/office/drawing/2014/main" id="{2E28E51D-7300-EC4D-A09B-64EA6E9FACE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714500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8" name="Text Placeholder 56">
            <a:extLst>
              <a:ext uri="{FF2B5EF4-FFF2-40B4-BE49-F238E27FC236}">
                <a16:creationId xmlns:a16="http://schemas.microsoft.com/office/drawing/2014/main" id="{F66483F3-8055-5347-A6FF-F7895E5E8E8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714500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59" name="Text Placeholder 56">
            <a:extLst>
              <a:ext uri="{FF2B5EF4-FFF2-40B4-BE49-F238E27FC236}">
                <a16:creationId xmlns:a16="http://schemas.microsoft.com/office/drawing/2014/main" id="{02FECF16-70BE-6C4F-BB2A-FD0693BFB3F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159896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0" name="Text Placeholder 56">
            <a:extLst>
              <a:ext uri="{FF2B5EF4-FFF2-40B4-BE49-F238E27FC236}">
                <a16:creationId xmlns:a16="http://schemas.microsoft.com/office/drawing/2014/main" id="{289D0B76-0415-2D4E-87A4-9E58C003544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159896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61" name="Text Placeholder 56">
            <a:extLst>
              <a:ext uri="{FF2B5EF4-FFF2-40B4-BE49-F238E27FC236}">
                <a16:creationId xmlns:a16="http://schemas.microsoft.com/office/drawing/2014/main" id="{6D87313E-EBF1-684A-82D4-D26EE269429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616280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2" name="Text Placeholder 56">
            <a:extLst>
              <a:ext uri="{FF2B5EF4-FFF2-40B4-BE49-F238E27FC236}">
                <a16:creationId xmlns:a16="http://schemas.microsoft.com/office/drawing/2014/main" id="{007DF5D0-3E64-3646-BDF1-66B9275404B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16280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</p:spTree>
    <p:extLst>
      <p:ext uri="{BB962C8B-B14F-4D97-AF65-F5344CB8AC3E}">
        <p14:creationId xmlns:p14="http://schemas.microsoft.com/office/powerpoint/2010/main" val="354705354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Takeaway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 Placeholder 21">
            <a:extLst>
              <a:ext uri="{FF2B5EF4-FFF2-40B4-BE49-F238E27FC236}">
                <a16:creationId xmlns:a16="http://schemas.microsoft.com/office/drawing/2014/main" id="{B3B6E53A-D89B-B940-9D39-415F8E4D305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141817" y="204788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6" name="Text Placeholder 21">
            <a:extLst>
              <a:ext uri="{FF2B5EF4-FFF2-40B4-BE49-F238E27FC236}">
                <a16:creationId xmlns:a16="http://schemas.microsoft.com/office/drawing/2014/main" id="{A74AF6A7-69A9-7A48-92AE-BC526D3BA4E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4771114" y="1798515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60" name="Text Placeholder 21">
            <a:extLst>
              <a:ext uri="{FF2B5EF4-FFF2-40B4-BE49-F238E27FC236}">
                <a16:creationId xmlns:a16="http://schemas.microsoft.com/office/drawing/2014/main" id="{9EE33D39-7F12-864F-8883-F7C67CA8FC7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4406065" y="3360109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64" name="Text Placeholder 21">
            <a:extLst>
              <a:ext uri="{FF2B5EF4-FFF2-40B4-BE49-F238E27FC236}">
                <a16:creationId xmlns:a16="http://schemas.microsoft.com/office/drawing/2014/main" id="{773ADB21-32BE-4641-94A5-B04DD7EDFBD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5550189" y="-1414462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7" name="Text Placeholder 76">
            <a:extLst>
              <a:ext uri="{FF2B5EF4-FFF2-40B4-BE49-F238E27FC236}">
                <a16:creationId xmlns:a16="http://schemas.microsoft.com/office/drawing/2014/main" id="{27E5DDBD-3796-0C48-8987-7575D29D865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3114784" y="-1414463"/>
            <a:ext cx="2782519" cy="6022346"/>
          </a:xfrm>
          <a:custGeom>
            <a:avLst/>
            <a:gdLst>
              <a:gd name="connsiteX0" fmla="*/ 311944 w 2782519"/>
              <a:gd name="connsiteY0" fmla="*/ 4774571 h 6022346"/>
              <a:gd name="connsiteX1" fmla="*/ 1638395 w 2782519"/>
              <a:gd name="connsiteY1" fmla="*/ 4774571 h 6022346"/>
              <a:gd name="connsiteX2" fmla="*/ 1326451 w 2782519"/>
              <a:gd name="connsiteY2" fmla="*/ 6022346 h 6022346"/>
              <a:gd name="connsiteX3" fmla="*/ 0 w 2782519"/>
              <a:gd name="connsiteY3" fmla="*/ 6022346 h 6022346"/>
              <a:gd name="connsiteX4" fmla="*/ 676993 w 2782519"/>
              <a:gd name="connsiteY4" fmla="*/ 3212977 h 6022346"/>
              <a:gd name="connsiteX5" fmla="*/ 2003444 w 2782519"/>
              <a:gd name="connsiteY5" fmla="*/ 3212977 h 6022346"/>
              <a:gd name="connsiteX6" fmla="*/ 1691500 w 2782519"/>
              <a:gd name="connsiteY6" fmla="*/ 4460752 h 6022346"/>
              <a:gd name="connsiteX7" fmla="*/ 365049 w 2782519"/>
              <a:gd name="connsiteY7" fmla="*/ 4460752 h 6022346"/>
              <a:gd name="connsiteX8" fmla="*/ 1047696 w 2782519"/>
              <a:gd name="connsiteY8" fmla="*/ 1619250 h 6022346"/>
              <a:gd name="connsiteX9" fmla="*/ 2374147 w 2782519"/>
              <a:gd name="connsiteY9" fmla="*/ 1619250 h 6022346"/>
              <a:gd name="connsiteX10" fmla="*/ 2062203 w 2782519"/>
              <a:gd name="connsiteY10" fmla="*/ 2867025 h 6022346"/>
              <a:gd name="connsiteX11" fmla="*/ 735752 w 2782519"/>
              <a:gd name="connsiteY11" fmla="*/ 2867025 h 6022346"/>
              <a:gd name="connsiteX12" fmla="*/ 1456068 w 2782519"/>
              <a:gd name="connsiteY12" fmla="*/ 0 h 6022346"/>
              <a:gd name="connsiteX13" fmla="*/ 2782519 w 2782519"/>
              <a:gd name="connsiteY13" fmla="*/ 0 h 6022346"/>
              <a:gd name="connsiteX14" fmla="*/ 2470575 w 2782519"/>
              <a:gd name="connsiteY14" fmla="*/ 1247775 h 6022346"/>
              <a:gd name="connsiteX15" fmla="*/ 1144124 w 2782519"/>
              <a:gd name="connsiteY15" fmla="*/ 1247775 h 6022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782519" h="6022346">
                <a:moveTo>
                  <a:pt x="311944" y="4774571"/>
                </a:moveTo>
                <a:lnTo>
                  <a:pt x="1638395" y="4774571"/>
                </a:lnTo>
                <a:lnTo>
                  <a:pt x="1326451" y="6022346"/>
                </a:lnTo>
                <a:lnTo>
                  <a:pt x="0" y="6022346"/>
                </a:lnTo>
                <a:close/>
                <a:moveTo>
                  <a:pt x="676993" y="3212977"/>
                </a:moveTo>
                <a:lnTo>
                  <a:pt x="2003444" y="3212977"/>
                </a:lnTo>
                <a:lnTo>
                  <a:pt x="1691500" y="4460752"/>
                </a:lnTo>
                <a:lnTo>
                  <a:pt x="365049" y="4460752"/>
                </a:lnTo>
                <a:close/>
                <a:moveTo>
                  <a:pt x="1047696" y="1619250"/>
                </a:moveTo>
                <a:lnTo>
                  <a:pt x="2374147" y="1619250"/>
                </a:lnTo>
                <a:lnTo>
                  <a:pt x="2062203" y="2867025"/>
                </a:lnTo>
                <a:lnTo>
                  <a:pt x="735752" y="2867025"/>
                </a:lnTo>
                <a:close/>
                <a:moveTo>
                  <a:pt x="1456068" y="0"/>
                </a:moveTo>
                <a:lnTo>
                  <a:pt x="2782519" y="0"/>
                </a:lnTo>
                <a:lnTo>
                  <a:pt x="2470575" y="1247775"/>
                </a:lnTo>
                <a:lnTo>
                  <a:pt x="1144124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ED919B1-B49D-B046-8103-DA2A0DB47A3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770730" y="0"/>
            <a:ext cx="8421270" cy="6496050"/>
          </a:xfrm>
          <a:custGeom>
            <a:avLst/>
            <a:gdLst>
              <a:gd name="connsiteX0" fmla="*/ 1624014 w 8421270"/>
              <a:gd name="connsiteY0" fmla="*/ 0 h 6496050"/>
              <a:gd name="connsiteX1" fmla="*/ 4590438 w 8421270"/>
              <a:gd name="connsiteY1" fmla="*/ 0 h 6496050"/>
              <a:gd name="connsiteX2" fmla="*/ 6631940 w 8421270"/>
              <a:gd name="connsiteY2" fmla="*/ 0 h 6496050"/>
              <a:gd name="connsiteX3" fmla="*/ 8421270 w 8421270"/>
              <a:gd name="connsiteY3" fmla="*/ 0 h 6496050"/>
              <a:gd name="connsiteX4" fmla="*/ 8421270 w 8421270"/>
              <a:gd name="connsiteY4" fmla="*/ 6496050 h 6496050"/>
              <a:gd name="connsiteX5" fmla="*/ 6631940 w 8421270"/>
              <a:gd name="connsiteY5" fmla="*/ 6496050 h 6496050"/>
              <a:gd name="connsiteX6" fmla="*/ 4590438 w 8421270"/>
              <a:gd name="connsiteY6" fmla="*/ 6496050 h 6496050"/>
              <a:gd name="connsiteX7" fmla="*/ 2577270 w 8421270"/>
              <a:gd name="connsiteY7" fmla="*/ 6496050 h 6496050"/>
              <a:gd name="connsiteX8" fmla="*/ 2325270 w 8421270"/>
              <a:gd name="connsiteY8" fmla="*/ 6244050 h 6496050"/>
              <a:gd name="connsiteX9" fmla="*/ 2073270 w 8421270"/>
              <a:gd name="connsiteY9" fmla="*/ 6496050 h 6496050"/>
              <a:gd name="connsiteX10" fmla="*/ 0 w 8421270"/>
              <a:gd name="connsiteY10" fmla="*/ 6496050 h 649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421270" h="6496050">
                <a:moveTo>
                  <a:pt x="1624014" y="0"/>
                </a:moveTo>
                <a:lnTo>
                  <a:pt x="4590438" y="0"/>
                </a:lnTo>
                <a:lnTo>
                  <a:pt x="6631940" y="0"/>
                </a:lnTo>
                <a:lnTo>
                  <a:pt x="8421270" y="0"/>
                </a:lnTo>
                <a:lnTo>
                  <a:pt x="8421270" y="6496050"/>
                </a:lnTo>
                <a:lnTo>
                  <a:pt x="6631940" y="6496050"/>
                </a:lnTo>
                <a:lnTo>
                  <a:pt x="4590438" y="6496050"/>
                </a:lnTo>
                <a:lnTo>
                  <a:pt x="2577270" y="6496050"/>
                </a:lnTo>
                <a:cubicBezTo>
                  <a:pt x="2577270" y="6356874"/>
                  <a:pt x="2464446" y="6244050"/>
                  <a:pt x="2325270" y="6244050"/>
                </a:cubicBezTo>
                <a:cubicBezTo>
                  <a:pt x="2186095" y="6244050"/>
                  <a:pt x="2073270" y="6356874"/>
                  <a:pt x="2073270" y="6496050"/>
                </a:cubicBezTo>
                <a:lnTo>
                  <a:pt x="0" y="649605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4A98A6F2-B4B8-C74A-99F0-AA1661E352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01049" y="1619250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B331CDFB-751B-2345-AB1A-DD43D88938D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74016" y="1619249"/>
            <a:ext cx="2374147" cy="4403096"/>
          </a:xfrm>
          <a:custGeom>
            <a:avLst/>
            <a:gdLst>
              <a:gd name="connsiteX0" fmla="*/ 311944 w 2374147"/>
              <a:gd name="connsiteY0" fmla="*/ 3155321 h 4403096"/>
              <a:gd name="connsiteX1" fmla="*/ 1638395 w 2374147"/>
              <a:gd name="connsiteY1" fmla="*/ 3155321 h 4403096"/>
              <a:gd name="connsiteX2" fmla="*/ 1326451 w 2374147"/>
              <a:gd name="connsiteY2" fmla="*/ 4403096 h 4403096"/>
              <a:gd name="connsiteX3" fmla="*/ 0 w 2374147"/>
              <a:gd name="connsiteY3" fmla="*/ 4403096 h 4403096"/>
              <a:gd name="connsiteX4" fmla="*/ 676993 w 2374147"/>
              <a:gd name="connsiteY4" fmla="*/ 1593727 h 4403096"/>
              <a:gd name="connsiteX5" fmla="*/ 2003444 w 2374147"/>
              <a:gd name="connsiteY5" fmla="*/ 1593727 h 4403096"/>
              <a:gd name="connsiteX6" fmla="*/ 1691500 w 2374147"/>
              <a:gd name="connsiteY6" fmla="*/ 2841502 h 4403096"/>
              <a:gd name="connsiteX7" fmla="*/ 365049 w 2374147"/>
              <a:gd name="connsiteY7" fmla="*/ 2841502 h 4403096"/>
              <a:gd name="connsiteX8" fmla="*/ 1047696 w 2374147"/>
              <a:gd name="connsiteY8" fmla="*/ 0 h 4403096"/>
              <a:gd name="connsiteX9" fmla="*/ 2374147 w 2374147"/>
              <a:gd name="connsiteY9" fmla="*/ 0 h 4403096"/>
              <a:gd name="connsiteX10" fmla="*/ 2062203 w 2374147"/>
              <a:gd name="connsiteY10" fmla="*/ 1247775 h 4403096"/>
              <a:gd name="connsiteX11" fmla="*/ 735752 w 2374147"/>
              <a:gd name="connsiteY11" fmla="*/ 1247775 h 4403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74147" h="4403096">
                <a:moveTo>
                  <a:pt x="311944" y="3155321"/>
                </a:moveTo>
                <a:lnTo>
                  <a:pt x="1638395" y="3155321"/>
                </a:lnTo>
                <a:lnTo>
                  <a:pt x="1326451" y="4403096"/>
                </a:lnTo>
                <a:lnTo>
                  <a:pt x="0" y="4403096"/>
                </a:lnTo>
                <a:close/>
                <a:moveTo>
                  <a:pt x="676993" y="1593727"/>
                </a:moveTo>
                <a:lnTo>
                  <a:pt x="2003444" y="1593727"/>
                </a:lnTo>
                <a:lnTo>
                  <a:pt x="1691500" y="2841502"/>
                </a:lnTo>
                <a:lnTo>
                  <a:pt x="365049" y="2841502"/>
                </a:lnTo>
                <a:close/>
                <a:moveTo>
                  <a:pt x="1047696" y="0"/>
                </a:moveTo>
                <a:lnTo>
                  <a:pt x="2374147" y="0"/>
                </a:lnTo>
                <a:lnTo>
                  <a:pt x="2062203" y="1247775"/>
                </a:lnTo>
                <a:lnTo>
                  <a:pt x="735752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6054384E-3F45-EA4B-8380-05D251B524F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09768" y="1625170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E392CF1C-A80E-104A-B004-413C94DF3F0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51513" y="2020716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30" name="Text Placeholder 21">
            <a:extLst>
              <a:ext uri="{FF2B5EF4-FFF2-40B4-BE49-F238E27FC236}">
                <a16:creationId xmlns:a16="http://schemas.microsoft.com/office/drawing/2014/main" id="{59862CC0-B0EC-DA4D-B9C5-C6A53CB07A1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930346" y="3212977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2935751-D551-A243-AED5-D8E04A6AA0F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39065" y="3218897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33" name="Text Placeholder 28">
            <a:extLst>
              <a:ext uri="{FF2B5EF4-FFF2-40B4-BE49-F238E27FC236}">
                <a16:creationId xmlns:a16="http://schemas.microsoft.com/office/drawing/2014/main" id="{691A082F-A2D0-A54B-9825-8103536A1B9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380810" y="3614443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34" name="Text Placeholder 21">
            <a:extLst>
              <a:ext uri="{FF2B5EF4-FFF2-40B4-BE49-F238E27FC236}">
                <a16:creationId xmlns:a16="http://schemas.microsoft.com/office/drawing/2014/main" id="{1ECFBFE3-FED5-3B43-84ED-F08DDCB49C6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565297" y="4774571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6" name="Text Placeholder 26">
            <a:extLst>
              <a:ext uri="{FF2B5EF4-FFF2-40B4-BE49-F238E27FC236}">
                <a16:creationId xmlns:a16="http://schemas.microsoft.com/office/drawing/2014/main" id="{9FB9A107-DC88-8E4D-A90A-2022B5FDC2F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274016" y="4780491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37" name="Text Placeholder 28">
            <a:extLst>
              <a:ext uri="{FF2B5EF4-FFF2-40B4-BE49-F238E27FC236}">
                <a16:creationId xmlns:a16="http://schemas.microsoft.com/office/drawing/2014/main" id="{C1185E65-D6E4-A845-B54C-632E626577D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015761" y="5176037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609600"/>
            <a:ext cx="3626481" cy="1192742"/>
          </a:xfrm>
        </p:spPr>
        <p:txBody>
          <a:bodyPr>
            <a:normAutofit/>
          </a:bodyPr>
          <a:lstStyle>
            <a:lvl1pPr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US" sz="2400"/>
              <a:t>Today’s Key Takeaways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54" name="Text Placeholder 26">
            <a:extLst>
              <a:ext uri="{FF2B5EF4-FFF2-40B4-BE49-F238E27FC236}">
                <a16:creationId xmlns:a16="http://schemas.microsoft.com/office/drawing/2014/main" id="{00BF4B5B-54B8-E946-BCDA-B01C5AF5F40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3850536" y="210708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5" name="Text Placeholder 28">
            <a:extLst>
              <a:ext uri="{FF2B5EF4-FFF2-40B4-BE49-F238E27FC236}">
                <a16:creationId xmlns:a16="http://schemas.microsoft.com/office/drawing/2014/main" id="{71E97782-D57D-C647-A722-F4D9A259DF4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5592281" y="606254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58" name="Text Placeholder 26">
            <a:extLst>
              <a:ext uri="{FF2B5EF4-FFF2-40B4-BE49-F238E27FC236}">
                <a16:creationId xmlns:a16="http://schemas.microsoft.com/office/drawing/2014/main" id="{C3D0C3C1-7499-9546-83E4-20DD103838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3479833" y="1804435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9" name="Text Placeholder 28">
            <a:extLst>
              <a:ext uri="{FF2B5EF4-FFF2-40B4-BE49-F238E27FC236}">
                <a16:creationId xmlns:a16="http://schemas.microsoft.com/office/drawing/2014/main" id="{1A8A61C4-396F-A848-A9A9-154C0A3EE1D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5221578" y="2199981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2" name="Text Placeholder 26">
            <a:extLst>
              <a:ext uri="{FF2B5EF4-FFF2-40B4-BE49-F238E27FC236}">
                <a16:creationId xmlns:a16="http://schemas.microsoft.com/office/drawing/2014/main" id="{68C810CE-1C82-8F44-B154-6AFDE31F671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3114784" y="3366029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3" name="Text Placeholder 28">
            <a:extLst>
              <a:ext uri="{FF2B5EF4-FFF2-40B4-BE49-F238E27FC236}">
                <a16:creationId xmlns:a16="http://schemas.microsoft.com/office/drawing/2014/main" id="{F124AA7A-6862-1D4B-887C-D09958C2155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4856529" y="3761575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6" name="Text Placeholder 26">
            <a:extLst>
              <a:ext uri="{FF2B5EF4-FFF2-40B4-BE49-F238E27FC236}">
                <a16:creationId xmlns:a16="http://schemas.microsoft.com/office/drawing/2014/main" id="{9FEE6D7A-9E97-2A4D-97EE-02CC7D66754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4258908" y="-1408542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7" name="Text Placeholder 28">
            <a:extLst>
              <a:ext uri="{FF2B5EF4-FFF2-40B4-BE49-F238E27FC236}">
                <a16:creationId xmlns:a16="http://schemas.microsoft.com/office/drawing/2014/main" id="{0D18B90B-706E-5349-A9D1-4007A913FDB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6000653" y="-1012996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8" name="Text Placeholder 21">
            <a:extLst>
              <a:ext uri="{FF2B5EF4-FFF2-40B4-BE49-F238E27FC236}">
                <a16:creationId xmlns:a16="http://schemas.microsoft.com/office/drawing/2014/main" id="{F9C6C43C-F98A-4140-A9BB-F84E8B12C6E3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14771114" y="5686946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8" name="Text Placeholder 77">
            <a:extLst>
              <a:ext uri="{FF2B5EF4-FFF2-40B4-BE49-F238E27FC236}">
                <a16:creationId xmlns:a16="http://schemas.microsoft.com/office/drawing/2014/main" id="{B5160FD0-2A06-E049-BBB4-41183FDBCB37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3114783" y="5686946"/>
            <a:ext cx="2003444" cy="2809369"/>
          </a:xfrm>
          <a:custGeom>
            <a:avLst/>
            <a:gdLst>
              <a:gd name="connsiteX0" fmla="*/ 311944 w 2003444"/>
              <a:gd name="connsiteY0" fmla="*/ 1561594 h 2809369"/>
              <a:gd name="connsiteX1" fmla="*/ 1638395 w 2003444"/>
              <a:gd name="connsiteY1" fmla="*/ 1561594 h 2809369"/>
              <a:gd name="connsiteX2" fmla="*/ 1326451 w 2003444"/>
              <a:gd name="connsiteY2" fmla="*/ 2809369 h 2809369"/>
              <a:gd name="connsiteX3" fmla="*/ 0 w 2003444"/>
              <a:gd name="connsiteY3" fmla="*/ 2809369 h 2809369"/>
              <a:gd name="connsiteX4" fmla="*/ 676993 w 2003444"/>
              <a:gd name="connsiteY4" fmla="*/ 0 h 2809369"/>
              <a:gd name="connsiteX5" fmla="*/ 2003444 w 2003444"/>
              <a:gd name="connsiteY5" fmla="*/ 0 h 2809369"/>
              <a:gd name="connsiteX6" fmla="*/ 1691500 w 2003444"/>
              <a:gd name="connsiteY6" fmla="*/ 1247775 h 2809369"/>
              <a:gd name="connsiteX7" fmla="*/ 365049 w 2003444"/>
              <a:gd name="connsiteY7" fmla="*/ 1247775 h 280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03444" h="2809369">
                <a:moveTo>
                  <a:pt x="311944" y="1561594"/>
                </a:moveTo>
                <a:lnTo>
                  <a:pt x="1638395" y="1561594"/>
                </a:lnTo>
                <a:lnTo>
                  <a:pt x="1326451" y="2809369"/>
                </a:lnTo>
                <a:lnTo>
                  <a:pt x="0" y="2809369"/>
                </a:lnTo>
                <a:close/>
                <a:moveTo>
                  <a:pt x="676993" y="0"/>
                </a:moveTo>
                <a:lnTo>
                  <a:pt x="2003444" y="0"/>
                </a:lnTo>
                <a:lnTo>
                  <a:pt x="1691500" y="1247775"/>
                </a:lnTo>
                <a:lnTo>
                  <a:pt x="365049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0" name="Text Placeholder 26">
            <a:extLst>
              <a:ext uri="{FF2B5EF4-FFF2-40B4-BE49-F238E27FC236}">
                <a16:creationId xmlns:a16="http://schemas.microsoft.com/office/drawing/2014/main" id="{2E411098-B0BF-544D-ADB8-27FC136F998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3479833" y="5692866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71" name="Text Placeholder 28">
            <a:extLst>
              <a:ext uri="{FF2B5EF4-FFF2-40B4-BE49-F238E27FC236}">
                <a16:creationId xmlns:a16="http://schemas.microsoft.com/office/drawing/2014/main" id="{06C42E5B-D16F-6744-B9B1-E9EDF3D5A0A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5221578" y="6088412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72" name="Text Placeholder 21">
            <a:extLst>
              <a:ext uri="{FF2B5EF4-FFF2-40B4-BE49-F238E27FC236}">
                <a16:creationId xmlns:a16="http://schemas.microsoft.com/office/drawing/2014/main" id="{D8F58CC3-921A-8F4C-8559-EE641013D9CD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4406065" y="7248540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4" name="Text Placeholder 26">
            <a:extLst>
              <a:ext uri="{FF2B5EF4-FFF2-40B4-BE49-F238E27FC236}">
                <a16:creationId xmlns:a16="http://schemas.microsoft.com/office/drawing/2014/main" id="{A9D171AF-F465-6149-A94E-DDD198BECDD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3114784" y="7254460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75" name="Text Placeholder 28">
            <a:extLst>
              <a:ext uri="{FF2B5EF4-FFF2-40B4-BE49-F238E27FC236}">
                <a16:creationId xmlns:a16="http://schemas.microsoft.com/office/drawing/2014/main" id="{7ABFD1F8-B3B1-6C40-BD1C-16ACE88BD7A2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4856529" y="7650006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</p:spTree>
    <p:extLst>
      <p:ext uri="{BB962C8B-B14F-4D97-AF65-F5344CB8AC3E}">
        <p14:creationId xmlns:p14="http://schemas.microsoft.com/office/powerpoint/2010/main" val="3036099374"/>
      </p:ext>
    </p:extLst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Image - right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3EE54FD-7835-9C4B-81DD-D042B6D9FA9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501600"/>
          </a:xfrm>
          <a:custGeom>
            <a:avLst/>
            <a:gdLst>
              <a:gd name="connsiteX0" fmla="*/ 0 w 6096000"/>
              <a:gd name="connsiteY0" fmla="*/ 0 h 6501600"/>
              <a:gd name="connsiteX1" fmla="*/ 6096000 w 6096000"/>
              <a:gd name="connsiteY1" fmla="*/ 0 h 6501600"/>
              <a:gd name="connsiteX2" fmla="*/ 6096000 w 6096000"/>
              <a:gd name="connsiteY2" fmla="*/ 6501600 h 6501600"/>
              <a:gd name="connsiteX3" fmla="*/ 252099 w 6096000"/>
              <a:gd name="connsiteY3" fmla="*/ 6501600 h 6501600"/>
              <a:gd name="connsiteX4" fmla="*/ 0 w 6096000"/>
              <a:gd name="connsiteY4" fmla="*/ 6249385 h 650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6501600">
                <a:moveTo>
                  <a:pt x="0" y="0"/>
                </a:moveTo>
                <a:lnTo>
                  <a:pt x="6096000" y="0"/>
                </a:lnTo>
                <a:lnTo>
                  <a:pt x="6096000" y="6501600"/>
                </a:lnTo>
                <a:lnTo>
                  <a:pt x="252099" y="6501600"/>
                </a:lnTo>
                <a:cubicBezTo>
                  <a:pt x="252099" y="6362305"/>
                  <a:pt x="139231" y="6249385"/>
                  <a:pt x="0" y="624938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09600"/>
            <a:ext cx="5089731" cy="182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1" y="2436812"/>
            <a:ext cx="5089731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4A273669-5DE8-2448-A646-28D9A9212653}"/>
              </a:ext>
            </a:extLst>
          </p:cNvPr>
          <p:cNvSpPr>
            <a:spLocks noGrp="1" noChangeAspect="1"/>
          </p:cNvSpPr>
          <p:nvPr>
            <p:ph type="body" sz="quarter" idx="13"/>
          </p:nvPr>
        </p:nvSpPr>
        <p:spPr>
          <a:xfrm>
            <a:off x="563497" y="528398"/>
            <a:ext cx="208800" cy="208800"/>
          </a:xfrm>
          <a:custGeom>
            <a:avLst/>
            <a:gdLst>
              <a:gd name="connsiteX0" fmla="*/ 201224 w 1820600"/>
              <a:gd name="connsiteY0" fmla="*/ 0 h 1820600"/>
              <a:gd name="connsiteX1" fmla="*/ 1619376 w 1820600"/>
              <a:gd name="connsiteY1" fmla="*/ 0 h 1820600"/>
              <a:gd name="connsiteX2" fmla="*/ 1820600 w 1820600"/>
              <a:gd name="connsiteY2" fmla="*/ 201224 h 1820600"/>
              <a:gd name="connsiteX3" fmla="*/ 1619376 w 1820600"/>
              <a:gd name="connsiteY3" fmla="*/ 402448 h 1820600"/>
              <a:gd name="connsiteX4" fmla="*/ 402448 w 1820600"/>
              <a:gd name="connsiteY4" fmla="*/ 402448 h 1820600"/>
              <a:gd name="connsiteX5" fmla="*/ 402448 w 1820600"/>
              <a:gd name="connsiteY5" fmla="*/ 1619376 h 1820600"/>
              <a:gd name="connsiteX6" fmla="*/ 201224 w 1820600"/>
              <a:gd name="connsiteY6" fmla="*/ 1820600 h 1820600"/>
              <a:gd name="connsiteX7" fmla="*/ 0 w 1820600"/>
              <a:gd name="connsiteY7" fmla="*/ 1619376 h 1820600"/>
              <a:gd name="connsiteX8" fmla="*/ 0 w 1820600"/>
              <a:gd name="connsiteY8" fmla="*/ 201224 h 1820600"/>
              <a:gd name="connsiteX9" fmla="*/ 201224 w 1820600"/>
              <a:gd name="connsiteY9" fmla="*/ 0 h 182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0600" h="1820600">
                <a:moveTo>
                  <a:pt x="201224" y="0"/>
                </a:moveTo>
                <a:lnTo>
                  <a:pt x="1619376" y="0"/>
                </a:lnTo>
                <a:cubicBezTo>
                  <a:pt x="1730543" y="0"/>
                  <a:pt x="1820600" y="90056"/>
                  <a:pt x="1820600" y="201224"/>
                </a:cubicBezTo>
                <a:cubicBezTo>
                  <a:pt x="1820600" y="312392"/>
                  <a:pt x="1730543" y="402448"/>
                  <a:pt x="1619376" y="402448"/>
                </a:cubicBezTo>
                <a:lnTo>
                  <a:pt x="402448" y="402448"/>
                </a:lnTo>
                <a:lnTo>
                  <a:pt x="402448" y="1619376"/>
                </a:lnTo>
                <a:cubicBezTo>
                  <a:pt x="402448" y="1730543"/>
                  <a:pt x="312392" y="1820600"/>
                  <a:pt x="201224" y="1820600"/>
                </a:cubicBezTo>
                <a:cubicBezTo>
                  <a:pt x="90056" y="1820600"/>
                  <a:pt x="0" y="1730543"/>
                  <a:pt x="0" y="1619376"/>
                </a:cubicBezTo>
                <a:lnTo>
                  <a:pt x="0" y="201224"/>
                </a:lnTo>
                <a:cubicBezTo>
                  <a:pt x="0" y="90056"/>
                  <a:pt x="90056" y="0"/>
                  <a:pt x="201224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820348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Image - left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B458B8BC-0C6F-BA4E-BBD7-C13C291126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501600"/>
          </a:xfrm>
          <a:custGeom>
            <a:avLst/>
            <a:gdLst>
              <a:gd name="connsiteX0" fmla="*/ 0 w 6096000"/>
              <a:gd name="connsiteY0" fmla="*/ 0 h 6498000"/>
              <a:gd name="connsiteX1" fmla="*/ 6096000 w 6096000"/>
              <a:gd name="connsiteY1" fmla="*/ 0 h 6498000"/>
              <a:gd name="connsiteX2" fmla="*/ 6096000 w 6096000"/>
              <a:gd name="connsiteY2" fmla="*/ 6244050 h 6498000"/>
              <a:gd name="connsiteX3" fmla="*/ 5844000 w 6096000"/>
              <a:gd name="connsiteY3" fmla="*/ 6496050 h 6498000"/>
              <a:gd name="connsiteX4" fmla="*/ 5844394 w 6096000"/>
              <a:gd name="connsiteY4" fmla="*/ 6498000 h 6498000"/>
              <a:gd name="connsiteX5" fmla="*/ 0 w 6096000"/>
              <a:gd name="connsiteY5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0" h="6498000">
                <a:moveTo>
                  <a:pt x="0" y="0"/>
                </a:moveTo>
                <a:lnTo>
                  <a:pt x="6096000" y="0"/>
                </a:lnTo>
                <a:lnTo>
                  <a:pt x="6096000" y="6244050"/>
                </a:ln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7168" y="609600"/>
            <a:ext cx="5392882" cy="563874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932163BD-71D9-E440-8A6E-95C8EB751FB7}"/>
              </a:ext>
            </a:extLst>
          </p:cNvPr>
          <p:cNvSpPr>
            <a:spLocks noGrp="1" noChangeAspect="1"/>
          </p:cNvSpPr>
          <p:nvPr>
            <p:ph type="body" sz="quarter" idx="13"/>
          </p:nvPr>
        </p:nvSpPr>
        <p:spPr>
          <a:xfrm>
            <a:off x="563497" y="528398"/>
            <a:ext cx="208800" cy="208800"/>
          </a:xfrm>
          <a:custGeom>
            <a:avLst/>
            <a:gdLst>
              <a:gd name="connsiteX0" fmla="*/ 201224 w 1820600"/>
              <a:gd name="connsiteY0" fmla="*/ 0 h 1820600"/>
              <a:gd name="connsiteX1" fmla="*/ 1619376 w 1820600"/>
              <a:gd name="connsiteY1" fmla="*/ 0 h 1820600"/>
              <a:gd name="connsiteX2" fmla="*/ 1820600 w 1820600"/>
              <a:gd name="connsiteY2" fmla="*/ 201224 h 1820600"/>
              <a:gd name="connsiteX3" fmla="*/ 1619376 w 1820600"/>
              <a:gd name="connsiteY3" fmla="*/ 402448 h 1820600"/>
              <a:gd name="connsiteX4" fmla="*/ 402448 w 1820600"/>
              <a:gd name="connsiteY4" fmla="*/ 402448 h 1820600"/>
              <a:gd name="connsiteX5" fmla="*/ 402448 w 1820600"/>
              <a:gd name="connsiteY5" fmla="*/ 1619376 h 1820600"/>
              <a:gd name="connsiteX6" fmla="*/ 201224 w 1820600"/>
              <a:gd name="connsiteY6" fmla="*/ 1820600 h 1820600"/>
              <a:gd name="connsiteX7" fmla="*/ 0 w 1820600"/>
              <a:gd name="connsiteY7" fmla="*/ 1619376 h 1820600"/>
              <a:gd name="connsiteX8" fmla="*/ 0 w 1820600"/>
              <a:gd name="connsiteY8" fmla="*/ 201224 h 1820600"/>
              <a:gd name="connsiteX9" fmla="*/ 201224 w 1820600"/>
              <a:gd name="connsiteY9" fmla="*/ 0 h 182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0600" h="1820600">
                <a:moveTo>
                  <a:pt x="201224" y="0"/>
                </a:moveTo>
                <a:lnTo>
                  <a:pt x="1619376" y="0"/>
                </a:lnTo>
                <a:cubicBezTo>
                  <a:pt x="1730543" y="0"/>
                  <a:pt x="1820600" y="90056"/>
                  <a:pt x="1820600" y="201224"/>
                </a:cubicBezTo>
                <a:cubicBezTo>
                  <a:pt x="1820600" y="312392"/>
                  <a:pt x="1730543" y="402448"/>
                  <a:pt x="1619376" y="402448"/>
                </a:cubicBezTo>
                <a:lnTo>
                  <a:pt x="402448" y="402448"/>
                </a:lnTo>
                <a:lnTo>
                  <a:pt x="402448" y="1619376"/>
                </a:lnTo>
                <a:cubicBezTo>
                  <a:pt x="402448" y="1730543"/>
                  <a:pt x="312392" y="1820600"/>
                  <a:pt x="201224" y="1820600"/>
                </a:cubicBezTo>
                <a:cubicBezTo>
                  <a:pt x="90056" y="1820600"/>
                  <a:pt x="0" y="1730543"/>
                  <a:pt x="0" y="1619376"/>
                </a:cubicBezTo>
                <a:lnTo>
                  <a:pt x="0" y="201224"/>
                </a:lnTo>
                <a:cubicBezTo>
                  <a:pt x="0" y="90056"/>
                  <a:pt x="90056" y="0"/>
                  <a:pt x="201224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CE9AE3-C6C6-E54C-8688-ACA184A30F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5477935" cy="1827213"/>
          </a:xfrm>
        </p:spPr>
        <p:txBody>
          <a:bodyPr rIns="216000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2037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3 points -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F59B994F-868B-BB40-8716-B0601879182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6096000 w 12192000"/>
              <a:gd name="connsiteY0" fmla="*/ 6130924 h 6498000"/>
              <a:gd name="connsiteX1" fmla="*/ 6432432 w 12192000"/>
              <a:gd name="connsiteY1" fmla="*/ 6353926 h 6498000"/>
              <a:gd name="connsiteX2" fmla="*/ 6441895 w 12192000"/>
              <a:gd name="connsiteY2" fmla="*/ 6400799 h 6498000"/>
              <a:gd name="connsiteX3" fmla="*/ 12192000 w 12192000"/>
              <a:gd name="connsiteY3" fmla="*/ 6400799 h 6498000"/>
              <a:gd name="connsiteX4" fmla="*/ 12192000 w 12192000"/>
              <a:gd name="connsiteY4" fmla="*/ 6498000 h 6498000"/>
              <a:gd name="connsiteX5" fmla="*/ 6347607 w 12192000"/>
              <a:gd name="connsiteY5" fmla="*/ 6498000 h 6498000"/>
              <a:gd name="connsiteX6" fmla="*/ 6348000 w 12192000"/>
              <a:gd name="connsiteY6" fmla="*/ 6496050 h 6498000"/>
              <a:gd name="connsiteX7" fmla="*/ 6096000 w 12192000"/>
              <a:gd name="connsiteY7" fmla="*/ 6244050 h 6498000"/>
              <a:gd name="connsiteX8" fmla="*/ 5844000 w 12192000"/>
              <a:gd name="connsiteY8" fmla="*/ 6496050 h 6498000"/>
              <a:gd name="connsiteX9" fmla="*/ 5844394 w 12192000"/>
              <a:gd name="connsiteY9" fmla="*/ 6498000 h 6498000"/>
              <a:gd name="connsiteX10" fmla="*/ 0 w 12192000"/>
              <a:gd name="connsiteY10" fmla="*/ 6498000 h 6498000"/>
              <a:gd name="connsiteX11" fmla="*/ 0 w 12192000"/>
              <a:gd name="connsiteY11" fmla="*/ 6400799 h 6498000"/>
              <a:gd name="connsiteX12" fmla="*/ 5750105 w 12192000"/>
              <a:gd name="connsiteY12" fmla="*/ 6400799 h 6498000"/>
              <a:gd name="connsiteX13" fmla="*/ 5759569 w 12192000"/>
              <a:gd name="connsiteY13" fmla="*/ 6353926 h 6498000"/>
              <a:gd name="connsiteX14" fmla="*/ 6096000 w 12192000"/>
              <a:gd name="connsiteY14" fmla="*/ 6130924 h 6498000"/>
              <a:gd name="connsiteX15" fmla="*/ 0 w 12192000"/>
              <a:gd name="connsiteY15" fmla="*/ 0 h 6498000"/>
              <a:gd name="connsiteX16" fmla="*/ 12192000 w 12192000"/>
              <a:gd name="connsiteY16" fmla="*/ 0 h 6498000"/>
              <a:gd name="connsiteX17" fmla="*/ 12192000 w 12192000"/>
              <a:gd name="connsiteY17" fmla="*/ 3428999 h 6498000"/>
              <a:gd name="connsiteX18" fmla="*/ 0 w 12192000"/>
              <a:gd name="connsiteY18" fmla="*/ 3428999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0" h="6498000">
                <a:moveTo>
                  <a:pt x="6096000" y="6130924"/>
                </a:moveTo>
                <a:cubicBezTo>
                  <a:pt x="6247240" y="6130924"/>
                  <a:pt x="6377003" y="6222877"/>
                  <a:pt x="6432432" y="6353926"/>
                </a:cubicBezTo>
                <a:lnTo>
                  <a:pt x="6441895" y="6400799"/>
                </a:lnTo>
                <a:lnTo>
                  <a:pt x="12192000" y="6400799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lnTo>
                  <a:pt x="0" y="6400799"/>
                </a:lnTo>
                <a:lnTo>
                  <a:pt x="5750105" y="6400799"/>
                </a:lnTo>
                <a:lnTo>
                  <a:pt x="5759569" y="6353926"/>
                </a:lnTo>
                <a:cubicBezTo>
                  <a:pt x="5814999" y="6222877"/>
                  <a:pt x="5944761" y="6130924"/>
                  <a:pt x="6096000" y="6130924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3428999"/>
                </a:lnTo>
                <a:lnTo>
                  <a:pt x="0" y="34289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t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5477935" cy="182721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8459187-E524-7048-BA1C-D09E27D11A4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681003" y="2984362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7745" y="3826883"/>
            <a:ext cx="2336116" cy="2374704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bg2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DA47B588-B43F-B04D-962B-785D735F615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63591" y="2984362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02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62154988-CC76-6049-932F-876F07091A5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046179" y="2984362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03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D0183AF5-5DC2-FE41-BFD2-3D5DCEAD6049}"/>
              </a:ext>
            </a:extLst>
          </p:cNvPr>
          <p:cNvSpPr>
            <a:spLocks noGrp="1" noChangeAspect="1"/>
          </p:cNvSpPr>
          <p:nvPr>
            <p:ph type="body" sz="quarter" idx="18"/>
          </p:nvPr>
        </p:nvSpPr>
        <p:spPr>
          <a:xfrm>
            <a:off x="563497" y="528398"/>
            <a:ext cx="208800" cy="208800"/>
          </a:xfrm>
          <a:custGeom>
            <a:avLst/>
            <a:gdLst>
              <a:gd name="connsiteX0" fmla="*/ 201224 w 1820600"/>
              <a:gd name="connsiteY0" fmla="*/ 0 h 1820600"/>
              <a:gd name="connsiteX1" fmla="*/ 1619376 w 1820600"/>
              <a:gd name="connsiteY1" fmla="*/ 0 h 1820600"/>
              <a:gd name="connsiteX2" fmla="*/ 1820600 w 1820600"/>
              <a:gd name="connsiteY2" fmla="*/ 201224 h 1820600"/>
              <a:gd name="connsiteX3" fmla="*/ 1619376 w 1820600"/>
              <a:gd name="connsiteY3" fmla="*/ 402448 h 1820600"/>
              <a:gd name="connsiteX4" fmla="*/ 402448 w 1820600"/>
              <a:gd name="connsiteY4" fmla="*/ 402448 h 1820600"/>
              <a:gd name="connsiteX5" fmla="*/ 402448 w 1820600"/>
              <a:gd name="connsiteY5" fmla="*/ 1619376 h 1820600"/>
              <a:gd name="connsiteX6" fmla="*/ 201224 w 1820600"/>
              <a:gd name="connsiteY6" fmla="*/ 1820600 h 1820600"/>
              <a:gd name="connsiteX7" fmla="*/ 0 w 1820600"/>
              <a:gd name="connsiteY7" fmla="*/ 1619376 h 1820600"/>
              <a:gd name="connsiteX8" fmla="*/ 0 w 1820600"/>
              <a:gd name="connsiteY8" fmla="*/ 201224 h 1820600"/>
              <a:gd name="connsiteX9" fmla="*/ 201224 w 1820600"/>
              <a:gd name="connsiteY9" fmla="*/ 0 h 182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0600" h="1820600">
                <a:moveTo>
                  <a:pt x="201224" y="0"/>
                </a:moveTo>
                <a:lnTo>
                  <a:pt x="1619376" y="0"/>
                </a:lnTo>
                <a:cubicBezTo>
                  <a:pt x="1730543" y="0"/>
                  <a:pt x="1820600" y="90056"/>
                  <a:pt x="1820600" y="201224"/>
                </a:cubicBezTo>
                <a:cubicBezTo>
                  <a:pt x="1820600" y="312392"/>
                  <a:pt x="1730543" y="402448"/>
                  <a:pt x="1619376" y="402448"/>
                </a:cubicBezTo>
                <a:lnTo>
                  <a:pt x="402448" y="402448"/>
                </a:lnTo>
                <a:lnTo>
                  <a:pt x="402448" y="1619376"/>
                </a:lnTo>
                <a:cubicBezTo>
                  <a:pt x="402448" y="1730543"/>
                  <a:pt x="312392" y="1820600"/>
                  <a:pt x="201224" y="1820600"/>
                </a:cubicBezTo>
                <a:cubicBezTo>
                  <a:pt x="90056" y="1820600"/>
                  <a:pt x="0" y="1730543"/>
                  <a:pt x="0" y="1619376"/>
                </a:cubicBezTo>
                <a:lnTo>
                  <a:pt x="0" y="201224"/>
                </a:lnTo>
                <a:cubicBezTo>
                  <a:pt x="0" y="90056"/>
                  <a:pt x="90056" y="0"/>
                  <a:pt x="201224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9AB981F5-0602-CE4F-BC7C-A1EB35500705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3620333" y="3826883"/>
            <a:ext cx="2336116" cy="2374704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bg2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227173F3-8DA6-5945-961F-DE5285530A32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6302921" y="3826883"/>
            <a:ext cx="2336116" cy="2374704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bg2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F0E6ED9-CD03-A24A-A1BD-565AA6C21FF6}"/>
              </a:ext>
            </a:extLst>
          </p:cNvPr>
          <p:cNvSpPr>
            <a:spLocks noGrp="1"/>
          </p:cNvSpPr>
          <p:nvPr>
            <p:ph idx="21"/>
          </p:nvPr>
        </p:nvSpPr>
        <p:spPr>
          <a:xfrm>
            <a:off x="8985600" y="3826883"/>
            <a:ext cx="2336116" cy="2374704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bg2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5D686E51-941A-824E-AD7D-9E47C1DA30B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728767" y="2980823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4226030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reak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18752497-0F11-A148-BE64-4764721D9502}"/>
              </a:ext>
            </a:extLst>
          </p:cNvPr>
          <p:cNvGrpSpPr/>
          <p:nvPr/>
        </p:nvGrpSpPr>
        <p:grpSpPr>
          <a:xfrm>
            <a:off x="-8238" y="609600"/>
            <a:ext cx="6245994" cy="5635625"/>
            <a:chOff x="-8238" y="355600"/>
            <a:chExt cx="6815438" cy="6149422"/>
          </a:xfrm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26968DDD-2381-424F-9723-F5F32594F556}"/>
                </a:ext>
              </a:extLst>
            </p:cNvPr>
            <p:cNvSpPr/>
            <p:nvPr/>
          </p:nvSpPr>
          <p:spPr>
            <a:xfrm>
              <a:off x="-8238" y="355600"/>
              <a:ext cx="6815438" cy="6149422"/>
            </a:xfrm>
            <a:custGeom>
              <a:avLst/>
              <a:gdLst>
                <a:gd name="connsiteX0" fmla="*/ 0 w 6815438"/>
                <a:gd name="connsiteY0" fmla="*/ 0 h 6149422"/>
                <a:gd name="connsiteX1" fmla="*/ 6815438 w 6815438"/>
                <a:gd name="connsiteY1" fmla="*/ 0 h 6149422"/>
                <a:gd name="connsiteX2" fmla="*/ 5278083 w 6815438"/>
                <a:gd name="connsiteY2" fmla="*/ 6149422 h 6149422"/>
                <a:gd name="connsiteX3" fmla="*/ 0 w 6815438"/>
                <a:gd name="connsiteY3" fmla="*/ 6149422 h 6149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15438" h="6149422">
                  <a:moveTo>
                    <a:pt x="0" y="0"/>
                  </a:moveTo>
                  <a:lnTo>
                    <a:pt x="6815438" y="0"/>
                  </a:lnTo>
                  <a:lnTo>
                    <a:pt x="5278083" y="6149422"/>
                  </a:lnTo>
                  <a:lnTo>
                    <a:pt x="0" y="614942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26C0937F-23EA-194F-8642-BEB28670398B}"/>
                </a:ext>
              </a:extLst>
            </p:cNvPr>
            <p:cNvSpPr/>
            <p:nvPr/>
          </p:nvSpPr>
          <p:spPr>
            <a:xfrm>
              <a:off x="-8238" y="6327405"/>
              <a:ext cx="5326364" cy="177617"/>
            </a:xfrm>
            <a:custGeom>
              <a:avLst/>
              <a:gdLst>
                <a:gd name="connsiteX0" fmla="*/ 0 w 5326364"/>
                <a:gd name="connsiteY0" fmla="*/ 0 h 177617"/>
                <a:gd name="connsiteX1" fmla="*/ 5326364 w 5326364"/>
                <a:gd name="connsiteY1" fmla="*/ 0 h 177617"/>
                <a:gd name="connsiteX2" fmla="*/ 5281960 w 5326364"/>
                <a:gd name="connsiteY2" fmla="*/ 177617 h 177617"/>
                <a:gd name="connsiteX3" fmla="*/ 0 w 5326364"/>
                <a:gd name="connsiteY3" fmla="*/ 177617 h 17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26364" h="177617">
                  <a:moveTo>
                    <a:pt x="0" y="0"/>
                  </a:moveTo>
                  <a:lnTo>
                    <a:pt x="5326364" y="0"/>
                  </a:lnTo>
                  <a:lnTo>
                    <a:pt x="5281960" y="177617"/>
                  </a:lnTo>
                  <a:lnTo>
                    <a:pt x="0" y="177617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518AE9-A1AC-884F-94E4-FD7CF5C589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04863" y="4261866"/>
            <a:ext cx="4023169" cy="1379538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4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Section Title </a:t>
            </a:r>
            <a:br>
              <a:rPr lang="en-GB"/>
            </a:br>
            <a:r>
              <a:rPr lang="en-GB"/>
              <a:t>Goes Here</a:t>
            </a:r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1C856C7-5A9E-5B4F-8F15-13A5000A06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245225 h 6858000"/>
              <a:gd name="connsiteX5" fmla="*/ 4837088 w 12192000"/>
              <a:gd name="connsiteY5" fmla="*/ 6245225 h 6858000"/>
              <a:gd name="connsiteX6" fmla="*/ 6245994 w 12192000"/>
              <a:gd name="connsiteY6" fmla="*/ 609600 h 6858000"/>
              <a:gd name="connsiteX7" fmla="*/ 0 w 12192000"/>
              <a:gd name="connsiteY7" fmla="*/ 6096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245225"/>
                </a:lnTo>
                <a:lnTo>
                  <a:pt x="4837088" y="6245225"/>
                </a:lnTo>
                <a:lnTo>
                  <a:pt x="6245994" y="609600"/>
                </a:lnTo>
                <a:lnTo>
                  <a:pt x="0" y="6096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F6748681-CB1E-D146-9743-66693C1EA6D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2727" y="887413"/>
            <a:ext cx="4655128" cy="2922587"/>
          </a:xfrm>
        </p:spPr>
        <p:txBody>
          <a:bodyPr anchor="ctr">
            <a:noAutofit/>
          </a:bodyPr>
          <a:lstStyle>
            <a:lvl1pPr>
              <a:defRPr sz="30000" b="1">
                <a:gradFill>
                  <a:gsLst>
                    <a:gs pos="12000">
                      <a:schemeClr val="accent2"/>
                    </a:gs>
                    <a:gs pos="93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GB"/>
              <a:t>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577969"/>
      </p:ext>
    </p:extLst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Chart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EDCCA77-93B5-3F4D-89F5-D55DB5E62F69}"/>
              </a:ext>
            </a:extLst>
          </p:cNvPr>
          <p:cNvSpPr/>
          <p:nvPr/>
        </p:nvSpPr>
        <p:spPr>
          <a:xfrm>
            <a:off x="444843" y="426308"/>
            <a:ext cx="11392930" cy="5690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56EBECB-C5D1-6548-B42C-A9EE50EB1D1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637219" y="0"/>
            <a:ext cx="10554781" cy="6498000"/>
          </a:xfrm>
          <a:custGeom>
            <a:avLst/>
            <a:gdLst>
              <a:gd name="connsiteX0" fmla="*/ 1624501 w 10554781"/>
              <a:gd name="connsiteY0" fmla="*/ 0 h 6498000"/>
              <a:gd name="connsiteX1" fmla="*/ 3540583 w 10554781"/>
              <a:gd name="connsiteY1" fmla="*/ 0 h 6498000"/>
              <a:gd name="connsiteX2" fmla="*/ 4060849 w 10554781"/>
              <a:gd name="connsiteY2" fmla="*/ 0 h 6498000"/>
              <a:gd name="connsiteX3" fmla="*/ 10554781 w 10554781"/>
              <a:gd name="connsiteY3" fmla="*/ 0 h 6498000"/>
              <a:gd name="connsiteX4" fmla="*/ 10554781 w 10554781"/>
              <a:gd name="connsiteY4" fmla="*/ 6498000 h 6498000"/>
              <a:gd name="connsiteX5" fmla="*/ 4710388 w 10554781"/>
              <a:gd name="connsiteY5" fmla="*/ 6498000 h 6498000"/>
              <a:gd name="connsiteX6" fmla="*/ 4710781 w 10554781"/>
              <a:gd name="connsiteY6" fmla="*/ 6496050 h 6498000"/>
              <a:gd name="connsiteX7" fmla="*/ 4458781 w 10554781"/>
              <a:gd name="connsiteY7" fmla="*/ 6244050 h 6498000"/>
              <a:gd name="connsiteX8" fmla="*/ 4206781 w 10554781"/>
              <a:gd name="connsiteY8" fmla="*/ 6496050 h 6498000"/>
              <a:gd name="connsiteX9" fmla="*/ 4207175 w 10554781"/>
              <a:gd name="connsiteY9" fmla="*/ 6498000 h 6498000"/>
              <a:gd name="connsiteX10" fmla="*/ 4060849 w 10554781"/>
              <a:gd name="connsiteY10" fmla="*/ 6498000 h 6498000"/>
              <a:gd name="connsiteX11" fmla="*/ 3540583 w 10554781"/>
              <a:gd name="connsiteY11" fmla="*/ 6498000 h 6498000"/>
              <a:gd name="connsiteX12" fmla="*/ 0 w 10554781"/>
              <a:gd name="connsiteY12" fmla="*/ 6498000 h 6498000"/>
              <a:gd name="connsiteX13" fmla="*/ 94043 w 10554781"/>
              <a:gd name="connsiteY13" fmla="*/ 6121831 h 6498000"/>
              <a:gd name="connsiteX14" fmla="*/ 10192831 w 10554781"/>
              <a:gd name="connsiteY14" fmla="*/ 6121831 h 6498000"/>
              <a:gd name="connsiteX15" fmla="*/ 10192831 w 10554781"/>
              <a:gd name="connsiteY15" fmla="*/ 418454 h 6498000"/>
              <a:gd name="connsiteX16" fmla="*/ 1519888 w 10554781"/>
              <a:gd name="connsiteY16" fmla="*/ 418454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554781" h="6498000">
                <a:moveTo>
                  <a:pt x="1624501" y="0"/>
                </a:moveTo>
                <a:lnTo>
                  <a:pt x="3540583" y="0"/>
                </a:lnTo>
                <a:lnTo>
                  <a:pt x="4060849" y="0"/>
                </a:lnTo>
                <a:lnTo>
                  <a:pt x="10554781" y="0"/>
                </a:lnTo>
                <a:lnTo>
                  <a:pt x="10554781" y="6498000"/>
                </a:lnTo>
                <a:lnTo>
                  <a:pt x="4710388" y="6498000"/>
                </a:lnTo>
                <a:lnTo>
                  <a:pt x="4710781" y="6496050"/>
                </a:lnTo>
                <a:cubicBezTo>
                  <a:pt x="4710781" y="6356874"/>
                  <a:pt x="4597957" y="6244050"/>
                  <a:pt x="4458781" y="6244050"/>
                </a:cubicBezTo>
                <a:cubicBezTo>
                  <a:pt x="4319605" y="6244050"/>
                  <a:pt x="4206781" y="6356874"/>
                  <a:pt x="4206781" y="6496050"/>
                </a:cubicBezTo>
                <a:lnTo>
                  <a:pt x="4207175" y="6498000"/>
                </a:lnTo>
                <a:lnTo>
                  <a:pt x="4060849" y="6498000"/>
                </a:lnTo>
                <a:lnTo>
                  <a:pt x="3540583" y="6498000"/>
                </a:lnTo>
                <a:lnTo>
                  <a:pt x="0" y="6498000"/>
                </a:lnTo>
                <a:lnTo>
                  <a:pt x="94043" y="6121831"/>
                </a:lnTo>
                <a:lnTo>
                  <a:pt x="10192831" y="6121831"/>
                </a:lnTo>
                <a:lnTo>
                  <a:pt x="10192831" y="418454"/>
                </a:lnTo>
                <a:lnTo>
                  <a:pt x="1519888" y="418454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5" y="2436812"/>
            <a:ext cx="10928171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28172" cy="146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603024"/>
      </p:ext>
    </p:extLst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3 points -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F59B994F-868B-BB40-8716-B0601879182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6096000 w 12192000"/>
              <a:gd name="connsiteY0" fmla="*/ 6130924 h 6498000"/>
              <a:gd name="connsiteX1" fmla="*/ 6432432 w 12192000"/>
              <a:gd name="connsiteY1" fmla="*/ 6353926 h 6498000"/>
              <a:gd name="connsiteX2" fmla="*/ 6441895 w 12192000"/>
              <a:gd name="connsiteY2" fmla="*/ 6400799 h 6498000"/>
              <a:gd name="connsiteX3" fmla="*/ 12192000 w 12192000"/>
              <a:gd name="connsiteY3" fmla="*/ 6400799 h 6498000"/>
              <a:gd name="connsiteX4" fmla="*/ 12192000 w 12192000"/>
              <a:gd name="connsiteY4" fmla="*/ 6498000 h 6498000"/>
              <a:gd name="connsiteX5" fmla="*/ 6347607 w 12192000"/>
              <a:gd name="connsiteY5" fmla="*/ 6498000 h 6498000"/>
              <a:gd name="connsiteX6" fmla="*/ 6348000 w 12192000"/>
              <a:gd name="connsiteY6" fmla="*/ 6496050 h 6498000"/>
              <a:gd name="connsiteX7" fmla="*/ 6096000 w 12192000"/>
              <a:gd name="connsiteY7" fmla="*/ 6244050 h 6498000"/>
              <a:gd name="connsiteX8" fmla="*/ 5844000 w 12192000"/>
              <a:gd name="connsiteY8" fmla="*/ 6496050 h 6498000"/>
              <a:gd name="connsiteX9" fmla="*/ 5844394 w 12192000"/>
              <a:gd name="connsiteY9" fmla="*/ 6498000 h 6498000"/>
              <a:gd name="connsiteX10" fmla="*/ 0 w 12192000"/>
              <a:gd name="connsiteY10" fmla="*/ 6498000 h 6498000"/>
              <a:gd name="connsiteX11" fmla="*/ 0 w 12192000"/>
              <a:gd name="connsiteY11" fmla="*/ 6400799 h 6498000"/>
              <a:gd name="connsiteX12" fmla="*/ 5750105 w 12192000"/>
              <a:gd name="connsiteY12" fmla="*/ 6400799 h 6498000"/>
              <a:gd name="connsiteX13" fmla="*/ 5759569 w 12192000"/>
              <a:gd name="connsiteY13" fmla="*/ 6353926 h 6498000"/>
              <a:gd name="connsiteX14" fmla="*/ 6096000 w 12192000"/>
              <a:gd name="connsiteY14" fmla="*/ 6130924 h 6498000"/>
              <a:gd name="connsiteX15" fmla="*/ 0 w 12192000"/>
              <a:gd name="connsiteY15" fmla="*/ 0 h 6498000"/>
              <a:gd name="connsiteX16" fmla="*/ 12192000 w 12192000"/>
              <a:gd name="connsiteY16" fmla="*/ 0 h 6498000"/>
              <a:gd name="connsiteX17" fmla="*/ 12192000 w 12192000"/>
              <a:gd name="connsiteY17" fmla="*/ 3428999 h 6498000"/>
              <a:gd name="connsiteX18" fmla="*/ 0 w 12192000"/>
              <a:gd name="connsiteY18" fmla="*/ 3428999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0" h="6498000">
                <a:moveTo>
                  <a:pt x="6096000" y="6130924"/>
                </a:moveTo>
                <a:cubicBezTo>
                  <a:pt x="6247240" y="6130924"/>
                  <a:pt x="6377003" y="6222877"/>
                  <a:pt x="6432432" y="6353926"/>
                </a:cubicBezTo>
                <a:lnTo>
                  <a:pt x="6441895" y="6400799"/>
                </a:lnTo>
                <a:lnTo>
                  <a:pt x="12192000" y="6400799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lnTo>
                  <a:pt x="0" y="6400799"/>
                </a:lnTo>
                <a:lnTo>
                  <a:pt x="5750105" y="6400799"/>
                </a:lnTo>
                <a:lnTo>
                  <a:pt x="5759569" y="6353926"/>
                </a:lnTo>
                <a:cubicBezTo>
                  <a:pt x="5814999" y="6222877"/>
                  <a:pt x="5944761" y="6130924"/>
                  <a:pt x="6096000" y="6130924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3428999"/>
                </a:lnTo>
                <a:lnTo>
                  <a:pt x="0" y="34289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t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5477935" cy="182721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8459187-E524-7048-BA1C-D09E27D11A4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013312" y="2984362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7745" y="3826883"/>
            <a:ext cx="2973032" cy="2374704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bg2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DA47B588-B43F-B04D-962B-785D735F615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671200" y="2984362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02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62154988-CC76-6049-932F-876F07091A5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329088" y="2984362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03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D0183AF5-5DC2-FE41-BFD2-3D5DCEAD6049}"/>
              </a:ext>
            </a:extLst>
          </p:cNvPr>
          <p:cNvSpPr>
            <a:spLocks noGrp="1" noChangeAspect="1"/>
          </p:cNvSpPr>
          <p:nvPr>
            <p:ph type="body" sz="quarter" idx="18"/>
          </p:nvPr>
        </p:nvSpPr>
        <p:spPr>
          <a:xfrm>
            <a:off x="563497" y="528398"/>
            <a:ext cx="208800" cy="208800"/>
          </a:xfrm>
          <a:custGeom>
            <a:avLst/>
            <a:gdLst>
              <a:gd name="connsiteX0" fmla="*/ 201224 w 1820600"/>
              <a:gd name="connsiteY0" fmla="*/ 0 h 1820600"/>
              <a:gd name="connsiteX1" fmla="*/ 1619376 w 1820600"/>
              <a:gd name="connsiteY1" fmla="*/ 0 h 1820600"/>
              <a:gd name="connsiteX2" fmla="*/ 1820600 w 1820600"/>
              <a:gd name="connsiteY2" fmla="*/ 201224 h 1820600"/>
              <a:gd name="connsiteX3" fmla="*/ 1619376 w 1820600"/>
              <a:gd name="connsiteY3" fmla="*/ 402448 h 1820600"/>
              <a:gd name="connsiteX4" fmla="*/ 402448 w 1820600"/>
              <a:gd name="connsiteY4" fmla="*/ 402448 h 1820600"/>
              <a:gd name="connsiteX5" fmla="*/ 402448 w 1820600"/>
              <a:gd name="connsiteY5" fmla="*/ 1619376 h 1820600"/>
              <a:gd name="connsiteX6" fmla="*/ 201224 w 1820600"/>
              <a:gd name="connsiteY6" fmla="*/ 1820600 h 1820600"/>
              <a:gd name="connsiteX7" fmla="*/ 0 w 1820600"/>
              <a:gd name="connsiteY7" fmla="*/ 1619376 h 1820600"/>
              <a:gd name="connsiteX8" fmla="*/ 0 w 1820600"/>
              <a:gd name="connsiteY8" fmla="*/ 201224 h 1820600"/>
              <a:gd name="connsiteX9" fmla="*/ 201224 w 1820600"/>
              <a:gd name="connsiteY9" fmla="*/ 0 h 182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0600" h="1820600">
                <a:moveTo>
                  <a:pt x="201224" y="0"/>
                </a:moveTo>
                <a:lnTo>
                  <a:pt x="1619376" y="0"/>
                </a:lnTo>
                <a:cubicBezTo>
                  <a:pt x="1730543" y="0"/>
                  <a:pt x="1820600" y="90056"/>
                  <a:pt x="1820600" y="201224"/>
                </a:cubicBezTo>
                <a:cubicBezTo>
                  <a:pt x="1820600" y="312392"/>
                  <a:pt x="1730543" y="402448"/>
                  <a:pt x="1619376" y="402448"/>
                </a:cubicBezTo>
                <a:lnTo>
                  <a:pt x="402448" y="402448"/>
                </a:lnTo>
                <a:lnTo>
                  <a:pt x="402448" y="1619376"/>
                </a:lnTo>
                <a:cubicBezTo>
                  <a:pt x="402448" y="1730543"/>
                  <a:pt x="312392" y="1820600"/>
                  <a:pt x="201224" y="1820600"/>
                </a:cubicBezTo>
                <a:cubicBezTo>
                  <a:pt x="90056" y="1820600"/>
                  <a:pt x="0" y="1730543"/>
                  <a:pt x="0" y="1619376"/>
                </a:cubicBezTo>
                <a:lnTo>
                  <a:pt x="0" y="201224"/>
                </a:lnTo>
                <a:cubicBezTo>
                  <a:pt x="0" y="90056"/>
                  <a:pt x="90056" y="0"/>
                  <a:pt x="201224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9AB981F5-0602-CE4F-BC7C-A1EB35500705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4609484" y="3826883"/>
            <a:ext cx="2973032" cy="2374704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bg2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227173F3-8DA6-5945-961F-DE5285530A32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8267078" y="3826883"/>
            <a:ext cx="2973032" cy="2374704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bg2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6974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Agenda - ima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5477935" cy="119274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802342"/>
            <a:ext cx="5487666" cy="444600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9" name="Text Placeholder 13">
            <a:extLst>
              <a:ext uri="{FF2B5EF4-FFF2-40B4-BE49-F238E27FC236}">
                <a16:creationId xmlns:a16="http://schemas.microsoft.com/office/drawing/2014/main" id="{C04E660C-1DCC-914B-9017-655D35200AB9}"/>
              </a:ext>
            </a:extLst>
          </p:cNvPr>
          <p:cNvSpPr>
            <a:spLocks noGrp="1" noChangeAspect="1"/>
          </p:cNvSpPr>
          <p:nvPr>
            <p:ph type="body" sz="quarter" idx="13"/>
          </p:nvPr>
        </p:nvSpPr>
        <p:spPr>
          <a:xfrm>
            <a:off x="563497" y="528398"/>
            <a:ext cx="208800" cy="208800"/>
          </a:xfrm>
          <a:custGeom>
            <a:avLst/>
            <a:gdLst>
              <a:gd name="connsiteX0" fmla="*/ 201224 w 1820600"/>
              <a:gd name="connsiteY0" fmla="*/ 0 h 1820600"/>
              <a:gd name="connsiteX1" fmla="*/ 1619376 w 1820600"/>
              <a:gd name="connsiteY1" fmla="*/ 0 h 1820600"/>
              <a:gd name="connsiteX2" fmla="*/ 1820600 w 1820600"/>
              <a:gd name="connsiteY2" fmla="*/ 201224 h 1820600"/>
              <a:gd name="connsiteX3" fmla="*/ 1619376 w 1820600"/>
              <a:gd name="connsiteY3" fmla="*/ 402448 h 1820600"/>
              <a:gd name="connsiteX4" fmla="*/ 402448 w 1820600"/>
              <a:gd name="connsiteY4" fmla="*/ 402448 h 1820600"/>
              <a:gd name="connsiteX5" fmla="*/ 402448 w 1820600"/>
              <a:gd name="connsiteY5" fmla="*/ 1619376 h 1820600"/>
              <a:gd name="connsiteX6" fmla="*/ 201224 w 1820600"/>
              <a:gd name="connsiteY6" fmla="*/ 1820600 h 1820600"/>
              <a:gd name="connsiteX7" fmla="*/ 0 w 1820600"/>
              <a:gd name="connsiteY7" fmla="*/ 1619376 h 1820600"/>
              <a:gd name="connsiteX8" fmla="*/ 0 w 1820600"/>
              <a:gd name="connsiteY8" fmla="*/ 201224 h 1820600"/>
              <a:gd name="connsiteX9" fmla="*/ 201224 w 1820600"/>
              <a:gd name="connsiteY9" fmla="*/ 0 h 182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0600" h="1820600">
                <a:moveTo>
                  <a:pt x="201224" y="0"/>
                </a:moveTo>
                <a:lnTo>
                  <a:pt x="1619376" y="0"/>
                </a:lnTo>
                <a:cubicBezTo>
                  <a:pt x="1730543" y="0"/>
                  <a:pt x="1820600" y="90056"/>
                  <a:pt x="1820600" y="201224"/>
                </a:cubicBezTo>
                <a:cubicBezTo>
                  <a:pt x="1820600" y="312392"/>
                  <a:pt x="1730543" y="402448"/>
                  <a:pt x="1619376" y="402448"/>
                </a:cubicBezTo>
                <a:lnTo>
                  <a:pt x="402448" y="402448"/>
                </a:lnTo>
                <a:lnTo>
                  <a:pt x="402448" y="1619376"/>
                </a:lnTo>
                <a:cubicBezTo>
                  <a:pt x="402448" y="1730543"/>
                  <a:pt x="312392" y="1820600"/>
                  <a:pt x="201224" y="1820600"/>
                </a:cubicBezTo>
                <a:cubicBezTo>
                  <a:pt x="90056" y="1820600"/>
                  <a:pt x="0" y="1730543"/>
                  <a:pt x="0" y="1619376"/>
                </a:cubicBezTo>
                <a:lnTo>
                  <a:pt x="0" y="201224"/>
                </a:lnTo>
                <a:cubicBezTo>
                  <a:pt x="0" y="90056"/>
                  <a:pt x="90056" y="0"/>
                  <a:pt x="201224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582641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9D0571CB-8BC9-D84F-9E30-8938179DFC8A}"/>
              </a:ext>
            </a:extLst>
          </p:cNvPr>
          <p:cNvSpPr/>
          <p:nvPr userDrawn="1"/>
        </p:nvSpPr>
        <p:spPr>
          <a:xfrm>
            <a:off x="3980268" y="0"/>
            <a:ext cx="2591755" cy="6858000"/>
          </a:xfrm>
          <a:custGeom>
            <a:avLst/>
            <a:gdLst>
              <a:gd name="connsiteX0" fmla="*/ 1896356 w 2591755"/>
              <a:gd name="connsiteY0" fmla="*/ 0 h 6858000"/>
              <a:gd name="connsiteX1" fmla="*/ 2591755 w 2591755"/>
              <a:gd name="connsiteY1" fmla="*/ 0 h 6858000"/>
              <a:gd name="connsiteX2" fmla="*/ 695399 w 2591755"/>
              <a:gd name="connsiteY2" fmla="*/ 6858000 h 6858000"/>
              <a:gd name="connsiteX3" fmla="*/ 0 w 259175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1755" h="6858000">
                <a:moveTo>
                  <a:pt x="1896356" y="0"/>
                </a:moveTo>
                <a:lnTo>
                  <a:pt x="2591755" y="0"/>
                </a:lnTo>
                <a:lnTo>
                  <a:pt x="695399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1000">
                <a:schemeClr val="accent2">
                  <a:alpha val="90000"/>
                </a:schemeClr>
              </a:gs>
              <a:gs pos="95000">
                <a:schemeClr val="accent3">
                  <a:alpha val="9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971CB30-64C4-144F-8D41-BDABE18F052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75668" y="0"/>
            <a:ext cx="7516333" cy="6858000"/>
          </a:xfrm>
          <a:custGeom>
            <a:avLst/>
            <a:gdLst>
              <a:gd name="connsiteX0" fmla="*/ 1896356 w 7516333"/>
              <a:gd name="connsiteY0" fmla="*/ 0 h 6858000"/>
              <a:gd name="connsiteX1" fmla="*/ 7516333 w 7516333"/>
              <a:gd name="connsiteY1" fmla="*/ 0 h 6858000"/>
              <a:gd name="connsiteX2" fmla="*/ 7516333 w 7516333"/>
              <a:gd name="connsiteY2" fmla="*/ 6858000 h 6858000"/>
              <a:gd name="connsiteX3" fmla="*/ 0 w 751633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6333" h="6858000">
                <a:moveTo>
                  <a:pt x="1896356" y="0"/>
                </a:moveTo>
                <a:lnTo>
                  <a:pt x="7516333" y="0"/>
                </a:lnTo>
                <a:lnTo>
                  <a:pt x="751633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84B6E5DE-49BC-3F42-9544-E7E7A6D8ABEF}"/>
              </a:ext>
            </a:extLst>
          </p:cNvPr>
          <p:cNvSpPr/>
          <p:nvPr userDrawn="1"/>
        </p:nvSpPr>
        <p:spPr>
          <a:xfrm>
            <a:off x="0" y="0"/>
            <a:ext cx="6095999" cy="6858000"/>
          </a:xfrm>
          <a:custGeom>
            <a:avLst/>
            <a:gdLst>
              <a:gd name="connsiteX0" fmla="*/ 0 w 5907109"/>
              <a:gd name="connsiteY0" fmla="*/ 0 h 6858000"/>
              <a:gd name="connsiteX1" fmla="*/ 5907109 w 5907109"/>
              <a:gd name="connsiteY1" fmla="*/ 0 h 6858000"/>
              <a:gd name="connsiteX2" fmla="*/ 4069513 w 5907109"/>
              <a:gd name="connsiteY2" fmla="*/ 6858000 h 6858000"/>
              <a:gd name="connsiteX3" fmla="*/ 0 w 590710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07109" h="6858000">
                <a:moveTo>
                  <a:pt x="0" y="0"/>
                </a:moveTo>
                <a:lnTo>
                  <a:pt x="5907109" y="0"/>
                </a:lnTo>
                <a:lnTo>
                  <a:pt x="406951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2D879A0-3568-0846-86A6-1F737391F52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01040" y="804863"/>
            <a:ext cx="4396740" cy="1355407"/>
          </a:xfrm>
        </p:spPr>
        <p:txBody>
          <a:bodyPr lIns="0" rIns="0">
            <a:noAutofit/>
          </a:bodyPr>
          <a:lstStyle>
            <a:lvl1pPr>
              <a:lnSpc>
                <a:spcPct val="90000"/>
              </a:lnSpc>
              <a:spcAft>
                <a:spcPts val="0"/>
              </a:spcAft>
              <a:defRPr sz="4500" b="1"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bg1"/>
                </a:solidFill>
              </a:defRPr>
            </a:lvl2pPr>
            <a:lvl3pPr marL="7938" indent="0">
              <a:buNone/>
              <a:defRPr/>
            </a:lvl3pPr>
          </a:lstStyle>
          <a:p>
            <a:pPr lvl="0"/>
            <a:r>
              <a:rPr lang="en-GB"/>
              <a:t>Presentation </a:t>
            </a:r>
            <a:br>
              <a:rPr lang="en-GB"/>
            </a:br>
            <a:r>
              <a:rPr lang="en-GB"/>
              <a:t>title goes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02669FF-10A9-8441-81B5-A909A02D7E5B}"/>
              </a:ext>
            </a:extLst>
          </p:cNvPr>
          <p:cNvGrpSpPr/>
          <p:nvPr userDrawn="1"/>
        </p:nvGrpSpPr>
        <p:grpSpPr>
          <a:xfrm>
            <a:off x="562233" y="5325750"/>
            <a:ext cx="3107390" cy="1255133"/>
            <a:chOff x="562233" y="5325750"/>
            <a:chExt cx="3107390" cy="1255133"/>
          </a:xfrm>
        </p:grpSpPr>
        <p:pic>
          <p:nvPicPr>
            <p:cNvPr id="3" name="Picture 2" descr="A picture containing text, clipart&#10;&#10;Description automatically generated">
              <a:extLst>
                <a:ext uri="{FF2B5EF4-FFF2-40B4-BE49-F238E27FC236}">
                  <a16:creationId xmlns:a16="http://schemas.microsoft.com/office/drawing/2014/main" id="{DF19E0F1-E94E-0749-A898-486E786596D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r="76735"/>
            <a:stretch/>
          </p:blipFill>
          <p:spPr>
            <a:xfrm>
              <a:off x="562233" y="5614268"/>
              <a:ext cx="704336" cy="678096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81DCADEB-46C0-334D-B7F1-CBAD26E249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5644" y="5325750"/>
              <a:ext cx="2673979" cy="12551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84346240"/>
      </p:ext>
    </p:extLst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D798BC00-B01A-E343-A0B1-922D76DDE8A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60240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85" name="Picture Placeholder 84">
            <a:extLst>
              <a:ext uri="{FF2B5EF4-FFF2-40B4-BE49-F238E27FC236}">
                <a16:creationId xmlns:a16="http://schemas.microsoft.com/office/drawing/2014/main" id="{0F7F3397-EEED-EA47-A2AD-81D57E9F24D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525877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09" name="Text Placeholder 108">
            <a:extLst>
              <a:ext uri="{FF2B5EF4-FFF2-40B4-BE49-F238E27FC236}">
                <a16:creationId xmlns:a16="http://schemas.microsoft.com/office/drawing/2014/main" id="{C166AB35-C896-6742-85BF-C7F48781682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76346" y="2694576"/>
            <a:ext cx="6987385" cy="193040"/>
          </a:xfrm>
          <a:custGeom>
            <a:avLst/>
            <a:gdLst>
              <a:gd name="connsiteX0" fmla="*/ 4893155 w 6987385"/>
              <a:gd name="connsiteY0" fmla="*/ 0 h 193040"/>
              <a:gd name="connsiteX1" fmla="*/ 6987385 w 6987385"/>
              <a:gd name="connsiteY1" fmla="*/ 0 h 193040"/>
              <a:gd name="connsiteX2" fmla="*/ 6939125 w 6987385"/>
              <a:gd name="connsiteY2" fmla="*/ 193040 h 193040"/>
              <a:gd name="connsiteX3" fmla="*/ 4844895 w 6987385"/>
              <a:gd name="connsiteY3" fmla="*/ 193040 h 193040"/>
              <a:gd name="connsiteX4" fmla="*/ 2482479 w 6987385"/>
              <a:gd name="connsiteY4" fmla="*/ 0 h 193040"/>
              <a:gd name="connsiteX5" fmla="*/ 4576709 w 6987385"/>
              <a:gd name="connsiteY5" fmla="*/ 0 h 193040"/>
              <a:gd name="connsiteX6" fmla="*/ 4528449 w 6987385"/>
              <a:gd name="connsiteY6" fmla="*/ 193040 h 193040"/>
              <a:gd name="connsiteX7" fmla="*/ 2434219 w 6987385"/>
              <a:gd name="connsiteY7" fmla="*/ 193040 h 193040"/>
              <a:gd name="connsiteX8" fmla="*/ 48260 w 6987385"/>
              <a:gd name="connsiteY8" fmla="*/ 0 h 193040"/>
              <a:gd name="connsiteX9" fmla="*/ 2142490 w 6987385"/>
              <a:gd name="connsiteY9" fmla="*/ 0 h 193040"/>
              <a:gd name="connsiteX10" fmla="*/ 2094230 w 6987385"/>
              <a:gd name="connsiteY10" fmla="*/ 193040 h 193040"/>
              <a:gd name="connsiteX11" fmla="*/ 0 w 6987385"/>
              <a:gd name="connsiteY11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87385" h="193040">
                <a:moveTo>
                  <a:pt x="4893155" y="0"/>
                </a:moveTo>
                <a:lnTo>
                  <a:pt x="6987385" y="0"/>
                </a:lnTo>
                <a:lnTo>
                  <a:pt x="6939125" y="193040"/>
                </a:lnTo>
                <a:lnTo>
                  <a:pt x="4844895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88" name="Text Placeholder 81">
            <a:extLst>
              <a:ext uri="{FF2B5EF4-FFF2-40B4-BE49-F238E27FC236}">
                <a16:creationId xmlns:a16="http://schemas.microsoft.com/office/drawing/2014/main" id="{1CED5A16-B463-314C-B456-97E3336C23D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94459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89" name="Picture Placeholder 84">
            <a:extLst>
              <a:ext uri="{FF2B5EF4-FFF2-40B4-BE49-F238E27FC236}">
                <a16:creationId xmlns:a16="http://schemas.microsoft.com/office/drawing/2014/main" id="{D1A6172D-643F-094E-B2AC-827DA7595F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960096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91" name="Text Placeholder 81">
            <a:extLst>
              <a:ext uri="{FF2B5EF4-FFF2-40B4-BE49-F238E27FC236}">
                <a16:creationId xmlns:a16="http://schemas.microsoft.com/office/drawing/2014/main" id="{FD32CB0F-A61C-DE43-80D0-CC8EB9F2B95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05135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2" name="Picture Placeholder 84">
            <a:extLst>
              <a:ext uri="{FF2B5EF4-FFF2-40B4-BE49-F238E27FC236}">
                <a16:creationId xmlns:a16="http://schemas.microsoft.com/office/drawing/2014/main" id="{C6A2E891-2A97-0549-B77E-A7A24D1452E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370772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94" name="Text Placeholder 81">
            <a:extLst>
              <a:ext uri="{FF2B5EF4-FFF2-40B4-BE49-F238E27FC236}">
                <a16:creationId xmlns:a16="http://schemas.microsoft.com/office/drawing/2014/main" id="{6DC82DE1-2EEB-5040-8A65-5E18D5B61A5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840620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5" name="Picture Placeholder 84">
            <a:extLst>
              <a:ext uri="{FF2B5EF4-FFF2-40B4-BE49-F238E27FC236}">
                <a16:creationId xmlns:a16="http://schemas.microsoft.com/office/drawing/2014/main" id="{9864672D-59E2-1E4F-A74F-43D30EE2EFE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3906257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10" name="Text Placeholder 109">
            <a:extLst>
              <a:ext uri="{FF2B5EF4-FFF2-40B4-BE49-F238E27FC236}">
                <a16:creationId xmlns:a16="http://schemas.microsoft.com/office/drawing/2014/main" id="{DA3E9A29-365D-264C-AEDD-684F94EFF27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856726" y="5304217"/>
            <a:ext cx="6987385" cy="193040"/>
          </a:xfrm>
          <a:custGeom>
            <a:avLst/>
            <a:gdLst>
              <a:gd name="connsiteX0" fmla="*/ 4893155 w 6987385"/>
              <a:gd name="connsiteY0" fmla="*/ 0 h 193040"/>
              <a:gd name="connsiteX1" fmla="*/ 6987385 w 6987385"/>
              <a:gd name="connsiteY1" fmla="*/ 0 h 193040"/>
              <a:gd name="connsiteX2" fmla="*/ 6939125 w 6987385"/>
              <a:gd name="connsiteY2" fmla="*/ 193040 h 193040"/>
              <a:gd name="connsiteX3" fmla="*/ 4844895 w 6987385"/>
              <a:gd name="connsiteY3" fmla="*/ 193040 h 193040"/>
              <a:gd name="connsiteX4" fmla="*/ 2482479 w 6987385"/>
              <a:gd name="connsiteY4" fmla="*/ 0 h 193040"/>
              <a:gd name="connsiteX5" fmla="*/ 4576709 w 6987385"/>
              <a:gd name="connsiteY5" fmla="*/ 0 h 193040"/>
              <a:gd name="connsiteX6" fmla="*/ 4528449 w 6987385"/>
              <a:gd name="connsiteY6" fmla="*/ 193040 h 193040"/>
              <a:gd name="connsiteX7" fmla="*/ 2434219 w 6987385"/>
              <a:gd name="connsiteY7" fmla="*/ 193040 h 193040"/>
              <a:gd name="connsiteX8" fmla="*/ 48260 w 6987385"/>
              <a:gd name="connsiteY8" fmla="*/ 0 h 193040"/>
              <a:gd name="connsiteX9" fmla="*/ 2142490 w 6987385"/>
              <a:gd name="connsiteY9" fmla="*/ 0 h 193040"/>
              <a:gd name="connsiteX10" fmla="*/ 2094230 w 6987385"/>
              <a:gd name="connsiteY10" fmla="*/ 193040 h 193040"/>
              <a:gd name="connsiteX11" fmla="*/ 0 w 6987385"/>
              <a:gd name="connsiteY11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87385" h="193040">
                <a:moveTo>
                  <a:pt x="4893155" y="0"/>
                </a:moveTo>
                <a:lnTo>
                  <a:pt x="6987385" y="0"/>
                </a:lnTo>
                <a:lnTo>
                  <a:pt x="6939125" y="193040"/>
                </a:lnTo>
                <a:lnTo>
                  <a:pt x="4844895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7" name="Text Placeholder 81">
            <a:extLst>
              <a:ext uri="{FF2B5EF4-FFF2-40B4-BE49-F238E27FC236}">
                <a16:creationId xmlns:a16="http://schemas.microsoft.com/office/drawing/2014/main" id="{2F2F7D6C-5B5A-114D-8F3F-DA9C47FEC26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74839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8" name="Picture Placeholder 84">
            <a:extLst>
              <a:ext uri="{FF2B5EF4-FFF2-40B4-BE49-F238E27FC236}">
                <a16:creationId xmlns:a16="http://schemas.microsoft.com/office/drawing/2014/main" id="{F41B96F4-97F1-6448-A093-4383407B9629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6340476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00" name="Text Placeholder 81">
            <a:extLst>
              <a:ext uri="{FF2B5EF4-FFF2-40B4-BE49-F238E27FC236}">
                <a16:creationId xmlns:a16="http://schemas.microsoft.com/office/drawing/2014/main" id="{8C4E34AE-B57E-B541-8BD7-7CE5CA6D072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85515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1" name="Picture Placeholder 84">
            <a:extLst>
              <a:ext uri="{FF2B5EF4-FFF2-40B4-BE49-F238E27FC236}">
                <a16:creationId xmlns:a16="http://schemas.microsoft.com/office/drawing/2014/main" id="{7178C4D6-340E-FB4C-B20B-E218AAA6C0C3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8751152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0"/>
            <a:ext cx="3120815" cy="6502400"/>
          </a:xfrm>
        </p:spPr>
        <p:txBody>
          <a:bodyPr anchor="ctr">
            <a:normAutofit/>
          </a:bodyPr>
          <a:lstStyle>
            <a:lvl1pPr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GB"/>
              <a:t>Who’s in the room?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3" name="Text Placeholder 81">
            <a:extLst>
              <a:ext uri="{FF2B5EF4-FFF2-40B4-BE49-F238E27FC236}">
                <a16:creationId xmlns:a16="http://schemas.microsoft.com/office/drawing/2014/main" id="{7E0D0B2A-74C6-F544-B979-122FB08EAB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-2844492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0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4" name="Picture Placeholder 84">
            <a:extLst>
              <a:ext uri="{FF2B5EF4-FFF2-40B4-BE49-F238E27FC236}">
                <a16:creationId xmlns:a16="http://schemas.microsoft.com/office/drawing/2014/main" id="{D0DB8D45-0BA0-7C45-AF18-2BF1AF60CCD8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-2778855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06" name="Text Placeholder 81">
            <a:extLst>
              <a:ext uri="{FF2B5EF4-FFF2-40B4-BE49-F238E27FC236}">
                <a16:creationId xmlns:a16="http://schemas.microsoft.com/office/drawing/2014/main" id="{F19C58E5-3706-D849-B1FB-D04CCCFC09E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-410273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7" name="Picture Placeholder 84">
            <a:extLst>
              <a:ext uri="{FF2B5EF4-FFF2-40B4-BE49-F238E27FC236}">
                <a16:creationId xmlns:a16="http://schemas.microsoft.com/office/drawing/2014/main" id="{DE1FF348-F469-484B-821E-0676CD8FC528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-344636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11" name="Text Placeholder 81">
            <a:extLst>
              <a:ext uri="{FF2B5EF4-FFF2-40B4-BE49-F238E27FC236}">
                <a16:creationId xmlns:a16="http://schemas.microsoft.com/office/drawing/2014/main" id="{76303C0A-F9BB-C94D-8821-CF7DC825DF8B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005444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2" name="Picture Placeholder 84">
            <a:extLst>
              <a:ext uri="{FF2B5EF4-FFF2-40B4-BE49-F238E27FC236}">
                <a16:creationId xmlns:a16="http://schemas.microsoft.com/office/drawing/2014/main" id="{6E301ED4-7195-8946-8990-DA94FE5C8898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2071081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14" name="Text Placeholder 81">
            <a:extLst>
              <a:ext uri="{FF2B5EF4-FFF2-40B4-BE49-F238E27FC236}">
                <a16:creationId xmlns:a16="http://schemas.microsoft.com/office/drawing/2014/main" id="{F283A561-8613-8D48-8F20-EF710CB0BFD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439663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5" name="Picture Placeholder 84">
            <a:extLst>
              <a:ext uri="{FF2B5EF4-FFF2-40B4-BE49-F238E27FC236}">
                <a16:creationId xmlns:a16="http://schemas.microsoft.com/office/drawing/2014/main" id="{E0462B2D-83BE-2742-B468-05908CC2B4C0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4505300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30" name="Text Placeholder 129">
            <a:extLst>
              <a:ext uri="{FF2B5EF4-FFF2-40B4-BE49-F238E27FC236}">
                <a16:creationId xmlns:a16="http://schemas.microsoft.com/office/drawing/2014/main" id="{50B106BD-3822-2A4D-B695-9372E8B077F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-2828386" y="-1149071"/>
            <a:ext cx="9426645" cy="193040"/>
          </a:xfrm>
          <a:custGeom>
            <a:avLst/>
            <a:gdLst>
              <a:gd name="connsiteX0" fmla="*/ 7332415 w 9426645"/>
              <a:gd name="connsiteY0" fmla="*/ 0 h 193040"/>
              <a:gd name="connsiteX1" fmla="*/ 9426645 w 9426645"/>
              <a:gd name="connsiteY1" fmla="*/ 0 h 193040"/>
              <a:gd name="connsiteX2" fmla="*/ 9378385 w 9426645"/>
              <a:gd name="connsiteY2" fmla="*/ 193040 h 193040"/>
              <a:gd name="connsiteX3" fmla="*/ 7284155 w 9426645"/>
              <a:gd name="connsiteY3" fmla="*/ 193040 h 193040"/>
              <a:gd name="connsiteX4" fmla="*/ 4898196 w 9426645"/>
              <a:gd name="connsiteY4" fmla="*/ 0 h 193040"/>
              <a:gd name="connsiteX5" fmla="*/ 6992426 w 9426645"/>
              <a:gd name="connsiteY5" fmla="*/ 0 h 193040"/>
              <a:gd name="connsiteX6" fmla="*/ 6944166 w 9426645"/>
              <a:gd name="connsiteY6" fmla="*/ 193040 h 193040"/>
              <a:gd name="connsiteX7" fmla="*/ 4849936 w 9426645"/>
              <a:gd name="connsiteY7" fmla="*/ 193040 h 193040"/>
              <a:gd name="connsiteX8" fmla="*/ 2482479 w 9426645"/>
              <a:gd name="connsiteY8" fmla="*/ 0 h 193040"/>
              <a:gd name="connsiteX9" fmla="*/ 4576709 w 9426645"/>
              <a:gd name="connsiteY9" fmla="*/ 0 h 193040"/>
              <a:gd name="connsiteX10" fmla="*/ 4528449 w 9426645"/>
              <a:gd name="connsiteY10" fmla="*/ 193040 h 193040"/>
              <a:gd name="connsiteX11" fmla="*/ 2434219 w 9426645"/>
              <a:gd name="connsiteY11" fmla="*/ 193040 h 193040"/>
              <a:gd name="connsiteX12" fmla="*/ 48260 w 9426645"/>
              <a:gd name="connsiteY12" fmla="*/ 0 h 193040"/>
              <a:gd name="connsiteX13" fmla="*/ 2142490 w 9426645"/>
              <a:gd name="connsiteY13" fmla="*/ 0 h 193040"/>
              <a:gd name="connsiteX14" fmla="*/ 2094230 w 9426645"/>
              <a:gd name="connsiteY14" fmla="*/ 193040 h 193040"/>
              <a:gd name="connsiteX15" fmla="*/ 0 w 9426645"/>
              <a:gd name="connsiteY15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426645" h="193040">
                <a:moveTo>
                  <a:pt x="7332415" y="0"/>
                </a:moveTo>
                <a:lnTo>
                  <a:pt x="9426645" y="0"/>
                </a:lnTo>
                <a:lnTo>
                  <a:pt x="9378385" y="193040"/>
                </a:lnTo>
                <a:lnTo>
                  <a:pt x="7284155" y="193040"/>
                </a:lnTo>
                <a:close/>
                <a:moveTo>
                  <a:pt x="4898196" y="0"/>
                </a:moveTo>
                <a:lnTo>
                  <a:pt x="6992426" y="0"/>
                </a:lnTo>
                <a:lnTo>
                  <a:pt x="6944166" y="193040"/>
                </a:lnTo>
                <a:lnTo>
                  <a:pt x="4849936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17" name="Text Placeholder 81">
            <a:extLst>
              <a:ext uri="{FF2B5EF4-FFF2-40B4-BE49-F238E27FC236}">
                <a16:creationId xmlns:a16="http://schemas.microsoft.com/office/drawing/2014/main" id="{3449C71E-0385-3546-96E4-0733A896EC9D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637100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8" name="Picture Placeholder 84">
            <a:extLst>
              <a:ext uri="{FF2B5EF4-FFF2-40B4-BE49-F238E27FC236}">
                <a16:creationId xmlns:a16="http://schemas.microsoft.com/office/drawing/2014/main" id="{028147C7-EA5C-5948-B47C-5BDE1CFD9589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7702737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20" name="Text Placeholder 81">
            <a:extLst>
              <a:ext uri="{FF2B5EF4-FFF2-40B4-BE49-F238E27FC236}">
                <a16:creationId xmlns:a16="http://schemas.microsoft.com/office/drawing/2014/main" id="{F57E074B-A28E-DD4E-B544-FEA023E9249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0071319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21" name="Picture Placeholder 84">
            <a:extLst>
              <a:ext uri="{FF2B5EF4-FFF2-40B4-BE49-F238E27FC236}">
                <a16:creationId xmlns:a16="http://schemas.microsoft.com/office/drawing/2014/main" id="{2BC78A02-BEEC-7A45-905E-15B201C46999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10136956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29" name="Text Placeholder 128">
            <a:extLst>
              <a:ext uri="{FF2B5EF4-FFF2-40B4-BE49-F238E27FC236}">
                <a16:creationId xmlns:a16="http://schemas.microsoft.com/office/drawing/2014/main" id="{5AD38A9A-5E25-024C-A999-557AA4DC5988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7653206" y="-1149071"/>
            <a:ext cx="4576709" cy="193040"/>
          </a:xfrm>
          <a:custGeom>
            <a:avLst/>
            <a:gdLst>
              <a:gd name="connsiteX0" fmla="*/ 2482479 w 4576709"/>
              <a:gd name="connsiteY0" fmla="*/ 0 h 193040"/>
              <a:gd name="connsiteX1" fmla="*/ 4576709 w 4576709"/>
              <a:gd name="connsiteY1" fmla="*/ 0 h 193040"/>
              <a:gd name="connsiteX2" fmla="*/ 4528449 w 4576709"/>
              <a:gd name="connsiteY2" fmla="*/ 193040 h 193040"/>
              <a:gd name="connsiteX3" fmla="*/ 2434219 w 4576709"/>
              <a:gd name="connsiteY3" fmla="*/ 193040 h 193040"/>
              <a:gd name="connsiteX4" fmla="*/ 48260 w 4576709"/>
              <a:gd name="connsiteY4" fmla="*/ 0 h 193040"/>
              <a:gd name="connsiteX5" fmla="*/ 2142490 w 4576709"/>
              <a:gd name="connsiteY5" fmla="*/ 0 h 193040"/>
              <a:gd name="connsiteX6" fmla="*/ 2094230 w 4576709"/>
              <a:gd name="connsiteY6" fmla="*/ 193040 h 193040"/>
              <a:gd name="connsiteX7" fmla="*/ 0 w 4576709"/>
              <a:gd name="connsiteY7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76709" h="193040"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72338546"/>
      </p:ext>
    </p:extLst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>
            <a:extLst>
              <a:ext uri="{FF2B5EF4-FFF2-40B4-BE49-F238E27FC236}">
                <a16:creationId xmlns:a16="http://schemas.microsoft.com/office/drawing/2014/main" id="{EF1D07A6-4178-244F-A520-0414F302AC0A}"/>
              </a:ext>
            </a:extLst>
          </p:cNvPr>
          <p:cNvSpPr txBox="1">
            <a:spLocks/>
          </p:cNvSpPr>
          <p:nvPr userDrawn="1"/>
        </p:nvSpPr>
        <p:spPr>
          <a:xfrm>
            <a:off x="615017" y="606552"/>
            <a:ext cx="5740063" cy="11927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tabLst>
                <a:tab pos="1778000" algn="l"/>
              </a:tabLst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>
                <a:solidFill>
                  <a:schemeClr val="bg1"/>
                </a:solidFill>
              </a:rPr>
              <a:t>Todays Agenda</a:t>
            </a:r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 userDrawn="1"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4B84F29C-D94D-954F-84AE-B2D3A9F3937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3636" y="1879600"/>
            <a:ext cx="10567928" cy="3085507"/>
          </a:xfrm>
          <a:custGeom>
            <a:avLst/>
            <a:gdLst>
              <a:gd name="connsiteX0" fmla="*/ 7621350 w 10567928"/>
              <a:gd name="connsiteY0" fmla="*/ 0 h 3085507"/>
              <a:gd name="connsiteX1" fmla="*/ 10567928 w 10567928"/>
              <a:gd name="connsiteY1" fmla="*/ 0 h 3085507"/>
              <a:gd name="connsiteX2" fmla="*/ 9796551 w 10567928"/>
              <a:gd name="connsiteY2" fmla="*/ 3085507 h 3085507"/>
              <a:gd name="connsiteX3" fmla="*/ 6849973 w 10567928"/>
              <a:gd name="connsiteY3" fmla="*/ 3085507 h 3085507"/>
              <a:gd name="connsiteX4" fmla="*/ 4185698 w 10567928"/>
              <a:gd name="connsiteY4" fmla="*/ 0 h 3085507"/>
              <a:gd name="connsiteX5" fmla="*/ 7132276 w 10567928"/>
              <a:gd name="connsiteY5" fmla="*/ 0 h 3085507"/>
              <a:gd name="connsiteX6" fmla="*/ 6360899 w 10567928"/>
              <a:gd name="connsiteY6" fmla="*/ 3085507 h 3085507"/>
              <a:gd name="connsiteX7" fmla="*/ 3414321 w 10567928"/>
              <a:gd name="connsiteY7" fmla="*/ 3085507 h 3085507"/>
              <a:gd name="connsiteX8" fmla="*/ 771377 w 10567928"/>
              <a:gd name="connsiteY8" fmla="*/ 0 h 3085507"/>
              <a:gd name="connsiteX9" fmla="*/ 3717955 w 10567928"/>
              <a:gd name="connsiteY9" fmla="*/ 0 h 3085507"/>
              <a:gd name="connsiteX10" fmla="*/ 2946578 w 10567928"/>
              <a:gd name="connsiteY10" fmla="*/ 3085507 h 3085507"/>
              <a:gd name="connsiteX11" fmla="*/ 0 w 10567928"/>
              <a:gd name="connsiteY11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567928" h="3085507">
                <a:moveTo>
                  <a:pt x="7621350" y="0"/>
                </a:moveTo>
                <a:lnTo>
                  <a:pt x="10567928" y="0"/>
                </a:lnTo>
                <a:lnTo>
                  <a:pt x="9796551" y="3085507"/>
                </a:lnTo>
                <a:lnTo>
                  <a:pt x="684997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6CBD5F40-1D90-DD4C-B6B7-B57D94A8012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-4780221" y="-3701053"/>
            <a:ext cx="7132276" cy="3085507"/>
          </a:xfrm>
          <a:custGeom>
            <a:avLst/>
            <a:gdLst>
              <a:gd name="connsiteX0" fmla="*/ 4185698 w 7132276"/>
              <a:gd name="connsiteY0" fmla="*/ 0 h 3085507"/>
              <a:gd name="connsiteX1" fmla="*/ 7132276 w 7132276"/>
              <a:gd name="connsiteY1" fmla="*/ 0 h 3085507"/>
              <a:gd name="connsiteX2" fmla="*/ 6360899 w 7132276"/>
              <a:gd name="connsiteY2" fmla="*/ 3085507 h 3085507"/>
              <a:gd name="connsiteX3" fmla="*/ 3414321 w 7132276"/>
              <a:gd name="connsiteY3" fmla="*/ 3085507 h 3085507"/>
              <a:gd name="connsiteX4" fmla="*/ 771377 w 7132276"/>
              <a:gd name="connsiteY4" fmla="*/ 0 h 3085507"/>
              <a:gd name="connsiteX5" fmla="*/ 3717955 w 7132276"/>
              <a:gd name="connsiteY5" fmla="*/ 0 h 3085507"/>
              <a:gd name="connsiteX6" fmla="*/ 2946578 w 7132276"/>
              <a:gd name="connsiteY6" fmla="*/ 3085507 h 3085507"/>
              <a:gd name="connsiteX7" fmla="*/ 0 w 7132276"/>
              <a:gd name="connsiteY7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32276" h="3085507"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4E58788E-AC90-1745-BF47-05A11C6088B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20351" y="-3701053"/>
            <a:ext cx="13944009" cy="3085507"/>
          </a:xfrm>
          <a:custGeom>
            <a:avLst/>
            <a:gdLst>
              <a:gd name="connsiteX0" fmla="*/ 10997431 w 13944009"/>
              <a:gd name="connsiteY0" fmla="*/ 0 h 3085507"/>
              <a:gd name="connsiteX1" fmla="*/ 13944009 w 13944009"/>
              <a:gd name="connsiteY1" fmla="*/ 0 h 3085507"/>
              <a:gd name="connsiteX2" fmla="*/ 13172632 w 13944009"/>
              <a:gd name="connsiteY2" fmla="*/ 3085507 h 3085507"/>
              <a:gd name="connsiteX3" fmla="*/ 10226054 w 13944009"/>
              <a:gd name="connsiteY3" fmla="*/ 3085507 h 3085507"/>
              <a:gd name="connsiteX4" fmla="*/ 7583110 w 13944009"/>
              <a:gd name="connsiteY4" fmla="*/ 0 h 3085507"/>
              <a:gd name="connsiteX5" fmla="*/ 10529688 w 13944009"/>
              <a:gd name="connsiteY5" fmla="*/ 0 h 3085507"/>
              <a:gd name="connsiteX6" fmla="*/ 9758311 w 13944009"/>
              <a:gd name="connsiteY6" fmla="*/ 3085507 h 3085507"/>
              <a:gd name="connsiteX7" fmla="*/ 6811733 w 13944009"/>
              <a:gd name="connsiteY7" fmla="*/ 3085507 h 3085507"/>
              <a:gd name="connsiteX8" fmla="*/ 4185698 w 13944009"/>
              <a:gd name="connsiteY8" fmla="*/ 0 h 3085507"/>
              <a:gd name="connsiteX9" fmla="*/ 7132276 w 13944009"/>
              <a:gd name="connsiteY9" fmla="*/ 0 h 3085507"/>
              <a:gd name="connsiteX10" fmla="*/ 6360899 w 13944009"/>
              <a:gd name="connsiteY10" fmla="*/ 3085507 h 3085507"/>
              <a:gd name="connsiteX11" fmla="*/ 3414321 w 13944009"/>
              <a:gd name="connsiteY11" fmla="*/ 3085507 h 3085507"/>
              <a:gd name="connsiteX12" fmla="*/ 771377 w 13944009"/>
              <a:gd name="connsiteY12" fmla="*/ 0 h 3085507"/>
              <a:gd name="connsiteX13" fmla="*/ 3717955 w 13944009"/>
              <a:gd name="connsiteY13" fmla="*/ 0 h 3085507"/>
              <a:gd name="connsiteX14" fmla="*/ 2946578 w 13944009"/>
              <a:gd name="connsiteY14" fmla="*/ 3085507 h 3085507"/>
              <a:gd name="connsiteX15" fmla="*/ 0 w 13944009"/>
              <a:gd name="connsiteY15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944009" h="3085507">
                <a:moveTo>
                  <a:pt x="10997431" y="0"/>
                </a:moveTo>
                <a:lnTo>
                  <a:pt x="13944009" y="0"/>
                </a:lnTo>
                <a:lnTo>
                  <a:pt x="13172632" y="3085507"/>
                </a:lnTo>
                <a:lnTo>
                  <a:pt x="10226054" y="3085507"/>
                </a:lnTo>
                <a:close/>
                <a:moveTo>
                  <a:pt x="7583110" y="0"/>
                </a:moveTo>
                <a:lnTo>
                  <a:pt x="10529688" y="0"/>
                </a:lnTo>
                <a:lnTo>
                  <a:pt x="9758311" y="3085507"/>
                </a:lnTo>
                <a:lnTo>
                  <a:pt x="681173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7" name="Text Placeholder 56">
            <a:extLst>
              <a:ext uri="{FF2B5EF4-FFF2-40B4-BE49-F238E27FC236}">
                <a16:creationId xmlns:a16="http://schemas.microsoft.com/office/drawing/2014/main" id="{2E28E51D-7300-EC4D-A09B-64EA6E9FACE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714500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8" name="Text Placeholder 56">
            <a:extLst>
              <a:ext uri="{FF2B5EF4-FFF2-40B4-BE49-F238E27FC236}">
                <a16:creationId xmlns:a16="http://schemas.microsoft.com/office/drawing/2014/main" id="{F66483F3-8055-5347-A6FF-F7895E5E8E8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714500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59" name="Text Placeholder 56">
            <a:extLst>
              <a:ext uri="{FF2B5EF4-FFF2-40B4-BE49-F238E27FC236}">
                <a16:creationId xmlns:a16="http://schemas.microsoft.com/office/drawing/2014/main" id="{02FECF16-70BE-6C4F-BB2A-FD0693BFB3F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159896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0" name="Text Placeholder 56">
            <a:extLst>
              <a:ext uri="{FF2B5EF4-FFF2-40B4-BE49-F238E27FC236}">
                <a16:creationId xmlns:a16="http://schemas.microsoft.com/office/drawing/2014/main" id="{289D0B76-0415-2D4E-87A4-9E58C003544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159896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61" name="Text Placeholder 56">
            <a:extLst>
              <a:ext uri="{FF2B5EF4-FFF2-40B4-BE49-F238E27FC236}">
                <a16:creationId xmlns:a16="http://schemas.microsoft.com/office/drawing/2014/main" id="{6D87313E-EBF1-684A-82D4-D26EE269429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616280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2" name="Text Placeholder 56">
            <a:extLst>
              <a:ext uri="{FF2B5EF4-FFF2-40B4-BE49-F238E27FC236}">
                <a16:creationId xmlns:a16="http://schemas.microsoft.com/office/drawing/2014/main" id="{007DF5D0-3E64-3646-BDF1-66B9275404B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16280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</p:spTree>
    <p:extLst>
      <p:ext uri="{BB962C8B-B14F-4D97-AF65-F5344CB8AC3E}">
        <p14:creationId xmlns:p14="http://schemas.microsoft.com/office/powerpoint/2010/main" val="23614767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7C51B204-ADCB-484A-86CC-BB3F4643F3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3326766 w 12192000"/>
              <a:gd name="connsiteY0" fmla="*/ 2510223 h 6858000"/>
              <a:gd name="connsiteX1" fmla="*/ 2867377 w 12192000"/>
              <a:gd name="connsiteY1" fmla="*/ 4347777 h 6858000"/>
              <a:gd name="connsiteX2" fmla="*/ 8865236 w 12192000"/>
              <a:gd name="connsiteY2" fmla="*/ 4347777 h 6858000"/>
              <a:gd name="connsiteX3" fmla="*/ 9324624 w 12192000"/>
              <a:gd name="connsiteY3" fmla="*/ 2510223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3326766" y="2510223"/>
                </a:moveTo>
                <a:lnTo>
                  <a:pt x="2867377" y="4347777"/>
                </a:lnTo>
                <a:lnTo>
                  <a:pt x="8865236" y="4347777"/>
                </a:lnTo>
                <a:lnTo>
                  <a:pt x="9324624" y="2510223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7217F3B-4E19-DA40-9870-894D7AFF9A5D}"/>
              </a:ext>
            </a:extLst>
          </p:cNvPr>
          <p:cNvGrpSpPr/>
          <p:nvPr userDrawn="1"/>
        </p:nvGrpSpPr>
        <p:grpSpPr>
          <a:xfrm>
            <a:off x="2865016" y="2510223"/>
            <a:ext cx="6459609" cy="1838779"/>
            <a:chOff x="3177862" y="1726988"/>
            <a:chExt cx="5741356" cy="1634323"/>
          </a:xfrm>
        </p:grpSpPr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6CAEE805-63ED-6B48-8B2A-2FB30518AADD}"/>
                </a:ext>
              </a:extLst>
            </p:cNvPr>
            <p:cNvSpPr/>
            <p:nvPr/>
          </p:nvSpPr>
          <p:spPr>
            <a:xfrm>
              <a:off x="3179961" y="1726988"/>
              <a:ext cx="5739257" cy="1633234"/>
            </a:xfrm>
            <a:prstGeom prst="parallelogram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9D09AFE-B5F4-C349-A449-33260D054FFF}"/>
                </a:ext>
              </a:extLst>
            </p:cNvPr>
            <p:cNvSpPr txBox="1"/>
            <p:nvPr/>
          </p:nvSpPr>
          <p:spPr>
            <a:xfrm>
              <a:off x="3570048" y="1910307"/>
              <a:ext cx="4959081" cy="11078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7500" b="1">
                  <a:solidFill>
                    <a:schemeClr val="bg1"/>
                  </a:solidFill>
                </a:rPr>
                <a:t>Thank You</a:t>
              </a:r>
            </a:p>
          </p:txBody>
        </p:sp>
        <p:sp>
          <p:nvSpPr>
            <p:cNvPr id="13" name="Parallelogram 12">
              <a:extLst>
                <a:ext uri="{FF2B5EF4-FFF2-40B4-BE49-F238E27FC236}">
                  <a16:creationId xmlns:a16="http://schemas.microsoft.com/office/drawing/2014/main" id="{69F96486-E28B-8947-9DFE-D1163019525C}"/>
                </a:ext>
              </a:extLst>
            </p:cNvPr>
            <p:cNvSpPr/>
            <p:nvPr/>
          </p:nvSpPr>
          <p:spPr>
            <a:xfrm>
              <a:off x="3177862" y="3203443"/>
              <a:ext cx="5374812" cy="157868"/>
            </a:xfrm>
            <a:prstGeom prst="parallelogram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42744605"/>
      </p:ext>
    </p:extLst>
  </p:cSld>
  <p:clrMapOvr>
    <a:masterClrMapping/>
  </p:clrMapOvr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18752497-0F11-A148-BE64-4764721D9502}"/>
              </a:ext>
            </a:extLst>
          </p:cNvPr>
          <p:cNvGrpSpPr/>
          <p:nvPr userDrawn="1"/>
        </p:nvGrpSpPr>
        <p:grpSpPr>
          <a:xfrm>
            <a:off x="-8238" y="609600"/>
            <a:ext cx="6245994" cy="5635625"/>
            <a:chOff x="-8238" y="355600"/>
            <a:chExt cx="6815438" cy="6149422"/>
          </a:xfrm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26968DDD-2381-424F-9723-F5F32594F556}"/>
                </a:ext>
              </a:extLst>
            </p:cNvPr>
            <p:cNvSpPr/>
            <p:nvPr/>
          </p:nvSpPr>
          <p:spPr>
            <a:xfrm>
              <a:off x="-8238" y="355600"/>
              <a:ext cx="6815438" cy="6149422"/>
            </a:xfrm>
            <a:custGeom>
              <a:avLst/>
              <a:gdLst>
                <a:gd name="connsiteX0" fmla="*/ 0 w 6815438"/>
                <a:gd name="connsiteY0" fmla="*/ 0 h 6149422"/>
                <a:gd name="connsiteX1" fmla="*/ 6815438 w 6815438"/>
                <a:gd name="connsiteY1" fmla="*/ 0 h 6149422"/>
                <a:gd name="connsiteX2" fmla="*/ 5278083 w 6815438"/>
                <a:gd name="connsiteY2" fmla="*/ 6149422 h 6149422"/>
                <a:gd name="connsiteX3" fmla="*/ 0 w 6815438"/>
                <a:gd name="connsiteY3" fmla="*/ 6149422 h 6149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15438" h="6149422">
                  <a:moveTo>
                    <a:pt x="0" y="0"/>
                  </a:moveTo>
                  <a:lnTo>
                    <a:pt x="6815438" y="0"/>
                  </a:lnTo>
                  <a:lnTo>
                    <a:pt x="5278083" y="6149422"/>
                  </a:lnTo>
                  <a:lnTo>
                    <a:pt x="0" y="614942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26C0937F-23EA-194F-8642-BEB28670398B}"/>
                </a:ext>
              </a:extLst>
            </p:cNvPr>
            <p:cNvSpPr/>
            <p:nvPr/>
          </p:nvSpPr>
          <p:spPr>
            <a:xfrm>
              <a:off x="-8238" y="6327405"/>
              <a:ext cx="5326364" cy="177617"/>
            </a:xfrm>
            <a:custGeom>
              <a:avLst/>
              <a:gdLst>
                <a:gd name="connsiteX0" fmla="*/ 0 w 5326364"/>
                <a:gd name="connsiteY0" fmla="*/ 0 h 177617"/>
                <a:gd name="connsiteX1" fmla="*/ 5326364 w 5326364"/>
                <a:gd name="connsiteY1" fmla="*/ 0 h 177617"/>
                <a:gd name="connsiteX2" fmla="*/ 5281960 w 5326364"/>
                <a:gd name="connsiteY2" fmla="*/ 177617 h 177617"/>
                <a:gd name="connsiteX3" fmla="*/ 0 w 5326364"/>
                <a:gd name="connsiteY3" fmla="*/ 177617 h 17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26364" h="177617">
                  <a:moveTo>
                    <a:pt x="0" y="0"/>
                  </a:moveTo>
                  <a:lnTo>
                    <a:pt x="5326364" y="0"/>
                  </a:lnTo>
                  <a:lnTo>
                    <a:pt x="5281960" y="177617"/>
                  </a:lnTo>
                  <a:lnTo>
                    <a:pt x="0" y="177617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518AE9-A1AC-884F-94E4-FD7CF5C589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04863" y="4261866"/>
            <a:ext cx="4023169" cy="1379538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4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Section Title </a:t>
            </a:r>
            <a:br>
              <a:rPr lang="en-GB"/>
            </a:br>
            <a:r>
              <a:rPr lang="en-GB"/>
              <a:t>Goes Here</a:t>
            </a:r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1C856C7-5A9E-5B4F-8F15-13A5000A06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245225 h 6858000"/>
              <a:gd name="connsiteX5" fmla="*/ 4837088 w 12192000"/>
              <a:gd name="connsiteY5" fmla="*/ 6245225 h 6858000"/>
              <a:gd name="connsiteX6" fmla="*/ 6245994 w 12192000"/>
              <a:gd name="connsiteY6" fmla="*/ 609600 h 6858000"/>
              <a:gd name="connsiteX7" fmla="*/ 0 w 12192000"/>
              <a:gd name="connsiteY7" fmla="*/ 6096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245225"/>
                </a:lnTo>
                <a:lnTo>
                  <a:pt x="4837088" y="6245225"/>
                </a:lnTo>
                <a:lnTo>
                  <a:pt x="6245994" y="609600"/>
                </a:lnTo>
                <a:lnTo>
                  <a:pt x="0" y="6096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r">
              <a:defRPr/>
            </a:lvl1pPr>
          </a:lstStyle>
          <a:p>
            <a:endParaRPr lang="en-GB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F6748681-CB1E-D146-9743-66693C1EA6D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2727" y="887413"/>
            <a:ext cx="4655128" cy="2922587"/>
          </a:xfrm>
        </p:spPr>
        <p:txBody>
          <a:bodyPr anchor="ctr">
            <a:noAutofit/>
          </a:bodyPr>
          <a:lstStyle>
            <a:lvl1pPr>
              <a:defRPr sz="30000" b="1">
                <a:gradFill>
                  <a:gsLst>
                    <a:gs pos="12000">
                      <a:schemeClr val="accent2"/>
                    </a:gs>
                    <a:gs pos="93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GB"/>
              <a:t>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986615"/>
      </p:ext>
    </p:extLst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5875868" cy="1467212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71818468"/>
      </p:ext>
    </p:extLst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10965600" cy="381152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020173"/>
      </p:ext>
    </p:extLst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hart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 userDrawn="1"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47BDA6D-F005-5D4D-96DF-0CD62008197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4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  <a:gd name="connsiteX9" fmla="*/ 127472 w 6739467"/>
              <a:gd name="connsiteY9" fmla="*/ 5988112 h 6497999"/>
              <a:gd name="connsiteX10" fmla="*/ 6265014 w 6739467"/>
              <a:gd name="connsiteY10" fmla="*/ 5988112 h 6497999"/>
              <a:gd name="connsiteX11" fmla="*/ 6265014 w 6739467"/>
              <a:gd name="connsiteY11" fmla="*/ 509887 h 6497999"/>
              <a:gd name="connsiteX12" fmla="*/ 1497029 w 6739467"/>
              <a:gd name="connsiteY12" fmla="*/ 509887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lnTo>
                  <a:pt x="127472" y="5988112"/>
                </a:lnTo>
                <a:lnTo>
                  <a:pt x="6265014" y="5988112"/>
                </a:lnTo>
                <a:lnTo>
                  <a:pt x="6265014" y="509887"/>
                </a:lnTo>
                <a:lnTo>
                  <a:pt x="1497029" y="509887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5187648" cy="146721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76045233-382C-5544-B7F4-FF91B32A01D9}"/>
              </a:ext>
            </a:extLst>
          </p:cNvPr>
          <p:cNvSpPr/>
          <p:nvPr userDrawn="1"/>
        </p:nvSpPr>
        <p:spPr>
          <a:xfrm>
            <a:off x="5181118" y="509887"/>
            <a:ext cx="6536430" cy="5478225"/>
          </a:xfrm>
          <a:custGeom>
            <a:avLst/>
            <a:gdLst>
              <a:gd name="connsiteX0" fmla="*/ 1369556 w 6536430"/>
              <a:gd name="connsiteY0" fmla="*/ 0 h 5478225"/>
              <a:gd name="connsiteX1" fmla="*/ 6536430 w 6536430"/>
              <a:gd name="connsiteY1" fmla="*/ 0 h 5478225"/>
              <a:gd name="connsiteX2" fmla="*/ 6536430 w 6536430"/>
              <a:gd name="connsiteY2" fmla="*/ 5478225 h 5478225"/>
              <a:gd name="connsiteX3" fmla="*/ 0 w 6536430"/>
              <a:gd name="connsiteY3" fmla="*/ 5478225 h 5478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6430" h="5478225">
                <a:moveTo>
                  <a:pt x="1369556" y="0"/>
                </a:moveTo>
                <a:lnTo>
                  <a:pt x="6536430" y="0"/>
                </a:lnTo>
                <a:lnTo>
                  <a:pt x="6536430" y="5478225"/>
                </a:lnTo>
                <a:lnTo>
                  <a:pt x="0" y="547822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96535"/>
      </p:ext>
    </p:extLst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Chart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EDCCA77-93B5-3F4D-89F5-D55DB5E62F69}"/>
              </a:ext>
            </a:extLst>
          </p:cNvPr>
          <p:cNvSpPr/>
          <p:nvPr userDrawn="1"/>
        </p:nvSpPr>
        <p:spPr>
          <a:xfrm>
            <a:off x="444843" y="415925"/>
            <a:ext cx="11392930" cy="5711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56EBECB-C5D1-6548-B42C-A9EE50EB1D1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637219" y="0"/>
            <a:ext cx="10554781" cy="6498000"/>
          </a:xfrm>
          <a:custGeom>
            <a:avLst/>
            <a:gdLst>
              <a:gd name="connsiteX0" fmla="*/ 1624501 w 10554781"/>
              <a:gd name="connsiteY0" fmla="*/ 0 h 6498000"/>
              <a:gd name="connsiteX1" fmla="*/ 3540583 w 10554781"/>
              <a:gd name="connsiteY1" fmla="*/ 0 h 6498000"/>
              <a:gd name="connsiteX2" fmla="*/ 4060849 w 10554781"/>
              <a:gd name="connsiteY2" fmla="*/ 0 h 6498000"/>
              <a:gd name="connsiteX3" fmla="*/ 10554781 w 10554781"/>
              <a:gd name="connsiteY3" fmla="*/ 0 h 6498000"/>
              <a:gd name="connsiteX4" fmla="*/ 10554781 w 10554781"/>
              <a:gd name="connsiteY4" fmla="*/ 6498000 h 6498000"/>
              <a:gd name="connsiteX5" fmla="*/ 4710388 w 10554781"/>
              <a:gd name="connsiteY5" fmla="*/ 6498000 h 6498000"/>
              <a:gd name="connsiteX6" fmla="*/ 4710781 w 10554781"/>
              <a:gd name="connsiteY6" fmla="*/ 6496050 h 6498000"/>
              <a:gd name="connsiteX7" fmla="*/ 4458781 w 10554781"/>
              <a:gd name="connsiteY7" fmla="*/ 6244050 h 6498000"/>
              <a:gd name="connsiteX8" fmla="*/ 4206781 w 10554781"/>
              <a:gd name="connsiteY8" fmla="*/ 6496050 h 6498000"/>
              <a:gd name="connsiteX9" fmla="*/ 4207175 w 10554781"/>
              <a:gd name="connsiteY9" fmla="*/ 6498000 h 6498000"/>
              <a:gd name="connsiteX10" fmla="*/ 4060849 w 10554781"/>
              <a:gd name="connsiteY10" fmla="*/ 6498000 h 6498000"/>
              <a:gd name="connsiteX11" fmla="*/ 3540583 w 10554781"/>
              <a:gd name="connsiteY11" fmla="*/ 6498000 h 6498000"/>
              <a:gd name="connsiteX12" fmla="*/ 0 w 10554781"/>
              <a:gd name="connsiteY12" fmla="*/ 6498000 h 6498000"/>
              <a:gd name="connsiteX13" fmla="*/ 94043 w 10554781"/>
              <a:gd name="connsiteY13" fmla="*/ 6121831 h 6498000"/>
              <a:gd name="connsiteX14" fmla="*/ 10192831 w 10554781"/>
              <a:gd name="connsiteY14" fmla="*/ 6121831 h 6498000"/>
              <a:gd name="connsiteX15" fmla="*/ 10192831 w 10554781"/>
              <a:gd name="connsiteY15" fmla="*/ 418454 h 6498000"/>
              <a:gd name="connsiteX16" fmla="*/ 1519888 w 10554781"/>
              <a:gd name="connsiteY16" fmla="*/ 418454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554781" h="6498000">
                <a:moveTo>
                  <a:pt x="1624501" y="0"/>
                </a:moveTo>
                <a:lnTo>
                  <a:pt x="3540583" y="0"/>
                </a:lnTo>
                <a:lnTo>
                  <a:pt x="4060849" y="0"/>
                </a:lnTo>
                <a:lnTo>
                  <a:pt x="10554781" y="0"/>
                </a:lnTo>
                <a:lnTo>
                  <a:pt x="10554781" y="6498000"/>
                </a:lnTo>
                <a:lnTo>
                  <a:pt x="4710388" y="6498000"/>
                </a:lnTo>
                <a:lnTo>
                  <a:pt x="4710781" y="6496050"/>
                </a:lnTo>
                <a:cubicBezTo>
                  <a:pt x="4710781" y="6356874"/>
                  <a:pt x="4597957" y="6244050"/>
                  <a:pt x="4458781" y="6244050"/>
                </a:cubicBezTo>
                <a:cubicBezTo>
                  <a:pt x="4319605" y="6244050"/>
                  <a:pt x="4206781" y="6356874"/>
                  <a:pt x="4206781" y="6496050"/>
                </a:cubicBezTo>
                <a:lnTo>
                  <a:pt x="4207175" y="6498000"/>
                </a:lnTo>
                <a:lnTo>
                  <a:pt x="4060849" y="6498000"/>
                </a:lnTo>
                <a:lnTo>
                  <a:pt x="3540583" y="6498000"/>
                </a:lnTo>
                <a:lnTo>
                  <a:pt x="0" y="6498000"/>
                </a:lnTo>
                <a:lnTo>
                  <a:pt x="94043" y="6121831"/>
                </a:lnTo>
                <a:lnTo>
                  <a:pt x="10192831" y="6121831"/>
                </a:lnTo>
                <a:lnTo>
                  <a:pt x="10192831" y="418454"/>
                </a:lnTo>
                <a:lnTo>
                  <a:pt x="1519888" y="418454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5" y="2436813"/>
            <a:ext cx="10928171" cy="351651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28172" cy="1467212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25103391"/>
      </p:ext>
    </p:extLst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D6D3A19-B41C-5A47-AF82-CCA882BCA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2941638"/>
            <a:ext cx="10969625" cy="3170237"/>
          </a:xfr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609600"/>
            <a:ext cx="10965600" cy="777240"/>
          </a:xfrm>
        </p:spPr>
        <p:txBody>
          <a:bodyPr/>
          <a:lstStyle/>
          <a:p>
            <a:r>
              <a:rPr lang="en-GB"/>
              <a:t>Case Study Title Goes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E27557F0-1BBA-6647-9998-DCEAAFB33B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9531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53948A59-8AF0-DE4F-8535-2F0B40648D1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991068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18F82DBF-EC05-BD45-B722-B564A053E9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05300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75B94588-F5B7-004F-AF61-113E2169F51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9530" y="1531620"/>
            <a:ext cx="10966590" cy="542176"/>
          </a:xfrm>
          <a:custGeom>
            <a:avLst/>
            <a:gdLst>
              <a:gd name="connsiteX0" fmla="*/ 7371537 w 10966590"/>
              <a:gd name="connsiteY0" fmla="*/ 0 h 542176"/>
              <a:gd name="connsiteX1" fmla="*/ 10966590 w 10966590"/>
              <a:gd name="connsiteY1" fmla="*/ 0 h 542176"/>
              <a:gd name="connsiteX2" fmla="*/ 10966590 w 10966590"/>
              <a:gd name="connsiteY2" fmla="*/ 542176 h 542176"/>
              <a:gd name="connsiteX3" fmla="*/ 7371537 w 10966590"/>
              <a:gd name="connsiteY3" fmla="*/ 542176 h 542176"/>
              <a:gd name="connsiteX4" fmla="*/ 3685769 w 10966590"/>
              <a:gd name="connsiteY4" fmla="*/ 0 h 542176"/>
              <a:gd name="connsiteX5" fmla="*/ 7280822 w 10966590"/>
              <a:gd name="connsiteY5" fmla="*/ 0 h 542176"/>
              <a:gd name="connsiteX6" fmla="*/ 7280822 w 10966590"/>
              <a:gd name="connsiteY6" fmla="*/ 542176 h 542176"/>
              <a:gd name="connsiteX7" fmla="*/ 3685769 w 10966590"/>
              <a:gd name="connsiteY7" fmla="*/ 542176 h 542176"/>
              <a:gd name="connsiteX8" fmla="*/ 0 w 10966590"/>
              <a:gd name="connsiteY8" fmla="*/ 0 h 542176"/>
              <a:gd name="connsiteX9" fmla="*/ 3595053 w 10966590"/>
              <a:gd name="connsiteY9" fmla="*/ 0 h 542176"/>
              <a:gd name="connsiteX10" fmla="*/ 3595053 w 10966590"/>
              <a:gd name="connsiteY10" fmla="*/ 542176 h 542176"/>
              <a:gd name="connsiteX11" fmla="*/ 0 w 10966590"/>
              <a:gd name="connsiteY11" fmla="*/ 542176 h 542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66590" h="542176">
                <a:moveTo>
                  <a:pt x="7371537" y="0"/>
                </a:moveTo>
                <a:lnTo>
                  <a:pt x="10966590" y="0"/>
                </a:lnTo>
                <a:lnTo>
                  <a:pt x="10966590" y="542176"/>
                </a:lnTo>
                <a:lnTo>
                  <a:pt x="7371537" y="542176"/>
                </a:lnTo>
                <a:close/>
                <a:moveTo>
                  <a:pt x="3685769" y="0"/>
                </a:moveTo>
                <a:lnTo>
                  <a:pt x="7280822" y="0"/>
                </a:lnTo>
                <a:lnTo>
                  <a:pt x="7280822" y="542176"/>
                </a:lnTo>
                <a:lnTo>
                  <a:pt x="3685769" y="542176"/>
                </a:lnTo>
                <a:close/>
                <a:moveTo>
                  <a:pt x="0" y="0"/>
                </a:moveTo>
                <a:lnTo>
                  <a:pt x="3595053" y="0"/>
                </a:lnTo>
                <a:lnTo>
                  <a:pt x="3595053" y="542176"/>
                </a:lnTo>
                <a:lnTo>
                  <a:pt x="0" y="542176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0" name="Text Placeholder 8">
            <a:extLst>
              <a:ext uri="{FF2B5EF4-FFF2-40B4-BE49-F238E27FC236}">
                <a16:creationId xmlns:a16="http://schemas.microsoft.com/office/drawing/2014/main" id="{5F798D50-4CE4-F447-87F8-15FF8A1658C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9531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1" name="Text Placeholder 8">
            <a:extLst>
              <a:ext uri="{FF2B5EF4-FFF2-40B4-BE49-F238E27FC236}">
                <a16:creationId xmlns:a16="http://schemas.microsoft.com/office/drawing/2014/main" id="{DD283EE5-3BA3-874C-A54B-C4EDCBEDDAC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991068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2" name="Text Placeholder 8">
            <a:extLst>
              <a:ext uri="{FF2B5EF4-FFF2-40B4-BE49-F238E27FC236}">
                <a16:creationId xmlns:a16="http://schemas.microsoft.com/office/drawing/2014/main" id="{E5589F9A-A53F-A84C-B850-BA74F767051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305300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</p:spTree>
    <p:extLst>
      <p:ext uri="{BB962C8B-B14F-4D97-AF65-F5344CB8AC3E}">
        <p14:creationId xmlns:p14="http://schemas.microsoft.com/office/powerpoint/2010/main" val="2102620449"/>
      </p:ext>
    </p:extLst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900" y="1363980"/>
            <a:ext cx="10043159" cy="4130040"/>
          </a:xfrm>
          <a:prstGeom prst="parallelogram">
            <a:avLst/>
          </a:prstGeom>
          <a:solidFill>
            <a:schemeClr val="tx1"/>
          </a:solidFill>
        </p:spPr>
        <p:txBody>
          <a:bodyPr anchor="ctr"/>
          <a:lstStyle>
            <a:lvl1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bg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bg1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bg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bg1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0816815"/>
      </p:ext>
    </p:extLst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75D72E6-9411-1B4C-81D0-42BD2EE8C24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74875" y="5119050"/>
            <a:ext cx="7839075" cy="97905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anchor="ctr">
            <a:normAutofit/>
          </a:bodyPr>
          <a:lstStyle>
            <a:lvl1pPr algn="ctr">
              <a:defRPr sz="10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US"/>
              <a:t>   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7DC2C98D-EEE6-244E-B9DD-32C94FB0924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74875" y="1662666"/>
            <a:ext cx="7839075" cy="97905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anchor="ctr">
            <a:normAutofit/>
          </a:bodyPr>
          <a:lstStyle>
            <a:lvl1pPr algn="ctr">
              <a:defRPr sz="10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US"/>
              <a:t>  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9E8BC8-E37D-DC43-B023-CA84A9CACB1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90550" y="2866232"/>
            <a:ext cx="10761663" cy="1125537"/>
          </a:xfrm>
        </p:spPr>
        <p:txBody>
          <a:bodyPr anchor="ctr">
            <a:normAutofit/>
          </a:bodyPr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Statement Goes Here</a:t>
            </a:r>
          </a:p>
        </p:txBody>
      </p:sp>
    </p:spTree>
    <p:extLst>
      <p:ext uri="{BB962C8B-B14F-4D97-AF65-F5344CB8AC3E}">
        <p14:creationId xmlns:p14="http://schemas.microsoft.com/office/powerpoint/2010/main" val="827455290"/>
      </p:ext>
    </p:extLst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oi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6F586F69-3533-5F4F-85BF-457BB915F94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52329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3" name="Content Placeholder 52">
            <a:extLst>
              <a:ext uri="{FF2B5EF4-FFF2-40B4-BE49-F238E27FC236}">
                <a16:creationId xmlns:a16="http://schemas.microsoft.com/office/drawing/2014/main" id="{C27B8D16-878E-594C-BA9E-010EE25E648C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17264" y="5301208"/>
            <a:ext cx="10452445" cy="195352"/>
          </a:xfrm>
          <a:custGeom>
            <a:avLst/>
            <a:gdLst>
              <a:gd name="connsiteX0" fmla="*/ 7110414 w 10452445"/>
              <a:gd name="connsiteY0" fmla="*/ 0 h 195352"/>
              <a:gd name="connsiteX1" fmla="*/ 10452445 w 10452445"/>
              <a:gd name="connsiteY1" fmla="*/ 0 h 195352"/>
              <a:gd name="connsiteX2" fmla="*/ 10421154 w 10452445"/>
              <a:gd name="connsiteY2" fmla="*/ 195352 h 195352"/>
              <a:gd name="connsiteX3" fmla="*/ 7079123 w 10452445"/>
              <a:gd name="connsiteY3" fmla="*/ 195352 h 195352"/>
              <a:gd name="connsiteX4" fmla="*/ 3577116 w 10452445"/>
              <a:gd name="connsiteY4" fmla="*/ 0 h 195352"/>
              <a:gd name="connsiteX5" fmla="*/ 6919147 w 10452445"/>
              <a:gd name="connsiteY5" fmla="*/ 0 h 195352"/>
              <a:gd name="connsiteX6" fmla="*/ 6887856 w 10452445"/>
              <a:gd name="connsiteY6" fmla="*/ 195352 h 195352"/>
              <a:gd name="connsiteX7" fmla="*/ 3545825 w 10452445"/>
              <a:gd name="connsiteY7" fmla="*/ 195352 h 195352"/>
              <a:gd name="connsiteX8" fmla="*/ 31291 w 10452445"/>
              <a:gd name="connsiteY8" fmla="*/ 0 h 195352"/>
              <a:gd name="connsiteX9" fmla="*/ 3373323 w 10452445"/>
              <a:gd name="connsiteY9" fmla="*/ 0 h 195352"/>
              <a:gd name="connsiteX10" fmla="*/ 3342031 w 10452445"/>
              <a:gd name="connsiteY10" fmla="*/ 195352 h 195352"/>
              <a:gd name="connsiteX11" fmla="*/ 0 w 10452445"/>
              <a:gd name="connsiteY11" fmla="*/ 195352 h 195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52445" h="195352">
                <a:moveTo>
                  <a:pt x="7110414" y="0"/>
                </a:moveTo>
                <a:lnTo>
                  <a:pt x="10452445" y="0"/>
                </a:lnTo>
                <a:lnTo>
                  <a:pt x="10421154" y="195352"/>
                </a:lnTo>
                <a:lnTo>
                  <a:pt x="7079123" y="195352"/>
                </a:lnTo>
                <a:close/>
                <a:moveTo>
                  <a:pt x="3577116" y="0"/>
                </a:moveTo>
                <a:lnTo>
                  <a:pt x="6919147" y="0"/>
                </a:lnTo>
                <a:lnTo>
                  <a:pt x="6887856" y="195352"/>
                </a:lnTo>
                <a:lnTo>
                  <a:pt x="3545825" y="195352"/>
                </a:lnTo>
                <a:close/>
                <a:moveTo>
                  <a:pt x="31291" y="0"/>
                </a:moveTo>
                <a:lnTo>
                  <a:pt x="3373323" y="0"/>
                </a:lnTo>
                <a:lnTo>
                  <a:pt x="3342031" y="195352"/>
                </a:lnTo>
                <a:lnTo>
                  <a:pt x="0" y="195352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731E1C47-DD69-A64A-8A3C-17882AE12DD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66214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4" name="Text Placeholder 42">
            <a:extLst>
              <a:ext uri="{FF2B5EF4-FFF2-40B4-BE49-F238E27FC236}">
                <a16:creationId xmlns:a16="http://schemas.microsoft.com/office/drawing/2014/main" id="{D90EC933-9590-AE4A-B72E-4F29C40DFEC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66214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F1E6AA1F-0C53-9E4E-BA5C-8F931F63578F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4198154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7" name="Text Placeholder 42">
            <a:extLst>
              <a:ext uri="{FF2B5EF4-FFF2-40B4-BE49-F238E27FC236}">
                <a16:creationId xmlns:a16="http://schemas.microsoft.com/office/drawing/2014/main" id="{9752D0A0-8F32-4C4D-846A-F569F0F7D5C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812039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8" name="Text Placeholder 42">
            <a:extLst>
              <a:ext uri="{FF2B5EF4-FFF2-40B4-BE49-F238E27FC236}">
                <a16:creationId xmlns:a16="http://schemas.microsoft.com/office/drawing/2014/main" id="{D8DF6BB9-0AFD-A940-A490-D9F79977369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812039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89046D37-1DEB-0D4E-8765-C5E2335F86F6}"/>
              </a:ext>
            </a:extLst>
          </p:cNvPr>
          <p:cNvSpPr>
            <a:spLocks noGrp="1"/>
          </p:cNvSpPr>
          <p:nvPr>
            <p:ph idx="20" hasCustomPrompt="1"/>
          </p:nvPr>
        </p:nvSpPr>
        <p:spPr>
          <a:xfrm>
            <a:off x="7731452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1" name="Text Placeholder 42">
            <a:extLst>
              <a:ext uri="{FF2B5EF4-FFF2-40B4-BE49-F238E27FC236}">
                <a16:creationId xmlns:a16="http://schemas.microsoft.com/office/drawing/2014/main" id="{60C5B26C-67C1-4B41-A927-21EF4C98224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345337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52" name="Text Placeholder 42">
            <a:extLst>
              <a:ext uri="{FF2B5EF4-FFF2-40B4-BE49-F238E27FC236}">
                <a16:creationId xmlns:a16="http://schemas.microsoft.com/office/drawing/2014/main" id="{DE5D7B1E-322F-4043-856C-5F50C2ED943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345337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1ADF616-547B-FE4F-83B6-337F9715E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1188720"/>
            <a:ext cx="10965600" cy="93472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052768"/>
      </p:ext>
    </p:extLst>
  </p:cSld>
  <p:clrMapOvr>
    <a:masterClrMapping/>
  </p:clrMapOvr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Takeaway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 Placeholder 21">
            <a:extLst>
              <a:ext uri="{FF2B5EF4-FFF2-40B4-BE49-F238E27FC236}">
                <a16:creationId xmlns:a16="http://schemas.microsoft.com/office/drawing/2014/main" id="{B3B6E53A-D89B-B940-9D39-415F8E4D305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141817" y="204788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6" name="Text Placeholder 21">
            <a:extLst>
              <a:ext uri="{FF2B5EF4-FFF2-40B4-BE49-F238E27FC236}">
                <a16:creationId xmlns:a16="http://schemas.microsoft.com/office/drawing/2014/main" id="{A74AF6A7-69A9-7A48-92AE-BC526D3BA4E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4771114" y="1798515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60" name="Text Placeholder 21">
            <a:extLst>
              <a:ext uri="{FF2B5EF4-FFF2-40B4-BE49-F238E27FC236}">
                <a16:creationId xmlns:a16="http://schemas.microsoft.com/office/drawing/2014/main" id="{9EE33D39-7F12-864F-8883-F7C67CA8FC7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4406065" y="3360109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64" name="Text Placeholder 21">
            <a:extLst>
              <a:ext uri="{FF2B5EF4-FFF2-40B4-BE49-F238E27FC236}">
                <a16:creationId xmlns:a16="http://schemas.microsoft.com/office/drawing/2014/main" id="{773ADB21-32BE-4641-94A5-B04DD7EDFBD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5550189" y="-1414462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7" name="Text Placeholder 76">
            <a:extLst>
              <a:ext uri="{FF2B5EF4-FFF2-40B4-BE49-F238E27FC236}">
                <a16:creationId xmlns:a16="http://schemas.microsoft.com/office/drawing/2014/main" id="{27E5DDBD-3796-0C48-8987-7575D29D865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3114784" y="-1414463"/>
            <a:ext cx="2782519" cy="6022346"/>
          </a:xfrm>
          <a:custGeom>
            <a:avLst/>
            <a:gdLst>
              <a:gd name="connsiteX0" fmla="*/ 311944 w 2782519"/>
              <a:gd name="connsiteY0" fmla="*/ 4774571 h 6022346"/>
              <a:gd name="connsiteX1" fmla="*/ 1638395 w 2782519"/>
              <a:gd name="connsiteY1" fmla="*/ 4774571 h 6022346"/>
              <a:gd name="connsiteX2" fmla="*/ 1326451 w 2782519"/>
              <a:gd name="connsiteY2" fmla="*/ 6022346 h 6022346"/>
              <a:gd name="connsiteX3" fmla="*/ 0 w 2782519"/>
              <a:gd name="connsiteY3" fmla="*/ 6022346 h 6022346"/>
              <a:gd name="connsiteX4" fmla="*/ 676993 w 2782519"/>
              <a:gd name="connsiteY4" fmla="*/ 3212977 h 6022346"/>
              <a:gd name="connsiteX5" fmla="*/ 2003444 w 2782519"/>
              <a:gd name="connsiteY5" fmla="*/ 3212977 h 6022346"/>
              <a:gd name="connsiteX6" fmla="*/ 1691500 w 2782519"/>
              <a:gd name="connsiteY6" fmla="*/ 4460752 h 6022346"/>
              <a:gd name="connsiteX7" fmla="*/ 365049 w 2782519"/>
              <a:gd name="connsiteY7" fmla="*/ 4460752 h 6022346"/>
              <a:gd name="connsiteX8" fmla="*/ 1047696 w 2782519"/>
              <a:gd name="connsiteY8" fmla="*/ 1619250 h 6022346"/>
              <a:gd name="connsiteX9" fmla="*/ 2374147 w 2782519"/>
              <a:gd name="connsiteY9" fmla="*/ 1619250 h 6022346"/>
              <a:gd name="connsiteX10" fmla="*/ 2062203 w 2782519"/>
              <a:gd name="connsiteY10" fmla="*/ 2867025 h 6022346"/>
              <a:gd name="connsiteX11" fmla="*/ 735752 w 2782519"/>
              <a:gd name="connsiteY11" fmla="*/ 2867025 h 6022346"/>
              <a:gd name="connsiteX12" fmla="*/ 1456068 w 2782519"/>
              <a:gd name="connsiteY12" fmla="*/ 0 h 6022346"/>
              <a:gd name="connsiteX13" fmla="*/ 2782519 w 2782519"/>
              <a:gd name="connsiteY13" fmla="*/ 0 h 6022346"/>
              <a:gd name="connsiteX14" fmla="*/ 2470575 w 2782519"/>
              <a:gd name="connsiteY14" fmla="*/ 1247775 h 6022346"/>
              <a:gd name="connsiteX15" fmla="*/ 1144124 w 2782519"/>
              <a:gd name="connsiteY15" fmla="*/ 1247775 h 6022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782519" h="6022346">
                <a:moveTo>
                  <a:pt x="311944" y="4774571"/>
                </a:moveTo>
                <a:lnTo>
                  <a:pt x="1638395" y="4774571"/>
                </a:lnTo>
                <a:lnTo>
                  <a:pt x="1326451" y="6022346"/>
                </a:lnTo>
                <a:lnTo>
                  <a:pt x="0" y="6022346"/>
                </a:lnTo>
                <a:close/>
                <a:moveTo>
                  <a:pt x="676993" y="3212977"/>
                </a:moveTo>
                <a:lnTo>
                  <a:pt x="2003444" y="3212977"/>
                </a:lnTo>
                <a:lnTo>
                  <a:pt x="1691500" y="4460752"/>
                </a:lnTo>
                <a:lnTo>
                  <a:pt x="365049" y="4460752"/>
                </a:lnTo>
                <a:close/>
                <a:moveTo>
                  <a:pt x="1047696" y="1619250"/>
                </a:moveTo>
                <a:lnTo>
                  <a:pt x="2374147" y="1619250"/>
                </a:lnTo>
                <a:lnTo>
                  <a:pt x="2062203" y="2867025"/>
                </a:lnTo>
                <a:lnTo>
                  <a:pt x="735752" y="2867025"/>
                </a:lnTo>
                <a:close/>
                <a:moveTo>
                  <a:pt x="1456068" y="0"/>
                </a:moveTo>
                <a:lnTo>
                  <a:pt x="2782519" y="0"/>
                </a:lnTo>
                <a:lnTo>
                  <a:pt x="2470575" y="1247775"/>
                </a:lnTo>
                <a:lnTo>
                  <a:pt x="1144124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ED919B1-B49D-B046-8103-DA2A0DB47A3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770730" y="0"/>
            <a:ext cx="8421270" cy="6496050"/>
          </a:xfrm>
          <a:custGeom>
            <a:avLst/>
            <a:gdLst>
              <a:gd name="connsiteX0" fmla="*/ 1624014 w 8421270"/>
              <a:gd name="connsiteY0" fmla="*/ 0 h 6496050"/>
              <a:gd name="connsiteX1" fmla="*/ 4590438 w 8421270"/>
              <a:gd name="connsiteY1" fmla="*/ 0 h 6496050"/>
              <a:gd name="connsiteX2" fmla="*/ 6631940 w 8421270"/>
              <a:gd name="connsiteY2" fmla="*/ 0 h 6496050"/>
              <a:gd name="connsiteX3" fmla="*/ 8421270 w 8421270"/>
              <a:gd name="connsiteY3" fmla="*/ 0 h 6496050"/>
              <a:gd name="connsiteX4" fmla="*/ 8421270 w 8421270"/>
              <a:gd name="connsiteY4" fmla="*/ 6496050 h 6496050"/>
              <a:gd name="connsiteX5" fmla="*/ 6631940 w 8421270"/>
              <a:gd name="connsiteY5" fmla="*/ 6496050 h 6496050"/>
              <a:gd name="connsiteX6" fmla="*/ 4590438 w 8421270"/>
              <a:gd name="connsiteY6" fmla="*/ 6496050 h 6496050"/>
              <a:gd name="connsiteX7" fmla="*/ 2577270 w 8421270"/>
              <a:gd name="connsiteY7" fmla="*/ 6496050 h 6496050"/>
              <a:gd name="connsiteX8" fmla="*/ 2325270 w 8421270"/>
              <a:gd name="connsiteY8" fmla="*/ 6244050 h 6496050"/>
              <a:gd name="connsiteX9" fmla="*/ 2073270 w 8421270"/>
              <a:gd name="connsiteY9" fmla="*/ 6496050 h 6496050"/>
              <a:gd name="connsiteX10" fmla="*/ 0 w 8421270"/>
              <a:gd name="connsiteY10" fmla="*/ 6496050 h 649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421270" h="6496050">
                <a:moveTo>
                  <a:pt x="1624014" y="0"/>
                </a:moveTo>
                <a:lnTo>
                  <a:pt x="4590438" y="0"/>
                </a:lnTo>
                <a:lnTo>
                  <a:pt x="6631940" y="0"/>
                </a:lnTo>
                <a:lnTo>
                  <a:pt x="8421270" y="0"/>
                </a:lnTo>
                <a:lnTo>
                  <a:pt x="8421270" y="6496050"/>
                </a:lnTo>
                <a:lnTo>
                  <a:pt x="6631940" y="6496050"/>
                </a:lnTo>
                <a:lnTo>
                  <a:pt x="4590438" y="6496050"/>
                </a:lnTo>
                <a:lnTo>
                  <a:pt x="2577270" y="6496050"/>
                </a:lnTo>
                <a:cubicBezTo>
                  <a:pt x="2577270" y="6356874"/>
                  <a:pt x="2464446" y="6244050"/>
                  <a:pt x="2325270" y="6244050"/>
                </a:cubicBezTo>
                <a:cubicBezTo>
                  <a:pt x="2186095" y="6244050"/>
                  <a:pt x="2073270" y="6356874"/>
                  <a:pt x="2073270" y="6496050"/>
                </a:cubicBezTo>
                <a:lnTo>
                  <a:pt x="0" y="649605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4A98A6F2-B4B8-C74A-99F0-AA1661E352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01049" y="1619250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B331CDFB-751B-2345-AB1A-DD43D88938D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74016" y="1619249"/>
            <a:ext cx="2374147" cy="4403096"/>
          </a:xfrm>
          <a:custGeom>
            <a:avLst/>
            <a:gdLst>
              <a:gd name="connsiteX0" fmla="*/ 311944 w 2374147"/>
              <a:gd name="connsiteY0" fmla="*/ 3155321 h 4403096"/>
              <a:gd name="connsiteX1" fmla="*/ 1638395 w 2374147"/>
              <a:gd name="connsiteY1" fmla="*/ 3155321 h 4403096"/>
              <a:gd name="connsiteX2" fmla="*/ 1326451 w 2374147"/>
              <a:gd name="connsiteY2" fmla="*/ 4403096 h 4403096"/>
              <a:gd name="connsiteX3" fmla="*/ 0 w 2374147"/>
              <a:gd name="connsiteY3" fmla="*/ 4403096 h 4403096"/>
              <a:gd name="connsiteX4" fmla="*/ 676993 w 2374147"/>
              <a:gd name="connsiteY4" fmla="*/ 1593727 h 4403096"/>
              <a:gd name="connsiteX5" fmla="*/ 2003444 w 2374147"/>
              <a:gd name="connsiteY5" fmla="*/ 1593727 h 4403096"/>
              <a:gd name="connsiteX6" fmla="*/ 1691500 w 2374147"/>
              <a:gd name="connsiteY6" fmla="*/ 2841502 h 4403096"/>
              <a:gd name="connsiteX7" fmla="*/ 365049 w 2374147"/>
              <a:gd name="connsiteY7" fmla="*/ 2841502 h 4403096"/>
              <a:gd name="connsiteX8" fmla="*/ 1047696 w 2374147"/>
              <a:gd name="connsiteY8" fmla="*/ 0 h 4403096"/>
              <a:gd name="connsiteX9" fmla="*/ 2374147 w 2374147"/>
              <a:gd name="connsiteY9" fmla="*/ 0 h 4403096"/>
              <a:gd name="connsiteX10" fmla="*/ 2062203 w 2374147"/>
              <a:gd name="connsiteY10" fmla="*/ 1247775 h 4403096"/>
              <a:gd name="connsiteX11" fmla="*/ 735752 w 2374147"/>
              <a:gd name="connsiteY11" fmla="*/ 1247775 h 4403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74147" h="4403096">
                <a:moveTo>
                  <a:pt x="311944" y="3155321"/>
                </a:moveTo>
                <a:lnTo>
                  <a:pt x="1638395" y="3155321"/>
                </a:lnTo>
                <a:lnTo>
                  <a:pt x="1326451" y="4403096"/>
                </a:lnTo>
                <a:lnTo>
                  <a:pt x="0" y="4403096"/>
                </a:lnTo>
                <a:close/>
                <a:moveTo>
                  <a:pt x="676993" y="1593727"/>
                </a:moveTo>
                <a:lnTo>
                  <a:pt x="2003444" y="1593727"/>
                </a:lnTo>
                <a:lnTo>
                  <a:pt x="1691500" y="2841502"/>
                </a:lnTo>
                <a:lnTo>
                  <a:pt x="365049" y="2841502"/>
                </a:lnTo>
                <a:close/>
                <a:moveTo>
                  <a:pt x="1047696" y="0"/>
                </a:moveTo>
                <a:lnTo>
                  <a:pt x="2374147" y="0"/>
                </a:lnTo>
                <a:lnTo>
                  <a:pt x="2062203" y="1247775"/>
                </a:lnTo>
                <a:lnTo>
                  <a:pt x="735752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6054384E-3F45-EA4B-8380-05D251B524F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09768" y="1625170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E392CF1C-A80E-104A-B004-413C94DF3F0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51513" y="2020716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30" name="Text Placeholder 21">
            <a:extLst>
              <a:ext uri="{FF2B5EF4-FFF2-40B4-BE49-F238E27FC236}">
                <a16:creationId xmlns:a16="http://schemas.microsoft.com/office/drawing/2014/main" id="{59862CC0-B0EC-DA4D-B9C5-C6A53CB07A1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930346" y="3212977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2935751-D551-A243-AED5-D8E04A6AA0F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39065" y="3218897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33" name="Text Placeholder 28">
            <a:extLst>
              <a:ext uri="{FF2B5EF4-FFF2-40B4-BE49-F238E27FC236}">
                <a16:creationId xmlns:a16="http://schemas.microsoft.com/office/drawing/2014/main" id="{691A082F-A2D0-A54B-9825-8103536A1B9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380810" y="3614443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34" name="Text Placeholder 21">
            <a:extLst>
              <a:ext uri="{FF2B5EF4-FFF2-40B4-BE49-F238E27FC236}">
                <a16:creationId xmlns:a16="http://schemas.microsoft.com/office/drawing/2014/main" id="{1ECFBFE3-FED5-3B43-84ED-F08DDCB49C6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565297" y="4774571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6" name="Text Placeholder 26">
            <a:extLst>
              <a:ext uri="{FF2B5EF4-FFF2-40B4-BE49-F238E27FC236}">
                <a16:creationId xmlns:a16="http://schemas.microsoft.com/office/drawing/2014/main" id="{9FB9A107-DC88-8E4D-A90A-2022B5FDC2F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274016" y="4780491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37" name="Text Placeholder 28">
            <a:extLst>
              <a:ext uri="{FF2B5EF4-FFF2-40B4-BE49-F238E27FC236}">
                <a16:creationId xmlns:a16="http://schemas.microsoft.com/office/drawing/2014/main" id="{C1185E65-D6E4-A845-B54C-632E626577D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015761" y="5176037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609600"/>
            <a:ext cx="3626481" cy="1192742"/>
          </a:xfrm>
        </p:spPr>
        <p:txBody>
          <a:bodyPr>
            <a:normAutofit/>
          </a:bodyPr>
          <a:lstStyle>
            <a:lvl1pPr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US" sz="2400"/>
              <a:t>Today’s Key Takeaways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54" name="Text Placeholder 26">
            <a:extLst>
              <a:ext uri="{FF2B5EF4-FFF2-40B4-BE49-F238E27FC236}">
                <a16:creationId xmlns:a16="http://schemas.microsoft.com/office/drawing/2014/main" id="{00BF4B5B-54B8-E946-BCDA-B01C5AF5F40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3850536" y="210708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5" name="Text Placeholder 28">
            <a:extLst>
              <a:ext uri="{FF2B5EF4-FFF2-40B4-BE49-F238E27FC236}">
                <a16:creationId xmlns:a16="http://schemas.microsoft.com/office/drawing/2014/main" id="{71E97782-D57D-C647-A722-F4D9A259DF4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5592281" y="606254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58" name="Text Placeholder 26">
            <a:extLst>
              <a:ext uri="{FF2B5EF4-FFF2-40B4-BE49-F238E27FC236}">
                <a16:creationId xmlns:a16="http://schemas.microsoft.com/office/drawing/2014/main" id="{C3D0C3C1-7499-9546-83E4-20DD103838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3479833" y="1804435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9" name="Text Placeholder 28">
            <a:extLst>
              <a:ext uri="{FF2B5EF4-FFF2-40B4-BE49-F238E27FC236}">
                <a16:creationId xmlns:a16="http://schemas.microsoft.com/office/drawing/2014/main" id="{1A8A61C4-396F-A848-A9A9-154C0A3EE1D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5221578" y="2199981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2" name="Text Placeholder 26">
            <a:extLst>
              <a:ext uri="{FF2B5EF4-FFF2-40B4-BE49-F238E27FC236}">
                <a16:creationId xmlns:a16="http://schemas.microsoft.com/office/drawing/2014/main" id="{68C810CE-1C82-8F44-B154-6AFDE31F671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3114784" y="3366029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3" name="Text Placeholder 28">
            <a:extLst>
              <a:ext uri="{FF2B5EF4-FFF2-40B4-BE49-F238E27FC236}">
                <a16:creationId xmlns:a16="http://schemas.microsoft.com/office/drawing/2014/main" id="{F124AA7A-6862-1D4B-887C-D09958C2155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4856529" y="3761575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6" name="Text Placeholder 26">
            <a:extLst>
              <a:ext uri="{FF2B5EF4-FFF2-40B4-BE49-F238E27FC236}">
                <a16:creationId xmlns:a16="http://schemas.microsoft.com/office/drawing/2014/main" id="{9FEE6D7A-9E97-2A4D-97EE-02CC7D66754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4258908" y="-1408542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7" name="Text Placeholder 28">
            <a:extLst>
              <a:ext uri="{FF2B5EF4-FFF2-40B4-BE49-F238E27FC236}">
                <a16:creationId xmlns:a16="http://schemas.microsoft.com/office/drawing/2014/main" id="{0D18B90B-706E-5349-A9D1-4007A913FDB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6000653" y="-1012996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8" name="Text Placeholder 21">
            <a:extLst>
              <a:ext uri="{FF2B5EF4-FFF2-40B4-BE49-F238E27FC236}">
                <a16:creationId xmlns:a16="http://schemas.microsoft.com/office/drawing/2014/main" id="{F9C6C43C-F98A-4140-A9BB-F84E8B12C6E3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14771114" y="5686946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8" name="Text Placeholder 77">
            <a:extLst>
              <a:ext uri="{FF2B5EF4-FFF2-40B4-BE49-F238E27FC236}">
                <a16:creationId xmlns:a16="http://schemas.microsoft.com/office/drawing/2014/main" id="{B5160FD0-2A06-E049-BBB4-41183FDBCB37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3114783" y="5686946"/>
            <a:ext cx="2003444" cy="2809369"/>
          </a:xfrm>
          <a:custGeom>
            <a:avLst/>
            <a:gdLst>
              <a:gd name="connsiteX0" fmla="*/ 311944 w 2003444"/>
              <a:gd name="connsiteY0" fmla="*/ 1561594 h 2809369"/>
              <a:gd name="connsiteX1" fmla="*/ 1638395 w 2003444"/>
              <a:gd name="connsiteY1" fmla="*/ 1561594 h 2809369"/>
              <a:gd name="connsiteX2" fmla="*/ 1326451 w 2003444"/>
              <a:gd name="connsiteY2" fmla="*/ 2809369 h 2809369"/>
              <a:gd name="connsiteX3" fmla="*/ 0 w 2003444"/>
              <a:gd name="connsiteY3" fmla="*/ 2809369 h 2809369"/>
              <a:gd name="connsiteX4" fmla="*/ 676993 w 2003444"/>
              <a:gd name="connsiteY4" fmla="*/ 0 h 2809369"/>
              <a:gd name="connsiteX5" fmla="*/ 2003444 w 2003444"/>
              <a:gd name="connsiteY5" fmla="*/ 0 h 2809369"/>
              <a:gd name="connsiteX6" fmla="*/ 1691500 w 2003444"/>
              <a:gd name="connsiteY6" fmla="*/ 1247775 h 2809369"/>
              <a:gd name="connsiteX7" fmla="*/ 365049 w 2003444"/>
              <a:gd name="connsiteY7" fmla="*/ 1247775 h 280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03444" h="2809369">
                <a:moveTo>
                  <a:pt x="311944" y="1561594"/>
                </a:moveTo>
                <a:lnTo>
                  <a:pt x="1638395" y="1561594"/>
                </a:lnTo>
                <a:lnTo>
                  <a:pt x="1326451" y="2809369"/>
                </a:lnTo>
                <a:lnTo>
                  <a:pt x="0" y="2809369"/>
                </a:lnTo>
                <a:close/>
                <a:moveTo>
                  <a:pt x="676993" y="0"/>
                </a:moveTo>
                <a:lnTo>
                  <a:pt x="2003444" y="0"/>
                </a:lnTo>
                <a:lnTo>
                  <a:pt x="1691500" y="1247775"/>
                </a:lnTo>
                <a:lnTo>
                  <a:pt x="365049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0" name="Text Placeholder 26">
            <a:extLst>
              <a:ext uri="{FF2B5EF4-FFF2-40B4-BE49-F238E27FC236}">
                <a16:creationId xmlns:a16="http://schemas.microsoft.com/office/drawing/2014/main" id="{2E411098-B0BF-544D-ADB8-27FC136F998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3479833" y="5692866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71" name="Text Placeholder 28">
            <a:extLst>
              <a:ext uri="{FF2B5EF4-FFF2-40B4-BE49-F238E27FC236}">
                <a16:creationId xmlns:a16="http://schemas.microsoft.com/office/drawing/2014/main" id="{06C42E5B-D16F-6744-B9B1-E9EDF3D5A0A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5221578" y="6088412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72" name="Text Placeholder 21">
            <a:extLst>
              <a:ext uri="{FF2B5EF4-FFF2-40B4-BE49-F238E27FC236}">
                <a16:creationId xmlns:a16="http://schemas.microsoft.com/office/drawing/2014/main" id="{D8F58CC3-921A-8F4C-8559-EE641013D9CD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4406065" y="7248540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4" name="Text Placeholder 26">
            <a:extLst>
              <a:ext uri="{FF2B5EF4-FFF2-40B4-BE49-F238E27FC236}">
                <a16:creationId xmlns:a16="http://schemas.microsoft.com/office/drawing/2014/main" id="{A9D171AF-F465-6149-A94E-DDD198BECDD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3114784" y="7254460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75" name="Text Placeholder 28">
            <a:extLst>
              <a:ext uri="{FF2B5EF4-FFF2-40B4-BE49-F238E27FC236}">
                <a16:creationId xmlns:a16="http://schemas.microsoft.com/office/drawing/2014/main" id="{7ABFD1F8-B3B1-6C40-BD1C-16ACE88BD7A2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4856529" y="7650006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</p:spTree>
    <p:extLst>
      <p:ext uri="{BB962C8B-B14F-4D97-AF65-F5344CB8AC3E}">
        <p14:creationId xmlns:p14="http://schemas.microsoft.com/office/powerpoint/2010/main" val="231807511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10965600" cy="381152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6339603"/>
      </p:ext>
    </p:extLst>
  </p:cSld>
  <p:clrMapOvr>
    <a:masterClrMapping/>
  </p:clrMapOvr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7C51B204-ADCB-484A-86CC-BB3F4643F3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3326766 w 12192000"/>
              <a:gd name="connsiteY0" fmla="*/ 2510223 h 6858000"/>
              <a:gd name="connsiteX1" fmla="*/ 2867377 w 12192000"/>
              <a:gd name="connsiteY1" fmla="*/ 4347777 h 6858000"/>
              <a:gd name="connsiteX2" fmla="*/ 8865236 w 12192000"/>
              <a:gd name="connsiteY2" fmla="*/ 4347777 h 6858000"/>
              <a:gd name="connsiteX3" fmla="*/ 9324624 w 12192000"/>
              <a:gd name="connsiteY3" fmla="*/ 2510223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3326766" y="2510223"/>
                </a:moveTo>
                <a:lnTo>
                  <a:pt x="2867377" y="4347777"/>
                </a:lnTo>
                <a:lnTo>
                  <a:pt x="8865236" y="4347777"/>
                </a:lnTo>
                <a:lnTo>
                  <a:pt x="9324624" y="2510223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7217F3B-4E19-DA40-9870-894D7AFF9A5D}"/>
              </a:ext>
            </a:extLst>
          </p:cNvPr>
          <p:cNvGrpSpPr/>
          <p:nvPr userDrawn="1"/>
        </p:nvGrpSpPr>
        <p:grpSpPr>
          <a:xfrm>
            <a:off x="2865016" y="2510223"/>
            <a:ext cx="6459609" cy="1838779"/>
            <a:chOff x="3177862" y="1726988"/>
            <a:chExt cx="5741356" cy="1634323"/>
          </a:xfrm>
        </p:grpSpPr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6CAEE805-63ED-6B48-8B2A-2FB30518AADD}"/>
                </a:ext>
              </a:extLst>
            </p:cNvPr>
            <p:cNvSpPr/>
            <p:nvPr/>
          </p:nvSpPr>
          <p:spPr>
            <a:xfrm>
              <a:off x="3179961" y="1726988"/>
              <a:ext cx="5739257" cy="1633234"/>
            </a:xfrm>
            <a:prstGeom prst="parallelogram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9D09AFE-B5F4-C349-A449-33260D054FFF}"/>
                </a:ext>
              </a:extLst>
            </p:cNvPr>
            <p:cNvSpPr txBox="1"/>
            <p:nvPr/>
          </p:nvSpPr>
          <p:spPr>
            <a:xfrm>
              <a:off x="3570048" y="1910307"/>
              <a:ext cx="4959081" cy="11078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7500" b="1">
                  <a:solidFill>
                    <a:schemeClr val="bg1"/>
                  </a:solidFill>
                </a:rPr>
                <a:t>Thank You</a:t>
              </a:r>
            </a:p>
          </p:txBody>
        </p:sp>
        <p:sp>
          <p:nvSpPr>
            <p:cNvPr id="13" name="Parallelogram 12">
              <a:extLst>
                <a:ext uri="{FF2B5EF4-FFF2-40B4-BE49-F238E27FC236}">
                  <a16:creationId xmlns:a16="http://schemas.microsoft.com/office/drawing/2014/main" id="{69F96486-E28B-8947-9DFE-D1163019525C}"/>
                </a:ext>
              </a:extLst>
            </p:cNvPr>
            <p:cNvSpPr/>
            <p:nvPr/>
          </p:nvSpPr>
          <p:spPr>
            <a:xfrm>
              <a:off x="3177862" y="3203443"/>
              <a:ext cx="5374812" cy="157868"/>
            </a:xfrm>
            <a:prstGeom prst="parallelogram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332138003"/>
      </p:ext>
    </p:extLst>
  </p:cSld>
  <p:clrMapOvr>
    <a:masterClrMapping/>
  </p:clrMapOvr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14" name="Footer Placeholder 1">
            <a:extLst>
              <a:ext uri="{FF2B5EF4-FFF2-40B4-BE49-F238E27FC236}">
                <a16:creationId xmlns:a16="http://schemas.microsoft.com/office/drawing/2014/main" id="{31BAC0FB-8425-952C-E9FB-4AAB84D080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82891" y="6296425"/>
            <a:ext cx="4495800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5" name="Slide Number Placeholder 2">
            <a:extLst>
              <a:ext uri="{FF2B5EF4-FFF2-40B4-BE49-F238E27FC236}">
                <a16:creationId xmlns:a16="http://schemas.microsoft.com/office/drawing/2014/main" id="{60007816-5D90-B5EF-608E-A575A9A2E2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8691" y="6296425"/>
            <a:ext cx="357625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tx1"/>
                </a:solidFill>
                <a:latin typeface="Poppins ExtraLight" pitchFamily="2" charset="77"/>
                <a:cs typeface="Poppins ExtraLight" pitchFamily="2" charset="77"/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4BF7E493-879D-DF38-3015-2B9322FA6D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3309" y="1852409"/>
            <a:ext cx="10765383" cy="40391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30245149"/>
      </p:ext>
    </p:extLst>
  </p:cSld>
  <p:clrMapOvr>
    <a:masterClrMapping/>
  </p:clrMapOvr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6354"/>
            <a:ext cx="6096000" cy="685164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841484" y="6304045"/>
            <a:ext cx="4495800" cy="42124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42053" y="6304045"/>
            <a:ext cx="494264" cy="42124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7BB0C135-AA3A-2B51-3D0A-A562675CDF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309" y="630452"/>
            <a:ext cx="5039121" cy="1088701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E4FAA0A8-6E7A-EA86-CF70-3DDC56A3FC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3309" y="1852409"/>
            <a:ext cx="5039121" cy="40391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8D52EF92-6D3F-EED1-FB49-C48294396BFC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4791145"/>
      </p:ext>
    </p:extLst>
  </p:cSld>
  <p:clrMapOvr>
    <a:masterClrMapping/>
  </p:clrMapOvr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096000" cy="6858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841484" y="6304045"/>
            <a:ext cx="4495800" cy="421246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42053" y="6304045"/>
            <a:ext cx="494264" cy="421246"/>
          </a:xfrm>
          <a:prstGeom prst="rect">
            <a:avLst/>
          </a:prstGeom>
        </p:spPr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0C124FBD-F2C4-279C-F9B0-5ABF4EE883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00584" y="1852409"/>
            <a:ext cx="5235733" cy="40391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1" name="Title Placeholder 9">
            <a:extLst>
              <a:ext uri="{FF2B5EF4-FFF2-40B4-BE49-F238E27FC236}">
                <a16:creationId xmlns:a16="http://schemas.microsoft.com/office/drawing/2014/main" id="{88A9F1BF-CE47-6154-1BCB-84E3E2ED9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0584" y="630452"/>
            <a:ext cx="5235733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0681E20-3F63-A276-39F5-6FCDBA23897B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Graphic 7">
            <a:extLst>
              <a:ext uri="{FF2B5EF4-FFF2-40B4-BE49-F238E27FC236}">
                <a16:creationId xmlns:a16="http://schemas.microsoft.com/office/drawing/2014/main" id="{D9B65896-BA90-975B-367C-AE317FB427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5436" y="6362533"/>
            <a:ext cx="1169392" cy="33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164257"/>
      </p:ext>
    </p:extLst>
  </p:cSld>
  <p:clrMapOvr>
    <a:masterClrMapping/>
  </p:clrMapOvr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block colour R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 userDrawn="1"/>
        </p:nvSpPr>
        <p:spPr>
          <a:xfrm flipH="1">
            <a:off x="5130800" y="0"/>
            <a:ext cx="7061199" cy="6858000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841484" y="6304045"/>
            <a:ext cx="4495800" cy="421246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42053" y="6304045"/>
            <a:ext cx="494264" cy="421246"/>
          </a:xfrm>
          <a:prstGeom prst="rect">
            <a:avLst/>
          </a:prstGeom>
        </p:spPr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42B19E06-A5F5-02B6-EAB1-9993E81238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3310" y="1852409"/>
            <a:ext cx="4020056" cy="40391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6" name="Title Placeholder 9">
            <a:extLst>
              <a:ext uri="{FF2B5EF4-FFF2-40B4-BE49-F238E27FC236}">
                <a16:creationId xmlns:a16="http://schemas.microsoft.com/office/drawing/2014/main" id="{465B5E1B-0BC4-9169-CF24-41BF34BB07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310" y="630452"/>
            <a:ext cx="4020056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9ED96F9-7C1E-2BCC-F09E-85DB2B0AB95D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1067361"/>
      </p:ext>
    </p:extLst>
  </p:cSld>
  <p:clrMapOvr>
    <a:masterClrMapping/>
  </p:clrMapOvr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reative layou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AA79D279-E01D-2FF8-892E-7E54DC7865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959E86-D769-AF18-FB19-1E9646A2CA2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0" y="0"/>
            <a:ext cx="11410790" cy="6076790"/>
          </a:xfrm>
          <a:solidFill>
            <a:schemeClr val="bg1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 userDrawn="1"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032EEFD7-0652-5AEC-37EE-916DAA8F1A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82891" y="6296425"/>
            <a:ext cx="4495800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2" name="Slide Number Placeholder 2">
            <a:extLst>
              <a:ext uri="{FF2B5EF4-FFF2-40B4-BE49-F238E27FC236}">
                <a16:creationId xmlns:a16="http://schemas.microsoft.com/office/drawing/2014/main" id="{A65E82F7-58DD-E3AC-1F7F-67B42DF6EA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8691" y="6296425"/>
            <a:ext cx="357625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Poppins ExtraLight" pitchFamily="2" charset="77"/>
                <a:cs typeface="Poppins ExtraLight" pitchFamily="2" charset="77"/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AD61E84-1484-FF95-5252-3DAED36D3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3309" y="1852409"/>
            <a:ext cx="10367067" cy="38414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4" name="Title Placeholder 9">
            <a:extLst>
              <a:ext uri="{FF2B5EF4-FFF2-40B4-BE49-F238E27FC236}">
                <a16:creationId xmlns:a16="http://schemas.microsoft.com/office/drawing/2014/main" id="{6D35B1D0-7F5B-1281-0901-EB0AEACD5A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309" y="630452"/>
            <a:ext cx="10367067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62A9750-74B3-25EE-C73D-F57643CF3F27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Graphic 3">
            <a:extLst>
              <a:ext uri="{FF2B5EF4-FFF2-40B4-BE49-F238E27FC236}">
                <a16:creationId xmlns:a16="http://schemas.microsoft.com/office/drawing/2014/main" id="{AB740E27-A29F-492B-08E9-082B59BB43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5436" y="6362533"/>
            <a:ext cx="1169392" cy="33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445316"/>
      </p:ext>
    </p:extLst>
  </p:cSld>
  <p:clrMapOvr>
    <a:masterClrMapping/>
  </p:clrMapOvr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reative alt layou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AA79D279-E01D-2FF8-892E-7E54DC7865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959E86-D769-AF18-FB19-1E9646A2CA2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780262" y="1836110"/>
            <a:ext cx="10411738" cy="5021889"/>
          </a:xfrm>
          <a:solidFill>
            <a:schemeClr val="bg1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 userDrawn="1"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AD61E84-1484-FF95-5252-3DAED36D3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10809" y="2204487"/>
            <a:ext cx="8769567" cy="382062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4" name="Title Placeholder 9">
            <a:extLst>
              <a:ext uri="{FF2B5EF4-FFF2-40B4-BE49-F238E27FC236}">
                <a16:creationId xmlns:a16="http://schemas.microsoft.com/office/drawing/2014/main" id="{6D35B1D0-7F5B-1281-0901-EB0AEACD5A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309" y="630452"/>
            <a:ext cx="10367067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62A9750-74B3-25EE-C73D-F57643CF3F27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FEA4AF-BA26-DF4A-4362-EA586B018DFA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90B43A-1F1A-685A-AE3F-DF59CA6B9D60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5E1D8233-0493-FA29-763F-F87F5DB8DC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5436" y="6362533"/>
            <a:ext cx="1169392" cy="33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15736"/>
      </p:ext>
    </p:extLst>
  </p:cSld>
  <p:clrMapOvr>
    <a:masterClrMapping/>
  </p:clrMapOvr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bleed image w/ titl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AA79D279-E01D-2FF8-892E-7E54DC7865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4" name="Title Placeholder 9">
            <a:extLst>
              <a:ext uri="{FF2B5EF4-FFF2-40B4-BE49-F238E27FC236}">
                <a16:creationId xmlns:a16="http://schemas.microsoft.com/office/drawing/2014/main" id="{6D35B1D0-7F5B-1281-0901-EB0AEACD5A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309" y="630452"/>
            <a:ext cx="10367067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62A9750-74B3-25EE-C73D-F57643CF3F27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FEA4AF-BA26-DF4A-4362-EA586B018DFA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90B43A-1F1A-685A-AE3F-DF59CA6B9D60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1D15AFB-5EB5-6859-330E-5D38D23ABE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5436" y="6362533"/>
            <a:ext cx="1169392" cy="33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799179"/>
      </p:ext>
    </p:extLst>
  </p:cSld>
  <p:clrMapOvr>
    <a:masterClrMapping/>
  </p:clrMapOvr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big point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0BA3780-E198-F9AC-0BB9-F1C2C8156E4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546917"/>
            <a:ext cx="4064000" cy="4401332"/>
          </a:xfrm>
          <a:solidFill>
            <a:schemeClr val="bg2">
              <a:lumMod val="7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D7DABD4B-2975-AE38-332F-5FDBF2D954D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064000" y="1546917"/>
            <a:ext cx="4064000" cy="4401332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7EFA4C51-582F-EAB4-E4E1-3A9AFC449FC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128000" y="1546917"/>
            <a:ext cx="4064000" cy="4401332"/>
          </a:xfrm>
          <a:solidFill>
            <a:schemeClr val="bg2">
              <a:lumMod val="7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 userDrawn="1"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032EEFD7-0652-5AEC-37EE-916DAA8F1A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82891" y="6296425"/>
            <a:ext cx="4495800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2" name="Slide Number Placeholder 2">
            <a:extLst>
              <a:ext uri="{FF2B5EF4-FFF2-40B4-BE49-F238E27FC236}">
                <a16:creationId xmlns:a16="http://schemas.microsoft.com/office/drawing/2014/main" id="{A65E82F7-58DD-E3AC-1F7F-67B42DF6EA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8691" y="6296425"/>
            <a:ext cx="357625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Poppins ExtraLight" pitchFamily="2" charset="77"/>
                <a:cs typeface="Poppins ExtraLight" pitchFamily="2" charset="77"/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4" name="Title Placeholder 9">
            <a:extLst>
              <a:ext uri="{FF2B5EF4-FFF2-40B4-BE49-F238E27FC236}">
                <a16:creationId xmlns:a16="http://schemas.microsoft.com/office/drawing/2014/main" id="{6D35B1D0-7F5B-1281-0901-EB0AEACD5A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309" y="630452"/>
            <a:ext cx="10765382" cy="91646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>
              <a:defRPr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A04BD03F-89B5-2E4F-6F4D-D8F1192ECF4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4000" y="3801979"/>
            <a:ext cx="3575480" cy="2146271"/>
          </a:xfrm>
        </p:spPr>
        <p:txBody>
          <a:bodyPr/>
          <a:lstStyle>
            <a:lvl1pPr>
              <a:lnSpc>
                <a:spcPct val="90000"/>
              </a:lnSpc>
              <a:defRPr sz="2800" b="0" i="0">
                <a:solidFill>
                  <a:schemeClr val="bg1"/>
                </a:solidFill>
                <a:latin typeface="Poppins ExtraLight" pitchFamily="2" charset="77"/>
                <a:cs typeface="Poppins ExtraLight" pitchFamily="2" charset="77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cs typeface="Poppins ExtraLight" pitchFamily="2" charset="77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3" name="Text Placeholder 21">
            <a:extLst>
              <a:ext uri="{FF2B5EF4-FFF2-40B4-BE49-F238E27FC236}">
                <a16:creationId xmlns:a16="http://schemas.microsoft.com/office/drawing/2014/main" id="{9738E54E-9756-7427-D2F0-6956A56C52E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08260" y="3801979"/>
            <a:ext cx="3575480" cy="2146271"/>
          </a:xfrm>
        </p:spPr>
        <p:txBody>
          <a:bodyPr/>
          <a:lstStyle>
            <a:lvl1pPr>
              <a:lnSpc>
                <a:spcPct val="90000"/>
              </a:lnSpc>
              <a:defRPr sz="2800" b="0" i="0">
                <a:solidFill>
                  <a:schemeClr val="bg1"/>
                </a:solidFill>
                <a:latin typeface="Poppins ExtraLight" pitchFamily="2" charset="77"/>
                <a:cs typeface="Poppins ExtraLight" pitchFamily="2" charset="77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cs typeface="Poppins ExtraLight" pitchFamily="2" charset="77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4" name="Text Placeholder 21">
            <a:extLst>
              <a:ext uri="{FF2B5EF4-FFF2-40B4-BE49-F238E27FC236}">
                <a16:creationId xmlns:a16="http://schemas.microsoft.com/office/drawing/2014/main" id="{0A1CE42A-F0CC-F889-601A-FF9A290D0EA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78371" y="3801979"/>
            <a:ext cx="3575480" cy="2146271"/>
          </a:xfrm>
        </p:spPr>
        <p:txBody>
          <a:bodyPr/>
          <a:lstStyle>
            <a:lvl1pPr>
              <a:lnSpc>
                <a:spcPct val="90000"/>
              </a:lnSpc>
              <a:defRPr sz="2800" b="0" i="0">
                <a:solidFill>
                  <a:schemeClr val="bg1"/>
                </a:solidFill>
                <a:latin typeface="Poppins ExtraLight" pitchFamily="2" charset="77"/>
                <a:cs typeface="Poppins ExtraLight" pitchFamily="2" charset="77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cs typeface="Poppins ExtraLight" pitchFamily="2" charset="77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141011803"/>
      </p:ext>
    </p:extLst>
  </p:cSld>
  <p:clrMapOvr>
    <a:masterClrMapping/>
  </p:clrMapOvr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big points al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D7DABD4B-2975-AE38-332F-5FDBF2D954D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2466563"/>
            <a:ext cx="12192000" cy="4391435"/>
          </a:xfrm>
          <a:solidFill>
            <a:schemeClr val="bg1">
              <a:lumMod val="50000"/>
            </a:schemeClr>
          </a:solidFill>
        </p:spPr>
        <p:txBody>
          <a:bodyPr anchor="b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032EEFD7-0652-5AEC-37EE-916DAA8F1A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82891" y="6296425"/>
            <a:ext cx="4495800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2" name="Slide Number Placeholder 2">
            <a:extLst>
              <a:ext uri="{FF2B5EF4-FFF2-40B4-BE49-F238E27FC236}">
                <a16:creationId xmlns:a16="http://schemas.microsoft.com/office/drawing/2014/main" id="{A65E82F7-58DD-E3AC-1F7F-67B42DF6EA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8691" y="6296425"/>
            <a:ext cx="357625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Poppins ExtraLight" pitchFamily="2" charset="77"/>
                <a:cs typeface="Poppins ExtraLight" pitchFamily="2" charset="77"/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A04BD03F-89B5-2E4F-6F4D-D8F1192ECF4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13309" y="2466563"/>
            <a:ext cx="3240000" cy="3240000"/>
          </a:xfrm>
          <a:solidFill>
            <a:schemeClr val="bg1"/>
          </a:solidFill>
        </p:spPr>
        <p:txBody>
          <a:bodyPr lIns="288000" tIns="432000" rIns="216000"/>
          <a:lstStyle>
            <a:lvl1pPr>
              <a:lnSpc>
                <a:spcPct val="90000"/>
              </a:lnSpc>
              <a:defRPr sz="2800" b="0" i="0">
                <a:solidFill>
                  <a:schemeClr val="tx1"/>
                </a:solidFill>
                <a:latin typeface="Poppins ExtraLight" pitchFamily="2" charset="77"/>
                <a:cs typeface="Poppins ExtraLight" pitchFamily="2" charset="77"/>
              </a:defRPr>
            </a:lvl1pPr>
            <a:lvl2pPr>
              <a:defRPr sz="1600" b="0" i="0">
                <a:solidFill>
                  <a:schemeClr val="tx1"/>
                </a:solidFill>
                <a:latin typeface="+mn-lt"/>
                <a:cs typeface="Poppins ExtraLight" pitchFamily="2" charset="77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04354D-1865-ED5F-009C-780CE8306B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7ED6D24-311D-8481-73DE-B5F7E4C684D8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21">
            <a:extLst>
              <a:ext uri="{FF2B5EF4-FFF2-40B4-BE49-F238E27FC236}">
                <a16:creationId xmlns:a16="http://schemas.microsoft.com/office/drawing/2014/main" id="{3C89EB02-D30D-DD07-85C6-CD7EF8EF47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76000" y="2466563"/>
            <a:ext cx="3240000" cy="3240000"/>
          </a:xfrm>
          <a:solidFill>
            <a:schemeClr val="bg1"/>
          </a:solidFill>
        </p:spPr>
        <p:txBody>
          <a:bodyPr lIns="288000" tIns="432000" rIns="216000"/>
          <a:lstStyle>
            <a:lvl1pPr>
              <a:lnSpc>
                <a:spcPct val="90000"/>
              </a:lnSpc>
              <a:defRPr sz="2800" b="0" i="0">
                <a:solidFill>
                  <a:schemeClr val="tx1"/>
                </a:solidFill>
                <a:latin typeface="Poppins ExtraLight" pitchFamily="2" charset="77"/>
                <a:cs typeface="Poppins ExtraLight" pitchFamily="2" charset="77"/>
              </a:defRPr>
            </a:lvl1pPr>
            <a:lvl2pPr>
              <a:defRPr sz="1600" b="0" i="0">
                <a:solidFill>
                  <a:schemeClr val="tx1"/>
                </a:solidFill>
                <a:latin typeface="+mn-lt"/>
                <a:cs typeface="Poppins ExtraLight" pitchFamily="2" charset="77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673BB639-2CF9-9BD7-315B-640082FF336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238691" y="2466563"/>
            <a:ext cx="3240000" cy="3240000"/>
          </a:xfrm>
          <a:solidFill>
            <a:schemeClr val="bg1"/>
          </a:solidFill>
        </p:spPr>
        <p:txBody>
          <a:bodyPr lIns="288000" tIns="432000" rIns="216000"/>
          <a:lstStyle>
            <a:lvl1pPr>
              <a:lnSpc>
                <a:spcPct val="90000"/>
              </a:lnSpc>
              <a:defRPr sz="2800" b="0" i="0">
                <a:solidFill>
                  <a:schemeClr val="tx1"/>
                </a:solidFill>
                <a:latin typeface="Poppins ExtraLight" pitchFamily="2" charset="77"/>
                <a:cs typeface="Poppins ExtraLight" pitchFamily="2" charset="77"/>
              </a:defRPr>
            </a:lvl1pPr>
            <a:lvl2pPr>
              <a:defRPr sz="1600" b="0" i="0">
                <a:solidFill>
                  <a:schemeClr val="tx1"/>
                </a:solidFill>
                <a:latin typeface="+mn-lt"/>
                <a:cs typeface="Poppins ExtraLight" pitchFamily="2" charset="77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33368FC9-3152-64DD-900A-43FF7BFBC8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5436" y="6362533"/>
            <a:ext cx="1169392" cy="33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59261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 userDrawn="1"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4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5875868" cy="1467212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47698736"/>
      </p:ext>
    </p:extLst>
  </p:cSld>
  <p:clrMapOvr>
    <a:masterClrMapping/>
  </p:clrMapOvr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CA69199-CD81-3AE8-8664-40164A4480E5}"/>
              </a:ext>
            </a:extLst>
          </p:cNvPr>
          <p:cNvSpPr/>
          <p:nvPr userDrawn="1"/>
        </p:nvSpPr>
        <p:spPr>
          <a:xfrm>
            <a:off x="0" y="-4102"/>
            <a:ext cx="12192000" cy="68621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4A38477-3147-8640-60A1-8D159D48FB5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545720" y="0"/>
            <a:ext cx="4646279" cy="685800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47" name="Text Placeholder 14">
            <a:extLst>
              <a:ext uri="{FF2B5EF4-FFF2-40B4-BE49-F238E27FC236}">
                <a16:creationId xmlns:a16="http://schemas.microsoft.com/office/drawing/2014/main" id="{6A846FCB-399B-21A4-32EC-0FE3577ECA8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80869" y="2546238"/>
            <a:ext cx="5535806" cy="1428034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5400" b="0" i="0">
                <a:solidFill>
                  <a:schemeClr val="tx1"/>
                </a:solidFill>
                <a:latin typeface="Poppins ExtraLight" pitchFamily="2" charset="77"/>
                <a:cs typeface="Poppins ExtraLight" pitchFamily="2" charset="77"/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Presentation title goes here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0681A36-BF63-97EC-72E9-BA871BF39F94}"/>
              </a:ext>
            </a:extLst>
          </p:cNvPr>
          <p:cNvCxnSpPr>
            <a:cxnSpLocks/>
          </p:cNvCxnSpPr>
          <p:nvPr userDrawn="1"/>
        </p:nvCxnSpPr>
        <p:spPr>
          <a:xfrm>
            <a:off x="980707" y="2233475"/>
            <a:ext cx="4751582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Graphic 2">
            <a:extLst>
              <a:ext uri="{FF2B5EF4-FFF2-40B4-BE49-F238E27FC236}">
                <a16:creationId xmlns:a16="http://schemas.microsoft.com/office/drawing/2014/main" id="{A907E154-177B-6875-738B-AA48E0B73B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0707" y="1219314"/>
            <a:ext cx="2993493" cy="846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185774"/>
      </p:ext>
    </p:extLst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A60B0975-048D-10A5-BE97-E820CA57CAE3}"/>
              </a:ext>
            </a:extLst>
          </p:cNvPr>
          <p:cNvSpPr/>
          <p:nvPr userDrawn="1"/>
        </p:nvSpPr>
        <p:spPr>
          <a:xfrm>
            <a:off x="0" y="-4102"/>
            <a:ext cx="12192000" cy="68621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5" name="Picture Placeholder 15">
            <a:extLst>
              <a:ext uri="{FF2B5EF4-FFF2-40B4-BE49-F238E27FC236}">
                <a16:creationId xmlns:a16="http://schemas.microsoft.com/office/drawing/2014/main" id="{B55C8373-2FAF-826F-6B5F-588CC4B9B8E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4646279" cy="685800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2444A488-AA2C-F040-A0F8-D64B913E3DE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51236" y="2546238"/>
            <a:ext cx="5535806" cy="1428034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5400" b="0" i="0">
                <a:solidFill>
                  <a:schemeClr val="tx1"/>
                </a:solidFill>
                <a:latin typeface="Poppins ExtraLight" pitchFamily="2" charset="77"/>
                <a:cs typeface="Poppins ExtraLight" pitchFamily="2" charset="77"/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Thank you </a:t>
            </a:r>
            <a:br>
              <a:rPr lang="en-GB"/>
            </a:br>
            <a:r>
              <a:rPr lang="en-GB"/>
              <a:t>for listening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AC7785F-1C5C-463C-D340-DD1BA7A6320B}"/>
              </a:ext>
            </a:extLst>
          </p:cNvPr>
          <p:cNvCxnSpPr>
            <a:cxnSpLocks/>
          </p:cNvCxnSpPr>
          <p:nvPr userDrawn="1"/>
        </p:nvCxnSpPr>
        <p:spPr>
          <a:xfrm>
            <a:off x="5751074" y="2233475"/>
            <a:ext cx="4751582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Graphic 1">
            <a:extLst>
              <a:ext uri="{FF2B5EF4-FFF2-40B4-BE49-F238E27FC236}">
                <a16:creationId xmlns:a16="http://schemas.microsoft.com/office/drawing/2014/main" id="{ADD4D185-64C2-2715-B28D-7015374C88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02576" y="1219314"/>
            <a:ext cx="2993493" cy="846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737813"/>
      </p:ext>
    </p:extLst>
  </p:cSld>
  <p:clrMapOvr>
    <a:masterClrMapping/>
  </p:clrMapOvr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C0A0410-718F-647E-2293-D8ADDF4C848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17" y="0"/>
            <a:ext cx="3848100" cy="6858000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4" name="Footer Placeholder 1">
            <a:extLst>
              <a:ext uri="{FF2B5EF4-FFF2-40B4-BE49-F238E27FC236}">
                <a16:creationId xmlns:a16="http://schemas.microsoft.com/office/drawing/2014/main" id="{E42C7237-D665-9688-DBE0-D27B08E363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82891" y="6296425"/>
            <a:ext cx="4495800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5" name="Slide Number Placeholder 2">
            <a:extLst>
              <a:ext uri="{FF2B5EF4-FFF2-40B4-BE49-F238E27FC236}">
                <a16:creationId xmlns:a16="http://schemas.microsoft.com/office/drawing/2014/main" id="{886B5C93-B384-FC1D-4932-B7A7BC910E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8691" y="6296425"/>
            <a:ext cx="357625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tx1"/>
                </a:solidFill>
                <a:latin typeface="Poppins ExtraLight" pitchFamily="2" charset="77"/>
                <a:cs typeface="Poppins ExtraLight" pitchFamily="2" charset="77"/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2DDED54C-4D4D-2B68-0330-6775E74F735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854117" y="-1"/>
            <a:ext cx="8331866" cy="1882585"/>
          </a:xfrm>
          <a:solidFill>
            <a:schemeClr val="bg2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endParaRPr lang="en-GB"/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4FB3285A-472B-BA5B-9117-21B1A57801C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26218" y="708004"/>
            <a:ext cx="7965782" cy="1174580"/>
          </a:xfrm>
        </p:spPr>
        <p:txBody>
          <a:bodyPr anchor="t"/>
          <a:lstStyle>
            <a:lvl1pPr algn="l">
              <a:lnSpc>
                <a:spcPct val="90000"/>
              </a:lnSpc>
              <a:defRPr sz="6000" b="0" i="0">
                <a:solidFill>
                  <a:schemeClr val="tx1"/>
                </a:solidFill>
                <a:latin typeface="Poppins ExtraLight" pitchFamily="2" charset="77"/>
                <a:cs typeface="Poppins ExtraLight" pitchFamily="2" charset="77"/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Today’s Agenda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8D18BDCF-2CAA-0109-CDBB-C68EA25B6E1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5435" y="6362533"/>
            <a:ext cx="1169392" cy="306000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F79B367-394D-390C-B619-216A26D7CDD1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Graphic 3">
            <a:extLst>
              <a:ext uri="{FF2B5EF4-FFF2-40B4-BE49-F238E27FC236}">
                <a16:creationId xmlns:a16="http://schemas.microsoft.com/office/drawing/2014/main" id="{68CB876D-855A-C17A-648E-0C55580AA10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60447"/>
          <a:stretch/>
        </p:blipFill>
        <p:spPr>
          <a:xfrm>
            <a:off x="0" y="664160"/>
            <a:ext cx="3470500" cy="1010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286571"/>
      </p:ext>
    </p:extLst>
  </p:cSld>
  <p:clrMapOvr>
    <a:masterClrMapping/>
  </p:clrMapOvr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C0A0410-718F-647E-2293-D8ADDF4C848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16" y="3429000"/>
            <a:ext cx="12185983" cy="3429000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26C92EE-3BFD-03D8-7F01-5532E462A69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 rot="16200000">
            <a:off x="2048400" y="-2481943"/>
            <a:ext cx="18000" cy="4114800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endParaRPr lang="en-GB"/>
          </a:p>
        </p:txBody>
      </p:sp>
      <p:sp>
        <p:nvSpPr>
          <p:cNvPr id="14" name="Footer Placeholder 1">
            <a:extLst>
              <a:ext uri="{FF2B5EF4-FFF2-40B4-BE49-F238E27FC236}">
                <a16:creationId xmlns:a16="http://schemas.microsoft.com/office/drawing/2014/main" id="{E42C7237-D665-9688-DBE0-D27B08E363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82891" y="6296425"/>
            <a:ext cx="4495800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5" name="Slide Number Placeholder 2">
            <a:extLst>
              <a:ext uri="{FF2B5EF4-FFF2-40B4-BE49-F238E27FC236}">
                <a16:creationId xmlns:a16="http://schemas.microsoft.com/office/drawing/2014/main" id="{886B5C93-B384-FC1D-4932-B7A7BC910E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8691" y="6296425"/>
            <a:ext cx="357625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Poppins ExtraLight" pitchFamily="2" charset="77"/>
                <a:cs typeface="Poppins ExtraLight" pitchFamily="2" charset="77"/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2DDED54C-4D4D-2B68-0330-6775E74F735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0" y="-1"/>
            <a:ext cx="3430800" cy="3430800"/>
          </a:xfrm>
          <a:solidFill>
            <a:schemeClr val="bg1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endParaRPr lang="en-GB"/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4FB3285A-472B-BA5B-9117-21B1A57801C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980329" y="1"/>
            <a:ext cx="8211671" cy="3428998"/>
          </a:xfrm>
        </p:spPr>
        <p:txBody>
          <a:bodyPr anchor="ctr"/>
          <a:lstStyle>
            <a:lvl1pPr algn="l">
              <a:lnSpc>
                <a:spcPct val="90000"/>
              </a:lnSpc>
              <a:defRPr sz="6000" b="0" i="0">
                <a:solidFill>
                  <a:schemeClr val="tx1"/>
                </a:solidFill>
                <a:latin typeface="Poppins ExtraLight" pitchFamily="2" charset="77"/>
                <a:cs typeface="Poppins ExtraLight" pitchFamily="2" charset="77"/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Divider or section </a:t>
            </a:r>
            <a:br>
              <a:rPr lang="en-GB"/>
            </a:br>
            <a:r>
              <a:rPr lang="en-GB"/>
              <a:t>title goes here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BEE6174C-8B75-B6C9-0C97-8F6809ED354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" y="0"/>
            <a:ext cx="3430800" cy="3428999"/>
          </a:xfrm>
          <a:noFill/>
        </p:spPr>
        <p:txBody>
          <a:bodyPr tIns="251999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5000" b="0" i="0">
                <a:gradFill>
                  <a:gsLst>
                    <a:gs pos="0">
                      <a:schemeClr val="accent2"/>
                    </a:gs>
                    <a:gs pos="99000">
                      <a:schemeClr val="accent1"/>
                    </a:gs>
                  </a:gsLst>
                  <a:lin ang="0" scaled="1"/>
                </a:gradFill>
                <a:latin typeface="Poppins Thin" pitchFamily="2" charset="77"/>
                <a:cs typeface="Poppins Thin" pitchFamily="2" charset="77"/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00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B09BA30-1DEC-1819-B3B4-4905A37F994A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raphic 6">
            <a:extLst>
              <a:ext uri="{FF2B5EF4-FFF2-40B4-BE49-F238E27FC236}">
                <a16:creationId xmlns:a16="http://schemas.microsoft.com/office/drawing/2014/main" id="{8EA14BF4-7169-3089-97E5-F93D276913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14801" y="3428998"/>
            <a:ext cx="8774265" cy="1010472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99AA912B-3510-54DE-244F-D9BBC5C30F2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05436" y="6362533"/>
            <a:ext cx="1169392" cy="33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842927"/>
      </p:ext>
    </p:extLst>
  </p:cSld>
  <p:clrMapOvr>
    <a:masterClrMapping/>
  </p:clrMapOvr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slide #2 - no lin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6352"/>
            <a:ext cx="12193199" cy="6851647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925637" y="830948"/>
            <a:ext cx="8340725" cy="4572003"/>
          </a:xfrm>
        </p:spPr>
        <p:txBody>
          <a:bodyPr anchor="ctr"/>
          <a:lstStyle>
            <a:lvl1pPr algn="ctr">
              <a:lnSpc>
                <a:spcPct val="90000"/>
              </a:lnSpc>
              <a:defRPr sz="6000" b="0" i="0">
                <a:solidFill>
                  <a:schemeClr val="bg1"/>
                </a:solidFill>
                <a:latin typeface="Poppins ExtraLight" pitchFamily="2" charset="77"/>
                <a:cs typeface="Poppins ExtraLight" pitchFamily="2" charset="77"/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</a:t>
            </a:r>
            <a:br>
              <a:rPr lang="en-GB"/>
            </a:br>
            <a:r>
              <a:rPr lang="en-GB"/>
              <a:t>goes here</a:t>
            </a:r>
          </a:p>
        </p:txBody>
      </p:sp>
      <p:sp>
        <p:nvSpPr>
          <p:cNvPr id="7" name="Footer Placeholder 1">
            <a:extLst>
              <a:ext uri="{FF2B5EF4-FFF2-40B4-BE49-F238E27FC236}">
                <a16:creationId xmlns:a16="http://schemas.microsoft.com/office/drawing/2014/main" id="{E75ED0BB-E2C9-7C0C-26E2-BC1652112A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82891" y="6296425"/>
            <a:ext cx="4495800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58746FD9-2940-C5E7-3A89-0B78583FFE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8691" y="6296425"/>
            <a:ext cx="357625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Poppins ExtraLight" pitchFamily="2" charset="77"/>
                <a:cs typeface="Poppins ExtraLight" pitchFamily="2" charset="77"/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AFD14E3-0BA7-F7B6-B730-48F6007D9B9E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Graphic 3">
            <a:extLst>
              <a:ext uri="{FF2B5EF4-FFF2-40B4-BE49-F238E27FC236}">
                <a16:creationId xmlns:a16="http://schemas.microsoft.com/office/drawing/2014/main" id="{27258B20-4977-CDCF-4986-9219A221F3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5436" y="6362533"/>
            <a:ext cx="1169392" cy="33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115858"/>
      </p:ext>
    </p:extLst>
  </p:cSld>
  <p:clrMapOvr>
    <a:masterClrMapping/>
  </p:clrMapOvr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C0A0410-718F-647E-2293-D8ADDF4C848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16" y="1045036"/>
            <a:ext cx="12185983" cy="4767928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4FB3285A-472B-BA5B-9117-21B1A57801C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62741" y="1292535"/>
            <a:ext cx="9859424" cy="4272930"/>
          </a:xfrm>
        </p:spPr>
        <p:txBody>
          <a:bodyPr anchor="ctr"/>
          <a:lstStyle>
            <a:lvl1pPr algn="l">
              <a:lnSpc>
                <a:spcPct val="90000"/>
              </a:lnSpc>
              <a:defRPr sz="6000" b="0" i="0">
                <a:solidFill>
                  <a:schemeClr val="bg1"/>
                </a:solidFill>
                <a:latin typeface="Poppins ExtraLight" pitchFamily="2" charset="77"/>
                <a:cs typeface="Poppins ExtraLight" pitchFamily="2" charset="77"/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Big statement goes here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1C4C770-A668-E884-4124-234CC37016D5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4FDA301-1BF5-380B-B3C4-E5F169DE9B70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F82F51A6-2172-AC56-BF64-B833C8F9A7D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44100"/>
          <a:stretch/>
        </p:blipFill>
        <p:spPr>
          <a:xfrm>
            <a:off x="7281207" y="303838"/>
            <a:ext cx="4904777" cy="1010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251197"/>
      </p:ext>
    </p:extLst>
  </p:cSld>
  <p:clrMapOvr>
    <a:masterClrMapping/>
  </p:clrMapOvr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 userDrawn="1"/>
        </p:nvSpPr>
        <p:spPr>
          <a:xfrm flipH="1">
            <a:off x="5130800" y="0"/>
            <a:ext cx="7061199" cy="6858000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841484" y="6304045"/>
            <a:ext cx="4495800" cy="421246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42053" y="6304045"/>
            <a:ext cx="494264" cy="421246"/>
          </a:xfrm>
          <a:prstGeom prst="rect">
            <a:avLst/>
          </a:prstGeom>
        </p:spPr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 userDrawn="1"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42B19E06-A5F5-02B6-EAB1-9993E81238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3310" y="3033823"/>
            <a:ext cx="2725383" cy="28577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6" name="Title Placeholder 9">
            <a:extLst>
              <a:ext uri="{FF2B5EF4-FFF2-40B4-BE49-F238E27FC236}">
                <a16:creationId xmlns:a16="http://schemas.microsoft.com/office/drawing/2014/main" id="{465B5E1B-0BC4-9169-CF24-41BF34BB07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310" y="630452"/>
            <a:ext cx="2725383" cy="232687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9ED96F9-7C1E-2BCC-F09E-85DB2B0AB95D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Browser">
            <a:extLst>
              <a:ext uri="{FF2B5EF4-FFF2-40B4-BE49-F238E27FC236}">
                <a16:creationId xmlns:a16="http://schemas.microsoft.com/office/drawing/2014/main" id="{4CC47954-EA8C-6B3D-7274-E5C0B3CAA158}"/>
              </a:ext>
            </a:extLst>
          </p:cNvPr>
          <p:cNvGrpSpPr/>
          <p:nvPr userDrawn="1"/>
        </p:nvGrpSpPr>
        <p:grpSpPr>
          <a:xfrm>
            <a:off x="3748254" y="904878"/>
            <a:ext cx="8107831" cy="4911542"/>
            <a:chOff x="3690548" y="429354"/>
            <a:chExt cx="7883614" cy="5425662"/>
          </a:xfrm>
        </p:grpSpPr>
        <p:sp>
          <p:nvSpPr>
            <p:cNvPr id="19" name="Wireframe dropshadow">
              <a:extLst>
                <a:ext uri="{FF2B5EF4-FFF2-40B4-BE49-F238E27FC236}">
                  <a16:creationId xmlns:a16="http://schemas.microsoft.com/office/drawing/2014/main" id="{D2354F2C-0E52-DF17-B18B-DB6A228FD3B1}"/>
                </a:ext>
              </a:extLst>
            </p:cNvPr>
            <p:cNvSpPr/>
            <p:nvPr/>
          </p:nvSpPr>
          <p:spPr>
            <a:xfrm>
              <a:off x="3690548" y="429354"/>
              <a:ext cx="7883611" cy="5425662"/>
            </a:xfrm>
            <a:prstGeom prst="roundRect">
              <a:avLst>
                <a:gd name="adj" fmla="val 1875"/>
              </a:avLst>
            </a:prstGeom>
            <a:solidFill>
              <a:srgbClr val="FFFFFF"/>
            </a:solidFill>
            <a:ln>
              <a:noFill/>
            </a:ln>
            <a:effectLst>
              <a:outerShdw blurRad="1270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 Pro Light"/>
                <a:ea typeface="+mn-ea"/>
                <a:cs typeface="+mn-cs"/>
              </a:endParaRPr>
            </a:p>
          </p:txBody>
        </p:sp>
        <p:sp>
          <p:nvSpPr>
            <p:cNvPr id="25" name="Browser menu top">
              <a:extLst>
                <a:ext uri="{FF2B5EF4-FFF2-40B4-BE49-F238E27FC236}">
                  <a16:creationId xmlns:a16="http://schemas.microsoft.com/office/drawing/2014/main" id="{51392A84-07DC-5BF7-D4F9-286803FF7B53}"/>
                </a:ext>
              </a:extLst>
            </p:cNvPr>
            <p:cNvSpPr/>
            <p:nvPr/>
          </p:nvSpPr>
          <p:spPr>
            <a:xfrm>
              <a:off x="3690551" y="429354"/>
              <a:ext cx="7883611" cy="318791"/>
            </a:xfrm>
            <a:prstGeom prst="round2SameRect">
              <a:avLst>
                <a:gd name="adj1" fmla="val 33321"/>
                <a:gd name="adj2" fmla="val 0"/>
              </a:avLst>
            </a:prstGeom>
            <a:gradFill>
              <a:gsLst>
                <a:gs pos="72000">
                  <a:srgbClr val="D8D8D8">
                    <a:lumMod val="85323"/>
                    <a:lumOff val="14677"/>
                  </a:srgbClr>
                </a:gs>
                <a:gs pos="0">
                  <a:srgbClr val="616161">
                    <a:lumMod val="5000"/>
                    <a:lumOff val="95000"/>
                  </a:srgbClr>
                </a:gs>
                <a:gs pos="99000">
                  <a:srgbClr val="616161">
                    <a:lumMod val="30000"/>
                    <a:lumOff val="70000"/>
                  </a:srgb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 Pro Light"/>
                <a:ea typeface="+mn-ea"/>
                <a:cs typeface="+mn-cs"/>
              </a:endParaRPr>
            </a:p>
          </p:txBody>
        </p:sp>
        <p:grpSp>
          <p:nvGrpSpPr>
            <p:cNvPr id="21" name="Browser menu circles">
              <a:extLst>
                <a:ext uri="{FF2B5EF4-FFF2-40B4-BE49-F238E27FC236}">
                  <a16:creationId xmlns:a16="http://schemas.microsoft.com/office/drawing/2014/main" id="{56819352-0518-3256-5831-86AEFC395DB9}"/>
                </a:ext>
              </a:extLst>
            </p:cNvPr>
            <p:cNvGrpSpPr/>
            <p:nvPr/>
          </p:nvGrpSpPr>
          <p:grpSpPr>
            <a:xfrm>
              <a:off x="3832208" y="546802"/>
              <a:ext cx="423588" cy="101090"/>
              <a:chOff x="3832208" y="546802"/>
              <a:chExt cx="423588" cy="101090"/>
            </a:xfrm>
            <a:solidFill>
              <a:srgbClr val="616161">
                <a:lumMod val="60000"/>
                <a:lumOff val="40000"/>
              </a:srgbClr>
            </a:solidFill>
          </p:grpSpPr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9C7C791C-90A1-FD07-7ED8-85597FADD868}"/>
                  </a:ext>
                </a:extLst>
              </p:cNvPr>
              <p:cNvSpPr/>
              <p:nvPr/>
            </p:nvSpPr>
            <p:spPr>
              <a:xfrm>
                <a:off x="3832208" y="546802"/>
                <a:ext cx="87182" cy="10109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eorgia Pro Light"/>
                  <a:ea typeface="+mn-ea"/>
                  <a:cs typeface="+mn-cs"/>
                </a:endParaRPr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F0B7C597-55B4-7457-91CB-118DB0906453}"/>
                  </a:ext>
                </a:extLst>
              </p:cNvPr>
              <p:cNvSpPr/>
              <p:nvPr/>
            </p:nvSpPr>
            <p:spPr>
              <a:xfrm>
                <a:off x="3997718" y="546802"/>
                <a:ext cx="87182" cy="10109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eorgia Pro Light"/>
                  <a:ea typeface="+mn-ea"/>
                  <a:cs typeface="+mn-cs"/>
                </a:endParaRPr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258CC4DC-5710-D193-135B-EE775BCDC5C6}"/>
                  </a:ext>
                </a:extLst>
              </p:cNvPr>
              <p:cNvSpPr/>
              <p:nvPr/>
            </p:nvSpPr>
            <p:spPr>
              <a:xfrm>
                <a:off x="4168613" y="546802"/>
                <a:ext cx="87183" cy="10109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eorgia Pro Light"/>
                  <a:ea typeface="+mn-ea"/>
                  <a:cs typeface="+mn-cs"/>
                </a:endParaRPr>
              </a:p>
            </p:txBody>
          </p:sp>
        </p:grpSp>
      </p:grp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A1D311B7-81CC-1BF0-F5E8-2C26CA54BCD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48088" y="1193800"/>
            <a:ext cx="8107362" cy="4622800"/>
          </a:xfrm>
          <a:prstGeom prst="round2SameRect">
            <a:avLst>
              <a:gd name="adj1" fmla="val 0"/>
              <a:gd name="adj2" fmla="val 2012"/>
            </a:avLst>
          </a:prstGeo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6863303"/>
      </p:ext>
    </p:extLst>
  </p:cSld>
  <p:clrMapOvr>
    <a:masterClrMapping/>
  </p:clrMapOvr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 col w/ black box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3ED1FE6-CCD1-0F61-EEE3-77211EA183CB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8196262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8196262" cy="4108450"/>
          </a:xfrm>
        </p:spPr>
        <p:txBody>
          <a:bodyPr numCol="2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6FB04FF-5BAC-2BD5-FC22-039F925B7A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4" y="0"/>
            <a:ext cx="2568575" cy="6169025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0FD9022-2914-7F52-5A0E-72641AC75369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3668483-4313-0757-44B1-0DAF434D9D0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49074"/>
      </p:ext>
    </p:extLst>
  </p:cSld>
  <p:clrMapOvr>
    <a:masterClrMapping/>
  </p:clrMapOvr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3 big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E38E8F08-EAE3-3623-1104-E02DF47541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9000"/>
            <a:ext cx="12193200" cy="2740026"/>
          </a:xfrm>
          <a:solidFill>
            <a:schemeClr val="bg1">
              <a:lumMod val="50000"/>
            </a:schemeClr>
          </a:solidFill>
        </p:spPr>
        <p:txBody>
          <a:bodyPr anchor="b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3D33C581-B6B9-DC60-BD58-9247567D9C8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CD565C36-C22C-DCBB-DA43-FE673C201C6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3428996"/>
            <a:ext cx="12192000" cy="2740027"/>
          </a:xfrm>
          <a:blipFill>
            <a:blip r:embed="rId2">
              <a:alphaModFix/>
            </a:blip>
            <a:stretch>
              <a:fillRect t="-50534" b="-99755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79525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033334E3-4F05-ECF6-2E02-F55F1E727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11713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543A0CCB-11D5-E8CA-53B5-294042D27A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50780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187318"/>
      </p:ext>
    </p:extLst>
  </p:cSld>
  <p:clrMapOvr>
    <a:masterClrMapping/>
  </p:clrMapOvr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Image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096000" cy="6858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841484" y="6304045"/>
            <a:ext cx="4495800" cy="421246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42053" y="6304045"/>
            <a:ext cx="494264" cy="421246"/>
          </a:xfrm>
          <a:prstGeom prst="rect">
            <a:avLst/>
          </a:prstGeom>
        </p:spPr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0C124FBD-F2C4-279C-F9B0-5ABF4EE883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00584" y="1852409"/>
            <a:ext cx="5235733" cy="40391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1" name="Title Placeholder 9">
            <a:extLst>
              <a:ext uri="{FF2B5EF4-FFF2-40B4-BE49-F238E27FC236}">
                <a16:creationId xmlns:a16="http://schemas.microsoft.com/office/drawing/2014/main" id="{88A9F1BF-CE47-6154-1BCB-84E3E2ED9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0584" y="630452"/>
            <a:ext cx="5235733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0681E20-3F63-A276-39F5-6FCDBA23897B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Graphic 7">
            <a:extLst>
              <a:ext uri="{FF2B5EF4-FFF2-40B4-BE49-F238E27FC236}">
                <a16:creationId xmlns:a16="http://schemas.microsoft.com/office/drawing/2014/main" id="{D9B65896-BA90-975B-367C-AE317FB427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5436" y="6362533"/>
            <a:ext cx="1169392" cy="33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32691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9D0571CB-8BC9-D84F-9E30-8938179DFC8A}"/>
              </a:ext>
            </a:extLst>
          </p:cNvPr>
          <p:cNvSpPr/>
          <p:nvPr userDrawn="1"/>
        </p:nvSpPr>
        <p:spPr>
          <a:xfrm>
            <a:off x="3980268" y="0"/>
            <a:ext cx="2591755" cy="6858000"/>
          </a:xfrm>
          <a:custGeom>
            <a:avLst/>
            <a:gdLst>
              <a:gd name="connsiteX0" fmla="*/ 1896356 w 2591755"/>
              <a:gd name="connsiteY0" fmla="*/ 0 h 6858000"/>
              <a:gd name="connsiteX1" fmla="*/ 2591755 w 2591755"/>
              <a:gd name="connsiteY1" fmla="*/ 0 h 6858000"/>
              <a:gd name="connsiteX2" fmla="*/ 695399 w 2591755"/>
              <a:gd name="connsiteY2" fmla="*/ 6858000 h 6858000"/>
              <a:gd name="connsiteX3" fmla="*/ 0 w 259175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1755" h="6858000">
                <a:moveTo>
                  <a:pt x="1896356" y="0"/>
                </a:moveTo>
                <a:lnTo>
                  <a:pt x="2591755" y="0"/>
                </a:lnTo>
                <a:lnTo>
                  <a:pt x="695399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1000">
                <a:schemeClr val="accent2">
                  <a:alpha val="90000"/>
                </a:schemeClr>
              </a:gs>
              <a:gs pos="95000">
                <a:schemeClr val="accent3">
                  <a:alpha val="9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971CB30-64C4-144F-8D41-BDABE18F052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75668" y="0"/>
            <a:ext cx="7516333" cy="6858000"/>
          </a:xfrm>
          <a:custGeom>
            <a:avLst/>
            <a:gdLst>
              <a:gd name="connsiteX0" fmla="*/ 1896356 w 7516333"/>
              <a:gd name="connsiteY0" fmla="*/ 0 h 6858000"/>
              <a:gd name="connsiteX1" fmla="*/ 7516333 w 7516333"/>
              <a:gd name="connsiteY1" fmla="*/ 0 h 6858000"/>
              <a:gd name="connsiteX2" fmla="*/ 7516333 w 7516333"/>
              <a:gd name="connsiteY2" fmla="*/ 6858000 h 6858000"/>
              <a:gd name="connsiteX3" fmla="*/ 0 w 751633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6333" h="6858000">
                <a:moveTo>
                  <a:pt x="1896356" y="0"/>
                </a:moveTo>
                <a:lnTo>
                  <a:pt x="7516333" y="0"/>
                </a:lnTo>
                <a:lnTo>
                  <a:pt x="751633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84B6E5DE-49BC-3F42-9544-E7E7A6D8ABEF}"/>
              </a:ext>
            </a:extLst>
          </p:cNvPr>
          <p:cNvSpPr/>
          <p:nvPr userDrawn="1"/>
        </p:nvSpPr>
        <p:spPr>
          <a:xfrm>
            <a:off x="0" y="0"/>
            <a:ext cx="6095999" cy="6858000"/>
          </a:xfrm>
          <a:custGeom>
            <a:avLst/>
            <a:gdLst>
              <a:gd name="connsiteX0" fmla="*/ 0 w 5907109"/>
              <a:gd name="connsiteY0" fmla="*/ 0 h 6858000"/>
              <a:gd name="connsiteX1" fmla="*/ 5907109 w 5907109"/>
              <a:gd name="connsiteY1" fmla="*/ 0 h 6858000"/>
              <a:gd name="connsiteX2" fmla="*/ 4069513 w 5907109"/>
              <a:gd name="connsiteY2" fmla="*/ 6858000 h 6858000"/>
              <a:gd name="connsiteX3" fmla="*/ 0 w 590710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07109" h="6858000">
                <a:moveTo>
                  <a:pt x="0" y="0"/>
                </a:moveTo>
                <a:lnTo>
                  <a:pt x="5907109" y="0"/>
                </a:lnTo>
                <a:lnTo>
                  <a:pt x="406951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2D879A0-3568-0846-86A6-1F737391F52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01040" y="804863"/>
            <a:ext cx="4396740" cy="1355407"/>
          </a:xfrm>
        </p:spPr>
        <p:txBody>
          <a:bodyPr lIns="0" rIns="0">
            <a:noAutofit/>
          </a:bodyPr>
          <a:lstStyle>
            <a:lvl1pPr>
              <a:lnSpc>
                <a:spcPct val="90000"/>
              </a:lnSpc>
              <a:spcAft>
                <a:spcPts val="0"/>
              </a:spcAft>
              <a:defRPr sz="4500" b="1"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bg1"/>
                </a:solidFill>
              </a:defRPr>
            </a:lvl2pPr>
            <a:lvl3pPr marL="7938" indent="0">
              <a:buNone/>
              <a:defRPr/>
            </a:lvl3pPr>
          </a:lstStyle>
          <a:p>
            <a:pPr lvl="0"/>
            <a:r>
              <a:rPr lang="en-GB"/>
              <a:t>Presentation </a:t>
            </a:r>
            <a:br>
              <a:rPr lang="en-GB"/>
            </a:br>
            <a:r>
              <a:rPr lang="en-GB"/>
              <a:t>title goes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02669FF-10A9-8441-81B5-A909A02D7E5B}"/>
              </a:ext>
            </a:extLst>
          </p:cNvPr>
          <p:cNvGrpSpPr/>
          <p:nvPr userDrawn="1"/>
        </p:nvGrpSpPr>
        <p:grpSpPr>
          <a:xfrm>
            <a:off x="562233" y="5325750"/>
            <a:ext cx="3107390" cy="1255133"/>
            <a:chOff x="562233" y="5325750"/>
            <a:chExt cx="3107390" cy="1255133"/>
          </a:xfrm>
        </p:grpSpPr>
        <p:pic>
          <p:nvPicPr>
            <p:cNvPr id="3" name="Picture 2" descr="A picture containing text, clipart&#10;&#10;Description automatically generated">
              <a:extLst>
                <a:ext uri="{FF2B5EF4-FFF2-40B4-BE49-F238E27FC236}">
                  <a16:creationId xmlns:a16="http://schemas.microsoft.com/office/drawing/2014/main" id="{DF19E0F1-E94E-0749-A898-486E786596D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r="76735"/>
            <a:stretch/>
          </p:blipFill>
          <p:spPr>
            <a:xfrm>
              <a:off x="562233" y="5614268"/>
              <a:ext cx="704336" cy="678096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81DCADEB-46C0-334D-B7F1-CBAD26E249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5644" y="5325750"/>
              <a:ext cx="2673979" cy="12551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67743081"/>
      </p:ext>
    </p:extLst>
  </p:cSld>
  <p:clrMapOvr>
    <a:masterClrMapping/>
  </p:clrMapOvr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reative layou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AA79D279-E01D-2FF8-892E-7E54DC7865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959E86-D769-AF18-FB19-1E9646A2CA2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0" y="0"/>
            <a:ext cx="11410790" cy="6076790"/>
          </a:xfrm>
          <a:solidFill>
            <a:schemeClr val="bg1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 userDrawn="1"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032EEFD7-0652-5AEC-37EE-916DAA8F1A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82891" y="6296425"/>
            <a:ext cx="4495800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2" name="Slide Number Placeholder 2">
            <a:extLst>
              <a:ext uri="{FF2B5EF4-FFF2-40B4-BE49-F238E27FC236}">
                <a16:creationId xmlns:a16="http://schemas.microsoft.com/office/drawing/2014/main" id="{A65E82F7-58DD-E3AC-1F7F-67B42DF6EA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8691" y="6296425"/>
            <a:ext cx="357625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Poppins ExtraLight" pitchFamily="2" charset="77"/>
                <a:cs typeface="Poppins ExtraLight" pitchFamily="2" charset="77"/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AD61E84-1484-FF95-5252-3DAED36D3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3309" y="1852409"/>
            <a:ext cx="10367067" cy="38414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4" name="Title Placeholder 9">
            <a:extLst>
              <a:ext uri="{FF2B5EF4-FFF2-40B4-BE49-F238E27FC236}">
                <a16:creationId xmlns:a16="http://schemas.microsoft.com/office/drawing/2014/main" id="{6D35B1D0-7F5B-1281-0901-EB0AEACD5A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309" y="630452"/>
            <a:ext cx="10367067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62A9750-74B3-25EE-C73D-F57643CF3F27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Graphic 3">
            <a:extLst>
              <a:ext uri="{FF2B5EF4-FFF2-40B4-BE49-F238E27FC236}">
                <a16:creationId xmlns:a16="http://schemas.microsoft.com/office/drawing/2014/main" id="{AB740E27-A29F-492B-08E9-082B59BB43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5436" y="6362533"/>
            <a:ext cx="1169392" cy="33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179689"/>
      </p:ext>
    </p:extLst>
  </p:cSld>
  <p:clrMapOvr>
    <a:masterClrMapping/>
  </p:clrMapOvr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reative alt layou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AA79D279-E01D-2FF8-892E-7E54DC7865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959E86-D769-AF18-FB19-1E9646A2CA2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780262" y="1836110"/>
            <a:ext cx="10411738" cy="5021889"/>
          </a:xfrm>
          <a:solidFill>
            <a:schemeClr val="bg1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 userDrawn="1"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AD61E84-1484-FF95-5252-3DAED36D3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10809" y="2204487"/>
            <a:ext cx="8769567" cy="382062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4" name="Title Placeholder 9">
            <a:extLst>
              <a:ext uri="{FF2B5EF4-FFF2-40B4-BE49-F238E27FC236}">
                <a16:creationId xmlns:a16="http://schemas.microsoft.com/office/drawing/2014/main" id="{6D35B1D0-7F5B-1281-0901-EB0AEACD5A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309" y="630452"/>
            <a:ext cx="10367067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62A9750-74B3-25EE-C73D-F57643CF3F27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FEA4AF-BA26-DF4A-4362-EA586B018DFA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90B43A-1F1A-685A-AE3F-DF59CA6B9D60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5E1D8233-0493-FA29-763F-F87F5DB8DC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5436" y="6362533"/>
            <a:ext cx="1169392" cy="33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097310"/>
      </p:ext>
    </p:extLst>
  </p:cSld>
  <p:clrMapOvr>
    <a:masterClrMapping/>
  </p:clrMapOvr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Fullbleed image w/ titl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AA79D279-E01D-2FF8-892E-7E54DC7865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4" name="Title Placeholder 9">
            <a:extLst>
              <a:ext uri="{FF2B5EF4-FFF2-40B4-BE49-F238E27FC236}">
                <a16:creationId xmlns:a16="http://schemas.microsoft.com/office/drawing/2014/main" id="{6D35B1D0-7F5B-1281-0901-EB0AEACD5A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309" y="630452"/>
            <a:ext cx="10367067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62A9750-74B3-25EE-C73D-F57643CF3F27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FEA4AF-BA26-DF4A-4362-EA586B018DFA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90B43A-1F1A-685A-AE3F-DF59CA6B9D60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1D15AFB-5EB5-6859-330E-5D38D23ABE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5436" y="6362533"/>
            <a:ext cx="1169392" cy="33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761460"/>
      </p:ext>
    </p:extLst>
  </p:cSld>
  <p:clrMapOvr>
    <a:masterClrMapping/>
  </p:clrMapOvr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big points al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D7DABD4B-2975-AE38-332F-5FDBF2D954D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2466563"/>
            <a:ext cx="12192000" cy="4391435"/>
          </a:xfrm>
          <a:solidFill>
            <a:schemeClr val="bg1">
              <a:lumMod val="50000"/>
            </a:schemeClr>
          </a:solidFill>
        </p:spPr>
        <p:txBody>
          <a:bodyPr anchor="b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032EEFD7-0652-5AEC-37EE-916DAA8F1A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82891" y="6296425"/>
            <a:ext cx="4495800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2" name="Slide Number Placeholder 2">
            <a:extLst>
              <a:ext uri="{FF2B5EF4-FFF2-40B4-BE49-F238E27FC236}">
                <a16:creationId xmlns:a16="http://schemas.microsoft.com/office/drawing/2014/main" id="{A65E82F7-58DD-E3AC-1F7F-67B42DF6EA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8691" y="6296425"/>
            <a:ext cx="357625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Poppins ExtraLight" pitchFamily="2" charset="77"/>
                <a:cs typeface="Poppins ExtraLight" pitchFamily="2" charset="77"/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A04BD03F-89B5-2E4F-6F4D-D8F1192ECF4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13309" y="2466563"/>
            <a:ext cx="3240000" cy="3240000"/>
          </a:xfrm>
          <a:solidFill>
            <a:schemeClr val="bg1"/>
          </a:solidFill>
        </p:spPr>
        <p:txBody>
          <a:bodyPr lIns="288000" tIns="432000" rIns="216000"/>
          <a:lstStyle>
            <a:lvl1pPr>
              <a:lnSpc>
                <a:spcPct val="90000"/>
              </a:lnSpc>
              <a:defRPr sz="2800" b="0" i="0">
                <a:solidFill>
                  <a:schemeClr val="tx1"/>
                </a:solidFill>
                <a:latin typeface="Poppins ExtraLight" pitchFamily="2" charset="77"/>
                <a:cs typeface="Poppins ExtraLight" pitchFamily="2" charset="77"/>
              </a:defRPr>
            </a:lvl1pPr>
            <a:lvl2pPr>
              <a:defRPr sz="1600" b="0" i="0">
                <a:solidFill>
                  <a:schemeClr val="tx1"/>
                </a:solidFill>
                <a:latin typeface="+mn-lt"/>
                <a:cs typeface="Poppins ExtraLight" pitchFamily="2" charset="77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04354D-1865-ED5F-009C-780CE8306B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7ED6D24-311D-8481-73DE-B5F7E4C684D8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21">
            <a:extLst>
              <a:ext uri="{FF2B5EF4-FFF2-40B4-BE49-F238E27FC236}">
                <a16:creationId xmlns:a16="http://schemas.microsoft.com/office/drawing/2014/main" id="{3C89EB02-D30D-DD07-85C6-CD7EF8EF47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76000" y="2466563"/>
            <a:ext cx="3240000" cy="3240000"/>
          </a:xfrm>
          <a:solidFill>
            <a:schemeClr val="bg1"/>
          </a:solidFill>
        </p:spPr>
        <p:txBody>
          <a:bodyPr lIns="288000" tIns="432000" rIns="216000"/>
          <a:lstStyle>
            <a:lvl1pPr>
              <a:lnSpc>
                <a:spcPct val="90000"/>
              </a:lnSpc>
              <a:defRPr sz="2800" b="0" i="0">
                <a:solidFill>
                  <a:schemeClr val="tx1"/>
                </a:solidFill>
                <a:latin typeface="Poppins ExtraLight" pitchFamily="2" charset="77"/>
                <a:cs typeface="Poppins ExtraLight" pitchFamily="2" charset="77"/>
              </a:defRPr>
            </a:lvl1pPr>
            <a:lvl2pPr>
              <a:defRPr sz="1600" b="0" i="0">
                <a:solidFill>
                  <a:schemeClr val="tx1"/>
                </a:solidFill>
                <a:latin typeface="+mn-lt"/>
                <a:cs typeface="Poppins ExtraLight" pitchFamily="2" charset="77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673BB639-2CF9-9BD7-315B-640082FF336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238691" y="2466563"/>
            <a:ext cx="3240000" cy="3240000"/>
          </a:xfrm>
          <a:solidFill>
            <a:schemeClr val="bg1"/>
          </a:solidFill>
        </p:spPr>
        <p:txBody>
          <a:bodyPr lIns="288000" tIns="432000" rIns="216000"/>
          <a:lstStyle>
            <a:lvl1pPr>
              <a:lnSpc>
                <a:spcPct val="90000"/>
              </a:lnSpc>
              <a:defRPr sz="2800" b="0" i="0">
                <a:solidFill>
                  <a:schemeClr val="tx1"/>
                </a:solidFill>
                <a:latin typeface="Poppins ExtraLight" pitchFamily="2" charset="77"/>
                <a:cs typeface="Poppins ExtraLight" pitchFamily="2" charset="77"/>
              </a:defRPr>
            </a:lvl1pPr>
            <a:lvl2pPr>
              <a:defRPr sz="1600" b="0" i="0">
                <a:solidFill>
                  <a:schemeClr val="tx1"/>
                </a:solidFill>
                <a:latin typeface="+mn-lt"/>
                <a:cs typeface="Poppins ExtraLight" pitchFamily="2" charset="77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33368FC9-3152-64DD-900A-43FF7BFBC8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5436" y="6362533"/>
            <a:ext cx="1169392" cy="33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035145"/>
      </p:ext>
    </p:extLst>
  </p:cSld>
  <p:clrMapOvr>
    <a:masterClrMapping/>
  </p:clrMapOvr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Agend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C0A0410-718F-647E-2293-D8ADDF4C848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17" y="0"/>
            <a:ext cx="3848100" cy="6858000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4" name="Footer Placeholder 1">
            <a:extLst>
              <a:ext uri="{FF2B5EF4-FFF2-40B4-BE49-F238E27FC236}">
                <a16:creationId xmlns:a16="http://schemas.microsoft.com/office/drawing/2014/main" id="{E42C7237-D665-9688-DBE0-D27B08E363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82891" y="6296425"/>
            <a:ext cx="4495800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5" name="Slide Number Placeholder 2">
            <a:extLst>
              <a:ext uri="{FF2B5EF4-FFF2-40B4-BE49-F238E27FC236}">
                <a16:creationId xmlns:a16="http://schemas.microsoft.com/office/drawing/2014/main" id="{886B5C93-B384-FC1D-4932-B7A7BC910E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8691" y="6296425"/>
            <a:ext cx="357625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tx1"/>
                </a:solidFill>
                <a:latin typeface="Poppins ExtraLight" pitchFamily="2" charset="77"/>
                <a:cs typeface="Poppins ExtraLight" pitchFamily="2" charset="77"/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2DDED54C-4D4D-2B68-0330-6775E74F735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854117" y="-1"/>
            <a:ext cx="8331866" cy="1882585"/>
          </a:xfrm>
          <a:solidFill>
            <a:schemeClr val="bg2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endParaRPr lang="en-GB"/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4FB3285A-472B-BA5B-9117-21B1A57801C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26218" y="708004"/>
            <a:ext cx="7965782" cy="1174580"/>
          </a:xfrm>
        </p:spPr>
        <p:txBody>
          <a:bodyPr anchor="t"/>
          <a:lstStyle>
            <a:lvl1pPr algn="l">
              <a:lnSpc>
                <a:spcPct val="90000"/>
              </a:lnSpc>
              <a:defRPr sz="6000" b="0" i="0">
                <a:solidFill>
                  <a:schemeClr val="tx1"/>
                </a:solidFill>
                <a:latin typeface="Poppins ExtraLight" pitchFamily="2" charset="77"/>
                <a:cs typeface="Poppins ExtraLight" pitchFamily="2" charset="77"/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Today’s Agenda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8D18BDCF-2CAA-0109-CDBB-C68EA25B6E1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5435" y="6362533"/>
            <a:ext cx="1169392" cy="306000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F79B367-394D-390C-B619-216A26D7CDD1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Graphic 3">
            <a:extLst>
              <a:ext uri="{FF2B5EF4-FFF2-40B4-BE49-F238E27FC236}">
                <a16:creationId xmlns:a16="http://schemas.microsoft.com/office/drawing/2014/main" id="{68CB876D-855A-C17A-648E-0C55580AA10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60447"/>
          <a:stretch/>
        </p:blipFill>
        <p:spPr>
          <a:xfrm>
            <a:off x="0" y="664160"/>
            <a:ext cx="3470500" cy="1010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382406"/>
      </p:ext>
    </p:extLst>
  </p:cSld>
  <p:clrMapOvr>
    <a:masterClrMapping/>
  </p:clrMapOvr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C0A0410-718F-647E-2293-D8ADDF4C848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16" y="3429000"/>
            <a:ext cx="12185983" cy="3429000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26C92EE-3BFD-03D8-7F01-5532E462A69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 rot="16200000">
            <a:off x="2048400" y="-2481943"/>
            <a:ext cx="18000" cy="4114800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endParaRPr lang="en-GB"/>
          </a:p>
        </p:txBody>
      </p:sp>
      <p:sp>
        <p:nvSpPr>
          <p:cNvPr id="14" name="Footer Placeholder 1">
            <a:extLst>
              <a:ext uri="{FF2B5EF4-FFF2-40B4-BE49-F238E27FC236}">
                <a16:creationId xmlns:a16="http://schemas.microsoft.com/office/drawing/2014/main" id="{E42C7237-D665-9688-DBE0-D27B08E363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82891" y="6296425"/>
            <a:ext cx="4495800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5" name="Slide Number Placeholder 2">
            <a:extLst>
              <a:ext uri="{FF2B5EF4-FFF2-40B4-BE49-F238E27FC236}">
                <a16:creationId xmlns:a16="http://schemas.microsoft.com/office/drawing/2014/main" id="{886B5C93-B384-FC1D-4932-B7A7BC910E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8691" y="6296425"/>
            <a:ext cx="357625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Poppins ExtraLight" pitchFamily="2" charset="77"/>
                <a:cs typeface="Poppins ExtraLight" pitchFamily="2" charset="77"/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2DDED54C-4D4D-2B68-0330-6775E74F735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0" y="-1"/>
            <a:ext cx="3430800" cy="3430800"/>
          </a:xfrm>
          <a:solidFill>
            <a:schemeClr val="bg1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endParaRPr lang="en-GB"/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4FB3285A-472B-BA5B-9117-21B1A57801C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980329" y="1"/>
            <a:ext cx="8211671" cy="3428998"/>
          </a:xfrm>
        </p:spPr>
        <p:txBody>
          <a:bodyPr anchor="ctr"/>
          <a:lstStyle>
            <a:lvl1pPr algn="l">
              <a:lnSpc>
                <a:spcPct val="90000"/>
              </a:lnSpc>
              <a:defRPr sz="6000" b="0" i="0">
                <a:solidFill>
                  <a:schemeClr val="tx1"/>
                </a:solidFill>
                <a:latin typeface="Poppins ExtraLight" pitchFamily="2" charset="77"/>
                <a:cs typeface="Poppins ExtraLight" pitchFamily="2" charset="77"/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Divider or section </a:t>
            </a:r>
            <a:br>
              <a:rPr lang="en-GB"/>
            </a:br>
            <a:r>
              <a:rPr lang="en-GB"/>
              <a:t>title goes here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BEE6174C-8B75-B6C9-0C97-8F6809ED354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" y="0"/>
            <a:ext cx="3430800" cy="3428999"/>
          </a:xfrm>
          <a:noFill/>
        </p:spPr>
        <p:txBody>
          <a:bodyPr tIns="251999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5000" b="0" i="0">
                <a:gradFill>
                  <a:gsLst>
                    <a:gs pos="0">
                      <a:schemeClr val="accent2"/>
                    </a:gs>
                    <a:gs pos="99000">
                      <a:schemeClr val="accent1"/>
                    </a:gs>
                  </a:gsLst>
                  <a:lin ang="0" scaled="1"/>
                </a:gradFill>
                <a:latin typeface="Poppins Thin" pitchFamily="2" charset="77"/>
                <a:cs typeface="Poppins Thin" pitchFamily="2" charset="77"/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00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B09BA30-1DEC-1819-B3B4-4905A37F994A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raphic 6">
            <a:extLst>
              <a:ext uri="{FF2B5EF4-FFF2-40B4-BE49-F238E27FC236}">
                <a16:creationId xmlns:a16="http://schemas.microsoft.com/office/drawing/2014/main" id="{8EA14BF4-7169-3089-97E5-F93D276913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14801" y="3428998"/>
            <a:ext cx="8774265" cy="1010472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99AA912B-3510-54DE-244F-D9BBC5C30F2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05436" y="6362533"/>
            <a:ext cx="1169392" cy="33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033268"/>
      </p:ext>
    </p:extLst>
  </p:cSld>
  <p:clrMapOvr>
    <a:masterClrMapping/>
  </p:clrMapOvr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tatement slide #2 - no lin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6352"/>
            <a:ext cx="12193199" cy="6851647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925637" y="830948"/>
            <a:ext cx="8340725" cy="4572003"/>
          </a:xfrm>
        </p:spPr>
        <p:txBody>
          <a:bodyPr anchor="ctr"/>
          <a:lstStyle>
            <a:lvl1pPr algn="ctr">
              <a:lnSpc>
                <a:spcPct val="90000"/>
              </a:lnSpc>
              <a:defRPr sz="6000" b="0" i="0">
                <a:solidFill>
                  <a:schemeClr val="bg1"/>
                </a:solidFill>
                <a:latin typeface="Poppins ExtraLight" pitchFamily="2" charset="77"/>
                <a:cs typeface="Poppins ExtraLight" pitchFamily="2" charset="77"/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</a:t>
            </a:r>
            <a:br>
              <a:rPr lang="en-GB"/>
            </a:br>
            <a:r>
              <a:rPr lang="en-GB"/>
              <a:t>goes here</a:t>
            </a:r>
          </a:p>
        </p:txBody>
      </p:sp>
      <p:sp>
        <p:nvSpPr>
          <p:cNvPr id="7" name="Footer Placeholder 1">
            <a:extLst>
              <a:ext uri="{FF2B5EF4-FFF2-40B4-BE49-F238E27FC236}">
                <a16:creationId xmlns:a16="http://schemas.microsoft.com/office/drawing/2014/main" id="{E75ED0BB-E2C9-7C0C-26E2-BC1652112A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82891" y="6296425"/>
            <a:ext cx="4495800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58746FD9-2940-C5E7-3A89-0B78583FFE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8691" y="6296425"/>
            <a:ext cx="357625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Poppins ExtraLight" pitchFamily="2" charset="77"/>
                <a:cs typeface="Poppins ExtraLight" pitchFamily="2" charset="77"/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AFD14E3-0BA7-F7B6-B730-48F6007D9B9E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Graphic 3">
            <a:extLst>
              <a:ext uri="{FF2B5EF4-FFF2-40B4-BE49-F238E27FC236}">
                <a16:creationId xmlns:a16="http://schemas.microsoft.com/office/drawing/2014/main" id="{27258B20-4977-CDCF-4986-9219A221F3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5436" y="6362533"/>
            <a:ext cx="1169392" cy="33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865346"/>
      </p:ext>
    </p:extLst>
  </p:cSld>
  <p:clrMapOvr>
    <a:masterClrMapping/>
  </p:clrMapOvr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Statement extra #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3200" cy="68580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C9716D-26D7-9DDA-1A26-3C44D65B59A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242838"/>
      </p:ext>
    </p:extLst>
  </p:cSld>
  <p:clrMapOvr>
    <a:masterClrMapping/>
  </p:clrMapOvr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10769600" cy="403914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C28614B1-F0A0-489A-3AAD-33E68C54668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3173897971"/>
      </p:ext>
    </p:extLst>
  </p:cSld>
  <p:clrMapOvr>
    <a:masterClrMapping/>
  </p:clrMapOvr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- image b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98C29CC-6571-16C4-0A5E-9E0F6D8748F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A9841F99-C985-AB78-6849-672E7971F56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0" y="4106"/>
            <a:ext cx="12192000" cy="6151390"/>
          </a:xfrm>
          <a:blipFill>
            <a:blip r:embed="rId2">
              <a:alphaModFix amt="50000"/>
            </a:blip>
            <a:stretch>
              <a:fillRect t="-1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10769600" cy="40391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C28614B1-F0A0-489A-3AAD-33E68C54668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C81CFAAB-8D25-A525-5A66-7CC1F8C51AE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4266" y="0"/>
            <a:ext cx="18000" cy="687600"/>
          </a:xfrm>
          <a:solidFill>
            <a:schemeClr val="bg1"/>
          </a:soli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81BC34C1-86ED-B6CD-4FA1-BFE76FBC98BF}"/>
              </a:ext>
            </a:extLst>
          </p:cNvPr>
          <p:cNvSpPr/>
          <p:nvPr/>
        </p:nvSpPr>
        <p:spPr>
          <a:xfrm>
            <a:off x="0" y="-490506"/>
            <a:ext cx="2731089" cy="369442"/>
          </a:xfrm>
          <a:prstGeom prst="roundRect">
            <a:avLst>
              <a:gd name="adj" fmla="val 23242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NB: </a:t>
            </a:r>
            <a:r>
              <a:rPr lang="en-GB" sz="900">
                <a:solidFill>
                  <a:schemeClr val="tx1"/>
                </a:solidFill>
              </a:rPr>
              <a:t>Headline line to be used over imagery on this slide. Not to be used on statement text</a:t>
            </a:r>
            <a:endParaRPr lang="en-GB" sz="9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625083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D798BC00-B01A-E343-A0B1-922D76DDE8A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60240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85" name="Picture Placeholder 84">
            <a:extLst>
              <a:ext uri="{FF2B5EF4-FFF2-40B4-BE49-F238E27FC236}">
                <a16:creationId xmlns:a16="http://schemas.microsoft.com/office/drawing/2014/main" id="{0F7F3397-EEED-EA47-A2AD-81D57E9F24D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525877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09" name="Text Placeholder 108">
            <a:extLst>
              <a:ext uri="{FF2B5EF4-FFF2-40B4-BE49-F238E27FC236}">
                <a16:creationId xmlns:a16="http://schemas.microsoft.com/office/drawing/2014/main" id="{C166AB35-C896-6742-85BF-C7F48781682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76346" y="2694576"/>
            <a:ext cx="6987385" cy="193040"/>
          </a:xfrm>
          <a:custGeom>
            <a:avLst/>
            <a:gdLst>
              <a:gd name="connsiteX0" fmla="*/ 4893155 w 6987385"/>
              <a:gd name="connsiteY0" fmla="*/ 0 h 193040"/>
              <a:gd name="connsiteX1" fmla="*/ 6987385 w 6987385"/>
              <a:gd name="connsiteY1" fmla="*/ 0 h 193040"/>
              <a:gd name="connsiteX2" fmla="*/ 6939125 w 6987385"/>
              <a:gd name="connsiteY2" fmla="*/ 193040 h 193040"/>
              <a:gd name="connsiteX3" fmla="*/ 4844895 w 6987385"/>
              <a:gd name="connsiteY3" fmla="*/ 193040 h 193040"/>
              <a:gd name="connsiteX4" fmla="*/ 2482479 w 6987385"/>
              <a:gd name="connsiteY4" fmla="*/ 0 h 193040"/>
              <a:gd name="connsiteX5" fmla="*/ 4576709 w 6987385"/>
              <a:gd name="connsiteY5" fmla="*/ 0 h 193040"/>
              <a:gd name="connsiteX6" fmla="*/ 4528449 w 6987385"/>
              <a:gd name="connsiteY6" fmla="*/ 193040 h 193040"/>
              <a:gd name="connsiteX7" fmla="*/ 2434219 w 6987385"/>
              <a:gd name="connsiteY7" fmla="*/ 193040 h 193040"/>
              <a:gd name="connsiteX8" fmla="*/ 48260 w 6987385"/>
              <a:gd name="connsiteY8" fmla="*/ 0 h 193040"/>
              <a:gd name="connsiteX9" fmla="*/ 2142490 w 6987385"/>
              <a:gd name="connsiteY9" fmla="*/ 0 h 193040"/>
              <a:gd name="connsiteX10" fmla="*/ 2094230 w 6987385"/>
              <a:gd name="connsiteY10" fmla="*/ 193040 h 193040"/>
              <a:gd name="connsiteX11" fmla="*/ 0 w 6987385"/>
              <a:gd name="connsiteY11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87385" h="193040">
                <a:moveTo>
                  <a:pt x="4893155" y="0"/>
                </a:moveTo>
                <a:lnTo>
                  <a:pt x="6987385" y="0"/>
                </a:lnTo>
                <a:lnTo>
                  <a:pt x="6939125" y="193040"/>
                </a:lnTo>
                <a:lnTo>
                  <a:pt x="4844895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88" name="Text Placeholder 81">
            <a:extLst>
              <a:ext uri="{FF2B5EF4-FFF2-40B4-BE49-F238E27FC236}">
                <a16:creationId xmlns:a16="http://schemas.microsoft.com/office/drawing/2014/main" id="{1CED5A16-B463-314C-B456-97E3336C23D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94459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89" name="Picture Placeholder 84">
            <a:extLst>
              <a:ext uri="{FF2B5EF4-FFF2-40B4-BE49-F238E27FC236}">
                <a16:creationId xmlns:a16="http://schemas.microsoft.com/office/drawing/2014/main" id="{D1A6172D-643F-094E-B2AC-827DA7595F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960096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91" name="Text Placeholder 81">
            <a:extLst>
              <a:ext uri="{FF2B5EF4-FFF2-40B4-BE49-F238E27FC236}">
                <a16:creationId xmlns:a16="http://schemas.microsoft.com/office/drawing/2014/main" id="{FD32CB0F-A61C-DE43-80D0-CC8EB9F2B95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05135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2" name="Picture Placeholder 84">
            <a:extLst>
              <a:ext uri="{FF2B5EF4-FFF2-40B4-BE49-F238E27FC236}">
                <a16:creationId xmlns:a16="http://schemas.microsoft.com/office/drawing/2014/main" id="{C6A2E891-2A97-0549-B77E-A7A24D1452E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370772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94" name="Text Placeholder 81">
            <a:extLst>
              <a:ext uri="{FF2B5EF4-FFF2-40B4-BE49-F238E27FC236}">
                <a16:creationId xmlns:a16="http://schemas.microsoft.com/office/drawing/2014/main" id="{6DC82DE1-2EEB-5040-8A65-5E18D5B61A5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840620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5" name="Picture Placeholder 84">
            <a:extLst>
              <a:ext uri="{FF2B5EF4-FFF2-40B4-BE49-F238E27FC236}">
                <a16:creationId xmlns:a16="http://schemas.microsoft.com/office/drawing/2014/main" id="{9864672D-59E2-1E4F-A74F-43D30EE2EFE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3906257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10" name="Text Placeholder 109">
            <a:extLst>
              <a:ext uri="{FF2B5EF4-FFF2-40B4-BE49-F238E27FC236}">
                <a16:creationId xmlns:a16="http://schemas.microsoft.com/office/drawing/2014/main" id="{DA3E9A29-365D-264C-AEDD-684F94EFF27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856726" y="5304217"/>
            <a:ext cx="6987385" cy="193040"/>
          </a:xfrm>
          <a:custGeom>
            <a:avLst/>
            <a:gdLst>
              <a:gd name="connsiteX0" fmla="*/ 4893155 w 6987385"/>
              <a:gd name="connsiteY0" fmla="*/ 0 h 193040"/>
              <a:gd name="connsiteX1" fmla="*/ 6987385 w 6987385"/>
              <a:gd name="connsiteY1" fmla="*/ 0 h 193040"/>
              <a:gd name="connsiteX2" fmla="*/ 6939125 w 6987385"/>
              <a:gd name="connsiteY2" fmla="*/ 193040 h 193040"/>
              <a:gd name="connsiteX3" fmla="*/ 4844895 w 6987385"/>
              <a:gd name="connsiteY3" fmla="*/ 193040 h 193040"/>
              <a:gd name="connsiteX4" fmla="*/ 2482479 w 6987385"/>
              <a:gd name="connsiteY4" fmla="*/ 0 h 193040"/>
              <a:gd name="connsiteX5" fmla="*/ 4576709 w 6987385"/>
              <a:gd name="connsiteY5" fmla="*/ 0 h 193040"/>
              <a:gd name="connsiteX6" fmla="*/ 4528449 w 6987385"/>
              <a:gd name="connsiteY6" fmla="*/ 193040 h 193040"/>
              <a:gd name="connsiteX7" fmla="*/ 2434219 w 6987385"/>
              <a:gd name="connsiteY7" fmla="*/ 193040 h 193040"/>
              <a:gd name="connsiteX8" fmla="*/ 48260 w 6987385"/>
              <a:gd name="connsiteY8" fmla="*/ 0 h 193040"/>
              <a:gd name="connsiteX9" fmla="*/ 2142490 w 6987385"/>
              <a:gd name="connsiteY9" fmla="*/ 0 h 193040"/>
              <a:gd name="connsiteX10" fmla="*/ 2094230 w 6987385"/>
              <a:gd name="connsiteY10" fmla="*/ 193040 h 193040"/>
              <a:gd name="connsiteX11" fmla="*/ 0 w 6987385"/>
              <a:gd name="connsiteY11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87385" h="193040">
                <a:moveTo>
                  <a:pt x="4893155" y="0"/>
                </a:moveTo>
                <a:lnTo>
                  <a:pt x="6987385" y="0"/>
                </a:lnTo>
                <a:lnTo>
                  <a:pt x="6939125" y="193040"/>
                </a:lnTo>
                <a:lnTo>
                  <a:pt x="4844895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7" name="Text Placeholder 81">
            <a:extLst>
              <a:ext uri="{FF2B5EF4-FFF2-40B4-BE49-F238E27FC236}">
                <a16:creationId xmlns:a16="http://schemas.microsoft.com/office/drawing/2014/main" id="{2F2F7D6C-5B5A-114D-8F3F-DA9C47FEC26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74839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8" name="Picture Placeholder 84">
            <a:extLst>
              <a:ext uri="{FF2B5EF4-FFF2-40B4-BE49-F238E27FC236}">
                <a16:creationId xmlns:a16="http://schemas.microsoft.com/office/drawing/2014/main" id="{F41B96F4-97F1-6448-A093-4383407B9629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6340476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00" name="Text Placeholder 81">
            <a:extLst>
              <a:ext uri="{FF2B5EF4-FFF2-40B4-BE49-F238E27FC236}">
                <a16:creationId xmlns:a16="http://schemas.microsoft.com/office/drawing/2014/main" id="{8C4E34AE-B57E-B541-8BD7-7CE5CA6D072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85515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1" name="Picture Placeholder 84">
            <a:extLst>
              <a:ext uri="{FF2B5EF4-FFF2-40B4-BE49-F238E27FC236}">
                <a16:creationId xmlns:a16="http://schemas.microsoft.com/office/drawing/2014/main" id="{7178C4D6-340E-FB4C-B20B-E218AAA6C0C3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8751152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0"/>
            <a:ext cx="3120815" cy="6502400"/>
          </a:xfrm>
        </p:spPr>
        <p:txBody>
          <a:bodyPr anchor="ctr">
            <a:normAutofit/>
          </a:bodyPr>
          <a:lstStyle>
            <a:lvl1pPr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GB"/>
              <a:t>Who’s in the room?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3" name="Text Placeholder 81">
            <a:extLst>
              <a:ext uri="{FF2B5EF4-FFF2-40B4-BE49-F238E27FC236}">
                <a16:creationId xmlns:a16="http://schemas.microsoft.com/office/drawing/2014/main" id="{7E0D0B2A-74C6-F544-B979-122FB08EAB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-2844492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0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4" name="Picture Placeholder 84">
            <a:extLst>
              <a:ext uri="{FF2B5EF4-FFF2-40B4-BE49-F238E27FC236}">
                <a16:creationId xmlns:a16="http://schemas.microsoft.com/office/drawing/2014/main" id="{D0DB8D45-0BA0-7C45-AF18-2BF1AF60CCD8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-2778855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06" name="Text Placeholder 81">
            <a:extLst>
              <a:ext uri="{FF2B5EF4-FFF2-40B4-BE49-F238E27FC236}">
                <a16:creationId xmlns:a16="http://schemas.microsoft.com/office/drawing/2014/main" id="{F19C58E5-3706-D849-B1FB-D04CCCFC09E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-410273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7" name="Picture Placeholder 84">
            <a:extLst>
              <a:ext uri="{FF2B5EF4-FFF2-40B4-BE49-F238E27FC236}">
                <a16:creationId xmlns:a16="http://schemas.microsoft.com/office/drawing/2014/main" id="{DE1FF348-F469-484B-821E-0676CD8FC528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-344636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11" name="Text Placeholder 81">
            <a:extLst>
              <a:ext uri="{FF2B5EF4-FFF2-40B4-BE49-F238E27FC236}">
                <a16:creationId xmlns:a16="http://schemas.microsoft.com/office/drawing/2014/main" id="{76303C0A-F9BB-C94D-8821-CF7DC825DF8B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005444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2" name="Picture Placeholder 84">
            <a:extLst>
              <a:ext uri="{FF2B5EF4-FFF2-40B4-BE49-F238E27FC236}">
                <a16:creationId xmlns:a16="http://schemas.microsoft.com/office/drawing/2014/main" id="{6E301ED4-7195-8946-8990-DA94FE5C8898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2071081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14" name="Text Placeholder 81">
            <a:extLst>
              <a:ext uri="{FF2B5EF4-FFF2-40B4-BE49-F238E27FC236}">
                <a16:creationId xmlns:a16="http://schemas.microsoft.com/office/drawing/2014/main" id="{F283A561-8613-8D48-8F20-EF710CB0BFD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439663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5" name="Picture Placeholder 84">
            <a:extLst>
              <a:ext uri="{FF2B5EF4-FFF2-40B4-BE49-F238E27FC236}">
                <a16:creationId xmlns:a16="http://schemas.microsoft.com/office/drawing/2014/main" id="{E0462B2D-83BE-2742-B468-05908CC2B4C0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4505300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30" name="Text Placeholder 129">
            <a:extLst>
              <a:ext uri="{FF2B5EF4-FFF2-40B4-BE49-F238E27FC236}">
                <a16:creationId xmlns:a16="http://schemas.microsoft.com/office/drawing/2014/main" id="{50B106BD-3822-2A4D-B695-9372E8B077F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-2828386" y="-1149071"/>
            <a:ext cx="9426645" cy="193040"/>
          </a:xfrm>
          <a:custGeom>
            <a:avLst/>
            <a:gdLst>
              <a:gd name="connsiteX0" fmla="*/ 7332415 w 9426645"/>
              <a:gd name="connsiteY0" fmla="*/ 0 h 193040"/>
              <a:gd name="connsiteX1" fmla="*/ 9426645 w 9426645"/>
              <a:gd name="connsiteY1" fmla="*/ 0 h 193040"/>
              <a:gd name="connsiteX2" fmla="*/ 9378385 w 9426645"/>
              <a:gd name="connsiteY2" fmla="*/ 193040 h 193040"/>
              <a:gd name="connsiteX3" fmla="*/ 7284155 w 9426645"/>
              <a:gd name="connsiteY3" fmla="*/ 193040 h 193040"/>
              <a:gd name="connsiteX4" fmla="*/ 4898196 w 9426645"/>
              <a:gd name="connsiteY4" fmla="*/ 0 h 193040"/>
              <a:gd name="connsiteX5" fmla="*/ 6992426 w 9426645"/>
              <a:gd name="connsiteY5" fmla="*/ 0 h 193040"/>
              <a:gd name="connsiteX6" fmla="*/ 6944166 w 9426645"/>
              <a:gd name="connsiteY6" fmla="*/ 193040 h 193040"/>
              <a:gd name="connsiteX7" fmla="*/ 4849936 w 9426645"/>
              <a:gd name="connsiteY7" fmla="*/ 193040 h 193040"/>
              <a:gd name="connsiteX8" fmla="*/ 2482479 w 9426645"/>
              <a:gd name="connsiteY8" fmla="*/ 0 h 193040"/>
              <a:gd name="connsiteX9" fmla="*/ 4576709 w 9426645"/>
              <a:gd name="connsiteY9" fmla="*/ 0 h 193040"/>
              <a:gd name="connsiteX10" fmla="*/ 4528449 w 9426645"/>
              <a:gd name="connsiteY10" fmla="*/ 193040 h 193040"/>
              <a:gd name="connsiteX11" fmla="*/ 2434219 w 9426645"/>
              <a:gd name="connsiteY11" fmla="*/ 193040 h 193040"/>
              <a:gd name="connsiteX12" fmla="*/ 48260 w 9426645"/>
              <a:gd name="connsiteY12" fmla="*/ 0 h 193040"/>
              <a:gd name="connsiteX13" fmla="*/ 2142490 w 9426645"/>
              <a:gd name="connsiteY13" fmla="*/ 0 h 193040"/>
              <a:gd name="connsiteX14" fmla="*/ 2094230 w 9426645"/>
              <a:gd name="connsiteY14" fmla="*/ 193040 h 193040"/>
              <a:gd name="connsiteX15" fmla="*/ 0 w 9426645"/>
              <a:gd name="connsiteY15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426645" h="193040">
                <a:moveTo>
                  <a:pt x="7332415" y="0"/>
                </a:moveTo>
                <a:lnTo>
                  <a:pt x="9426645" y="0"/>
                </a:lnTo>
                <a:lnTo>
                  <a:pt x="9378385" y="193040"/>
                </a:lnTo>
                <a:lnTo>
                  <a:pt x="7284155" y="193040"/>
                </a:lnTo>
                <a:close/>
                <a:moveTo>
                  <a:pt x="4898196" y="0"/>
                </a:moveTo>
                <a:lnTo>
                  <a:pt x="6992426" y="0"/>
                </a:lnTo>
                <a:lnTo>
                  <a:pt x="6944166" y="193040"/>
                </a:lnTo>
                <a:lnTo>
                  <a:pt x="4849936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17" name="Text Placeholder 81">
            <a:extLst>
              <a:ext uri="{FF2B5EF4-FFF2-40B4-BE49-F238E27FC236}">
                <a16:creationId xmlns:a16="http://schemas.microsoft.com/office/drawing/2014/main" id="{3449C71E-0385-3546-96E4-0733A896EC9D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637100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8" name="Picture Placeholder 84">
            <a:extLst>
              <a:ext uri="{FF2B5EF4-FFF2-40B4-BE49-F238E27FC236}">
                <a16:creationId xmlns:a16="http://schemas.microsoft.com/office/drawing/2014/main" id="{028147C7-EA5C-5948-B47C-5BDE1CFD9589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7702737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20" name="Text Placeholder 81">
            <a:extLst>
              <a:ext uri="{FF2B5EF4-FFF2-40B4-BE49-F238E27FC236}">
                <a16:creationId xmlns:a16="http://schemas.microsoft.com/office/drawing/2014/main" id="{F57E074B-A28E-DD4E-B544-FEA023E9249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0071319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21" name="Picture Placeholder 84">
            <a:extLst>
              <a:ext uri="{FF2B5EF4-FFF2-40B4-BE49-F238E27FC236}">
                <a16:creationId xmlns:a16="http://schemas.microsoft.com/office/drawing/2014/main" id="{2BC78A02-BEEC-7A45-905E-15B201C46999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10136956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29" name="Text Placeholder 128">
            <a:extLst>
              <a:ext uri="{FF2B5EF4-FFF2-40B4-BE49-F238E27FC236}">
                <a16:creationId xmlns:a16="http://schemas.microsoft.com/office/drawing/2014/main" id="{5AD38A9A-5E25-024C-A999-557AA4DC5988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7653206" y="-1149071"/>
            <a:ext cx="4576709" cy="193040"/>
          </a:xfrm>
          <a:custGeom>
            <a:avLst/>
            <a:gdLst>
              <a:gd name="connsiteX0" fmla="*/ 2482479 w 4576709"/>
              <a:gd name="connsiteY0" fmla="*/ 0 h 193040"/>
              <a:gd name="connsiteX1" fmla="*/ 4576709 w 4576709"/>
              <a:gd name="connsiteY1" fmla="*/ 0 h 193040"/>
              <a:gd name="connsiteX2" fmla="*/ 4528449 w 4576709"/>
              <a:gd name="connsiteY2" fmla="*/ 193040 h 193040"/>
              <a:gd name="connsiteX3" fmla="*/ 2434219 w 4576709"/>
              <a:gd name="connsiteY3" fmla="*/ 193040 h 193040"/>
              <a:gd name="connsiteX4" fmla="*/ 48260 w 4576709"/>
              <a:gd name="connsiteY4" fmla="*/ 0 h 193040"/>
              <a:gd name="connsiteX5" fmla="*/ 2142490 w 4576709"/>
              <a:gd name="connsiteY5" fmla="*/ 0 h 193040"/>
              <a:gd name="connsiteX6" fmla="*/ 2094230 w 4576709"/>
              <a:gd name="connsiteY6" fmla="*/ 193040 h 193040"/>
              <a:gd name="connsiteX7" fmla="*/ 0 w 4576709"/>
              <a:gd name="connsiteY7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76709" h="193040"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96473027"/>
      </p:ext>
    </p:extLst>
  </p:cSld>
  <p:clrMapOvr>
    <a:masterClrMapping/>
  </p:clrMapOvr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r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6354"/>
            <a:ext cx="60960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279724"/>
            <a:ext cx="4990063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2" y="2060575"/>
            <a:ext cx="4990063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A0763B5E-38DF-023F-E8B2-FB8239862B5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5CD65030-0296-E4D2-FE4E-25C29457A87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095448" y="4106"/>
            <a:ext cx="6096551" cy="6151390"/>
          </a:xfrm>
          <a:blipFill>
            <a:blip r:embed="rId2">
              <a:alphaModFix amt="50000"/>
            </a:blip>
            <a:stretch>
              <a:fillRect l="-74102" t="-1" r="-25880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51770893"/>
      </p:ext>
    </p:extLst>
  </p:cSld>
  <p:clrMapOvr>
    <a:masterClrMapping/>
  </p:clrMapOvr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age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25B551D-5B5A-829C-5115-39B1928DFEB9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096000" cy="616185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4799" y="279724"/>
            <a:ext cx="4990063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65350" y="2060575"/>
            <a:ext cx="4990063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A0763B5E-38DF-023F-E8B2-FB8239862B5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7B7409F4-0564-A47F-1F56-9D4E290E7DB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-551" y="4106"/>
            <a:ext cx="6096551" cy="6151390"/>
          </a:xfrm>
          <a:blipFill>
            <a:blip r:embed="rId2">
              <a:alphaModFix amt="50000"/>
            </a:blip>
            <a:stretch>
              <a:fillRect l="-74102" t="-1" r="-25880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49F85BC-4DBE-B406-B57B-AF66F410C89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218473"/>
      </p:ext>
    </p:extLst>
  </p:cSld>
  <p:clrMapOvr>
    <a:masterClrMapping/>
  </p:clrMapOvr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 w/ black box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3ED1FE6-CCD1-0F61-EEE3-77211EA183CB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8196262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8196262" cy="4108450"/>
          </a:xfrm>
        </p:spPr>
        <p:txBody>
          <a:bodyPr numCol="2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6FB04FF-5BAC-2BD5-FC22-039F925B7A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4" y="0"/>
            <a:ext cx="2568575" cy="6169025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0FD9022-2914-7F52-5A0E-72641AC75369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3668483-4313-0757-44B1-0DAF434D9D0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88794"/>
      </p:ext>
    </p:extLst>
  </p:cSld>
  <p:clrMapOvr>
    <a:masterClrMapping/>
  </p:clrMapOvr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colour + adjustable RH box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BB7B82BD-D7C9-EA27-38C8-696390309C2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4" y="-1"/>
            <a:ext cx="2568575" cy="6169028"/>
          </a:xfr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520AFED-62E3-D680-8583-5024D77E7F21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A5F6F261-3084-02CA-45B7-471636DD7D0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1175539229"/>
      </p:ext>
    </p:extLst>
  </p:cSld>
  <p:clrMapOvr>
    <a:masterClrMapping/>
  </p:clrMapOvr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imag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E512F60-D130-DB98-71CB-5C4FFFC9D2B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33A3E4B8-D659-5EC6-927A-2121CE38D98B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44B72F44-5AB1-E902-7CC4-B41BD904D93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9623423" y="0"/>
            <a:ext cx="2568577" cy="6169024"/>
          </a:xfrm>
          <a:blipFill>
            <a:blip r:embed="rId2">
              <a:alphaModFix amt="50000"/>
            </a:blip>
            <a:stretch>
              <a:fillRect l="-175840" r="-198820" b="-11168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147911844"/>
      </p:ext>
    </p:extLst>
  </p:cSld>
  <p:clrMapOvr>
    <a:masterClrMapping/>
  </p:clrMapOvr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image + black box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131789" y="6354"/>
            <a:ext cx="44958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BB7B82BD-D7C9-EA27-38C8-696390309C2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5" y="0"/>
            <a:ext cx="2568575" cy="6155496"/>
          </a:xfr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tx2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72AE0620-5A7D-A48E-B01F-3591700519A5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082DFB5-476D-FDB4-BD41-94507041659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5D5E23AB-5A3D-9739-B299-6AB5D2B5E24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130800" y="4106"/>
            <a:ext cx="4491635" cy="6151390"/>
          </a:xfrm>
          <a:blipFill>
            <a:blip r:embed="rId2">
              <a:alphaModFix amt="50000"/>
            </a:blip>
            <a:stretch>
              <a:fillRect l="-114230" t="-1" r="-57208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17686063"/>
      </p:ext>
    </p:extLst>
  </p:cSld>
  <p:clrMapOvr>
    <a:masterClrMapping/>
  </p:clrMapOvr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/3 block colour R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180F0D3-D3D2-FCBE-7CC6-8A24306B133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7206868"/>
      </p:ext>
    </p:extLst>
  </p:cSld>
  <p:clrMapOvr>
    <a:masterClrMapping/>
  </p:clrMapOvr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/3 block colour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5C62386-C2D0-5EC4-1719-ABF5CBCA155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D0BA5EC-C268-31D2-8958-3C1653EDD95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E04E838-2183-E3BB-3141-D1926AC0B6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358843"/>
      </p:ext>
    </p:extLst>
  </p:cSld>
  <p:clrMapOvr>
    <a:masterClrMapping/>
  </p:clrMapOvr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reativ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959E86-D769-AF18-FB19-1E9646A2CA2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924050" y="1901825"/>
            <a:ext cx="10267950" cy="4956175"/>
          </a:xfrm>
          <a:solidFill>
            <a:srgbClr val="EDE9E9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16726" y="2409290"/>
            <a:ext cx="9138202" cy="3759735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0BA130C7-4808-D37A-BE2C-C22372221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7555463" cy="1615858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D089134-C6DB-9A9F-4DA0-0BCDAC24012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4B2EC7E2-CD96-FF88-9EF9-74E3EA4B226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62940"/>
      </p:ext>
    </p:extLst>
  </p:cSld>
  <p:clrMapOvr>
    <a:masterClrMapping/>
  </p:clrMapOvr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reative layout w/ image b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8387A65D-6D84-C023-E177-352907DB2C1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901825 h 6858000"/>
              <a:gd name="connsiteX3" fmla="*/ 1924050 w 12192000"/>
              <a:gd name="connsiteY3" fmla="*/ 1901825 h 6858000"/>
              <a:gd name="connsiteX4" fmla="*/ 1924050 w 12192000"/>
              <a:gd name="connsiteY4" fmla="*/ 6858000 h 6858000"/>
              <a:gd name="connsiteX5" fmla="*/ 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901825"/>
                </a:lnTo>
                <a:lnTo>
                  <a:pt x="1924050" y="1901825"/>
                </a:lnTo>
                <a:lnTo>
                  <a:pt x="19240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16726" y="2409290"/>
            <a:ext cx="9138202" cy="3759735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0BA130C7-4808-D37A-BE2C-C22372221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7555463" cy="161585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6133B677-29A5-A0EC-E6BD-A37065FD786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4266" y="0"/>
            <a:ext cx="18000" cy="687600"/>
          </a:xfrm>
          <a:solidFill>
            <a:schemeClr val="bg1"/>
          </a:soli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574CA71-4FEB-E6F8-25A7-3AC9F40B9080}"/>
              </a:ext>
            </a:extLst>
          </p:cNvPr>
          <p:cNvSpPr/>
          <p:nvPr/>
        </p:nvSpPr>
        <p:spPr>
          <a:xfrm>
            <a:off x="0" y="-490506"/>
            <a:ext cx="2731089" cy="369442"/>
          </a:xfrm>
          <a:prstGeom prst="roundRect">
            <a:avLst>
              <a:gd name="adj" fmla="val 23242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NB: </a:t>
            </a:r>
            <a:r>
              <a:rPr lang="en-GB" sz="900">
                <a:solidFill>
                  <a:schemeClr val="tx1"/>
                </a:solidFill>
              </a:rPr>
              <a:t>Headline line to be used over imagery on this slide. Not to be used on statement text</a:t>
            </a:r>
            <a:endParaRPr lang="en-GB" sz="900" b="0">
              <a:solidFill>
                <a:schemeClr val="tx1"/>
              </a:solidFill>
            </a:endParaRP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02F52FF-72A7-3296-FB5A-B30071B9366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1901825 h 6858000"/>
              <a:gd name="connsiteX3" fmla="*/ 10267950 w 12192000"/>
              <a:gd name="connsiteY3" fmla="*/ 1901825 h 6858000"/>
              <a:gd name="connsiteX4" fmla="*/ 10267950 w 12192000"/>
              <a:gd name="connsiteY4" fmla="*/ 6858000 h 6858000"/>
              <a:gd name="connsiteX5" fmla="*/ 1219200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1901825"/>
                </a:lnTo>
                <a:lnTo>
                  <a:pt x="10267950" y="1901825"/>
                </a:lnTo>
                <a:lnTo>
                  <a:pt x="10267950" y="6858000"/>
                </a:lnTo>
                <a:lnTo>
                  <a:pt x="12192000" y="6858000"/>
                </a:lnTo>
                <a:close/>
              </a:path>
            </a:pathLst>
          </a:custGeom>
          <a:blipFill>
            <a:blip r:embed="rId2">
              <a:alphaModFix amt="75000"/>
            </a:blip>
            <a:stretch>
              <a:fillRect l="16936" r="-16936"/>
            </a:stretch>
          </a:blipFill>
        </p:spPr>
        <p:txBody>
          <a:bodyPr wrap="square" anchor="ctr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10A644E-33FA-503E-CB70-FE394514D05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37384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>
            <a:extLst>
              <a:ext uri="{FF2B5EF4-FFF2-40B4-BE49-F238E27FC236}">
                <a16:creationId xmlns:a16="http://schemas.microsoft.com/office/drawing/2014/main" id="{EF1D07A6-4178-244F-A520-0414F302AC0A}"/>
              </a:ext>
            </a:extLst>
          </p:cNvPr>
          <p:cNvSpPr txBox="1">
            <a:spLocks/>
          </p:cNvSpPr>
          <p:nvPr userDrawn="1"/>
        </p:nvSpPr>
        <p:spPr>
          <a:xfrm>
            <a:off x="615017" y="606552"/>
            <a:ext cx="5740063" cy="11927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tabLst>
                <a:tab pos="1778000" algn="l"/>
              </a:tabLst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>
                <a:solidFill>
                  <a:schemeClr val="bg1"/>
                </a:solidFill>
              </a:rPr>
              <a:t>Todays Agenda</a:t>
            </a:r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 userDrawn="1"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4B84F29C-D94D-954F-84AE-B2D3A9F3937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3636" y="1879600"/>
            <a:ext cx="10567928" cy="3085507"/>
          </a:xfrm>
          <a:custGeom>
            <a:avLst/>
            <a:gdLst>
              <a:gd name="connsiteX0" fmla="*/ 7621350 w 10567928"/>
              <a:gd name="connsiteY0" fmla="*/ 0 h 3085507"/>
              <a:gd name="connsiteX1" fmla="*/ 10567928 w 10567928"/>
              <a:gd name="connsiteY1" fmla="*/ 0 h 3085507"/>
              <a:gd name="connsiteX2" fmla="*/ 9796551 w 10567928"/>
              <a:gd name="connsiteY2" fmla="*/ 3085507 h 3085507"/>
              <a:gd name="connsiteX3" fmla="*/ 6849973 w 10567928"/>
              <a:gd name="connsiteY3" fmla="*/ 3085507 h 3085507"/>
              <a:gd name="connsiteX4" fmla="*/ 4185698 w 10567928"/>
              <a:gd name="connsiteY4" fmla="*/ 0 h 3085507"/>
              <a:gd name="connsiteX5" fmla="*/ 7132276 w 10567928"/>
              <a:gd name="connsiteY5" fmla="*/ 0 h 3085507"/>
              <a:gd name="connsiteX6" fmla="*/ 6360899 w 10567928"/>
              <a:gd name="connsiteY6" fmla="*/ 3085507 h 3085507"/>
              <a:gd name="connsiteX7" fmla="*/ 3414321 w 10567928"/>
              <a:gd name="connsiteY7" fmla="*/ 3085507 h 3085507"/>
              <a:gd name="connsiteX8" fmla="*/ 771377 w 10567928"/>
              <a:gd name="connsiteY8" fmla="*/ 0 h 3085507"/>
              <a:gd name="connsiteX9" fmla="*/ 3717955 w 10567928"/>
              <a:gd name="connsiteY9" fmla="*/ 0 h 3085507"/>
              <a:gd name="connsiteX10" fmla="*/ 2946578 w 10567928"/>
              <a:gd name="connsiteY10" fmla="*/ 3085507 h 3085507"/>
              <a:gd name="connsiteX11" fmla="*/ 0 w 10567928"/>
              <a:gd name="connsiteY11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567928" h="3085507">
                <a:moveTo>
                  <a:pt x="7621350" y="0"/>
                </a:moveTo>
                <a:lnTo>
                  <a:pt x="10567928" y="0"/>
                </a:lnTo>
                <a:lnTo>
                  <a:pt x="9796551" y="3085507"/>
                </a:lnTo>
                <a:lnTo>
                  <a:pt x="684997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6CBD5F40-1D90-DD4C-B6B7-B57D94A8012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-4780221" y="-3701053"/>
            <a:ext cx="7132276" cy="3085507"/>
          </a:xfrm>
          <a:custGeom>
            <a:avLst/>
            <a:gdLst>
              <a:gd name="connsiteX0" fmla="*/ 4185698 w 7132276"/>
              <a:gd name="connsiteY0" fmla="*/ 0 h 3085507"/>
              <a:gd name="connsiteX1" fmla="*/ 7132276 w 7132276"/>
              <a:gd name="connsiteY1" fmla="*/ 0 h 3085507"/>
              <a:gd name="connsiteX2" fmla="*/ 6360899 w 7132276"/>
              <a:gd name="connsiteY2" fmla="*/ 3085507 h 3085507"/>
              <a:gd name="connsiteX3" fmla="*/ 3414321 w 7132276"/>
              <a:gd name="connsiteY3" fmla="*/ 3085507 h 3085507"/>
              <a:gd name="connsiteX4" fmla="*/ 771377 w 7132276"/>
              <a:gd name="connsiteY4" fmla="*/ 0 h 3085507"/>
              <a:gd name="connsiteX5" fmla="*/ 3717955 w 7132276"/>
              <a:gd name="connsiteY5" fmla="*/ 0 h 3085507"/>
              <a:gd name="connsiteX6" fmla="*/ 2946578 w 7132276"/>
              <a:gd name="connsiteY6" fmla="*/ 3085507 h 3085507"/>
              <a:gd name="connsiteX7" fmla="*/ 0 w 7132276"/>
              <a:gd name="connsiteY7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32276" h="3085507"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4E58788E-AC90-1745-BF47-05A11C6088B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20351" y="-3701053"/>
            <a:ext cx="13944009" cy="3085507"/>
          </a:xfrm>
          <a:custGeom>
            <a:avLst/>
            <a:gdLst>
              <a:gd name="connsiteX0" fmla="*/ 10997431 w 13944009"/>
              <a:gd name="connsiteY0" fmla="*/ 0 h 3085507"/>
              <a:gd name="connsiteX1" fmla="*/ 13944009 w 13944009"/>
              <a:gd name="connsiteY1" fmla="*/ 0 h 3085507"/>
              <a:gd name="connsiteX2" fmla="*/ 13172632 w 13944009"/>
              <a:gd name="connsiteY2" fmla="*/ 3085507 h 3085507"/>
              <a:gd name="connsiteX3" fmla="*/ 10226054 w 13944009"/>
              <a:gd name="connsiteY3" fmla="*/ 3085507 h 3085507"/>
              <a:gd name="connsiteX4" fmla="*/ 7583110 w 13944009"/>
              <a:gd name="connsiteY4" fmla="*/ 0 h 3085507"/>
              <a:gd name="connsiteX5" fmla="*/ 10529688 w 13944009"/>
              <a:gd name="connsiteY5" fmla="*/ 0 h 3085507"/>
              <a:gd name="connsiteX6" fmla="*/ 9758311 w 13944009"/>
              <a:gd name="connsiteY6" fmla="*/ 3085507 h 3085507"/>
              <a:gd name="connsiteX7" fmla="*/ 6811733 w 13944009"/>
              <a:gd name="connsiteY7" fmla="*/ 3085507 h 3085507"/>
              <a:gd name="connsiteX8" fmla="*/ 4185698 w 13944009"/>
              <a:gd name="connsiteY8" fmla="*/ 0 h 3085507"/>
              <a:gd name="connsiteX9" fmla="*/ 7132276 w 13944009"/>
              <a:gd name="connsiteY9" fmla="*/ 0 h 3085507"/>
              <a:gd name="connsiteX10" fmla="*/ 6360899 w 13944009"/>
              <a:gd name="connsiteY10" fmla="*/ 3085507 h 3085507"/>
              <a:gd name="connsiteX11" fmla="*/ 3414321 w 13944009"/>
              <a:gd name="connsiteY11" fmla="*/ 3085507 h 3085507"/>
              <a:gd name="connsiteX12" fmla="*/ 771377 w 13944009"/>
              <a:gd name="connsiteY12" fmla="*/ 0 h 3085507"/>
              <a:gd name="connsiteX13" fmla="*/ 3717955 w 13944009"/>
              <a:gd name="connsiteY13" fmla="*/ 0 h 3085507"/>
              <a:gd name="connsiteX14" fmla="*/ 2946578 w 13944009"/>
              <a:gd name="connsiteY14" fmla="*/ 3085507 h 3085507"/>
              <a:gd name="connsiteX15" fmla="*/ 0 w 13944009"/>
              <a:gd name="connsiteY15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944009" h="3085507">
                <a:moveTo>
                  <a:pt x="10997431" y="0"/>
                </a:moveTo>
                <a:lnTo>
                  <a:pt x="13944009" y="0"/>
                </a:lnTo>
                <a:lnTo>
                  <a:pt x="13172632" y="3085507"/>
                </a:lnTo>
                <a:lnTo>
                  <a:pt x="10226054" y="3085507"/>
                </a:lnTo>
                <a:close/>
                <a:moveTo>
                  <a:pt x="7583110" y="0"/>
                </a:moveTo>
                <a:lnTo>
                  <a:pt x="10529688" y="0"/>
                </a:lnTo>
                <a:lnTo>
                  <a:pt x="9758311" y="3085507"/>
                </a:lnTo>
                <a:lnTo>
                  <a:pt x="681173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7" name="Text Placeholder 56">
            <a:extLst>
              <a:ext uri="{FF2B5EF4-FFF2-40B4-BE49-F238E27FC236}">
                <a16:creationId xmlns:a16="http://schemas.microsoft.com/office/drawing/2014/main" id="{2E28E51D-7300-EC4D-A09B-64EA6E9FACE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714500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8" name="Text Placeholder 56">
            <a:extLst>
              <a:ext uri="{FF2B5EF4-FFF2-40B4-BE49-F238E27FC236}">
                <a16:creationId xmlns:a16="http://schemas.microsoft.com/office/drawing/2014/main" id="{F66483F3-8055-5347-A6FF-F7895E5E8E8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714500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59" name="Text Placeholder 56">
            <a:extLst>
              <a:ext uri="{FF2B5EF4-FFF2-40B4-BE49-F238E27FC236}">
                <a16:creationId xmlns:a16="http://schemas.microsoft.com/office/drawing/2014/main" id="{02FECF16-70BE-6C4F-BB2A-FD0693BFB3F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159896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0" name="Text Placeholder 56">
            <a:extLst>
              <a:ext uri="{FF2B5EF4-FFF2-40B4-BE49-F238E27FC236}">
                <a16:creationId xmlns:a16="http://schemas.microsoft.com/office/drawing/2014/main" id="{289D0B76-0415-2D4E-87A4-9E58C003544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159896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61" name="Text Placeholder 56">
            <a:extLst>
              <a:ext uri="{FF2B5EF4-FFF2-40B4-BE49-F238E27FC236}">
                <a16:creationId xmlns:a16="http://schemas.microsoft.com/office/drawing/2014/main" id="{6D87313E-EBF1-684A-82D4-D26EE269429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616280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2" name="Text Placeholder 56">
            <a:extLst>
              <a:ext uri="{FF2B5EF4-FFF2-40B4-BE49-F238E27FC236}">
                <a16:creationId xmlns:a16="http://schemas.microsoft.com/office/drawing/2014/main" id="{007DF5D0-3E64-3646-BDF1-66B9275404B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16280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</p:spTree>
    <p:extLst>
      <p:ext uri="{BB962C8B-B14F-4D97-AF65-F5344CB8AC3E}">
        <p14:creationId xmlns:p14="http://schemas.microsoft.com/office/powerpoint/2010/main" val="3015863517"/>
      </p:ext>
    </p:extLst>
  </p:cSld>
  <p:clrMapOvr>
    <a:masterClrMapping/>
  </p:clrMapOvr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/3 block colour R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6169CB28-1D52-DC01-A716-31468E22FE7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131789" y="0"/>
            <a:ext cx="4495800" cy="6174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B8A1BC5B-0CBD-4BA7-96DF-4842AE3F77A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623425" y="0"/>
            <a:ext cx="2568575" cy="6169025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706D0988-1731-EBBF-16FB-1BEAD56FBF6F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FD5D9B-38B1-026F-FD40-7983242F612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130800" y="4106"/>
            <a:ext cx="4491635" cy="6151390"/>
          </a:xfrm>
          <a:blipFill>
            <a:blip r:embed="rId2">
              <a:alphaModFix amt="50000"/>
            </a:blip>
            <a:stretch>
              <a:fillRect l="-114230" t="-1" r="-57208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EC772E9-69F2-44C7-EA22-CD86A719966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699375" y="1368425"/>
            <a:ext cx="4492625" cy="34290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432000" tIns="360000" rIns="432000" b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9313110"/>
      </p:ext>
    </p:extLst>
  </p:cSld>
  <p:clrMapOvr>
    <a:masterClrMapping/>
  </p:clrMapOvr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bout u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F70E4B20-641F-3298-D4EA-BE9FF202FA64}"/>
              </a:ext>
            </a:extLst>
          </p:cNvPr>
          <p:cNvSpPr/>
          <p:nvPr/>
        </p:nvSpPr>
        <p:spPr>
          <a:xfrm>
            <a:off x="5129603" y="3428999"/>
            <a:ext cx="4496997" cy="274002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5"/>
            <a:ext cx="4193133" cy="612098"/>
          </a:xfrm>
        </p:spPr>
        <p:txBody>
          <a:bodyPr/>
          <a:lstStyle/>
          <a:p>
            <a:r>
              <a:rPr lang="en-GB"/>
              <a:t>About us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5813" y="722138"/>
            <a:ext cx="4193133" cy="1236133"/>
          </a:xfrm>
        </p:spPr>
        <p:txBody>
          <a:bodyPr numCol="1" spcCol="360000"/>
          <a:lstStyle>
            <a:lvl1pPr>
              <a:lnSpc>
                <a:spcPct val="120000"/>
              </a:lnSpc>
              <a:spcAft>
                <a:spcPts val="0"/>
              </a:spcAft>
              <a:defRPr sz="2000" b="1"/>
            </a:lvl1pPr>
            <a:lvl2pPr>
              <a:lnSpc>
                <a:spcPct val="120000"/>
              </a:lnSpc>
              <a:spcAft>
                <a:spcPts val="0"/>
              </a:spcAft>
              <a:defRPr sz="1400">
                <a:solidFill>
                  <a:schemeClr val="tx1"/>
                </a:solidFill>
              </a:defRPr>
            </a:lvl2pPr>
            <a:lvl3pPr marL="0" indent="0">
              <a:lnSpc>
                <a:spcPct val="120000"/>
              </a:lnSpc>
              <a:spcAft>
                <a:spcPts val="0"/>
              </a:spcAft>
              <a:buNone/>
              <a:defRPr sz="1400" b="1">
                <a:solidFill>
                  <a:schemeClr val="tx2"/>
                </a:solidFill>
              </a:defRPr>
            </a:lvl3pPr>
          </a:lstStyle>
          <a:p>
            <a:pPr lvl="0"/>
            <a:r>
              <a:rPr lang="en-GB"/>
              <a:t>Name Surname</a:t>
            </a:r>
          </a:p>
          <a:p>
            <a:pPr marL="0" marR="0" lvl="1" indent="0" algn="l" defTabSz="3637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/>
              <a:t>Personal Gender Pronouns</a:t>
            </a:r>
          </a:p>
          <a:p>
            <a:pPr lvl="2"/>
            <a:r>
              <a:rPr lang="en-GB"/>
              <a:t>Job 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FDF1546-854E-5AEA-B461-BEBE0FF2394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5813" y="2060576"/>
            <a:ext cx="4192601" cy="410845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B4A39F78-EBBB-48C6-FED1-4F6DF296DE4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130801" y="1"/>
            <a:ext cx="4492622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E2F26926-A7AB-71E8-9853-4F38F51C877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679547" y="3429000"/>
            <a:ext cx="3419298" cy="2740025"/>
          </a:xfrm>
        </p:spPr>
        <p:txBody>
          <a:bodyPr tIns="180000" bIns="180000" anchor="ctr"/>
          <a:lstStyle>
            <a:lvl1pPr>
              <a:spcAft>
                <a:spcPts val="0"/>
              </a:spcAft>
              <a:buClr>
                <a:schemeClr val="bg1"/>
              </a:buClr>
              <a:defRPr sz="1400" b="1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871BA91-8C48-CB81-ED47-208A0F068404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31CFDAA-393B-7D7A-F874-E9148C1E9D0C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8203424"/>
      </p:ext>
    </p:extLst>
  </p:cSld>
  <p:clrMapOvr>
    <a:masterClrMapping/>
  </p:clrMapOvr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bout us alternativ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1"/>
            <a:ext cx="5130800" cy="3429000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5"/>
            <a:ext cx="4193133" cy="612098"/>
          </a:xfrm>
        </p:spPr>
        <p:txBody>
          <a:bodyPr/>
          <a:lstStyle/>
          <a:p>
            <a:r>
              <a:rPr lang="en-GB"/>
              <a:t>About us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5813" y="722138"/>
            <a:ext cx="4193133" cy="1236133"/>
          </a:xfrm>
        </p:spPr>
        <p:txBody>
          <a:bodyPr numCol="1" spcCol="360000"/>
          <a:lstStyle>
            <a:lvl1pPr>
              <a:lnSpc>
                <a:spcPct val="120000"/>
              </a:lnSpc>
              <a:spcAft>
                <a:spcPts val="0"/>
              </a:spcAft>
              <a:defRPr sz="2000" b="1"/>
            </a:lvl1pPr>
            <a:lvl2pPr>
              <a:lnSpc>
                <a:spcPct val="120000"/>
              </a:lnSpc>
              <a:spcAft>
                <a:spcPts val="0"/>
              </a:spcAft>
              <a:defRPr sz="1400">
                <a:solidFill>
                  <a:schemeClr val="tx1"/>
                </a:solidFill>
              </a:defRPr>
            </a:lvl2pPr>
            <a:lvl3pPr marL="0" indent="0">
              <a:lnSpc>
                <a:spcPct val="120000"/>
              </a:lnSpc>
              <a:spcAft>
                <a:spcPts val="0"/>
              </a:spcAft>
              <a:buNone/>
              <a:defRPr sz="1400" b="1">
                <a:solidFill>
                  <a:schemeClr val="tx2"/>
                </a:solidFill>
              </a:defRPr>
            </a:lvl3pPr>
          </a:lstStyle>
          <a:p>
            <a:pPr lvl="0"/>
            <a:r>
              <a:rPr lang="en-GB"/>
              <a:t>Name Surname</a:t>
            </a:r>
          </a:p>
          <a:p>
            <a:pPr marL="0" marR="0" lvl="1" indent="0" algn="l" defTabSz="3637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/>
              <a:t>Personal Gender Pronouns</a:t>
            </a:r>
          </a:p>
          <a:p>
            <a:pPr lvl="2"/>
            <a:r>
              <a:rPr lang="en-GB"/>
              <a:t>Job 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FDF1546-854E-5AEA-B461-BEBE0FF2394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5813" y="3871414"/>
            <a:ext cx="8196262" cy="2297612"/>
          </a:xfrm>
        </p:spPr>
        <p:txBody>
          <a:bodyPr numCol="2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B4A39F78-EBBB-48C6-FED1-4F6DF296DE4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122306" y="1"/>
            <a:ext cx="4501117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8E295680-BBDD-4439-F9C1-7D05EDD1242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85813" y="2066362"/>
            <a:ext cx="4192582" cy="1368990"/>
          </a:xfrm>
        </p:spPr>
        <p:txBody>
          <a:bodyPr numCol="1" spcCol="360000"/>
          <a:lstStyle>
            <a:lvl1pPr>
              <a:spcAft>
                <a:spcPts val="600"/>
              </a:spcAft>
              <a:defRPr sz="20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2AECFDEA-E3D1-5065-AAFE-4D2554A70741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C995EDD-691D-B5E3-2A28-A2393A22F19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5469815"/>
      </p:ext>
    </p:extLst>
  </p:cSld>
  <p:clrMapOvr>
    <a:masterClrMapping/>
  </p:clrMapOvr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g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E38E8F08-EAE3-3623-1104-E02DF47541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9000"/>
            <a:ext cx="12193200" cy="2740026"/>
          </a:xfrm>
          <a:solidFill>
            <a:schemeClr val="bg1">
              <a:lumMod val="50000"/>
            </a:schemeClr>
          </a:solidFill>
        </p:spPr>
        <p:txBody>
          <a:bodyPr anchor="b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3D33C581-B6B9-DC60-BD58-9247567D9C8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CD565C36-C22C-DCBB-DA43-FE673C201C6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3428996"/>
            <a:ext cx="12192000" cy="2740027"/>
          </a:xfrm>
          <a:blipFill>
            <a:blip r:embed="rId2">
              <a:alphaModFix/>
            </a:blip>
            <a:stretch>
              <a:fillRect t="-50534" b="-99755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79525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033334E3-4F05-ECF6-2E02-F55F1E727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11713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543A0CCB-11D5-E8CA-53B5-294042D27A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50780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4869657"/>
      </p:ext>
    </p:extLst>
  </p:cSld>
  <p:clrMapOvr>
    <a:masterClrMapping/>
  </p:clrMapOvr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g points 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E38E8F08-EAE3-3623-1104-E02DF47541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9000"/>
            <a:ext cx="12193200" cy="2740026"/>
          </a:xfrm>
          <a:solidFill>
            <a:schemeClr val="bg1">
              <a:lumMod val="50000"/>
            </a:schemeClr>
          </a:solidFill>
        </p:spPr>
        <p:txBody>
          <a:bodyPr anchor="b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C8DEB7F9-27FF-E5EF-B365-24F2EE393EF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9E7D8793-B38F-20CB-7EE2-69DA969D183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3428996"/>
            <a:ext cx="12192000" cy="2740027"/>
          </a:xfrm>
          <a:blipFill>
            <a:blip r:embed="rId2">
              <a:alphaModFix/>
            </a:blip>
            <a:stretch>
              <a:fillRect t="-50534" b="-99755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79525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033334E3-4F05-ECF6-2E02-F55F1E727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11713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543A0CCB-11D5-E8CA-53B5-294042D27A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50780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9753713"/>
      </p:ext>
    </p:extLst>
  </p:cSld>
  <p:clrMapOvr>
    <a:masterClrMapping/>
  </p:clrMapOvr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DA44B275-69D4-B04B-1870-AF3F8C3B4212}"/>
              </a:ext>
            </a:extLst>
          </p:cNvPr>
          <p:cNvSpPr/>
          <p:nvPr/>
        </p:nvSpPr>
        <p:spPr>
          <a:xfrm>
            <a:off x="0" y="0"/>
            <a:ext cx="12192000" cy="6868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grpSp>
        <p:nvGrpSpPr>
          <p:cNvPr id="16" name="Grupo 15">
            <a:extLst>
              <a:ext uri="{FF2B5EF4-FFF2-40B4-BE49-F238E27FC236}">
                <a16:creationId xmlns:a16="http://schemas.microsoft.com/office/drawing/2014/main" id="{FED1F5DE-1FB3-49C6-BB5C-83D3AB33A6E1}"/>
              </a:ext>
            </a:extLst>
          </p:cNvPr>
          <p:cNvGrpSpPr/>
          <p:nvPr userDrawn="1"/>
        </p:nvGrpSpPr>
        <p:grpSpPr>
          <a:xfrm>
            <a:off x="1086556" y="792686"/>
            <a:ext cx="3893600" cy="790361"/>
            <a:chOff x="1069585" y="1932374"/>
            <a:chExt cx="3893600" cy="790361"/>
          </a:xfrm>
        </p:grpSpPr>
        <p:pic>
          <p:nvPicPr>
            <p:cNvPr id="19" name="Picture 1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76F9365D-AF4E-4B39-B35B-D0A4E4862F0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64456"/>
            <a:stretch/>
          </p:blipFill>
          <p:spPr>
            <a:xfrm>
              <a:off x="1069585" y="1932374"/>
              <a:ext cx="1064015" cy="790361"/>
            </a:xfrm>
            <a:prstGeom prst="rect">
              <a:avLst/>
            </a:prstGeom>
          </p:spPr>
        </p:pic>
        <p:pic>
          <p:nvPicPr>
            <p:cNvPr id="20" name="Picture 1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C42F9511-0878-414A-9C85-3104C16BCA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7114" r="365"/>
            <a:stretch/>
          </p:blipFill>
          <p:spPr>
            <a:xfrm>
              <a:off x="3739050" y="2104720"/>
              <a:ext cx="1224135" cy="445664"/>
            </a:xfrm>
            <a:prstGeom prst="rect">
              <a:avLst/>
            </a:prstGeom>
          </p:spPr>
        </p:pic>
        <p:pic>
          <p:nvPicPr>
            <p:cNvPr id="21" name="Picture 4" descr="Ogilvy - UNA">
              <a:extLst>
                <a:ext uri="{FF2B5EF4-FFF2-40B4-BE49-F238E27FC236}">
                  <a16:creationId xmlns:a16="http://schemas.microsoft.com/office/drawing/2014/main" id="{5FDDD58E-BD66-4438-A8D6-8D184C30D13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25016" y="2035073"/>
              <a:ext cx="1497496" cy="5849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5EEAFF0-3BA8-91BA-47CC-5622E7098B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 flipH="1">
            <a:off x="4552950" y="0"/>
            <a:ext cx="7345434" cy="6858000"/>
          </a:xfrm>
          <a:custGeom>
            <a:avLst/>
            <a:gdLst>
              <a:gd name="connsiteX0" fmla="*/ 6139838 w 7345434"/>
              <a:gd name="connsiteY0" fmla="*/ 0 h 6858000"/>
              <a:gd name="connsiteX1" fmla="*/ 0 w 7345434"/>
              <a:gd name="connsiteY1" fmla="*/ 0 h 6858000"/>
              <a:gd name="connsiteX2" fmla="*/ 0 w 7345434"/>
              <a:gd name="connsiteY2" fmla="*/ 6858000 h 6858000"/>
              <a:gd name="connsiteX3" fmla="*/ 6139838 w 7345434"/>
              <a:gd name="connsiteY3" fmla="*/ 6858000 h 6858000"/>
              <a:gd name="connsiteX4" fmla="*/ 2710838 w 7345434"/>
              <a:gd name="connsiteY4" fmla="*/ 3429000 h 6858000"/>
              <a:gd name="connsiteX5" fmla="*/ 7345434 w 7345434"/>
              <a:gd name="connsiteY5" fmla="*/ 0 h 6858000"/>
              <a:gd name="connsiteX6" fmla="*/ 6911252 w 7345434"/>
              <a:gd name="connsiteY6" fmla="*/ 0 h 6858000"/>
              <a:gd name="connsiteX7" fmla="*/ 3483292 w 7345434"/>
              <a:gd name="connsiteY7" fmla="*/ 3429000 h 6858000"/>
              <a:gd name="connsiteX8" fmla="*/ 6911252 w 7345434"/>
              <a:gd name="connsiteY8" fmla="*/ 6858000 h 6858000"/>
              <a:gd name="connsiteX9" fmla="*/ 7345434 w 7345434"/>
              <a:gd name="connsiteY9" fmla="*/ 6858000 h 6858000"/>
              <a:gd name="connsiteX10" fmla="*/ 3917474 w 7345434"/>
              <a:gd name="connsiteY10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345434" h="6858000">
                <a:moveTo>
                  <a:pt x="6139838" y="0"/>
                </a:moveTo>
                <a:lnTo>
                  <a:pt x="0" y="0"/>
                </a:lnTo>
                <a:lnTo>
                  <a:pt x="0" y="6858000"/>
                </a:lnTo>
                <a:lnTo>
                  <a:pt x="6139838" y="6858000"/>
                </a:lnTo>
                <a:lnTo>
                  <a:pt x="2710838" y="3429000"/>
                </a:lnTo>
                <a:close/>
                <a:moveTo>
                  <a:pt x="7345434" y="0"/>
                </a:moveTo>
                <a:lnTo>
                  <a:pt x="6911252" y="0"/>
                </a:lnTo>
                <a:lnTo>
                  <a:pt x="3483292" y="3429000"/>
                </a:lnTo>
                <a:lnTo>
                  <a:pt x="6911252" y="6858000"/>
                </a:lnTo>
                <a:lnTo>
                  <a:pt x="7345434" y="6858000"/>
                </a:lnTo>
                <a:lnTo>
                  <a:pt x="3917474" y="3429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7" name="Text Placeholder 14">
            <a:extLst>
              <a:ext uri="{FF2B5EF4-FFF2-40B4-BE49-F238E27FC236}">
                <a16:creationId xmlns:a16="http://schemas.microsoft.com/office/drawing/2014/main" id="{6A846FCB-399B-21A4-32EC-0FE3577ECA8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43214" y="2819935"/>
            <a:ext cx="5482521" cy="2021006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54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Presentation title goes here</a:t>
            </a:r>
          </a:p>
        </p:txBody>
      </p:sp>
      <p:sp>
        <p:nvSpPr>
          <p:cNvPr id="17" name="Text Placeholder 17">
            <a:extLst>
              <a:ext uri="{FF2B5EF4-FFF2-40B4-BE49-F238E27FC236}">
                <a16:creationId xmlns:a16="http://schemas.microsoft.com/office/drawing/2014/main" id="{C209F012-97B9-34AE-5B30-9A5B209B7B0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59913" y="2872189"/>
            <a:ext cx="19800" cy="3996000"/>
          </a:xfrm>
          <a:gradFill>
            <a:gsLst>
              <a:gs pos="100000">
                <a:schemeClr val="tx2"/>
              </a:gs>
              <a:gs pos="0">
                <a:schemeClr val="accent1"/>
              </a:gs>
            </a:gsLst>
            <a:lin ang="5400000" scaled="1"/>
          </a:gradFill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GB"/>
              <a:t> 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0166F-B005-6513-0B87-C30ACE4F351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43214" y="5603593"/>
            <a:ext cx="3547585" cy="862012"/>
          </a:xfrm>
          <a:ln>
            <a:noFill/>
          </a:ln>
        </p:spPr>
        <p:txBody>
          <a:bodyPr anchor="b"/>
          <a:lstStyle>
            <a:lvl1pPr algn="l">
              <a:defRPr sz="3200">
                <a:ln w="12700">
                  <a:solidFill>
                    <a:schemeClr val="bg1"/>
                  </a:solidFill>
                </a:ln>
              </a:defRPr>
            </a:lvl1pPr>
          </a:lstStyle>
          <a:p>
            <a:pPr lvl="0"/>
            <a:r>
              <a:rPr lang="en-US"/>
              <a:t>00 00 2022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99FFD4-FA9E-70DC-9160-F5259E5DC45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 flipH="1">
            <a:off x="5758546" y="0"/>
            <a:ext cx="6139838" cy="6858000"/>
          </a:xfrm>
          <a:custGeom>
            <a:avLst/>
            <a:gdLst>
              <a:gd name="connsiteX0" fmla="*/ 6139838 w 6139838"/>
              <a:gd name="connsiteY0" fmla="*/ 0 h 6858000"/>
              <a:gd name="connsiteX1" fmla="*/ 0 w 6139838"/>
              <a:gd name="connsiteY1" fmla="*/ 0 h 6858000"/>
              <a:gd name="connsiteX2" fmla="*/ 0 w 6139838"/>
              <a:gd name="connsiteY2" fmla="*/ 6858000 h 6858000"/>
              <a:gd name="connsiteX3" fmla="*/ 6139838 w 6139838"/>
              <a:gd name="connsiteY3" fmla="*/ 6858000 h 6858000"/>
              <a:gd name="connsiteX4" fmla="*/ 2710838 w 6139838"/>
              <a:gd name="connsiteY4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39838" h="6858000">
                <a:moveTo>
                  <a:pt x="6139838" y="0"/>
                </a:moveTo>
                <a:lnTo>
                  <a:pt x="0" y="0"/>
                </a:lnTo>
                <a:lnTo>
                  <a:pt x="0" y="6858000"/>
                </a:lnTo>
                <a:lnTo>
                  <a:pt x="6139838" y="6858000"/>
                </a:lnTo>
                <a:lnTo>
                  <a:pt x="2710838" y="3429000"/>
                </a:lnTo>
                <a:close/>
              </a:path>
            </a:pathLst>
          </a:custGeom>
          <a:blipFill>
            <a:blip r:embed="rId4"/>
            <a:stretch>
              <a:fillRect l="-80576" r="-12412"/>
            </a:stretch>
          </a:blipFill>
        </p:spPr>
        <p:txBody>
          <a:bodyPr wrap="square" anchor="ctr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C373FF0-5F44-89E3-17F1-2080738C163E}"/>
              </a:ext>
            </a:extLst>
          </p:cNvPr>
          <p:cNvSpPr/>
          <p:nvPr/>
        </p:nvSpPr>
        <p:spPr>
          <a:xfrm rot="5400000">
            <a:off x="8616191" y="3282192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6978946"/>
      </p:ext>
    </p:extLst>
  </p:cSld>
  <p:clrMapOvr>
    <a:masterClrMapping/>
  </p:clrMapOvr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CA69199-CD81-3AE8-8664-40164A4480E5}"/>
              </a:ext>
            </a:extLst>
          </p:cNvPr>
          <p:cNvSpPr/>
          <p:nvPr/>
        </p:nvSpPr>
        <p:spPr>
          <a:xfrm>
            <a:off x="0" y="-4102"/>
            <a:ext cx="12192000" cy="68621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4A38477-3147-8640-60A1-8D159D48FB5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334042" cy="6858000"/>
          </a:xfrm>
          <a:custGeom>
            <a:avLst/>
            <a:gdLst>
              <a:gd name="connsiteX0" fmla="*/ 0 w 9334042"/>
              <a:gd name="connsiteY0" fmla="*/ 0 h 6858000"/>
              <a:gd name="connsiteX1" fmla="*/ 9334042 w 9334042"/>
              <a:gd name="connsiteY1" fmla="*/ 0 h 6858000"/>
              <a:gd name="connsiteX2" fmla="*/ 9334042 w 9334042"/>
              <a:gd name="connsiteY2" fmla="*/ 6858000 h 6858000"/>
              <a:gd name="connsiteX3" fmla="*/ 7699375 w 9334042"/>
              <a:gd name="connsiteY3" fmla="*/ 6858000 h 6858000"/>
              <a:gd name="connsiteX4" fmla="*/ 7699375 w 9334042"/>
              <a:gd name="connsiteY4" fmla="*/ 2060575 h 6858000"/>
              <a:gd name="connsiteX5" fmla="*/ 0 w 9334042"/>
              <a:gd name="connsiteY5" fmla="*/ 20605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34042" h="6858000">
                <a:moveTo>
                  <a:pt x="0" y="0"/>
                </a:moveTo>
                <a:lnTo>
                  <a:pt x="9334042" y="0"/>
                </a:lnTo>
                <a:lnTo>
                  <a:pt x="9334042" y="6858000"/>
                </a:lnTo>
                <a:lnTo>
                  <a:pt x="7699375" y="6858000"/>
                </a:lnTo>
                <a:lnTo>
                  <a:pt x="7699375" y="2060575"/>
                </a:lnTo>
                <a:lnTo>
                  <a:pt x="0" y="206057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0C02F7-7386-FF76-B2DD-EDFBCC9D07CF}"/>
              </a:ext>
            </a:extLst>
          </p:cNvPr>
          <p:cNvSpPr/>
          <p:nvPr/>
        </p:nvSpPr>
        <p:spPr>
          <a:xfrm>
            <a:off x="9334042" y="3429000"/>
            <a:ext cx="2857957" cy="3429000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FF8CB4C-8678-4A3C-7D3C-466A9CBDAC4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10693" y="184229"/>
            <a:ext cx="2002578" cy="2581275"/>
          </a:xfrm>
        </p:spPr>
        <p:txBody>
          <a:bodyPr/>
          <a:lstStyle>
            <a:lvl1pPr algn="r">
              <a:lnSpc>
                <a:spcPts val="5500"/>
              </a:lnSpc>
              <a:spcAft>
                <a:spcPts val="0"/>
              </a:spcAft>
              <a:defRPr sz="6000">
                <a:ln w="19050">
                  <a:solidFill>
                    <a:schemeClr val="bg1"/>
                  </a:solidFill>
                </a:ln>
              </a:defRPr>
            </a:lvl1pPr>
          </a:lstStyle>
          <a:p>
            <a:pPr lvl="0"/>
            <a:r>
              <a:rPr lang="en-GB"/>
              <a:t>02 03 23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D1B5A42E-81C0-743F-F7F1-74B73C934CD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010692" y="3635296"/>
            <a:ext cx="2013730" cy="3038475"/>
          </a:xfrm>
        </p:spPr>
        <p:txBody>
          <a:bodyPr/>
          <a:lstStyle>
            <a:lvl1pPr algn="r">
              <a:lnSpc>
                <a:spcPct val="80000"/>
              </a:lnSpc>
              <a:spcAft>
                <a:spcPts val="600"/>
              </a:spcAft>
              <a:defRPr sz="2000" b="1">
                <a:gradFill>
                  <a:gsLst>
                    <a:gs pos="0">
                      <a:schemeClr val="tx2"/>
                    </a:gs>
                    <a:gs pos="99000">
                      <a:schemeClr val="accent1"/>
                    </a:gs>
                  </a:gsLst>
                  <a:lin ang="0" scaled="1"/>
                </a:gradFill>
              </a:defRPr>
            </a:lvl1pPr>
            <a:lvl2pPr algn="r">
              <a:lnSpc>
                <a:spcPct val="80000"/>
              </a:lnSpc>
              <a:spcAft>
                <a:spcPts val="600"/>
              </a:spcAft>
              <a:defRPr sz="3600">
                <a:solidFill>
                  <a:schemeClr val="tx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Subtitle</a:t>
            </a:r>
          </a:p>
          <a:p>
            <a:pPr lvl="1"/>
            <a:r>
              <a:rPr lang="en-GB"/>
              <a:t>Title</a:t>
            </a:r>
          </a:p>
        </p:txBody>
      </p:sp>
      <p:sp>
        <p:nvSpPr>
          <p:cNvPr id="47" name="Text Placeholder 14">
            <a:extLst>
              <a:ext uri="{FF2B5EF4-FFF2-40B4-BE49-F238E27FC236}">
                <a16:creationId xmlns:a16="http://schemas.microsoft.com/office/drawing/2014/main" id="{6A846FCB-399B-21A4-32EC-0FE3577ECA8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80869" y="3959750"/>
            <a:ext cx="5535806" cy="2209275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54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Presentation title goes here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F5F3F589-F9C1-DEA1-DC92-7F395BA1E7D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797" y="2743200"/>
            <a:ext cx="18000" cy="41148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F4F7150-D1AC-26A5-634F-D2D5E4501534}"/>
              </a:ext>
            </a:extLst>
          </p:cNvPr>
          <p:cNvSpPr/>
          <p:nvPr/>
        </p:nvSpPr>
        <p:spPr>
          <a:xfrm rot="5400000">
            <a:off x="6049798" y="3280141"/>
            <a:ext cx="6862101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55D96883-B78C-1832-A07E-53817D111FE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" y="4106"/>
            <a:ext cx="9334042" cy="6853894"/>
          </a:xfrm>
          <a:custGeom>
            <a:avLst/>
            <a:gdLst>
              <a:gd name="connsiteX0" fmla="*/ 0 w 9334042"/>
              <a:gd name="connsiteY0" fmla="*/ 0 h 6853894"/>
              <a:gd name="connsiteX1" fmla="*/ 9334042 w 9334042"/>
              <a:gd name="connsiteY1" fmla="*/ 0 h 6853894"/>
              <a:gd name="connsiteX2" fmla="*/ 9334042 w 9334042"/>
              <a:gd name="connsiteY2" fmla="*/ 6853894 h 6853894"/>
              <a:gd name="connsiteX3" fmla="*/ 7696199 w 9334042"/>
              <a:gd name="connsiteY3" fmla="*/ 6853894 h 6853894"/>
              <a:gd name="connsiteX4" fmla="*/ 7696199 w 9334042"/>
              <a:gd name="connsiteY4" fmla="*/ 2053294 h 6853894"/>
              <a:gd name="connsiteX5" fmla="*/ 0 w 9334042"/>
              <a:gd name="connsiteY5" fmla="*/ 2053294 h 6853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34042" h="6853894">
                <a:moveTo>
                  <a:pt x="0" y="0"/>
                </a:moveTo>
                <a:lnTo>
                  <a:pt x="9334042" y="0"/>
                </a:lnTo>
                <a:lnTo>
                  <a:pt x="9334042" y="6853894"/>
                </a:lnTo>
                <a:lnTo>
                  <a:pt x="7696199" y="6853894"/>
                </a:lnTo>
                <a:lnTo>
                  <a:pt x="7696199" y="2053294"/>
                </a:lnTo>
                <a:lnTo>
                  <a:pt x="0" y="2053294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-1796" r="-28823" b="-60"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pic>
        <p:nvPicPr>
          <p:cNvPr id="4" name="Picture 3" descr="Shape&#10;&#10;Description automatically generated with medium confidence">
            <a:extLst>
              <a:ext uri="{FF2B5EF4-FFF2-40B4-BE49-F238E27FC236}">
                <a16:creationId xmlns:a16="http://schemas.microsoft.com/office/drawing/2014/main" id="{D1511A32-0E34-883E-0899-FBFC82E98F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707" y="2739678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307516"/>
      </p:ext>
    </p:extLst>
  </p:cSld>
  <p:clrMapOvr>
    <a:masterClrMapping/>
  </p:clrMapOvr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66891BD-BBF2-859D-FF8B-5090A5DC79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377C7D6C-0B03-2151-AB26-18A9DA82F70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8002136 w 12192000"/>
              <a:gd name="connsiteY3" fmla="*/ 6858000 h 6858000"/>
              <a:gd name="connsiteX4" fmla="*/ 8002136 w 12192000"/>
              <a:gd name="connsiteY4" fmla="*/ 1757081 h 6858000"/>
              <a:gd name="connsiteX5" fmla="*/ 0 w 12192000"/>
              <a:gd name="connsiteY5" fmla="*/ 175708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8002136" y="6858000"/>
                </a:lnTo>
                <a:lnTo>
                  <a:pt x="8002136" y="1757081"/>
                </a:lnTo>
                <a:lnTo>
                  <a:pt x="0" y="175708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342835-76CA-EF1B-C6A6-EBD88D5B9D4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8002136 w 12192000"/>
              <a:gd name="connsiteY3" fmla="*/ 6858000 h 6858000"/>
              <a:gd name="connsiteX4" fmla="*/ 8002136 w 12192000"/>
              <a:gd name="connsiteY4" fmla="*/ 1757081 h 6858000"/>
              <a:gd name="connsiteX5" fmla="*/ 0 w 12192000"/>
              <a:gd name="connsiteY5" fmla="*/ 175708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8002136" y="6858000"/>
                </a:lnTo>
                <a:lnTo>
                  <a:pt x="8002136" y="1757081"/>
                </a:lnTo>
                <a:lnTo>
                  <a:pt x="0" y="1757081"/>
                </a:lnTo>
                <a:close/>
              </a:path>
            </a:pathLst>
          </a:custGeom>
          <a:blipFill>
            <a:blip r:embed="rId2">
              <a:alphaModFix amt="75000"/>
            </a:blip>
            <a:stretch>
              <a:fillRect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F5F3F589-F9C1-DEA1-DC92-7F395BA1E7D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797" y="2743200"/>
            <a:ext cx="18000" cy="4114800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3E3857DA-45E2-E593-E020-122BE12AB60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80869" y="3917320"/>
            <a:ext cx="6316536" cy="2528155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88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Thank you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04F3135-DD22-391A-0ED3-CEEF04756149}"/>
              </a:ext>
            </a:extLst>
          </p:cNvPr>
          <p:cNvSpPr/>
          <p:nvPr/>
        </p:nvSpPr>
        <p:spPr>
          <a:xfrm rot="5400000">
            <a:off x="5308294" y="4160733"/>
            <a:ext cx="5100918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3" name="Picture 2" descr="Shape&#10;&#10;Description automatically generated with medium confidence">
            <a:extLst>
              <a:ext uri="{FF2B5EF4-FFF2-40B4-BE49-F238E27FC236}">
                <a16:creationId xmlns:a16="http://schemas.microsoft.com/office/drawing/2014/main" id="{41F152FB-AC11-B954-3CEB-99F2B3090C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707" y="2739678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234067"/>
      </p:ext>
    </p:extLst>
  </p:cSld>
  <p:clrMapOvr>
    <a:masterClrMapping/>
  </p:clrMapOvr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genda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C0A0410-718F-647E-2293-D8ADDF4C848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06751" y="0"/>
            <a:ext cx="3848100" cy="6858000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Text Placeholder 10">
            <a:extLst>
              <a:ext uri="{FF2B5EF4-FFF2-40B4-BE49-F238E27FC236}">
                <a16:creationId xmlns:a16="http://schemas.microsoft.com/office/drawing/2014/main" id="{6D612525-6838-411E-0B94-027DE0BC214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206749" y="-2"/>
            <a:ext cx="3848102" cy="6858000"/>
          </a:xfrm>
          <a:blipFill>
            <a:blip r:embed="rId2">
              <a:alphaModFix amt="75000"/>
            </a:blip>
            <a:stretch>
              <a:fillRect l="-108416" r="-10841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3E2D861-3CBF-27C2-8E2B-DED3EDFB82BA}"/>
              </a:ext>
            </a:extLst>
          </p:cNvPr>
          <p:cNvSpPr/>
          <p:nvPr/>
        </p:nvSpPr>
        <p:spPr>
          <a:xfrm>
            <a:off x="0" y="-1"/>
            <a:ext cx="32067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3AF39E-76CB-396B-E689-B646697B6C2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26C92EE-3BFD-03D8-7F01-5532E462A69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82" y="2743200"/>
            <a:ext cx="18000" cy="4114800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C813DF5-3330-9FF9-F36C-EE2A88A47019}"/>
              </a:ext>
            </a:extLst>
          </p:cNvPr>
          <p:cNvSpPr/>
          <p:nvPr/>
        </p:nvSpPr>
        <p:spPr>
          <a:xfrm rot="5400000">
            <a:off x="3772658" y="3282193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7734993-CF7B-54A0-5959-C84728AA0A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51285" y="2743200"/>
            <a:ext cx="4624039" cy="2743200"/>
          </a:xfrm>
          <a:solidFill>
            <a:schemeClr val="bg1"/>
          </a:solidFill>
        </p:spPr>
        <p:txBody>
          <a:bodyPr anchor="ctr"/>
          <a:lstStyle>
            <a:lvl1pPr>
              <a:lnSpc>
                <a:spcPct val="80000"/>
              </a:lnSpc>
              <a:spcAft>
                <a:spcPts val="0"/>
              </a:spcAft>
              <a:defRPr sz="7200">
                <a:solidFill>
                  <a:schemeClr val="tx1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Today’s agenda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7CC7DDB-16E2-0D42-A085-BFE5DAC44CE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158582"/>
      </p:ext>
    </p:extLst>
  </p:cSld>
  <p:clrMapOvr>
    <a:masterClrMapping/>
  </p:clrMapOvr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8700F36-2416-7D9C-6314-B610679C7916}"/>
              </a:ext>
            </a:extLst>
          </p:cNvPr>
          <p:cNvSpPr/>
          <p:nvPr/>
        </p:nvSpPr>
        <p:spPr>
          <a:xfrm rot="5400000">
            <a:off x="9992555" y="1912183"/>
            <a:ext cx="4105274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2" y="4111626"/>
            <a:ext cx="12192001" cy="2746374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2E42AB59-0006-B148-D9C7-AB38AE4AAEC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1350" y="565535"/>
            <a:ext cx="8340725" cy="3546090"/>
          </a:xfrm>
        </p:spPr>
        <p:txBody>
          <a:bodyPr/>
          <a:lstStyle>
            <a:lvl1pPr>
              <a:lnSpc>
                <a:spcPct val="90000"/>
              </a:lnSpc>
              <a:defRPr sz="5400">
                <a:solidFill>
                  <a:schemeClr val="tx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809670F-B8FC-84F8-7947-249DE69D7406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A3F0558-20AC-62FE-D179-EB93B962AC1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39859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18752497-0F11-A148-BE64-4764721D9502}"/>
              </a:ext>
            </a:extLst>
          </p:cNvPr>
          <p:cNvGrpSpPr/>
          <p:nvPr userDrawn="1"/>
        </p:nvGrpSpPr>
        <p:grpSpPr>
          <a:xfrm>
            <a:off x="-8238" y="609600"/>
            <a:ext cx="6245994" cy="5635625"/>
            <a:chOff x="-8238" y="355600"/>
            <a:chExt cx="6815438" cy="6149422"/>
          </a:xfrm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26968DDD-2381-424F-9723-F5F32594F556}"/>
                </a:ext>
              </a:extLst>
            </p:cNvPr>
            <p:cNvSpPr/>
            <p:nvPr/>
          </p:nvSpPr>
          <p:spPr>
            <a:xfrm>
              <a:off x="-8238" y="355600"/>
              <a:ext cx="6815438" cy="6149422"/>
            </a:xfrm>
            <a:custGeom>
              <a:avLst/>
              <a:gdLst>
                <a:gd name="connsiteX0" fmla="*/ 0 w 6815438"/>
                <a:gd name="connsiteY0" fmla="*/ 0 h 6149422"/>
                <a:gd name="connsiteX1" fmla="*/ 6815438 w 6815438"/>
                <a:gd name="connsiteY1" fmla="*/ 0 h 6149422"/>
                <a:gd name="connsiteX2" fmla="*/ 5278083 w 6815438"/>
                <a:gd name="connsiteY2" fmla="*/ 6149422 h 6149422"/>
                <a:gd name="connsiteX3" fmla="*/ 0 w 6815438"/>
                <a:gd name="connsiteY3" fmla="*/ 6149422 h 6149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15438" h="6149422">
                  <a:moveTo>
                    <a:pt x="0" y="0"/>
                  </a:moveTo>
                  <a:lnTo>
                    <a:pt x="6815438" y="0"/>
                  </a:lnTo>
                  <a:lnTo>
                    <a:pt x="5278083" y="6149422"/>
                  </a:lnTo>
                  <a:lnTo>
                    <a:pt x="0" y="614942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26C0937F-23EA-194F-8642-BEB28670398B}"/>
                </a:ext>
              </a:extLst>
            </p:cNvPr>
            <p:cNvSpPr/>
            <p:nvPr/>
          </p:nvSpPr>
          <p:spPr>
            <a:xfrm>
              <a:off x="-8238" y="6327405"/>
              <a:ext cx="5326364" cy="177617"/>
            </a:xfrm>
            <a:custGeom>
              <a:avLst/>
              <a:gdLst>
                <a:gd name="connsiteX0" fmla="*/ 0 w 5326364"/>
                <a:gd name="connsiteY0" fmla="*/ 0 h 177617"/>
                <a:gd name="connsiteX1" fmla="*/ 5326364 w 5326364"/>
                <a:gd name="connsiteY1" fmla="*/ 0 h 177617"/>
                <a:gd name="connsiteX2" fmla="*/ 5281960 w 5326364"/>
                <a:gd name="connsiteY2" fmla="*/ 177617 h 177617"/>
                <a:gd name="connsiteX3" fmla="*/ 0 w 5326364"/>
                <a:gd name="connsiteY3" fmla="*/ 177617 h 17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26364" h="177617">
                  <a:moveTo>
                    <a:pt x="0" y="0"/>
                  </a:moveTo>
                  <a:lnTo>
                    <a:pt x="5326364" y="0"/>
                  </a:lnTo>
                  <a:lnTo>
                    <a:pt x="5281960" y="177617"/>
                  </a:lnTo>
                  <a:lnTo>
                    <a:pt x="0" y="177617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518AE9-A1AC-884F-94E4-FD7CF5C589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04863" y="4261866"/>
            <a:ext cx="4023169" cy="1379538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4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Section Title </a:t>
            </a:r>
            <a:br>
              <a:rPr lang="en-GB"/>
            </a:br>
            <a:r>
              <a:rPr lang="en-GB"/>
              <a:t>Goes Here</a:t>
            </a:r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1C856C7-5A9E-5B4F-8F15-13A5000A06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245225 h 6858000"/>
              <a:gd name="connsiteX5" fmla="*/ 4837088 w 12192000"/>
              <a:gd name="connsiteY5" fmla="*/ 6245225 h 6858000"/>
              <a:gd name="connsiteX6" fmla="*/ 6245994 w 12192000"/>
              <a:gd name="connsiteY6" fmla="*/ 609600 h 6858000"/>
              <a:gd name="connsiteX7" fmla="*/ 0 w 12192000"/>
              <a:gd name="connsiteY7" fmla="*/ 6096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245225"/>
                </a:lnTo>
                <a:lnTo>
                  <a:pt x="4837088" y="6245225"/>
                </a:lnTo>
                <a:lnTo>
                  <a:pt x="6245994" y="609600"/>
                </a:lnTo>
                <a:lnTo>
                  <a:pt x="0" y="6096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r">
              <a:defRPr/>
            </a:lvl1pPr>
          </a:lstStyle>
          <a:p>
            <a:endParaRPr lang="en-GB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F6748681-CB1E-D146-9743-66693C1EA6D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2727" y="887413"/>
            <a:ext cx="4655128" cy="2922587"/>
          </a:xfrm>
        </p:spPr>
        <p:txBody>
          <a:bodyPr anchor="ctr">
            <a:noAutofit/>
          </a:bodyPr>
          <a:lstStyle>
            <a:lvl1pPr>
              <a:defRPr sz="30000" b="1">
                <a:gradFill>
                  <a:gsLst>
                    <a:gs pos="12000">
                      <a:schemeClr val="accent2"/>
                    </a:gs>
                    <a:gs pos="93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GB"/>
              <a:t>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58162"/>
      </p:ext>
    </p:extLst>
  </p:cSld>
  <p:clrMapOvr>
    <a:masterClrMapping/>
  </p:clrMapOvr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#2 - no lin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6352"/>
            <a:ext cx="12193199" cy="6851647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ext Placeholder 20">
            <a:extLst>
              <a:ext uri="{FF2B5EF4-FFF2-40B4-BE49-F238E27FC236}">
                <a16:creationId xmlns:a16="http://schemas.microsoft.com/office/drawing/2014/main" id="{252FC420-28B5-7ACA-60C1-4F782DB6F9A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 l="24" r="-24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1350" y="914400"/>
            <a:ext cx="8340725" cy="4572003"/>
          </a:xfrm>
        </p:spPr>
        <p:txBody>
          <a:bodyPr/>
          <a:lstStyle>
            <a:lvl1pPr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D208470-F61B-2568-6792-D8CA1F5C14D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708171"/>
      </p:ext>
    </p:extLst>
  </p:cSld>
  <p:clrMapOvr>
    <a:masterClrMapping/>
  </p:clrMapOvr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- fullblee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-600" y="-6353"/>
            <a:ext cx="12193200" cy="6858000"/>
          </a:xfrm>
          <a:gradFill flip="none" rotWithShape="1"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20000"/>
                </a:schemeClr>
              </a:gs>
            </a:gsLst>
            <a:lin ang="0" scaled="1"/>
            <a:tileRect/>
          </a:gradFill>
        </p:spPr>
        <p:txBody>
          <a:bodyPr lIns="756000" tIns="612000" rIns="2520000" bIns="1152000" anchor="ctr"/>
          <a:lstStyle>
            <a:lvl1pPr algn="l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600" y="3176"/>
            <a:ext cx="12193200" cy="68580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Text Placeholder 20">
            <a:extLst>
              <a:ext uri="{FF2B5EF4-FFF2-40B4-BE49-F238E27FC236}">
                <a16:creationId xmlns:a16="http://schemas.microsoft.com/office/drawing/2014/main" id="{E8A1264F-301A-E736-9F01-1DEF9B53F7A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 l="24" r="-24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63C2B2C-6344-257A-328C-7A1145A5E23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674567"/>
      </p:ext>
    </p:extLst>
  </p:cSld>
  <p:clrMapOvr>
    <a:masterClrMapping/>
  </p:clrMapOvr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black - n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6096000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2332F8C-B815-6103-1445-DCD4B5213EE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947275" y="682625"/>
            <a:ext cx="4608137" cy="4803775"/>
          </a:xfrm>
        </p:spPr>
        <p:txBody>
          <a:bodyPr/>
          <a:lstStyle>
            <a:lvl1pPr>
              <a:lnSpc>
                <a:spcPct val="100000"/>
              </a:lnSpc>
              <a:defRPr sz="3600">
                <a:solidFill>
                  <a:schemeClr val="tx1"/>
                </a:solidFill>
              </a:defRPr>
            </a:lvl1pPr>
            <a:lvl2pPr>
              <a:spcBef>
                <a:spcPts val="1200"/>
              </a:spcBef>
              <a:spcAft>
                <a:spcPts val="0"/>
              </a:spcAft>
              <a:defRPr sz="1400" b="1">
                <a:solidFill>
                  <a:schemeClr val="tx2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958816A0-7F4C-A0E8-E5DF-4FE91345C726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3140AC83-22C5-763A-64A5-8A28D0B0709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0"/>
            <a:ext cx="6096000" cy="6169024"/>
          </a:xfrm>
          <a:blipFill>
            <a:blip r:embed="rId2">
              <a:alphaModFix amt="50000"/>
            </a:blip>
            <a:stretch>
              <a:fillRect l="-74091" r="-25909" b="-11168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917721207"/>
      </p:ext>
    </p:extLst>
  </p:cSld>
  <p:clrMapOvr>
    <a:masterClrMapping/>
  </p:clrMapOvr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2443CF3E-D757-B9D5-2707-CDF11C456435}"/>
              </a:ext>
            </a:extLst>
          </p:cNvPr>
          <p:cNvSpPr/>
          <p:nvPr/>
        </p:nvSpPr>
        <p:spPr>
          <a:xfrm>
            <a:off x="6416677" y="3419474"/>
            <a:ext cx="5775322" cy="3432173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041E472-8863-8385-9109-667D51109C7F}"/>
              </a:ext>
            </a:extLst>
          </p:cNvPr>
          <p:cNvSpPr/>
          <p:nvPr/>
        </p:nvSpPr>
        <p:spPr>
          <a:xfrm>
            <a:off x="0" y="0"/>
            <a:ext cx="3206749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8A935D-BA3E-0738-5972-5C2279612DB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F8F76B5F-DF92-A4B6-51C3-14FF64323A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06749" y="0"/>
            <a:ext cx="8986449" cy="3430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3A808CE-512E-DE29-9C19-6468B8F5F32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5827"/>
            <a:ext cx="6418800" cy="3432173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A4CBBB61-1CA3-AE90-FB7E-57CF0C1E365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58361" y="3435353"/>
            <a:ext cx="4938723" cy="3422647"/>
          </a:xfrm>
        </p:spPr>
        <p:txBody>
          <a:bodyPr anchor="ctr"/>
          <a:lstStyle>
            <a:lvl1pPr algn="l">
              <a:lnSpc>
                <a:spcPct val="80000"/>
              </a:lnSpc>
              <a:spcAft>
                <a:spcPts val="600"/>
              </a:spcAft>
              <a:defRPr sz="2000" b="1">
                <a:solidFill>
                  <a:schemeClr val="bg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two</a:t>
            </a:r>
          </a:p>
          <a:p>
            <a:pPr lvl="1"/>
            <a:r>
              <a:rPr lang="en-GB"/>
              <a:t>Title goes here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37C266FA-1092-3E8A-D45B-11D08E3F2BE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79" y="682626"/>
            <a:ext cx="18000" cy="2752728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gradFill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Text Placeholder 14">
            <a:extLst>
              <a:ext uri="{FF2B5EF4-FFF2-40B4-BE49-F238E27FC236}">
                <a16:creationId xmlns:a16="http://schemas.microsoft.com/office/drawing/2014/main" id="{2ABFC6FF-FB5C-1258-B6C6-DF37BD2EB3E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5011" y="638795"/>
            <a:ext cx="2431738" cy="2104406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9600" b="0">
                <a:ln w="31750">
                  <a:solidFill>
                    <a:schemeClr val="bg1"/>
                  </a:solidFill>
                </a:ln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A2D383-0134-29F6-11D1-C077B02EEF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E2802ACB-3856-F244-645E-E23C64C6FCA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205550" y="0"/>
            <a:ext cx="8986449" cy="3435353"/>
          </a:xfrm>
          <a:blipFill>
            <a:blip r:embed="rId2"/>
            <a:stretch>
              <a:fillRect l="32291" r="-32291" b="-47142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16430D9A-EF9F-962F-9999-D0D6E25183D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 flipH="1">
            <a:off x="-2" y="3435353"/>
            <a:ext cx="6418799" cy="3435353"/>
          </a:xfrm>
          <a:blipFill>
            <a:blip r:embed="rId2">
              <a:alphaModFix/>
            </a:blip>
            <a:stretch>
              <a:fillRect l="-2416" r="-37586" b="-47142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801473629"/>
      </p:ext>
    </p:extLst>
  </p:cSld>
  <p:clrMapOvr>
    <a:masterClrMapping/>
  </p:clrMapOvr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divider - creativ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C526B21-1954-B741-453F-D6276E65753F}"/>
              </a:ext>
            </a:extLst>
          </p:cNvPr>
          <p:cNvSpPr/>
          <p:nvPr/>
        </p:nvSpPr>
        <p:spPr>
          <a:xfrm>
            <a:off x="8340725" y="0"/>
            <a:ext cx="3851274" cy="6851647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287434F8-0B19-5D62-5DC7-46461B2E219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0" y="-1"/>
            <a:ext cx="8340725" cy="6858000"/>
          </a:xfrm>
          <a:solidFill>
            <a:srgbClr val="EDE9E9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8A935D-BA3E-0738-5972-5C2279612DB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A2D383-0134-29F6-11D1-C077B02EEF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BD7371F5-C9C3-C0B3-BFD0-5D46E819277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924051" y="1368425"/>
            <a:ext cx="8340725" cy="41179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4">
            <a:extLst>
              <a:ext uri="{FF2B5EF4-FFF2-40B4-BE49-F238E27FC236}">
                <a16:creationId xmlns:a16="http://schemas.microsoft.com/office/drawing/2014/main" id="{5C096FAA-7ED7-A6E1-95EF-4FBA05013D0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21287" y="3886199"/>
            <a:ext cx="5234127" cy="2965447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2000" b="1">
                <a:solidFill>
                  <a:schemeClr val="bg1"/>
                </a:solidFill>
                <a:effectLst>
                  <a:outerShdw blurRad="254000" algn="ctr" rotWithShape="0">
                    <a:prstClr val="black">
                      <a:alpha val="85000"/>
                    </a:prstClr>
                  </a:outerShdw>
                </a:effectLst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  <a:effectLst>
                  <a:outerShdw blurRad="254000" algn="ctr" rotWithShape="0">
                    <a:prstClr val="black">
                      <a:alpha val="85000"/>
                    </a:prstClr>
                  </a:outerShdw>
                </a:effectLst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one</a:t>
            </a:r>
          </a:p>
          <a:p>
            <a:pPr lvl="1"/>
            <a:r>
              <a:rPr lang="en-GB"/>
              <a:t>Title goes here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C3E5F0D1-7835-B64B-31A3-EF47ADE9A0C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79" y="682625"/>
            <a:ext cx="18000" cy="6169025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1B46FEEB-5D4C-2B09-7615-1FF398890E1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116274" y="638794"/>
            <a:ext cx="4014526" cy="2790205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19900" b="0">
                <a:ln w="31750">
                  <a:noFill/>
                </a:ln>
                <a:solidFill>
                  <a:schemeClr val="bg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8063FE6B-2770-5C5A-3C6B-DE0C34A3ED1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E82AF44-AC54-90DF-5CE3-6A79F822413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297298"/>
      </p:ext>
    </p:extLst>
  </p:cSld>
  <p:clrMapOvr>
    <a:masterClrMapping/>
  </p:clrMapOvr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bile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E086495-536E-5EDB-1A79-275F3445CDA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831671" y="335508"/>
            <a:ext cx="2620800" cy="5503863"/>
          </a:xfrm>
          <a:prstGeom prst="roundRect">
            <a:avLst>
              <a:gd name="adj" fmla="val 12251"/>
            </a:avLst>
          </a:prstGeom>
          <a:solidFill>
            <a:schemeClr val="tx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4793736" cy="1088701"/>
          </a:xfrm>
        </p:spPr>
        <p:txBody>
          <a:bodyPr/>
          <a:lstStyle/>
          <a:p>
            <a:r>
              <a:rPr lang="en-GB"/>
              <a:t>Mobile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1939156-7FA2-DACC-E1CA-89BB520E83D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914865" y="407983"/>
            <a:ext cx="2454413" cy="5358912"/>
          </a:xfrm>
          <a:custGeom>
            <a:avLst/>
            <a:gdLst>
              <a:gd name="connsiteX0" fmla="*/ 256226 w 2454413"/>
              <a:gd name="connsiteY0" fmla="*/ 84 h 5358912"/>
              <a:gd name="connsiteX1" fmla="*/ 409999 w 2454413"/>
              <a:gd name="connsiteY1" fmla="*/ 833 h 5358912"/>
              <a:gd name="connsiteX2" fmla="*/ 532204 w 2454413"/>
              <a:gd name="connsiteY2" fmla="*/ 84 h 5358912"/>
              <a:gd name="connsiteX3" fmla="*/ 646470 w 2454413"/>
              <a:gd name="connsiteY3" fmla="*/ 1020 h 5358912"/>
              <a:gd name="connsiteX4" fmla="*/ 875098 w 2454413"/>
              <a:gd name="connsiteY4" fmla="*/ 84 h 5358912"/>
              <a:gd name="connsiteX5" fmla="*/ 1086808 w 2454413"/>
              <a:gd name="connsiteY5" fmla="*/ 84 h 5358912"/>
              <a:gd name="connsiteX6" fmla="*/ 1287080 w 2454413"/>
              <a:gd name="connsiteY6" fmla="*/ 84 h 5358912"/>
              <a:gd name="connsiteX7" fmla="*/ 1497562 w 2454413"/>
              <a:gd name="connsiteY7" fmla="*/ 739 h 5358912"/>
              <a:gd name="connsiteX8" fmla="*/ 1686588 w 2454413"/>
              <a:gd name="connsiteY8" fmla="*/ 84 h 5358912"/>
              <a:gd name="connsiteX9" fmla="*/ 1900472 w 2454413"/>
              <a:gd name="connsiteY9" fmla="*/ 84 h 5358912"/>
              <a:gd name="connsiteX10" fmla="*/ 2071446 w 2454413"/>
              <a:gd name="connsiteY10" fmla="*/ 177 h 5358912"/>
              <a:gd name="connsiteX11" fmla="*/ 2198189 w 2454413"/>
              <a:gd name="connsiteY11" fmla="*/ 84 h 5358912"/>
              <a:gd name="connsiteX12" fmla="*/ 2446853 w 2454413"/>
              <a:gd name="connsiteY12" fmla="*/ 189884 h 5358912"/>
              <a:gd name="connsiteX13" fmla="*/ 2453941 w 2454413"/>
              <a:gd name="connsiteY13" fmla="*/ 259959 h 5358912"/>
              <a:gd name="connsiteX14" fmla="*/ 2454225 w 2454413"/>
              <a:gd name="connsiteY14" fmla="*/ 1370190 h 5358912"/>
              <a:gd name="connsiteX15" fmla="*/ 2454225 w 2454413"/>
              <a:gd name="connsiteY15" fmla="*/ 2680434 h 5358912"/>
              <a:gd name="connsiteX16" fmla="*/ 2454413 w 2454413"/>
              <a:gd name="connsiteY16" fmla="*/ 5106531 h 5358912"/>
              <a:gd name="connsiteX17" fmla="*/ 2379181 w 2454413"/>
              <a:gd name="connsiteY17" fmla="*/ 5287151 h 5358912"/>
              <a:gd name="connsiteX18" fmla="*/ 2196865 w 2454413"/>
              <a:gd name="connsiteY18" fmla="*/ 5358912 h 5358912"/>
              <a:gd name="connsiteX19" fmla="*/ 1017340 w 2454413"/>
              <a:gd name="connsiteY19" fmla="*/ 5358724 h 5358912"/>
              <a:gd name="connsiteX20" fmla="*/ 254714 w 2454413"/>
              <a:gd name="connsiteY20" fmla="*/ 5358912 h 5358912"/>
              <a:gd name="connsiteX21" fmla="*/ 104249 w 2454413"/>
              <a:gd name="connsiteY21" fmla="*/ 5311227 h 5358912"/>
              <a:gd name="connsiteX22" fmla="*/ 95 w 2454413"/>
              <a:gd name="connsiteY22" fmla="*/ 5103345 h 5358912"/>
              <a:gd name="connsiteX23" fmla="*/ 284 w 2454413"/>
              <a:gd name="connsiteY23" fmla="*/ 4192002 h 5358912"/>
              <a:gd name="connsiteX24" fmla="*/ 0 w 2454413"/>
              <a:gd name="connsiteY24" fmla="*/ 261271 h 5358912"/>
              <a:gd name="connsiteX25" fmla="*/ 117669 w 2454413"/>
              <a:gd name="connsiteY25" fmla="*/ 39149 h 5358912"/>
              <a:gd name="connsiteX26" fmla="*/ 256226 w 2454413"/>
              <a:gd name="connsiteY26" fmla="*/ 84 h 535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454413" h="5358912">
                <a:moveTo>
                  <a:pt x="256226" y="84"/>
                </a:moveTo>
                <a:cubicBezTo>
                  <a:pt x="307451" y="84"/>
                  <a:pt x="358772" y="833"/>
                  <a:pt x="409999" y="833"/>
                </a:cubicBezTo>
                <a:cubicBezTo>
                  <a:pt x="450733" y="833"/>
                  <a:pt x="491469" y="84"/>
                  <a:pt x="532204" y="84"/>
                </a:cubicBezTo>
                <a:cubicBezTo>
                  <a:pt x="570293" y="84"/>
                  <a:pt x="608381" y="1020"/>
                  <a:pt x="646470" y="1020"/>
                </a:cubicBezTo>
                <a:cubicBezTo>
                  <a:pt x="722649" y="927"/>
                  <a:pt x="798920" y="271"/>
                  <a:pt x="875098" y="84"/>
                </a:cubicBezTo>
                <a:cubicBezTo>
                  <a:pt x="945700" y="-104"/>
                  <a:pt x="1016206" y="84"/>
                  <a:pt x="1086808" y="84"/>
                </a:cubicBezTo>
                <a:cubicBezTo>
                  <a:pt x="1153534" y="84"/>
                  <a:pt x="1220355" y="-11"/>
                  <a:pt x="1287080" y="84"/>
                </a:cubicBezTo>
                <a:cubicBezTo>
                  <a:pt x="1357210" y="177"/>
                  <a:pt x="1427433" y="739"/>
                  <a:pt x="1497562" y="739"/>
                </a:cubicBezTo>
                <a:cubicBezTo>
                  <a:pt x="1560602" y="739"/>
                  <a:pt x="1623548" y="177"/>
                  <a:pt x="1686588" y="84"/>
                </a:cubicBezTo>
                <a:cubicBezTo>
                  <a:pt x="1757851" y="-11"/>
                  <a:pt x="1829208" y="84"/>
                  <a:pt x="1900472" y="84"/>
                </a:cubicBezTo>
                <a:cubicBezTo>
                  <a:pt x="1957463" y="84"/>
                  <a:pt x="2014455" y="177"/>
                  <a:pt x="2071446" y="177"/>
                </a:cubicBezTo>
                <a:cubicBezTo>
                  <a:pt x="2113693" y="177"/>
                  <a:pt x="2155941" y="-11"/>
                  <a:pt x="2198189" y="84"/>
                </a:cubicBezTo>
                <a:cubicBezTo>
                  <a:pt x="2317936" y="458"/>
                  <a:pt x="2419160" y="76997"/>
                  <a:pt x="2446853" y="189884"/>
                </a:cubicBezTo>
                <a:cubicBezTo>
                  <a:pt x="2452429" y="212461"/>
                  <a:pt x="2453847" y="236538"/>
                  <a:pt x="2453941" y="259959"/>
                </a:cubicBezTo>
                <a:cubicBezTo>
                  <a:pt x="2454319" y="630005"/>
                  <a:pt x="2454225" y="1000144"/>
                  <a:pt x="2454225" y="1370190"/>
                </a:cubicBezTo>
                <a:cubicBezTo>
                  <a:pt x="2454225" y="1806939"/>
                  <a:pt x="2454225" y="2243686"/>
                  <a:pt x="2454225" y="2680434"/>
                </a:cubicBezTo>
                <a:cubicBezTo>
                  <a:pt x="2454225" y="3489102"/>
                  <a:pt x="2454225" y="4297863"/>
                  <a:pt x="2454413" y="5106531"/>
                </a:cubicBezTo>
                <a:cubicBezTo>
                  <a:pt x="2454413" y="5177448"/>
                  <a:pt x="2429651" y="5237780"/>
                  <a:pt x="2379181" y="5287151"/>
                </a:cubicBezTo>
                <a:cubicBezTo>
                  <a:pt x="2328900" y="5336241"/>
                  <a:pt x="2267750" y="5359005"/>
                  <a:pt x="2196865" y="5358912"/>
                </a:cubicBezTo>
                <a:cubicBezTo>
                  <a:pt x="1803690" y="5358537"/>
                  <a:pt x="1410515" y="5358724"/>
                  <a:pt x="1017340" y="5358724"/>
                </a:cubicBezTo>
                <a:cubicBezTo>
                  <a:pt x="763100" y="5358724"/>
                  <a:pt x="508954" y="5358537"/>
                  <a:pt x="254714" y="5358912"/>
                </a:cubicBezTo>
                <a:cubicBezTo>
                  <a:pt x="199140" y="5358912"/>
                  <a:pt x="148481" y="5344203"/>
                  <a:pt x="104249" y="5311227"/>
                </a:cubicBezTo>
                <a:cubicBezTo>
                  <a:pt x="34781" y="5259421"/>
                  <a:pt x="0" y="5190189"/>
                  <a:pt x="95" y="5103345"/>
                </a:cubicBezTo>
                <a:cubicBezTo>
                  <a:pt x="473" y="4799534"/>
                  <a:pt x="284" y="4495814"/>
                  <a:pt x="284" y="4192002"/>
                </a:cubicBezTo>
                <a:cubicBezTo>
                  <a:pt x="284" y="2881758"/>
                  <a:pt x="378" y="1571514"/>
                  <a:pt x="0" y="261271"/>
                </a:cubicBezTo>
                <a:cubicBezTo>
                  <a:pt x="0" y="165808"/>
                  <a:pt x="37900" y="91798"/>
                  <a:pt x="117669" y="39149"/>
                </a:cubicBezTo>
                <a:cubicBezTo>
                  <a:pt x="159350" y="11606"/>
                  <a:pt x="206417" y="177"/>
                  <a:pt x="256226" y="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4793736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78C1AECD-4AA3-C9BB-0755-10EDD884804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1892243458"/>
      </p:ext>
    </p:extLst>
  </p:cSld>
  <p:clrMapOvr>
    <a:masterClrMapping/>
  </p:clrMapOvr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bile device zoomed in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BC042C6-1D2E-BA18-C088-8D1487D3632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054850" y="333375"/>
            <a:ext cx="4130603" cy="5835649"/>
          </a:xfrm>
          <a:custGeom>
            <a:avLst/>
            <a:gdLst>
              <a:gd name="connsiteX0" fmla="*/ 506040 w 4130603"/>
              <a:gd name="connsiteY0" fmla="*/ 0 h 5835649"/>
              <a:gd name="connsiteX1" fmla="*/ 3624563 w 4130603"/>
              <a:gd name="connsiteY1" fmla="*/ 0 h 5835649"/>
              <a:gd name="connsiteX2" fmla="*/ 4130603 w 4130603"/>
              <a:gd name="connsiteY2" fmla="*/ 506040 h 5835649"/>
              <a:gd name="connsiteX3" fmla="*/ 4130603 w 4130603"/>
              <a:gd name="connsiteY3" fmla="*/ 5835649 h 5835649"/>
              <a:gd name="connsiteX4" fmla="*/ 0 w 4130603"/>
              <a:gd name="connsiteY4" fmla="*/ 5835649 h 5835649"/>
              <a:gd name="connsiteX5" fmla="*/ 0 w 4130603"/>
              <a:gd name="connsiteY5" fmla="*/ 506040 h 5835649"/>
              <a:gd name="connsiteX6" fmla="*/ 506040 w 4130603"/>
              <a:gd name="connsiteY6" fmla="*/ 0 h 5835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30603" h="5835649">
                <a:moveTo>
                  <a:pt x="506040" y="0"/>
                </a:moveTo>
                <a:lnTo>
                  <a:pt x="3624563" y="0"/>
                </a:lnTo>
                <a:cubicBezTo>
                  <a:pt x="3904041" y="0"/>
                  <a:pt x="4130603" y="226562"/>
                  <a:pt x="4130603" y="506040"/>
                </a:cubicBezTo>
                <a:lnTo>
                  <a:pt x="4130603" y="5835649"/>
                </a:lnTo>
                <a:lnTo>
                  <a:pt x="0" y="5835649"/>
                </a:lnTo>
                <a:lnTo>
                  <a:pt x="0" y="506040"/>
                </a:lnTo>
                <a:cubicBezTo>
                  <a:pt x="0" y="226562"/>
                  <a:pt x="226562" y="0"/>
                  <a:pt x="506040" y="0"/>
                </a:cubicBezTo>
                <a:close/>
              </a:path>
            </a:pathLst>
          </a:custGeom>
          <a:solidFill>
            <a:schemeClr val="tx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4793736" cy="1088701"/>
          </a:xfrm>
        </p:spPr>
        <p:txBody>
          <a:bodyPr/>
          <a:lstStyle/>
          <a:p>
            <a:r>
              <a:rPr lang="en-GB"/>
              <a:t>Mobile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174A84C-18FA-502E-A356-C0C337637CC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85970" y="447604"/>
            <a:ext cx="3868183" cy="5721421"/>
          </a:xfrm>
          <a:custGeom>
            <a:avLst/>
            <a:gdLst>
              <a:gd name="connsiteX0" fmla="*/ 403834 w 3868183"/>
              <a:gd name="connsiteY0" fmla="*/ 132 h 5721421"/>
              <a:gd name="connsiteX1" fmla="*/ 646193 w 3868183"/>
              <a:gd name="connsiteY1" fmla="*/ 1312 h 5721421"/>
              <a:gd name="connsiteX2" fmla="*/ 838799 w 3868183"/>
              <a:gd name="connsiteY2" fmla="*/ 132 h 5721421"/>
              <a:gd name="connsiteX3" fmla="*/ 1018892 w 3868183"/>
              <a:gd name="connsiteY3" fmla="*/ 1607 h 5721421"/>
              <a:gd name="connsiteX4" fmla="*/ 1379229 w 3868183"/>
              <a:gd name="connsiteY4" fmla="*/ 132 h 5721421"/>
              <a:gd name="connsiteX5" fmla="*/ 1712902 w 3868183"/>
              <a:gd name="connsiteY5" fmla="*/ 132 h 5721421"/>
              <a:gd name="connsiteX6" fmla="*/ 2028547 w 3868183"/>
              <a:gd name="connsiteY6" fmla="*/ 132 h 5721421"/>
              <a:gd name="connsiteX7" fmla="*/ 2360285 w 3868183"/>
              <a:gd name="connsiteY7" fmla="*/ 1164 h 5721421"/>
              <a:gd name="connsiteX8" fmla="*/ 2658206 w 3868183"/>
              <a:gd name="connsiteY8" fmla="*/ 132 h 5721421"/>
              <a:gd name="connsiteX9" fmla="*/ 2995305 w 3868183"/>
              <a:gd name="connsiteY9" fmla="*/ 132 h 5721421"/>
              <a:gd name="connsiteX10" fmla="*/ 3264774 w 3868183"/>
              <a:gd name="connsiteY10" fmla="*/ 278 h 5721421"/>
              <a:gd name="connsiteX11" fmla="*/ 3464532 w 3868183"/>
              <a:gd name="connsiteY11" fmla="*/ 132 h 5721421"/>
              <a:gd name="connsiteX12" fmla="*/ 3856448 w 3868183"/>
              <a:gd name="connsiteY12" fmla="*/ 299272 h 5721421"/>
              <a:gd name="connsiteX13" fmla="*/ 3867619 w 3868183"/>
              <a:gd name="connsiteY13" fmla="*/ 409717 h 5721421"/>
              <a:gd name="connsiteX14" fmla="*/ 3868067 w 3868183"/>
              <a:gd name="connsiteY14" fmla="*/ 2159535 h 5721421"/>
              <a:gd name="connsiteX15" fmla="*/ 3868067 w 3868183"/>
              <a:gd name="connsiteY15" fmla="*/ 4224591 h 5721421"/>
              <a:gd name="connsiteX16" fmla="*/ 3868183 w 3868183"/>
              <a:gd name="connsiteY16" fmla="*/ 5721421 h 5721421"/>
              <a:gd name="connsiteX17" fmla="*/ 384 w 3868183"/>
              <a:gd name="connsiteY17" fmla="*/ 5721421 h 5721421"/>
              <a:gd name="connsiteX18" fmla="*/ 0 w 3868183"/>
              <a:gd name="connsiteY18" fmla="*/ 411784 h 5721421"/>
              <a:gd name="connsiteX19" fmla="*/ 185457 w 3868183"/>
              <a:gd name="connsiteY19" fmla="*/ 61701 h 5721421"/>
              <a:gd name="connsiteX20" fmla="*/ 403834 w 3868183"/>
              <a:gd name="connsiteY20" fmla="*/ 132 h 5721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868183" h="5721421">
                <a:moveTo>
                  <a:pt x="403834" y="132"/>
                </a:moveTo>
                <a:cubicBezTo>
                  <a:pt x="484569" y="132"/>
                  <a:pt x="565455" y="1312"/>
                  <a:pt x="646193" y="1312"/>
                </a:cubicBezTo>
                <a:cubicBezTo>
                  <a:pt x="710394" y="1312"/>
                  <a:pt x="774597" y="132"/>
                  <a:pt x="838799" y="132"/>
                </a:cubicBezTo>
                <a:cubicBezTo>
                  <a:pt x="898830" y="132"/>
                  <a:pt x="958860" y="1607"/>
                  <a:pt x="1018892" y="1607"/>
                </a:cubicBezTo>
                <a:cubicBezTo>
                  <a:pt x="1138956" y="1460"/>
                  <a:pt x="1259166" y="426"/>
                  <a:pt x="1379229" y="132"/>
                </a:cubicBezTo>
                <a:cubicBezTo>
                  <a:pt x="1490503" y="-165"/>
                  <a:pt x="1601627" y="132"/>
                  <a:pt x="1712902" y="132"/>
                </a:cubicBezTo>
                <a:cubicBezTo>
                  <a:pt x="1818067" y="132"/>
                  <a:pt x="1923383" y="-18"/>
                  <a:pt x="2028547" y="132"/>
                </a:cubicBezTo>
                <a:cubicBezTo>
                  <a:pt x="2139078" y="278"/>
                  <a:pt x="2249756" y="1164"/>
                  <a:pt x="2360285" y="1164"/>
                </a:cubicBezTo>
                <a:cubicBezTo>
                  <a:pt x="2459641" y="1164"/>
                  <a:pt x="2558849" y="278"/>
                  <a:pt x="2658206" y="132"/>
                </a:cubicBezTo>
                <a:cubicBezTo>
                  <a:pt x="2770522" y="-18"/>
                  <a:pt x="2882987" y="132"/>
                  <a:pt x="2995305" y="132"/>
                </a:cubicBezTo>
                <a:cubicBezTo>
                  <a:pt x="3085128" y="132"/>
                  <a:pt x="3174952" y="278"/>
                  <a:pt x="3264774" y="278"/>
                </a:cubicBezTo>
                <a:cubicBezTo>
                  <a:pt x="3331360" y="278"/>
                  <a:pt x="3397946" y="-18"/>
                  <a:pt x="3464532" y="132"/>
                </a:cubicBezTo>
                <a:cubicBezTo>
                  <a:pt x="3653264" y="721"/>
                  <a:pt x="3812801" y="121353"/>
                  <a:pt x="3856448" y="299272"/>
                </a:cubicBezTo>
                <a:cubicBezTo>
                  <a:pt x="3865236" y="334856"/>
                  <a:pt x="3867471" y="372803"/>
                  <a:pt x="3867619" y="409717"/>
                </a:cubicBezTo>
                <a:cubicBezTo>
                  <a:pt x="3868215" y="992940"/>
                  <a:pt x="3868067" y="1576311"/>
                  <a:pt x="3868067" y="2159535"/>
                </a:cubicBezTo>
                <a:cubicBezTo>
                  <a:pt x="3868067" y="2847889"/>
                  <a:pt x="3868067" y="3536239"/>
                  <a:pt x="3868067" y="4224591"/>
                </a:cubicBezTo>
                <a:lnTo>
                  <a:pt x="3868183" y="5721421"/>
                </a:lnTo>
                <a:lnTo>
                  <a:pt x="384" y="5721421"/>
                </a:lnTo>
                <a:lnTo>
                  <a:pt x="0" y="411784"/>
                </a:lnTo>
                <a:cubicBezTo>
                  <a:pt x="0" y="261327"/>
                  <a:pt x="59734" y="144681"/>
                  <a:pt x="185457" y="61701"/>
                </a:cubicBezTo>
                <a:cubicBezTo>
                  <a:pt x="251149" y="18291"/>
                  <a:pt x="325331" y="278"/>
                  <a:pt x="403834" y="13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4793736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71EB229-33B3-3BDD-3665-B596587470DA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6175822"/>
      </p:ext>
    </p:extLst>
  </p:cSld>
  <p:clrMapOvr>
    <a:masterClrMapping/>
  </p:clrMapOvr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sktop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C93688E-1263-9D36-62A7-80F8CE19F9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569"/>
          <a:stretch/>
        </p:blipFill>
        <p:spPr>
          <a:xfrm>
            <a:off x="4395996" y="787399"/>
            <a:ext cx="7310205" cy="538162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3440570" cy="1780851"/>
          </a:xfrm>
        </p:spPr>
        <p:txBody>
          <a:bodyPr/>
          <a:lstStyle/>
          <a:p>
            <a:r>
              <a:rPr lang="en-GB"/>
              <a:t>Desktop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3440570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602504" y="1018903"/>
            <a:ext cx="6897188" cy="387966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C6D4FFF-6DE6-820F-0E9F-1A81798A3547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0082527"/>
      </p:ext>
    </p:extLst>
  </p:cSld>
  <p:clrMapOvr>
    <a:masterClrMapping/>
  </p:clrMapOvr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rface Book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474F642-B459-8F68-4149-D4B99668EAF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796217" y="862978"/>
            <a:ext cx="8795602" cy="52084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3440570" cy="1780851"/>
          </a:xfrm>
        </p:spPr>
        <p:txBody>
          <a:bodyPr/>
          <a:lstStyle/>
          <a:p>
            <a:r>
              <a:rPr lang="en-GB"/>
              <a:t>Surface Book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3440570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991501" y="1247502"/>
            <a:ext cx="6395644" cy="4258492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0DB4169-0D80-8388-80E4-661FD080C19E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6451955"/>
      </p:ext>
    </p:extLst>
  </p:cSld>
  <p:clrMapOvr>
    <a:masterClrMapping/>
  </p:clrMapOvr>
</p:sldLayout>
</file>

<file path=ppt/slideLayouts/slideLayout3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E2D5563B-EAC6-EC73-04A7-6FF3483C94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D93BE3-A2EF-45BD-52EE-BE0CE5704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643615" y="136842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BA2C4E4-7F5F-67A3-0215-4AD932BDA9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25215" y="136842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6A1D9D11-B1DC-A8D1-7FEA-B26C35399BA2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6166505" y="136842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16DD9963-9B5A-10CD-A0EE-68235B7C27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443577" y="136842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E0E9982E-86E4-21ED-9386-2BE8F31125AA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643615" y="2751314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ABD159C3-2532-3562-792C-4F5CDC66EC5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25215" y="2751314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5" name="Picture Placeholder 7">
            <a:extLst>
              <a:ext uri="{FF2B5EF4-FFF2-40B4-BE49-F238E27FC236}">
                <a16:creationId xmlns:a16="http://schemas.microsoft.com/office/drawing/2014/main" id="{ADF1BC7D-9E9D-7CD1-E8AA-262A162599E5}"/>
              </a:ext>
            </a:extLst>
          </p:cNvPr>
          <p:cNvSpPr>
            <a:spLocks noGrp="1" noChangeAspect="1"/>
          </p:cNvSpPr>
          <p:nvPr>
            <p:ph type="pic" sz="quarter" idx="18"/>
          </p:nvPr>
        </p:nvSpPr>
        <p:spPr>
          <a:xfrm>
            <a:off x="6166505" y="2751314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0399768-6B14-D79E-5238-274950F97DC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443577" y="2751314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7" name="Picture Placeholder 7">
            <a:extLst>
              <a:ext uri="{FF2B5EF4-FFF2-40B4-BE49-F238E27FC236}">
                <a16:creationId xmlns:a16="http://schemas.microsoft.com/office/drawing/2014/main" id="{98348947-C76D-9C8F-348B-51A873307250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643615" y="412244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EAEC67F7-F65C-17F4-BF5F-DAF9447AEC4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925215" y="412244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9" name="Picture Placeholder 7">
            <a:extLst>
              <a:ext uri="{FF2B5EF4-FFF2-40B4-BE49-F238E27FC236}">
                <a16:creationId xmlns:a16="http://schemas.microsoft.com/office/drawing/2014/main" id="{814B2C35-0E8C-3EF5-DFBB-4A646E3A6373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6166505" y="412244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65F261BA-EC3A-97AD-184F-EED4ACE0DBF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443577" y="412244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0EABD2C7-A8C3-9823-FDCE-816BF7F9D0C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895164" y="136842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1260E68-B2AB-427A-F261-14A361BD369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895164" y="273555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3F42BED2-F821-EE86-C2E9-3F49F56FAC2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895164" y="411844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2189B91-0856-76B7-5F4E-2DE9DC947D1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1413526" y="411844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A4E9967A-1D0C-D284-E664-44C13B2C7CA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1413526" y="275131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6" name="Text Placeholder 9">
            <a:extLst>
              <a:ext uri="{FF2B5EF4-FFF2-40B4-BE49-F238E27FC236}">
                <a16:creationId xmlns:a16="http://schemas.microsoft.com/office/drawing/2014/main" id="{8440828E-D46C-2E94-6611-975B2A0D3B0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1413526" y="136842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51196881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5875868" cy="1467212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347720"/>
      </p:ext>
    </p:extLst>
  </p:cSld>
  <p:clrMapOvr>
    <a:masterClrMapping/>
  </p:clrMapOvr>
</p:sldLayout>
</file>

<file path=ppt/slideLayouts/slideLayout3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8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C25B6C92-9C54-0C08-414D-5ED5438CB21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6" name="Picture Placeholder 7">
            <a:extLst>
              <a:ext uri="{FF2B5EF4-FFF2-40B4-BE49-F238E27FC236}">
                <a16:creationId xmlns:a16="http://schemas.microsoft.com/office/drawing/2014/main" id="{EDCD066B-62F2-1A43-3B79-0734FE86A4F0}"/>
              </a:ext>
            </a:extLst>
          </p:cNvPr>
          <p:cNvSpPr>
            <a:spLocks noGrp="1" noChangeAspect="1"/>
          </p:cNvSpPr>
          <p:nvPr>
            <p:ph type="pic" sz="quarter" idx="23"/>
          </p:nvPr>
        </p:nvSpPr>
        <p:spPr>
          <a:xfrm>
            <a:off x="6680956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Picture Placeholder 7">
            <a:extLst>
              <a:ext uri="{FF2B5EF4-FFF2-40B4-BE49-F238E27FC236}">
                <a16:creationId xmlns:a16="http://schemas.microsoft.com/office/drawing/2014/main" id="{AC1E1BEF-7CEE-8011-71B0-68F0F7ED3DBB}"/>
              </a:ext>
            </a:extLst>
          </p:cNvPr>
          <p:cNvSpPr>
            <a:spLocks noGrp="1" noChangeAspect="1"/>
          </p:cNvSpPr>
          <p:nvPr>
            <p:ph type="pic" sz="quarter" idx="24"/>
          </p:nvPr>
        </p:nvSpPr>
        <p:spPr>
          <a:xfrm>
            <a:off x="9388132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D93BE3-A2EF-45BD-52EE-BE0CE5704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266606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6A1D9D11-B1DC-A8D1-7FEA-B26C35399BA2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3973781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E0E9982E-86E4-21ED-9386-2BE8F31125AA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6680956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5" name="Picture Placeholder 7">
            <a:extLst>
              <a:ext uri="{FF2B5EF4-FFF2-40B4-BE49-F238E27FC236}">
                <a16:creationId xmlns:a16="http://schemas.microsoft.com/office/drawing/2014/main" id="{ADF1BC7D-9E9D-7CD1-E8AA-262A162599E5}"/>
              </a:ext>
            </a:extLst>
          </p:cNvPr>
          <p:cNvSpPr>
            <a:spLocks noGrp="1" noChangeAspect="1"/>
          </p:cNvSpPr>
          <p:nvPr>
            <p:ph type="pic" sz="quarter" idx="18"/>
          </p:nvPr>
        </p:nvSpPr>
        <p:spPr>
          <a:xfrm>
            <a:off x="9388132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7" name="Picture Placeholder 7">
            <a:extLst>
              <a:ext uri="{FF2B5EF4-FFF2-40B4-BE49-F238E27FC236}">
                <a16:creationId xmlns:a16="http://schemas.microsoft.com/office/drawing/2014/main" id="{98348947-C76D-9C8F-348B-51A873307250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1266606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9" name="Picture Placeholder 7">
            <a:extLst>
              <a:ext uri="{FF2B5EF4-FFF2-40B4-BE49-F238E27FC236}">
                <a16:creationId xmlns:a16="http://schemas.microsoft.com/office/drawing/2014/main" id="{814B2C35-0E8C-3EF5-DFBB-4A646E3A6373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3973781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47CA8422-1D2B-55E1-7CC5-FA76891B1DD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0887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0" name="Text Placeholder 28">
            <a:extLst>
              <a:ext uri="{FF2B5EF4-FFF2-40B4-BE49-F238E27FC236}">
                <a16:creationId xmlns:a16="http://schemas.microsoft.com/office/drawing/2014/main" id="{B1D750A3-997C-117C-3671-CF7A3758AF2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478063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1" name="Text Placeholder 28">
            <a:extLst>
              <a:ext uri="{FF2B5EF4-FFF2-40B4-BE49-F238E27FC236}">
                <a16:creationId xmlns:a16="http://schemas.microsoft.com/office/drawing/2014/main" id="{E5AC6BD1-147E-35E8-0B05-71681723414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185239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2" name="Text Placeholder 28">
            <a:extLst>
              <a:ext uri="{FF2B5EF4-FFF2-40B4-BE49-F238E27FC236}">
                <a16:creationId xmlns:a16="http://schemas.microsoft.com/office/drawing/2014/main" id="{CF663DAB-E3A8-8E89-61F7-20DFA620D01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892413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3" name="Text Placeholder 28">
            <a:extLst>
              <a:ext uri="{FF2B5EF4-FFF2-40B4-BE49-F238E27FC236}">
                <a16:creationId xmlns:a16="http://schemas.microsoft.com/office/drawing/2014/main" id="{9EA348E3-0BA0-AB18-D019-848DA1B4F3F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70887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4" name="Text Placeholder 28">
            <a:extLst>
              <a:ext uri="{FF2B5EF4-FFF2-40B4-BE49-F238E27FC236}">
                <a16:creationId xmlns:a16="http://schemas.microsoft.com/office/drawing/2014/main" id="{607FE6B0-A2D9-C718-2193-A841C6CA052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478063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5" name="Text Placeholder 28">
            <a:extLst>
              <a:ext uri="{FF2B5EF4-FFF2-40B4-BE49-F238E27FC236}">
                <a16:creationId xmlns:a16="http://schemas.microsoft.com/office/drawing/2014/main" id="{E3216F32-B415-75E5-A176-3355725AB2C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167952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6" name="Text Placeholder 28">
            <a:extLst>
              <a:ext uri="{FF2B5EF4-FFF2-40B4-BE49-F238E27FC236}">
                <a16:creationId xmlns:a16="http://schemas.microsoft.com/office/drawing/2014/main" id="{35ACE380-9E86-AB7F-35A9-F1C0E8040B0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857841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158071221"/>
      </p:ext>
    </p:extLst>
  </p:cSld>
  <p:clrMapOvr>
    <a:masterClrMapping/>
  </p:clrMapOvr>
</p:sldLayout>
</file>

<file path=ppt/slideLayouts/slideLayout3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8 al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7FDA4DC1-7852-78AA-4819-510C1CBFAFB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4" name="Picture Placeholder 7">
            <a:extLst>
              <a:ext uri="{FF2B5EF4-FFF2-40B4-BE49-F238E27FC236}">
                <a16:creationId xmlns:a16="http://schemas.microsoft.com/office/drawing/2014/main" id="{2FE7D91B-1563-CEA3-1FF8-3F546AD5B839}"/>
              </a:ext>
            </a:extLst>
          </p:cNvPr>
          <p:cNvSpPr>
            <a:spLocks noGrp="1" noChangeAspect="1"/>
          </p:cNvSpPr>
          <p:nvPr>
            <p:ph type="pic" sz="quarter" idx="27"/>
          </p:nvPr>
        </p:nvSpPr>
        <p:spPr>
          <a:xfrm>
            <a:off x="4241032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Text Placeholder 28">
            <a:extLst>
              <a:ext uri="{FF2B5EF4-FFF2-40B4-BE49-F238E27FC236}">
                <a16:creationId xmlns:a16="http://schemas.microsoft.com/office/drawing/2014/main" id="{283449E4-2863-B781-158C-C0932DEE17B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241032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731627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203A57B8-E234-CD88-D11C-D1DFE37ADDB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 rot="16200000">
            <a:off x="-1415473" y="3470854"/>
            <a:ext cx="4113646" cy="1282700"/>
          </a:xfrm>
        </p:spPr>
        <p:txBody>
          <a:bodyPr anchor="ctr"/>
          <a:lstStyle>
            <a:lvl1pPr algn="r">
              <a:lnSpc>
                <a:spcPct val="80000"/>
              </a:lnSpc>
              <a:defRPr sz="3600"/>
            </a:lvl1pPr>
          </a:lstStyle>
          <a:p>
            <a:pPr lvl="0"/>
            <a:r>
              <a:rPr lang="en-GB"/>
              <a:t>Meet the team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47CA8422-1D2B-55E1-7CC5-FA76891B1DD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731627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C787E02-54B7-34DE-48AF-51442EB2B509}"/>
              </a:ext>
            </a:extLst>
          </p:cNvPr>
          <p:cNvCxnSpPr>
            <a:cxnSpLocks/>
          </p:cNvCxnSpPr>
          <p:nvPr/>
        </p:nvCxnSpPr>
        <p:spPr>
          <a:xfrm>
            <a:off x="641350" y="0"/>
            <a:ext cx="0" cy="2012762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Picture Placeholder 7">
            <a:extLst>
              <a:ext uri="{FF2B5EF4-FFF2-40B4-BE49-F238E27FC236}">
                <a16:creationId xmlns:a16="http://schemas.microsoft.com/office/drawing/2014/main" id="{384A9924-D9B5-F558-4446-770722C9E658}"/>
              </a:ext>
            </a:extLst>
          </p:cNvPr>
          <p:cNvSpPr>
            <a:spLocks noGrp="1" noChangeAspect="1"/>
          </p:cNvSpPr>
          <p:nvPr>
            <p:ph type="pic" sz="quarter" idx="29"/>
          </p:nvPr>
        </p:nvSpPr>
        <p:spPr>
          <a:xfrm>
            <a:off x="6750437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9" name="Text Placeholder 28">
            <a:extLst>
              <a:ext uri="{FF2B5EF4-FFF2-40B4-BE49-F238E27FC236}">
                <a16:creationId xmlns:a16="http://schemas.microsoft.com/office/drawing/2014/main" id="{13B4A43A-7C48-6830-0A71-84B2AA8D5BC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750437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0" name="Picture Placeholder 7">
            <a:extLst>
              <a:ext uri="{FF2B5EF4-FFF2-40B4-BE49-F238E27FC236}">
                <a16:creationId xmlns:a16="http://schemas.microsoft.com/office/drawing/2014/main" id="{09A357F1-DCB0-AAA1-FF7C-579CD51579A1}"/>
              </a:ext>
            </a:extLst>
          </p:cNvPr>
          <p:cNvSpPr>
            <a:spLocks noGrp="1" noChangeAspect="1"/>
          </p:cNvSpPr>
          <p:nvPr>
            <p:ph type="pic" sz="quarter" idx="31"/>
          </p:nvPr>
        </p:nvSpPr>
        <p:spPr>
          <a:xfrm>
            <a:off x="9259842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1" name="Text Placeholder 28">
            <a:extLst>
              <a:ext uri="{FF2B5EF4-FFF2-40B4-BE49-F238E27FC236}">
                <a16:creationId xmlns:a16="http://schemas.microsoft.com/office/drawing/2014/main" id="{CFA284AE-D574-E303-87B5-B8731F5B3D5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259842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2" name="Picture Placeholder 7">
            <a:extLst>
              <a:ext uri="{FF2B5EF4-FFF2-40B4-BE49-F238E27FC236}">
                <a16:creationId xmlns:a16="http://schemas.microsoft.com/office/drawing/2014/main" id="{D8C052A2-B328-B532-B588-0344982F0D3F}"/>
              </a:ext>
            </a:extLst>
          </p:cNvPr>
          <p:cNvSpPr>
            <a:spLocks noGrp="1" noChangeAspect="1"/>
          </p:cNvSpPr>
          <p:nvPr>
            <p:ph type="pic" sz="quarter" idx="33"/>
          </p:nvPr>
        </p:nvSpPr>
        <p:spPr>
          <a:xfrm>
            <a:off x="1731627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3" name="Text Placeholder 28">
            <a:extLst>
              <a:ext uri="{FF2B5EF4-FFF2-40B4-BE49-F238E27FC236}">
                <a16:creationId xmlns:a16="http://schemas.microsoft.com/office/drawing/2014/main" id="{CBB72990-AB1D-E7C4-6B75-0DB3F2E4BD4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731627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4" name="Picture Placeholder 7">
            <a:extLst>
              <a:ext uri="{FF2B5EF4-FFF2-40B4-BE49-F238E27FC236}">
                <a16:creationId xmlns:a16="http://schemas.microsoft.com/office/drawing/2014/main" id="{FD171AC2-82E6-C5F7-9D8F-179C5045CD7E}"/>
              </a:ext>
            </a:extLst>
          </p:cNvPr>
          <p:cNvSpPr>
            <a:spLocks noGrp="1" noChangeAspect="1"/>
          </p:cNvSpPr>
          <p:nvPr>
            <p:ph type="pic" sz="quarter" idx="35"/>
          </p:nvPr>
        </p:nvSpPr>
        <p:spPr>
          <a:xfrm>
            <a:off x="4241032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5" name="Text Placeholder 28">
            <a:extLst>
              <a:ext uri="{FF2B5EF4-FFF2-40B4-BE49-F238E27FC236}">
                <a16:creationId xmlns:a16="http://schemas.microsoft.com/office/drawing/2014/main" id="{0AB05AEC-005A-3F1B-0C4D-64752EE8955B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241032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6" name="Picture Placeholder 7">
            <a:extLst>
              <a:ext uri="{FF2B5EF4-FFF2-40B4-BE49-F238E27FC236}">
                <a16:creationId xmlns:a16="http://schemas.microsoft.com/office/drawing/2014/main" id="{0EE26C2E-7158-576F-1378-CA79415AEBD0}"/>
              </a:ext>
            </a:extLst>
          </p:cNvPr>
          <p:cNvSpPr>
            <a:spLocks noGrp="1" noChangeAspect="1"/>
          </p:cNvSpPr>
          <p:nvPr>
            <p:ph type="pic" sz="quarter" idx="37"/>
          </p:nvPr>
        </p:nvSpPr>
        <p:spPr>
          <a:xfrm>
            <a:off x="6750437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7" name="Text Placeholder 28">
            <a:extLst>
              <a:ext uri="{FF2B5EF4-FFF2-40B4-BE49-F238E27FC236}">
                <a16:creationId xmlns:a16="http://schemas.microsoft.com/office/drawing/2014/main" id="{C5BD386D-E6DA-D6A7-A9E3-7D2E78533E12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750437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8" name="Picture Placeholder 7">
            <a:extLst>
              <a:ext uri="{FF2B5EF4-FFF2-40B4-BE49-F238E27FC236}">
                <a16:creationId xmlns:a16="http://schemas.microsoft.com/office/drawing/2014/main" id="{06E30288-6192-C4BC-6B0F-03332A53846C}"/>
              </a:ext>
            </a:extLst>
          </p:cNvPr>
          <p:cNvSpPr>
            <a:spLocks noGrp="1" noChangeAspect="1"/>
          </p:cNvSpPr>
          <p:nvPr>
            <p:ph type="pic" sz="quarter" idx="39"/>
          </p:nvPr>
        </p:nvSpPr>
        <p:spPr>
          <a:xfrm>
            <a:off x="9258613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9" name="Text Placeholder 28">
            <a:extLst>
              <a:ext uri="{FF2B5EF4-FFF2-40B4-BE49-F238E27FC236}">
                <a16:creationId xmlns:a16="http://schemas.microsoft.com/office/drawing/2014/main" id="{80096700-6812-294E-0C3E-E5CC7858FD6E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258613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1428770560"/>
      </p:ext>
    </p:extLst>
  </p:cSld>
  <p:clrMapOvr>
    <a:masterClrMapping/>
  </p:clrMapOvr>
</p:sldLayout>
</file>

<file path=ppt/slideLayouts/slideLayout3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os x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5815C96E-6900-B6B5-815D-4D8E8D008112}"/>
              </a:ext>
            </a:extLst>
          </p:cNvPr>
          <p:cNvSpPr/>
          <p:nvPr/>
        </p:nvSpPr>
        <p:spPr>
          <a:xfrm>
            <a:off x="4063800" y="0"/>
            <a:ext cx="4064400" cy="6169024"/>
          </a:xfrm>
          <a:custGeom>
            <a:avLst/>
            <a:gdLst>
              <a:gd name="connsiteX0" fmla="*/ 0 w 4064400"/>
              <a:gd name="connsiteY0" fmla="*/ 0 h 6169024"/>
              <a:gd name="connsiteX1" fmla="*/ 4064400 w 4064400"/>
              <a:gd name="connsiteY1" fmla="*/ 0 h 6169024"/>
              <a:gd name="connsiteX2" fmla="*/ 4064400 w 4064400"/>
              <a:gd name="connsiteY2" fmla="*/ 6169024 h 6169024"/>
              <a:gd name="connsiteX3" fmla="*/ 0 w 4064400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400" h="6169024">
                <a:moveTo>
                  <a:pt x="0" y="0"/>
                </a:moveTo>
                <a:lnTo>
                  <a:pt x="4064400" y="0"/>
                </a:lnTo>
                <a:lnTo>
                  <a:pt x="4064400" y="6169024"/>
                </a:lnTo>
                <a:lnTo>
                  <a:pt x="0" y="6169024"/>
                </a:lnTo>
                <a:close/>
              </a:path>
            </a:pathLst>
          </a:cu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rIns="72000" rtlCol="0" anchor="ctr">
            <a:noAutofit/>
          </a:bodyPr>
          <a:lstStyle/>
          <a:p>
            <a:pPr algn="ctr"/>
            <a:endParaRPr lang="en-GB" sz="140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2CC0C5C-99D1-99BB-CABB-CC6FB255B26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E00792-06FC-7E14-8396-F27E3154E3A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35B2C59-8A37-64E6-6CBA-C5AECEC501B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4064400" cy="26701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D272F750-99B3-124C-D8D3-F1286B3773D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063800" y="0"/>
            <a:ext cx="4064400" cy="2670175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F7023C7E-EF93-8C6E-835A-939EDCF9629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27600" y="0"/>
            <a:ext cx="4064400" cy="26701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7365F35F-7775-B95E-825A-60563DB58AA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1163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BD75C35C-A936-78DA-A517-9B8EF3CF101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11163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2" name="Text Placeholder 18">
            <a:extLst>
              <a:ext uri="{FF2B5EF4-FFF2-40B4-BE49-F238E27FC236}">
                <a16:creationId xmlns:a16="http://schemas.microsoft.com/office/drawing/2014/main" id="{D6471E19-8CCC-B0DF-8C3F-7CB2503D5D1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70184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3" name="Text Placeholder 20">
            <a:extLst>
              <a:ext uri="{FF2B5EF4-FFF2-40B4-BE49-F238E27FC236}">
                <a16:creationId xmlns:a16="http://schemas.microsoft.com/office/drawing/2014/main" id="{014B1B71-F74A-A303-FC3B-F4A8195843F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67225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4" name="Text Placeholder 18">
            <a:extLst>
              <a:ext uri="{FF2B5EF4-FFF2-40B4-BE49-F238E27FC236}">
                <a16:creationId xmlns:a16="http://schemas.microsoft.com/office/drawing/2014/main" id="{4A48D3C2-9B59-84FE-83E7-B0F97C9E71D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553811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5" name="Text Placeholder 20">
            <a:extLst>
              <a:ext uri="{FF2B5EF4-FFF2-40B4-BE49-F238E27FC236}">
                <a16:creationId xmlns:a16="http://schemas.microsoft.com/office/drawing/2014/main" id="{A7224203-3DFE-E8BA-9C78-241EA5FF8CA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550852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5623488"/>
      </p:ext>
    </p:extLst>
  </p:cSld>
  <p:clrMapOvr>
    <a:masterClrMapping/>
  </p:clrMapOvr>
</p:sldLayout>
</file>

<file path=ppt/slideLayouts/slideLayout3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B500C5C-55A0-3C8A-0687-A33E321F6869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60B1CD-282B-07A4-3E89-E1D0C76CC9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1368426"/>
            <a:ext cx="3704189" cy="343217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99375" y="682625"/>
            <a:ext cx="3856038" cy="5486398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AD7BE90-3BDC-F609-DA85-653C974727E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13500" y="2060575"/>
            <a:ext cx="2568575" cy="2730498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B4643C89-D039-12D0-AD23-86C897EB3177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BEA58-69E7-D73B-4B63-819B5DEF3E4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08397"/>
      </p:ext>
    </p:extLst>
  </p:cSld>
  <p:clrMapOvr>
    <a:masterClrMapping/>
  </p:clrMapOvr>
</p:sldLayout>
</file>

<file path=ppt/slideLayouts/slideLayout3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6096000" cy="308090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2463476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1F82C0E6-ABEE-E744-BED6-3CF463ACD2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3088118"/>
            <a:ext cx="6096000" cy="308090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16675" y="3080906"/>
            <a:ext cx="5138738" cy="308090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B661CDCE-8667-108C-D192-8D82B9BCDBC4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1749536803"/>
      </p:ext>
    </p:extLst>
  </p:cSld>
  <p:clrMapOvr>
    <a:masterClrMapping/>
  </p:clrMapOvr>
</p:sldLayout>
</file>

<file path=ppt/slideLayouts/slideLayout3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3429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3429000"/>
            <a:ext cx="4345538" cy="274002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BD4F01D-E5FA-8B13-BDAA-28E7F353DE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3429000"/>
            <a:ext cx="5459413" cy="274002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E7251E75-5D43-155E-9EF9-2835F16A02AA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4021739727"/>
      </p:ext>
    </p:extLst>
  </p:cSld>
  <p:clrMapOvr>
    <a:masterClrMapping/>
  </p:clrMapOvr>
</p:sldLayout>
</file>

<file path=ppt/slideLayouts/slideLayout3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6096000" cy="3429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3429000"/>
            <a:ext cx="4345538" cy="274002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Picture Placeholder 8">
            <a:extLst>
              <a:ext uri="{FF2B5EF4-FFF2-40B4-BE49-F238E27FC236}">
                <a16:creationId xmlns:a16="http://schemas.microsoft.com/office/drawing/2014/main" id="{B5F49B39-D9E3-959B-708D-6A74A51B6E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0" y="0"/>
            <a:ext cx="6096000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BD4F01D-E5FA-8B13-BDAA-28E7F353DE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3429000"/>
            <a:ext cx="5459413" cy="274002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7DA4BE3-56CF-7014-FEAC-F83276D7734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3490064610"/>
      </p:ext>
    </p:extLst>
  </p:cSld>
  <p:clrMapOvr>
    <a:masterClrMapping/>
  </p:clrMapOvr>
</p:sldLayout>
</file>

<file path=ppt/slideLayouts/slideLayout3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9C604F0-B5CD-0F0A-9FCD-FB9A1EF29C3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772149" y="0"/>
            <a:ext cx="3209925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4E08D6B-F466-16BC-3391-106E8FFF117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123875704"/>
      </p:ext>
    </p:extLst>
  </p:cSld>
  <p:clrMapOvr>
    <a:masterClrMapping/>
  </p:clrMapOvr>
</p:sldLayout>
</file>

<file path=ppt/slideLayouts/slideLayout3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775326" y="0"/>
            <a:ext cx="6416674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775326" y="3080906"/>
            <a:ext cx="6416674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40F16F-80F7-0DAF-13F8-888A58AA174A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55156599"/>
      </p:ext>
    </p:extLst>
  </p:cSld>
  <p:clrMapOvr>
    <a:masterClrMapping/>
  </p:clrMapOvr>
</p:sldLayout>
</file>

<file path=ppt/slideLayouts/slideLayout3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7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82074" y="3080906"/>
            <a:ext cx="3209925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72149" y="0"/>
            <a:ext cx="3209925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772149" y="3080906"/>
            <a:ext cx="3209925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7553B5CB-779B-F9C8-9782-2B3EFD9A5A7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178407595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10965600" cy="381152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4580112"/>
      </p:ext>
    </p:extLst>
  </p:cSld>
  <p:clrMapOvr>
    <a:masterClrMapping/>
  </p:clrMapOvr>
</p:sldLayout>
</file>

<file path=ppt/slideLayouts/slideLayout3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8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82074" y="3429000"/>
            <a:ext cx="3209925" cy="274002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72149" y="0"/>
            <a:ext cx="3209925" cy="206057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772149" y="2067788"/>
            <a:ext cx="3209925" cy="410123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56B88C7-709E-7FB2-AB08-704E04F89CD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996457161"/>
      </p:ext>
    </p:extLst>
  </p:cSld>
  <p:clrMapOvr>
    <a:masterClrMapping/>
  </p:clrMapOvr>
</p:sldLayout>
</file>

<file path=ppt/slideLayouts/slideLayout3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9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6095999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3429000"/>
            <a:ext cx="6095999" cy="342264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6096000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3429000"/>
            <a:ext cx="6096000" cy="342264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093B9B1-A201-4E32-4849-535812A3D3A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143392"/>
      </p:ext>
    </p:extLst>
  </p:cSld>
  <p:clrMapOvr>
    <a:masterClrMapping/>
  </p:clrMapOvr>
</p:sldLayout>
</file>

<file path=ppt/slideLayouts/slideLayout3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0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1" y="0"/>
            <a:ext cx="6095999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1"/>
            <a:ext cx="6096000" cy="6169022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A5C8769-3003-F7AE-6734-71EC4497CBB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259143"/>
      </p:ext>
    </p:extLst>
  </p:cSld>
  <p:clrMapOvr>
    <a:masterClrMapping/>
  </p:clrMapOvr>
</p:sldLayout>
</file>

<file path=ppt/slideLayouts/slideLayout3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1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16675" y="0"/>
            <a:ext cx="2565400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-1" y="0"/>
            <a:ext cx="6416675" cy="27432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946053-E62C-3605-EB68-E7DEC59EE04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2743200"/>
            <a:ext cx="3206750" cy="34258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EDF04BE-2ED7-E23F-7734-81C214CCA85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206749" y="2743200"/>
            <a:ext cx="3209925" cy="34258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FC2092C-D564-C5A9-C97F-348F2ECB44D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982075" y="0"/>
            <a:ext cx="3209925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5EB5095-7804-C3E6-7402-3C7A63C0BA7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982075" y="3082924"/>
            <a:ext cx="3209925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C9A5F4A-8E2C-947C-0714-E5C346E24C4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426364"/>
      </p:ext>
    </p:extLst>
  </p:cSld>
  <p:clrMapOvr>
    <a:masterClrMapping/>
  </p:clrMapOvr>
</p:sldLayout>
</file>

<file path=ppt/slideLayouts/slideLayout3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12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600" y="0"/>
            <a:ext cx="3044848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BB13102-A20D-BCDF-666A-2DBE1AC13C0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600" y="3086100"/>
            <a:ext cx="3044848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6F490869-D1DC-C579-A316-10A2245BB8A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44248" y="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AED58FB9-EF60-89EE-C72E-92CE23001F8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44248" y="308610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4823CF1B-0C04-D7AF-5C5C-1F72BEB334B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96000" y="0"/>
            <a:ext cx="3046114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3DB2B6A3-4F93-8812-1A03-1B748F6B2AE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6000" y="3086100"/>
            <a:ext cx="3046114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66B79E47-FA84-B264-D708-BEA6E7FE372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142114" y="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3BB89B72-822F-BF1F-3F86-58950787269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142114" y="308610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0662575"/>
      </p:ext>
    </p:extLst>
  </p:cSld>
  <p:clrMapOvr>
    <a:masterClrMapping/>
  </p:clrMapOvr>
</p:sldLayout>
</file>

<file path=ppt/slideLayouts/slideLayout3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a - deskto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C93688E-1263-9D36-62A7-80F8CE19F9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569"/>
          <a:stretch/>
        </p:blipFill>
        <p:spPr>
          <a:xfrm>
            <a:off x="6845670" y="2590799"/>
            <a:ext cx="4860531" cy="357822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06750" y="2060575"/>
            <a:ext cx="3209925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982977" y="2742325"/>
            <a:ext cx="4585917" cy="257957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5FC0EE2-F2F1-F95E-5296-A4799BF2E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4681124"/>
      </p:ext>
    </p:extLst>
  </p:cSld>
  <p:clrMapOvr>
    <a:masterClrMapping/>
  </p:clrMapOvr>
</p:sldLayout>
</file>

<file path=ppt/slideLayouts/slideLayout3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a - mobi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06750" y="2060575"/>
            <a:ext cx="3209925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5FC0EE2-F2F1-F95E-5296-A4799BF2E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F3C9BFFC-B4D9-44A6-1923-855BB7D10B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313541" y="1283759"/>
            <a:ext cx="2239057" cy="4702175"/>
          </a:xfrm>
          <a:prstGeom prst="roundRect">
            <a:avLst>
              <a:gd name="adj" fmla="val 12251"/>
            </a:avLst>
          </a:prstGeom>
          <a:solidFill>
            <a:schemeClr val="tx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D9883130-8A5B-7D6C-2C29-C580C41FDA0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84617" y="1345678"/>
            <a:ext cx="2096905" cy="4578337"/>
          </a:xfrm>
          <a:custGeom>
            <a:avLst/>
            <a:gdLst>
              <a:gd name="connsiteX0" fmla="*/ 256226 w 2454413"/>
              <a:gd name="connsiteY0" fmla="*/ 84 h 5358912"/>
              <a:gd name="connsiteX1" fmla="*/ 409999 w 2454413"/>
              <a:gd name="connsiteY1" fmla="*/ 833 h 5358912"/>
              <a:gd name="connsiteX2" fmla="*/ 532204 w 2454413"/>
              <a:gd name="connsiteY2" fmla="*/ 84 h 5358912"/>
              <a:gd name="connsiteX3" fmla="*/ 646470 w 2454413"/>
              <a:gd name="connsiteY3" fmla="*/ 1020 h 5358912"/>
              <a:gd name="connsiteX4" fmla="*/ 875098 w 2454413"/>
              <a:gd name="connsiteY4" fmla="*/ 84 h 5358912"/>
              <a:gd name="connsiteX5" fmla="*/ 1086808 w 2454413"/>
              <a:gd name="connsiteY5" fmla="*/ 84 h 5358912"/>
              <a:gd name="connsiteX6" fmla="*/ 1287080 w 2454413"/>
              <a:gd name="connsiteY6" fmla="*/ 84 h 5358912"/>
              <a:gd name="connsiteX7" fmla="*/ 1497562 w 2454413"/>
              <a:gd name="connsiteY7" fmla="*/ 739 h 5358912"/>
              <a:gd name="connsiteX8" fmla="*/ 1686588 w 2454413"/>
              <a:gd name="connsiteY8" fmla="*/ 84 h 5358912"/>
              <a:gd name="connsiteX9" fmla="*/ 1900472 w 2454413"/>
              <a:gd name="connsiteY9" fmla="*/ 84 h 5358912"/>
              <a:gd name="connsiteX10" fmla="*/ 2071446 w 2454413"/>
              <a:gd name="connsiteY10" fmla="*/ 177 h 5358912"/>
              <a:gd name="connsiteX11" fmla="*/ 2198189 w 2454413"/>
              <a:gd name="connsiteY11" fmla="*/ 84 h 5358912"/>
              <a:gd name="connsiteX12" fmla="*/ 2446853 w 2454413"/>
              <a:gd name="connsiteY12" fmla="*/ 189884 h 5358912"/>
              <a:gd name="connsiteX13" fmla="*/ 2453941 w 2454413"/>
              <a:gd name="connsiteY13" fmla="*/ 259959 h 5358912"/>
              <a:gd name="connsiteX14" fmla="*/ 2454225 w 2454413"/>
              <a:gd name="connsiteY14" fmla="*/ 1370190 h 5358912"/>
              <a:gd name="connsiteX15" fmla="*/ 2454225 w 2454413"/>
              <a:gd name="connsiteY15" fmla="*/ 2680434 h 5358912"/>
              <a:gd name="connsiteX16" fmla="*/ 2454413 w 2454413"/>
              <a:gd name="connsiteY16" fmla="*/ 5106531 h 5358912"/>
              <a:gd name="connsiteX17" fmla="*/ 2379181 w 2454413"/>
              <a:gd name="connsiteY17" fmla="*/ 5287151 h 5358912"/>
              <a:gd name="connsiteX18" fmla="*/ 2196865 w 2454413"/>
              <a:gd name="connsiteY18" fmla="*/ 5358912 h 5358912"/>
              <a:gd name="connsiteX19" fmla="*/ 1017340 w 2454413"/>
              <a:gd name="connsiteY19" fmla="*/ 5358724 h 5358912"/>
              <a:gd name="connsiteX20" fmla="*/ 254714 w 2454413"/>
              <a:gd name="connsiteY20" fmla="*/ 5358912 h 5358912"/>
              <a:gd name="connsiteX21" fmla="*/ 104249 w 2454413"/>
              <a:gd name="connsiteY21" fmla="*/ 5311227 h 5358912"/>
              <a:gd name="connsiteX22" fmla="*/ 95 w 2454413"/>
              <a:gd name="connsiteY22" fmla="*/ 5103345 h 5358912"/>
              <a:gd name="connsiteX23" fmla="*/ 284 w 2454413"/>
              <a:gd name="connsiteY23" fmla="*/ 4192002 h 5358912"/>
              <a:gd name="connsiteX24" fmla="*/ 0 w 2454413"/>
              <a:gd name="connsiteY24" fmla="*/ 261271 h 5358912"/>
              <a:gd name="connsiteX25" fmla="*/ 117669 w 2454413"/>
              <a:gd name="connsiteY25" fmla="*/ 39149 h 5358912"/>
              <a:gd name="connsiteX26" fmla="*/ 256226 w 2454413"/>
              <a:gd name="connsiteY26" fmla="*/ 84 h 535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454413" h="5358912">
                <a:moveTo>
                  <a:pt x="256226" y="84"/>
                </a:moveTo>
                <a:cubicBezTo>
                  <a:pt x="307451" y="84"/>
                  <a:pt x="358772" y="833"/>
                  <a:pt x="409999" y="833"/>
                </a:cubicBezTo>
                <a:cubicBezTo>
                  <a:pt x="450733" y="833"/>
                  <a:pt x="491469" y="84"/>
                  <a:pt x="532204" y="84"/>
                </a:cubicBezTo>
                <a:cubicBezTo>
                  <a:pt x="570293" y="84"/>
                  <a:pt x="608381" y="1020"/>
                  <a:pt x="646470" y="1020"/>
                </a:cubicBezTo>
                <a:cubicBezTo>
                  <a:pt x="722649" y="927"/>
                  <a:pt x="798920" y="271"/>
                  <a:pt x="875098" y="84"/>
                </a:cubicBezTo>
                <a:cubicBezTo>
                  <a:pt x="945700" y="-104"/>
                  <a:pt x="1016206" y="84"/>
                  <a:pt x="1086808" y="84"/>
                </a:cubicBezTo>
                <a:cubicBezTo>
                  <a:pt x="1153534" y="84"/>
                  <a:pt x="1220355" y="-11"/>
                  <a:pt x="1287080" y="84"/>
                </a:cubicBezTo>
                <a:cubicBezTo>
                  <a:pt x="1357210" y="177"/>
                  <a:pt x="1427433" y="739"/>
                  <a:pt x="1497562" y="739"/>
                </a:cubicBezTo>
                <a:cubicBezTo>
                  <a:pt x="1560602" y="739"/>
                  <a:pt x="1623548" y="177"/>
                  <a:pt x="1686588" y="84"/>
                </a:cubicBezTo>
                <a:cubicBezTo>
                  <a:pt x="1757851" y="-11"/>
                  <a:pt x="1829208" y="84"/>
                  <a:pt x="1900472" y="84"/>
                </a:cubicBezTo>
                <a:cubicBezTo>
                  <a:pt x="1957463" y="84"/>
                  <a:pt x="2014455" y="177"/>
                  <a:pt x="2071446" y="177"/>
                </a:cubicBezTo>
                <a:cubicBezTo>
                  <a:pt x="2113693" y="177"/>
                  <a:pt x="2155941" y="-11"/>
                  <a:pt x="2198189" y="84"/>
                </a:cubicBezTo>
                <a:cubicBezTo>
                  <a:pt x="2317936" y="458"/>
                  <a:pt x="2419160" y="76997"/>
                  <a:pt x="2446853" y="189884"/>
                </a:cubicBezTo>
                <a:cubicBezTo>
                  <a:pt x="2452429" y="212461"/>
                  <a:pt x="2453847" y="236538"/>
                  <a:pt x="2453941" y="259959"/>
                </a:cubicBezTo>
                <a:cubicBezTo>
                  <a:pt x="2454319" y="630005"/>
                  <a:pt x="2454225" y="1000144"/>
                  <a:pt x="2454225" y="1370190"/>
                </a:cubicBezTo>
                <a:cubicBezTo>
                  <a:pt x="2454225" y="1806939"/>
                  <a:pt x="2454225" y="2243686"/>
                  <a:pt x="2454225" y="2680434"/>
                </a:cubicBezTo>
                <a:cubicBezTo>
                  <a:pt x="2454225" y="3489102"/>
                  <a:pt x="2454225" y="4297863"/>
                  <a:pt x="2454413" y="5106531"/>
                </a:cubicBezTo>
                <a:cubicBezTo>
                  <a:pt x="2454413" y="5177448"/>
                  <a:pt x="2429651" y="5237780"/>
                  <a:pt x="2379181" y="5287151"/>
                </a:cubicBezTo>
                <a:cubicBezTo>
                  <a:pt x="2328900" y="5336241"/>
                  <a:pt x="2267750" y="5359005"/>
                  <a:pt x="2196865" y="5358912"/>
                </a:cubicBezTo>
                <a:cubicBezTo>
                  <a:pt x="1803690" y="5358537"/>
                  <a:pt x="1410515" y="5358724"/>
                  <a:pt x="1017340" y="5358724"/>
                </a:cubicBezTo>
                <a:cubicBezTo>
                  <a:pt x="763100" y="5358724"/>
                  <a:pt x="508954" y="5358537"/>
                  <a:pt x="254714" y="5358912"/>
                </a:cubicBezTo>
                <a:cubicBezTo>
                  <a:pt x="199140" y="5358912"/>
                  <a:pt x="148481" y="5344203"/>
                  <a:pt x="104249" y="5311227"/>
                </a:cubicBezTo>
                <a:cubicBezTo>
                  <a:pt x="34781" y="5259421"/>
                  <a:pt x="0" y="5190189"/>
                  <a:pt x="95" y="5103345"/>
                </a:cubicBezTo>
                <a:cubicBezTo>
                  <a:pt x="473" y="4799534"/>
                  <a:pt x="284" y="4495814"/>
                  <a:pt x="284" y="4192002"/>
                </a:cubicBezTo>
                <a:cubicBezTo>
                  <a:pt x="284" y="2881758"/>
                  <a:pt x="378" y="1571514"/>
                  <a:pt x="0" y="261271"/>
                </a:cubicBezTo>
                <a:cubicBezTo>
                  <a:pt x="0" y="165808"/>
                  <a:pt x="37900" y="91798"/>
                  <a:pt x="117669" y="39149"/>
                </a:cubicBezTo>
                <a:cubicBezTo>
                  <a:pt x="159350" y="11606"/>
                  <a:pt x="206417" y="177"/>
                  <a:pt x="256226" y="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9914254"/>
      </p:ext>
    </p:extLst>
  </p:cSld>
  <p:clrMapOvr>
    <a:masterClrMapping/>
  </p:clrMapOvr>
</p:sldLayout>
</file>

<file path=ppt/slideLayouts/slideLayout3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C68E667D-CFE0-A488-E675-27CFF1F3407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901825 h 6858000"/>
              <a:gd name="connsiteX3" fmla="*/ 1924050 w 12192000"/>
              <a:gd name="connsiteY3" fmla="*/ 1901825 h 6858000"/>
              <a:gd name="connsiteX4" fmla="*/ 1924050 w 12192000"/>
              <a:gd name="connsiteY4" fmla="*/ 6858000 h 6858000"/>
              <a:gd name="connsiteX5" fmla="*/ 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901825"/>
                </a:lnTo>
                <a:lnTo>
                  <a:pt x="1924050" y="1901825"/>
                </a:lnTo>
                <a:lnTo>
                  <a:pt x="19240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DCC1F04-2D61-5744-2A72-F3F09FDDE44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0" y="12706"/>
            <a:ext cx="12192000" cy="6845294"/>
          </a:xfrm>
          <a:custGeom>
            <a:avLst/>
            <a:gdLst>
              <a:gd name="connsiteX0" fmla="*/ 0 w 12192000"/>
              <a:gd name="connsiteY0" fmla="*/ 0 h 6845294"/>
              <a:gd name="connsiteX1" fmla="*/ 12192000 w 12192000"/>
              <a:gd name="connsiteY1" fmla="*/ 0 h 6845294"/>
              <a:gd name="connsiteX2" fmla="*/ 12192000 w 12192000"/>
              <a:gd name="connsiteY2" fmla="*/ 1895472 h 6845294"/>
              <a:gd name="connsiteX3" fmla="*/ 1924050 w 12192000"/>
              <a:gd name="connsiteY3" fmla="*/ 1895472 h 6845294"/>
              <a:gd name="connsiteX4" fmla="*/ 1924050 w 12192000"/>
              <a:gd name="connsiteY4" fmla="*/ 6845294 h 6845294"/>
              <a:gd name="connsiteX5" fmla="*/ 0 w 12192000"/>
              <a:gd name="connsiteY5" fmla="*/ 6845294 h 6845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45294">
                <a:moveTo>
                  <a:pt x="0" y="0"/>
                </a:moveTo>
                <a:lnTo>
                  <a:pt x="12192000" y="0"/>
                </a:lnTo>
                <a:lnTo>
                  <a:pt x="12192000" y="1895472"/>
                </a:lnTo>
                <a:lnTo>
                  <a:pt x="1924050" y="1895472"/>
                </a:lnTo>
                <a:lnTo>
                  <a:pt x="1924050" y="6845294"/>
                </a:lnTo>
                <a:lnTo>
                  <a:pt x="0" y="6845294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-19822" r="19822" b="-186"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719346" y="2409290"/>
            <a:ext cx="8835582" cy="3759735"/>
          </a:xfrm>
        </p:spPr>
        <p:txBody>
          <a:bodyPr numCol="1" spcCol="360000"/>
          <a:lstStyle>
            <a:lvl1pPr>
              <a:lnSpc>
                <a:spcPct val="90000"/>
              </a:lnSpc>
              <a:defRPr sz="5400"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EE571A3-652C-2AF1-3341-D2EC2BED1EDB}"/>
              </a:ext>
            </a:extLst>
          </p:cNvPr>
          <p:cNvSpPr/>
          <p:nvPr/>
        </p:nvSpPr>
        <p:spPr>
          <a:xfrm rot="5400000">
            <a:off x="-414034" y="4232375"/>
            <a:ext cx="4957639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0510002-FF6D-611C-821B-E6B76AD0084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657425"/>
      </p:ext>
    </p:extLst>
  </p:cSld>
  <p:clrMapOvr>
    <a:masterClrMapping/>
  </p:clrMapOvr>
</p:sldLayout>
</file>

<file path=ppt/slideLayouts/slideLayout3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3200" cy="68580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C9716D-26D7-9DDA-1A26-3C44D65B59A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989580"/>
      </p:ext>
    </p:extLst>
  </p:cSld>
  <p:clrMapOvr>
    <a:masterClrMapping/>
  </p:clrMapOvr>
</p:sldLayout>
</file>

<file path=ppt/slideLayouts/slideLayout3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3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2000" y="680400"/>
            <a:ext cx="10908000" cy="54972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41350" y="680400"/>
            <a:ext cx="10909300" cy="54972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035709-5550-2B8F-547D-4495C50287D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01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reak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18752497-0F11-A148-BE64-4764721D9502}"/>
              </a:ext>
            </a:extLst>
          </p:cNvPr>
          <p:cNvGrpSpPr/>
          <p:nvPr/>
        </p:nvGrpSpPr>
        <p:grpSpPr>
          <a:xfrm>
            <a:off x="-8238" y="609600"/>
            <a:ext cx="6245994" cy="5635625"/>
            <a:chOff x="-8238" y="355600"/>
            <a:chExt cx="6815438" cy="6149422"/>
          </a:xfrm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26968DDD-2381-424F-9723-F5F32594F556}"/>
                </a:ext>
              </a:extLst>
            </p:cNvPr>
            <p:cNvSpPr/>
            <p:nvPr/>
          </p:nvSpPr>
          <p:spPr>
            <a:xfrm>
              <a:off x="-8238" y="355600"/>
              <a:ext cx="6815438" cy="6149422"/>
            </a:xfrm>
            <a:custGeom>
              <a:avLst/>
              <a:gdLst>
                <a:gd name="connsiteX0" fmla="*/ 0 w 6815438"/>
                <a:gd name="connsiteY0" fmla="*/ 0 h 6149422"/>
                <a:gd name="connsiteX1" fmla="*/ 6815438 w 6815438"/>
                <a:gd name="connsiteY1" fmla="*/ 0 h 6149422"/>
                <a:gd name="connsiteX2" fmla="*/ 5278083 w 6815438"/>
                <a:gd name="connsiteY2" fmla="*/ 6149422 h 6149422"/>
                <a:gd name="connsiteX3" fmla="*/ 0 w 6815438"/>
                <a:gd name="connsiteY3" fmla="*/ 6149422 h 6149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15438" h="6149422">
                  <a:moveTo>
                    <a:pt x="0" y="0"/>
                  </a:moveTo>
                  <a:lnTo>
                    <a:pt x="6815438" y="0"/>
                  </a:lnTo>
                  <a:lnTo>
                    <a:pt x="5278083" y="6149422"/>
                  </a:lnTo>
                  <a:lnTo>
                    <a:pt x="0" y="614942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26C0937F-23EA-194F-8642-BEB28670398B}"/>
                </a:ext>
              </a:extLst>
            </p:cNvPr>
            <p:cNvSpPr/>
            <p:nvPr/>
          </p:nvSpPr>
          <p:spPr>
            <a:xfrm>
              <a:off x="-8238" y="6327405"/>
              <a:ext cx="5326364" cy="177617"/>
            </a:xfrm>
            <a:custGeom>
              <a:avLst/>
              <a:gdLst>
                <a:gd name="connsiteX0" fmla="*/ 0 w 5326364"/>
                <a:gd name="connsiteY0" fmla="*/ 0 h 177617"/>
                <a:gd name="connsiteX1" fmla="*/ 5326364 w 5326364"/>
                <a:gd name="connsiteY1" fmla="*/ 0 h 177617"/>
                <a:gd name="connsiteX2" fmla="*/ 5281960 w 5326364"/>
                <a:gd name="connsiteY2" fmla="*/ 177617 h 177617"/>
                <a:gd name="connsiteX3" fmla="*/ 0 w 5326364"/>
                <a:gd name="connsiteY3" fmla="*/ 177617 h 17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26364" h="177617">
                  <a:moveTo>
                    <a:pt x="0" y="0"/>
                  </a:moveTo>
                  <a:lnTo>
                    <a:pt x="5326364" y="0"/>
                  </a:lnTo>
                  <a:lnTo>
                    <a:pt x="5281960" y="177617"/>
                  </a:lnTo>
                  <a:lnTo>
                    <a:pt x="0" y="177617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518AE9-A1AC-884F-94E4-FD7CF5C589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04863" y="4261866"/>
            <a:ext cx="4023169" cy="1379538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4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Section Title </a:t>
            </a:r>
            <a:br>
              <a:rPr lang="en-GB"/>
            </a:br>
            <a:r>
              <a:rPr lang="en-GB"/>
              <a:t>Goes Here</a:t>
            </a:r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1C856C7-5A9E-5B4F-8F15-13A5000A06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245225 h 6858000"/>
              <a:gd name="connsiteX5" fmla="*/ 4837088 w 12192000"/>
              <a:gd name="connsiteY5" fmla="*/ 6245225 h 6858000"/>
              <a:gd name="connsiteX6" fmla="*/ 6245994 w 12192000"/>
              <a:gd name="connsiteY6" fmla="*/ 609600 h 6858000"/>
              <a:gd name="connsiteX7" fmla="*/ 0 w 12192000"/>
              <a:gd name="connsiteY7" fmla="*/ 6096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245225"/>
                </a:lnTo>
                <a:lnTo>
                  <a:pt x="4837088" y="6245225"/>
                </a:lnTo>
                <a:lnTo>
                  <a:pt x="6245994" y="609600"/>
                </a:lnTo>
                <a:lnTo>
                  <a:pt x="0" y="6096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F6748681-CB1E-D146-9743-66693C1EA6D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2727" y="887413"/>
            <a:ext cx="4655128" cy="2922587"/>
          </a:xfrm>
        </p:spPr>
        <p:txBody>
          <a:bodyPr anchor="ctr">
            <a:noAutofit/>
          </a:bodyPr>
          <a:lstStyle>
            <a:lvl1pPr>
              <a:defRPr sz="30000" b="1">
                <a:gradFill>
                  <a:gsLst>
                    <a:gs pos="12000">
                      <a:schemeClr val="accent2"/>
                    </a:gs>
                    <a:gs pos="93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GB"/>
              <a:t>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8395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hart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 userDrawn="1"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47BDA6D-F005-5D4D-96DF-0CD62008197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4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  <a:gd name="connsiteX9" fmla="*/ 127472 w 6739467"/>
              <a:gd name="connsiteY9" fmla="*/ 5988112 h 6497999"/>
              <a:gd name="connsiteX10" fmla="*/ 6265014 w 6739467"/>
              <a:gd name="connsiteY10" fmla="*/ 5988112 h 6497999"/>
              <a:gd name="connsiteX11" fmla="*/ 6265014 w 6739467"/>
              <a:gd name="connsiteY11" fmla="*/ 509887 h 6497999"/>
              <a:gd name="connsiteX12" fmla="*/ 1497029 w 6739467"/>
              <a:gd name="connsiteY12" fmla="*/ 509887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lnTo>
                  <a:pt x="127472" y="5988112"/>
                </a:lnTo>
                <a:lnTo>
                  <a:pt x="6265014" y="5988112"/>
                </a:lnTo>
                <a:lnTo>
                  <a:pt x="6265014" y="509887"/>
                </a:lnTo>
                <a:lnTo>
                  <a:pt x="1497029" y="509887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5187648" cy="146721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76045233-382C-5544-B7F4-FF91B32A01D9}"/>
              </a:ext>
            </a:extLst>
          </p:cNvPr>
          <p:cNvSpPr/>
          <p:nvPr userDrawn="1"/>
        </p:nvSpPr>
        <p:spPr>
          <a:xfrm>
            <a:off x="5181118" y="509887"/>
            <a:ext cx="6536430" cy="5478225"/>
          </a:xfrm>
          <a:custGeom>
            <a:avLst/>
            <a:gdLst>
              <a:gd name="connsiteX0" fmla="*/ 1369556 w 6536430"/>
              <a:gd name="connsiteY0" fmla="*/ 0 h 5478225"/>
              <a:gd name="connsiteX1" fmla="*/ 6536430 w 6536430"/>
              <a:gd name="connsiteY1" fmla="*/ 0 h 5478225"/>
              <a:gd name="connsiteX2" fmla="*/ 6536430 w 6536430"/>
              <a:gd name="connsiteY2" fmla="*/ 5478225 h 5478225"/>
              <a:gd name="connsiteX3" fmla="*/ 0 w 6536430"/>
              <a:gd name="connsiteY3" fmla="*/ 5478225 h 5478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6430" h="5478225">
                <a:moveTo>
                  <a:pt x="1369556" y="0"/>
                </a:moveTo>
                <a:lnTo>
                  <a:pt x="6536430" y="0"/>
                </a:lnTo>
                <a:lnTo>
                  <a:pt x="6536430" y="5478225"/>
                </a:lnTo>
                <a:lnTo>
                  <a:pt x="0" y="547822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716057"/>
      </p:ext>
    </p:extLst>
  </p:cSld>
  <p:clrMapOvr>
    <a:masterClrMapping/>
  </p:clrMapOvr>
</p:sldLayout>
</file>

<file path=ppt/slideLayouts/slideLayout4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4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6587" y="682625"/>
            <a:ext cx="10918826" cy="5492750"/>
          </a:xfrm>
          <a:solidFill>
            <a:srgbClr val="EDE9E9"/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tx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A8D4FE3-B74A-D3D0-1D15-8FD72009CE9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298383"/>
      </p:ext>
    </p:extLst>
  </p:cSld>
  <p:clrMapOvr>
    <a:masterClrMapping/>
  </p:clrMapOvr>
</p:sldLayout>
</file>

<file path=ppt/slideLayouts/slideLayout4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5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C94CDDFE-B808-A462-BF7C-15A9ACEEE89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095400" y="0"/>
            <a:ext cx="6096600" cy="6858000"/>
          </a:xfrm>
          <a:solidFill>
            <a:schemeClr val="bg1">
              <a:lumMod val="65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60966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-600" y="0"/>
            <a:ext cx="12193200" cy="68580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28E8762-DAC0-DE78-47F7-E3762658EAC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497603"/>
      </p:ext>
    </p:extLst>
  </p:cSld>
  <p:clrMapOvr>
    <a:masterClrMapping/>
  </p:clrMapOvr>
</p:sldLayout>
</file>

<file path=ppt/slideLayouts/slideLayout4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6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D03372D-29D0-283E-9B2D-20EC828BD07A}"/>
              </a:ext>
            </a:extLst>
          </p:cNvPr>
          <p:cNvSpPr/>
          <p:nvPr/>
        </p:nvSpPr>
        <p:spPr>
          <a:xfrm rot="5400000">
            <a:off x="6337009" y="3282193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9619200" cy="6858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959E86-D769-AF18-FB19-1E9646A2CA2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206750" y="682625"/>
            <a:ext cx="8985250" cy="5492752"/>
          </a:xfrm>
          <a:solidFill>
            <a:schemeClr val="bg1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48100" y="682625"/>
            <a:ext cx="7706828" cy="5492750"/>
          </a:xfrm>
        </p:spPr>
        <p:txBody>
          <a:bodyPr numCol="1" spcCol="360000" anchor="ctr"/>
          <a:lstStyle>
            <a:lvl1pPr>
              <a:lnSpc>
                <a:spcPct val="90000"/>
              </a:lnSpc>
              <a:defRPr sz="5400"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078752AD-89EB-4103-B2A4-8FFD72F2DDB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7B111F8-BFAA-CC24-A3B3-B801C3F88B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487105"/>
      </p:ext>
    </p:extLst>
  </p:cSld>
  <p:clrMapOvr>
    <a:masterClrMapping/>
  </p:clrMapOvr>
</p:sldLayout>
</file>

<file path=ppt/slideLayouts/slideLayout4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7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B3A5AB9B-F36D-C97A-851D-0C3C055F8AB9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-600" y="4572001"/>
            <a:ext cx="12193200" cy="2286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95A686A2-DB4A-4300-3D5B-A3EBF888B49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923450" y="4572001"/>
            <a:ext cx="10268550" cy="2286000"/>
          </a:xfr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70000"/>
                </a:schemeClr>
              </a:gs>
            </a:gsLst>
            <a:lin ang="0" scaled="1"/>
            <a:tileRect/>
          </a:gradFill>
        </p:spPr>
        <p:txBody>
          <a:bodyPr lIns="360000" tIns="0" rIns="1260000" bIns="0" numCol="1" spcCol="360000" anchor="ctr"/>
          <a:lstStyle>
            <a:lvl1pPr algn="r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9F4806A-5A04-4F83-1383-BACACC67A7C7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-600" y="2286001"/>
            <a:ext cx="12193200" cy="2286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2286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23450" y="0"/>
            <a:ext cx="10268550" cy="2286000"/>
          </a:xfr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70000"/>
                </a:schemeClr>
              </a:gs>
            </a:gsLst>
            <a:lin ang="0" scaled="1"/>
            <a:tileRect/>
          </a:gradFill>
        </p:spPr>
        <p:txBody>
          <a:bodyPr lIns="360000" tIns="0" rIns="1260000" bIns="0" numCol="1" spcCol="360000" anchor="ctr"/>
          <a:lstStyle>
            <a:lvl1pPr algn="r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A57C6F1D-0082-D95A-B441-BCB17D23837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0" y="2286001"/>
            <a:ext cx="10268550" cy="2286000"/>
          </a:xfrm>
          <a:gradFill flip="none" rotWithShape="1">
            <a:gsLst>
              <a:gs pos="0">
                <a:schemeClr val="tx1">
                  <a:alpha val="70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</p:spPr>
        <p:txBody>
          <a:bodyPr lIns="1260000" tIns="0" rIns="360000" bIns="0" numCol="1" spcCol="360000" anchor="ctr"/>
          <a:lstStyle>
            <a:lvl1pPr algn="l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148634E-B406-F838-2603-49E7B4EEC9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807697"/>
      </p:ext>
    </p:extLst>
  </p:cSld>
  <p:clrMapOvr>
    <a:masterClrMapping/>
  </p:clrMapOvr>
</p:sldLayout>
</file>

<file path=ppt/slideLayouts/slideLayout4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and Imag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5875868" cy="1467212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57762034"/>
      </p:ext>
    </p:extLst>
  </p:cSld>
  <p:clrMapOvr>
    <a:masterClrMapping/>
  </p:clrMapOvr>
</p:sldLayout>
</file>

<file path=ppt/slideLayouts/slideLayout4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900" y="1363980"/>
            <a:ext cx="10043159" cy="4130040"/>
          </a:xfrm>
          <a:prstGeom prst="parallelogram">
            <a:avLst/>
          </a:prstGeom>
          <a:solidFill>
            <a:schemeClr val="tx1"/>
          </a:solidFill>
        </p:spPr>
        <p:txBody>
          <a:bodyPr anchor="ctr"/>
          <a:lstStyle>
            <a:lvl1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bg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bg1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bg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bg1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641393"/>
      </p:ext>
    </p:extLst>
  </p:cSld>
  <p:clrMapOvr>
    <a:masterClrMapping/>
  </p:clrMapOvr>
</p:sldLayout>
</file>

<file path=ppt/slideLayouts/slideLayout4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hree Poi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6F586F69-3533-5F4F-85BF-457BB915F94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52329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3" name="Content Placeholder 52">
            <a:extLst>
              <a:ext uri="{FF2B5EF4-FFF2-40B4-BE49-F238E27FC236}">
                <a16:creationId xmlns:a16="http://schemas.microsoft.com/office/drawing/2014/main" id="{C27B8D16-878E-594C-BA9E-010EE25E648C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17264" y="5301208"/>
            <a:ext cx="10452445" cy="195352"/>
          </a:xfrm>
          <a:custGeom>
            <a:avLst/>
            <a:gdLst>
              <a:gd name="connsiteX0" fmla="*/ 7110414 w 10452445"/>
              <a:gd name="connsiteY0" fmla="*/ 0 h 195352"/>
              <a:gd name="connsiteX1" fmla="*/ 10452445 w 10452445"/>
              <a:gd name="connsiteY1" fmla="*/ 0 h 195352"/>
              <a:gd name="connsiteX2" fmla="*/ 10421154 w 10452445"/>
              <a:gd name="connsiteY2" fmla="*/ 195352 h 195352"/>
              <a:gd name="connsiteX3" fmla="*/ 7079123 w 10452445"/>
              <a:gd name="connsiteY3" fmla="*/ 195352 h 195352"/>
              <a:gd name="connsiteX4" fmla="*/ 3577116 w 10452445"/>
              <a:gd name="connsiteY4" fmla="*/ 0 h 195352"/>
              <a:gd name="connsiteX5" fmla="*/ 6919147 w 10452445"/>
              <a:gd name="connsiteY5" fmla="*/ 0 h 195352"/>
              <a:gd name="connsiteX6" fmla="*/ 6887856 w 10452445"/>
              <a:gd name="connsiteY6" fmla="*/ 195352 h 195352"/>
              <a:gd name="connsiteX7" fmla="*/ 3545825 w 10452445"/>
              <a:gd name="connsiteY7" fmla="*/ 195352 h 195352"/>
              <a:gd name="connsiteX8" fmla="*/ 31291 w 10452445"/>
              <a:gd name="connsiteY8" fmla="*/ 0 h 195352"/>
              <a:gd name="connsiteX9" fmla="*/ 3373323 w 10452445"/>
              <a:gd name="connsiteY9" fmla="*/ 0 h 195352"/>
              <a:gd name="connsiteX10" fmla="*/ 3342031 w 10452445"/>
              <a:gd name="connsiteY10" fmla="*/ 195352 h 195352"/>
              <a:gd name="connsiteX11" fmla="*/ 0 w 10452445"/>
              <a:gd name="connsiteY11" fmla="*/ 195352 h 195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52445" h="195352">
                <a:moveTo>
                  <a:pt x="7110414" y="0"/>
                </a:moveTo>
                <a:lnTo>
                  <a:pt x="10452445" y="0"/>
                </a:lnTo>
                <a:lnTo>
                  <a:pt x="10421154" y="195352"/>
                </a:lnTo>
                <a:lnTo>
                  <a:pt x="7079123" y="195352"/>
                </a:lnTo>
                <a:close/>
                <a:moveTo>
                  <a:pt x="3577116" y="0"/>
                </a:moveTo>
                <a:lnTo>
                  <a:pt x="6919147" y="0"/>
                </a:lnTo>
                <a:lnTo>
                  <a:pt x="6887856" y="195352"/>
                </a:lnTo>
                <a:lnTo>
                  <a:pt x="3545825" y="195352"/>
                </a:lnTo>
                <a:close/>
                <a:moveTo>
                  <a:pt x="31291" y="0"/>
                </a:moveTo>
                <a:lnTo>
                  <a:pt x="3373323" y="0"/>
                </a:lnTo>
                <a:lnTo>
                  <a:pt x="3342031" y="195352"/>
                </a:lnTo>
                <a:lnTo>
                  <a:pt x="0" y="195352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731E1C47-DD69-A64A-8A3C-17882AE12DD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66214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4" name="Text Placeholder 42">
            <a:extLst>
              <a:ext uri="{FF2B5EF4-FFF2-40B4-BE49-F238E27FC236}">
                <a16:creationId xmlns:a16="http://schemas.microsoft.com/office/drawing/2014/main" id="{D90EC933-9590-AE4A-B72E-4F29C40DFEC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66214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F1E6AA1F-0C53-9E4E-BA5C-8F931F63578F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4198154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7" name="Text Placeholder 42">
            <a:extLst>
              <a:ext uri="{FF2B5EF4-FFF2-40B4-BE49-F238E27FC236}">
                <a16:creationId xmlns:a16="http://schemas.microsoft.com/office/drawing/2014/main" id="{9752D0A0-8F32-4C4D-846A-F569F0F7D5C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812039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8" name="Text Placeholder 42">
            <a:extLst>
              <a:ext uri="{FF2B5EF4-FFF2-40B4-BE49-F238E27FC236}">
                <a16:creationId xmlns:a16="http://schemas.microsoft.com/office/drawing/2014/main" id="{D8DF6BB9-0AFD-A940-A490-D9F79977369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812039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89046D37-1DEB-0D4E-8765-C5E2335F86F6}"/>
              </a:ext>
            </a:extLst>
          </p:cNvPr>
          <p:cNvSpPr>
            <a:spLocks noGrp="1"/>
          </p:cNvSpPr>
          <p:nvPr>
            <p:ph idx="20" hasCustomPrompt="1"/>
          </p:nvPr>
        </p:nvSpPr>
        <p:spPr>
          <a:xfrm>
            <a:off x="7731452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1" name="Text Placeholder 42">
            <a:extLst>
              <a:ext uri="{FF2B5EF4-FFF2-40B4-BE49-F238E27FC236}">
                <a16:creationId xmlns:a16="http://schemas.microsoft.com/office/drawing/2014/main" id="{60C5B26C-67C1-4B41-A927-21EF4C98224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345337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52" name="Text Placeholder 42">
            <a:extLst>
              <a:ext uri="{FF2B5EF4-FFF2-40B4-BE49-F238E27FC236}">
                <a16:creationId xmlns:a16="http://schemas.microsoft.com/office/drawing/2014/main" id="{DE5D7B1E-322F-4043-856C-5F50C2ED943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345337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1ADF616-547B-FE4F-83B6-337F9715E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1188720"/>
            <a:ext cx="10965600" cy="93472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530944"/>
      </p:ext>
    </p:extLst>
  </p:cSld>
  <p:clrMapOvr>
    <a:masterClrMapping/>
  </p:clrMapOvr>
</p:sldLayout>
</file>

<file path=ppt/slideLayouts/slideLayout40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Full Chart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56EBECB-C5D1-6548-B42C-A9EE50EB1D1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637219" y="0"/>
            <a:ext cx="10554781" cy="6498000"/>
          </a:xfrm>
          <a:custGeom>
            <a:avLst/>
            <a:gdLst>
              <a:gd name="connsiteX0" fmla="*/ 1624501 w 10554781"/>
              <a:gd name="connsiteY0" fmla="*/ 0 h 6498000"/>
              <a:gd name="connsiteX1" fmla="*/ 3540583 w 10554781"/>
              <a:gd name="connsiteY1" fmla="*/ 0 h 6498000"/>
              <a:gd name="connsiteX2" fmla="*/ 4060849 w 10554781"/>
              <a:gd name="connsiteY2" fmla="*/ 0 h 6498000"/>
              <a:gd name="connsiteX3" fmla="*/ 10554781 w 10554781"/>
              <a:gd name="connsiteY3" fmla="*/ 0 h 6498000"/>
              <a:gd name="connsiteX4" fmla="*/ 10554781 w 10554781"/>
              <a:gd name="connsiteY4" fmla="*/ 6498000 h 6498000"/>
              <a:gd name="connsiteX5" fmla="*/ 4710388 w 10554781"/>
              <a:gd name="connsiteY5" fmla="*/ 6498000 h 6498000"/>
              <a:gd name="connsiteX6" fmla="*/ 4710781 w 10554781"/>
              <a:gd name="connsiteY6" fmla="*/ 6496050 h 6498000"/>
              <a:gd name="connsiteX7" fmla="*/ 4458781 w 10554781"/>
              <a:gd name="connsiteY7" fmla="*/ 6244050 h 6498000"/>
              <a:gd name="connsiteX8" fmla="*/ 4206781 w 10554781"/>
              <a:gd name="connsiteY8" fmla="*/ 6496050 h 6498000"/>
              <a:gd name="connsiteX9" fmla="*/ 4207175 w 10554781"/>
              <a:gd name="connsiteY9" fmla="*/ 6498000 h 6498000"/>
              <a:gd name="connsiteX10" fmla="*/ 4060849 w 10554781"/>
              <a:gd name="connsiteY10" fmla="*/ 6498000 h 6498000"/>
              <a:gd name="connsiteX11" fmla="*/ 3540583 w 10554781"/>
              <a:gd name="connsiteY11" fmla="*/ 6498000 h 6498000"/>
              <a:gd name="connsiteX12" fmla="*/ 0 w 10554781"/>
              <a:gd name="connsiteY12" fmla="*/ 6498000 h 6498000"/>
              <a:gd name="connsiteX13" fmla="*/ 94043 w 10554781"/>
              <a:gd name="connsiteY13" fmla="*/ 6121831 h 6498000"/>
              <a:gd name="connsiteX14" fmla="*/ 10192831 w 10554781"/>
              <a:gd name="connsiteY14" fmla="*/ 6121831 h 6498000"/>
              <a:gd name="connsiteX15" fmla="*/ 10192831 w 10554781"/>
              <a:gd name="connsiteY15" fmla="*/ 418454 h 6498000"/>
              <a:gd name="connsiteX16" fmla="*/ 1519888 w 10554781"/>
              <a:gd name="connsiteY16" fmla="*/ 418454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554781" h="6498000">
                <a:moveTo>
                  <a:pt x="1624501" y="0"/>
                </a:moveTo>
                <a:lnTo>
                  <a:pt x="3540583" y="0"/>
                </a:lnTo>
                <a:lnTo>
                  <a:pt x="4060849" y="0"/>
                </a:lnTo>
                <a:lnTo>
                  <a:pt x="10554781" y="0"/>
                </a:lnTo>
                <a:lnTo>
                  <a:pt x="10554781" y="6498000"/>
                </a:lnTo>
                <a:lnTo>
                  <a:pt x="4710388" y="6498000"/>
                </a:lnTo>
                <a:lnTo>
                  <a:pt x="4710781" y="6496050"/>
                </a:lnTo>
                <a:cubicBezTo>
                  <a:pt x="4710781" y="6356874"/>
                  <a:pt x="4597957" y="6244050"/>
                  <a:pt x="4458781" y="6244050"/>
                </a:cubicBezTo>
                <a:cubicBezTo>
                  <a:pt x="4319605" y="6244050"/>
                  <a:pt x="4206781" y="6356874"/>
                  <a:pt x="4206781" y="6496050"/>
                </a:cubicBezTo>
                <a:lnTo>
                  <a:pt x="4207175" y="6498000"/>
                </a:lnTo>
                <a:lnTo>
                  <a:pt x="4060849" y="6498000"/>
                </a:lnTo>
                <a:lnTo>
                  <a:pt x="3540583" y="6498000"/>
                </a:lnTo>
                <a:lnTo>
                  <a:pt x="0" y="6498000"/>
                </a:lnTo>
                <a:lnTo>
                  <a:pt x="94043" y="6121831"/>
                </a:lnTo>
                <a:lnTo>
                  <a:pt x="10192831" y="6121831"/>
                </a:lnTo>
                <a:lnTo>
                  <a:pt x="10192831" y="418454"/>
                </a:lnTo>
                <a:lnTo>
                  <a:pt x="1519888" y="418454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5" y="2436813"/>
            <a:ext cx="10928171" cy="351651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28172" cy="146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89625"/>
      </p:ext>
    </p:extLst>
  </p:cSld>
  <p:clrMapOvr>
    <a:masterClrMapping/>
  </p:clrMapOvr>
</p:sldLayout>
</file>

<file path=ppt/slideLayouts/slideLayout40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se Study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D6D3A19-B41C-5A47-AF82-CCA882BCA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2941638"/>
            <a:ext cx="10969625" cy="3170237"/>
          </a:xfr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609600"/>
            <a:ext cx="10965600" cy="777240"/>
          </a:xfrm>
        </p:spPr>
        <p:txBody>
          <a:bodyPr/>
          <a:lstStyle/>
          <a:p>
            <a:r>
              <a:rPr lang="en-GB"/>
              <a:t>Case Study Title Goes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E27557F0-1BBA-6647-9998-DCEAAFB33B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9531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53948A59-8AF0-DE4F-8535-2F0B40648D1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991068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18F82DBF-EC05-BD45-B722-B564A053E9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05300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75B94588-F5B7-004F-AF61-113E2169F51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9530" y="1531620"/>
            <a:ext cx="10966590" cy="542176"/>
          </a:xfrm>
          <a:custGeom>
            <a:avLst/>
            <a:gdLst>
              <a:gd name="connsiteX0" fmla="*/ 7371537 w 10966590"/>
              <a:gd name="connsiteY0" fmla="*/ 0 h 542176"/>
              <a:gd name="connsiteX1" fmla="*/ 10966590 w 10966590"/>
              <a:gd name="connsiteY1" fmla="*/ 0 h 542176"/>
              <a:gd name="connsiteX2" fmla="*/ 10966590 w 10966590"/>
              <a:gd name="connsiteY2" fmla="*/ 542176 h 542176"/>
              <a:gd name="connsiteX3" fmla="*/ 7371537 w 10966590"/>
              <a:gd name="connsiteY3" fmla="*/ 542176 h 542176"/>
              <a:gd name="connsiteX4" fmla="*/ 3685769 w 10966590"/>
              <a:gd name="connsiteY4" fmla="*/ 0 h 542176"/>
              <a:gd name="connsiteX5" fmla="*/ 7280822 w 10966590"/>
              <a:gd name="connsiteY5" fmla="*/ 0 h 542176"/>
              <a:gd name="connsiteX6" fmla="*/ 7280822 w 10966590"/>
              <a:gd name="connsiteY6" fmla="*/ 542176 h 542176"/>
              <a:gd name="connsiteX7" fmla="*/ 3685769 w 10966590"/>
              <a:gd name="connsiteY7" fmla="*/ 542176 h 542176"/>
              <a:gd name="connsiteX8" fmla="*/ 0 w 10966590"/>
              <a:gd name="connsiteY8" fmla="*/ 0 h 542176"/>
              <a:gd name="connsiteX9" fmla="*/ 3595053 w 10966590"/>
              <a:gd name="connsiteY9" fmla="*/ 0 h 542176"/>
              <a:gd name="connsiteX10" fmla="*/ 3595053 w 10966590"/>
              <a:gd name="connsiteY10" fmla="*/ 542176 h 542176"/>
              <a:gd name="connsiteX11" fmla="*/ 0 w 10966590"/>
              <a:gd name="connsiteY11" fmla="*/ 542176 h 542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66590" h="542176">
                <a:moveTo>
                  <a:pt x="7371537" y="0"/>
                </a:moveTo>
                <a:lnTo>
                  <a:pt x="10966590" y="0"/>
                </a:lnTo>
                <a:lnTo>
                  <a:pt x="10966590" y="542176"/>
                </a:lnTo>
                <a:lnTo>
                  <a:pt x="7371537" y="542176"/>
                </a:lnTo>
                <a:close/>
                <a:moveTo>
                  <a:pt x="3685769" y="0"/>
                </a:moveTo>
                <a:lnTo>
                  <a:pt x="7280822" y="0"/>
                </a:lnTo>
                <a:lnTo>
                  <a:pt x="7280822" y="542176"/>
                </a:lnTo>
                <a:lnTo>
                  <a:pt x="3685769" y="542176"/>
                </a:lnTo>
                <a:close/>
                <a:moveTo>
                  <a:pt x="0" y="0"/>
                </a:moveTo>
                <a:lnTo>
                  <a:pt x="3595053" y="0"/>
                </a:lnTo>
                <a:lnTo>
                  <a:pt x="3595053" y="542176"/>
                </a:lnTo>
                <a:lnTo>
                  <a:pt x="0" y="542176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0" name="Text Placeholder 8">
            <a:extLst>
              <a:ext uri="{FF2B5EF4-FFF2-40B4-BE49-F238E27FC236}">
                <a16:creationId xmlns:a16="http://schemas.microsoft.com/office/drawing/2014/main" id="{5F798D50-4CE4-F447-87F8-15FF8A1658C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9531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1" name="Text Placeholder 8">
            <a:extLst>
              <a:ext uri="{FF2B5EF4-FFF2-40B4-BE49-F238E27FC236}">
                <a16:creationId xmlns:a16="http://schemas.microsoft.com/office/drawing/2014/main" id="{DD283EE5-3BA3-874C-A54B-C4EDCBEDDAC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991068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2" name="Text Placeholder 8">
            <a:extLst>
              <a:ext uri="{FF2B5EF4-FFF2-40B4-BE49-F238E27FC236}">
                <a16:creationId xmlns:a16="http://schemas.microsoft.com/office/drawing/2014/main" id="{E5589F9A-A53F-A84C-B850-BA74F767051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305300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</p:spTree>
    <p:extLst>
      <p:ext uri="{BB962C8B-B14F-4D97-AF65-F5344CB8AC3E}">
        <p14:creationId xmlns:p14="http://schemas.microsoft.com/office/powerpoint/2010/main" val="2757282238"/>
      </p:ext>
    </p:extLst>
  </p:cSld>
  <p:clrMapOvr>
    <a:masterClrMapping/>
  </p:clrMapOvr>
</p:sldLayout>
</file>

<file path=ppt/slideLayouts/slideLayout4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2443CF3E-D757-B9D5-2707-CDF11C456435}"/>
              </a:ext>
            </a:extLst>
          </p:cNvPr>
          <p:cNvSpPr/>
          <p:nvPr userDrawn="1"/>
        </p:nvSpPr>
        <p:spPr>
          <a:xfrm>
            <a:off x="0" y="6354"/>
            <a:ext cx="12191999" cy="6845294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8A935D-BA3E-0738-5972-5C2279612DB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A2D383-0134-29F6-11D1-C077B02EEF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301198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Chart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EDCCA77-93B5-3F4D-89F5-D55DB5E62F69}"/>
              </a:ext>
            </a:extLst>
          </p:cNvPr>
          <p:cNvSpPr/>
          <p:nvPr userDrawn="1"/>
        </p:nvSpPr>
        <p:spPr>
          <a:xfrm>
            <a:off x="444843" y="415925"/>
            <a:ext cx="11392930" cy="5711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56EBECB-C5D1-6548-B42C-A9EE50EB1D1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637219" y="0"/>
            <a:ext cx="10554781" cy="6498000"/>
          </a:xfrm>
          <a:custGeom>
            <a:avLst/>
            <a:gdLst>
              <a:gd name="connsiteX0" fmla="*/ 1624501 w 10554781"/>
              <a:gd name="connsiteY0" fmla="*/ 0 h 6498000"/>
              <a:gd name="connsiteX1" fmla="*/ 3540583 w 10554781"/>
              <a:gd name="connsiteY1" fmla="*/ 0 h 6498000"/>
              <a:gd name="connsiteX2" fmla="*/ 4060849 w 10554781"/>
              <a:gd name="connsiteY2" fmla="*/ 0 h 6498000"/>
              <a:gd name="connsiteX3" fmla="*/ 10554781 w 10554781"/>
              <a:gd name="connsiteY3" fmla="*/ 0 h 6498000"/>
              <a:gd name="connsiteX4" fmla="*/ 10554781 w 10554781"/>
              <a:gd name="connsiteY4" fmla="*/ 6498000 h 6498000"/>
              <a:gd name="connsiteX5" fmla="*/ 4710388 w 10554781"/>
              <a:gd name="connsiteY5" fmla="*/ 6498000 h 6498000"/>
              <a:gd name="connsiteX6" fmla="*/ 4710781 w 10554781"/>
              <a:gd name="connsiteY6" fmla="*/ 6496050 h 6498000"/>
              <a:gd name="connsiteX7" fmla="*/ 4458781 w 10554781"/>
              <a:gd name="connsiteY7" fmla="*/ 6244050 h 6498000"/>
              <a:gd name="connsiteX8" fmla="*/ 4206781 w 10554781"/>
              <a:gd name="connsiteY8" fmla="*/ 6496050 h 6498000"/>
              <a:gd name="connsiteX9" fmla="*/ 4207175 w 10554781"/>
              <a:gd name="connsiteY9" fmla="*/ 6498000 h 6498000"/>
              <a:gd name="connsiteX10" fmla="*/ 4060849 w 10554781"/>
              <a:gd name="connsiteY10" fmla="*/ 6498000 h 6498000"/>
              <a:gd name="connsiteX11" fmla="*/ 3540583 w 10554781"/>
              <a:gd name="connsiteY11" fmla="*/ 6498000 h 6498000"/>
              <a:gd name="connsiteX12" fmla="*/ 0 w 10554781"/>
              <a:gd name="connsiteY12" fmla="*/ 6498000 h 6498000"/>
              <a:gd name="connsiteX13" fmla="*/ 94043 w 10554781"/>
              <a:gd name="connsiteY13" fmla="*/ 6121831 h 6498000"/>
              <a:gd name="connsiteX14" fmla="*/ 10192831 w 10554781"/>
              <a:gd name="connsiteY14" fmla="*/ 6121831 h 6498000"/>
              <a:gd name="connsiteX15" fmla="*/ 10192831 w 10554781"/>
              <a:gd name="connsiteY15" fmla="*/ 418454 h 6498000"/>
              <a:gd name="connsiteX16" fmla="*/ 1519888 w 10554781"/>
              <a:gd name="connsiteY16" fmla="*/ 418454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554781" h="6498000">
                <a:moveTo>
                  <a:pt x="1624501" y="0"/>
                </a:moveTo>
                <a:lnTo>
                  <a:pt x="3540583" y="0"/>
                </a:lnTo>
                <a:lnTo>
                  <a:pt x="4060849" y="0"/>
                </a:lnTo>
                <a:lnTo>
                  <a:pt x="10554781" y="0"/>
                </a:lnTo>
                <a:lnTo>
                  <a:pt x="10554781" y="6498000"/>
                </a:lnTo>
                <a:lnTo>
                  <a:pt x="4710388" y="6498000"/>
                </a:lnTo>
                <a:lnTo>
                  <a:pt x="4710781" y="6496050"/>
                </a:lnTo>
                <a:cubicBezTo>
                  <a:pt x="4710781" y="6356874"/>
                  <a:pt x="4597957" y="6244050"/>
                  <a:pt x="4458781" y="6244050"/>
                </a:cubicBezTo>
                <a:cubicBezTo>
                  <a:pt x="4319605" y="6244050"/>
                  <a:pt x="4206781" y="6356874"/>
                  <a:pt x="4206781" y="6496050"/>
                </a:cubicBezTo>
                <a:lnTo>
                  <a:pt x="4207175" y="6498000"/>
                </a:lnTo>
                <a:lnTo>
                  <a:pt x="4060849" y="6498000"/>
                </a:lnTo>
                <a:lnTo>
                  <a:pt x="3540583" y="6498000"/>
                </a:lnTo>
                <a:lnTo>
                  <a:pt x="0" y="6498000"/>
                </a:lnTo>
                <a:lnTo>
                  <a:pt x="94043" y="6121831"/>
                </a:lnTo>
                <a:lnTo>
                  <a:pt x="10192831" y="6121831"/>
                </a:lnTo>
                <a:lnTo>
                  <a:pt x="10192831" y="418454"/>
                </a:lnTo>
                <a:lnTo>
                  <a:pt x="1519888" y="418454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5" y="2436813"/>
            <a:ext cx="10928171" cy="351651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28172" cy="1467212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48077757"/>
      </p:ext>
    </p:extLst>
  </p:cSld>
  <p:clrMapOvr>
    <a:masterClrMapping/>
  </p:clrMapOvr>
</p:sldLayout>
</file>

<file path=ppt/slideLayouts/slideLayout4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96E04-E761-4BEC-99D6-FF7ECA2C39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A49F09-C5E5-490B-96FF-8E38782129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8BB07C-3A5C-46A1-BA53-2D984A2E3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71DFD-28B2-4303-A169-E9A39FEFA12D}" type="datetimeFigureOut">
              <a:rPr lang="en-US" smtClean="0"/>
              <a:t>11/15/24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B7450F-6145-45D9-8630-1B5D50028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73065F-4C06-4675-A53A-7E71A0A7C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FF519-6DC3-4D64-BBF3-89B9D779931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713458"/>
      </p:ext>
    </p:extLst>
  </p:cSld>
  <p:clrMapOvr>
    <a:masterClrMapping/>
  </p:clrMapOvr>
</p:sldLayout>
</file>

<file path=ppt/slideLayouts/slideLayout4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ue and white gradient&#10;&#10;Description automatically generated">
            <a:extLst>
              <a:ext uri="{FF2B5EF4-FFF2-40B4-BE49-F238E27FC236}">
                <a16:creationId xmlns:a16="http://schemas.microsoft.com/office/drawing/2014/main" id="{E4BB4FC7-03D5-196A-87F6-AFC61C7D32A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076" b="29650"/>
          <a:stretch/>
        </p:blipFill>
        <p:spPr>
          <a:xfrm rot="10800000">
            <a:off x="0" y="-2958"/>
            <a:ext cx="12192000" cy="6860958"/>
          </a:xfrm>
          <a:prstGeom prst="rect">
            <a:avLst/>
          </a:prstGeom>
        </p:spPr>
      </p:pic>
      <p:sp>
        <p:nvSpPr>
          <p:cNvPr id="3" name="Slide Number Placeholder 1">
            <a:extLst>
              <a:ext uri="{FF2B5EF4-FFF2-40B4-BE49-F238E27FC236}">
                <a16:creationId xmlns:a16="http://schemas.microsoft.com/office/drawing/2014/main" id="{387B5C28-146C-F8FF-6728-CE7DCFB15120}"/>
              </a:ext>
            </a:extLst>
          </p:cNvPr>
          <p:cNvSpPr txBox="1">
            <a:spLocks/>
          </p:cNvSpPr>
          <p:nvPr userDrawn="1"/>
        </p:nvSpPr>
        <p:spPr>
          <a:xfrm>
            <a:off x="11720536" y="6501101"/>
            <a:ext cx="471464" cy="353945"/>
          </a:xfrm>
          <a:prstGeom prst="rect">
            <a:avLst/>
          </a:prstGeom>
        </p:spPr>
        <p:txBody>
          <a:bodyPr bIns="45720" anchor="ctr" anchorCtr="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110" indent="-11110" algn="ctr" defTabSz="457200">
              <a:defRPr/>
            </a:pPr>
            <a:fld id="{26AD9F27-2618-D34B-8013-7C9AAD52654C}" type="slidenum">
              <a:rPr lang="en-US" sz="700" b="1">
                <a:solidFill>
                  <a:srgbClr val="FFFFFF">
                    <a:alpha val="40000"/>
                  </a:srgbClr>
                </a:solidFill>
                <a:latin typeface="Inter" panose="02000503000000020004" pitchFamily="2" charset="0"/>
                <a:ea typeface="Inter" panose="02000503000000020004" pitchFamily="2" charset="0"/>
                <a:cs typeface="ATT Aleck Sans" panose="020B0503020203020204" pitchFamily="34" charset="0"/>
              </a:rPr>
              <a:pPr marL="11110" indent="-11110" algn="ctr" defTabSz="457200">
                <a:defRPr/>
              </a:pPr>
              <a:t>‹Nº›</a:t>
            </a:fld>
            <a:endParaRPr lang="en-US" sz="700" b="1">
              <a:solidFill>
                <a:srgbClr val="FFFFFF">
                  <a:alpha val="40000"/>
                </a:srgbClr>
              </a:solidFill>
              <a:latin typeface="Inter" panose="02000503000000020004" pitchFamily="2" charset="0"/>
              <a:ea typeface="Inter" panose="02000503000000020004" pitchFamily="2" charset="0"/>
              <a:cs typeface="ATT Aleck Sans" panose="020B0503020203020204" pitchFamily="34" charset="0"/>
            </a:endParaRPr>
          </a:p>
        </p:txBody>
      </p:sp>
      <p:pic>
        <p:nvPicPr>
          <p:cNvPr id="4" name="Picture 3" descr="A blue and white gradient&#10;&#10;Description automatically generated">
            <a:extLst>
              <a:ext uri="{FF2B5EF4-FFF2-40B4-BE49-F238E27FC236}">
                <a16:creationId xmlns:a16="http://schemas.microsoft.com/office/drawing/2014/main" id="{0E511E31-8DCB-AFE9-5966-30051D1FA9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70" t="15802" r="51867" b="18791"/>
          <a:stretch/>
        </p:blipFill>
        <p:spPr>
          <a:xfrm rot="5400000">
            <a:off x="2663837" y="-2663840"/>
            <a:ext cx="6864326" cy="12192003"/>
          </a:xfrm>
          <a:prstGeom prst="rect">
            <a:avLst/>
          </a:prstGeom>
        </p:spPr>
      </p:pic>
      <p:sp>
        <p:nvSpPr>
          <p:cNvPr id="5" name="Google Shape;2545;p374">
            <a:extLst>
              <a:ext uri="{FF2B5EF4-FFF2-40B4-BE49-F238E27FC236}">
                <a16:creationId xmlns:a16="http://schemas.microsoft.com/office/drawing/2014/main" id="{9FFB94DF-DBA8-78B8-B96E-600C2D9A5B83}"/>
              </a:ext>
            </a:extLst>
          </p:cNvPr>
          <p:cNvSpPr/>
          <p:nvPr userDrawn="1"/>
        </p:nvSpPr>
        <p:spPr>
          <a:xfrm>
            <a:off x="2971468" y="6574770"/>
            <a:ext cx="8781000" cy="20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r" defTabSz="1219170">
              <a:buClr>
                <a:srgbClr val="000000"/>
              </a:buClr>
              <a:buSzPts val="500"/>
            </a:pPr>
            <a:r>
              <a:rPr lang="es-MX" sz="667" kern="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©2024 </a:t>
            </a:r>
            <a:r>
              <a:rPr lang="es-MX" sz="667" kern="0" err="1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WarnerMedia</a:t>
            </a:r>
            <a:r>
              <a:rPr lang="es-MX" sz="667" kern="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 Direct </a:t>
            </a:r>
            <a:r>
              <a:rPr lang="es-MX" sz="667" kern="0" err="1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Latin</a:t>
            </a:r>
            <a:r>
              <a:rPr lang="es-MX" sz="667" kern="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s-MX" sz="667" kern="0" err="1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America</a:t>
            </a:r>
            <a:r>
              <a:rPr lang="es-MX" sz="667" kern="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, LLC. Todos los derechos reservados. Max es propiedad de Home Box Office, Inc. o sus subsidiarias y afiliadas. Todas las Marcas Registradas son propiedad de sus respectivos dueños. Todos los derechos reservados. Información con fines ilustrativos y sujeta a cambios. Todas las asociaciones de marcas están sujetas a aprobación. Pueden aplicarse restricciones publicitarias. El calendario es confidencial y está sujeto a cambios.</a:t>
            </a:r>
            <a:endParaRPr sz="14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2354627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2">
    <p:bg>
      <p:bgPr>
        <a:gradFill>
          <a:gsLst>
            <a:gs pos="1000">
              <a:srgbClr val="1059FC"/>
            </a:gs>
            <a:gs pos="38000">
              <a:srgbClr val="091DD0"/>
            </a:gs>
            <a:gs pos="100000">
              <a:srgbClr val="0D0986"/>
            </a:gs>
          </a:gsLst>
          <a:lin ang="16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ue and white gradient&#10;&#10;Description automatically generated">
            <a:extLst>
              <a:ext uri="{FF2B5EF4-FFF2-40B4-BE49-F238E27FC236}">
                <a16:creationId xmlns:a16="http://schemas.microsoft.com/office/drawing/2014/main" id="{A8FF869A-1EA7-A5C0-1324-0DFF3C5ADAC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860" t="1276" r="21607"/>
          <a:stretch/>
        </p:blipFill>
        <p:spPr>
          <a:xfrm rot="16200000">
            <a:off x="2667000" y="-2667002"/>
            <a:ext cx="6858002" cy="12192002"/>
          </a:xfrm>
          <a:prstGeom prst="rect">
            <a:avLst/>
          </a:prstGeom>
        </p:spPr>
      </p:pic>
      <p:sp>
        <p:nvSpPr>
          <p:cNvPr id="2" name="Google Shape;2545;p374">
            <a:extLst>
              <a:ext uri="{FF2B5EF4-FFF2-40B4-BE49-F238E27FC236}">
                <a16:creationId xmlns:a16="http://schemas.microsoft.com/office/drawing/2014/main" id="{EC625156-0837-B834-52B5-5CFC9056E89D}"/>
              </a:ext>
            </a:extLst>
          </p:cNvPr>
          <p:cNvSpPr/>
          <p:nvPr userDrawn="1"/>
        </p:nvSpPr>
        <p:spPr>
          <a:xfrm>
            <a:off x="2971468" y="6574770"/>
            <a:ext cx="8781000" cy="20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r" defTabSz="1219170">
              <a:buClr>
                <a:srgbClr val="000000"/>
              </a:buClr>
              <a:buSzPts val="500"/>
            </a:pPr>
            <a:r>
              <a:rPr lang="es-MX" sz="667" kern="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©2024 </a:t>
            </a:r>
            <a:r>
              <a:rPr lang="es-MX" sz="667" kern="0" err="1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WarnerMedia</a:t>
            </a:r>
            <a:r>
              <a:rPr lang="es-MX" sz="667" kern="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 Direct </a:t>
            </a:r>
            <a:r>
              <a:rPr lang="es-MX" sz="667" kern="0" err="1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Latin</a:t>
            </a:r>
            <a:r>
              <a:rPr lang="es-MX" sz="667" kern="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s-MX" sz="667" kern="0" err="1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America</a:t>
            </a:r>
            <a:r>
              <a:rPr lang="es-MX" sz="667" kern="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, LLC. Todos los derechos reservados. Max es propiedad de Home Box Office, Inc. o sus subsidiarias y afiliadas. Todas las Marcas Registradas son propiedad de sus respectivos dueños. Todos los derechos reservados. Información con fines ilustrativos y sujeta a cambios. Todas las asociaciones de marcas están sujetas a aprobación. Pueden aplicarse restricciones publicitarias. El calendario es confidencial y está sujeto a cambios.</a:t>
            </a:r>
            <a:endParaRPr sz="14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8026518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white gradient&#10;&#10;Description automatically generated">
            <a:extLst>
              <a:ext uri="{FF2B5EF4-FFF2-40B4-BE49-F238E27FC236}">
                <a16:creationId xmlns:a16="http://schemas.microsoft.com/office/drawing/2014/main" id="{3EAD76D5-F1B6-8B2C-412D-3421F9EE4CC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859" b="21867"/>
          <a:stretch/>
        </p:blipFill>
        <p:spPr>
          <a:xfrm flipV="1">
            <a:off x="0" y="-2958"/>
            <a:ext cx="12192000" cy="6860958"/>
          </a:xfrm>
          <a:prstGeom prst="rect">
            <a:avLst/>
          </a:prstGeom>
        </p:spPr>
      </p:pic>
      <p:sp>
        <p:nvSpPr>
          <p:cNvPr id="2" name="Google Shape;2545;p374">
            <a:extLst>
              <a:ext uri="{FF2B5EF4-FFF2-40B4-BE49-F238E27FC236}">
                <a16:creationId xmlns:a16="http://schemas.microsoft.com/office/drawing/2014/main" id="{08D3449C-F095-F562-3774-619325D2D744}"/>
              </a:ext>
            </a:extLst>
          </p:cNvPr>
          <p:cNvSpPr/>
          <p:nvPr userDrawn="1"/>
        </p:nvSpPr>
        <p:spPr>
          <a:xfrm>
            <a:off x="2971468" y="6574770"/>
            <a:ext cx="8781000" cy="20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r" defTabSz="1219170">
              <a:buClr>
                <a:srgbClr val="000000"/>
              </a:buClr>
              <a:buSzPts val="500"/>
            </a:pPr>
            <a:r>
              <a:rPr lang="es-MX" sz="667" kern="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©2024 </a:t>
            </a:r>
            <a:r>
              <a:rPr lang="es-MX" sz="667" kern="0" err="1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WarnerMedia</a:t>
            </a:r>
            <a:r>
              <a:rPr lang="es-MX" sz="667" kern="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 Direct </a:t>
            </a:r>
            <a:r>
              <a:rPr lang="es-MX" sz="667" kern="0" err="1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Latin</a:t>
            </a:r>
            <a:r>
              <a:rPr lang="es-MX" sz="667" kern="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s-MX" sz="667" kern="0" err="1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America</a:t>
            </a:r>
            <a:r>
              <a:rPr lang="es-MX" sz="667" kern="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, LLC. Todos los derechos reservados. Max es propiedad de Home Box Office, Inc. o sus subsidiarias y afiliadas. Todas las Marcas Registradas son propiedad de sus respectivos dueños. Todos los derechos reservados. Información con fines ilustrativos y sujeta a cambios. Todas las asociaciones de marcas están sujetas a aprobación. Pueden aplicarse restricciones publicitarias. El calendario es confidencial y está sujeto a cambios.</a:t>
            </a:r>
            <a:endParaRPr sz="14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841038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 hidden="1">
            <a:extLst>
              <a:ext uri="{FF2B5EF4-FFF2-40B4-BE49-F238E27FC236}">
                <a16:creationId xmlns:a16="http://schemas.microsoft.com/office/drawing/2014/main" id="{A9766E0F-472A-096C-4D34-8DD0BBB150A3}"/>
              </a:ext>
            </a:extLst>
          </p:cNvPr>
          <p:cNvSpPr/>
          <p:nvPr userDrawn="1"/>
        </p:nvSpPr>
        <p:spPr>
          <a:xfrm>
            <a:off x="5274502" y="6577768"/>
            <a:ext cx="6477966" cy="20061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/>
          <a:p>
            <a:pPr algn="r"/>
            <a:r>
              <a:rPr lang="en-US" sz="600">
                <a:solidFill>
                  <a:schemeClr val="bg1">
                    <a:alpha val="40019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  <a:cs typeface="ATT Aleck Sans Medium" panose="020B0503020203020204" pitchFamily="34" charset="0"/>
              </a:rPr>
              <a:t>© 2023 Warner Bros. Discovery, Inc. or its subsidiaries and affiliates. All trademarks are the property of their respective owners. All rights reserved.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C3E9077-5B9B-3027-203A-BE5FD95CE694}"/>
              </a:ext>
            </a:extLst>
          </p:cNvPr>
          <p:cNvSpPr/>
          <p:nvPr userDrawn="1"/>
        </p:nvSpPr>
        <p:spPr>
          <a:xfrm>
            <a:off x="0" y="-2"/>
            <a:ext cx="12192000" cy="6577769"/>
          </a:xfrm>
          <a:prstGeom prst="rect">
            <a:avLst/>
          </a:prstGeom>
          <a:gradFill>
            <a:gsLst>
              <a:gs pos="1000">
                <a:schemeClr val="tx2">
                  <a:lumMod val="70000"/>
                </a:schemeClr>
              </a:gs>
              <a:gs pos="100000">
                <a:schemeClr val="tx2"/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EE3B67F-A2D7-81DC-2734-2B4C46204215}"/>
              </a:ext>
            </a:extLst>
          </p:cNvPr>
          <p:cNvSpPr/>
          <p:nvPr userDrawn="1"/>
        </p:nvSpPr>
        <p:spPr>
          <a:xfrm>
            <a:off x="0" y="6492240"/>
            <a:ext cx="12192000" cy="3657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3B566E-5983-A7B2-4FB0-92DD14866B71}"/>
              </a:ext>
            </a:extLst>
          </p:cNvPr>
          <p:cNvSpPr/>
          <p:nvPr userDrawn="1"/>
        </p:nvSpPr>
        <p:spPr>
          <a:xfrm>
            <a:off x="5274502" y="6577768"/>
            <a:ext cx="6477966" cy="20061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/>
          <a:p>
            <a:pPr algn="r"/>
            <a:r>
              <a:rPr lang="en-US" sz="600">
                <a:solidFill>
                  <a:schemeClr val="bg1">
                    <a:alpha val="40019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  <a:cs typeface="ATT Aleck Sans Medium" panose="020B0503020203020204" pitchFamily="34" charset="0"/>
              </a:rPr>
              <a:t>©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6077FB73-2450-634B-FA6C-817723A30A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019" y="6577768"/>
            <a:ext cx="1063240" cy="200611"/>
          </a:xfrm>
          <a:prstGeom prst="rect">
            <a:avLst/>
          </a:prstGeom>
        </p:spPr>
      </p:pic>
      <p:sp>
        <p:nvSpPr>
          <p:cNvPr id="6" name="Slide Number Placeholder 1">
            <a:extLst>
              <a:ext uri="{FF2B5EF4-FFF2-40B4-BE49-F238E27FC236}">
                <a16:creationId xmlns:a16="http://schemas.microsoft.com/office/drawing/2014/main" id="{1DDDC7EF-E803-6D3D-97A5-12F68E1D7686}"/>
              </a:ext>
            </a:extLst>
          </p:cNvPr>
          <p:cNvSpPr txBox="1">
            <a:spLocks/>
          </p:cNvSpPr>
          <p:nvPr userDrawn="1"/>
        </p:nvSpPr>
        <p:spPr>
          <a:xfrm>
            <a:off x="11720536" y="6501101"/>
            <a:ext cx="471464" cy="353945"/>
          </a:xfrm>
          <a:prstGeom prst="rect">
            <a:avLst/>
          </a:prstGeom>
        </p:spPr>
        <p:txBody>
          <a:bodyPr bIns="45720" anchor="ctr" anchorCtr="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110" indent="-11110" algn="ctr" defTabSz="457200">
              <a:defRPr/>
            </a:pPr>
            <a:fld id="{26AD9F27-2618-D34B-8013-7C9AAD52654C}" type="slidenum">
              <a:rPr lang="en-US" sz="700" b="1">
                <a:solidFill>
                  <a:srgbClr val="FFFFFF">
                    <a:alpha val="40000"/>
                  </a:srgbClr>
                </a:solidFill>
                <a:latin typeface="Inter" panose="02000503000000020004" pitchFamily="2" charset="0"/>
                <a:ea typeface="Inter" panose="02000503000000020004" pitchFamily="2" charset="0"/>
                <a:cs typeface="ATT Aleck Sans" panose="020B0503020203020204" pitchFamily="34" charset="0"/>
              </a:rPr>
              <a:pPr marL="11110" indent="-11110" algn="ctr" defTabSz="457200">
                <a:defRPr/>
              </a:pPr>
              <a:t>‹Nº›</a:t>
            </a:fld>
            <a:endParaRPr lang="en-US" sz="700" b="1">
              <a:solidFill>
                <a:srgbClr val="FFFFFF">
                  <a:alpha val="40000"/>
                </a:srgbClr>
              </a:solidFill>
              <a:latin typeface="Inter" panose="02000503000000020004" pitchFamily="2" charset="0"/>
              <a:ea typeface="Inter" panose="02000503000000020004" pitchFamily="2" charset="0"/>
              <a:cs typeface="ATT Aleck Sans" panose="020B0503020203020204" pitchFamily="34" charset="0"/>
            </a:endParaRPr>
          </a:p>
        </p:txBody>
      </p:sp>
      <p:sp>
        <p:nvSpPr>
          <p:cNvPr id="3" name="Google Shape;2545;p374">
            <a:extLst>
              <a:ext uri="{FF2B5EF4-FFF2-40B4-BE49-F238E27FC236}">
                <a16:creationId xmlns:a16="http://schemas.microsoft.com/office/drawing/2014/main" id="{FBF45BC7-D6CB-585E-4CCF-C27B43350ED7}"/>
              </a:ext>
            </a:extLst>
          </p:cNvPr>
          <p:cNvSpPr/>
          <p:nvPr userDrawn="1"/>
        </p:nvSpPr>
        <p:spPr>
          <a:xfrm>
            <a:off x="2971468" y="6574770"/>
            <a:ext cx="8781000" cy="20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r" defTabSz="1219170">
              <a:buClr>
                <a:srgbClr val="000000"/>
              </a:buClr>
              <a:buSzPts val="500"/>
            </a:pPr>
            <a:r>
              <a:rPr lang="es-MX" sz="667" kern="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©2024 </a:t>
            </a:r>
            <a:r>
              <a:rPr lang="es-MX" sz="667" kern="0" err="1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WarnerMedia</a:t>
            </a:r>
            <a:r>
              <a:rPr lang="es-MX" sz="667" kern="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 Direct </a:t>
            </a:r>
            <a:r>
              <a:rPr lang="es-MX" sz="667" kern="0" err="1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Latin</a:t>
            </a:r>
            <a:r>
              <a:rPr lang="es-MX" sz="667" kern="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s-MX" sz="667" kern="0" err="1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America</a:t>
            </a:r>
            <a:r>
              <a:rPr lang="es-MX" sz="667" kern="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, LLC. Todos los derechos reservados. Max es propiedad de Home Box Office, Inc. o sus subsidiarias y afiliadas. Todas las Marcas Registradas son propiedad de sus respectivos dueños. Todos los derechos reservados. Información con fines ilustrativos y sujeta a cambios. Todas las asociaciones de marcas están sujetas a aprobación. Pueden aplicarse restricciones publicitarias. El calendario es confidencial y está sujeto a cambios.</a:t>
            </a:r>
            <a:endParaRPr sz="14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581357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-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A blue and white gradient&#10;&#10;Description automatically generated">
            <a:extLst>
              <a:ext uri="{FF2B5EF4-FFF2-40B4-BE49-F238E27FC236}">
                <a16:creationId xmlns:a16="http://schemas.microsoft.com/office/drawing/2014/main" id="{E18241F3-123B-2E0B-4BCB-598821DF72E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225" r="279" b="29651"/>
          <a:stretch/>
        </p:blipFill>
        <p:spPr>
          <a:xfrm rot="10800000">
            <a:off x="-2" y="-2"/>
            <a:ext cx="12192001" cy="6495175"/>
          </a:xfrm>
          <a:prstGeom prst="rect">
            <a:avLst/>
          </a:prstGeom>
        </p:spPr>
      </p:pic>
      <p:sp>
        <p:nvSpPr>
          <p:cNvPr id="25" name="Rectangle 24" hidden="1">
            <a:extLst>
              <a:ext uri="{FF2B5EF4-FFF2-40B4-BE49-F238E27FC236}">
                <a16:creationId xmlns:a16="http://schemas.microsoft.com/office/drawing/2014/main" id="{0E0CD4AF-1712-6189-0C38-604C2E5B4BD8}"/>
              </a:ext>
            </a:extLst>
          </p:cNvPr>
          <p:cNvSpPr/>
          <p:nvPr userDrawn="1"/>
        </p:nvSpPr>
        <p:spPr>
          <a:xfrm>
            <a:off x="5274502" y="6577768"/>
            <a:ext cx="6477966" cy="20061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/>
          <a:p>
            <a:pPr algn="r"/>
            <a:r>
              <a:rPr lang="en-US" sz="600">
                <a:solidFill>
                  <a:schemeClr val="bg1">
                    <a:alpha val="40019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  <a:cs typeface="ATT Aleck Sans Medium" panose="020B0503020203020204" pitchFamily="34" charset="0"/>
              </a:rPr>
              <a:t>© 2023 Warner Bros. Discovery, Inc. or its subsidiaries and affiliates. All trademarks are the property of their respective owners. All rights reserved.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2469858-843B-EF39-1160-0419B5FC5475}"/>
              </a:ext>
            </a:extLst>
          </p:cNvPr>
          <p:cNvSpPr/>
          <p:nvPr userDrawn="1"/>
        </p:nvSpPr>
        <p:spPr>
          <a:xfrm>
            <a:off x="0" y="6492240"/>
            <a:ext cx="12192000" cy="3657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66DE4E05-ED86-0985-9C1C-1A9E4CF8C39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0019" y="6577768"/>
            <a:ext cx="1063240" cy="200611"/>
          </a:xfrm>
          <a:prstGeom prst="rect">
            <a:avLst/>
          </a:prstGeom>
        </p:spPr>
      </p:pic>
      <p:sp>
        <p:nvSpPr>
          <p:cNvPr id="6" name="Slide Number Placeholder 1">
            <a:extLst>
              <a:ext uri="{FF2B5EF4-FFF2-40B4-BE49-F238E27FC236}">
                <a16:creationId xmlns:a16="http://schemas.microsoft.com/office/drawing/2014/main" id="{57E73D88-2D2F-4C99-5AAD-26521916A014}"/>
              </a:ext>
            </a:extLst>
          </p:cNvPr>
          <p:cNvSpPr txBox="1">
            <a:spLocks/>
          </p:cNvSpPr>
          <p:nvPr userDrawn="1"/>
        </p:nvSpPr>
        <p:spPr>
          <a:xfrm>
            <a:off x="11720536" y="6501101"/>
            <a:ext cx="471464" cy="353945"/>
          </a:xfrm>
          <a:prstGeom prst="rect">
            <a:avLst/>
          </a:prstGeom>
        </p:spPr>
        <p:txBody>
          <a:bodyPr bIns="45720" anchor="ctr" anchorCtr="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110" indent="-11110" algn="ctr" defTabSz="457200">
              <a:defRPr/>
            </a:pPr>
            <a:fld id="{26AD9F27-2618-D34B-8013-7C9AAD52654C}" type="slidenum">
              <a:rPr lang="en-US" sz="700" b="1">
                <a:solidFill>
                  <a:srgbClr val="FFFFFF">
                    <a:alpha val="40000"/>
                  </a:srgbClr>
                </a:solidFill>
                <a:latin typeface="Inter" panose="02000503000000020004" pitchFamily="2" charset="0"/>
                <a:ea typeface="Inter" panose="02000503000000020004" pitchFamily="2" charset="0"/>
                <a:cs typeface="ATT Aleck Sans" panose="020B0503020203020204" pitchFamily="34" charset="0"/>
              </a:rPr>
              <a:pPr marL="11110" indent="-11110" algn="ctr" defTabSz="457200">
                <a:defRPr/>
              </a:pPr>
              <a:t>‹Nº›</a:t>
            </a:fld>
            <a:endParaRPr lang="en-US" sz="700" b="1">
              <a:solidFill>
                <a:srgbClr val="FFFFFF">
                  <a:alpha val="40000"/>
                </a:srgbClr>
              </a:solidFill>
              <a:latin typeface="Inter" panose="02000503000000020004" pitchFamily="2" charset="0"/>
              <a:ea typeface="Inter" panose="02000503000000020004" pitchFamily="2" charset="0"/>
              <a:cs typeface="ATT Aleck Sans" panose="020B0503020203020204" pitchFamily="34" charset="0"/>
            </a:endParaRPr>
          </a:p>
        </p:txBody>
      </p:sp>
      <p:sp>
        <p:nvSpPr>
          <p:cNvPr id="5" name="Google Shape;2545;p374">
            <a:extLst>
              <a:ext uri="{FF2B5EF4-FFF2-40B4-BE49-F238E27FC236}">
                <a16:creationId xmlns:a16="http://schemas.microsoft.com/office/drawing/2014/main" id="{E146C57B-B449-6217-2C4C-2BEF77CAD503}"/>
              </a:ext>
            </a:extLst>
          </p:cNvPr>
          <p:cNvSpPr/>
          <p:nvPr userDrawn="1"/>
        </p:nvSpPr>
        <p:spPr>
          <a:xfrm>
            <a:off x="2971468" y="6574770"/>
            <a:ext cx="8781000" cy="20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r" defTabSz="1219170">
              <a:buClr>
                <a:srgbClr val="000000"/>
              </a:buClr>
              <a:buSzPts val="500"/>
            </a:pPr>
            <a:r>
              <a:rPr lang="es-MX" sz="667" kern="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©2024 </a:t>
            </a:r>
            <a:r>
              <a:rPr lang="es-MX" sz="667" kern="0" err="1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WarnerMedia</a:t>
            </a:r>
            <a:r>
              <a:rPr lang="es-MX" sz="667" kern="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 Direct </a:t>
            </a:r>
            <a:r>
              <a:rPr lang="es-MX" sz="667" kern="0" err="1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Latin</a:t>
            </a:r>
            <a:r>
              <a:rPr lang="es-MX" sz="667" kern="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s-MX" sz="667" kern="0" err="1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America</a:t>
            </a:r>
            <a:r>
              <a:rPr lang="es-MX" sz="667" kern="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, LLC. Todos los derechos reservados. Max es propiedad de Home Box Office, Inc. o sus subsidiarias y afiliadas. Todas las Marcas Registradas son propiedad de sus respectivos dueños. Todos los derechos reservados. Información con fines ilustrativos y sujeta a cambios. Todas las asociaciones de marcas están sujetas a aprobación. Pueden aplicarse restricciones publicitarias. El calendario es confidencial y está sujeto a cambios.</a:t>
            </a:r>
            <a:endParaRPr sz="14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4086314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 hidden="1">
            <a:extLst>
              <a:ext uri="{FF2B5EF4-FFF2-40B4-BE49-F238E27FC236}">
                <a16:creationId xmlns:a16="http://schemas.microsoft.com/office/drawing/2014/main" id="{320BE987-A2AE-52E4-6228-18F6D2B9B0EB}"/>
              </a:ext>
            </a:extLst>
          </p:cNvPr>
          <p:cNvSpPr/>
          <p:nvPr userDrawn="1"/>
        </p:nvSpPr>
        <p:spPr>
          <a:xfrm>
            <a:off x="5274502" y="6577768"/>
            <a:ext cx="6477966" cy="20061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/>
          <a:p>
            <a:pPr algn="r"/>
            <a:r>
              <a:rPr lang="en-US" sz="600">
                <a:solidFill>
                  <a:schemeClr val="bg1">
                    <a:alpha val="40019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  <a:cs typeface="ATT Aleck Sans Medium" panose="020B0503020203020204" pitchFamily="34" charset="0"/>
              </a:rPr>
              <a:t>© 2023 Warner Bros. Discovery, Inc. or its subsidiaries and affiliates. All trademarks are the property of their respective owners. All rights reserved.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A1FC93-DEAD-813B-CD42-CA55B73DA725}"/>
              </a:ext>
            </a:extLst>
          </p:cNvPr>
          <p:cNvSpPr/>
          <p:nvPr userDrawn="1"/>
        </p:nvSpPr>
        <p:spPr>
          <a:xfrm>
            <a:off x="0" y="-1"/>
            <a:ext cx="12191999" cy="678724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0F2090F-ED1A-943B-FEC9-44359D156737}"/>
              </a:ext>
            </a:extLst>
          </p:cNvPr>
          <p:cNvSpPr/>
          <p:nvPr userDrawn="1"/>
        </p:nvSpPr>
        <p:spPr>
          <a:xfrm>
            <a:off x="0" y="6492240"/>
            <a:ext cx="12192000" cy="3657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4C81B99-988E-75A6-2D18-46977BC9B1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019" y="6577768"/>
            <a:ext cx="1063240" cy="200611"/>
          </a:xfrm>
          <a:prstGeom prst="rect">
            <a:avLst/>
          </a:prstGeom>
        </p:spPr>
      </p:pic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55D9A249-BCF7-DFD5-95FD-0462C9177E56}"/>
              </a:ext>
            </a:extLst>
          </p:cNvPr>
          <p:cNvSpPr txBox="1">
            <a:spLocks/>
          </p:cNvSpPr>
          <p:nvPr userDrawn="1"/>
        </p:nvSpPr>
        <p:spPr>
          <a:xfrm>
            <a:off x="11720536" y="6501101"/>
            <a:ext cx="471464" cy="353945"/>
          </a:xfrm>
          <a:prstGeom prst="rect">
            <a:avLst/>
          </a:prstGeom>
        </p:spPr>
        <p:txBody>
          <a:bodyPr bIns="45720" anchor="ctr" anchorCtr="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110" indent="-11110" algn="ctr" defTabSz="457200">
              <a:defRPr/>
            </a:pPr>
            <a:fld id="{26AD9F27-2618-D34B-8013-7C9AAD52654C}" type="slidenum">
              <a:rPr lang="en-US" sz="700" b="1">
                <a:solidFill>
                  <a:srgbClr val="FFFFFF">
                    <a:alpha val="40000"/>
                  </a:srgbClr>
                </a:solidFill>
                <a:latin typeface="Inter" panose="02000503000000020004" pitchFamily="2" charset="0"/>
                <a:ea typeface="Inter" panose="02000503000000020004" pitchFamily="2" charset="0"/>
                <a:cs typeface="ATT Aleck Sans" panose="020B0503020203020204" pitchFamily="34" charset="0"/>
              </a:rPr>
              <a:pPr marL="11110" indent="-11110" algn="ctr" defTabSz="457200">
                <a:defRPr/>
              </a:pPr>
              <a:t>‹Nº›</a:t>
            </a:fld>
            <a:endParaRPr lang="en-US" sz="700" b="1">
              <a:solidFill>
                <a:srgbClr val="FFFFFF">
                  <a:alpha val="40000"/>
                </a:srgbClr>
              </a:solidFill>
              <a:latin typeface="Inter" panose="02000503000000020004" pitchFamily="2" charset="0"/>
              <a:ea typeface="Inter" panose="02000503000000020004" pitchFamily="2" charset="0"/>
              <a:cs typeface="ATT Aleck Sans" panose="020B0503020203020204" pitchFamily="34" charset="0"/>
            </a:endParaRPr>
          </a:p>
        </p:txBody>
      </p:sp>
      <p:sp>
        <p:nvSpPr>
          <p:cNvPr id="5" name="Google Shape;2545;p374">
            <a:extLst>
              <a:ext uri="{FF2B5EF4-FFF2-40B4-BE49-F238E27FC236}">
                <a16:creationId xmlns:a16="http://schemas.microsoft.com/office/drawing/2014/main" id="{347C2E15-4F9F-3D27-6879-29C3443DDC4F}"/>
              </a:ext>
            </a:extLst>
          </p:cNvPr>
          <p:cNvSpPr/>
          <p:nvPr userDrawn="1"/>
        </p:nvSpPr>
        <p:spPr>
          <a:xfrm>
            <a:off x="2971468" y="6574770"/>
            <a:ext cx="8781000" cy="20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r" defTabSz="1219170">
              <a:buClr>
                <a:srgbClr val="000000"/>
              </a:buClr>
              <a:buSzPts val="500"/>
            </a:pPr>
            <a:r>
              <a:rPr lang="es-MX" sz="667" kern="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©2024 </a:t>
            </a:r>
            <a:r>
              <a:rPr lang="es-MX" sz="667" kern="0" err="1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WarnerMedia</a:t>
            </a:r>
            <a:r>
              <a:rPr lang="es-MX" sz="667" kern="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 Direct </a:t>
            </a:r>
            <a:r>
              <a:rPr lang="es-MX" sz="667" kern="0" err="1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Latin</a:t>
            </a:r>
            <a:r>
              <a:rPr lang="es-MX" sz="667" kern="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s-MX" sz="667" kern="0" err="1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America</a:t>
            </a:r>
            <a:r>
              <a:rPr lang="es-MX" sz="667" kern="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, LLC. Todos los derechos reservados. Max es propiedad de Home Box Office, Inc. o sus subsidiarias y afiliadas. Todas las Marcas Registradas son propiedad de sus respectivos dueños. Todos los derechos reservados. Información con fines ilustrativos y sujeta a cambios. Todas las asociaciones de marcas están sujetas a aprobación. Pueden aplicarse restricciones publicitarias. El calendario es confidencial y está sujeto a cambios.</a:t>
            </a:r>
            <a:endParaRPr sz="14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472324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bg>
      <p:bgPr>
        <a:solidFill>
          <a:schemeClr val="dk1"/>
        </a:solidFill>
        <a:effectLst/>
      </p:bgPr>
    </p:bg>
    <p:spTree>
      <p:nvGrpSpPr>
        <p:cNvPr id="1" name="Shape 20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Google Shape;2049;p321"/>
          <p:cNvSpPr/>
          <p:nvPr/>
        </p:nvSpPr>
        <p:spPr>
          <a:xfrm rot="10800000" flipH="1"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033FF"/>
              </a:gs>
              <a:gs pos="100000">
                <a:srgbClr val="000066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0" name="Google Shape;2050;p321"/>
          <p:cNvSpPr txBox="1"/>
          <p:nvPr/>
        </p:nvSpPr>
        <p:spPr>
          <a:xfrm>
            <a:off x="685800" y="6501100"/>
            <a:ext cx="11506400" cy="3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67" tIns="91433" rIns="22867" bIns="137167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Inter"/>
              <a:buNone/>
            </a:pPr>
            <a:r>
              <a:rPr lang="es-419" sz="667" b="0" i="0" u="none" strike="noStrike" cap="none">
                <a:solidFill>
                  <a:srgbClr val="FFFFFF"/>
                </a:solidFill>
                <a:latin typeface="Lexend Light"/>
                <a:ea typeface="Lexend Light"/>
                <a:cs typeface="Lexend Light"/>
                <a:sym typeface="Lexend Light"/>
              </a:rPr>
              <a:t>© 2023 Warner Bros. Discovery, Inc. or its subsidiaries and affiliates. All Trademarks are the property of their respective owners. All rights reserved. </a:t>
            </a:r>
            <a:endParaRPr sz="1467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Inter"/>
              <a:buNone/>
            </a:pPr>
            <a:r>
              <a:rPr lang="es-419" sz="667" b="0" i="0" u="none" strike="noStrike" cap="none">
                <a:solidFill>
                  <a:srgbClr val="FFFFFF"/>
                </a:solidFill>
                <a:latin typeface="Lexend Light"/>
                <a:ea typeface="Lexend Light"/>
                <a:cs typeface="Lexend Light"/>
                <a:sym typeface="Lexend Light"/>
              </a:rPr>
              <a:t>Information for illustrative purposes only and subject to change. All brand partnerships are subject to approval. Advertising restrictions may apply. Timing is confidential and subject to change.</a:t>
            </a:r>
            <a:endParaRPr sz="1467"/>
          </a:p>
        </p:txBody>
      </p:sp>
      <p:pic>
        <p:nvPicPr>
          <p:cNvPr id="2051" name="Google Shape;2051;p32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7361" y="6555471"/>
            <a:ext cx="528440" cy="145085"/>
          </a:xfrm>
          <a:prstGeom prst="rect">
            <a:avLst/>
          </a:prstGeom>
          <a:noFill/>
          <a:ln>
            <a:noFill/>
          </a:ln>
        </p:spPr>
      </p:pic>
      <p:sp>
        <p:nvSpPr>
          <p:cNvPr id="2052" name="Google Shape;2052;p321"/>
          <p:cNvSpPr txBox="1">
            <a:spLocks noGrp="1"/>
          </p:cNvSpPr>
          <p:nvPr>
            <p:ph type="sldNum" idx="12"/>
          </p:nvPr>
        </p:nvSpPr>
        <p:spPr>
          <a:xfrm>
            <a:off x="11720536" y="6501101"/>
            <a:ext cx="4716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102875" anchor="b" anchorCtr="0">
            <a:noAutofit/>
          </a:bodyPr>
          <a:lstStyle>
            <a:lvl1pPr marL="16933" marR="0" lvl="0" indent="-16933" algn="ctr" rtl="0">
              <a:spcBef>
                <a:spcPts val="0"/>
              </a:spcBef>
              <a:buNone/>
              <a:defRPr sz="667" b="0" i="0" u="none" strike="noStrike" cap="none"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defRPr>
            </a:lvl1pPr>
            <a:lvl2pPr marL="16933" marR="0" lvl="1" indent="-16933" algn="ctr" rtl="0">
              <a:spcBef>
                <a:spcPts val="0"/>
              </a:spcBef>
              <a:buNone/>
              <a:defRPr sz="667" b="0" i="0" u="none" strike="noStrike" cap="none"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defRPr>
            </a:lvl2pPr>
            <a:lvl3pPr marL="16933" marR="0" lvl="2" indent="-16933" algn="ctr" rtl="0">
              <a:spcBef>
                <a:spcPts val="0"/>
              </a:spcBef>
              <a:buNone/>
              <a:defRPr sz="667" b="0" i="0" u="none" strike="noStrike" cap="none"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defRPr>
            </a:lvl3pPr>
            <a:lvl4pPr marL="16933" marR="0" lvl="3" indent="-16933" algn="ctr" rtl="0">
              <a:spcBef>
                <a:spcPts val="0"/>
              </a:spcBef>
              <a:buNone/>
              <a:defRPr sz="667" b="0" i="0" u="none" strike="noStrike" cap="none"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defRPr>
            </a:lvl4pPr>
            <a:lvl5pPr marL="16933" marR="0" lvl="4" indent="-16933" algn="ctr" rtl="0">
              <a:spcBef>
                <a:spcPts val="0"/>
              </a:spcBef>
              <a:buNone/>
              <a:defRPr sz="667" b="0" i="0" u="none" strike="noStrike" cap="none"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defRPr>
            </a:lvl5pPr>
            <a:lvl6pPr marL="16933" marR="0" lvl="5" indent="-16933" algn="ctr" rtl="0">
              <a:spcBef>
                <a:spcPts val="0"/>
              </a:spcBef>
              <a:buNone/>
              <a:defRPr sz="667" b="0" i="0" u="none" strike="noStrike" cap="none"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defRPr>
            </a:lvl6pPr>
            <a:lvl7pPr marL="16933" marR="0" lvl="6" indent="-16933" algn="ctr" rtl="0">
              <a:spcBef>
                <a:spcPts val="0"/>
              </a:spcBef>
              <a:buNone/>
              <a:defRPr sz="667" b="0" i="0" u="none" strike="noStrike" cap="none"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defRPr>
            </a:lvl7pPr>
            <a:lvl8pPr marL="16933" marR="0" lvl="7" indent="-16933" algn="ctr" rtl="0">
              <a:spcBef>
                <a:spcPts val="0"/>
              </a:spcBef>
              <a:buNone/>
              <a:defRPr sz="667" b="0" i="0" u="none" strike="noStrike" cap="none"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defRPr>
            </a:lvl8pPr>
            <a:lvl9pPr marL="16933" marR="0" lvl="8" indent="-16933" algn="ctr" rtl="0">
              <a:spcBef>
                <a:spcPts val="0"/>
              </a:spcBef>
              <a:buNone/>
              <a:defRPr sz="667" b="0" i="0" u="none" strike="noStrike" cap="none"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defRPr>
            </a:lvl9pPr>
          </a:lstStyle>
          <a:p>
            <a:fld id="{00000000-1234-1234-1234-123412341234}" type="slidenum">
              <a:rPr lang="es-419" smtClean="0"/>
              <a:pPr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826197997"/>
      </p:ext>
    </p:extLst>
  </p:cSld>
  <p:clrMapOvr>
    <a:masterClrMapping/>
  </p:clrMapOvr>
</p:sldLayout>
</file>

<file path=ppt/slideLayouts/slideLayout4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09AF0B7-F5D0-44B4-A0E7-0B81BC5195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565392"/>
            <a:ext cx="12192000" cy="292608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5C6F8C3-41A3-4B07-A458-E55CF7CB91B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87E514-2C10-4E8F-9ADE-B67E4818C59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>
            <a:noFill/>
          </a:ln>
        </p:spPr>
        <p:txBody>
          <a:bodyPr spcFirstLastPara="1" wrap="square" lIns="0" tIns="0" rIns="27425" bIns="0" anchor="b" anchorCtr="0">
            <a:noAutofit/>
          </a:bodyPr>
          <a:lstStyle>
            <a:lvl1pPr>
              <a:defRPr lang="en-US" smtClean="0">
                <a:solidFill>
                  <a:schemeClr val="bg1"/>
                </a:solidFill>
              </a:defRPr>
            </a:lvl1pPr>
          </a:lstStyle>
          <a:p>
            <a:fld id="{9AF9DD18-3807-4C48-970A-157A842E3EB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073555"/>
      </p:ext>
    </p:extLst>
  </p:cSld>
  <p:clrMapOvr>
    <a:masterClrMapping/>
  </p:clrMapOvr>
  <p:transition>
    <p:fade/>
  </p:transition>
</p:sldLayout>
</file>

<file path=ppt/slideLayouts/slideLayout4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K_Ttl, Sub, Cont, 1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4EA90D6-9FF6-444B-B94F-DAF3700A2B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565392"/>
            <a:ext cx="12192000" cy="292608"/>
          </a:xfrm>
          <a:prstGeom prst="rect">
            <a:avLst/>
          </a:prstGeom>
        </p:spPr>
      </p:pic>
      <p:sp>
        <p:nvSpPr>
          <p:cNvPr id="16" name="Content Placeholder 7">
            <a:extLst>
              <a:ext uri="{FF2B5EF4-FFF2-40B4-BE49-F238E27FC236}">
                <a16:creationId xmlns:a16="http://schemas.microsoft.com/office/drawing/2014/main" id="{9DCDD7E3-F7C0-44FA-BFAC-53FFF7875C76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57200" y="1562100"/>
            <a:ext cx="7525512" cy="4500563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Picture Placeholder 3">
            <a:extLst>
              <a:ext uri="{FF2B5EF4-FFF2-40B4-BE49-F238E27FC236}">
                <a16:creationId xmlns:a16="http://schemas.microsoft.com/office/drawing/2014/main" id="{60D29E3B-9686-4BBE-9219-B6B7D3F68B83}"/>
              </a:ext>
            </a:extLst>
          </p:cNvPr>
          <p:cNvSpPr>
            <a:spLocks noGrp="1"/>
          </p:cNvSpPr>
          <p:nvPr>
            <p:ph type="pic" idx="25"/>
          </p:nvPr>
        </p:nvSpPr>
        <p:spPr bwMode="gray">
          <a:xfrm>
            <a:off x="8214360" y="-1"/>
            <a:ext cx="3977640" cy="6569766"/>
          </a:xfrm>
          <a:prstGeom prst="rect">
            <a:avLst/>
          </a:prstGeo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>
              <a:defRPr lang="en-US" sz="900" dirty="0">
                <a:ea typeface="Inter Medium" panose="02000503000000020004" pitchFamily="2" charset="0"/>
              </a:defRPr>
            </a:lvl1pPr>
          </a:lstStyle>
          <a:p>
            <a:pPr lvl="0" algn="ctr">
              <a:buNone/>
            </a:pPr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A62A2B1-D47C-4D9A-B3D2-7AE1B8A5D1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20623"/>
            <a:ext cx="7525512" cy="58521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296006-6E68-426E-8969-B7A3753665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157984" y="6356350"/>
            <a:ext cx="5852160" cy="173736"/>
          </a:xfrm>
        </p:spPr>
        <p:txBody>
          <a:bodyPr lIns="0" rIns="0" bIns="0" anchor="b" anchorCtr="0"/>
          <a:lstStyle>
            <a:lvl1pPr>
              <a:defRPr lang="en-US" dirty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993AE3-64A8-4D63-B90A-B6F164F4FD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04320" y="6656832"/>
            <a:ext cx="237744" cy="128016"/>
          </a:xfrm>
          <a:noFill/>
          <a:ln>
            <a:noFill/>
          </a:ln>
        </p:spPr>
        <p:txBody>
          <a:bodyPr spcFirstLastPara="1" wrap="square" lIns="0" tIns="0" rIns="27425" bIns="0" anchor="b" anchorCtr="0">
            <a:noAutofit/>
          </a:bodyPr>
          <a:lstStyle>
            <a:lvl1pPr>
              <a:defRPr lang="en-US" smtClean="0">
                <a:solidFill>
                  <a:schemeClr val="bg1"/>
                </a:solidFill>
              </a:defRPr>
            </a:lvl1pPr>
          </a:lstStyle>
          <a:p>
            <a:fld id="{9AF9DD18-3807-4C48-970A-157A842E3EBB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E4F9E743-EE86-464B-85AD-050B2F54665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7201" y="941832"/>
            <a:ext cx="7552944" cy="420624"/>
          </a:xfrm>
        </p:spPr>
        <p:txBody>
          <a:bodyPr tIns="91440"/>
          <a:lstStyle>
            <a:lvl1pPr marL="0" indent="0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b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Subtitle</a:t>
            </a:r>
          </a:p>
        </p:txBody>
      </p:sp>
      <p:pic>
        <p:nvPicPr>
          <p:cNvPr id="11" name="WBD logo">
            <a:extLst>
              <a:ext uri="{FF2B5EF4-FFF2-40B4-BE49-F238E27FC236}">
                <a16:creationId xmlns:a16="http://schemas.microsoft.com/office/drawing/2014/main" id="{9F044DDC-3212-44FD-9565-5D19CABF749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9818" y="6181344"/>
            <a:ext cx="1596382" cy="325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93796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D6D3A19-B41C-5A47-AF82-CCA882BCA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2941638"/>
            <a:ext cx="10969625" cy="3170237"/>
          </a:xfr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609600"/>
            <a:ext cx="10965600" cy="777240"/>
          </a:xfrm>
        </p:spPr>
        <p:txBody>
          <a:bodyPr/>
          <a:lstStyle/>
          <a:p>
            <a:r>
              <a:rPr lang="en-GB"/>
              <a:t>Case Study Title Goes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E27557F0-1BBA-6647-9998-DCEAAFB33B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9531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53948A59-8AF0-DE4F-8535-2F0B40648D1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991068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18F82DBF-EC05-BD45-B722-B564A053E9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05300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75B94588-F5B7-004F-AF61-113E2169F51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9530" y="1531620"/>
            <a:ext cx="10966590" cy="542176"/>
          </a:xfrm>
          <a:custGeom>
            <a:avLst/>
            <a:gdLst>
              <a:gd name="connsiteX0" fmla="*/ 7371537 w 10966590"/>
              <a:gd name="connsiteY0" fmla="*/ 0 h 542176"/>
              <a:gd name="connsiteX1" fmla="*/ 10966590 w 10966590"/>
              <a:gd name="connsiteY1" fmla="*/ 0 h 542176"/>
              <a:gd name="connsiteX2" fmla="*/ 10966590 w 10966590"/>
              <a:gd name="connsiteY2" fmla="*/ 542176 h 542176"/>
              <a:gd name="connsiteX3" fmla="*/ 7371537 w 10966590"/>
              <a:gd name="connsiteY3" fmla="*/ 542176 h 542176"/>
              <a:gd name="connsiteX4" fmla="*/ 3685769 w 10966590"/>
              <a:gd name="connsiteY4" fmla="*/ 0 h 542176"/>
              <a:gd name="connsiteX5" fmla="*/ 7280822 w 10966590"/>
              <a:gd name="connsiteY5" fmla="*/ 0 h 542176"/>
              <a:gd name="connsiteX6" fmla="*/ 7280822 w 10966590"/>
              <a:gd name="connsiteY6" fmla="*/ 542176 h 542176"/>
              <a:gd name="connsiteX7" fmla="*/ 3685769 w 10966590"/>
              <a:gd name="connsiteY7" fmla="*/ 542176 h 542176"/>
              <a:gd name="connsiteX8" fmla="*/ 0 w 10966590"/>
              <a:gd name="connsiteY8" fmla="*/ 0 h 542176"/>
              <a:gd name="connsiteX9" fmla="*/ 3595053 w 10966590"/>
              <a:gd name="connsiteY9" fmla="*/ 0 h 542176"/>
              <a:gd name="connsiteX10" fmla="*/ 3595053 w 10966590"/>
              <a:gd name="connsiteY10" fmla="*/ 542176 h 542176"/>
              <a:gd name="connsiteX11" fmla="*/ 0 w 10966590"/>
              <a:gd name="connsiteY11" fmla="*/ 542176 h 542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66590" h="542176">
                <a:moveTo>
                  <a:pt x="7371537" y="0"/>
                </a:moveTo>
                <a:lnTo>
                  <a:pt x="10966590" y="0"/>
                </a:lnTo>
                <a:lnTo>
                  <a:pt x="10966590" y="542176"/>
                </a:lnTo>
                <a:lnTo>
                  <a:pt x="7371537" y="542176"/>
                </a:lnTo>
                <a:close/>
                <a:moveTo>
                  <a:pt x="3685769" y="0"/>
                </a:moveTo>
                <a:lnTo>
                  <a:pt x="7280822" y="0"/>
                </a:lnTo>
                <a:lnTo>
                  <a:pt x="7280822" y="542176"/>
                </a:lnTo>
                <a:lnTo>
                  <a:pt x="3685769" y="542176"/>
                </a:lnTo>
                <a:close/>
                <a:moveTo>
                  <a:pt x="0" y="0"/>
                </a:moveTo>
                <a:lnTo>
                  <a:pt x="3595053" y="0"/>
                </a:lnTo>
                <a:lnTo>
                  <a:pt x="3595053" y="542176"/>
                </a:lnTo>
                <a:lnTo>
                  <a:pt x="0" y="542176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0" name="Text Placeholder 8">
            <a:extLst>
              <a:ext uri="{FF2B5EF4-FFF2-40B4-BE49-F238E27FC236}">
                <a16:creationId xmlns:a16="http://schemas.microsoft.com/office/drawing/2014/main" id="{5F798D50-4CE4-F447-87F8-15FF8A1658C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9531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1" name="Text Placeholder 8">
            <a:extLst>
              <a:ext uri="{FF2B5EF4-FFF2-40B4-BE49-F238E27FC236}">
                <a16:creationId xmlns:a16="http://schemas.microsoft.com/office/drawing/2014/main" id="{DD283EE5-3BA3-874C-A54B-C4EDCBEDDAC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991068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2" name="Text Placeholder 8">
            <a:extLst>
              <a:ext uri="{FF2B5EF4-FFF2-40B4-BE49-F238E27FC236}">
                <a16:creationId xmlns:a16="http://schemas.microsoft.com/office/drawing/2014/main" id="{E5589F9A-A53F-A84C-B850-BA74F767051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305300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</p:spTree>
    <p:extLst>
      <p:ext uri="{BB962C8B-B14F-4D97-AF65-F5344CB8AC3E}">
        <p14:creationId xmlns:p14="http://schemas.microsoft.com/office/powerpoint/2010/main" val="193111654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900" y="1363980"/>
            <a:ext cx="10043159" cy="4130040"/>
          </a:xfrm>
          <a:prstGeom prst="parallelogram">
            <a:avLst/>
          </a:prstGeom>
          <a:solidFill>
            <a:schemeClr val="tx1"/>
          </a:solidFill>
        </p:spPr>
        <p:txBody>
          <a:bodyPr anchor="ctr"/>
          <a:lstStyle>
            <a:lvl1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bg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bg1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bg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bg1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239619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75D72E6-9411-1B4C-81D0-42BD2EE8C24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74875" y="5119050"/>
            <a:ext cx="7839075" cy="97905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anchor="ctr">
            <a:normAutofit/>
          </a:bodyPr>
          <a:lstStyle>
            <a:lvl1pPr algn="ctr">
              <a:defRPr sz="10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US"/>
              <a:t>   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7DC2C98D-EEE6-244E-B9DD-32C94FB0924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74875" y="1662666"/>
            <a:ext cx="7839075" cy="97905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anchor="ctr">
            <a:normAutofit/>
          </a:bodyPr>
          <a:lstStyle>
            <a:lvl1pPr algn="ctr">
              <a:defRPr sz="10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US"/>
              <a:t>  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9E8BC8-E37D-DC43-B023-CA84A9CACB1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90550" y="2866232"/>
            <a:ext cx="10761663" cy="1125537"/>
          </a:xfrm>
        </p:spPr>
        <p:txBody>
          <a:bodyPr anchor="ctr">
            <a:normAutofit/>
          </a:bodyPr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Statement Goes Here</a:t>
            </a:r>
          </a:p>
        </p:txBody>
      </p:sp>
    </p:spTree>
    <p:extLst>
      <p:ext uri="{BB962C8B-B14F-4D97-AF65-F5344CB8AC3E}">
        <p14:creationId xmlns:p14="http://schemas.microsoft.com/office/powerpoint/2010/main" val="300170967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oi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6F586F69-3533-5F4F-85BF-457BB915F94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52329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3" name="Content Placeholder 52">
            <a:extLst>
              <a:ext uri="{FF2B5EF4-FFF2-40B4-BE49-F238E27FC236}">
                <a16:creationId xmlns:a16="http://schemas.microsoft.com/office/drawing/2014/main" id="{C27B8D16-878E-594C-BA9E-010EE25E648C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17264" y="5301208"/>
            <a:ext cx="10452445" cy="195352"/>
          </a:xfrm>
          <a:custGeom>
            <a:avLst/>
            <a:gdLst>
              <a:gd name="connsiteX0" fmla="*/ 7110414 w 10452445"/>
              <a:gd name="connsiteY0" fmla="*/ 0 h 195352"/>
              <a:gd name="connsiteX1" fmla="*/ 10452445 w 10452445"/>
              <a:gd name="connsiteY1" fmla="*/ 0 h 195352"/>
              <a:gd name="connsiteX2" fmla="*/ 10421154 w 10452445"/>
              <a:gd name="connsiteY2" fmla="*/ 195352 h 195352"/>
              <a:gd name="connsiteX3" fmla="*/ 7079123 w 10452445"/>
              <a:gd name="connsiteY3" fmla="*/ 195352 h 195352"/>
              <a:gd name="connsiteX4" fmla="*/ 3577116 w 10452445"/>
              <a:gd name="connsiteY4" fmla="*/ 0 h 195352"/>
              <a:gd name="connsiteX5" fmla="*/ 6919147 w 10452445"/>
              <a:gd name="connsiteY5" fmla="*/ 0 h 195352"/>
              <a:gd name="connsiteX6" fmla="*/ 6887856 w 10452445"/>
              <a:gd name="connsiteY6" fmla="*/ 195352 h 195352"/>
              <a:gd name="connsiteX7" fmla="*/ 3545825 w 10452445"/>
              <a:gd name="connsiteY7" fmla="*/ 195352 h 195352"/>
              <a:gd name="connsiteX8" fmla="*/ 31291 w 10452445"/>
              <a:gd name="connsiteY8" fmla="*/ 0 h 195352"/>
              <a:gd name="connsiteX9" fmla="*/ 3373323 w 10452445"/>
              <a:gd name="connsiteY9" fmla="*/ 0 h 195352"/>
              <a:gd name="connsiteX10" fmla="*/ 3342031 w 10452445"/>
              <a:gd name="connsiteY10" fmla="*/ 195352 h 195352"/>
              <a:gd name="connsiteX11" fmla="*/ 0 w 10452445"/>
              <a:gd name="connsiteY11" fmla="*/ 195352 h 195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52445" h="195352">
                <a:moveTo>
                  <a:pt x="7110414" y="0"/>
                </a:moveTo>
                <a:lnTo>
                  <a:pt x="10452445" y="0"/>
                </a:lnTo>
                <a:lnTo>
                  <a:pt x="10421154" y="195352"/>
                </a:lnTo>
                <a:lnTo>
                  <a:pt x="7079123" y="195352"/>
                </a:lnTo>
                <a:close/>
                <a:moveTo>
                  <a:pt x="3577116" y="0"/>
                </a:moveTo>
                <a:lnTo>
                  <a:pt x="6919147" y="0"/>
                </a:lnTo>
                <a:lnTo>
                  <a:pt x="6887856" y="195352"/>
                </a:lnTo>
                <a:lnTo>
                  <a:pt x="3545825" y="195352"/>
                </a:lnTo>
                <a:close/>
                <a:moveTo>
                  <a:pt x="31291" y="0"/>
                </a:moveTo>
                <a:lnTo>
                  <a:pt x="3373323" y="0"/>
                </a:lnTo>
                <a:lnTo>
                  <a:pt x="3342031" y="195352"/>
                </a:lnTo>
                <a:lnTo>
                  <a:pt x="0" y="195352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731E1C47-DD69-A64A-8A3C-17882AE12DD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66214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4" name="Text Placeholder 42">
            <a:extLst>
              <a:ext uri="{FF2B5EF4-FFF2-40B4-BE49-F238E27FC236}">
                <a16:creationId xmlns:a16="http://schemas.microsoft.com/office/drawing/2014/main" id="{D90EC933-9590-AE4A-B72E-4F29C40DFEC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66214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F1E6AA1F-0C53-9E4E-BA5C-8F931F63578F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4198154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7" name="Text Placeholder 42">
            <a:extLst>
              <a:ext uri="{FF2B5EF4-FFF2-40B4-BE49-F238E27FC236}">
                <a16:creationId xmlns:a16="http://schemas.microsoft.com/office/drawing/2014/main" id="{9752D0A0-8F32-4C4D-846A-F569F0F7D5C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812039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8" name="Text Placeholder 42">
            <a:extLst>
              <a:ext uri="{FF2B5EF4-FFF2-40B4-BE49-F238E27FC236}">
                <a16:creationId xmlns:a16="http://schemas.microsoft.com/office/drawing/2014/main" id="{D8DF6BB9-0AFD-A940-A490-D9F79977369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812039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89046D37-1DEB-0D4E-8765-C5E2335F86F6}"/>
              </a:ext>
            </a:extLst>
          </p:cNvPr>
          <p:cNvSpPr>
            <a:spLocks noGrp="1"/>
          </p:cNvSpPr>
          <p:nvPr>
            <p:ph idx="20" hasCustomPrompt="1"/>
          </p:nvPr>
        </p:nvSpPr>
        <p:spPr>
          <a:xfrm>
            <a:off x="7731452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1" name="Text Placeholder 42">
            <a:extLst>
              <a:ext uri="{FF2B5EF4-FFF2-40B4-BE49-F238E27FC236}">
                <a16:creationId xmlns:a16="http://schemas.microsoft.com/office/drawing/2014/main" id="{60C5B26C-67C1-4B41-A927-21EF4C98224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345337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52" name="Text Placeholder 42">
            <a:extLst>
              <a:ext uri="{FF2B5EF4-FFF2-40B4-BE49-F238E27FC236}">
                <a16:creationId xmlns:a16="http://schemas.microsoft.com/office/drawing/2014/main" id="{DE5D7B1E-322F-4043-856C-5F50C2ED943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345337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1ADF616-547B-FE4F-83B6-337F9715E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1188720"/>
            <a:ext cx="10965600" cy="93472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9760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Takeaway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 Placeholder 21">
            <a:extLst>
              <a:ext uri="{FF2B5EF4-FFF2-40B4-BE49-F238E27FC236}">
                <a16:creationId xmlns:a16="http://schemas.microsoft.com/office/drawing/2014/main" id="{B3B6E53A-D89B-B940-9D39-415F8E4D305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141817" y="204788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6" name="Text Placeholder 21">
            <a:extLst>
              <a:ext uri="{FF2B5EF4-FFF2-40B4-BE49-F238E27FC236}">
                <a16:creationId xmlns:a16="http://schemas.microsoft.com/office/drawing/2014/main" id="{A74AF6A7-69A9-7A48-92AE-BC526D3BA4E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4771114" y="1798515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60" name="Text Placeholder 21">
            <a:extLst>
              <a:ext uri="{FF2B5EF4-FFF2-40B4-BE49-F238E27FC236}">
                <a16:creationId xmlns:a16="http://schemas.microsoft.com/office/drawing/2014/main" id="{9EE33D39-7F12-864F-8883-F7C67CA8FC7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4406065" y="3360109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64" name="Text Placeholder 21">
            <a:extLst>
              <a:ext uri="{FF2B5EF4-FFF2-40B4-BE49-F238E27FC236}">
                <a16:creationId xmlns:a16="http://schemas.microsoft.com/office/drawing/2014/main" id="{773ADB21-32BE-4641-94A5-B04DD7EDFBD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5550189" y="-1414462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7" name="Text Placeholder 76">
            <a:extLst>
              <a:ext uri="{FF2B5EF4-FFF2-40B4-BE49-F238E27FC236}">
                <a16:creationId xmlns:a16="http://schemas.microsoft.com/office/drawing/2014/main" id="{27E5DDBD-3796-0C48-8987-7575D29D865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3114784" y="-1414463"/>
            <a:ext cx="2782519" cy="6022346"/>
          </a:xfrm>
          <a:custGeom>
            <a:avLst/>
            <a:gdLst>
              <a:gd name="connsiteX0" fmla="*/ 311944 w 2782519"/>
              <a:gd name="connsiteY0" fmla="*/ 4774571 h 6022346"/>
              <a:gd name="connsiteX1" fmla="*/ 1638395 w 2782519"/>
              <a:gd name="connsiteY1" fmla="*/ 4774571 h 6022346"/>
              <a:gd name="connsiteX2" fmla="*/ 1326451 w 2782519"/>
              <a:gd name="connsiteY2" fmla="*/ 6022346 h 6022346"/>
              <a:gd name="connsiteX3" fmla="*/ 0 w 2782519"/>
              <a:gd name="connsiteY3" fmla="*/ 6022346 h 6022346"/>
              <a:gd name="connsiteX4" fmla="*/ 676993 w 2782519"/>
              <a:gd name="connsiteY4" fmla="*/ 3212977 h 6022346"/>
              <a:gd name="connsiteX5" fmla="*/ 2003444 w 2782519"/>
              <a:gd name="connsiteY5" fmla="*/ 3212977 h 6022346"/>
              <a:gd name="connsiteX6" fmla="*/ 1691500 w 2782519"/>
              <a:gd name="connsiteY6" fmla="*/ 4460752 h 6022346"/>
              <a:gd name="connsiteX7" fmla="*/ 365049 w 2782519"/>
              <a:gd name="connsiteY7" fmla="*/ 4460752 h 6022346"/>
              <a:gd name="connsiteX8" fmla="*/ 1047696 w 2782519"/>
              <a:gd name="connsiteY8" fmla="*/ 1619250 h 6022346"/>
              <a:gd name="connsiteX9" fmla="*/ 2374147 w 2782519"/>
              <a:gd name="connsiteY9" fmla="*/ 1619250 h 6022346"/>
              <a:gd name="connsiteX10" fmla="*/ 2062203 w 2782519"/>
              <a:gd name="connsiteY10" fmla="*/ 2867025 h 6022346"/>
              <a:gd name="connsiteX11" fmla="*/ 735752 w 2782519"/>
              <a:gd name="connsiteY11" fmla="*/ 2867025 h 6022346"/>
              <a:gd name="connsiteX12" fmla="*/ 1456068 w 2782519"/>
              <a:gd name="connsiteY12" fmla="*/ 0 h 6022346"/>
              <a:gd name="connsiteX13" fmla="*/ 2782519 w 2782519"/>
              <a:gd name="connsiteY13" fmla="*/ 0 h 6022346"/>
              <a:gd name="connsiteX14" fmla="*/ 2470575 w 2782519"/>
              <a:gd name="connsiteY14" fmla="*/ 1247775 h 6022346"/>
              <a:gd name="connsiteX15" fmla="*/ 1144124 w 2782519"/>
              <a:gd name="connsiteY15" fmla="*/ 1247775 h 6022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782519" h="6022346">
                <a:moveTo>
                  <a:pt x="311944" y="4774571"/>
                </a:moveTo>
                <a:lnTo>
                  <a:pt x="1638395" y="4774571"/>
                </a:lnTo>
                <a:lnTo>
                  <a:pt x="1326451" y="6022346"/>
                </a:lnTo>
                <a:lnTo>
                  <a:pt x="0" y="6022346"/>
                </a:lnTo>
                <a:close/>
                <a:moveTo>
                  <a:pt x="676993" y="3212977"/>
                </a:moveTo>
                <a:lnTo>
                  <a:pt x="2003444" y="3212977"/>
                </a:lnTo>
                <a:lnTo>
                  <a:pt x="1691500" y="4460752"/>
                </a:lnTo>
                <a:lnTo>
                  <a:pt x="365049" y="4460752"/>
                </a:lnTo>
                <a:close/>
                <a:moveTo>
                  <a:pt x="1047696" y="1619250"/>
                </a:moveTo>
                <a:lnTo>
                  <a:pt x="2374147" y="1619250"/>
                </a:lnTo>
                <a:lnTo>
                  <a:pt x="2062203" y="2867025"/>
                </a:lnTo>
                <a:lnTo>
                  <a:pt x="735752" y="2867025"/>
                </a:lnTo>
                <a:close/>
                <a:moveTo>
                  <a:pt x="1456068" y="0"/>
                </a:moveTo>
                <a:lnTo>
                  <a:pt x="2782519" y="0"/>
                </a:lnTo>
                <a:lnTo>
                  <a:pt x="2470575" y="1247775"/>
                </a:lnTo>
                <a:lnTo>
                  <a:pt x="1144124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ED919B1-B49D-B046-8103-DA2A0DB47A3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770730" y="0"/>
            <a:ext cx="8421270" cy="6496050"/>
          </a:xfrm>
          <a:custGeom>
            <a:avLst/>
            <a:gdLst>
              <a:gd name="connsiteX0" fmla="*/ 1624014 w 8421270"/>
              <a:gd name="connsiteY0" fmla="*/ 0 h 6496050"/>
              <a:gd name="connsiteX1" fmla="*/ 4590438 w 8421270"/>
              <a:gd name="connsiteY1" fmla="*/ 0 h 6496050"/>
              <a:gd name="connsiteX2" fmla="*/ 6631940 w 8421270"/>
              <a:gd name="connsiteY2" fmla="*/ 0 h 6496050"/>
              <a:gd name="connsiteX3" fmla="*/ 8421270 w 8421270"/>
              <a:gd name="connsiteY3" fmla="*/ 0 h 6496050"/>
              <a:gd name="connsiteX4" fmla="*/ 8421270 w 8421270"/>
              <a:gd name="connsiteY4" fmla="*/ 6496050 h 6496050"/>
              <a:gd name="connsiteX5" fmla="*/ 6631940 w 8421270"/>
              <a:gd name="connsiteY5" fmla="*/ 6496050 h 6496050"/>
              <a:gd name="connsiteX6" fmla="*/ 4590438 w 8421270"/>
              <a:gd name="connsiteY6" fmla="*/ 6496050 h 6496050"/>
              <a:gd name="connsiteX7" fmla="*/ 2577270 w 8421270"/>
              <a:gd name="connsiteY7" fmla="*/ 6496050 h 6496050"/>
              <a:gd name="connsiteX8" fmla="*/ 2325270 w 8421270"/>
              <a:gd name="connsiteY8" fmla="*/ 6244050 h 6496050"/>
              <a:gd name="connsiteX9" fmla="*/ 2073270 w 8421270"/>
              <a:gd name="connsiteY9" fmla="*/ 6496050 h 6496050"/>
              <a:gd name="connsiteX10" fmla="*/ 0 w 8421270"/>
              <a:gd name="connsiteY10" fmla="*/ 6496050 h 649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421270" h="6496050">
                <a:moveTo>
                  <a:pt x="1624014" y="0"/>
                </a:moveTo>
                <a:lnTo>
                  <a:pt x="4590438" y="0"/>
                </a:lnTo>
                <a:lnTo>
                  <a:pt x="6631940" y="0"/>
                </a:lnTo>
                <a:lnTo>
                  <a:pt x="8421270" y="0"/>
                </a:lnTo>
                <a:lnTo>
                  <a:pt x="8421270" y="6496050"/>
                </a:lnTo>
                <a:lnTo>
                  <a:pt x="6631940" y="6496050"/>
                </a:lnTo>
                <a:lnTo>
                  <a:pt x="4590438" y="6496050"/>
                </a:lnTo>
                <a:lnTo>
                  <a:pt x="2577270" y="6496050"/>
                </a:lnTo>
                <a:cubicBezTo>
                  <a:pt x="2577270" y="6356874"/>
                  <a:pt x="2464446" y="6244050"/>
                  <a:pt x="2325270" y="6244050"/>
                </a:cubicBezTo>
                <a:cubicBezTo>
                  <a:pt x="2186095" y="6244050"/>
                  <a:pt x="2073270" y="6356874"/>
                  <a:pt x="2073270" y="6496050"/>
                </a:cubicBezTo>
                <a:lnTo>
                  <a:pt x="0" y="649605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4A98A6F2-B4B8-C74A-99F0-AA1661E352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01049" y="1619250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B331CDFB-751B-2345-AB1A-DD43D88938D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74016" y="1619249"/>
            <a:ext cx="2374147" cy="4403096"/>
          </a:xfrm>
          <a:custGeom>
            <a:avLst/>
            <a:gdLst>
              <a:gd name="connsiteX0" fmla="*/ 311944 w 2374147"/>
              <a:gd name="connsiteY0" fmla="*/ 3155321 h 4403096"/>
              <a:gd name="connsiteX1" fmla="*/ 1638395 w 2374147"/>
              <a:gd name="connsiteY1" fmla="*/ 3155321 h 4403096"/>
              <a:gd name="connsiteX2" fmla="*/ 1326451 w 2374147"/>
              <a:gd name="connsiteY2" fmla="*/ 4403096 h 4403096"/>
              <a:gd name="connsiteX3" fmla="*/ 0 w 2374147"/>
              <a:gd name="connsiteY3" fmla="*/ 4403096 h 4403096"/>
              <a:gd name="connsiteX4" fmla="*/ 676993 w 2374147"/>
              <a:gd name="connsiteY4" fmla="*/ 1593727 h 4403096"/>
              <a:gd name="connsiteX5" fmla="*/ 2003444 w 2374147"/>
              <a:gd name="connsiteY5" fmla="*/ 1593727 h 4403096"/>
              <a:gd name="connsiteX6" fmla="*/ 1691500 w 2374147"/>
              <a:gd name="connsiteY6" fmla="*/ 2841502 h 4403096"/>
              <a:gd name="connsiteX7" fmla="*/ 365049 w 2374147"/>
              <a:gd name="connsiteY7" fmla="*/ 2841502 h 4403096"/>
              <a:gd name="connsiteX8" fmla="*/ 1047696 w 2374147"/>
              <a:gd name="connsiteY8" fmla="*/ 0 h 4403096"/>
              <a:gd name="connsiteX9" fmla="*/ 2374147 w 2374147"/>
              <a:gd name="connsiteY9" fmla="*/ 0 h 4403096"/>
              <a:gd name="connsiteX10" fmla="*/ 2062203 w 2374147"/>
              <a:gd name="connsiteY10" fmla="*/ 1247775 h 4403096"/>
              <a:gd name="connsiteX11" fmla="*/ 735752 w 2374147"/>
              <a:gd name="connsiteY11" fmla="*/ 1247775 h 4403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74147" h="4403096">
                <a:moveTo>
                  <a:pt x="311944" y="3155321"/>
                </a:moveTo>
                <a:lnTo>
                  <a:pt x="1638395" y="3155321"/>
                </a:lnTo>
                <a:lnTo>
                  <a:pt x="1326451" y="4403096"/>
                </a:lnTo>
                <a:lnTo>
                  <a:pt x="0" y="4403096"/>
                </a:lnTo>
                <a:close/>
                <a:moveTo>
                  <a:pt x="676993" y="1593727"/>
                </a:moveTo>
                <a:lnTo>
                  <a:pt x="2003444" y="1593727"/>
                </a:lnTo>
                <a:lnTo>
                  <a:pt x="1691500" y="2841502"/>
                </a:lnTo>
                <a:lnTo>
                  <a:pt x="365049" y="2841502"/>
                </a:lnTo>
                <a:close/>
                <a:moveTo>
                  <a:pt x="1047696" y="0"/>
                </a:moveTo>
                <a:lnTo>
                  <a:pt x="2374147" y="0"/>
                </a:lnTo>
                <a:lnTo>
                  <a:pt x="2062203" y="1247775"/>
                </a:lnTo>
                <a:lnTo>
                  <a:pt x="735752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6054384E-3F45-EA4B-8380-05D251B524F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09768" y="1625170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E392CF1C-A80E-104A-B004-413C94DF3F0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51513" y="2020716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30" name="Text Placeholder 21">
            <a:extLst>
              <a:ext uri="{FF2B5EF4-FFF2-40B4-BE49-F238E27FC236}">
                <a16:creationId xmlns:a16="http://schemas.microsoft.com/office/drawing/2014/main" id="{59862CC0-B0EC-DA4D-B9C5-C6A53CB07A1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930346" y="3212977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2935751-D551-A243-AED5-D8E04A6AA0F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39065" y="3218897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33" name="Text Placeholder 28">
            <a:extLst>
              <a:ext uri="{FF2B5EF4-FFF2-40B4-BE49-F238E27FC236}">
                <a16:creationId xmlns:a16="http://schemas.microsoft.com/office/drawing/2014/main" id="{691A082F-A2D0-A54B-9825-8103536A1B9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380810" y="3614443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34" name="Text Placeholder 21">
            <a:extLst>
              <a:ext uri="{FF2B5EF4-FFF2-40B4-BE49-F238E27FC236}">
                <a16:creationId xmlns:a16="http://schemas.microsoft.com/office/drawing/2014/main" id="{1ECFBFE3-FED5-3B43-84ED-F08DDCB49C6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565297" y="4774571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6" name="Text Placeholder 26">
            <a:extLst>
              <a:ext uri="{FF2B5EF4-FFF2-40B4-BE49-F238E27FC236}">
                <a16:creationId xmlns:a16="http://schemas.microsoft.com/office/drawing/2014/main" id="{9FB9A107-DC88-8E4D-A90A-2022B5FDC2F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274016" y="4780491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37" name="Text Placeholder 28">
            <a:extLst>
              <a:ext uri="{FF2B5EF4-FFF2-40B4-BE49-F238E27FC236}">
                <a16:creationId xmlns:a16="http://schemas.microsoft.com/office/drawing/2014/main" id="{C1185E65-D6E4-A845-B54C-632E626577D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015761" y="5176037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609600"/>
            <a:ext cx="3626481" cy="1192742"/>
          </a:xfrm>
        </p:spPr>
        <p:txBody>
          <a:bodyPr>
            <a:normAutofit/>
          </a:bodyPr>
          <a:lstStyle>
            <a:lvl1pPr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US" sz="2400"/>
              <a:t>Today’s Key Takeaways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54" name="Text Placeholder 26">
            <a:extLst>
              <a:ext uri="{FF2B5EF4-FFF2-40B4-BE49-F238E27FC236}">
                <a16:creationId xmlns:a16="http://schemas.microsoft.com/office/drawing/2014/main" id="{00BF4B5B-54B8-E946-BCDA-B01C5AF5F40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3850536" y="210708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5" name="Text Placeholder 28">
            <a:extLst>
              <a:ext uri="{FF2B5EF4-FFF2-40B4-BE49-F238E27FC236}">
                <a16:creationId xmlns:a16="http://schemas.microsoft.com/office/drawing/2014/main" id="{71E97782-D57D-C647-A722-F4D9A259DF4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5592281" y="606254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58" name="Text Placeholder 26">
            <a:extLst>
              <a:ext uri="{FF2B5EF4-FFF2-40B4-BE49-F238E27FC236}">
                <a16:creationId xmlns:a16="http://schemas.microsoft.com/office/drawing/2014/main" id="{C3D0C3C1-7499-9546-83E4-20DD103838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3479833" y="1804435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9" name="Text Placeholder 28">
            <a:extLst>
              <a:ext uri="{FF2B5EF4-FFF2-40B4-BE49-F238E27FC236}">
                <a16:creationId xmlns:a16="http://schemas.microsoft.com/office/drawing/2014/main" id="{1A8A61C4-396F-A848-A9A9-154C0A3EE1D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5221578" y="2199981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2" name="Text Placeholder 26">
            <a:extLst>
              <a:ext uri="{FF2B5EF4-FFF2-40B4-BE49-F238E27FC236}">
                <a16:creationId xmlns:a16="http://schemas.microsoft.com/office/drawing/2014/main" id="{68C810CE-1C82-8F44-B154-6AFDE31F671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3114784" y="3366029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3" name="Text Placeholder 28">
            <a:extLst>
              <a:ext uri="{FF2B5EF4-FFF2-40B4-BE49-F238E27FC236}">
                <a16:creationId xmlns:a16="http://schemas.microsoft.com/office/drawing/2014/main" id="{F124AA7A-6862-1D4B-887C-D09958C2155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4856529" y="3761575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6" name="Text Placeholder 26">
            <a:extLst>
              <a:ext uri="{FF2B5EF4-FFF2-40B4-BE49-F238E27FC236}">
                <a16:creationId xmlns:a16="http://schemas.microsoft.com/office/drawing/2014/main" id="{9FEE6D7A-9E97-2A4D-97EE-02CC7D66754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4258908" y="-1408542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7" name="Text Placeholder 28">
            <a:extLst>
              <a:ext uri="{FF2B5EF4-FFF2-40B4-BE49-F238E27FC236}">
                <a16:creationId xmlns:a16="http://schemas.microsoft.com/office/drawing/2014/main" id="{0D18B90B-706E-5349-A9D1-4007A913FDB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6000653" y="-1012996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8" name="Text Placeholder 21">
            <a:extLst>
              <a:ext uri="{FF2B5EF4-FFF2-40B4-BE49-F238E27FC236}">
                <a16:creationId xmlns:a16="http://schemas.microsoft.com/office/drawing/2014/main" id="{F9C6C43C-F98A-4140-A9BB-F84E8B12C6E3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14771114" y="5686946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8" name="Text Placeholder 77">
            <a:extLst>
              <a:ext uri="{FF2B5EF4-FFF2-40B4-BE49-F238E27FC236}">
                <a16:creationId xmlns:a16="http://schemas.microsoft.com/office/drawing/2014/main" id="{B5160FD0-2A06-E049-BBB4-41183FDBCB37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3114783" y="5686946"/>
            <a:ext cx="2003444" cy="2809369"/>
          </a:xfrm>
          <a:custGeom>
            <a:avLst/>
            <a:gdLst>
              <a:gd name="connsiteX0" fmla="*/ 311944 w 2003444"/>
              <a:gd name="connsiteY0" fmla="*/ 1561594 h 2809369"/>
              <a:gd name="connsiteX1" fmla="*/ 1638395 w 2003444"/>
              <a:gd name="connsiteY1" fmla="*/ 1561594 h 2809369"/>
              <a:gd name="connsiteX2" fmla="*/ 1326451 w 2003444"/>
              <a:gd name="connsiteY2" fmla="*/ 2809369 h 2809369"/>
              <a:gd name="connsiteX3" fmla="*/ 0 w 2003444"/>
              <a:gd name="connsiteY3" fmla="*/ 2809369 h 2809369"/>
              <a:gd name="connsiteX4" fmla="*/ 676993 w 2003444"/>
              <a:gd name="connsiteY4" fmla="*/ 0 h 2809369"/>
              <a:gd name="connsiteX5" fmla="*/ 2003444 w 2003444"/>
              <a:gd name="connsiteY5" fmla="*/ 0 h 2809369"/>
              <a:gd name="connsiteX6" fmla="*/ 1691500 w 2003444"/>
              <a:gd name="connsiteY6" fmla="*/ 1247775 h 2809369"/>
              <a:gd name="connsiteX7" fmla="*/ 365049 w 2003444"/>
              <a:gd name="connsiteY7" fmla="*/ 1247775 h 280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03444" h="2809369">
                <a:moveTo>
                  <a:pt x="311944" y="1561594"/>
                </a:moveTo>
                <a:lnTo>
                  <a:pt x="1638395" y="1561594"/>
                </a:lnTo>
                <a:lnTo>
                  <a:pt x="1326451" y="2809369"/>
                </a:lnTo>
                <a:lnTo>
                  <a:pt x="0" y="2809369"/>
                </a:lnTo>
                <a:close/>
                <a:moveTo>
                  <a:pt x="676993" y="0"/>
                </a:moveTo>
                <a:lnTo>
                  <a:pt x="2003444" y="0"/>
                </a:lnTo>
                <a:lnTo>
                  <a:pt x="1691500" y="1247775"/>
                </a:lnTo>
                <a:lnTo>
                  <a:pt x="365049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0" name="Text Placeholder 26">
            <a:extLst>
              <a:ext uri="{FF2B5EF4-FFF2-40B4-BE49-F238E27FC236}">
                <a16:creationId xmlns:a16="http://schemas.microsoft.com/office/drawing/2014/main" id="{2E411098-B0BF-544D-ADB8-27FC136F998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3479833" y="5692866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71" name="Text Placeholder 28">
            <a:extLst>
              <a:ext uri="{FF2B5EF4-FFF2-40B4-BE49-F238E27FC236}">
                <a16:creationId xmlns:a16="http://schemas.microsoft.com/office/drawing/2014/main" id="{06C42E5B-D16F-6744-B9B1-E9EDF3D5A0A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5221578" y="6088412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72" name="Text Placeholder 21">
            <a:extLst>
              <a:ext uri="{FF2B5EF4-FFF2-40B4-BE49-F238E27FC236}">
                <a16:creationId xmlns:a16="http://schemas.microsoft.com/office/drawing/2014/main" id="{D8F58CC3-921A-8F4C-8559-EE641013D9CD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4406065" y="7248540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4" name="Text Placeholder 26">
            <a:extLst>
              <a:ext uri="{FF2B5EF4-FFF2-40B4-BE49-F238E27FC236}">
                <a16:creationId xmlns:a16="http://schemas.microsoft.com/office/drawing/2014/main" id="{A9D171AF-F465-6149-A94E-DDD198BECDD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3114784" y="7254460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75" name="Text Placeholder 28">
            <a:extLst>
              <a:ext uri="{FF2B5EF4-FFF2-40B4-BE49-F238E27FC236}">
                <a16:creationId xmlns:a16="http://schemas.microsoft.com/office/drawing/2014/main" id="{7ABFD1F8-B3B1-6C40-BD1C-16ACE88BD7A2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4856529" y="7650006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</p:spTree>
    <p:extLst>
      <p:ext uri="{BB962C8B-B14F-4D97-AF65-F5344CB8AC3E}">
        <p14:creationId xmlns:p14="http://schemas.microsoft.com/office/powerpoint/2010/main" val="330701032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7C51B204-ADCB-484A-86CC-BB3F4643F3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3326766 w 12192000"/>
              <a:gd name="connsiteY0" fmla="*/ 2510223 h 6858000"/>
              <a:gd name="connsiteX1" fmla="*/ 2867377 w 12192000"/>
              <a:gd name="connsiteY1" fmla="*/ 4347777 h 6858000"/>
              <a:gd name="connsiteX2" fmla="*/ 8865236 w 12192000"/>
              <a:gd name="connsiteY2" fmla="*/ 4347777 h 6858000"/>
              <a:gd name="connsiteX3" fmla="*/ 9324624 w 12192000"/>
              <a:gd name="connsiteY3" fmla="*/ 2510223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3326766" y="2510223"/>
                </a:moveTo>
                <a:lnTo>
                  <a:pt x="2867377" y="4347777"/>
                </a:lnTo>
                <a:lnTo>
                  <a:pt x="8865236" y="4347777"/>
                </a:lnTo>
                <a:lnTo>
                  <a:pt x="9324624" y="2510223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7217F3B-4E19-DA40-9870-894D7AFF9A5D}"/>
              </a:ext>
            </a:extLst>
          </p:cNvPr>
          <p:cNvGrpSpPr/>
          <p:nvPr userDrawn="1"/>
        </p:nvGrpSpPr>
        <p:grpSpPr>
          <a:xfrm>
            <a:off x="2865016" y="2510223"/>
            <a:ext cx="6459609" cy="1838779"/>
            <a:chOff x="3177862" y="1726988"/>
            <a:chExt cx="5741356" cy="1634323"/>
          </a:xfrm>
        </p:grpSpPr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6CAEE805-63ED-6B48-8B2A-2FB30518AADD}"/>
                </a:ext>
              </a:extLst>
            </p:cNvPr>
            <p:cNvSpPr/>
            <p:nvPr/>
          </p:nvSpPr>
          <p:spPr>
            <a:xfrm>
              <a:off x="3179961" y="1726988"/>
              <a:ext cx="5739257" cy="1633234"/>
            </a:xfrm>
            <a:prstGeom prst="parallelogram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9D09AFE-B5F4-C349-A449-33260D054FFF}"/>
                </a:ext>
              </a:extLst>
            </p:cNvPr>
            <p:cNvSpPr txBox="1"/>
            <p:nvPr/>
          </p:nvSpPr>
          <p:spPr>
            <a:xfrm>
              <a:off x="3570048" y="1910307"/>
              <a:ext cx="4959081" cy="11078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7500" b="1">
                  <a:solidFill>
                    <a:schemeClr val="bg1"/>
                  </a:solidFill>
                </a:rPr>
                <a:t>Thank You</a:t>
              </a:r>
            </a:p>
          </p:txBody>
        </p:sp>
        <p:sp>
          <p:nvSpPr>
            <p:cNvPr id="13" name="Parallelogram 12">
              <a:extLst>
                <a:ext uri="{FF2B5EF4-FFF2-40B4-BE49-F238E27FC236}">
                  <a16:creationId xmlns:a16="http://schemas.microsoft.com/office/drawing/2014/main" id="{69F96486-E28B-8947-9DFE-D1163019525C}"/>
                </a:ext>
              </a:extLst>
            </p:cNvPr>
            <p:cNvSpPr/>
            <p:nvPr/>
          </p:nvSpPr>
          <p:spPr>
            <a:xfrm>
              <a:off x="3177862" y="3203443"/>
              <a:ext cx="5374812" cy="157868"/>
            </a:xfrm>
            <a:prstGeom prst="parallelogram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2055183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10769600" cy="403914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2553514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- image b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98C29CC-6571-16C4-0A5E-9E0F6D8748F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A9841F99-C985-AB78-6849-672E7971F56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0" y="4106"/>
            <a:ext cx="12192000" cy="6151390"/>
          </a:xfrm>
          <a:blipFill>
            <a:blip r:embed="rId2">
              <a:alphaModFix amt="50000"/>
            </a:blip>
            <a:stretch>
              <a:fillRect t="-1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10769600" cy="40391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C28614B1-F0A0-489A-3AAD-33E68C54668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C81CFAAB-8D25-A525-5A66-7CC1F8C51AE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4266" y="0"/>
            <a:ext cx="18000" cy="687600"/>
          </a:xfrm>
          <a:solidFill>
            <a:schemeClr val="bg1"/>
          </a:soli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81BC34C1-86ED-B6CD-4FA1-BFE76FBC98BF}"/>
              </a:ext>
            </a:extLst>
          </p:cNvPr>
          <p:cNvSpPr/>
          <p:nvPr/>
        </p:nvSpPr>
        <p:spPr>
          <a:xfrm>
            <a:off x="0" y="-490506"/>
            <a:ext cx="2731089" cy="369442"/>
          </a:xfrm>
          <a:prstGeom prst="roundRect">
            <a:avLst>
              <a:gd name="adj" fmla="val 23242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NB: </a:t>
            </a:r>
            <a:r>
              <a:rPr lang="en-GB" sz="900">
                <a:solidFill>
                  <a:schemeClr val="tx1"/>
                </a:solidFill>
              </a:rPr>
              <a:t>Headline line to be used over imagery on this slide. Not to be used on statement text</a:t>
            </a:r>
            <a:endParaRPr lang="en-GB" sz="9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846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mag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5875868" cy="146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159844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r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6354"/>
            <a:ext cx="60960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279724"/>
            <a:ext cx="4990063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2" y="2060575"/>
            <a:ext cx="4990063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A0763B5E-38DF-023F-E8B2-FB8239862B5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5CD65030-0296-E4D2-FE4E-25C29457A87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095448" y="4106"/>
            <a:ext cx="6096551" cy="6151390"/>
          </a:xfrm>
          <a:blipFill>
            <a:blip r:embed="rId2">
              <a:alphaModFix amt="50000"/>
            </a:blip>
            <a:stretch>
              <a:fillRect l="-74102" t="-1" r="-25880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1134409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age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25B551D-5B5A-829C-5115-39B1928DFEB9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096000" cy="616185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4799" y="279724"/>
            <a:ext cx="4990063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65350" y="2060575"/>
            <a:ext cx="4990063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A0763B5E-38DF-023F-E8B2-FB8239862B5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7B7409F4-0564-A47F-1F56-9D4E290E7DB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-551" y="4106"/>
            <a:ext cx="6096551" cy="6151390"/>
          </a:xfrm>
          <a:blipFill>
            <a:blip r:embed="rId2">
              <a:alphaModFix amt="50000"/>
            </a:blip>
            <a:stretch>
              <a:fillRect l="-74102" t="-1" r="-25880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49F85BC-4DBE-B406-B57B-AF66F410C89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42690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 w/ black box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3ED1FE6-CCD1-0F61-EEE3-77211EA183CB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8196262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8196262" cy="4108450"/>
          </a:xfrm>
        </p:spPr>
        <p:txBody>
          <a:bodyPr numCol="2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6FB04FF-5BAC-2BD5-FC22-039F925B7A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4" y="0"/>
            <a:ext cx="2568575" cy="6169025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0FD9022-2914-7F52-5A0E-72641AC75369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3668483-4313-0757-44B1-0DAF434D9D0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94566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colour + adjustable RH box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BB7B82BD-D7C9-EA27-38C8-696390309C2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4" y="-1"/>
            <a:ext cx="2568575" cy="6169028"/>
          </a:xfr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520AFED-62E3-D680-8583-5024D77E7F21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A5F6F261-3084-02CA-45B7-471636DD7D0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52372784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imag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E512F60-D130-DB98-71CB-5C4FFFC9D2B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33A3E4B8-D659-5EC6-927A-2121CE38D98B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44B72F44-5AB1-E902-7CC4-B41BD904D93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9623423" y="0"/>
            <a:ext cx="2568577" cy="6169024"/>
          </a:xfrm>
          <a:blipFill>
            <a:blip r:embed="rId2">
              <a:alphaModFix amt="50000"/>
            </a:blip>
            <a:stretch>
              <a:fillRect l="-175840" r="-198820" b="-11168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68922119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image + black box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131789" y="6354"/>
            <a:ext cx="44958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BB7B82BD-D7C9-EA27-38C8-696390309C2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5" y="0"/>
            <a:ext cx="2568575" cy="6155496"/>
          </a:xfr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tx2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72AE0620-5A7D-A48E-B01F-3591700519A5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082DFB5-476D-FDB4-BD41-94507041659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5D5E23AB-5A3D-9739-B299-6AB5D2B5E24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130800" y="4106"/>
            <a:ext cx="4491635" cy="6151390"/>
          </a:xfrm>
          <a:blipFill>
            <a:blip r:embed="rId2">
              <a:alphaModFix amt="50000"/>
            </a:blip>
            <a:stretch>
              <a:fillRect l="-114230" t="-1" r="-57208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3923411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/3 block colour R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180F0D3-D3D2-FCBE-7CC6-8A24306B133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035732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/3 block colour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5C62386-C2D0-5EC4-1719-ABF5CBCA155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D0BA5EC-C268-31D2-8958-3C1653EDD95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E04E838-2183-E3BB-3141-D1926AC0B6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56605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reativ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959E86-D769-AF18-FB19-1E9646A2CA2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924050" y="1901825"/>
            <a:ext cx="10267950" cy="4956175"/>
          </a:xfrm>
          <a:solidFill>
            <a:srgbClr val="EDE9E9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16726" y="2409290"/>
            <a:ext cx="9138202" cy="3759735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0BA130C7-4808-D37A-BE2C-C22372221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7555463" cy="1615858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D089134-C6DB-9A9F-4DA0-0BCDAC24012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4B2EC7E2-CD96-FF88-9EF9-74E3EA4B226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82691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reative layout w/ image b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8387A65D-6D84-C023-E177-352907DB2C1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901825 h 6858000"/>
              <a:gd name="connsiteX3" fmla="*/ 1924050 w 12192000"/>
              <a:gd name="connsiteY3" fmla="*/ 1901825 h 6858000"/>
              <a:gd name="connsiteX4" fmla="*/ 1924050 w 12192000"/>
              <a:gd name="connsiteY4" fmla="*/ 6858000 h 6858000"/>
              <a:gd name="connsiteX5" fmla="*/ 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901825"/>
                </a:lnTo>
                <a:lnTo>
                  <a:pt x="1924050" y="1901825"/>
                </a:lnTo>
                <a:lnTo>
                  <a:pt x="19240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16726" y="2409290"/>
            <a:ext cx="9138202" cy="3759735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0BA130C7-4808-D37A-BE2C-C22372221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7555463" cy="161585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6133B677-29A5-A0EC-E6BD-A37065FD786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4266" y="0"/>
            <a:ext cx="18000" cy="687600"/>
          </a:xfrm>
          <a:solidFill>
            <a:schemeClr val="bg1"/>
          </a:soli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574CA71-4FEB-E6F8-25A7-3AC9F40B9080}"/>
              </a:ext>
            </a:extLst>
          </p:cNvPr>
          <p:cNvSpPr/>
          <p:nvPr/>
        </p:nvSpPr>
        <p:spPr>
          <a:xfrm>
            <a:off x="0" y="-490506"/>
            <a:ext cx="2731089" cy="369442"/>
          </a:xfrm>
          <a:prstGeom prst="roundRect">
            <a:avLst>
              <a:gd name="adj" fmla="val 23242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NB: </a:t>
            </a:r>
            <a:r>
              <a:rPr lang="en-GB" sz="900">
                <a:solidFill>
                  <a:schemeClr val="tx1"/>
                </a:solidFill>
              </a:rPr>
              <a:t>Headline line to be used over imagery on this slide. Not to be used on statement text</a:t>
            </a:r>
            <a:endParaRPr lang="en-GB" sz="900" b="0">
              <a:solidFill>
                <a:schemeClr val="tx1"/>
              </a:solidFill>
            </a:endParaRP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02F52FF-72A7-3296-FB5A-B30071B9366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1901825 h 6858000"/>
              <a:gd name="connsiteX3" fmla="*/ 10267950 w 12192000"/>
              <a:gd name="connsiteY3" fmla="*/ 1901825 h 6858000"/>
              <a:gd name="connsiteX4" fmla="*/ 10267950 w 12192000"/>
              <a:gd name="connsiteY4" fmla="*/ 6858000 h 6858000"/>
              <a:gd name="connsiteX5" fmla="*/ 1219200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1901825"/>
                </a:lnTo>
                <a:lnTo>
                  <a:pt x="10267950" y="1901825"/>
                </a:lnTo>
                <a:lnTo>
                  <a:pt x="10267950" y="6858000"/>
                </a:lnTo>
                <a:lnTo>
                  <a:pt x="12192000" y="6858000"/>
                </a:lnTo>
                <a:close/>
              </a:path>
            </a:pathLst>
          </a:custGeom>
          <a:blipFill>
            <a:blip r:embed="rId2">
              <a:alphaModFix amt="75000"/>
            </a:blip>
            <a:stretch>
              <a:fillRect l="16936" r="-16936"/>
            </a:stretch>
          </a:blipFill>
        </p:spPr>
        <p:txBody>
          <a:bodyPr wrap="square" anchor="ctr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10A644E-33FA-503E-CB70-FE394514D05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857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10965600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6969104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/3 block colour R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6169CB28-1D52-DC01-A716-31468E22FE7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131789" y="0"/>
            <a:ext cx="4495800" cy="6174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B8A1BC5B-0CBD-4BA7-96DF-4842AE3F77A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623425" y="0"/>
            <a:ext cx="2568575" cy="6169025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706D0988-1731-EBBF-16FB-1BEAD56FBF6F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FD5D9B-38B1-026F-FD40-7983242F612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130800" y="4106"/>
            <a:ext cx="4491635" cy="6151390"/>
          </a:xfrm>
          <a:blipFill>
            <a:blip r:embed="rId2">
              <a:alphaModFix amt="50000"/>
            </a:blip>
            <a:stretch>
              <a:fillRect l="-114230" t="-1" r="-57208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EC772E9-69F2-44C7-EA22-CD86A719966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699375" y="1368425"/>
            <a:ext cx="4492625" cy="34290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432000" tIns="360000" rIns="432000" b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752668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bout u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F70E4B20-641F-3298-D4EA-BE9FF202FA64}"/>
              </a:ext>
            </a:extLst>
          </p:cNvPr>
          <p:cNvSpPr/>
          <p:nvPr/>
        </p:nvSpPr>
        <p:spPr>
          <a:xfrm>
            <a:off x="5129603" y="3428999"/>
            <a:ext cx="4496997" cy="274002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5"/>
            <a:ext cx="4193133" cy="612098"/>
          </a:xfrm>
        </p:spPr>
        <p:txBody>
          <a:bodyPr/>
          <a:lstStyle/>
          <a:p>
            <a:r>
              <a:rPr lang="en-GB"/>
              <a:t>About us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5813" y="722138"/>
            <a:ext cx="4193133" cy="1236133"/>
          </a:xfrm>
        </p:spPr>
        <p:txBody>
          <a:bodyPr numCol="1" spcCol="360000"/>
          <a:lstStyle>
            <a:lvl1pPr>
              <a:lnSpc>
                <a:spcPct val="120000"/>
              </a:lnSpc>
              <a:spcAft>
                <a:spcPts val="0"/>
              </a:spcAft>
              <a:defRPr sz="2000" b="1"/>
            </a:lvl1pPr>
            <a:lvl2pPr>
              <a:lnSpc>
                <a:spcPct val="120000"/>
              </a:lnSpc>
              <a:spcAft>
                <a:spcPts val="0"/>
              </a:spcAft>
              <a:defRPr sz="1400">
                <a:solidFill>
                  <a:schemeClr val="tx1"/>
                </a:solidFill>
              </a:defRPr>
            </a:lvl2pPr>
            <a:lvl3pPr marL="0" indent="0">
              <a:lnSpc>
                <a:spcPct val="120000"/>
              </a:lnSpc>
              <a:spcAft>
                <a:spcPts val="0"/>
              </a:spcAft>
              <a:buNone/>
              <a:defRPr sz="1400" b="1">
                <a:solidFill>
                  <a:schemeClr val="tx2"/>
                </a:solidFill>
              </a:defRPr>
            </a:lvl3pPr>
          </a:lstStyle>
          <a:p>
            <a:pPr lvl="0"/>
            <a:r>
              <a:rPr lang="en-GB"/>
              <a:t>Name Surname</a:t>
            </a:r>
          </a:p>
          <a:p>
            <a:pPr marL="0" marR="0" lvl="1" indent="0" algn="l" defTabSz="3637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/>
              <a:t>Personal Gender Pronouns</a:t>
            </a:r>
          </a:p>
          <a:p>
            <a:pPr lvl="2"/>
            <a:r>
              <a:rPr lang="en-GB"/>
              <a:t>Job 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FDF1546-854E-5AEA-B461-BEBE0FF2394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5813" y="2060576"/>
            <a:ext cx="4192601" cy="410845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B4A39F78-EBBB-48C6-FED1-4F6DF296DE4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130801" y="1"/>
            <a:ext cx="4492622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E2F26926-A7AB-71E8-9853-4F38F51C877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679547" y="3429000"/>
            <a:ext cx="3419298" cy="2740025"/>
          </a:xfrm>
        </p:spPr>
        <p:txBody>
          <a:bodyPr tIns="180000" bIns="180000" anchor="ctr"/>
          <a:lstStyle>
            <a:lvl1pPr>
              <a:spcAft>
                <a:spcPts val="0"/>
              </a:spcAft>
              <a:buClr>
                <a:schemeClr val="bg1"/>
              </a:buClr>
              <a:defRPr sz="1400" b="1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871BA91-8C48-CB81-ED47-208A0F068404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31CFDAA-393B-7D7A-F874-E9148C1E9D0C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264869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bout us alternativ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1"/>
            <a:ext cx="5130800" cy="3429000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5"/>
            <a:ext cx="4193133" cy="612098"/>
          </a:xfrm>
        </p:spPr>
        <p:txBody>
          <a:bodyPr/>
          <a:lstStyle/>
          <a:p>
            <a:r>
              <a:rPr lang="en-GB"/>
              <a:t>About us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5813" y="722138"/>
            <a:ext cx="4193133" cy="1236133"/>
          </a:xfrm>
        </p:spPr>
        <p:txBody>
          <a:bodyPr numCol="1" spcCol="360000"/>
          <a:lstStyle>
            <a:lvl1pPr>
              <a:lnSpc>
                <a:spcPct val="120000"/>
              </a:lnSpc>
              <a:spcAft>
                <a:spcPts val="0"/>
              </a:spcAft>
              <a:defRPr sz="2000" b="1"/>
            </a:lvl1pPr>
            <a:lvl2pPr>
              <a:lnSpc>
                <a:spcPct val="120000"/>
              </a:lnSpc>
              <a:spcAft>
                <a:spcPts val="0"/>
              </a:spcAft>
              <a:defRPr sz="1400">
                <a:solidFill>
                  <a:schemeClr val="tx1"/>
                </a:solidFill>
              </a:defRPr>
            </a:lvl2pPr>
            <a:lvl3pPr marL="0" indent="0">
              <a:lnSpc>
                <a:spcPct val="120000"/>
              </a:lnSpc>
              <a:spcAft>
                <a:spcPts val="0"/>
              </a:spcAft>
              <a:buNone/>
              <a:defRPr sz="1400" b="1">
                <a:solidFill>
                  <a:schemeClr val="tx2"/>
                </a:solidFill>
              </a:defRPr>
            </a:lvl3pPr>
          </a:lstStyle>
          <a:p>
            <a:pPr lvl="0"/>
            <a:r>
              <a:rPr lang="en-GB"/>
              <a:t>Name Surname</a:t>
            </a:r>
          </a:p>
          <a:p>
            <a:pPr marL="0" marR="0" lvl="1" indent="0" algn="l" defTabSz="3637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/>
              <a:t>Personal Gender Pronouns</a:t>
            </a:r>
          </a:p>
          <a:p>
            <a:pPr lvl="2"/>
            <a:r>
              <a:rPr lang="en-GB"/>
              <a:t>Job 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FDF1546-854E-5AEA-B461-BEBE0FF2394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5813" y="3871414"/>
            <a:ext cx="8196262" cy="2297612"/>
          </a:xfrm>
        </p:spPr>
        <p:txBody>
          <a:bodyPr numCol="2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B4A39F78-EBBB-48C6-FED1-4F6DF296DE4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122306" y="1"/>
            <a:ext cx="4501117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8E295680-BBDD-4439-F9C1-7D05EDD1242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85813" y="2066362"/>
            <a:ext cx="4192582" cy="1368990"/>
          </a:xfrm>
        </p:spPr>
        <p:txBody>
          <a:bodyPr numCol="1" spcCol="360000"/>
          <a:lstStyle>
            <a:lvl1pPr>
              <a:spcAft>
                <a:spcPts val="600"/>
              </a:spcAft>
              <a:defRPr sz="20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2AECFDEA-E3D1-5065-AAFE-4D2554A70741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C995EDD-691D-B5E3-2A28-A2393A22F19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88531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g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E38E8F08-EAE3-3623-1104-E02DF47541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9000"/>
            <a:ext cx="12193200" cy="2740026"/>
          </a:xfrm>
          <a:solidFill>
            <a:schemeClr val="bg1">
              <a:lumMod val="50000"/>
            </a:schemeClr>
          </a:solidFill>
        </p:spPr>
        <p:txBody>
          <a:bodyPr anchor="b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3D33C581-B6B9-DC60-BD58-9247567D9C8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CD565C36-C22C-DCBB-DA43-FE673C201C6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3428996"/>
            <a:ext cx="12192000" cy="2740027"/>
          </a:xfrm>
          <a:blipFill>
            <a:blip r:embed="rId2">
              <a:alphaModFix/>
            </a:blip>
            <a:stretch>
              <a:fillRect t="-50534" b="-99755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79525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033334E3-4F05-ECF6-2E02-F55F1E727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11713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543A0CCB-11D5-E8CA-53B5-294042D27A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50780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953403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g points 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E38E8F08-EAE3-3623-1104-E02DF47541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9000"/>
            <a:ext cx="12193200" cy="2740026"/>
          </a:xfrm>
          <a:solidFill>
            <a:schemeClr val="bg1">
              <a:lumMod val="50000"/>
            </a:schemeClr>
          </a:solidFill>
        </p:spPr>
        <p:txBody>
          <a:bodyPr anchor="b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C8DEB7F9-27FF-E5EF-B365-24F2EE393EF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9E7D8793-B38F-20CB-7EE2-69DA969D183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3428996"/>
            <a:ext cx="12192000" cy="2740027"/>
          </a:xfrm>
          <a:blipFill>
            <a:blip r:embed="rId2">
              <a:alphaModFix/>
            </a:blip>
            <a:stretch>
              <a:fillRect t="-50534" b="-99755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79525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033334E3-4F05-ECF6-2E02-F55F1E727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11713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543A0CCB-11D5-E8CA-53B5-294042D27A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50780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750437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DA44B275-69D4-B04B-1870-AF3F8C3B4212}"/>
              </a:ext>
            </a:extLst>
          </p:cNvPr>
          <p:cNvSpPr/>
          <p:nvPr/>
        </p:nvSpPr>
        <p:spPr>
          <a:xfrm>
            <a:off x="0" y="0"/>
            <a:ext cx="12192000" cy="6868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5EEAFF0-3BA8-91BA-47CC-5622E7098B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 flipH="1">
            <a:off x="4552950" y="0"/>
            <a:ext cx="7345434" cy="6858000"/>
          </a:xfrm>
          <a:custGeom>
            <a:avLst/>
            <a:gdLst>
              <a:gd name="connsiteX0" fmla="*/ 6139838 w 7345434"/>
              <a:gd name="connsiteY0" fmla="*/ 0 h 6858000"/>
              <a:gd name="connsiteX1" fmla="*/ 0 w 7345434"/>
              <a:gd name="connsiteY1" fmla="*/ 0 h 6858000"/>
              <a:gd name="connsiteX2" fmla="*/ 0 w 7345434"/>
              <a:gd name="connsiteY2" fmla="*/ 6858000 h 6858000"/>
              <a:gd name="connsiteX3" fmla="*/ 6139838 w 7345434"/>
              <a:gd name="connsiteY3" fmla="*/ 6858000 h 6858000"/>
              <a:gd name="connsiteX4" fmla="*/ 2710838 w 7345434"/>
              <a:gd name="connsiteY4" fmla="*/ 3429000 h 6858000"/>
              <a:gd name="connsiteX5" fmla="*/ 7345434 w 7345434"/>
              <a:gd name="connsiteY5" fmla="*/ 0 h 6858000"/>
              <a:gd name="connsiteX6" fmla="*/ 6911252 w 7345434"/>
              <a:gd name="connsiteY6" fmla="*/ 0 h 6858000"/>
              <a:gd name="connsiteX7" fmla="*/ 3483292 w 7345434"/>
              <a:gd name="connsiteY7" fmla="*/ 3429000 h 6858000"/>
              <a:gd name="connsiteX8" fmla="*/ 6911252 w 7345434"/>
              <a:gd name="connsiteY8" fmla="*/ 6858000 h 6858000"/>
              <a:gd name="connsiteX9" fmla="*/ 7345434 w 7345434"/>
              <a:gd name="connsiteY9" fmla="*/ 6858000 h 6858000"/>
              <a:gd name="connsiteX10" fmla="*/ 3917474 w 7345434"/>
              <a:gd name="connsiteY10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345434" h="6858000">
                <a:moveTo>
                  <a:pt x="6139838" y="0"/>
                </a:moveTo>
                <a:lnTo>
                  <a:pt x="0" y="0"/>
                </a:lnTo>
                <a:lnTo>
                  <a:pt x="0" y="6858000"/>
                </a:lnTo>
                <a:lnTo>
                  <a:pt x="6139838" y="6858000"/>
                </a:lnTo>
                <a:lnTo>
                  <a:pt x="2710838" y="3429000"/>
                </a:lnTo>
                <a:close/>
                <a:moveTo>
                  <a:pt x="7345434" y="0"/>
                </a:moveTo>
                <a:lnTo>
                  <a:pt x="6911252" y="0"/>
                </a:lnTo>
                <a:lnTo>
                  <a:pt x="3483292" y="3429000"/>
                </a:lnTo>
                <a:lnTo>
                  <a:pt x="6911252" y="6858000"/>
                </a:lnTo>
                <a:lnTo>
                  <a:pt x="7345434" y="6858000"/>
                </a:lnTo>
                <a:lnTo>
                  <a:pt x="3917474" y="3429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7" name="Text Placeholder 14">
            <a:extLst>
              <a:ext uri="{FF2B5EF4-FFF2-40B4-BE49-F238E27FC236}">
                <a16:creationId xmlns:a16="http://schemas.microsoft.com/office/drawing/2014/main" id="{6A846FCB-399B-21A4-32EC-0FE3577ECA8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43214" y="2819935"/>
            <a:ext cx="5482521" cy="2021006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54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Presentation title goes here</a:t>
            </a:r>
          </a:p>
        </p:txBody>
      </p:sp>
      <p:sp>
        <p:nvSpPr>
          <p:cNvPr id="17" name="Text Placeholder 17">
            <a:extLst>
              <a:ext uri="{FF2B5EF4-FFF2-40B4-BE49-F238E27FC236}">
                <a16:creationId xmlns:a16="http://schemas.microsoft.com/office/drawing/2014/main" id="{C209F012-97B9-34AE-5B30-9A5B209B7B0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59913" y="2872189"/>
            <a:ext cx="19800" cy="3996000"/>
          </a:xfrm>
          <a:gradFill>
            <a:gsLst>
              <a:gs pos="100000">
                <a:schemeClr val="tx2"/>
              </a:gs>
              <a:gs pos="0">
                <a:schemeClr val="accent1"/>
              </a:gs>
            </a:gsLst>
            <a:lin ang="5400000" scaled="1"/>
          </a:gradFill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GB"/>
              <a:t> 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0166F-B005-6513-0B87-C30ACE4F351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43214" y="5603593"/>
            <a:ext cx="3547585" cy="862012"/>
          </a:xfrm>
          <a:ln>
            <a:noFill/>
          </a:ln>
        </p:spPr>
        <p:txBody>
          <a:bodyPr anchor="b"/>
          <a:lstStyle>
            <a:lvl1pPr algn="l">
              <a:defRPr sz="3200">
                <a:ln w="12700">
                  <a:solidFill>
                    <a:schemeClr val="bg1"/>
                  </a:solidFill>
                </a:ln>
              </a:defRPr>
            </a:lvl1pPr>
          </a:lstStyle>
          <a:p>
            <a:pPr lvl="0"/>
            <a:r>
              <a:rPr lang="en-US"/>
              <a:t>00 00 2022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99FFD4-FA9E-70DC-9160-F5259E5DC45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 flipH="1">
            <a:off x="5758546" y="0"/>
            <a:ext cx="6139838" cy="6858000"/>
          </a:xfrm>
          <a:custGeom>
            <a:avLst/>
            <a:gdLst>
              <a:gd name="connsiteX0" fmla="*/ 6139838 w 6139838"/>
              <a:gd name="connsiteY0" fmla="*/ 0 h 6858000"/>
              <a:gd name="connsiteX1" fmla="*/ 0 w 6139838"/>
              <a:gd name="connsiteY1" fmla="*/ 0 h 6858000"/>
              <a:gd name="connsiteX2" fmla="*/ 0 w 6139838"/>
              <a:gd name="connsiteY2" fmla="*/ 6858000 h 6858000"/>
              <a:gd name="connsiteX3" fmla="*/ 6139838 w 6139838"/>
              <a:gd name="connsiteY3" fmla="*/ 6858000 h 6858000"/>
              <a:gd name="connsiteX4" fmla="*/ 2710838 w 6139838"/>
              <a:gd name="connsiteY4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39838" h="6858000">
                <a:moveTo>
                  <a:pt x="6139838" y="0"/>
                </a:moveTo>
                <a:lnTo>
                  <a:pt x="0" y="0"/>
                </a:lnTo>
                <a:lnTo>
                  <a:pt x="0" y="6858000"/>
                </a:lnTo>
                <a:lnTo>
                  <a:pt x="6139838" y="6858000"/>
                </a:lnTo>
                <a:lnTo>
                  <a:pt x="2710838" y="3429000"/>
                </a:lnTo>
                <a:close/>
              </a:path>
            </a:pathLst>
          </a:custGeom>
          <a:blipFill>
            <a:blip r:embed="rId2"/>
            <a:stretch>
              <a:fillRect l="-80576" r="-12412"/>
            </a:stretch>
          </a:blipFill>
        </p:spPr>
        <p:txBody>
          <a:bodyPr wrap="square" anchor="ctr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C373FF0-5F44-89E3-17F1-2080738C163E}"/>
              </a:ext>
            </a:extLst>
          </p:cNvPr>
          <p:cNvSpPr/>
          <p:nvPr/>
        </p:nvSpPr>
        <p:spPr>
          <a:xfrm rot="5400000">
            <a:off x="8616191" y="3282192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2" name="Picture 1" descr="Shape&#10;&#10;Description automatically generated with medium confidence">
            <a:extLst>
              <a:ext uri="{FF2B5EF4-FFF2-40B4-BE49-F238E27FC236}">
                <a16:creationId xmlns:a16="http://schemas.microsoft.com/office/drawing/2014/main" id="{041999A7-1D87-CEC6-2CB8-D328257B71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556" y="792687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21982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CA69199-CD81-3AE8-8664-40164A4480E5}"/>
              </a:ext>
            </a:extLst>
          </p:cNvPr>
          <p:cNvSpPr/>
          <p:nvPr/>
        </p:nvSpPr>
        <p:spPr>
          <a:xfrm>
            <a:off x="0" y="-4102"/>
            <a:ext cx="12192000" cy="68621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4A38477-3147-8640-60A1-8D159D48FB5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334042" cy="6858000"/>
          </a:xfrm>
          <a:custGeom>
            <a:avLst/>
            <a:gdLst>
              <a:gd name="connsiteX0" fmla="*/ 0 w 9334042"/>
              <a:gd name="connsiteY0" fmla="*/ 0 h 6858000"/>
              <a:gd name="connsiteX1" fmla="*/ 9334042 w 9334042"/>
              <a:gd name="connsiteY1" fmla="*/ 0 h 6858000"/>
              <a:gd name="connsiteX2" fmla="*/ 9334042 w 9334042"/>
              <a:gd name="connsiteY2" fmla="*/ 6858000 h 6858000"/>
              <a:gd name="connsiteX3" fmla="*/ 7699375 w 9334042"/>
              <a:gd name="connsiteY3" fmla="*/ 6858000 h 6858000"/>
              <a:gd name="connsiteX4" fmla="*/ 7699375 w 9334042"/>
              <a:gd name="connsiteY4" fmla="*/ 2060575 h 6858000"/>
              <a:gd name="connsiteX5" fmla="*/ 0 w 9334042"/>
              <a:gd name="connsiteY5" fmla="*/ 20605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34042" h="6858000">
                <a:moveTo>
                  <a:pt x="0" y="0"/>
                </a:moveTo>
                <a:lnTo>
                  <a:pt x="9334042" y="0"/>
                </a:lnTo>
                <a:lnTo>
                  <a:pt x="9334042" y="6858000"/>
                </a:lnTo>
                <a:lnTo>
                  <a:pt x="7699375" y="6858000"/>
                </a:lnTo>
                <a:lnTo>
                  <a:pt x="7699375" y="2060575"/>
                </a:lnTo>
                <a:lnTo>
                  <a:pt x="0" y="206057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0C02F7-7386-FF76-B2DD-EDFBCC9D07CF}"/>
              </a:ext>
            </a:extLst>
          </p:cNvPr>
          <p:cNvSpPr/>
          <p:nvPr/>
        </p:nvSpPr>
        <p:spPr>
          <a:xfrm>
            <a:off x="9334042" y="3429000"/>
            <a:ext cx="2857957" cy="3429000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FF8CB4C-8678-4A3C-7D3C-466A9CBDAC4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10693" y="184229"/>
            <a:ext cx="2002578" cy="2581275"/>
          </a:xfrm>
        </p:spPr>
        <p:txBody>
          <a:bodyPr/>
          <a:lstStyle>
            <a:lvl1pPr algn="r">
              <a:lnSpc>
                <a:spcPts val="5500"/>
              </a:lnSpc>
              <a:spcAft>
                <a:spcPts val="0"/>
              </a:spcAft>
              <a:defRPr sz="6000">
                <a:ln w="19050">
                  <a:solidFill>
                    <a:schemeClr val="bg1"/>
                  </a:solidFill>
                </a:ln>
              </a:defRPr>
            </a:lvl1pPr>
          </a:lstStyle>
          <a:p>
            <a:pPr lvl="0"/>
            <a:r>
              <a:rPr lang="en-GB"/>
              <a:t>02 03 23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D1B5A42E-81C0-743F-F7F1-74B73C934CD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010692" y="3635296"/>
            <a:ext cx="2013730" cy="3038475"/>
          </a:xfrm>
        </p:spPr>
        <p:txBody>
          <a:bodyPr/>
          <a:lstStyle>
            <a:lvl1pPr algn="r">
              <a:lnSpc>
                <a:spcPct val="80000"/>
              </a:lnSpc>
              <a:spcAft>
                <a:spcPts val="600"/>
              </a:spcAft>
              <a:defRPr sz="2000" b="1">
                <a:gradFill>
                  <a:gsLst>
                    <a:gs pos="0">
                      <a:schemeClr val="tx2"/>
                    </a:gs>
                    <a:gs pos="99000">
                      <a:schemeClr val="accent1"/>
                    </a:gs>
                  </a:gsLst>
                  <a:lin ang="0" scaled="1"/>
                </a:gradFill>
              </a:defRPr>
            </a:lvl1pPr>
            <a:lvl2pPr algn="r">
              <a:lnSpc>
                <a:spcPct val="80000"/>
              </a:lnSpc>
              <a:spcAft>
                <a:spcPts val="600"/>
              </a:spcAft>
              <a:defRPr sz="3600">
                <a:solidFill>
                  <a:schemeClr val="tx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Subtitle</a:t>
            </a:r>
          </a:p>
          <a:p>
            <a:pPr lvl="1"/>
            <a:r>
              <a:rPr lang="en-GB"/>
              <a:t>Title</a:t>
            </a:r>
          </a:p>
        </p:txBody>
      </p:sp>
      <p:sp>
        <p:nvSpPr>
          <p:cNvPr id="47" name="Text Placeholder 14">
            <a:extLst>
              <a:ext uri="{FF2B5EF4-FFF2-40B4-BE49-F238E27FC236}">
                <a16:creationId xmlns:a16="http://schemas.microsoft.com/office/drawing/2014/main" id="{6A846FCB-399B-21A4-32EC-0FE3577ECA8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80869" y="3959750"/>
            <a:ext cx="5535806" cy="2209275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54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Presentation title goes here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F5F3F589-F9C1-DEA1-DC92-7F395BA1E7D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797" y="2743200"/>
            <a:ext cx="18000" cy="41148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F4F7150-D1AC-26A5-634F-D2D5E4501534}"/>
              </a:ext>
            </a:extLst>
          </p:cNvPr>
          <p:cNvSpPr/>
          <p:nvPr/>
        </p:nvSpPr>
        <p:spPr>
          <a:xfrm rot="5400000">
            <a:off x="6049798" y="3280141"/>
            <a:ext cx="6862101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55D96883-B78C-1832-A07E-53817D111FE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" y="4106"/>
            <a:ext cx="9334042" cy="6853894"/>
          </a:xfrm>
          <a:custGeom>
            <a:avLst/>
            <a:gdLst>
              <a:gd name="connsiteX0" fmla="*/ 0 w 9334042"/>
              <a:gd name="connsiteY0" fmla="*/ 0 h 6853894"/>
              <a:gd name="connsiteX1" fmla="*/ 9334042 w 9334042"/>
              <a:gd name="connsiteY1" fmla="*/ 0 h 6853894"/>
              <a:gd name="connsiteX2" fmla="*/ 9334042 w 9334042"/>
              <a:gd name="connsiteY2" fmla="*/ 6853894 h 6853894"/>
              <a:gd name="connsiteX3" fmla="*/ 7696199 w 9334042"/>
              <a:gd name="connsiteY3" fmla="*/ 6853894 h 6853894"/>
              <a:gd name="connsiteX4" fmla="*/ 7696199 w 9334042"/>
              <a:gd name="connsiteY4" fmla="*/ 2053294 h 6853894"/>
              <a:gd name="connsiteX5" fmla="*/ 0 w 9334042"/>
              <a:gd name="connsiteY5" fmla="*/ 2053294 h 6853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34042" h="6853894">
                <a:moveTo>
                  <a:pt x="0" y="0"/>
                </a:moveTo>
                <a:lnTo>
                  <a:pt x="9334042" y="0"/>
                </a:lnTo>
                <a:lnTo>
                  <a:pt x="9334042" y="6853894"/>
                </a:lnTo>
                <a:lnTo>
                  <a:pt x="7696199" y="6853894"/>
                </a:lnTo>
                <a:lnTo>
                  <a:pt x="7696199" y="2053294"/>
                </a:lnTo>
                <a:lnTo>
                  <a:pt x="0" y="2053294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-1796" r="-28823" b="-60"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pic>
        <p:nvPicPr>
          <p:cNvPr id="4" name="Picture 3" descr="Shape&#10;&#10;Description automatically generated with medium confidence">
            <a:extLst>
              <a:ext uri="{FF2B5EF4-FFF2-40B4-BE49-F238E27FC236}">
                <a16:creationId xmlns:a16="http://schemas.microsoft.com/office/drawing/2014/main" id="{D1511A32-0E34-883E-0899-FBFC82E98F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707" y="2739678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68443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66891BD-BBF2-859D-FF8B-5090A5DC79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377C7D6C-0B03-2151-AB26-18A9DA82F70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8002136 w 12192000"/>
              <a:gd name="connsiteY3" fmla="*/ 6858000 h 6858000"/>
              <a:gd name="connsiteX4" fmla="*/ 8002136 w 12192000"/>
              <a:gd name="connsiteY4" fmla="*/ 1757081 h 6858000"/>
              <a:gd name="connsiteX5" fmla="*/ 0 w 12192000"/>
              <a:gd name="connsiteY5" fmla="*/ 175708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8002136" y="6858000"/>
                </a:lnTo>
                <a:lnTo>
                  <a:pt x="8002136" y="1757081"/>
                </a:lnTo>
                <a:lnTo>
                  <a:pt x="0" y="175708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342835-76CA-EF1B-C6A6-EBD88D5B9D4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8002136 w 12192000"/>
              <a:gd name="connsiteY3" fmla="*/ 6858000 h 6858000"/>
              <a:gd name="connsiteX4" fmla="*/ 8002136 w 12192000"/>
              <a:gd name="connsiteY4" fmla="*/ 1757081 h 6858000"/>
              <a:gd name="connsiteX5" fmla="*/ 0 w 12192000"/>
              <a:gd name="connsiteY5" fmla="*/ 175708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8002136" y="6858000"/>
                </a:lnTo>
                <a:lnTo>
                  <a:pt x="8002136" y="1757081"/>
                </a:lnTo>
                <a:lnTo>
                  <a:pt x="0" y="1757081"/>
                </a:lnTo>
                <a:close/>
              </a:path>
            </a:pathLst>
          </a:custGeom>
          <a:blipFill>
            <a:blip r:embed="rId2">
              <a:alphaModFix amt="75000"/>
            </a:blip>
            <a:stretch>
              <a:fillRect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F5F3F589-F9C1-DEA1-DC92-7F395BA1E7D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797" y="2743200"/>
            <a:ext cx="18000" cy="4114800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3E3857DA-45E2-E593-E020-122BE12AB60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80869" y="3917320"/>
            <a:ext cx="6316536" cy="2528155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88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Thank you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04F3135-DD22-391A-0ED3-CEEF04756149}"/>
              </a:ext>
            </a:extLst>
          </p:cNvPr>
          <p:cNvSpPr/>
          <p:nvPr/>
        </p:nvSpPr>
        <p:spPr>
          <a:xfrm rot="5400000">
            <a:off x="5308294" y="4160733"/>
            <a:ext cx="5100918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3" name="Picture 2" descr="Shape&#10;&#10;Description automatically generated with medium confidence">
            <a:extLst>
              <a:ext uri="{FF2B5EF4-FFF2-40B4-BE49-F238E27FC236}">
                <a16:creationId xmlns:a16="http://schemas.microsoft.com/office/drawing/2014/main" id="{41F152FB-AC11-B954-3CEB-99F2B3090C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707" y="2739678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95680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genda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C0A0410-718F-647E-2293-D8ADDF4C848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06751" y="0"/>
            <a:ext cx="3848100" cy="6858000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Text Placeholder 10">
            <a:extLst>
              <a:ext uri="{FF2B5EF4-FFF2-40B4-BE49-F238E27FC236}">
                <a16:creationId xmlns:a16="http://schemas.microsoft.com/office/drawing/2014/main" id="{6D612525-6838-411E-0B94-027DE0BC214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206749" y="-2"/>
            <a:ext cx="3848102" cy="6858000"/>
          </a:xfrm>
          <a:blipFill>
            <a:blip r:embed="rId2">
              <a:alphaModFix amt="75000"/>
            </a:blip>
            <a:stretch>
              <a:fillRect l="-108416" r="-10841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3E2D861-3CBF-27C2-8E2B-DED3EDFB82BA}"/>
              </a:ext>
            </a:extLst>
          </p:cNvPr>
          <p:cNvSpPr/>
          <p:nvPr/>
        </p:nvSpPr>
        <p:spPr>
          <a:xfrm>
            <a:off x="0" y="-1"/>
            <a:ext cx="32067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3AF39E-76CB-396B-E689-B646697B6C2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26C92EE-3BFD-03D8-7F01-5532E462A69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82" y="2743200"/>
            <a:ext cx="18000" cy="4114800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C813DF5-3330-9FF9-F36C-EE2A88A47019}"/>
              </a:ext>
            </a:extLst>
          </p:cNvPr>
          <p:cNvSpPr/>
          <p:nvPr/>
        </p:nvSpPr>
        <p:spPr>
          <a:xfrm rot="5400000">
            <a:off x="3772658" y="3282193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7734993-CF7B-54A0-5959-C84728AA0A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51285" y="2743200"/>
            <a:ext cx="4624039" cy="2743200"/>
          </a:xfrm>
          <a:solidFill>
            <a:schemeClr val="bg1"/>
          </a:solidFill>
        </p:spPr>
        <p:txBody>
          <a:bodyPr anchor="ctr"/>
          <a:lstStyle>
            <a:lvl1pPr>
              <a:lnSpc>
                <a:spcPct val="80000"/>
              </a:lnSpc>
              <a:spcAft>
                <a:spcPts val="0"/>
              </a:spcAft>
              <a:defRPr sz="7200">
                <a:solidFill>
                  <a:schemeClr val="tx1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Today’s agenda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7CC7DDB-16E2-0D42-A085-BFE5DAC44CE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18932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8700F36-2416-7D9C-6314-B610679C7916}"/>
              </a:ext>
            </a:extLst>
          </p:cNvPr>
          <p:cNvSpPr/>
          <p:nvPr/>
        </p:nvSpPr>
        <p:spPr>
          <a:xfrm rot="5400000">
            <a:off x="9992555" y="1912183"/>
            <a:ext cx="4105274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2" y="4111626"/>
            <a:ext cx="12192001" cy="2746374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2E42AB59-0006-B148-D9C7-AB38AE4AAEC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1350" y="565535"/>
            <a:ext cx="8340725" cy="3546090"/>
          </a:xfrm>
        </p:spPr>
        <p:txBody>
          <a:bodyPr/>
          <a:lstStyle>
            <a:lvl1pPr>
              <a:lnSpc>
                <a:spcPct val="90000"/>
              </a:lnSpc>
              <a:defRPr sz="5400">
                <a:solidFill>
                  <a:schemeClr val="tx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809670F-B8FC-84F8-7947-249DE69D7406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A3F0558-20AC-62FE-D179-EB93B962AC1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485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Chart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47BDA6D-F005-5D4D-96DF-0CD62008197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4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  <a:gd name="connsiteX9" fmla="*/ 127472 w 6739467"/>
              <a:gd name="connsiteY9" fmla="*/ 5988112 h 6497999"/>
              <a:gd name="connsiteX10" fmla="*/ 6265014 w 6739467"/>
              <a:gd name="connsiteY10" fmla="*/ 5988112 h 6497999"/>
              <a:gd name="connsiteX11" fmla="*/ 6265014 w 6739467"/>
              <a:gd name="connsiteY11" fmla="*/ 509887 h 6497999"/>
              <a:gd name="connsiteX12" fmla="*/ 1497029 w 6739467"/>
              <a:gd name="connsiteY12" fmla="*/ 509887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lnTo>
                  <a:pt x="127472" y="5988112"/>
                </a:lnTo>
                <a:lnTo>
                  <a:pt x="6265014" y="5988112"/>
                </a:lnTo>
                <a:lnTo>
                  <a:pt x="6265014" y="509887"/>
                </a:lnTo>
                <a:lnTo>
                  <a:pt x="1497029" y="509887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5187648" cy="146721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76045233-382C-5544-B7F4-FF91B32A01D9}"/>
              </a:ext>
            </a:extLst>
          </p:cNvPr>
          <p:cNvSpPr/>
          <p:nvPr/>
        </p:nvSpPr>
        <p:spPr>
          <a:xfrm>
            <a:off x="5181118" y="509887"/>
            <a:ext cx="6536430" cy="5478225"/>
          </a:xfrm>
          <a:custGeom>
            <a:avLst/>
            <a:gdLst>
              <a:gd name="connsiteX0" fmla="*/ 1369556 w 6536430"/>
              <a:gd name="connsiteY0" fmla="*/ 0 h 5478225"/>
              <a:gd name="connsiteX1" fmla="*/ 6536430 w 6536430"/>
              <a:gd name="connsiteY1" fmla="*/ 0 h 5478225"/>
              <a:gd name="connsiteX2" fmla="*/ 6536430 w 6536430"/>
              <a:gd name="connsiteY2" fmla="*/ 5478225 h 5478225"/>
              <a:gd name="connsiteX3" fmla="*/ 0 w 6536430"/>
              <a:gd name="connsiteY3" fmla="*/ 5478225 h 5478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6430" h="5478225">
                <a:moveTo>
                  <a:pt x="1369556" y="0"/>
                </a:moveTo>
                <a:lnTo>
                  <a:pt x="6536430" y="0"/>
                </a:lnTo>
                <a:lnTo>
                  <a:pt x="6536430" y="5478225"/>
                </a:lnTo>
                <a:lnTo>
                  <a:pt x="0" y="547822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70771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#2 - no lin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6352"/>
            <a:ext cx="12193199" cy="6851647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ext Placeholder 20">
            <a:extLst>
              <a:ext uri="{FF2B5EF4-FFF2-40B4-BE49-F238E27FC236}">
                <a16:creationId xmlns:a16="http://schemas.microsoft.com/office/drawing/2014/main" id="{252FC420-28B5-7ACA-60C1-4F782DB6F9A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 l="24" r="-24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1350" y="914400"/>
            <a:ext cx="8340725" cy="4572003"/>
          </a:xfrm>
        </p:spPr>
        <p:txBody>
          <a:bodyPr/>
          <a:lstStyle>
            <a:lvl1pPr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D208470-F61B-2568-6792-D8CA1F5C14D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28313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- fullblee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-600" y="-6353"/>
            <a:ext cx="12193200" cy="6858000"/>
          </a:xfrm>
          <a:gradFill flip="none" rotWithShape="1"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20000"/>
                </a:schemeClr>
              </a:gs>
            </a:gsLst>
            <a:lin ang="0" scaled="1"/>
            <a:tileRect/>
          </a:gradFill>
        </p:spPr>
        <p:txBody>
          <a:bodyPr lIns="756000" tIns="612000" rIns="2520000" bIns="1152000" anchor="ctr"/>
          <a:lstStyle>
            <a:lvl1pPr algn="l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600" y="3176"/>
            <a:ext cx="12193200" cy="68580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Text Placeholder 20">
            <a:extLst>
              <a:ext uri="{FF2B5EF4-FFF2-40B4-BE49-F238E27FC236}">
                <a16:creationId xmlns:a16="http://schemas.microsoft.com/office/drawing/2014/main" id="{E8A1264F-301A-E736-9F01-1DEF9B53F7A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 l="24" r="-24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63C2B2C-6344-257A-328C-7A1145A5E23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54541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black - n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6096000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2332F8C-B815-6103-1445-DCD4B5213EE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947275" y="682625"/>
            <a:ext cx="4608137" cy="4803775"/>
          </a:xfrm>
        </p:spPr>
        <p:txBody>
          <a:bodyPr/>
          <a:lstStyle>
            <a:lvl1pPr>
              <a:lnSpc>
                <a:spcPct val="100000"/>
              </a:lnSpc>
              <a:defRPr sz="3600">
                <a:solidFill>
                  <a:schemeClr val="tx1"/>
                </a:solidFill>
              </a:defRPr>
            </a:lvl1pPr>
            <a:lvl2pPr>
              <a:spcBef>
                <a:spcPts val="1200"/>
              </a:spcBef>
              <a:spcAft>
                <a:spcPts val="0"/>
              </a:spcAft>
              <a:defRPr sz="1400" b="1">
                <a:solidFill>
                  <a:schemeClr val="tx2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958816A0-7F4C-A0E8-E5DF-4FE91345C726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3140AC83-22C5-763A-64A5-8A28D0B0709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0"/>
            <a:ext cx="6096000" cy="6169024"/>
          </a:xfrm>
          <a:blipFill>
            <a:blip r:embed="rId2">
              <a:alphaModFix amt="50000"/>
            </a:blip>
            <a:stretch>
              <a:fillRect l="-74091" r="-25909" b="-11168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4521128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2443CF3E-D757-B9D5-2707-CDF11C456435}"/>
              </a:ext>
            </a:extLst>
          </p:cNvPr>
          <p:cNvSpPr/>
          <p:nvPr/>
        </p:nvSpPr>
        <p:spPr>
          <a:xfrm>
            <a:off x="6416677" y="3419474"/>
            <a:ext cx="5775322" cy="3432173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041E472-8863-8385-9109-667D51109C7F}"/>
              </a:ext>
            </a:extLst>
          </p:cNvPr>
          <p:cNvSpPr/>
          <p:nvPr/>
        </p:nvSpPr>
        <p:spPr>
          <a:xfrm>
            <a:off x="0" y="0"/>
            <a:ext cx="3206749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8A935D-BA3E-0738-5972-5C2279612DB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F8F76B5F-DF92-A4B6-51C3-14FF64323A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06749" y="0"/>
            <a:ext cx="8986449" cy="3430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3A808CE-512E-DE29-9C19-6468B8F5F32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5827"/>
            <a:ext cx="6418800" cy="3432173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A4CBBB61-1CA3-AE90-FB7E-57CF0C1E365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58361" y="3435353"/>
            <a:ext cx="4938723" cy="3422647"/>
          </a:xfrm>
        </p:spPr>
        <p:txBody>
          <a:bodyPr anchor="ctr"/>
          <a:lstStyle>
            <a:lvl1pPr algn="l">
              <a:lnSpc>
                <a:spcPct val="80000"/>
              </a:lnSpc>
              <a:spcAft>
                <a:spcPts val="600"/>
              </a:spcAft>
              <a:defRPr sz="2000" b="1">
                <a:solidFill>
                  <a:schemeClr val="bg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two</a:t>
            </a:r>
          </a:p>
          <a:p>
            <a:pPr lvl="1"/>
            <a:r>
              <a:rPr lang="en-GB"/>
              <a:t>Title goes here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37C266FA-1092-3E8A-D45B-11D08E3F2BE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79" y="682626"/>
            <a:ext cx="18000" cy="2752728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gradFill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Text Placeholder 14">
            <a:extLst>
              <a:ext uri="{FF2B5EF4-FFF2-40B4-BE49-F238E27FC236}">
                <a16:creationId xmlns:a16="http://schemas.microsoft.com/office/drawing/2014/main" id="{2ABFC6FF-FB5C-1258-B6C6-DF37BD2EB3E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5011" y="638795"/>
            <a:ext cx="2431738" cy="2104406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9600" b="0">
                <a:ln w="31750">
                  <a:solidFill>
                    <a:schemeClr val="bg1"/>
                  </a:solidFill>
                </a:ln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A2D383-0134-29F6-11D1-C077B02EEF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E2802ACB-3856-F244-645E-E23C64C6FCA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205550" y="0"/>
            <a:ext cx="8986449" cy="3435353"/>
          </a:xfrm>
          <a:blipFill>
            <a:blip r:embed="rId2"/>
            <a:stretch>
              <a:fillRect l="32291" r="-32291" b="-47142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16430D9A-EF9F-962F-9999-D0D6E25183D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 flipH="1">
            <a:off x="-2" y="3435353"/>
            <a:ext cx="6418799" cy="3435353"/>
          </a:xfrm>
          <a:blipFill>
            <a:blip r:embed="rId2">
              <a:alphaModFix/>
            </a:blip>
            <a:stretch>
              <a:fillRect l="-2416" r="-37586" b="-47142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06852191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divider - creativ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C526B21-1954-B741-453F-D6276E65753F}"/>
              </a:ext>
            </a:extLst>
          </p:cNvPr>
          <p:cNvSpPr/>
          <p:nvPr/>
        </p:nvSpPr>
        <p:spPr>
          <a:xfrm>
            <a:off x="8340725" y="0"/>
            <a:ext cx="3851274" cy="6851647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287434F8-0B19-5D62-5DC7-46461B2E219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0" y="-1"/>
            <a:ext cx="8340725" cy="6858000"/>
          </a:xfrm>
          <a:solidFill>
            <a:srgbClr val="EDE9E9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8A935D-BA3E-0738-5972-5C2279612DB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A2D383-0134-29F6-11D1-C077B02EEF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BD7371F5-C9C3-C0B3-BFD0-5D46E819277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924051" y="1368425"/>
            <a:ext cx="8340725" cy="41179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4">
            <a:extLst>
              <a:ext uri="{FF2B5EF4-FFF2-40B4-BE49-F238E27FC236}">
                <a16:creationId xmlns:a16="http://schemas.microsoft.com/office/drawing/2014/main" id="{5C096FAA-7ED7-A6E1-95EF-4FBA05013D0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21287" y="3886199"/>
            <a:ext cx="5234127" cy="2965447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2000" b="1">
                <a:solidFill>
                  <a:schemeClr val="bg1"/>
                </a:solidFill>
                <a:effectLst>
                  <a:outerShdw blurRad="254000" algn="ctr" rotWithShape="0">
                    <a:prstClr val="black">
                      <a:alpha val="85000"/>
                    </a:prstClr>
                  </a:outerShdw>
                </a:effectLst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  <a:effectLst>
                  <a:outerShdw blurRad="254000" algn="ctr" rotWithShape="0">
                    <a:prstClr val="black">
                      <a:alpha val="85000"/>
                    </a:prstClr>
                  </a:outerShdw>
                </a:effectLst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one</a:t>
            </a:r>
          </a:p>
          <a:p>
            <a:pPr lvl="1"/>
            <a:r>
              <a:rPr lang="en-GB"/>
              <a:t>Title goes here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C3E5F0D1-7835-B64B-31A3-EF47ADE9A0C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79" y="682625"/>
            <a:ext cx="18000" cy="6169025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1B46FEEB-5D4C-2B09-7615-1FF398890E1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116274" y="638794"/>
            <a:ext cx="4014526" cy="2790205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19900" b="0">
                <a:ln w="31750">
                  <a:noFill/>
                </a:ln>
                <a:solidFill>
                  <a:schemeClr val="bg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8063FE6B-2770-5C5A-3C6B-DE0C34A3ED1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E82AF44-AC54-90DF-5CE3-6A79F822413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67925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bile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E086495-536E-5EDB-1A79-275F3445CDA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831671" y="335508"/>
            <a:ext cx="2620800" cy="5503863"/>
          </a:xfrm>
          <a:prstGeom prst="roundRect">
            <a:avLst>
              <a:gd name="adj" fmla="val 12251"/>
            </a:avLst>
          </a:prstGeom>
          <a:solidFill>
            <a:schemeClr val="tx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4793736" cy="1088701"/>
          </a:xfrm>
        </p:spPr>
        <p:txBody>
          <a:bodyPr/>
          <a:lstStyle/>
          <a:p>
            <a:r>
              <a:rPr lang="en-GB"/>
              <a:t>Mobile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1939156-7FA2-DACC-E1CA-89BB520E83D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914865" y="407983"/>
            <a:ext cx="2454413" cy="5358912"/>
          </a:xfrm>
          <a:custGeom>
            <a:avLst/>
            <a:gdLst>
              <a:gd name="connsiteX0" fmla="*/ 256226 w 2454413"/>
              <a:gd name="connsiteY0" fmla="*/ 84 h 5358912"/>
              <a:gd name="connsiteX1" fmla="*/ 409999 w 2454413"/>
              <a:gd name="connsiteY1" fmla="*/ 833 h 5358912"/>
              <a:gd name="connsiteX2" fmla="*/ 532204 w 2454413"/>
              <a:gd name="connsiteY2" fmla="*/ 84 h 5358912"/>
              <a:gd name="connsiteX3" fmla="*/ 646470 w 2454413"/>
              <a:gd name="connsiteY3" fmla="*/ 1020 h 5358912"/>
              <a:gd name="connsiteX4" fmla="*/ 875098 w 2454413"/>
              <a:gd name="connsiteY4" fmla="*/ 84 h 5358912"/>
              <a:gd name="connsiteX5" fmla="*/ 1086808 w 2454413"/>
              <a:gd name="connsiteY5" fmla="*/ 84 h 5358912"/>
              <a:gd name="connsiteX6" fmla="*/ 1287080 w 2454413"/>
              <a:gd name="connsiteY6" fmla="*/ 84 h 5358912"/>
              <a:gd name="connsiteX7" fmla="*/ 1497562 w 2454413"/>
              <a:gd name="connsiteY7" fmla="*/ 739 h 5358912"/>
              <a:gd name="connsiteX8" fmla="*/ 1686588 w 2454413"/>
              <a:gd name="connsiteY8" fmla="*/ 84 h 5358912"/>
              <a:gd name="connsiteX9" fmla="*/ 1900472 w 2454413"/>
              <a:gd name="connsiteY9" fmla="*/ 84 h 5358912"/>
              <a:gd name="connsiteX10" fmla="*/ 2071446 w 2454413"/>
              <a:gd name="connsiteY10" fmla="*/ 177 h 5358912"/>
              <a:gd name="connsiteX11" fmla="*/ 2198189 w 2454413"/>
              <a:gd name="connsiteY11" fmla="*/ 84 h 5358912"/>
              <a:gd name="connsiteX12" fmla="*/ 2446853 w 2454413"/>
              <a:gd name="connsiteY12" fmla="*/ 189884 h 5358912"/>
              <a:gd name="connsiteX13" fmla="*/ 2453941 w 2454413"/>
              <a:gd name="connsiteY13" fmla="*/ 259959 h 5358912"/>
              <a:gd name="connsiteX14" fmla="*/ 2454225 w 2454413"/>
              <a:gd name="connsiteY14" fmla="*/ 1370190 h 5358912"/>
              <a:gd name="connsiteX15" fmla="*/ 2454225 w 2454413"/>
              <a:gd name="connsiteY15" fmla="*/ 2680434 h 5358912"/>
              <a:gd name="connsiteX16" fmla="*/ 2454413 w 2454413"/>
              <a:gd name="connsiteY16" fmla="*/ 5106531 h 5358912"/>
              <a:gd name="connsiteX17" fmla="*/ 2379181 w 2454413"/>
              <a:gd name="connsiteY17" fmla="*/ 5287151 h 5358912"/>
              <a:gd name="connsiteX18" fmla="*/ 2196865 w 2454413"/>
              <a:gd name="connsiteY18" fmla="*/ 5358912 h 5358912"/>
              <a:gd name="connsiteX19" fmla="*/ 1017340 w 2454413"/>
              <a:gd name="connsiteY19" fmla="*/ 5358724 h 5358912"/>
              <a:gd name="connsiteX20" fmla="*/ 254714 w 2454413"/>
              <a:gd name="connsiteY20" fmla="*/ 5358912 h 5358912"/>
              <a:gd name="connsiteX21" fmla="*/ 104249 w 2454413"/>
              <a:gd name="connsiteY21" fmla="*/ 5311227 h 5358912"/>
              <a:gd name="connsiteX22" fmla="*/ 95 w 2454413"/>
              <a:gd name="connsiteY22" fmla="*/ 5103345 h 5358912"/>
              <a:gd name="connsiteX23" fmla="*/ 284 w 2454413"/>
              <a:gd name="connsiteY23" fmla="*/ 4192002 h 5358912"/>
              <a:gd name="connsiteX24" fmla="*/ 0 w 2454413"/>
              <a:gd name="connsiteY24" fmla="*/ 261271 h 5358912"/>
              <a:gd name="connsiteX25" fmla="*/ 117669 w 2454413"/>
              <a:gd name="connsiteY25" fmla="*/ 39149 h 5358912"/>
              <a:gd name="connsiteX26" fmla="*/ 256226 w 2454413"/>
              <a:gd name="connsiteY26" fmla="*/ 84 h 535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454413" h="5358912">
                <a:moveTo>
                  <a:pt x="256226" y="84"/>
                </a:moveTo>
                <a:cubicBezTo>
                  <a:pt x="307451" y="84"/>
                  <a:pt x="358772" y="833"/>
                  <a:pt x="409999" y="833"/>
                </a:cubicBezTo>
                <a:cubicBezTo>
                  <a:pt x="450733" y="833"/>
                  <a:pt x="491469" y="84"/>
                  <a:pt x="532204" y="84"/>
                </a:cubicBezTo>
                <a:cubicBezTo>
                  <a:pt x="570293" y="84"/>
                  <a:pt x="608381" y="1020"/>
                  <a:pt x="646470" y="1020"/>
                </a:cubicBezTo>
                <a:cubicBezTo>
                  <a:pt x="722649" y="927"/>
                  <a:pt x="798920" y="271"/>
                  <a:pt x="875098" y="84"/>
                </a:cubicBezTo>
                <a:cubicBezTo>
                  <a:pt x="945700" y="-104"/>
                  <a:pt x="1016206" y="84"/>
                  <a:pt x="1086808" y="84"/>
                </a:cubicBezTo>
                <a:cubicBezTo>
                  <a:pt x="1153534" y="84"/>
                  <a:pt x="1220355" y="-11"/>
                  <a:pt x="1287080" y="84"/>
                </a:cubicBezTo>
                <a:cubicBezTo>
                  <a:pt x="1357210" y="177"/>
                  <a:pt x="1427433" y="739"/>
                  <a:pt x="1497562" y="739"/>
                </a:cubicBezTo>
                <a:cubicBezTo>
                  <a:pt x="1560602" y="739"/>
                  <a:pt x="1623548" y="177"/>
                  <a:pt x="1686588" y="84"/>
                </a:cubicBezTo>
                <a:cubicBezTo>
                  <a:pt x="1757851" y="-11"/>
                  <a:pt x="1829208" y="84"/>
                  <a:pt x="1900472" y="84"/>
                </a:cubicBezTo>
                <a:cubicBezTo>
                  <a:pt x="1957463" y="84"/>
                  <a:pt x="2014455" y="177"/>
                  <a:pt x="2071446" y="177"/>
                </a:cubicBezTo>
                <a:cubicBezTo>
                  <a:pt x="2113693" y="177"/>
                  <a:pt x="2155941" y="-11"/>
                  <a:pt x="2198189" y="84"/>
                </a:cubicBezTo>
                <a:cubicBezTo>
                  <a:pt x="2317936" y="458"/>
                  <a:pt x="2419160" y="76997"/>
                  <a:pt x="2446853" y="189884"/>
                </a:cubicBezTo>
                <a:cubicBezTo>
                  <a:pt x="2452429" y="212461"/>
                  <a:pt x="2453847" y="236538"/>
                  <a:pt x="2453941" y="259959"/>
                </a:cubicBezTo>
                <a:cubicBezTo>
                  <a:pt x="2454319" y="630005"/>
                  <a:pt x="2454225" y="1000144"/>
                  <a:pt x="2454225" y="1370190"/>
                </a:cubicBezTo>
                <a:cubicBezTo>
                  <a:pt x="2454225" y="1806939"/>
                  <a:pt x="2454225" y="2243686"/>
                  <a:pt x="2454225" y="2680434"/>
                </a:cubicBezTo>
                <a:cubicBezTo>
                  <a:pt x="2454225" y="3489102"/>
                  <a:pt x="2454225" y="4297863"/>
                  <a:pt x="2454413" y="5106531"/>
                </a:cubicBezTo>
                <a:cubicBezTo>
                  <a:pt x="2454413" y="5177448"/>
                  <a:pt x="2429651" y="5237780"/>
                  <a:pt x="2379181" y="5287151"/>
                </a:cubicBezTo>
                <a:cubicBezTo>
                  <a:pt x="2328900" y="5336241"/>
                  <a:pt x="2267750" y="5359005"/>
                  <a:pt x="2196865" y="5358912"/>
                </a:cubicBezTo>
                <a:cubicBezTo>
                  <a:pt x="1803690" y="5358537"/>
                  <a:pt x="1410515" y="5358724"/>
                  <a:pt x="1017340" y="5358724"/>
                </a:cubicBezTo>
                <a:cubicBezTo>
                  <a:pt x="763100" y="5358724"/>
                  <a:pt x="508954" y="5358537"/>
                  <a:pt x="254714" y="5358912"/>
                </a:cubicBezTo>
                <a:cubicBezTo>
                  <a:pt x="199140" y="5358912"/>
                  <a:pt x="148481" y="5344203"/>
                  <a:pt x="104249" y="5311227"/>
                </a:cubicBezTo>
                <a:cubicBezTo>
                  <a:pt x="34781" y="5259421"/>
                  <a:pt x="0" y="5190189"/>
                  <a:pt x="95" y="5103345"/>
                </a:cubicBezTo>
                <a:cubicBezTo>
                  <a:pt x="473" y="4799534"/>
                  <a:pt x="284" y="4495814"/>
                  <a:pt x="284" y="4192002"/>
                </a:cubicBezTo>
                <a:cubicBezTo>
                  <a:pt x="284" y="2881758"/>
                  <a:pt x="378" y="1571514"/>
                  <a:pt x="0" y="261271"/>
                </a:cubicBezTo>
                <a:cubicBezTo>
                  <a:pt x="0" y="165808"/>
                  <a:pt x="37900" y="91798"/>
                  <a:pt x="117669" y="39149"/>
                </a:cubicBezTo>
                <a:cubicBezTo>
                  <a:pt x="159350" y="11606"/>
                  <a:pt x="206417" y="177"/>
                  <a:pt x="256226" y="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4793736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78C1AECD-4AA3-C9BB-0755-10EDD884804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39941896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bile device zoomed in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BC042C6-1D2E-BA18-C088-8D1487D3632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054850" y="333375"/>
            <a:ext cx="4130603" cy="5835649"/>
          </a:xfrm>
          <a:custGeom>
            <a:avLst/>
            <a:gdLst>
              <a:gd name="connsiteX0" fmla="*/ 506040 w 4130603"/>
              <a:gd name="connsiteY0" fmla="*/ 0 h 5835649"/>
              <a:gd name="connsiteX1" fmla="*/ 3624563 w 4130603"/>
              <a:gd name="connsiteY1" fmla="*/ 0 h 5835649"/>
              <a:gd name="connsiteX2" fmla="*/ 4130603 w 4130603"/>
              <a:gd name="connsiteY2" fmla="*/ 506040 h 5835649"/>
              <a:gd name="connsiteX3" fmla="*/ 4130603 w 4130603"/>
              <a:gd name="connsiteY3" fmla="*/ 5835649 h 5835649"/>
              <a:gd name="connsiteX4" fmla="*/ 0 w 4130603"/>
              <a:gd name="connsiteY4" fmla="*/ 5835649 h 5835649"/>
              <a:gd name="connsiteX5" fmla="*/ 0 w 4130603"/>
              <a:gd name="connsiteY5" fmla="*/ 506040 h 5835649"/>
              <a:gd name="connsiteX6" fmla="*/ 506040 w 4130603"/>
              <a:gd name="connsiteY6" fmla="*/ 0 h 5835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30603" h="5835649">
                <a:moveTo>
                  <a:pt x="506040" y="0"/>
                </a:moveTo>
                <a:lnTo>
                  <a:pt x="3624563" y="0"/>
                </a:lnTo>
                <a:cubicBezTo>
                  <a:pt x="3904041" y="0"/>
                  <a:pt x="4130603" y="226562"/>
                  <a:pt x="4130603" y="506040"/>
                </a:cubicBezTo>
                <a:lnTo>
                  <a:pt x="4130603" y="5835649"/>
                </a:lnTo>
                <a:lnTo>
                  <a:pt x="0" y="5835649"/>
                </a:lnTo>
                <a:lnTo>
                  <a:pt x="0" y="506040"/>
                </a:lnTo>
                <a:cubicBezTo>
                  <a:pt x="0" y="226562"/>
                  <a:pt x="226562" y="0"/>
                  <a:pt x="506040" y="0"/>
                </a:cubicBezTo>
                <a:close/>
              </a:path>
            </a:pathLst>
          </a:custGeom>
          <a:solidFill>
            <a:schemeClr val="tx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4793736" cy="1088701"/>
          </a:xfrm>
        </p:spPr>
        <p:txBody>
          <a:bodyPr/>
          <a:lstStyle/>
          <a:p>
            <a:r>
              <a:rPr lang="en-GB"/>
              <a:t>Mobile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174A84C-18FA-502E-A356-C0C337637CC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85970" y="447604"/>
            <a:ext cx="3868183" cy="5721421"/>
          </a:xfrm>
          <a:custGeom>
            <a:avLst/>
            <a:gdLst>
              <a:gd name="connsiteX0" fmla="*/ 403834 w 3868183"/>
              <a:gd name="connsiteY0" fmla="*/ 132 h 5721421"/>
              <a:gd name="connsiteX1" fmla="*/ 646193 w 3868183"/>
              <a:gd name="connsiteY1" fmla="*/ 1312 h 5721421"/>
              <a:gd name="connsiteX2" fmla="*/ 838799 w 3868183"/>
              <a:gd name="connsiteY2" fmla="*/ 132 h 5721421"/>
              <a:gd name="connsiteX3" fmla="*/ 1018892 w 3868183"/>
              <a:gd name="connsiteY3" fmla="*/ 1607 h 5721421"/>
              <a:gd name="connsiteX4" fmla="*/ 1379229 w 3868183"/>
              <a:gd name="connsiteY4" fmla="*/ 132 h 5721421"/>
              <a:gd name="connsiteX5" fmla="*/ 1712902 w 3868183"/>
              <a:gd name="connsiteY5" fmla="*/ 132 h 5721421"/>
              <a:gd name="connsiteX6" fmla="*/ 2028547 w 3868183"/>
              <a:gd name="connsiteY6" fmla="*/ 132 h 5721421"/>
              <a:gd name="connsiteX7" fmla="*/ 2360285 w 3868183"/>
              <a:gd name="connsiteY7" fmla="*/ 1164 h 5721421"/>
              <a:gd name="connsiteX8" fmla="*/ 2658206 w 3868183"/>
              <a:gd name="connsiteY8" fmla="*/ 132 h 5721421"/>
              <a:gd name="connsiteX9" fmla="*/ 2995305 w 3868183"/>
              <a:gd name="connsiteY9" fmla="*/ 132 h 5721421"/>
              <a:gd name="connsiteX10" fmla="*/ 3264774 w 3868183"/>
              <a:gd name="connsiteY10" fmla="*/ 278 h 5721421"/>
              <a:gd name="connsiteX11" fmla="*/ 3464532 w 3868183"/>
              <a:gd name="connsiteY11" fmla="*/ 132 h 5721421"/>
              <a:gd name="connsiteX12" fmla="*/ 3856448 w 3868183"/>
              <a:gd name="connsiteY12" fmla="*/ 299272 h 5721421"/>
              <a:gd name="connsiteX13" fmla="*/ 3867619 w 3868183"/>
              <a:gd name="connsiteY13" fmla="*/ 409717 h 5721421"/>
              <a:gd name="connsiteX14" fmla="*/ 3868067 w 3868183"/>
              <a:gd name="connsiteY14" fmla="*/ 2159535 h 5721421"/>
              <a:gd name="connsiteX15" fmla="*/ 3868067 w 3868183"/>
              <a:gd name="connsiteY15" fmla="*/ 4224591 h 5721421"/>
              <a:gd name="connsiteX16" fmla="*/ 3868183 w 3868183"/>
              <a:gd name="connsiteY16" fmla="*/ 5721421 h 5721421"/>
              <a:gd name="connsiteX17" fmla="*/ 384 w 3868183"/>
              <a:gd name="connsiteY17" fmla="*/ 5721421 h 5721421"/>
              <a:gd name="connsiteX18" fmla="*/ 0 w 3868183"/>
              <a:gd name="connsiteY18" fmla="*/ 411784 h 5721421"/>
              <a:gd name="connsiteX19" fmla="*/ 185457 w 3868183"/>
              <a:gd name="connsiteY19" fmla="*/ 61701 h 5721421"/>
              <a:gd name="connsiteX20" fmla="*/ 403834 w 3868183"/>
              <a:gd name="connsiteY20" fmla="*/ 132 h 5721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868183" h="5721421">
                <a:moveTo>
                  <a:pt x="403834" y="132"/>
                </a:moveTo>
                <a:cubicBezTo>
                  <a:pt x="484569" y="132"/>
                  <a:pt x="565455" y="1312"/>
                  <a:pt x="646193" y="1312"/>
                </a:cubicBezTo>
                <a:cubicBezTo>
                  <a:pt x="710394" y="1312"/>
                  <a:pt x="774597" y="132"/>
                  <a:pt x="838799" y="132"/>
                </a:cubicBezTo>
                <a:cubicBezTo>
                  <a:pt x="898830" y="132"/>
                  <a:pt x="958860" y="1607"/>
                  <a:pt x="1018892" y="1607"/>
                </a:cubicBezTo>
                <a:cubicBezTo>
                  <a:pt x="1138956" y="1460"/>
                  <a:pt x="1259166" y="426"/>
                  <a:pt x="1379229" y="132"/>
                </a:cubicBezTo>
                <a:cubicBezTo>
                  <a:pt x="1490503" y="-165"/>
                  <a:pt x="1601627" y="132"/>
                  <a:pt x="1712902" y="132"/>
                </a:cubicBezTo>
                <a:cubicBezTo>
                  <a:pt x="1818067" y="132"/>
                  <a:pt x="1923383" y="-18"/>
                  <a:pt x="2028547" y="132"/>
                </a:cubicBezTo>
                <a:cubicBezTo>
                  <a:pt x="2139078" y="278"/>
                  <a:pt x="2249756" y="1164"/>
                  <a:pt x="2360285" y="1164"/>
                </a:cubicBezTo>
                <a:cubicBezTo>
                  <a:pt x="2459641" y="1164"/>
                  <a:pt x="2558849" y="278"/>
                  <a:pt x="2658206" y="132"/>
                </a:cubicBezTo>
                <a:cubicBezTo>
                  <a:pt x="2770522" y="-18"/>
                  <a:pt x="2882987" y="132"/>
                  <a:pt x="2995305" y="132"/>
                </a:cubicBezTo>
                <a:cubicBezTo>
                  <a:pt x="3085128" y="132"/>
                  <a:pt x="3174952" y="278"/>
                  <a:pt x="3264774" y="278"/>
                </a:cubicBezTo>
                <a:cubicBezTo>
                  <a:pt x="3331360" y="278"/>
                  <a:pt x="3397946" y="-18"/>
                  <a:pt x="3464532" y="132"/>
                </a:cubicBezTo>
                <a:cubicBezTo>
                  <a:pt x="3653264" y="721"/>
                  <a:pt x="3812801" y="121353"/>
                  <a:pt x="3856448" y="299272"/>
                </a:cubicBezTo>
                <a:cubicBezTo>
                  <a:pt x="3865236" y="334856"/>
                  <a:pt x="3867471" y="372803"/>
                  <a:pt x="3867619" y="409717"/>
                </a:cubicBezTo>
                <a:cubicBezTo>
                  <a:pt x="3868215" y="992940"/>
                  <a:pt x="3868067" y="1576311"/>
                  <a:pt x="3868067" y="2159535"/>
                </a:cubicBezTo>
                <a:cubicBezTo>
                  <a:pt x="3868067" y="2847889"/>
                  <a:pt x="3868067" y="3536239"/>
                  <a:pt x="3868067" y="4224591"/>
                </a:cubicBezTo>
                <a:lnTo>
                  <a:pt x="3868183" y="5721421"/>
                </a:lnTo>
                <a:lnTo>
                  <a:pt x="384" y="5721421"/>
                </a:lnTo>
                <a:lnTo>
                  <a:pt x="0" y="411784"/>
                </a:lnTo>
                <a:cubicBezTo>
                  <a:pt x="0" y="261327"/>
                  <a:pt x="59734" y="144681"/>
                  <a:pt x="185457" y="61701"/>
                </a:cubicBezTo>
                <a:cubicBezTo>
                  <a:pt x="251149" y="18291"/>
                  <a:pt x="325331" y="278"/>
                  <a:pt x="403834" y="13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4793736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71EB229-33B3-3BDD-3665-B596587470DA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803395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sktop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C93688E-1263-9D36-62A7-80F8CE19F9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569"/>
          <a:stretch/>
        </p:blipFill>
        <p:spPr>
          <a:xfrm>
            <a:off x="4395996" y="787399"/>
            <a:ext cx="7310205" cy="538162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3440570" cy="1780851"/>
          </a:xfrm>
        </p:spPr>
        <p:txBody>
          <a:bodyPr/>
          <a:lstStyle/>
          <a:p>
            <a:r>
              <a:rPr lang="en-GB"/>
              <a:t>Desktop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3440570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602504" y="1018903"/>
            <a:ext cx="6897188" cy="387966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C6D4FFF-6DE6-820F-0E9F-1A81798A3547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177577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rface Book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474F642-B459-8F68-4149-D4B99668EAF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796217" y="862978"/>
            <a:ext cx="8795602" cy="52084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3440570" cy="1780851"/>
          </a:xfrm>
        </p:spPr>
        <p:txBody>
          <a:bodyPr/>
          <a:lstStyle/>
          <a:p>
            <a:r>
              <a:rPr lang="en-GB"/>
              <a:t>Surface Book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3440570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991501" y="1247502"/>
            <a:ext cx="6395644" cy="4258492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0DB4169-0D80-8388-80E4-661FD080C19E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4680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E2D5563B-EAC6-EC73-04A7-6FF3483C94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D93BE3-A2EF-45BD-52EE-BE0CE5704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643615" y="136842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BA2C4E4-7F5F-67A3-0215-4AD932BDA9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25215" y="136842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6A1D9D11-B1DC-A8D1-7FEA-B26C35399BA2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6166505" y="136842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16DD9963-9B5A-10CD-A0EE-68235B7C27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443577" y="136842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E0E9982E-86E4-21ED-9386-2BE8F31125AA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643615" y="2751314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ABD159C3-2532-3562-792C-4F5CDC66EC5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25215" y="2751314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5" name="Picture Placeholder 7">
            <a:extLst>
              <a:ext uri="{FF2B5EF4-FFF2-40B4-BE49-F238E27FC236}">
                <a16:creationId xmlns:a16="http://schemas.microsoft.com/office/drawing/2014/main" id="{ADF1BC7D-9E9D-7CD1-E8AA-262A162599E5}"/>
              </a:ext>
            </a:extLst>
          </p:cNvPr>
          <p:cNvSpPr>
            <a:spLocks noGrp="1" noChangeAspect="1"/>
          </p:cNvSpPr>
          <p:nvPr>
            <p:ph type="pic" sz="quarter" idx="18"/>
          </p:nvPr>
        </p:nvSpPr>
        <p:spPr>
          <a:xfrm>
            <a:off x="6166505" y="2751314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0399768-6B14-D79E-5238-274950F97DC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443577" y="2751314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7" name="Picture Placeholder 7">
            <a:extLst>
              <a:ext uri="{FF2B5EF4-FFF2-40B4-BE49-F238E27FC236}">
                <a16:creationId xmlns:a16="http://schemas.microsoft.com/office/drawing/2014/main" id="{98348947-C76D-9C8F-348B-51A873307250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643615" y="412244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EAEC67F7-F65C-17F4-BF5F-DAF9447AEC4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925215" y="412244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9" name="Picture Placeholder 7">
            <a:extLst>
              <a:ext uri="{FF2B5EF4-FFF2-40B4-BE49-F238E27FC236}">
                <a16:creationId xmlns:a16="http://schemas.microsoft.com/office/drawing/2014/main" id="{814B2C35-0E8C-3EF5-DFBB-4A646E3A6373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6166505" y="412244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65F261BA-EC3A-97AD-184F-EED4ACE0DBF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443577" y="412244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0EABD2C7-A8C3-9823-FDCE-816BF7F9D0C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895164" y="136842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1260E68-B2AB-427A-F261-14A361BD369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895164" y="273555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3F42BED2-F821-EE86-C2E9-3F49F56FAC2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895164" y="411844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2189B91-0856-76B7-5F4E-2DE9DC947D1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1413526" y="411844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A4E9967A-1D0C-D284-E664-44C13B2C7CA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1413526" y="275131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6" name="Text Placeholder 9">
            <a:extLst>
              <a:ext uri="{FF2B5EF4-FFF2-40B4-BE49-F238E27FC236}">
                <a16:creationId xmlns:a16="http://schemas.microsoft.com/office/drawing/2014/main" id="{8440828E-D46C-2E94-6611-975B2A0D3B0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1413526" y="136842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515713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Chart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EDCCA77-93B5-3F4D-89F5-D55DB5E62F69}"/>
              </a:ext>
            </a:extLst>
          </p:cNvPr>
          <p:cNvSpPr/>
          <p:nvPr/>
        </p:nvSpPr>
        <p:spPr>
          <a:xfrm>
            <a:off x="444843" y="415925"/>
            <a:ext cx="11392930" cy="5711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56EBECB-C5D1-6548-B42C-A9EE50EB1D1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637219" y="0"/>
            <a:ext cx="10554781" cy="6498000"/>
          </a:xfrm>
          <a:custGeom>
            <a:avLst/>
            <a:gdLst>
              <a:gd name="connsiteX0" fmla="*/ 1624501 w 10554781"/>
              <a:gd name="connsiteY0" fmla="*/ 0 h 6498000"/>
              <a:gd name="connsiteX1" fmla="*/ 3540583 w 10554781"/>
              <a:gd name="connsiteY1" fmla="*/ 0 h 6498000"/>
              <a:gd name="connsiteX2" fmla="*/ 4060849 w 10554781"/>
              <a:gd name="connsiteY2" fmla="*/ 0 h 6498000"/>
              <a:gd name="connsiteX3" fmla="*/ 10554781 w 10554781"/>
              <a:gd name="connsiteY3" fmla="*/ 0 h 6498000"/>
              <a:gd name="connsiteX4" fmla="*/ 10554781 w 10554781"/>
              <a:gd name="connsiteY4" fmla="*/ 6498000 h 6498000"/>
              <a:gd name="connsiteX5" fmla="*/ 4710388 w 10554781"/>
              <a:gd name="connsiteY5" fmla="*/ 6498000 h 6498000"/>
              <a:gd name="connsiteX6" fmla="*/ 4710781 w 10554781"/>
              <a:gd name="connsiteY6" fmla="*/ 6496050 h 6498000"/>
              <a:gd name="connsiteX7" fmla="*/ 4458781 w 10554781"/>
              <a:gd name="connsiteY7" fmla="*/ 6244050 h 6498000"/>
              <a:gd name="connsiteX8" fmla="*/ 4206781 w 10554781"/>
              <a:gd name="connsiteY8" fmla="*/ 6496050 h 6498000"/>
              <a:gd name="connsiteX9" fmla="*/ 4207175 w 10554781"/>
              <a:gd name="connsiteY9" fmla="*/ 6498000 h 6498000"/>
              <a:gd name="connsiteX10" fmla="*/ 4060849 w 10554781"/>
              <a:gd name="connsiteY10" fmla="*/ 6498000 h 6498000"/>
              <a:gd name="connsiteX11" fmla="*/ 3540583 w 10554781"/>
              <a:gd name="connsiteY11" fmla="*/ 6498000 h 6498000"/>
              <a:gd name="connsiteX12" fmla="*/ 0 w 10554781"/>
              <a:gd name="connsiteY12" fmla="*/ 6498000 h 6498000"/>
              <a:gd name="connsiteX13" fmla="*/ 94043 w 10554781"/>
              <a:gd name="connsiteY13" fmla="*/ 6121831 h 6498000"/>
              <a:gd name="connsiteX14" fmla="*/ 10192831 w 10554781"/>
              <a:gd name="connsiteY14" fmla="*/ 6121831 h 6498000"/>
              <a:gd name="connsiteX15" fmla="*/ 10192831 w 10554781"/>
              <a:gd name="connsiteY15" fmla="*/ 418454 h 6498000"/>
              <a:gd name="connsiteX16" fmla="*/ 1519888 w 10554781"/>
              <a:gd name="connsiteY16" fmla="*/ 418454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554781" h="6498000">
                <a:moveTo>
                  <a:pt x="1624501" y="0"/>
                </a:moveTo>
                <a:lnTo>
                  <a:pt x="3540583" y="0"/>
                </a:lnTo>
                <a:lnTo>
                  <a:pt x="4060849" y="0"/>
                </a:lnTo>
                <a:lnTo>
                  <a:pt x="10554781" y="0"/>
                </a:lnTo>
                <a:lnTo>
                  <a:pt x="10554781" y="6498000"/>
                </a:lnTo>
                <a:lnTo>
                  <a:pt x="4710388" y="6498000"/>
                </a:lnTo>
                <a:lnTo>
                  <a:pt x="4710781" y="6496050"/>
                </a:lnTo>
                <a:cubicBezTo>
                  <a:pt x="4710781" y="6356874"/>
                  <a:pt x="4597957" y="6244050"/>
                  <a:pt x="4458781" y="6244050"/>
                </a:cubicBezTo>
                <a:cubicBezTo>
                  <a:pt x="4319605" y="6244050"/>
                  <a:pt x="4206781" y="6356874"/>
                  <a:pt x="4206781" y="6496050"/>
                </a:cubicBezTo>
                <a:lnTo>
                  <a:pt x="4207175" y="6498000"/>
                </a:lnTo>
                <a:lnTo>
                  <a:pt x="4060849" y="6498000"/>
                </a:lnTo>
                <a:lnTo>
                  <a:pt x="3540583" y="6498000"/>
                </a:lnTo>
                <a:lnTo>
                  <a:pt x="0" y="6498000"/>
                </a:lnTo>
                <a:lnTo>
                  <a:pt x="94043" y="6121831"/>
                </a:lnTo>
                <a:lnTo>
                  <a:pt x="10192831" y="6121831"/>
                </a:lnTo>
                <a:lnTo>
                  <a:pt x="10192831" y="418454"/>
                </a:lnTo>
                <a:lnTo>
                  <a:pt x="1519888" y="418454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5" y="2436813"/>
            <a:ext cx="10928171" cy="351651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28172" cy="146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160716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8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C25B6C92-9C54-0C08-414D-5ED5438CB21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6" name="Picture Placeholder 7">
            <a:extLst>
              <a:ext uri="{FF2B5EF4-FFF2-40B4-BE49-F238E27FC236}">
                <a16:creationId xmlns:a16="http://schemas.microsoft.com/office/drawing/2014/main" id="{EDCD066B-62F2-1A43-3B79-0734FE86A4F0}"/>
              </a:ext>
            </a:extLst>
          </p:cNvPr>
          <p:cNvSpPr>
            <a:spLocks noGrp="1" noChangeAspect="1"/>
          </p:cNvSpPr>
          <p:nvPr>
            <p:ph type="pic" sz="quarter" idx="23"/>
          </p:nvPr>
        </p:nvSpPr>
        <p:spPr>
          <a:xfrm>
            <a:off x="6680956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Picture Placeholder 7">
            <a:extLst>
              <a:ext uri="{FF2B5EF4-FFF2-40B4-BE49-F238E27FC236}">
                <a16:creationId xmlns:a16="http://schemas.microsoft.com/office/drawing/2014/main" id="{AC1E1BEF-7CEE-8011-71B0-68F0F7ED3DBB}"/>
              </a:ext>
            </a:extLst>
          </p:cNvPr>
          <p:cNvSpPr>
            <a:spLocks noGrp="1" noChangeAspect="1"/>
          </p:cNvSpPr>
          <p:nvPr>
            <p:ph type="pic" sz="quarter" idx="24"/>
          </p:nvPr>
        </p:nvSpPr>
        <p:spPr>
          <a:xfrm>
            <a:off x="9388132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D93BE3-A2EF-45BD-52EE-BE0CE5704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266606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6A1D9D11-B1DC-A8D1-7FEA-B26C35399BA2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3973781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E0E9982E-86E4-21ED-9386-2BE8F31125AA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6680956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5" name="Picture Placeholder 7">
            <a:extLst>
              <a:ext uri="{FF2B5EF4-FFF2-40B4-BE49-F238E27FC236}">
                <a16:creationId xmlns:a16="http://schemas.microsoft.com/office/drawing/2014/main" id="{ADF1BC7D-9E9D-7CD1-E8AA-262A162599E5}"/>
              </a:ext>
            </a:extLst>
          </p:cNvPr>
          <p:cNvSpPr>
            <a:spLocks noGrp="1" noChangeAspect="1"/>
          </p:cNvSpPr>
          <p:nvPr>
            <p:ph type="pic" sz="quarter" idx="18"/>
          </p:nvPr>
        </p:nvSpPr>
        <p:spPr>
          <a:xfrm>
            <a:off x="9388132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7" name="Picture Placeholder 7">
            <a:extLst>
              <a:ext uri="{FF2B5EF4-FFF2-40B4-BE49-F238E27FC236}">
                <a16:creationId xmlns:a16="http://schemas.microsoft.com/office/drawing/2014/main" id="{98348947-C76D-9C8F-348B-51A873307250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1266606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9" name="Picture Placeholder 7">
            <a:extLst>
              <a:ext uri="{FF2B5EF4-FFF2-40B4-BE49-F238E27FC236}">
                <a16:creationId xmlns:a16="http://schemas.microsoft.com/office/drawing/2014/main" id="{814B2C35-0E8C-3EF5-DFBB-4A646E3A6373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3973781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47CA8422-1D2B-55E1-7CC5-FA76891B1DD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0887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0" name="Text Placeholder 28">
            <a:extLst>
              <a:ext uri="{FF2B5EF4-FFF2-40B4-BE49-F238E27FC236}">
                <a16:creationId xmlns:a16="http://schemas.microsoft.com/office/drawing/2014/main" id="{B1D750A3-997C-117C-3671-CF7A3758AF2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478063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1" name="Text Placeholder 28">
            <a:extLst>
              <a:ext uri="{FF2B5EF4-FFF2-40B4-BE49-F238E27FC236}">
                <a16:creationId xmlns:a16="http://schemas.microsoft.com/office/drawing/2014/main" id="{E5AC6BD1-147E-35E8-0B05-71681723414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185239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2" name="Text Placeholder 28">
            <a:extLst>
              <a:ext uri="{FF2B5EF4-FFF2-40B4-BE49-F238E27FC236}">
                <a16:creationId xmlns:a16="http://schemas.microsoft.com/office/drawing/2014/main" id="{CF663DAB-E3A8-8E89-61F7-20DFA620D01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892413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3" name="Text Placeholder 28">
            <a:extLst>
              <a:ext uri="{FF2B5EF4-FFF2-40B4-BE49-F238E27FC236}">
                <a16:creationId xmlns:a16="http://schemas.microsoft.com/office/drawing/2014/main" id="{9EA348E3-0BA0-AB18-D019-848DA1B4F3F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70887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4" name="Text Placeholder 28">
            <a:extLst>
              <a:ext uri="{FF2B5EF4-FFF2-40B4-BE49-F238E27FC236}">
                <a16:creationId xmlns:a16="http://schemas.microsoft.com/office/drawing/2014/main" id="{607FE6B0-A2D9-C718-2193-A841C6CA052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478063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5" name="Text Placeholder 28">
            <a:extLst>
              <a:ext uri="{FF2B5EF4-FFF2-40B4-BE49-F238E27FC236}">
                <a16:creationId xmlns:a16="http://schemas.microsoft.com/office/drawing/2014/main" id="{E3216F32-B415-75E5-A176-3355725AB2C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167952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6" name="Text Placeholder 28">
            <a:extLst>
              <a:ext uri="{FF2B5EF4-FFF2-40B4-BE49-F238E27FC236}">
                <a16:creationId xmlns:a16="http://schemas.microsoft.com/office/drawing/2014/main" id="{35ACE380-9E86-AB7F-35A9-F1C0E8040B0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857841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12603846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8 al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7FDA4DC1-7852-78AA-4819-510C1CBFAFB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4" name="Picture Placeholder 7">
            <a:extLst>
              <a:ext uri="{FF2B5EF4-FFF2-40B4-BE49-F238E27FC236}">
                <a16:creationId xmlns:a16="http://schemas.microsoft.com/office/drawing/2014/main" id="{2FE7D91B-1563-CEA3-1FF8-3F546AD5B839}"/>
              </a:ext>
            </a:extLst>
          </p:cNvPr>
          <p:cNvSpPr>
            <a:spLocks noGrp="1" noChangeAspect="1"/>
          </p:cNvSpPr>
          <p:nvPr>
            <p:ph type="pic" sz="quarter" idx="27"/>
          </p:nvPr>
        </p:nvSpPr>
        <p:spPr>
          <a:xfrm>
            <a:off x="4241032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Text Placeholder 28">
            <a:extLst>
              <a:ext uri="{FF2B5EF4-FFF2-40B4-BE49-F238E27FC236}">
                <a16:creationId xmlns:a16="http://schemas.microsoft.com/office/drawing/2014/main" id="{283449E4-2863-B781-158C-C0932DEE17B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241032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731627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203A57B8-E234-CD88-D11C-D1DFE37ADDB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 rot="16200000">
            <a:off x="-1415473" y="3470854"/>
            <a:ext cx="4113646" cy="1282700"/>
          </a:xfrm>
        </p:spPr>
        <p:txBody>
          <a:bodyPr anchor="ctr"/>
          <a:lstStyle>
            <a:lvl1pPr algn="r">
              <a:lnSpc>
                <a:spcPct val="80000"/>
              </a:lnSpc>
              <a:defRPr sz="3600"/>
            </a:lvl1pPr>
          </a:lstStyle>
          <a:p>
            <a:pPr lvl="0"/>
            <a:r>
              <a:rPr lang="en-GB"/>
              <a:t>Meet the team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47CA8422-1D2B-55E1-7CC5-FA76891B1DD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731627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C787E02-54B7-34DE-48AF-51442EB2B509}"/>
              </a:ext>
            </a:extLst>
          </p:cNvPr>
          <p:cNvCxnSpPr>
            <a:cxnSpLocks/>
          </p:cNvCxnSpPr>
          <p:nvPr/>
        </p:nvCxnSpPr>
        <p:spPr>
          <a:xfrm>
            <a:off x="641350" y="0"/>
            <a:ext cx="0" cy="2012762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Picture Placeholder 7">
            <a:extLst>
              <a:ext uri="{FF2B5EF4-FFF2-40B4-BE49-F238E27FC236}">
                <a16:creationId xmlns:a16="http://schemas.microsoft.com/office/drawing/2014/main" id="{384A9924-D9B5-F558-4446-770722C9E658}"/>
              </a:ext>
            </a:extLst>
          </p:cNvPr>
          <p:cNvSpPr>
            <a:spLocks noGrp="1" noChangeAspect="1"/>
          </p:cNvSpPr>
          <p:nvPr>
            <p:ph type="pic" sz="quarter" idx="29"/>
          </p:nvPr>
        </p:nvSpPr>
        <p:spPr>
          <a:xfrm>
            <a:off x="6750437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9" name="Text Placeholder 28">
            <a:extLst>
              <a:ext uri="{FF2B5EF4-FFF2-40B4-BE49-F238E27FC236}">
                <a16:creationId xmlns:a16="http://schemas.microsoft.com/office/drawing/2014/main" id="{13B4A43A-7C48-6830-0A71-84B2AA8D5BC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750437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0" name="Picture Placeholder 7">
            <a:extLst>
              <a:ext uri="{FF2B5EF4-FFF2-40B4-BE49-F238E27FC236}">
                <a16:creationId xmlns:a16="http://schemas.microsoft.com/office/drawing/2014/main" id="{09A357F1-DCB0-AAA1-FF7C-579CD51579A1}"/>
              </a:ext>
            </a:extLst>
          </p:cNvPr>
          <p:cNvSpPr>
            <a:spLocks noGrp="1" noChangeAspect="1"/>
          </p:cNvSpPr>
          <p:nvPr>
            <p:ph type="pic" sz="quarter" idx="31"/>
          </p:nvPr>
        </p:nvSpPr>
        <p:spPr>
          <a:xfrm>
            <a:off x="9259842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1" name="Text Placeholder 28">
            <a:extLst>
              <a:ext uri="{FF2B5EF4-FFF2-40B4-BE49-F238E27FC236}">
                <a16:creationId xmlns:a16="http://schemas.microsoft.com/office/drawing/2014/main" id="{CFA284AE-D574-E303-87B5-B8731F5B3D5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259842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2" name="Picture Placeholder 7">
            <a:extLst>
              <a:ext uri="{FF2B5EF4-FFF2-40B4-BE49-F238E27FC236}">
                <a16:creationId xmlns:a16="http://schemas.microsoft.com/office/drawing/2014/main" id="{D8C052A2-B328-B532-B588-0344982F0D3F}"/>
              </a:ext>
            </a:extLst>
          </p:cNvPr>
          <p:cNvSpPr>
            <a:spLocks noGrp="1" noChangeAspect="1"/>
          </p:cNvSpPr>
          <p:nvPr>
            <p:ph type="pic" sz="quarter" idx="33"/>
          </p:nvPr>
        </p:nvSpPr>
        <p:spPr>
          <a:xfrm>
            <a:off x="1731627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3" name="Text Placeholder 28">
            <a:extLst>
              <a:ext uri="{FF2B5EF4-FFF2-40B4-BE49-F238E27FC236}">
                <a16:creationId xmlns:a16="http://schemas.microsoft.com/office/drawing/2014/main" id="{CBB72990-AB1D-E7C4-6B75-0DB3F2E4BD4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731627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4" name="Picture Placeholder 7">
            <a:extLst>
              <a:ext uri="{FF2B5EF4-FFF2-40B4-BE49-F238E27FC236}">
                <a16:creationId xmlns:a16="http://schemas.microsoft.com/office/drawing/2014/main" id="{FD171AC2-82E6-C5F7-9D8F-179C5045CD7E}"/>
              </a:ext>
            </a:extLst>
          </p:cNvPr>
          <p:cNvSpPr>
            <a:spLocks noGrp="1" noChangeAspect="1"/>
          </p:cNvSpPr>
          <p:nvPr>
            <p:ph type="pic" sz="quarter" idx="35"/>
          </p:nvPr>
        </p:nvSpPr>
        <p:spPr>
          <a:xfrm>
            <a:off x="4241032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5" name="Text Placeholder 28">
            <a:extLst>
              <a:ext uri="{FF2B5EF4-FFF2-40B4-BE49-F238E27FC236}">
                <a16:creationId xmlns:a16="http://schemas.microsoft.com/office/drawing/2014/main" id="{0AB05AEC-005A-3F1B-0C4D-64752EE8955B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241032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6" name="Picture Placeholder 7">
            <a:extLst>
              <a:ext uri="{FF2B5EF4-FFF2-40B4-BE49-F238E27FC236}">
                <a16:creationId xmlns:a16="http://schemas.microsoft.com/office/drawing/2014/main" id="{0EE26C2E-7158-576F-1378-CA79415AEBD0}"/>
              </a:ext>
            </a:extLst>
          </p:cNvPr>
          <p:cNvSpPr>
            <a:spLocks noGrp="1" noChangeAspect="1"/>
          </p:cNvSpPr>
          <p:nvPr>
            <p:ph type="pic" sz="quarter" idx="37"/>
          </p:nvPr>
        </p:nvSpPr>
        <p:spPr>
          <a:xfrm>
            <a:off x="6750437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7" name="Text Placeholder 28">
            <a:extLst>
              <a:ext uri="{FF2B5EF4-FFF2-40B4-BE49-F238E27FC236}">
                <a16:creationId xmlns:a16="http://schemas.microsoft.com/office/drawing/2014/main" id="{C5BD386D-E6DA-D6A7-A9E3-7D2E78533E12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750437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8" name="Picture Placeholder 7">
            <a:extLst>
              <a:ext uri="{FF2B5EF4-FFF2-40B4-BE49-F238E27FC236}">
                <a16:creationId xmlns:a16="http://schemas.microsoft.com/office/drawing/2014/main" id="{06E30288-6192-C4BC-6B0F-03332A53846C}"/>
              </a:ext>
            </a:extLst>
          </p:cNvPr>
          <p:cNvSpPr>
            <a:spLocks noGrp="1" noChangeAspect="1"/>
          </p:cNvSpPr>
          <p:nvPr>
            <p:ph type="pic" sz="quarter" idx="39"/>
          </p:nvPr>
        </p:nvSpPr>
        <p:spPr>
          <a:xfrm>
            <a:off x="9258613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9" name="Text Placeholder 28">
            <a:extLst>
              <a:ext uri="{FF2B5EF4-FFF2-40B4-BE49-F238E27FC236}">
                <a16:creationId xmlns:a16="http://schemas.microsoft.com/office/drawing/2014/main" id="{80096700-6812-294E-0C3E-E5CC7858FD6E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258613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241380125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os x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5815C96E-6900-B6B5-815D-4D8E8D008112}"/>
              </a:ext>
            </a:extLst>
          </p:cNvPr>
          <p:cNvSpPr/>
          <p:nvPr/>
        </p:nvSpPr>
        <p:spPr>
          <a:xfrm>
            <a:off x="4063800" y="0"/>
            <a:ext cx="4064400" cy="6169024"/>
          </a:xfrm>
          <a:custGeom>
            <a:avLst/>
            <a:gdLst>
              <a:gd name="connsiteX0" fmla="*/ 0 w 4064400"/>
              <a:gd name="connsiteY0" fmla="*/ 0 h 6169024"/>
              <a:gd name="connsiteX1" fmla="*/ 4064400 w 4064400"/>
              <a:gd name="connsiteY1" fmla="*/ 0 h 6169024"/>
              <a:gd name="connsiteX2" fmla="*/ 4064400 w 4064400"/>
              <a:gd name="connsiteY2" fmla="*/ 6169024 h 6169024"/>
              <a:gd name="connsiteX3" fmla="*/ 0 w 4064400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400" h="6169024">
                <a:moveTo>
                  <a:pt x="0" y="0"/>
                </a:moveTo>
                <a:lnTo>
                  <a:pt x="4064400" y="0"/>
                </a:lnTo>
                <a:lnTo>
                  <a:pt x="4064400" y="6169024"/>
                </a:lnTo>
                <a:lnTo>
                  <a:pt x="0" y="6169024"/>
                </a:lnTo>
                <a:close/>
              </a:path>
            </a:pathLst>
          </a:cu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rIns="72000" rtlCol="0" anchor="ctr">
            <a:noAutofit/>
          </a:bodyPr>
          <a:lstStyle/>
          <a:p>
            <a:pPr algn="ctr"/>
            <a:endParaRPr lang="en-GB" sz="140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2CC0C5C-99D1-99BB-CABB-CC6FB255B26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E00792-06FC-7E14-8396-F27E3154E3A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35B2C59-8A37-64E6-6CBA-C5AECEC501B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4064400" cy="26701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D272F750-99B3-124C-D8D3-F1286B3773D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063800" y="0"/>
            <a:ext cx="4064400" cy="2670175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F7023C7E-EF93-8C6E-835A-939EDCF9629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27600" y="0"/>
            <a:ext cx="4064400" cy="26701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7365F35F-7775-B95E-825A-60563DB58AA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1163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BD75C35C-A936-78DA-A517-9B8EF3CF101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11163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2" name="Text Placeholder 18">
            <a:extLst>
              <a:ext uri="{FF2B5EF4-FFF2-40B4-BE49-F238E27FC236}">
                <a16:creationId xmlns:a16="http://schemas.microsoft.com/office/drawing/2014/main" id="{D6471E19-8CCC-B0DF-8C3F-7CB2503D5D1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70184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3" name="Text Placeholder 20">
            <a:extLst>
              <a:ext uri="{FF2B5EF4-FFF2-40B4-BE49-F238E27FC236}">
                <a16:creationId xmlns:a16="http://schemas.microsoft.com/office/drawing/2014/main" id="{014B1B71-F74A-A303-FC3B-F4A8195843F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67225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4" name="Text Placeholder 18">
            <a:extLst>
              <a:ext uri="{FF2B5EF4-FFF2-40B4-BE49-F238E27FC236}">
                <a16:creationId xmlns:a16="http://schemas.microsoft.com/office/drawing/2014/main" id="{4A48D3C2-9B59-84FE-83E7-B0F97C9E71D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553811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5" name="Text Placeholder 20">
            <a:extLst>
              <a:ext uri="{FF2B5EF4-FFF2-40B4-BE49-F238E27FC236}">
                <a16:creationId xmlns:a16="http://schemas.microsoft.com/office/drawing/2014/main" id="{A7224203-3DFE-E8BA-9C78-241EA5FF8CA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550852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768582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B500C5C-55A0-3C8A-0687-A33E321F6869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60B1CD-282B-07A4-3E89-E1D0C76CC9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1368426"/>
            <a:ext cx="3704189" cy="343217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99375" y="682625"/>
            <a:ext cx="3856038" cy="5486398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AD7BE90-3BDC-F609-DA85-653C974727E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13500" y="2060575"/>
            <a:ext cx="2568575" cy="2730498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B4643C89-D039-12D0-AD23-86C897EB3177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BEA58-69E7-D73B-4B63-819B5DEF3E4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72346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6096000" cy="308090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2463476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1F82C0E6-ABEE-E744-BED6-3CF463ACD2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3088118"/>
            <a:ext cx="6096000" cy="308090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16675" y="3080906"/>
            <a:ext cx="5138738" cy="308090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B661CDCE-8667-108C-D192-8D82B9BCDBC4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234858606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3429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3429000"/>
            <a:ext cx="4345538" cy="274002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BD4F01D-E5FA-8B13-BDAA-28E7F353DE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3429000"/>
            <a:ext cx="5459413" cy="274002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E7251E75-5D43-155E-9EF9-2835F16A02AA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389781118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6096000" cy="3429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3429000"/>
            <a:ext cx="4345538" cy="274002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Picture Placeholder 8">
            <a:extLst>
              <a:ext uri="{FF2B5EF4-FFF2-40B4-BE49-F238E27FC236}">
                <a16:creationId xmlns:a16="http://schemas.microsoft.com/office/drawing/2014/main" id="{B5F49B39-D9E3-959B-708D-6A74A51B6E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0" y="0"/>
            <a:ext cx="6096000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BD4F01D-E5FA-8B13-BDAA-28E7F353DE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3429000"/>
            <a:ext cx="5459413" cy="274002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7DA4BE3-56CF-7014-FEAC-F83276D7734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49043238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9C604F0-B5CD-0F0A-9FCD-FB9A1EF29C3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772149" y="0"/>
            <a:ext cx="3209925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4E08D6B-F466-16BC-3391-106E8FFF117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367366832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775326" y="0"/>
            <a:ext cx="6416674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775326" y="3080906"/>
            <a:ext cx="6416674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40F16F-80F7-0DAF-13F8-888A58AA174A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55765740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7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82074" y="3080906"/>
            <a:ext cx="3209925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72149" y="0"/>
            <a:ext cx="3209925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772149" y="3080906"/>
            <a:ext cx="3209925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7553B5CB-779B-F9C8-9782-2B3EFD9A5A7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825490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se Study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D6D3A19-B41C-5A47-AF82-CCA882BCA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2941638"/>
            <a:ext cx="10969625" cy="3170237"/>
          </a:xfr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609600"/>
            <a:ext cx="10965600" cy="777240"/>
          </a:xfrm>
        </p:spPr>
        <p:txBody>
          <a:bodyPr/>
          <a:lstStyle/>
          <a:p>
            <a:r>
              <a:rPr lang="en-GB"/>
              <a:t>Case Study Title Goes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E27557F0-1BBA-6647-9998-DCEAAFB33B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9531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53948A59-8AF0-DE4F-8535-2F0B40648D1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991068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18F82DBF-EC05-BD45-B722-B564A053E9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05300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75B94588-F5B7-004F-AF61-113E2169F51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9530" y="1531620"/>
            <a:ext cx="10966590" cy="542176"/>
          </a:xfrm>
          <a:custGeom>
            <a:avLst/>
            <a:gdLst>
              <a:gd name="connsiteX0" fmla="*/ 7371537 w 10966590"/>
              <a:gd name="connsiteY0" fmla="*/ 0 h 542176"/>
              <a:gd name="connsiteX1" fmla="*/ 10966590 w 10966590"/>
              <a:gd name="connsiteY1" fmla="*/ 0 h 542176"/>
              <a:gd name="connsiteX2" fmla="*/ 10966590 w 10966590"/>
              <a:gd name="connsiteY2" fmla="*/ 542176 h 542176"/>
              <a:gd name="connsiteX3" fmla="*/ 7371537 w 10966590"/>
              <a:gd name="connsiteY3" fmla="*/ 542176 h 542176"/>
              <a:gd name="connsiteX4" fmla="*/ 3685769 w 10966590"/>
              <a:gd name="connsiteY4" fmla="*/ 0 h 542176"/>
              <a:gd name="connsiteX5" fmla="*/ 7280822 w 10966590"/>
              <a:gd name="connsiteY5" fmla="*/ 0 h 542176"/>
              <a:gd name="connsiteX6" fmla="*/ 7280822 w 10966590"/>
              <a:gd name="connsiteY6" fmla="*/ 542176 h 542176"/>
              <a:gd name="connsiteX7" fmla="*/ 3685769 w 10966590"/>
              <a:gd name="connsiteY7" fmla="*/ 542176 h 542176"/>
              <a:gd name="connsiteX8" fmla="*/ 0 w 10966590"/>
              <a:gd name="connsiteY8" fmla="*/ 0 h 542176"/>
              <a:gd name="connsiteX9" fmla="*/ 3595053 w 10966590"/>
              <a:gd name="connsiteY9" fmla="*/ 0 h 542176"/>
              <a:gd name="connsiteX10" fmla="*/ 3595053 w 10966590"/>
              <a:gd name="connsiteY10" fmla="*/ 542176 h 542176"/>
              <a:gd name="connsiteX11" fmla="*/ 0 w 10966590"/>
              <a:gd name="connsiteY11" fmla="*/ 542176 h 542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66590" h="542176">
                <a:moveTo>
                  <a:pt x="7371537" y="0"/>
                </a:moveTo>
                <a:lnTo>
                  <a:pt x="10966590" y="0"/>
                </a:lnTo>
                <a:lnTo>
                  <a:pt x="10966590" y="542176"/>
                </a:lnTo>
                <a:lnTo>
                  <a:pt x="7371537" y="542176"/>
                </a:lnTo>
                <a:close/>
                <a:moveTo>
                  <a:pt x="3685769" y="0"/>
                </a:moveTo>
                <a:lnTo>
                  <a:pt x="7280822" y="0"/>
                </a:lnTo>
                <a:lnTo>
                  <a:pt x="7280822" y="542176"/>
                </a:lnTo>
                <a:lnTo>
                  <a:pt x="3685769" y="542176"/>
                </a:lnTo>
                <a:close/>
                <a:moveTo>
                  <a:pt x="0" y="0"/>
                </a:moveTo>
                <a:lnTo>
                  <a:pt x="3595053" y="0"/>
                </a:lnTo>
                <a:lnTo>
                  <a:pt x="3595053" y="542176"/>
                </a:lnTo>
                <a:lnTo>
                  <a:pt x="0" y="542176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0" name="Text Placeholder 8">
            <a:extLst>
              <a:ext uri="{FF2B5EF4-FFF2-40B4-BE49-F238E27FC236}">
                <a16:creationId xmlns:a16="http://schemas.microsoft.com/office/drawing/2014/main" id="{5F798D50-4CE4-F447-87F8-15FF8A1658C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9531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1" name="Text Placeholder 8">
            <a:extLst>
              <a:ext uri="{FF2B5EF4-FFF2-40B4-BE49-F238E27FC236}">
                <a16:creationId xmlns:a16="http://schemas.microsoft.com/office/drawing/2014/main" id="{DD283EE5-3BA3-874C-A54B-C4EDCBEDDAC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991068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2" name="Text Placeholder 8">
            <a:extLst>
              <a:ext uri="{FF2B5EF4-FFF2-40B4-BE49-F238E27FC236}">
                <a16:creationId xmlns:a16="http://schemas.microsoft.com/office/drawing/2014/main" id="{E5589F9A-A53F-A84C-B850-BA74F767051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305300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</p:spTree>
    <p:extLst>
      <p:ext uri="{BB962C8B-B14F-4D97-AF65-F5344CB8AC3E}">
        <p14:creationId xmlns:p14="http://schemas.microsoft.com/office/powerpoint/2010/main" val="59268158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8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82074" y="3429000"/>
            <a:ext cx="3209925" cy="274002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72149" y="0"/>
            <a:ext cx="3209925" cy="206057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772149" y="2067788"/>
            <a:ext cx="3209925" cy="410123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56B88C7-709E-7FB2-AB08-704E04F89CD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39644602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9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6095999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3429000"/>
            <a:ext cx="6095999" cy="342264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6096000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3429000"/>
            <a:ext cx="6096000" cy="342264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093B9B1-A201-4E32-4849-535812A3D3A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60594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0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1" y="0"/>
            <a:ext cx="6095999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1"/>
            <a:ext cx="6096000" cy="6169022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A5C8769-3003-F7AE-6734-71EC4497CBB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60093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1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16675" y="0"/>
            <a:ext cx="2565400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-1" y="0"/>
            <a:ext cx="6416675" cy="27432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946053-E62C-3605-EB68-E7DEC59EE04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2743200"/>
            <a:ext cx="3206750" cy="34258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EDF04BE-2ED7-E23F-7734-81C214CCA85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206749" y="2743200"/>
            <a:ext cx="3209925" cy="34258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FC2092C-D564-C5A9-C97F-348F2ECB44D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982075" y="0"/>
            <a:ext cx="3209925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5EB5095-7804-C3E6-7402-3C7A63C0BA7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982075" y="3082924"/>
            <a:ext cx="3209925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C9A5F4A-8E2C-947C-0714-E5C346E24C4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62823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12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600" y="0"/>
            <a:ext cx="3044848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BB13102-A20D-BCDF-666A-2DBE1AC13C0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600" y="3086100"/>
            <a:ext cx="3044848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6F490869-D1DC-C579-A316-10A2245BB8A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44248" y="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AED58FB9-EF60-89EE-C72E-92CE23001F8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44248" y="308610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4823CF1B-0C04-D7AF-5C5C-1F72BEB334B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96000" y="0"/>
            <a:ext cx="3046114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3DB2B6A3-4F93-8812-1A03-1B748F6B2AE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6000" y="3086100"/>
            <a:ext cx="3046114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66B79E47-FA84-B264-D708-BEA6E7FE372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142114" y="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3BB89B72-822F-BF1F-3F86-58950787269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142114" y="308610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744262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a - deskto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C93688E-1263-9D36-62A7-80F8CE19F9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569"/>
          <a:stretch/>
        </p:blipFill>
        <p:spPr>
          <a:xfrm>
            <a:off x="6845670" y="2590799"/>
            <a:ext cx="4860531" cy="357822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06750" y="2060575"/>
            <a:ext cx="3209925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982977" y="2742325"/>
            <a:ext cx="4585917" cy="257957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5FC0EE2-F2F1-F95E-5296-A4799BF2E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26259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a - mobi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06750" y="2060575"/>
            <a:ext cx="3209925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5FC0EE2-F2F1-F95E-5296-A4799BF2E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F3C9BFFC-B4D9-44A6-1923-855BB7D10B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313541" y="1283759"/>
            <a:ext cx="2239057" cy="4702175"/>
          </a:xfrm>
          <a:prstGeom prst="roundRect">
            <a:avLst>
              <a:gd name="adj" fmla="val 12251"/>
            </a:avLst>
          </a:prstGeom>
          <a:solidFill>
            <a:schemeClr val="tx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D9883130-8A5B-7D6C-2C29-C580C41FDA0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84617" y="1345678"/>
            <a:ext cx="2096905" cy="4578337"/>
          </a:xfrm>
          <a:custGeom>
            <a:avLst/>
            <a:gdLst>
              <a:gd name="connsiteX0" fmla="*/ 256226 w 2454413"/>
              <a:gd name="connsiteY0" fmla="*/ 84 h 5358912"/>
              <a:gd name="connsiteX1" fmla="*/ 409999 w 2454413"/>
              <a:gd name="connsiteY1" fmla="*/ 833 h 5358912"/>
              <a:gd name="connsiteX2" fmla="*/ 532204 w 2454413"/>
              <a:gd name="connsiteY2" fmla="*/ 84 h 5358912"/>
              <a:gd name="connsiteX3" fmla="*/ 646470 w 2454413"/>
              <a:gd name="connsiteY3" fmla="*/ 1020 h 5358912"/>
              <a:gd name="connsiteX4" fmla="*/ 875098 w 2454413"/>
              <a:gd name="connsiteY4" fmla="*/ 84 h 5358912"/>
              <a:gd name="connsiteX5" fmla="*/ 1086808 w 2454413"/>
              <a:gd name="connsiteY5" fmla="*/ 84 h 5358912"/>
              <a:gd name="connsiteX6" fmla="*/ 1287080 w 2454413"/>
              <a:gd name="connsiteY6" fmla="*/ 84 h 5358912"/>
              <a:gd name="connsiteX7" fmla="*/ 1497562 w 2454413"/>
              <a:gd name="connsiteY7" fmla="*/ 739 h 5358912"/>
              <a:gd name="connsiteX8" fmla="*/ 1686588 w 2454413"/>
              <a:gd name="connsiteY8" fmla="*/ 84 h 5358912"/>
              <a:gd name="connsiteX9" fmla="*/ 1900472 w 2454413"/>
              <a:gd name="connsiteY9" fmla="*/ 84 h 5358912"/>
              <a:gd name="connsiteX10" fmla="*/ 2071446 w 2454413"/>
              <a:gd name="connsiteY10" fmla="*/ 177 h 5358912"/>
              <a:gd name="connsiteX11" fmla="*/ 2198189 w 2454413"/>
              <a:gd name="connsiteY11" fmla="*/ 84 h 5358912"/>
              <a:gd name="connsiteX12" fmla="*/ 2446853 w 2454413"/>
              <a:gd name="connsiteY12" fmla="*/ 189884 h 5358912"/>
              <a:gd name="connsiteX13" fmla="*/ 2453941 w 2454413"/>
              <a:gd name="connsiteY13" fmla="*/ 259959 h 5358912"/>
              <a:gd name="connsiteX14" fmla="*/ 2454225 w 2454413"/>
              <a:gd name="connsiteY14" fmla="*/ 1370190 h 5358912"/>
              <a:gd name="connsiteX15" fmla="*/ 2454225 w 2454413"/>
              <a:gd name="connsiteY15" fmla="*/ 2680434 h 5358912"/>
              <a:gd name="connsiteX16" fmla="*/ 2454413 w 2454413"/>
              <a:gd name="connsiteY16" fmla="*/ 5106531 h 5358912"/>
              <a:gd name="connsiteX17" fmla="*/ 2379181 w 2454413"/>
              <a:gd name="connsiteY17" fmla="*/ 5287151 h 5358912"/>
              <a:gd name="connsiteX18" fmla="*/ 2196865 w 2454413"/>
              <a:gd name="connsiteY18" fmla="*/ 5358912 h 5358912"/>
              <a:gd name="connsiteX19" fmla="*/ 1017340 w 2454413"/>
              <a:gd name="connsiteY19" fmla="*/ 5358724 h 5358912"/>
              <a:gd name="connsiteX20" fmla="*/ 254714 w 2454413"/>
              <a:gd name="connsiteY20" fmla="*/ 5358912 h 5358912"/>
              <a:gd name="connsiteX21" fmla="*/ 104249 w 2454413"/>
              <a:gd name="connsiteY21" fmla="*/ 5311227 h 5358912"/>
              <a:gd name="connsiteX22" fmla="*/ 95 w 2454413"/>
              <a:gd name="connsiteY22" fmla="*/ 5103345 h 5358912"/>
              <a:gd name="connsiteX23" fmla="*/ 284 w 2454413"/>
              <a:gd name="connsiteY23" fmla="*/ 4192002 h 5358912"/>
              <a:gd name="connsiteX24" fmla="*/ 0 w 2454413"/>
              <a:gd name="connsiteY24" fmla="*/ 261271 h 5358912"/>
              <a:gd name="connsiteX25" fmla="*/ 117669 w 2454413"/>
              <a:gd name="connsiteY25" fmla="*/ 39149 h 5358912"/>
              <a:gd name="connsiteX26" fmla="*/ 256226 w 2454413"/>
              <a:gd name="connsiteY26" fmla="*/ 84 h 535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454413" h="5358912">
                <a:moveTo>
                  <a:pt x="256226" y="84"/>
                </a:moveTo>
                <a:cubicBezTo>
                  <a:pt x="307451" y="84"/>
                  <a:pt x="358772" y="833"/>
                  <a:pt x="409999" y="833"/>
                </a:cubicBezTo>
                <a:cubicBezTo>
                  <a:pt x="450733" y="833"/>
                  <a:pt x="491469" y="84"/>
                  <a:pt x="532204" y="84"/>
                </a:cubicBezTo>
                <a:cubicBezTo>
                  <a:pt x="570293" y="84"/>
                  <a:pt x="608381" y="1020"/>
                  <a:pt x="646470" y="1020"/>
                </a:cubicBezTo>
                <a:cubicBezTo>
                  <a:pt x="722649" y="927"/>
                  <a:pt x="798920" y="271"/>
                  <a:pt x="875098" y="84"/>
                </a:cubicBezTo>
                <a:cubicBezTo>
                  <a:pt x="945700" y="-104"/>
                  <a:pt x="1016206" y="84"/>
                  <a:pt x="1086808" y="84"/>
                </a:cubicBezTo>
                <a:cubicBezTo>
                  <a:pt x="1153534" y="84"/>
                  <a:pt x="1220355" y="-11"/>
                  <a:pt x="1287080" y="84"/>
                </a:cubicBezTo>
                <a:cubicBezTo>
                  <a:pt x="1357210" y="177"/>
                  <a:pt x="1427433" y="739"/>
                  <a:pt x="1497562" y="739"/>
                </a:cubicBezTo>
                <a:cubicBezTo>
                  <a:pt x="1560602" y="739"/>
                  <a:pt x="1623548" y="177"/>
                  <a:pt x="1686588" y="84"/>
                </a:cubicBezTo>
                <a:cubicBezTo>
                  <a:pt x="1757851" y="-11"/>
                  <a:pt x="1829208" y="84"/>
                  <a:pt x="1900472" y="84"/>
                </a:cubicBezTo>
                <a:cubicBezTo>
                  <a:pt x="1957463" y="84"/>
                  <a:pt x="2014455" y="177"/>
                  <a:pt x="2071446" y="177"/>
                </a:cubicBezTo>
                <a:cubicBezTo>
                  <a:pt x="2113693" y="177"/>
                  <a:pt x="2155941" y="-11"/>
                  <a:pt x="2198189" y="84"/>
                </a:cubicBezTo>
                <a:cubicBezTo>
                  <a:pt x="2317936" y="458"/>
                  <a:pt x="2419160" y="76997"/>
                  <a:pt x="2446853" y="189884"/>
                </a:cubicBezTo>
                <a:cubicBezTo>
                  <a:pt x="2452429" y="212461"/>
                  <a:pt x="2453847" y="236538"/>
                  <a:pt x="2453941" y="259959"/>
                </a:cubicBezTo>
                <a:cubicBezTo>
                  <a:pt x="2454319" y="630005"/>
                  <a:pt x="2454225" y="1000144"/>
                  <a:pt x="2454225" y="1370190"/>
                </a:cubicBezTo>
                <a:cubicBezTo>
                  <a:pt x="2454225" y="1806939"/>
                  <a:pt x="2454225" y="2243686"/>
                  <a:pt x="2454225" y="2680434"/>
                </a:cubicBezTo>
                <a:cubicBezTo>
                  <a:pt x="2454225" y="3489102"/>
                  <a:pt x="2454225" y="4297863"/>
                  <a:pt x="2454413" y="5106531"/>
                </a:cubicBezTo>
                <a:cubicBezTo>
                  <a:pt x="2454413" y="5177448"/>
                  <a:pt x="2429651" y="5237780"/>
                  <a:pt x="2379181" y="5287151"/>
                </a:cubicBezTo>
                <a:cubicBezTo>
                  <a:pt x="2328900" y="5336241"/>
                  <a:pt x="2267750" y="5359005"/>
                  <a:pt x="2196865" y="5358912"/>
                </a:cubicBezTo>
                <a:cubicBezTo>
                  <a:pt x="1803690" y="5358537"/>
                  <a:pt x="1410515" y="5358724"/>
                  <a:pt x="1017340" y="5358724"/>
                </a:cubicBezTo>
                <a:cubicBezTo>
                  <a:pt x="763100" y="5358724"/>
                  <a:pt x="508954" y="5358537"/>
                  <a:pt x="254714" y="5358912"/>
                </a:cubicBezTo>
                <a:cubicBezTo>
                  <a:pt x="199140" y="5358912"/>
                  <a:pt x="148481" y="5344203"/>
                  <a:pt x="104249" y="5311227"/>
                </a:cubicBezTo>
                <a:cubicBezTo>
                  <a:pt x="34781" y="5259421"/>
                  <a:pt x="0" y="5190189"/>
                  <a:pt x="95" y="5103345"/>
                </a:cubicBezTo>
                <a:cubicBezTo>
                  <a:pt x="473" y="4799534"/>
                  <a:pt x="284" y="4495814"/>
                  <a:pt x="284" y="4192002"/>
                </a:cubicBezTo>
                <a:cubicBezTo>
                  <a:pt x="284" y="2881758"/>
                  <a:pt x="378" y="1571514"/>
                  <a:pt x="0" y="261271"/>
                </a:cubicBezTo>
                <a:cubicBezTo>
                  <a:pt x="0" y="165808"/>
                  <a:pt x="37900" y="91798"/>
                  <a:pt x="117669" y="39149"/>
                </a:cubicBezTo>
                <a:cubicBezTo>
                  <a:pt x="159350" y="11606"/>
                  <a:pt x="206417" y="177"/>
                  <a:pt x="256226" y="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4117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C68E667D-CFE0-A488-E675-27CFF1F3407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901825 h 6858000"/>
              <a:gd name="connsiteX3" fmla="*/ 1924050 w 12192000"/>
              <a:gd name="connsiteY3" fmla="*/ 1901825 h 6858000"/>
              <a:gd name="connsiteX4" fmla="*/ 1924050 w 12192000"/>
              <a:gd name="connsiteY4" fmla="*/ 6858000 h 6858000"/>
              <a:gd name="connsiteX5" fmla="*/ 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901825"/>
                </a:lnTo>
                <a:lnTo>
                  <a:pt x="1924050" y="1901825"/>
                </a:lnTo>
                <a:lnTo>
                  <a:pt x="19240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DCC1F04-2D61-5744-2A72-F3F09FDDE44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0" y="12706"/>
            <a:ext cx="12192000" cy="6845294"/>
          </a:xfrm>
          <a:custGeom>
            <a:avLst/>
            <a:gdLst>
              <a:gd name="connsiteX0" fmla="*/ 0 w 12192000"/>
              <a:gd name="connsiteY0" fmla="*/ 0 h 6845294"/>
              <a:gd name="connsiteX1" fmla="*/ 12192000 w 12192000"/>
              <a:gd name="connsiteY1" fmla="*/ 0 h 6845294"/>
              <a:gd name="connsiteX2" fmla="*/ 12192000 w 12192000"/>
              <a:gd name="connsiteY2" fmla="*/ 1895472 h 6845294"/>
              <a:gd name="connsiteX3" fmla="*/ 1924050 w 12192000"/>
              <a:gd name="connsiteY3" fmla="*/ 1895472 h 6845294"/>
              <a:gd name="connsiteX4" fmla="*/ 1924050 w 12192000"/>
              <a:gd name="connsiteY4" fmla="*/ 6845294 h 6845294"/>
              <a:gd name="connsiteX5" fmla="*/ 0 w 12192000"/>
              <a:gd name="connsiteY5" fmla="*/ 6845294 h 6845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45294">
                <a:moveTo>
                  <a:pt x="0" y="0"/>
                </a:moveTo>
                <a:lnTo>
                  <a:pt x="12192000" y="0"/>
                </a:lnTo>
                <a:lnTo>
                  <a:pt x="12192000" y="1895472"/>
                </a:lnTo>
                <a:lnTo>
                  <a:pt x="1924050" y="1895472"/>
                </a:lnTo>
                <a:lnTo>
                  <a:pt x="1924050" y="6845294"/>
                </a:lnTo>
                <a:lnTo>
                  <a:pt x="0" y="6845294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-19822" r="19822" b="-186"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719346" y="2409290"/>
            <a:ext cx="8835582" cy="3759735"/>
          </a:xfrm>
        </p:spPr>
        <p:txBody>
          <a:bodyPr numCol="1" spcCol="360000"/>
          <a:lstStyle>
            <a:lvl1pPr>
              <a:lnSpc>
                <a:spcPct val="90000"/>
              </a:lnSpc>
              <a:defRPr sz="5400"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EE571A3-652C-2AF1-3341-D2EC2BED1EDB}"/>
              </a:ext>
            </a:extLst>
          </p:cNvPr>
          <p:cNvSpPr/>
          <p:nvPr/>
        </p:nvSpPr>
        <p:spPr>
          <a:xfrm rot="5400000">
            <a:off x="-414034" y="4232375"/>
            <a:ext cx="4957639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0510002-FF6D-611C-821B-E6B76AD0084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24777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3200" cy="68580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C9716D-26D7-9DDA-1A26-3C44D65B59A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24550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3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2000" y="680400"/>
            <a:ext cx="10908000" cy="54972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41350" y="680400"/>
            <a:ext cx="10909300" cy="54972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035709-5550-2B8F-547D-4495C50287D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705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gi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8.xml"/><Relationship Id="rId13" Type="http://schemas.openxmlformats.org/officeDocument/2006/relationships/slideLayout" Target="../slideLayouts/slideLayout333.xml"/><Relationship Id="rId18" Type="http://schemas.openxmlformats.org/officeDocument/2006/relationships/slideLayout" Target="../slideLayouts/slideLayout338.xml"/><Relationship Id="rId26" Type="http://schemas.openxmlformats.org/officeDocument/2006/relationships/slideLayout" Target="../slideLayouts/slideLayout346.xml"/><Relationship Id="rId3" Type="http://schemas.openxmlformats.org/officeDocument/2006/relationships/slideLayout" Target="../slideLayouts/slideLayout323.xml"/><Relationship Id="rId21" Type="http://schemas.openxmlformats.org/officeDocument/2006/relationships/slideLayout" Target="../slideLayouts/slideLayout341.xml"/><Relationship Id="rId7" Type="http://schemas.openxmlformats.org/officeDocument/2006/relationships/slideLayout" Target="../slideLayouts/slideLayout327.xml"/><Relationship Id="rId12" Type="http://schemas.openxmlformats.org/officeDocument/2006/relationships/slideLayout" Target="../slideLayouts/slideLayout332.xml"/><Relationship Id="rId17" Type="http://schemas.openxmlformats.org/officeDocument/2006/relationships/slideLayout" Target="../slideLayouts/slideLayout337.xml"/><Relationship Id="rId25" Type="http://schemas.openxmlformats.org/officeDocument/2006/relationships/slideLayout" Target="../slideLayouts/slideLayout345.xml"/><Relationship Id="rId2" Type="http://schemas.openxmlformats.org/officeDocument/2006/relationships/slideLayout" Target="../slideLayouts/slideLayout322.xml"/><Relationship Id="rId16" Type="http://schemas.openxmlformats.org/officeDocument/2006/relationships/slideLayout" Target="../slideLayouts/slideLayout336.xml"/><Relationship Id="rId20" Type="http://schemas.openxmlformats.org/officeDocument/2006/relationships/slideLayout" Target="../slideLayouts/slideLayout340.xml"/><Relationship Id="rId29" Type="http://schemas.openxmlformats.org/officeDocument/2006/relationships/image" Target="../media/image21.png"/><Relationship Id="rId1" Type="http://schemas.openxmlformats.org/officeDocument/2006/relationships/slideLayout" Target="../slideLayouts/slideLayout321.xml"/><Relationship Id="rId6" Type="http://schemas.openxmlformats.org/officeDocument/2006/relationships/slideLayout" Target="../slideLayouts/slideLayout326.xml"/><Relationship Id="rId11" Type="http://schemas.openxmlformats.org/officeDocument/2006/relationships/slideLayout" Target="../slideLayouts/slideLayout331.xml"/><Relationship Id="rId24" Type="http://schemas.openxmlformats.org/officeDocument/2006/relationships/slideLayout" Target="../slideLayouts/slideLayout344.xml"/><Relationship Id="rId5" Type="http://schemas.openxmlformats.org/officeDocument/2006/relationships/slideLayout" Target="../slideLayouts/slideLayout325.xml"/><Relationship Id="rId15" Type="http://schemas.openxmlformats.org/officeDocument/2006/relationships/slideLayout" Target="../slideLayouts/slideLayout335.xml"/><Relationship Id="rId23" Type="http://schemas.openxmlformats.org/officeDocument/2006/relationships/slideLayout" Target="../slideLayouts/slideLayout343.xml"/><Relationship Id="rId28" Type="http://schemas.openxmlformats.org/officeDocument/2006/relationships/theme" Target="../theme/theme10.xml"/><Relationship Id="rId10" Type="http://schemas.openxmlformats.org/officeDocument/2006/relationships/slideLayout" Target="../slideLayouts/slideLayout330.xml"/><Relationship Id="rId19" Type="http://schemas.openxmlformats.org/officeDocument/2006/relationships/slideLayout" Target="../slideLayouts/slideLayout339.xml"/><Relationship Id="rId4" Type="http://schemas.openxmlformats.org/officeDocument/2006/relationships/slideLayout" Target="../slideLayouts/slideLayout324.xml"/><Relationship Id="rId9" Type="http://schemas.openxmlformats.org/officeDocument/2006/relationships/slideLayout" Target="../slideLayouts/slideLayout329.xml"/><Relationship Id="rId14" Type="http://schemas.openxmlformats.org/officeDocument/2006/relationships/slideLayout" Target="../slideLayouts/slideLayout334.xml"/><Relationship Id="rId22" Type="http://schemas.openxmlformats.org/officeDocument/2006/relationships/slideLayout" Target="../slideLayouts/slideLayout342.xml"/><Relationship Id="rId27" Type="http://schemas.openxmlformats.org/officeDocument/2006/relationships/slideLayout" Target="../slideLayouts/slideLayout347.xml"/><Relationship Id="rId30" Type="http://schemas.openxmlformats.org/officeDocument/2006/relationships/image" Target="../media/image22.svg"/></Relationships>
</file>

<file path=ppt/slideMasters/_rels/slideMaster1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373.xml"/><Relationship Id="rId21" Type="http://schemas.openxmlformats.org/officeDocument/2006/relationships/slideLayout" Target="../slideLayouts/slideLayout368.xml"/><Relationship Id="rId34" Type="http://schemas.openxmlformats.org/officeDocument/2006/relationships/slideLayout" Target="../slideLayouts/slideLayout381.xml"/><Relationship Id="rId42" Type="http://schemas.openxmlformats.org/officeDocument/2006/relationships/slideLayout" Target="../slideLayouts/slideLayout389.xml"/><Relationship Id="rId47" Type="http://schemas.openxmlformats.org/officeDocument/2006/relationships/slideLayout" Target="../slideLayouts/slideLayout394.xml"/><Relationship Id="rId50" Type="http://schemas.openxmlformats.org/officeDocument/2006/relationships/slideLayout" Target="../slideLayouts/slideLayout397.xml"/><Relationship Id="rId55" Type="http://schemas.openxmlformats.org/officeDocument/2006/relationships/slideLayout" Target="../slideLayouts/slideLayout402.xml"/><Relationship Id="rId63" Type="http://schemas.openxmlformats.org/officeDocument/2006/relationships/slideLayout" Target="../slideLayouts/slideLayout410.xml"/><Relationship Id="rId7" Type="http://schemas.openxmlformats.org/officeDocument/2006/relationships/slideLayout" Target="../slideLayouts/slideLayout354.xml"/><Relationship Id="rId2" Type="http://schemas.openxmlformats.org/officeDocument/2006/relationships/slideLayout" Target="../slideLayouts/slideLayout349.xml"/><Relationship Id="rId16" Type="http://schemas.openxmlformats.org/officeDocument/2006/relationships/slideLayout" Target="../slideLayouts/slideLayout363.xml"/><Relationship Id="rId29" Type="http://schemas.openxmlformats.org/officeDocument/2006/relationships/slideLayout" Target="../slideLayouts/slideLayout376.xml"/><Relationship Id="rId11" Type="http://schemas.openxmlformats.org/officeDocument/2006/relationships/slideLayout" Target="../slideLayouts/slideLayout358.xml"/><Relationship Id="rId24" Type="http://schemas.openxmlformats.org/officeDocument/2006/relationships/slideLayout" Target="../slideLayouts/slideLayout371.xml"/><Relationship Id="rId32" Type="http://schemas.openxmlformats.org/officeDocument/2006/relationships/slideLayout" Target="../slideLayouts/slideLayout379.xml"/><Relationship Id="rId37" Type="http://schemas.openxmlformats.org/officeDocument/2006/relationships/slideLayout" Target="../slideLayouts/slideLayout384.xml"/><Relationship Id="rId40" Type="http://schemas.openxmlformats.org/officeDocument/2006/relationships/slideLayout" Target="../slideLayouts/slideLayout387.xml"/><Relationship Id="rId45" Type="http://schemas.openxmlformats.org/officeDocument/2006/relationships/slideLayout" Target="../slideLayouts/slideLayout392.xml"/><Relationship Id="rId53" Type="http://schemas.openxmlformats.org/officeDocument/2006/relationships/slideLayout" Target="../slideLayouts/slideLayout400.xml"/><Relationship Id="rId58" Type="http://schemas.openxmlformats.org/officeDocument/2006/relationships/slideLayout" Target="../slideLayouts/slideLayout405.xml"/><Relationship Id="rId66" Type="http://schemas.openxmlformats.org/officeDocument/2006/relationships/image" Target="../media/image34.jpeg"/><Relationship Id="rId5" Type="http://schemas.openxmlformats.org/officeDocument/2006/relationships/slideLayout" Target="../slideLayouts/slideLayout352.xml"/><Relationship Id="rId61" Type="http://schemas.openxmlformats.org/officeDocument/2006/relationships/slideLayout" Target="../slideLayouts/slideLayout408.xml"/><Relationship Id="rId19" Type="http://schemas.openxmlformats.org/officeDocument/2006/relationships/slideLayout" Target="../slideLayouts/slideLayout366.xml"/><Relationship Id="rId14" Type="http://schemas.openxmlformats.org/officeDocument/2006/relationships/slideLayout" Target="../slideLayouts/slideLayout361.xml"/><Relationship Id="rId22" Type="http://schemas.openxmlformats.org/officeDocument/2006/relationships/slideLayout" Target="../slideLayouts/slideLayout369.xml"/><Relationship Id="rId27" Type="http://schemas.openxmlformats.org/officeDocument/2006/relationships/slideLayout" Target="../slideLayouts/slideLayout374.xml"/><Relationship Id="rId30" Type="http://schemas.openxmlformats.org/officeDocument/2006/relationships/slideLayout" Target="../slideLayouts/slideLayout377.xml"/><Relationship Id="rId35" Type="http://schemas.openxmlformats.org/officeDocument/2006/relationships/slideLayout" Target="../slideLayouts/slideLayout382.xml"/><Relationship Id="rId43" Type="http://schemas.openxmlformats.org/officeDocument/2006/relationships/slideLayout" Target="../slideLayouts/slideLayout390.xml"/><Relationship Id="rId48" Type="http://schemas.openxmlformats.org/officeDocument/2006/relationships/slideLayout" Target="../slideLayouts/slideLayout395.xml"/><Relationship Id="rId56" Type="http://schemas.openxmlformats.org/officeDocument/2006/relationships/slideLayout" Target="../slideLayouts/slideLayout403.xml"/><Relationship Id="rId64" Type="http://schemas.openxmlformats.org/officeDocument/2006/relationships/theme" Target="../theme/theme11.xml"/><Relationship Id="rId8" Type="http://schemas.openxmlformats.org/officeDocument/2006/relationships/slideLayout" Target="../slideLayouts/slideLayout355.xml"/><Relationship Id="rId51" Type="http://schemas.openxmlformats.org/officeDocument/2006/relationships/slideLayout" Target="../slideLayouts/slideLayout398.xml"/><Relationship Id="rId3" Type="http://schemas.openxmlformats.org/officeDocument/2006/relationships/slideLayout" Target="../slideLayouts/slideLayout350.xml"/><Relationship Id="rId12" Type="http://schemas.openxmlformats.org/officeDocument/2006/relationships/slideLayout" Target="../slideLayouts/slideLayout359.xml"/><Relationship Id="rId17" Type="http://schemas.openxmlformats.org/officeDocument/2006/relationships/slideLayout" Target="../slideLayouts/slideLayout364.xml"/><Relationship Id="rId25" Type="http://schemas.openxmlformats.org/officeDocument/2006/relationships/slideLayout" Target="../slideLayouts/slideLayout372.xml"/><Relationship Id="rId33" Type="http://schemas.openxmlformats.org/officeDocument/2006/relationships/slideLayout" Target="../slideLayouts/slideLayout380.xml"/><Relationship Id="rId38" Type="http://schemas.openxmlformats.org/officeDocument/2006/relationships/slideLayout" Target="../slideLayouts/slideLayout385.xml"/><Relationship Id="rId46" Type="http://schemas.openxmlformats.org/officeDocument/2006/relationships/slideLayout" Target="../slideLayouts/slideLayout393.xml"/><Relationship Id="rId59" Type="http://schemas.openxmlformats.org/officeDocument/2006/relationships/slideLayout" Target="../slideLayouts/slideLayout406.xml"/><Relationship Id="rId20" Type="http://schemas.openxmlformats.org/officeDocument/2006/relationships/slideLayout" Target="../slideLayouts/slideLayout367.xml"/><Relationship Id="rId41" Type="http://schemas.openxmlformats.org/officeDocument/2006/relationships/slideLayout" Target="../slideLayouts/slideLayout388.xml"/><Relationship Id="rId54" Type="http://schemas.openxmlformats.org/officeDocument/2006/relationships/slideLayout" Target="../slideLayouts/slideLayout401.xml"/><Relationship Id="rId62" Type="http://schemas.openxmlformats.org/officeDocument/2006/relationships/slideLayout" Target="../slideLayouts/slideLayout409.xml"/><Relationship Id="rId1" Type="http://schemas.openxmlformats.org/officeDocument/2006/relationships/slideLayout" Target="../slideLayouts/slideLayout348.xml"/><Relationship Id="rId6" Type="http://schemas.openxmlformats.org/officeDocument/2006/relationships/slideLayout" Target="../slideLayouts/slideLayout353.xml"/><Relationship Id="rId15" Type="http://schemas.openxmlformats.org/officeDocument/2006/relationships/slideLayout" Target="../slideLayouts/slideLayout362.xml"/><Relationship Id="rId23" Type="http://schemas.openxmlformats.org/officeDocument/2006/relationships/slideLayout" Target="../slideLayouts/slideLayout370.xml"/><Relationship Id="rId28" Type="http://schemas.openxmlformats.org/officeDocument/2006/relationships/slideLayout" Target="../slideLayouts/slideLayout375.xml"/><Relationship Id="rId36" Type="http://schemas.openxmlformats.org/officeDocument/2006/relationships/slideLayout" Target="../slideLayouts/slideLayout383.xml"/><Relationship Id="rId49" Type="http://schemas.openxmlformats.org/officeDocument/2006/relationships/slideLayout" Target="../slideLayouts/slideLayout396.xml"/><Relationship Id="rId57" Type="http://schemas.openxmlformats.org/officeDocument/2006/relationships/slideLayout" Target="../slideLayouts/slideLayout404.xml"/><Relationship Id="rId10" Type="http://schemas.openxmlformats.org/officeDocument/2006/relationships/slideLayout" Target="../slideLayouts/slideLayout357.xml"/><Relationship Id="rId31" Type="http://schemas.openxmlformats.org/officeDocument/2006/relationships/slideLayout" Target="../slideLayouts/slideLayout378.xml"/><Relationship Id="rId44" Type="http://schemas.openxmlformats.org/officeDocument/2006/relationships/slideLayout" Target="../slideLayouts/slideLayout391.xml"/><Relationship Id="rId52" Type="http://schemas.openxmlformats.org/officeDocument/2006/relationships/slideLayout" Target="../slideLayouts/slideLayout399.xml"/><Relationship Id="rId60" Type="http://schemas.openxmlformats.org/officeDocument/2006/relationships/slideLayout" Target="../slideLayouts/slideLayout407.xml"/><Relationship Id="rId65" Type="http://schemas.openxmlformats.org/officeDocument/2006/relationships/image" Target="../media/image6.gif"/><Relationship Id="rId4" Type="http://schemas.openxmlformats.org/officeDocument/2006/relationships/slideLayout" Target="../slideLayouts/slideLayout351.xml"/><Relationship Id="rId9" Type="http://schemas.openxmlformats.org/officeDocument/2006/relationships/slideLayout" Target="../slideLayouts/slideLayout356.xml"/><Relationship Id="rId13" Type="http://schemas.openxmlformats.org/officeDocument/2006/relationships/slideLayout" Target="../slideLayouts/slideLayout360.xml"/><Relationship Id="rId18" Type="http://schemas.openxmlformats.org/officeDocument/2006/relationships/slideLayout" Target="../slideLayouts/slideLayout365.xml"/><Relationship Id="rId39" Type="http://schemas.openxmlformats.org/officeDocument/2006/relationships/slideLayout" Target="../slideLayouts/slideLayout386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8.xml"/><Relationship Id="rId3" Type="http://schemas.openxmlformats.org/officeDocument/2006/relationships/slideLayout" Target="../slideLayouts/slideLayout413.xml"/><Relationship Id="rId7" Type="http://schemas.openxmlformats.org/officeDocument/2006/relationships/slideLayout" Target="../slideLayouts/slideLayout417.xml"/><Relationship Id="rId2" Type="http://schemas.openxmlformats.org/officeDocument/2006/relationships/slideLayout" Target="../slideLayouts/slideLayout412.xml"/><Relationship Id="rId1" Type="http://schemas.openxmlformats.org/officeDocument/2006/relationships/slideLayout" Target="../slideLayouts/slideLayout411.xml"/><Relationship Id="rId6" Type="http://schemas.openxmlformats.org/officeDocument/2006/relationships/slideLayout" Target="../slideLayouts/slideLayout416.xml"/><Relationship Id="rId5" Type="http://schemas.openxmlformats.org/officeDocument/2006/relationships/slideLayout" Target="../slideLayouts/slideLayout415.xml"/><Relationship Id="rId10" Type="http://schemas.openxmlformats.org/officeDocument/2006/relationships/theme" Target="../theme/theme12.xml"/><Relationship Id="rId4" Type="http://schemas.openxmlformats.org/officeDocument/2006/relationships/slideLayout" Target="../slideLayouts/slideLayout414.xml"/><Relationship Id="rId9" Type="http://schemas.openxmlformats.org/officeDocument/2006/relationships/slideLayout" Target="../slideLayouts/slideLayout41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image" Target="../media/image1.gif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6" Type="http://schemas.openxmlformats.org/officeDocument/2006/relationships/image" Target="../media/image1.gif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/Relationships>
</file>

<file path=ppt/slideMasters/_rels/slideMaster4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73.xml"/><Relationship Id="rId21" Type="http://schemas.openxmlformats.org/officeDocument/2006/relationships/slideLayout" Target="../slideLayouts/slideLayout68.xml"/><Relationship Id="rId34" Type="http://schemas.openxmlformats.org/officeDocument/2006/relationships/slideLayout" Target="../slideLayouts/slideLayout81.xml"/><Relationship Id="rId42" Type="http://schemas.openxmlformats.org/officeDocument/2006/relationships/slideLayout" Target="../slideLayouts/slideLayout89.xml"/><Relationship Id="rId47" Type="http://schemas.openxmlformats.org/officeDocument/2006/relationships/slideLayout" Target="../slideLayouts/slideLayout94.xml"/><Relationship Id="rId50" Type="http://schemas.openxmlformats.org/officeDocument/2006/relationships/slideLayout" Target="../slideLayouts/slideLayout97.xml"/><Relationship Id="rId55" Type="http://schemas.openxmlformats.org/officeDocument/2006/relationships/slideLayout" Target="../slideLayouts/slideLayout102.xml"/><Relationship Id="rId63" Type="http://schemas.openxmlformats.org/officeDocument/2006/relationships/slideLayout" Target="../slideLayouts/slideLayout110.xml"/><Relationship Id="rId7" Type="http://schemas.openxmlformats.org/officeDocument/2006/relationships/slideLayout" Target="../slideLayouts/slideLayout54.xml"/><Relationship Id="rId2" Type="http://schemas.openxmlformats.org/officeDocument/2006/relationships/slideLayout" Target="../slideLayouts/slideLayout49.xml"/><Relationship Id="rId16" Type="http://schemas.openxmlformats.org/officeDocument/2006/relationships/slideLayout" Target="../slideLayouts/slideLayout63.xml"/><Relationship Id="rId29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58.xml"/><Relationship Id="rId24" Type="http://schemas.openxmlformats.org/officeDocument/2006/relationships/slideLayout" Target="../slideLayouts/slideLayout71.xml"/><Relationship Id="rId32" Type="http://schemas.openxmlformats.org/officeDocument/2006/relationships/slideLayout" Target="../slideLayouts/slideLayout79.xml"/><Relationship Id="rId37" Type="http://schemas.openxmlformats.org/officeDocument/2006/relationships/slideLayout" Target="../slideLayouts/slideLayout84.xml"/><Relationship Id="rId40" Type="http://schemas.openxmlformats.org/officeDocument/2006/relationships/slideLayout" Target="../slideLayouts/slideLayout87.xml"/><Relationship Id="rId45" Type="http://schemas.openxmlformats.org/officeDocument/2006/relationships/slideLayout" Target="../slideLayouts/slideLayout92.xml"/><Relationship Id="rId53" Type="http://schemas.openxmlformats.org/officeDocument/2006/relationships/slideLayout" Target="../slideLayouts/slideLayout100.xml"/><Relationship Id="rId58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52.xml"/><Relationship Id="rId61" Type="http://schemas.openxmlformats.org/officeDocument/2006/relationships/slideLayout" Target="../slideLayouts/slideLayout108.xml"/><Relationship Id="rId19" Type="http://schemas.openxmlformats.org/officeDocument/2006/relationships/slideLayout" Target="../slideLayouts/slideLayout66.xml"/><Relationship Id="rId14" Type="http://schemas.openxmlformats.org/officeDocument/2006/relationships/slideLayout" Target="../slideLayouts/slideLayout61.xml"/><Relationship Id="rId22" Type="http://schemas.openxmlformats.org/officeDocument/2006/relationships/slideLayout" Target="../slideLayouts/slideLayout69.xml"/><Relationship Id="rId27" Type="http://schemas.openxmlformats.org/officeDocument/2006/relationships/slideLayout" Target="../slideLayouts/slideLayout74.xml"/><Relationship Id="rId30" Type="http://schemas.openxmlformats.org/officeDocument/2006/relationships/slideLayout" Target="../slideLayouts/slideLayout77.xml"/><Relationship Id="rId35" Type="http://schemas.openxmlformats.org/officeDocument/2006/relationships/slideLayout" Target="../slideLayouts/slideLayout82.xml"/><Relationship Id="rId43" Type="http://schemas.openxmlformats.org/officeDocument/2006/relationships/slideLayout" Target="../slideLayouts/slideLayout90.xml"/><Relationship Id="rId48" Type="http://schemas.openxmlformats.org/officeDocument/2006/relationships/slideLayout" Target="../slideLayouts/slideLayout95.xml"/><Relationship Id="rId56" Type="http://schemas.openxmlformats.org/officeDocument/2006/relationships/slideLayout" Target="../slideLayouts/slideLayout103.xml"/><Relationship Id="rId64" Type="http://schemas.openxmlformats.org/officeDocument/2006/relationships/theme" Target="../theme/theme4.xml"/><Relationship Id="rId8" Type="http://schemas.openxmlformats.org/officeDocument/2006/relationships/slideLayout" Target="../slideLayouts/slideLayout55.xml"/><Relationship Id="rId51" Type="http://schemas.openxmlformats.org/officeDocument/2006/relationships/slideLayout" Target="../slideLayouts/slideLayout98.xml"/><Relationship Id="rId3" Type="http://schemas.openxmlformats.org/officeDocument/2006/relationships/slideLayout" Target="../slideLayouts/slideLayout50.xml"/><Relationship Id="rId12" Type="http://schemas.openxmlformats.org/officeDocument/2006/relationships/slideLayout" Target="../slideLayouts/slideLayout59.xml"/><Relationship Id="rId17" Type="http://schemas.openxmlformats.org/officeDocument/2006/relationships/slideLayout" Target="../slideLayouts/slideLayout64.xml"/><Relationship Id="rId25" Type="http://schemas.openxmlformats.org/officeDocument/2006/relationships/slideLayout" Target="../slideLayouts/slideLayout72.xml"/><Relationship Id="rId33" Type="http://schemas.openxmlformats.org/officeDocument/2006/relationships/slideLayout" Target="../slideLayouts/slideLayout80.xml"/><Relationship Id="rId38" Type="http://schemas.openxmlformats.org/officeDocument/2006/relationships/slideLayout" Target="../slideLayouts/slideLayout85.xml"/><Relationship Id="rId46" Type="http://schemas.openxmlformats.org/officeDocument/2006/relationships/slideLayout" Target="../slideLayouts/slideLayout93.xml"/><Relationship Id="rId59" Type="http://schemas.openxmlformats.org/officeDocument/2006/relationships/slideLayout" Target="../slideLayouts/slideLayout106.xml"/><Relationship Id="rId20" Type="http://schemas.openxmlformats.org/officeDocument/2006/relationships/slideLayout" Target="../slideLayouts/slideLayout67.xml"/><Relationship Id="rId41" Type="http://schemas.openxmlformats.org/officeDocument/2006/relationships/slideLayout" Target="../slideLayouts/slideLayout88.xml"/><Relationship Id="rId54" Type="http://schemas.openxmlformats.org/officeDocument/2006/relationships/slideLayout" Target="../slideLayouts/slideLayout101.xml"/><Relationship Id="rId62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5" Type="http://schemas.openxmlformats.org/officeDocument/2006/relationships/slideLayout" Target="../slideLayouts/slideLayout62.xml"/><Relationship Id="rId23" Type="http://schemas.openxmlformats.org/officeDocument/2006/relationships/slideLayout" Target="../slideLayouts/slideLayout70.xml"/><Relationship Id="rId28" Type="http://schemas.openxmlformats.org/officeDocument/2006/relationships/slideLayout" Target="../slideLayouts/slideLayout75.xml"/><Relationship Id="rId36" Type="http://schemas.openxmlformats.org/officeDocument/2006/relationships/slideLayout" Target="../slideLayouts/slideLayout83.xml"/><Relationship Id="rId49" Type="http://schemas.openxmlformats.org/officeDocument/2006/relationships/slideLayout" Target="../slideLayouts/slideLayout96.xml"/><Relationship Id="rId57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57.xml"/><Relationship Id="rId31" Type="http://schemas.openxmlformats.org/officeDocument/2006/relationships/slideLayout" Target="../slideLayouts/slideLayout78.xml"/><Relationship Id="rId44" Type="http://schemas.openxmlformats.org/officeDocument/2006/relationships/slideLayout" Target="../slideLayouts/slideLayout91.xml"/><Relationship Id="rId52" Type="http://schemas.openxmlformats.org/officeDocument/2006/relationships/slideLayout" Target="../slideLayouts/slideLayout99.xml"/><Relationship Id="rId60" Type="http://schemas.openxmlformats.org/officeDocument/2006/relationships/slideLayout" Target="../slideLayouts/slideLayout107.xml"/><Relationship Id="rId65" Type="http://schemas.openxmlformats.org/officeDocument/2006/relationships/image" Target="../media/image6.gif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3" Type="http://schemas.openxmlformats.org/officeDocument/2006/relationships/slideLayout" Target="../slideLayouts/slideLayout60.xml"/><Relationship Id="rId18" Type="http://schemas.openxmlformats.org/officeDocument/2006/relationships/slideLayout" Target="../slideLayouts/slideLayout65.xml"/><Relationship Id="rId39" Type="http://schemas.openxmlformats.org/officeDocument/2006/relationships/slideLayout" Target="../slideLayouts/slideLayout86.xml"/></Relationships>
</file>

<file path=ppt/slideMasters/_rels/slideMaster5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23.xml"/><Relationship Id="rId18" Type="http://schemas.openxmlformats.org/officeDocument/2006/relationships/slideLayout" Target="../slideLayouts/slideLayout128.xml"/><Relationship Id="rId26" Type="http://schemas.openxmlformats.org/officeDocument/2006/relationships/slideLayout" Target="../slideLayouts/slideLayout136.xml"/><Relationship Id="rId39" Type="http://schemas.openxmlformats.org/officeDocument/2006/relationships/slideLayout" Target="../slideLayouts/slideLayout149.xml"/><Relationship Id="rId21" Type="http://schemas.openxmlformats.org/officeDocument/2006/relationships/slideLayout" Target="../slideLayouts/slideLayout131.xml"/><Relationship Id="rId34" Type="http://schemas.openxmlformats.org/officeDocument/2006/relationships/slideLayout" Target="../slideLayouts/slideLayout144.xml"/><Relationship Id="rId42" Type="http://schemas.openxmlformats.org/officeDocument/2006/relationships/slideLayout" Target="../slideLayouts/slideLayout152.xml"/><Relationship Id="rId47" Type="http://schemas.openxmlformats.org/officeDocument/2006/relationships/slideLayout" Target="../slideLayouts/slideLayout157.xml"/><Relationship Id="rId50" Type="http://schemas.openxmlformats.org/officeDocument/2006/relationships/slideLayout" Target="../slideLayouts/slideLayout160.xml"/><Relationship Id="rId55" Type="http://schemas.openxmlformats.org/officeDocument/2006/relationships/slideLayout" Target="../slideLayouts/slideLayout165.xml"/><Relationship Id="rId7" Type="http://schemas.openxmlformats.org/officeDocument/2006/relationships/slideLayout" Target="../slideLayouts/slideLayout117.xml"/><Relationship Id="rId2" Type="http://schemas.openxmlformats.org/officeDocument/2006/relationships/slideLayout" Target="../slideLayouts/slideLayout112.xml"/><Relationship Id="rId16" Type="http://schemas.openxmlformats.org/officeDocument/2006/relationships/slideLayout" Target="../slideLayouts/slideLayout126.xml"/><Relationship Id="rId29" Type="http://schemas.openxmlformats.org/officeDocument/2006/relationships/slideLayout" Target="../slideLayouts/slideLayout139.xml"/><Relationship Id="rId11" Type="http://schemas.openxmlformats.org/officeDocument/2006/relationships/slideLayout" Target="../slideLayouts/slideLayout121.xml"/><Relationship Id="rId24" Type="http://schemas.openxmlformats.org/officeDocument/2006/relationships/slideLayout" Target="../slideLayouts/slideLayout134.xml"/><Relationship Id="rId32" Type="http://schemas.openxmlformats.org/officeDocument/2006/relationships/slideLayout" Target="../slideLayouts/slideLayout142.xml"/><Relationship Id="rId37" Type="http://schemas.openxmlformats.org/officeDocument/2006/relationships/slideLayout" Target="../slideLayouts/slideLayout147.xml"/><Relationship Id="rId40" Type="http://schemas.openxmlformats.org/officeDocument/2006/relationships/slideLayout" Target="../slideLayouts/slideLayout150.xml"/><Relationship Id="rId45" Type="http://schemas.openxmlformats.org/officeDocument/2006/relationships/slideLayout" Target="../slideLayouts/slideLayout155.xml"/><Relationship Id="rId53" Type="http://schemas.openxmlformats.org/officeDocument/2006/relationships/slideLayout" Target="../slideLayouts/slideLayout163.xml"/><Relationship Id="rId58" Type="http://schemas.openxmlformats.org/officeDocument/2006/relationships/theme" Target="../theme/theme5.xml"/><Relationship Id="rId5" Type="http://schemas.openxmlformats.org/officeDocument/2006/relationships/slideLayout" Target="../slideLayouts/slideLayout115.xml"/><Relationship Id="rId19" Type="http://schemas.openxmlformats.org/officeDocument/2006/relationships/slideLayout" Target="../slideLayouts/slideLayout129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Relationship Id="rId14" Type="http://schemas.openxmlformats.org/officeDocument/2006/relationships/slideLayout" Target="../slideLayouts/slideLayout124.xml"/><Relationship Id="rId22" Type="http://schemas.openxmlformats.org/officeDocument/2006/relationships/slideLayout" Target="../slideLayouts/slideLayout132.xml"/><Relationship Id="rId27" Type="http://schemas.openxmlformats.org/officeDocument/2006/relationships/slideLayout" Target="../slideLayouts/slideLayout137.xml"/><Relationship Id="rId30" Type="http://schemas.openxmlformats.org/officeDocument/2006/relationships/slideLayout" Target="../slideLayouts/slideLayout140.xml"/><Relationship Id="rId35" Type="http://schemas.openxmlformats.org/officeDocument/2006/relationships/slideLayout" Target="../slideLayouts/slideLayout145.xml"/><Relationship Id="rId43" Type="http://schemas.openxmlformats.org/officeDocument/2006/relationships/slideLayout" Target="../slideLayouts/slideLayout153.xml"/><Relationship Id="rId48" Type="http://schemas.openxmlformats.org/officeDocument/2006/relationships/slideLayout" Target="../slideLayouts/slideLayout158.xml"/><Relationship Id="rId56" Type="http://schemas.openxmlformats.org/officeDocument/2006/relationships/slideLayout" Target="../slideLayouts/slideLayout166.xml"/><Relationship Id="rId8" Type="http://schemas.openxmlformats.org/officeDocument/2006/relationships/slideLayout" Target="../slideLayouts/slideLayout118.xml"/><Relationship Id="rId51" Type="http://schemas.openxmlformats.org/officeDocument/2006/relationships/slideLayout" Target="../slideLayouts/slideLayout161.xml"/><Relationship Id="rId3" Type="http://schemas.openxmlformats.org/officeDocument/2006/relationships/slideLayout" Target="../slideLayouts/slideLayout113.xml"/><Relationship Id="rId12" Type="http://schemas.openxmlformats.org/officeDocument/2006/relationships/slideLayout" Target="../slideLayouts/slideLayout122.xml"/><Relationship Id="rId17" Type="http://schemas.openxmlformats.org/officeDocument/2006/relationships/slideLayout" Target="../slideLayouts/slideLayout127.xml"/><Relationship Id="rId25" Type="http://schemas.openxmlformats.org/officeDocument/2006/relationships/slideLayout" Target="../slideLayouts/slideLayout135.xml"/><Relationship Id="rId33" Type="http://schemas.openxmlformats.org/officeDocument/2006/relationships/slideLayout" Target="../slideLayouts/slideLayout143.xml"/><Relationship Id="rId38" Type="http://schemas.openxmlformats.org/officeDocument/2006/relationships/slideLayout" Target="../slideLayouts/slideLayout148.xml"/><Relationship Id="rId46" Type="http://schemas.openxmlformats.org/officeDocument/2006/relationships/slideLayout" Target="../slideLayouts/slideLayout156.xml"/><Relationship Id="rId59" Type="http://schemas.openxmlformats.org/officeDocument/2006/relationships/image" Target="../media/image6.gif"/><Relationship Id="rId20" Type="http://schemas.openxmlformats.org/officeDocument/2006/relationships/slideLayout" Target="../slideLayouts/slideLayout130.xml"/><Relationship Id="rId41" Type="http://schemas.openxmlformats.org/officeDocument/2006/relationships/slideLayout" Target="../slideLayouts/slideLayout151.xml"/><Relationship Id="rId54" Type="http://schemas.openxmlformats.org/officeDocument/2006/relationships/slideLayout" Target="../slideLayouts/slideLayout164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5" Type="http://schemas.openxmlformats.org/officeDocument/2006/relationships/slideLayout" Target="../slideLayouts/slideLayout125.xml"/><Relationship Id="rId23" Type="http://schemas.openxmlformats.org/officeDocument/2006/relationships/slideLayout" Target="../slideLayouts/slideLayout133.xml"/><Relationship Id="rId28" Type="http://schemas.openxmlformats.org/officeDocument/2006/relationships/slideLayout" Target="../slideLayouts/slideLayout138.xml"/><Relationship Id="rId36" Type="http://schemas.openxmlformats.org/officeDocument/2006/relationships/slideLayout" Target="../slideLayouts/slideLayout146.xml"/><Relationship Id="rId49" Type="http://schemas.openxmlformats.org/officeDocument/2006/relationships/slideLayout" Target="../slideLayouts/slideLayout159.xml"/><Relationship Id="rId57" Type="http://schemas.openxmlformats.org/officeDocument/2006/relationships/slideLayout" Target="../slideLayouts/slideLayout167.xml"/><Relationship Id="rId10" Type="http://schemas.openxmlformats.org/officeDocument/2006/relationships/slideLayout" Target="../slideLayouts/slideLayout120.xml"/><Relationship Id="rId31" Type="http://schemas.openxmlformats.org/officeDocument/2006/relationships/slideLayout" Target="../slideLayouts/slideLayout141.xml"/><Relationship Id="rId44" Type="http://schemas.openxmlformats.org/officeDocument/2006/relationships/slideLayout" Target="../slideLayouts/slideLayout154.xml"/><Relationship Id="rId52" Type="http://schemas.openxmlformats.org/officeDocument/2006/relationships/slideLayout" Target="../slideLayouts/slideLayout162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5.xml"/><Relationship Id="rId13" Type="http://schemas.openxmlformats.org/officeDocument/2006/relationships/slideLayout" Target="../slideLayouts/slideLayout180.xml"/><Relationship Id="rId18" Type="http://schemas.openxmlformats.org/officeDocument/2006/relationships/slideLayout" Target="../slideLayouts/slideLayout185.xml"/><Relationship Id="rId3" Type="http://schemas.openxmlformats.org/officeDocument/2006/relationships/slideLayout" Target="../slideLayouts/slideLayout170.xml"/><Relationship Id="rId21" Type="http://schemas.openxmlformats.org/officeDocument/2006/relationships/image" Target="../media/image15.png"/><Relationship Id="rId7" Type="http://schemas.openxmlformats.org/officeDocument/2006/relationships/slideLayout" Target="../slideLayouts/slideLayout174.xml"/><Relationship Id="rId12" Type="http://schemas.openxmlformats.org/officeDocument/2006/relationships/slideLayout" Target="../slideLayouts/slideLayout179.xml"/><Relationship Id="rId17" Type="http://schemas.openxmlformats.org/officeDocument/2006/relationships/slideLayout" Target="../slideLayouts/slideLayout184.xml"/><Relationship Id="rId2" Type="http://schemas.openxmlformats.org/officeDocument/2006/relationships/slideLayout" Target="../slideLayouts/slideLayout169.xml"/><Relationship Id="rId16" Type="http://schemas.openxmlformats.org/officeDocument/2006/relationships/slideLayout" Target="../slideLayouts/slideLayout183.xml"/><Relationship Id="rId20" Type="http://schemas.openxmlformats.org/officeDocument/2006/relationships/theme" Target="../theme/theme6.xml"/><Relationship Id="rId1" Type="http://schemas.openxmlformats.org/officeDocument/2006/relationships/slideLayout" Target="../slideLayouts/slideLayout168.xml"/><Relationship Id="rId6" Type="http://schemas.openxmlformats.org/officeDocument/2006/relationships/slideLayout" Target="../slideLayouts/slideLayout173.xml"/><Relationship Id="rId11" Type="http://schemas.openxmlformats.org/officeDocument/2006/relationships/slideLayout" Target="../slideLayouts/slideLayout178.xml"/><Relationship Id="rId5" Type="http://schemas.openxmlformats.org/officeDocument/2006/relationships/slideLayout" Target="../slideLayouts/slideLayout172.xml"/><Relationship Id="rId15" Type="http://schemas.openxmlformats.org/officeDocument/2006/relationships/slideLayout" Target="../slideLayouts/slideLayout182.xml"/><Relationship Id="rId10" Type="http://schemas.openxmlformats.org/officeDocument/2006/relationships/slideLayout" Target="../slideLayouts/slideLayout177.xml"/><Relationship Id="rId19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71.xml"/><Relationship Id="rId9" Type="http://schemas.openxmlformats.org/officeDocument/2006/relationships/slideLayout" Target="../slideLayouts/slideLayout176.xml"/><Relationship Id="rId14" Type="http://schemas.openxmlformats.org/officeDocument/2006/relationships/slideLayout" Target="../slideLayouts/slideLayout181.xml"/></Relationships>
</file>

<file path=ppt/slideMasters/_rels/slideMaster7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99.xml"/><Relationship Id="rId18" Type="http://schemas.openxmlformats.org/officeDocument/2006/relationships/slideLayout" Target="../slideLayouts/slideLayout204.xml"/><Relationship Id="rId26" Type="http://schemas.openxmlformats.org/officeDocument/2006/relationships/slideLayout" Target="../slideLayouts/slideLayout212.xml"/><Relationship Id="rId39" Type="http://schemas.openxmlformats.org/officeDocument/2006/relationships/slideLayout" Target="../slideLayouts/slideLayout225.xml"/><Relationship Id="rId21" Type="http://schemas.openxmlformats.org/officeDocument/2006/relationships/slideLayout" Target="../slideLayouts/slideLayout207.xml"/><Relationship Id="rId34" Type="http://schemas.openxmlformats.org/officeDocument/2006/relationships/slideLayout" Target="../slideLayouts/slideLayout220.xml"/><Relationship Id="rId42" Type="http://schemas.openxmlformats.org/officeDocument/2006/relationships/slideLayout" Target="../slideLayouts/slideLayout228.xml"/><Relationship Id="rId47" Type="http://schemas.openxmlformats.org/officeDocument/2006/relationships/slideLayout" Target="../slideLayouts/slideLayout233.xml"/><Relationship Id="rId50" Type="http://schemas.openxmlformats.org/officeDocument/2006/relationships/slideLayout" Target="../slideLayouts/slideLayout236.xml"/><Relationship Id="rId55" Type="http://schemas.openxmlformats.org/officeDocument/2006/relationships/slideLayout" Target="../slideLayouts/slideLayout241.xml"/><Relationship Id="rId7" Type="http://schemas.openxmlformats.org/officeDocument/2006/relationships/slideLayout" Target="../slideLayouts/slideLayout193.xml"/><Relationship Id="rId2" Type="http://schemas.openxmlformats.org/officeDocument/2006/relationships/slideLayout" Target="../slideLayouts/slideLayout188.xml"/><Relationship Id="rId16" Type="http://schemas.openxmlformats.org/officeDocument/2006/relationships/slideLayout" Target="../slideLayouts/slideLayout202.xml"/><Relationship Id="rId29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197.xml"/><Relationship Id="rId24" Type="http://schemas.openxmlformats.org/officeDocument/2006/relationships/slideLayout" Target="../slideLayouts/slideLayout210.xml"/><Relationship Id="rId32" Type="http://schemas.openxmlformats.org/officeDocument/2006/relationships/slideLayout" Target="../slideLayouts/slideLayout218.xml"/><Relationship Id="rId37" Type="http://schemas.openxmlformats.org/officeDocument/2006/relationships/slideLayout" Target="../slideLayouts/slideLayout223.xml"/><Relationship Id="rId40" Type="http://schemas.openxmlformats.org/officeDocument/2006/relationships/slideLayout" Target="../slideLayouts/slideLayout226.xml"/><Relationship Id="rId45" Type="http://schemas.openxmlformats.org/officeDocument/2006/relationships/slideLayout" Target="../slideLayouts/slideLayout231.xml"/><Relationship Id="rId53" Type="http://schemas.openxmlformats.org/officeDocument/2006/relationships/slideLayout" Target="../slideLayouts/slideLayout239.xml"/><Relationship Id="rId58" Type="http://schemas.openxmlformats.org/officeDocument/2006/relationships/image" Target="../media/image6.gif"/><Relationship Id="rId5" Type="http://schemas.openxmlformats.org/officeDocument/2006/relationships/slideLayout" Target="../slideLayouts/slideLayout191.xml"/><Relationship Id="rId19" Type="http://schemas.openxmlformats.org/officeDocument/2006/relationships/slideLayout" Target="../slideLayouts/slideLayout205.xml"/><Relationship Id="rId4" Type="http://schemas.openxmlformats.org/officeDocument/2006/relationships/slideLayout" Target="../slideLayouts/slideLayout190.xml"/><Relationship Id="rId9" Type="http://schemas.openxmlformats.org/officeDocument/2006/relationships/slideLayout" Target="../slideLayouts/slideLayout195.xml"/><Relationship Id="rId14" Type="http://schemas.openxmlformats.org/officeDocument/2006/relationships/slideLayout" Target="../slideLayouts/slideLayout200.xml"/><Relationship Id="rId22" Type="http://schemas.openxmlformats.org/officeDocument/2006/relationships/slideLayout" Target="../slideLayouts/slideLayout208.xml"/><Relationship Id="rId27" Type="http://schemas.openxmlformats.org/officeDocument/2006/relationships/slideLayout" Target="../slideLayouts/slideLayout213.xml"/><Relationship Id="rId30" Type="http://schemas.openxmlformats.org/officeDocument/2006/relationships/slideLayout" Target="../slideLayouts/slideLayout216.xml"/><Relationship Id="rId35" Type="http://schemas.openxmlformats.org/officeDocument/2006/relationships/slideLayout" Target="../slideLayouts/slideLayout221.xml"/><Relationship Id="rId43" Type="http://schemas.openxmlformats.org/officeDocument/2006/relationships/slideLayout" Target="../slideLayouts/slideLayout229.xml"/><Relationship Id="rId48" Type="http://schemas.openxmlformats.org/officeDocument/2006/relationships/slideLayout" Target="../slideLayouts/slideLayout234.xml"/><Relationship Id="rId56" Type="http://schemas.openxmlformats.org/officeDocument/2006/relationships/slideLayout" Target="../slideLayouts/slideLayout242.xml"/><Relationship Id="rId8" Type="http://schemas.openxmlformats.org/officeDocument/2006/relationships/slideLayout" Target="../slideLayouts/slideLayout194.xml"/><Relationship Id="rId51" Type="http://schemas.openxmlformats.org/officeDocument/2006/relationships/slideLayout" Target="../slideLayouts/slideLayout237.xml"/><Relationship Id="rId3" Type="http://schemas.openxmlformats.org/officeDocument/2006/relationships/slideLayout" Target="../slideLayouts/slideLayout189.xml"/><Relationship Id="rId12" Type="http://schemas.openxmlformats.org/officeDocument/2006/relationships/slideLayout" Target="../slideLayouts/slideLayout198.xml"/><Relationship Id="rId17" Type="http://schemas.openxmlformats.org/officeDocument/2006/relationships/slideLayout" Target="../slideLayouts/slideLayout203.xml"/><Relationship Id="rId25" Type="http://schemas.openxmlformats.org/officeDocument/2006/relationships/slideLayout" Target="../slideLayouts/slideLayout211.xml"/><Relationship Id="rId33" Type="http://schemas.openxmlformats.org/officeDocument/2006/relationships/slideLayout" Target="../slideLayouts/slideLayout219.xml"/><Relationship Id="rId38" Type="http://schemas.openxmlformats.org/officeDocument/2006/relationships/slideLayout" Target="../slideLayouts/slideLayout224.xml"/><Relationship Id="rId46" Type="http://schemas.openxmlformats.org/officeDocument/2006/relationships/slideLayout" Target="../slideLayouts/slideLayout232.xml"/><Relationship Id="rId20" Type="http://schemas.openxmlformats.org/officeDocument/2006/relationships/slideLayout" Target="../slideLayouts/slideLayout206.xml"/><Relationship Id="rId41" Type="http://schemas.openxmlformats.org/officeDocument/2006/relationships/slideLayout" Target="../slideLayouts/slideLayout227.xml"/><Relationship Id="rId54" Type="http://schemas.openxmlformats.org/officeDocument/2006/relationships/slideLayout" Target="../slideLayouts/slideLayout240.xml"/><Relationship Id="rId1" Type="http://schemas.openxmlformats.org/officeDocument/2006/relationships/slideLayout" Target="../slideLayouts/slideLayout187.xml"/><Relationship Id="rId6" Type="http://schemas.openxmlformats.org/officeDocument/2006/relationships/slideLayout" Target="../slideLayouts/slideLayout192.xml"/><Relationship Id="rId15" Type="http://schemas.openxmlformats.org/officeDocument/2006/relationships/slideLayout" Target="../slideLayouts/slideLayout201.xml"/><Relationship Id="rId23" Type="http://schemas.openxmlformats.org/officeDocument/2006/relationships/slideLayout" Target="../slideLayouts/slideLayout209.xml"/><Relationship Id="rId28" Type="http://schemas.openxmlformats.org/officeDocument/2006/relationships/slideLayout" Target="../slideLayouts/slideLayout214.xml"/><Relationship Id="rId36" Type="http://schemas.openxmlformats.org/officeDocument/2006/relationships/slideLayout" Target="../slideLayouts/slideLayout222.xml"/><Relationship Id="rId49" Type="http://schemas.openxmlformats.org/officeDocument/2006/relationships/slideLayout" Target="../slideLayouts/slideLayout235.xml"/><Relationship Id="rId57" Type="http://schemas.openxmlformats.org/officeDocument/2006/relationships/theme" Target="../theme/theme7.xml"/><Relationship Id="rId10" Type="http://schemas.openxmlformats.org/officeDocument/2006/relationships/slideLayout" Target="../slideLayouts/slideLayout196.xml"/><Relationship Id="rId31" Type="http://schemas.openxmlformats.org/officeDocument/2006/relationships/slideLayout" Target="../slideLayouts/slideLayout217.xml"/><Relationship Id="rId44" Type="http://schemas.openxmlformats.org/officeDocument/2006/relationships/slideLayout" Target="../slideLayouts/slideLayout230.xml"/><Relationship Id="rId52" Type="http://schemas.openxmlformats.org/officeDocument/2006/relationships/slideLayout" Target="../slideLayouts/slideLayout238.xml"/></Relationships>
</file>

<file path=ppt/slideMasters/_rels/slideMaster8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8.xml"/><Relationship Id="rId21" Type="http://schemas.openxmlformats.org/officeDocument/2006/relationships/slideLayout" Target="../slideLayouts/slideLayout263.xml"/><Relationship Id="rId34" Type="http://schemas.openxmlformats.org/officeDocument/2006/relationships/slideLayout" Target="../slideLayouts/slideLayout276.xml"/><Relationship Id="rId42" Type="http://schemas.openxmlformats.org/officeDocument/2006/relationships/slideLayout" Target="../slideLayouts/slideLayout284.xml"/><Relationship Id="rId47" Type="http://schemas.openxmlformats.org/officeDocument/2006/relationships/slideLayout" Target="../slideLayouts/slideLayout289.xml"/><Relationship Id="rId50" Type="http://schemas.openxmlformats.org/officeDocument/2006/relationships/slideLayout" Target="../slideLayouts/slideLayout292.xml"/><Relationship Id="rId55" Type="http://schemas.openxmlformats.org/officeDocument/2006/relationships/slideLayout" Target="../slideLayouts/slideLayout297.xml"/><Relationship Id="rId63" Type="http://schemas.openxmlformats.org/officeDocument/2006/relationships/slideLayout" Target="../slideLayouts/slideLayout305.xml"/><Relationship Id="rId7" Type="http://schemas.openxmlformats.org/officeDocument/2006/relationships/slideLayout" Target="../slideLayouts/slideLayout249.xml"/><Relationship Id="rId2" Type="http://schemas.openxmlformats.org/officeDocument/2006/relationships/slideLayout" Target="../slideLayouts/slideLayout244.xml"/><Relationship Id="rId16" Type="http://schemas.openxmlformats.org/officeDocument/2006/relationships/slideLayout" Target="../slideLayouts/slideLayout258.xml"/><Relationship Id="rId29" Type="http://schemas.openxmlformats.org/officeDocument/2006/relationships/slideLayout" Target="../slideLayouts/slideLayout271.xml"/><Relationship Id="rId11" Type="http://schemas.openxmlformats.org/officeDocument/2006/relationships/slideLayout" Target="../slideLayouts/slideLayout253.xml"/><Relationship Id="rId24" Type="http://schemas.openxmlformats.org/officeDocument/2006/relationships/slideLayout" Target="../slideLayouts/slideLayout266.xml"/><Relationship Id="rId32" Type="http://schemas.openxmlformats.org/officeDocument/2006/relationships/slideLayout" Target="../slideLayouts/slideLayout274.xml"/><Relationship Id="rId37" Type="http://schemas.openxmlformats.org/officeDocument/2006/relationships/slideLayout" Target="../slideLayouts/slideLayout279.xml"/><Relationship Id="rId40" Type="http://schemas.openxmlformats.org/officeDocument/2006/relationships/slideLayout" Target="../slideLayouts/slideLayout282.xml"/><Relationship Id="rId45" Type="http://schemas.openxmlformats.org/officeDocument/2006/relationships/slideLayout" Target="../slideLayouts/slideLayout287.xml"/><Relationship Id="rId53" Type="http://schemas.openxmlformats.org/officeDocument/2006/relationships/slideLayout" Target="../slideLayouts/slideLayout295.xml"/><Relationship Id="rId58" Type="http://schemas.openxmlformats.org/officeDocument/2006/relationships/slideLayout" Target="../slideLayouts/slideLayout300.xml"/><Relationship Id="rId66" Type="http://schemas.openxmlformats.org/officeDocument/2006/relationships/image" Target="../media/image1.gif"/><Relationship Id="rId5" Type="http://schemas.openxmlformats.org/officeDocument/2006/relationships/slideLayout" Target="../slideLayouts/slideLayout247.xml"/><Relationship Id="rId61" Type="http://schemas.openxmlformats.org/officeDocument/2006/relationships/slideLayout" Target="../slideLayouts/slideLayout303.xml"/><Relationship Id="rId19" Type="http://schemas.openxmlformats.org/officeDocument/2006/relationships/slideLayout" Target="../slideLayouts/slideLayout261.xml"/><Relationship Id="rId14" Type="http://schemas.openxmlformats.org/officeDocument/2006/relationships/slideLayout" Target="../slideLayouts/slideLayout256.xml"/><Relationship Id="rId22" Type="http://schemas.openxmlformats.org/officeDocument/2006/relationships/slideLayout" Target="../slideLayouts/slideLayout264.xml"/><Relationship Id="rId27" Type="http://schemas.openxmlformats.org/officeDocument/2006/relationships/slideLayout" Target="../slideLayouts/slideLayout269.xml"/><Relationship Id="rId30" Type="http://schemas.openxmlformats.org/officeDocument/2006/relationships/slideLayout" Target="../slideLayouts/slideLayout272.xml"/><Relationship Id="rId35" Type="http://schemas.openxmlformats.org/officeDocument/2006/relationships/slideLayout" Target="../slideLayouts/slideLayout277.xml"/><Relationship Id="rId43" Type="http://schemas.openxmlformats.org/officeDocument/2006/relationships/slideLayout" Target="../slideLayouts/slideLayout285.xml"/><Relationship Id="rId48" Type="http://schemas.openxmlformats.org/officeDocument/2006/relationships/slideLayout" Target="../slideLayouts/slideLayout290.xml"/><Relationship Id="rId56" Type="http://schemas.openxmlformats.org/officeDocument/2006/relationships/slideLayout" Target="../slideLayouts/slideLayout298.xml"/><Relationship Id="rId64" Type="http://schemas.openxmlformats.org/officeDocument/2006/relationships/slideLayout" Target="../slideLayouts/slideLayout306.xml"/><Relationship Id="rId8" Type="http://schemas.openxmlformats.org/officeDocument/2006/relationships/slideLayout" Target="../slideLayouts/slideLayout250.xml"/><Relationship Id="rId51" Type="http://schemas.openxmlformats.org/officeDocument/2006/relationships/slideLayout" Target="../slideLayouts/slideLayout293.xml"/><Relationship Id="rId3" Type="http://schemas.openxmlformats.org/officeDocument/2006/relationships/slideLayout" Target="../slideLayouts/slideLayout245.xml"/><Relationship Id="rId12" Type="http://schemas.openxmlformats.org/officeDocument/2006/relationships/slideLayout" Target="../slideLayouts/slideLayout254.xml"/><Relationship Id="rId17" Type="http://schemas.openxmlformats.org/officeDocument/2006/relationships/slideLayout" Target="../slideLayouts/slideLayout259.xml"/><Relationship Id="rId25" Type="http://schemas.openxmlformats.org/officeDocument/2006/relationships/slideLayout" Target="../slideLayouts/slideLayout267.xml"/><Relationship Id="rId33" Type="http://schemas.openxmlformats.org/officeDocument/2006/relationships/slideLayout" Target="../slideLayouts/slideLayout275.xml"/><Relationship Id="rId38" Type="http://schemas.openxmlformats.org/officeDocument/2006/relationships/slideLayout" Target="../slideLayouts/slideLayout280.xml"/><Relationship Id="rId46" Type="http://schemas.openxmlformats.org/officeDocument/2006/relationships/slideLayout" Target="../slideLayouts/slideLayout288.xml"/><Relationship Id="rId59" Type="http://schemas.openxmlformats.org/officeDocument/2006/relationships/slideLayout" Target="../slideLayouts/slideLayout301.xml"/><Relationship Id="rId20" Type="http://schemas.openxmlformats.org/officeDocument/2006/relationships/slideLayout" Target="../slideLayouts/slideLayout262.xml"/><Relationship Id="rId41" Type="http://schemas.openxmlformats.org/officeDocument/2006/relationships/slideLayout" Target="../slideLayouts/slideLayout283.xml"/><Relationship Id="rId54" Type="http://schemas.openxmlformats.org/officeDocument/2006/relationships/slideLayout" Target="../slideLayouts/slideLayout296.xml"/><Relationship Id="rId62" Type="http://schemas.openxmlformats.org/officeDocument/2006/relationships/slideLayout" Target="../slideLayouts/slideLayout304.xml"/><Relationship Id="rId1" Type="http://schemas.openxmlformats.org/officeDocument/2006/relationships/slideLayout" Target="../slideLayouts/slideLayout243.xml"/><Relationship Id="rId6" Type="http://schemas.openxmlformats.org/officeDocument/2006/relationships/slideLayout" Target="../slideLayouts/slideLayout248.xml"/><Relationship Id="rId15" Type="http://schemas.openxmlformats.org/officeDocument/2006/relationships/slideLayout" Target="../slideLayouts/slideLayout257.xml"/><Relationship Id="rId23" Type="http://schemas.openxmlformats.org/officeDocument/2006/relationships/slideLayout" Target="../slideLayouts/slideLayout265.xml"/><Relationship Id="rId28" Type="http://schemas.openxmlformats.org/officeDocument/2006/relationships/slideLayout" Target="../slideLayouts/slideLayout270.xml"/><Relationship Id="rId36" Type="http://schemas.openxmlformats.org/officeDocument/2006/relationships/slideLayout" Target="../slideLayouts/slideLayout278.xml"/><Relationship Id="rId49" Type="http://schemas.openxmlformats.org/officeDocument/2006/relationships/slideLayout" Target="../slideLayouts/slideLayout291.xml"/><Relationship Id="rId57" Type="http://schemas.openxmlformats.org/officeDocument/2006/relationships/slideLayout" Target="../slideLayouts/slideLayout299.xml"/><Relationship Id="rId10" Type="http://schemas.openxmlformats.org/officeDocument/2006/relationships/slideLayout" Target="../slideLayouts/slideLayout252.xml"/><Relationship Id="rId31" Type="http://schemas.openxmlformats.org/officeDocument/2006/relationships/slideLayout" Target="../slideLayouts/slideLayout273.xml"/><Relationship Id="rId44" Type="http://schemas.openxmlformats.org/officeDocument/2006/relationships/slideLayout" Target="../slideLayouts/slideLayout286.xml"/><Relationship Id="rId52" Type="http://schemas.openxmlformats.org/officeDocument/2006/relationships/slideLayout" Target="../slideLayouts/slideLayout294.xml"/><Relationship Id="rId60" Type="http://schemas.openxmlformats.org/officeDocument/2006/relationships/slideLayout" Target="../slideLayouts/slideLayout302.xml"/><Relationship Id="rId65" Type="http://schemas.openxmlformats.org/officeDocument/2006/relationships/theme" Target="../theme/theme8.xml"/><Relationship Id="rId4" Type="http://schemas.openxmlformats.org/officeDocument/2006/relationships/slideLayout" Target="../slideLayouts/slideLayout246.xml"/><Relationship Id="rId9" Type="http://schemas.openxmlformats.org/officeDocument/2006/relationships/slideLayout" Target="../slideLayouts/slideLayout251.xml"/><Relationship Id="rId13" Type="http://schemas.openxmlformats.org/officeDocument/2006/relationships/slideLayout" Target="../slideLayouts/slideLayout255.xml"/><Relationship Id="rId18" Type="http://schemas.openxmlformats.org/officeDocument/2006/relationships/slideLayout" Target="../slideLayouts/slideLayout260.xml"/><Relationship Id="rId39" Type="http://schemas.openxmlformats.org/officeDocument/2006/relationships/slideLayout" Target="../slideLayouts/slideLayout281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4.xml"/><Relationship Id="rId13" Type="http://schemas.openxmlformats.org/officeDocument/2006/relationships/slideLayout" Target="../slideLayouts/slideLayout319.xml"/><Relationship Id="rId3" Type="http://schemas.openxmlformats.org/officeDocument/2006/relationships/slideLayout" Target="../slideLayouts/slideLayout309.xml"/><Relationship Id="rId7" Type="http://schemas.openxmlformats.org/officeDocument/2006/relationships/slideLayout" Target="../slideLayouts/slideLayout313.xml"/><Relationship Id="rId12" Type="http://schemas.openxmlformats.org/officeDocument/2006/relationships/slideLayout" Target="../slideLayouts/slideLayout318.xml"/><Relationship Id="rId2" Type="http://schemas.openxmlformats.org/officeDocument/2006/relationships/slideLayout" Target="../slideLayouts/slideLayout308.xml"/><Relationship Id="rId16" Type="http://schemas.openxmlformats.org/officeDocument/2006/relationships/image" Target="../media/image1.gif"/><Relationship Id="rId1" Type="http://schemas.openxmlformats.org/officeDocument/2006/relationships/slideLayout" Target="../slideLayouts/slideLayout307.xml"/><Relationship Id="rId6" Type="http://schemas.openxmlformats.org/officeDocument/2006/relationships/slideLayout" Target="../slideLayouts/slideLayout312.xml"/><Relationship Id="rId11" Type="http://schemas.openxmlformats.org/officeDocument/2006/relationships/slideLayout" Target="../slideLayouts/slideLayout317.xml"/><Relationship Id="rId5" Type="http://schemas.openxmlformats.org/officeDocument/2006/relationships/slideLayout" Target="../slideLayouts/slideLayout311.xml"/><Relationship Id="rId15" Type="http://schemas.openxmlformats.org/officeDocument/2006/relationships/theme" Target="../theme/theme9.xml"/><Relationship Id="rId10" Type="http://schemas.openxmlformats.org/officeDocument/2006/relationships/slideLayout" Target="../slideLayouts/slideLayout316.xml"/><Relationship Id="rId4" Type="http://schemas.openxmlformats.org/officeDocument/2006/relationships/slideLayout" Target="../slideLayouts/slideLayout310.xml"/><Relationship Id="rId9" Type="http://schemas.openxmlformats.org/officeDocument/2006/relationships/slideLayout" Target="../slideLayouts/slideLayout315.xml"/><Relationship Id="rId14" Type="http://schemas.openxmlformats.org/officeDocument/2006/relationships/slideLayout" Target="../slideLayouts/slideLayout3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AF7EE12-1B1F-6E41-A266-FC7AB4CE1D53}"/>
              </a:ext>
            </a:extLst>
          </p:cNvPr>
          <p:cNvGrpSpPr/>
          <p:nvPr/>
        </p:nvGrpSpPr>
        <p:grpSpPr>
          <a:xfrm>
            <a:off x="0" y="6244050"/>
            <a:ext cx="12192000" cy="613950"/>
            <a:chOff x="0" y="6244050"/>
            <a:chExt cx="12192000" cy="61395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FC71CB0-7E7B-994A-BB76-A471F125A5D5}"/>
                </a:ext>
              </a:extLst>
            </p:cNvPr>
            <p:cNvSpPr/>
            <p:nvPr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D3DE6A1C-3463-B344-8EA3-32F04801C3B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4000" y="6244050"/>
              <a:ext cx="504000" cy="50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1CF5B8-3843-4C44-B076-733FECA15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65600" cy="11927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B6448B-A8FE-8245-A530-8A5CB18A6A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8066" y="1802342"/>
            <a:ext cx="10965600" cy="4446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FE6130-EAEB-B04D-86A2-E9905AE4B9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93933" y="6498000"/>
            <a:ext cx="4846744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F428C4-5799-FC45-BFFF-784BF2BE36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5923" y="6498000"/>
            <a:ext cx="464127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pic>
        <p:nvPicPr>
          <p:cNvPr id="11" name="Graphic 6">
            <a:extLst>
              <a:ext uri="{FF2B5EF4-FFF2-40B4-BE49-F238E27FC236}">
                <a16:creationId xmlns:a16="http://schemas.microsoft.com/office/drawing/2014/main" id="{99C38C30-D4FE-4541-AAED-7567F19F1ADE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40093" y="6335796"/>
            <a:ext cx="320400" cy="32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046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7" r:id="rId1"/>
    <p:sldLayoutId id="2147484038" r:id="rId2"/>
    <p:sldLayoutId id="2147484039" r:id="rId3"/>
    <p:sldLayoutId id="2147484040" r:id="rId4"/>
    <p:sldLayoutId id="2147484041" r:id="rId5"/>
    <p:sldLayoutId id="2147484042" r:id="rId6"/>
    <p:sldLayoutId id="2147484043" r:id="rId7"/>
    <p:sldLayoutId id="2147484044" r:id="rId8"/>
    <p:sldLayoutId id="2147484045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hdr="0" dt="0"/>
  <p:txStyles>
    <p:titleStyle>
      <a:lvl1pPr marL="0" indent="0" algn="l" defTabSz="914400" rtl="0" eaLnBrk="1" latinLnBrk="0" hangingPunct="1">
        <a:lnSpc>
          <a:spcPct val="80000"/>
        </a:lnSpc>
        <a:spcBef>
          <a:spcPct val="0"/>
        </a:spcBef>
        <a:buNone/>
        <a:tabLst>
          <a:tab pos="1778000" algn="l"/>
        </a:tabLst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8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tabLst/>
        <a:defRPr sz="1800" b="1" kern="1200">
          <a:solidFill>
            <a:schemeClr val="bg2"/>
          </a:solidFill>
          <a:latin typeface="+mn-lt"/>
          <a:ea typeface="+mn-ea"/>
          <a:cs typeface="+mn-cs"/>
        </a:defRPr>
      </a:lvl2pPr>
      <a:lvl3pPr marL="293688" indent="-28575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7938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7938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226">
          <p15:clr>
            <a:srgbClr val="A4A3A4"/>
          </p15:clr>
        </p15:guide>
        <p15:guide id="4" pos="384">
          <p15:clr>
            <a:srgbClr val="F26B43"/>
          </p15:clr>
        </p15:guide>
        <p15:guide id="5" pos="7452">
          <p15:clr>
            <a:srgbClr val="A4A3A4"/>
          </p15:clr>
        </p15:guide>
        <p15:guide id="6" pos="7294">
          <p15:clr>
            <a:srgbClr val="F26B43"/>
          </p15:clr>
        </p15:guide>
        <p15:guide id="7" orient="horz" pos="4092">
          <p15:clr>
            <a:srgbClr val="A4A3A4"/>
          </p15:clr>
        </p15:guide>
        <p15:guide id="8" orient="horz" pos="224">
          <p15:clr>
            <a:srgbClr val="A4A3A4"/>
          </p15:clr>
        </p15:guide>
        <p15:guide id="9" orient="horz" pos="384">
          <p15:clr>
            <a:srgbClr val="F26B43"/>
          </p15:clr>
        </p15:guide>
        <p15:guide id="10" orient="horz" pos="3934">
          <p15:clr>
            <a:srgbClr val="F26B43"/>
          </p15:clr>
        </p15:guide>
        <p15:guide id="11" orient="horz" pos="1535">
          <p15:clr>
            <a:srgbClr val="F26B43"/>
          </p15:clr>
        </p15:guide>
      </p15:sldGuideLst>
    </p:ext>
  </p:extLst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E16E558-7B46-FD80-0530-EA162C8D2D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00" y="6296425"/>
            <a:ext cx="5382691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1">
                <a:solidFill>
                  <a:schemeClr val="tx1"/>
                </a:solidFill>
                <a:latin typeface="Poppins Light" pitchFamily="2" charset="77"/>
                <a:cs typeface="Poppins Light" pitchFamily="2" charset="77"/>
              </a:defRPr>
            </a:lvl1pPr>
          </a:lstStyle>
          <a:p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4050894-5538-1638-22C9-1AE0C5D957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8691" y="6296425"/>
            <a:ext cx="357625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tx1"/>
                </a:solidFill>
                <a:latin typeface="Poppins Light" pitchFamily="2" charset="77"/>
                <a:cs typeface="Poppins Light" pitchFamily="2" charset="77"/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84997E-868F-7161-FD80-0AB5EE9301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3309" y="1852409"/>
            <a:ext cx="10765383" cy="40391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4E957452-906A-4D83-78E1-6E866C22B9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309" y="630452"/>
            <a:ext cx="10765383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8F0974E-49C5-B960-B4F8-5964DD923856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raphic 4">
            <a:extLst>
              <a:ext uri="{FF2B5EF4-FFF2-40B4-BE49-F238E27FC236}">
                <a16:creationId xmlns:a16="http://schemas.microsoft.com/office/drawing/2014/main" id="{1A196204-FC1A-5216-AF83-73D0AFFCAFA0}"/>
              </a:ext>
            </a:extLst>
          </p:cNvPr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305436" y="6362533"/>
            <a:ext cx="1169392" cy="33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17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8" r:id="rId1"/>
    <p:sldLayoutId id="2147484049" r:id="rId2"/>
    <p:sldLayoutId id="2147484050" r:id="rId3"/>
    <p:sldLayoutId id="2147484051" r:id="rId4"/>
    <p:sldLayoutId id="2147484052" r:id="rId5"/>
    <p:sldLayoutId id="2147484053" r:id="rId6"/>
    <p:sldLayoutId id="2147484054" r:id="rId7"/>
    <p:sldLayoutId id="2147484055" r:id="rId8"/>
    <p:sldLayoutId id="2147484056" r:id="rId9"/>
    <p:sldLayoutId id="2147484057" r:id="rId10"/>
    <p:sldLayoutId id="2147484058" r:id="rId11"/>
    <p:sldLayoutId id="2147484059" r:id="rId12"/>
    <p:sldLayoutId id="2147484060" r:id="rId13"/>
    <p:sldLayoutId id="2147484061" r:id="rId14"/>
    <p:sldLayoutId id="2147484062" r:id="rId15"/>
    <p:sldLayoutId id="2147484063" r:id="rId16"/>
    <p:sldLayoutId id="2147484064" r:id="rId17"/>
    <p:sldLayoutId id="2147484065" r:id="rId18"/>
    <p:sldLayoutId id="2147484140" r:id="rId19"/>
    <p:sldLayoutId id="2147484142" r:id="rId20"/>
    <p:sldLayoutId id="2147484143" r:id="rId21"/>
    <p:sldLayoutId id="2147484144" r:id="rId22"/>
    <p:sldLayoutId id="2147484146" r:id="rId23"/>
    <p:sldLayoutId id="2147484149" r:id="rId24"/>
    <p:sldLayoutId id="2147484150" r:id="rId25"/>
    <p:sldLayoutId id="2147484151" r:id="rId26"/>
    <p:sldLayoutId id="2147484167" r:id="rId27"/>
  </p:sldLayoutIdLst>
  <p:hf hdr="0" dt="0"/>
  <p:txStyles>
    <p:titleStyle>
      <a:lvl1pPr algn="l" defTabSz="363702" rtl="0" eaLnBrk="1" latinLnBrk="0" hangingPunct="1">
        <a:lnSpc>
          <a:spcPct val="90000"/>
        </a:lnSpc>
        <a:spcBef>
          <a:spcPct val="0"/>
        </a:spcBef>
        <a:buNone/>
        <a:defRPr sz="2800" b="0" i="0" kern="1200" cap="none" baseline="0">
          <a:solidFill>
            <a:schemeClr val="tx1"/>
          </a:solidFill>
          <a:latin typeface="+mj-lt"/>
          <a:ea typeface="Poppins Medium" pitchFamily="2" charset="77"/>
          <a:cs typeface="Poppins Medium" pitchFamily="2" charset="77"/>
        </a:defRPr>
      </a:lvl1pPr>
    </p:titleStyle>
    <p:bodyStyle>
      <a:lvl1pPr marL="0" indent="0" algn="l" defTabSz="363702" rtl="0" eaLnBrk="1" latinLnBrk="0" hangingPunct="1">
        <a:lnSpc>
          <a:spcPct val="11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b="0" i="0" kern="1200">
          <a:solidFill>
            <a:schemeClr val="tx1"/>
          </a:solidFill>
          <a:latin typeface="+mn-lt"/>
          <a:ea typeface="+mn-ea"/>
          <a:cs typeface="Poppins ExtraLight" pitchFamily="2" charset="77"/>
        </a:defRPr>
      </a:lvl1pPr>
      <a:lvl2pPr marL="0" indent="0" algn="l" defTabSz="363702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/>
        <a:buNone/>
        <a:tabLst/>
        <a:defRPr sz="2000" b="0" i="0" kern="1200">
          <a:gradFill>
            <a:gsLst>
              <a:gs pos="0">
                <a:schemeClr val="accent2"/>
              </a:gs>
              <a:gs pos="100000">
                <a:schemeClr val="tx2"/>
              </a:gs>
            </a:gsLst>
            <a:lin ang="0" scaled="1"/>
          </a:gradFill>
          <a:latin typeface="+mj-lt"/>
          <a:ea typeface="+mn-ea"/>
          <a:cs typeface="Poppins Medium" pitchFamily="2" charset="77"/>
        </a:defRPr>
      </a:lvl2pPr>
      <a:lvl3pPr marL="356400" indent="-356400" algn="l" defTabSz="363702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1"/>
        </a:buClr>
        <a:buFont typeface="Arial" panose="020B0604020202020204" pitchFamily="34" charset="0"/>
        <a:buChar char="•"/>
        <a:tabLst/>
        <a:defRPr sz="1600" b="0" i="0" kern="1200">
          <a:solidFill>
            <a:schemeClr val="tx1"/>
          </a:solidFill>
          <a:latin typeface="+mn-lt"/>
          <a:ea typeface="+mn-ea"/>
          <a:cs typeface="Poppins ExtraLight" pitchFamily="2" charset="77"/>
        </a:defRPr>
      </a:lvl3pPr>
      <a:lvl4pPr marL="680400" indent="-320400" algn="l" defTabSz="363702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1"/>
        </a:buClr>
        <a:buFont typeface="Arial" panose="020B0604020202020204" pitchFamily="34" charset="0"/>
        <a:buChar char="•"/>
        <a:tabLst/>
        <a:defRPr sz="1600" b="0" i="0" kern="1200">
          <a:solidFill>
            <a:schemeClr val="tx1"/>
          </a:solidFill>
          <a:latin typeface="+mn-lt"/>
          <a:ea typeface="+mn-ea"/>
          <a:cs typeface="Poppins ExtraLight" pitchFamily="2" charset="77"/>
        </a:defRPr>
      </a:lvl4pPr>
      <a:lvl5pPr marL="3055" indent="0" algn="l" defTabSz="363702" rtl="0" eaLnBrk="1" latinLnBrk="0" hangingPunct="1">
        <a:lnSpc>
          <a:spcPct val="90000"/>
        </a:lnSpc>
        <a:spcBef>
          <a:spcPts val="199"/>
        </a:spcBef>
        <a:buFont typeface="Arial"/>
        <a:buNone/>
        <a:tabLst/>
        <a:defRPr sz="1600" b="1" kern="1200">
          <a:solidFill>
            <a:schemeClr val="tx1"/>
          </a:solidFill>
          <a:latin typeface="+mj-lt"/>
          <a:ea typeface="+mn-ea"/>
          <a:cs typeface="Poppins" pitchFamily="2" charset="77"/>
        </a:defRPr>
      </a:lvl5pPr>
      <a:lvl6pPr marL="1000180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6pPr>
      <a:lvl7pPr marL="1182032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7pPr>
      <a:lvl8pPr marL="1363883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8pPr>
      <a:lvl9pPr marL="1545734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1pPr>
      <a:lvl2pPr marL="181851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2pPr>
      <a:lvl3pPr marL="363702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3pPr>
      <a:lvl4pPr marL="545552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4pPr>
      <a:lvl5pPr marL="727404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5pPr>
      <a:lvl6pPr marL="909255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6pPr>
      <a:lvl7pPr marL="1091105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7pPr>
      <a:lvl8pPr marL="1272957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8pPr>
      <a:lvl9pPr marL="1454807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42">
          <p15:clr>
            <a:srgbClr val="FDE53C"/>
          </p15:clr>
        </p15:guide>
        <p15:guide id="6" orient="horz" pos="6407">
          <p15:clr>
            <a:srgbClr val="A4A3A4"/>
          </p15:clr>
        </p15:guide>
        <p15:guide id="10" orient="horz" pos="6588">
          <p15:clr>
            <a:srgbClr val="A4A3A4"/>
          </p15:clr>
        </p15:guide>
        <p15:guide id="37" pos="7680">
          <p15:clr>
            <a:srgbClr val="FFFFFF"/>
          </p15:clr>
        </p15:guide>
        <p15:guide id="41" orient="horz" pos="6289">
          <p15:clr>
            <a:srgbClr val="A4A3A4"/>
          </p15:clr>
        </p15:guide>
        <p15:guide id="51" pos="3232">
          <p15:clr>
            <a:srgbClr val="FDE53C"/>
          </p15:clr>
        </p15:guide>
        <p15:guide id="54" pos="4444">
          <p15:clr>
            <a:srgbClr val="FDE53C"/>
          </p15:clr>
        </p15:guide>
        <p15:guide id="59" pos="6062">
          <p15:clr>
            <a:srgbClr val="FDE53C"/>
          </p15:clr>
        </p15:guide>
        <p15:guide id="63" pos="7232">
          <p15:clr>
            <a:srgbClr val="FDE53C"/>
          </p15:clr>
        </p15:guide>
        <p15:guide id="67" orient="horz" pos="1160">
          <p15:clr>
            <a:srgbClr val="A4A3A4"/>
          </p15:clr>
        </p15:guide>
        <p15:guide id="69" orient="horz" pos="2160">
          <p15:clr>
            <a:srgbClr val="A4A3A4"/>
          </p15:clr>
        </p15:guide>
        <p15:guide id="71" pos="3840">
          <p15:clr>
            <a:srgbClr val="A4A3A4"/>
          </p15:clr>
        </p15:guide>
        <p15:guide id="74" orient="horz" pos="3922">
          <p15:clr>
            <a:srgbClr val="FDE53C"/>
          </p15:clr>
        </p15:guide>
        <p15:guide id="75" orient="horz" pos="4316">
          <p15:clr>
            <a:srgbClr val="FFFFFF"/>
          </p15:clr>
        </p15:guide>
        <p15:guide id="76" pos="509">
          <p15:clr>
            <a:srgbClr val="A4A3A4"/>
          </p15:clr>
        </p15:guide>
        <p15:guide id="77" orient="horz" pos="391">
          <p15:clr>
            <a:srgbClr val="FDE53C"/>
          </p15:clr>
        </p15:guide>
        <p15:guide id="78">
          <p15:clr>
            <a:srgbClr val="FFFFFF"/>
          </p15:clr>
        </p15:guide>
        <p15:guide id="79" orient="horz">
          <p15:clr>
            <a:srgbClr val="FFFFFF"/>
          </p15:clr>
        </p15:guide>
      </p15:sldGuideLst>
    </p:ext>
  </p:extLst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E16E558-7B46-FD80-0530-EA162C8D2D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79525" y="6169025"/>
            <a:ext cx="4495800" cy="6826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4050894-5538-1638-22C9-1AE0C5D957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5261" y="6362299"/>
            <a:ext cx="494264" cy="2960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fld id="{667D9463-A7A5-4F37-880A-608AF7CBB95D}" type="slidenum">
              <a:rPr lang="es-MX" smtClean="0"/>
              <a:t>‹Nº›</a:t>
            </a:fld>
            <a:endParaRPr lang="es-MX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84997E-868F-7161-FD80-0AB5EE9301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85261" y="2060575"/>
            <a:ext cx="10765383" cy="40391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4E957452-906A-4D83-78E1-6E866C22B9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279724"/>
            <a:ext cx="10765383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37BCA4A-AD74-2AC4-6377-FE8BF930FB75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A10A0E9D-08F9-8B2F-0713-810BB6931CC6}"/>
              </a:ext>
            </a:extLst>
          </p:cNvPr>
          <p:cNvPicPr>
            <a:picLocks noChangeAspect="1"/>
          </p:cNvPicPr>
          <p:nvPr/>
        </p:nvPicPr>
        <p:blipFill>
          <a:blip r:embed="rId65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  <p:pic>
        <p:nvPicPr>
          <p:cNvPr id="8" name="Picture 4" descr="Ogilvy - UNA">
            <a:extLst>
              <a:ext uri="{FF2B5EF4-FFF2-40B4-BE49-F238E27FC236}">
                <a16:creationId xmlns:a16="http://schemas.microsoft.com/office/drawing/2014/main" id="{4E37D0CE-CEF9-4F59-B900-AD0C4712F4A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2841" y="6401488"/>
            <a:ext cx="703087" cy="274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0466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8" r:id="rId1"/>
    <p:sldLayoutId id="2147484069" r:id="rId2"/>
    <p:sldLayoutId id="2147484070" r:id="rId3"/>
    <p:sldLayoutId id="2147484071" r:id="rId4"/>
    <p:sldLayoutId id="2147484072" r:id="rId5"/>
    <p:sldLayoutId id="2147484073" r:id="rId6"/>
    <p:sldLayoutId id="2147484074" r:id="rId7"/>
    <p:sldLayoutId id="2147484075" r:id="rId8"/>
    <p:sldLayoutId id="2147484076" r:id="rId9"/>
    <p:sldLayoutId id="2147484077" r:id="rId10"/>
    <p:sldLayoutId id="2147484078" r:id="rId11"/>
    <p:sldLayoutId id="2147484079" r:id="rId12"/>
    <p:sldLayoutId id="2147484080" r:id="rId13"/>
    <p:sldLayoutId id="2147484081" r:id="rId14"/>
    <p:sldLayoutId id="2147484082" r:id="rId15"/>
    <p:sldLayoutId id="2147484083" r:id="rId16"/>
    <p:sldLayoutId id="2147484084" r:id="rId17"/>
    <p:sldLayoutId id="2147484085" r:id="rId18"/>
    <p:sldLayoutId id="2147484086" r:id="rId19"/>
    <p:sldLayoutId id="2147484087" r:id="rId20"/>
    <p:sldLayoutId id="2147484088" r:id="rId21"/>
    <p:sldLayoutId id="2147484089" r:id="rId22"/>
    <p:sldLayoutId id="2147484090" r:id="rId23"/>
    <p:sldLayoutId id="2147484091" r:id="rId24"/>
    <p:sldLayoutId id="2147484092" r:id="rId25"/>
    <p:sldLayoutId id="2147484093" r:id="rId26"/>
    <p:sldLayoutId id="2147484094" r:id="rId27"/>
    <p:sldLayoutId id="2147484095" r:id="rId28"/>
    <p:sldLayoutId id="2147484096" r:id="rId29"/>
    <p:sldLayoutId id="2147484097" r:id="rId30"/>
    <p:sldLayoutId id="2147484098" r:id="rId31"/>
    <p:sldLayoutId id="2147484099" r:id="rId32"/>
    <p:sldLayoutId id="2147484100" r:id="rId33"/>
    <p:sldLayoutId id="2147484101" r:id="rId34"/>
    <p:sldLayoutId id="2147484102" r:id="rId35"/>
    <p:sldLayoutId id="2147484103" r:id="rId36"/>
    <p:sldLayoutId id="2147484104" r:id="rId37"/>
    <p:sldLayoutId id="2147484105" r:id="rId38"/>
    <p:sldLayoutId id="2147484106" r:id="rId39"/>
    <p:sldLayoutId id="2147484107" r:id="rId40"/>
    <p:sldLayoutId id="2147484108" r:id="rId41"/>
    <p:sldLayoutId id="2147484109" r:id="rId42"/>
    <p:sldLayoutId id="2147484110" r:id="rId43"/>
    <p:sldLayoutId id="2147484111" r:id="rId44"/>
    <p:sldLayoutId id="2147484112" r:id="rId45"/>
    <p:sldLayoutId id="2147484113" r:id="rId46"/>
    <p:sldLayoutId id="2147484114" r:id="rId47"/>
    <p:sldLayoutId id="2147484115" r:id="rId48"/>
    <p:sldLayoutId id="2147484116" r:id="rId49"/>
    <p:sldLayoutId id="2147484117" r:id="rId50"/>
    <p:sldLayoutId id="2147484118" r:id="rId51"/>
    <p:sldLayoutId id="2147484119" r:id="rId52"/>
    <p:sldLayoutId id="2147484120" r:id="rId53"/>
    <p:sldLayoutId id="2147484121" r:id="rId54"/>
    <p:sldLayoutId id="2147484122" r:id="rId55"/>
    <p:sldLayoutId id="2147484123" r:id="rId56"/>
    <p:sldLayoutId id="2147484124" r:id="rId57"/>
    <p:sldLayoutId id="2147484125" r:id="rId58"/>
    <p:sldLayoutId id="2147484126" r:id="rId59"/>
    <p:sldLayoutId id="2147484127" r:id="rId60"/>
    <p:sldLayoutId id="2147484128" r:id="rId61"/>
    <p:sldLayoutId id="2147484129" r:id="rId62"/>
    <p:sldLayoutId id="2147484130" r:id="rId63"/>
  </p:sldLayoutIdLst>
  <p:hf hdr="0" dt="0"/>
  <p:txStyles>
    <p:titleStyle>
      <a:lvl1pPr algn="l" defTabSz="363702" rtl="0" eaLnBrk="1" latinLnBrk="0" hangingPunct="1">
        <a:lnSpc>
          <a:spcPct val="90000"/>
        </a:lnSpc>
        <a:spcBef>
          <a:spcPct val="0"/>
        </a:spcBef>
        <a:buNone/>
        <a:defRPr sz="2800" b="0" kern="1200" cap="none" baseline="0">
          <a:solidFill>
            <a:schemeClr val="tx1"/>
          </a:solidFill>
          <a:latin typeface="+mj-lt"/>
          <a:ea typeface="Century Gothic" charset="0"/>
          <a:cs typeface="Century Gothic" charset="0"/>
        </a:defRPr>
      </a:lvl1pPr>
    </p:titleStyle>
    <p:bodyStyle>
      <a:lvl1pPr marL="0" indent="0" algn="l" defTabSz="363702" rtl="0" eaLnBrk="1" latinLnBrk="0" hangingPunct="1">
        <a:lnSpc>
          <a:spcPct val="11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363702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/>
        <a:buNone/>
        <a:tabLst/>
        <a:defRPr sz="2000" b="0" kern="1200">
          <a:solidFill>
            <a:schemeClr val="tx2"/>
          </a:solidFill>
          <a:latin typeface="+mn-lt"/>
          <a:ea typeface="+mn-ea"/>
          <a:cs typeface="+mn-cs"/>
        </a:defRPr>
      </a:lvl2pPr>
      <a:lvl3pPr marL="356400" indent="-356400" algn="l" defTabSz="363702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2"/>
        </a:buClr>
        <a:buFont typeface="System Font Regular"/>
        <a:buChar char="⏤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80400" indent="-320400" algn="l" defTabSz="363702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2"/>
        </a:buClr>
        <a:buFont typeface="System Font Regular"/>
        <a:buChar char="⏤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3055" indent="0" algn="l" defTabSz="363702" rtl="0" eaLnBrk="1" latinLnBrk="0" hangingPunct="1">
        <a:lnSpc>
          <a:spcPct val="90000"/>
        </a:lnSpc>
        <a:spcBef>
          <a:spcPts val="199"/>
        </a:spcBef>
        <a:buFont typeface="Arial"/>
        <a:buNone/>
        <a:tabLst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1000180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6pPr>
      <a:lvl7pPr marL="1182032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7pPr>
      <a:lvl8pPr marL="1363883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8pPr>
      <a:lvl9pPr marL="1545734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1pPr>
      <a:lvl2pPr marL="181851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2pPr>
      <a:lvl3pPr marL="363702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3pPr>
      <a:lvl4pPr marL="545552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4pPr>
      <a:lvl5pPr marL="727404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5pPr>
      <a:lvl6pPr marL="909255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6pPr>
      <a:lvl7pPr marL="1091105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7pPr>
      <a:lvl8pPr marL="1272957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8pPr>
      <a:lvl9pPr marL="1454807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04">
          <p15:clr>
            <a:srgbClr val="FDE53C"/>
          </p15:clr>
        </p15:guide>
        <p15:guide id="6" orient="horz" pos="6407">
          <p15:clr>
            <a:srgbClr val="A4A3A4"/>
          </p15:clr>
        </p15:guide>
        <p15:guide id="10" orient="horz" pos="6588">
          <p15:clr>
            <a:srgbClr val="A4A3A4"/>
          </p15:clr>
        </p15:guide>
        <p15:guide id="37" pos="7680">
          <p15:clr>
            <a:srgbClr val="FFFFFF"/>
          </p15:clr>
        </p15:guide>
        <p15:guide id="41" orient="horz" pos="6289">
          <p15:clr>
            <a:srgbClr val="A4A3A4"/>
          </p15:clr>
        </p15:guide>
        <p15:guide id="51" pos="3232">
          <p15:clr>
            <a:srgbClr val="FDE53C"/>
          </p15:clr>
        </p15:guide>
        <p15:guide id="54" pos="4444">
          <p15:clr>
            <a:srgbClr val="FDE53C"/>
          </p15:clr>
        </p15:guide>
        <p15:guide id="59" pos="6062">
          <p15:clr>
            <a:srgbClr val="FDE53C"/>
          </p15:clr>
        </p15:guide>
        <p15:guide id="63" pos="7279">
          <p15:clr>
            <a:srgbClr val="FDE53C"/>
          </p15:clr>
        </p15:guide>
        <p15:guide id="64" orient="horz" pos="169">
          <p15:clr>
            <a:srgbClr val="A4A3A4"/>
          </p15:clr>
        </p15:guide>
        <p15:guide id="66" orient="horz" pos="862">
          <p15:clr>
            <a:srgbClr val="FFFFFF"/>
          </p15:clr>
        </p15:guide>
        <p15:guide id="67" orient="horz" pos="1298">
          <p15:clr>
            <a:srgbClr val="A4A3A4"/>
          </p15:clr>
        </p15:guide>
        <p15:guide id="69" orient="horz" pos="2160">
          <p15:clr>
            <a:srgbClr val="A4A3A4"/>
          </p15:clr>
        </p15:guide>
        <p15:guide id="71" pos="3840">
          <p15:clr>
            <a:srgbClr val="A4A3A4"/>
          </p15:clr>
        </p15:guide>
        <p15:guide id="74" orient="horz" pos="3886">
          <p15:clr>
            <a:srgbClr val="FDE53C"/>
          </p15:clr>
        </p15:guide>
        <p15:guide id="75" orient="horz" pos="4316">
          <p15:clr>
            <a:srgbClr val="FFFFFF"/>
          </p15:clr>
        </p15:guide>
        <p15:guide id="76" pos="491">
          <p15:clr>
            <a:srgbClr val="A4A3A4"/>
          </p15:clr>
        </p15:guide>
        <p15:guide id="77" orient="horz" pos="430">
          <p15:clr>
            <a:srgbClr val="FFFFFF"/>
          </p15:clr>
        </p15:guide>
        <p15:guide id="78">
          <p15:clr>
            <a:srgbClr val="FFFFFF"/>
          </p15:clr>
        </p15:guide>
        <p15:guide id="79" orient="horz">
          <p15:clr>
            <a:srgbClr val="FFFFFF"/>
          </p15:clr>
        </p15:guide>
        <p15:guide id="80" orient="horz" pos="1944">
          <p15:clr>
            <a:srgbClr val="FFFFFF"/>
          </p15:clr>
        </p15:guide>
      </p15:sldGuideLst>
    </p:ext>
  </p:extLst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B7D6E0B-77FF-8914-0FAF-70CAA75708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152" y="365125"/>
            <a:ext cx="1145133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45C5FC-9FE4-9BF8-7F75-632D5B699C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4152" y="1825625"/>
            <a:ext cx="1145133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22C618-0C3C-FAD9-419F-0832AB47ED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4151" y="6356350"/>
            <a:ext cx="29873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fld id="{2E9613FE-C7BC-9A4E-8386-3040D40A7C08}" type="datetimeFigureOut">
              <a:rPr lang="en-US" smtClean="0"/>
              <a:pPr/>
              <a:t>11/15/24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1941A7-1E16-DB6E-F569-9513A47C33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55521" y="6356350"/>
            <a:ext cx="44809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4F8912-6892-0E6C-4CD4-6629291837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18183" y="6356350"/>
            <a:ext cx="29873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fld id="{1D2FF683-30C7-9841-9BDC-A2600A1AB658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736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9" r:id="rId1"/>
    <p:sldLayoutId id="2147484170" r:id="rId2"/>
    <p:sldLayoutId id="2147484171" r:id="rId3"/>
    <p:sldLayoutId id="2147484172" r:id="rId4"/>
    <p:sldLayoutId id="2147484173" r:id="rId5"/>
    <p:sldLayoutId id="2147484174" r:id="rId6"/>
    <p:sldLayoutId id="2147484175" r:id="rId7"/>
    <p:sldLayoutId id="2147484176" r:id="rId8"/>
    <p:sldLayoutId id="214748417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i="0" kern="1200">
          <a:solidFill>
            <a:schemeClr val="tx1"/>
          </a:solidFill>
          <a:latin typeface="Inter ExtraBold" panose="02000503000000020004" pitchFamily="2" charset="0"/>
          <a:ea typeface="Inter ExtraBold" panose="02000503000000020004" pitchFamily="2" charset="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Inter" panose="02000503000000020004" pitchFamily="2" charset="0"/>
          <a:ea typeface="Inter" panose="02000503000000020004" pitchFamily="2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Inter" panose="02000503000000020004" pitchFamily="2" charset="0"/>
          <a:ea typeface="Inter" panose="02000503000000020004" pitchFamily="2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Inter" panose="02000503000000020004" pitchFamily="2" charset="0"/>
          <a:ea typeface="Inter" panose="02000503000000020004" pitchFamily="2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Inter" panose="02000503000000020004" pitchFamily="2" charset="0"/>
          <a:ea typeface="Inter" panose="02000503000000020004" pitchFamily="2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Inter" panose="02000503000000020004" pitchFamily="2" charset="0"/>
          <a:ea typeface="Inter" panose="02000503000000020004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32">
          <p15:clr>
            <a:srgbClr val="F26B43"/>
          </p15:clr>
        </p15:guide>
        <p15:guide id="2" pos="432">
          <p15:clr>
            <a:srgbClr val="F26B43"/>
          </p15:clr>
        </p15:guide>
        <p15:guide id="3" pos="7248">
          <p15:clr>
            <a:srgbClr val="F26B43"/>
          </p15:clr>
        </p15:guide>
        <p15:guide id="4" orient="horz" pos="3888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AF7EE12-1B1F-6E41-A266-FC7AB4CE1D53}"/>
              </a:ext>
            </a:extLst>
          </p:cNvPr>
          <p:cNvGrpSpPr/>
          <p:nvPr userDrawn="1"/>
        </p:nvGrpSpPr>
        <p:grpSpPr>
          <a:xfrm>
            <a:off x="0" y="6244050"/>
            <a:ext cx="12192000" cy="613950"/>
            <a:chOff x="0" y="6244050"/>
            <a:chExt cx="12192000" cy="61395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FC71CB0-7E7B-994A-BB76-A471F125A5D5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D3DE6A1C-3463-B344-8EA3-32F04801C3B6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5844000" y="6244050"/>
              <a:ext cx="504000" cy="50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1CF5B8-3843-4C44-B076-733FECA15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65600" cy="11927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B6448B-A8FE-8245-A530-8A5CB18A6A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8066" y="1802342"/>
            <a:ext cx="10965600" cy="4446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FE6130-EAEB-B04D-86A2-E9905AE4B9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93933" y="6498000"/>
            <a:ext cx="4846744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F428C4-5799-FC45-BFFF-784BF2BE36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5923" y="6498000"/>
            <a:ext cx="464127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fld id="{AB1D7550-0EB0-3A43-B3ED-278106F7B6C0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11" name="Graphic 6">
            <a:extLst>
              <a:ext uri="{FF2B5EF4-FFF2-40B4-BE49-F238E27FC236}">
                <a16:creationId xmlns:a16="http://schemas.microsoft.com/office/drawing/2014/main" id="{99C38C30-D4FE-4541-AAED-7567F19F1ADE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40093" y="6335796"/>
            <a:ext cx="320400" cy="32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169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</p:sldLayoutIdLst>
  <p:hf hdr="0" dt="0"/>
  <p:txStyles>
    <p:titleStyle>
      <a:lvl1pPr marL="0" indent="0" algn="l" defTabSz="914400" rtl="0" eaLnBrk="1" latinLnBrk="0" hangingPunct="1">
        <a:lnSpc>
          <a:spcPct val="80000"/>
        </a:lnSpc>
        <a:spcBef>
          <a:spcPct val="0"/>
        </a:spcBef>
        <a:buNone/>
        <a:tabLst>
          <a:tab pos="1778000" algn="l"/>
        </a:tabLst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8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tabLst/>
        <a:defRPr sz="1800" b="1" kern="1200">
          <a:solidFill>
            <a:schemeClr val="bg2"/>
          </a:solidFill>
          <a:latin typeface="+mn-lt"/>
          <a:ea typeface="+mn-ea"/>
          <a:cs typeface="+mn-cs"/>
        </a:defRPr>
      </a:lvl2pPr>
      <a:lvl3pPr marL="293688" indent="-28575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7938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7938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226">
          <p15:clr>
            <a:srgbClr val="A4A3A4"/>
          </p15:clr>
        </p15:guide>
        <p15:guide id="4" pos="384">
          <p15:clr>
            <a:srgbClr val="F26B43"/>
          </p15:clr>
        </p15:guide>
        <p15:guide id="5" pos="7452">
          <p15:clr>
            <a:srgbClr val="A4A3A4"/>
          </p15:clr>
        </p15:guide>
        <p15:guide id="6" pos="7294">
          <p15:clr>
            <a:srgbClr val="F26B43"/>
          </p15:clr>
        </p15:guide>
        <p15:guide id="7" orient="horz" pos="4092">
          <p15:clr>
            <a:srgbClr val="A4A3A4"/>
          </p15:clr>
        </p15:guide>
        <p15:guide id="8" orient="horz" pos="224">
          <p15:clr>
            <a:srgbClr val="A4A3A4"/>
          </p15:clr>
        </p15:guide>
        <p15:guide id="9" orient="horz" pos="384">
          <p15:clr>
            <a:srgbClr val="F26B43"/>
          </p15:clr>
        </p15:guide>
        <p15:guide id="10" orient="horz" pos="3934">
          <p15:clr>
            <a:srgbClr val="F26B43"/>
          </p15:clr>
        </p15:guide>
        <p15:guide id="11" orient="horz" pos="1535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AF7EE12-1B1F-6E41-A266-FC7AB4CE1D53}"/>
              </a:ext>
            </a:extLst>
          </p:cNvPr>
          <p:cNvGrpSpPr/>
          <p:nvPr userDrawn="1"/>
        </p:nvGrpSpPr>
        <p:grpSpPr>
          <a:xfrm>
            <a:off x="0" y="6244050"/>
            <a:ext cx="12192000" cy="613950"/>
            <a:chOff x="0" y="6244050"/>
            <a:chExt cx="12192000" cy="61395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FC71CB0-7E7B-994A-BB76-A471F125A5D5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D3DE6A1C-3463-B344-8EA3-32F04801C3B6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5844000" y="6244050"/>
              <a:ext cx="504000" cy="50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1CF5B8-3843-4C44-B076-733FECA15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65600" cy="11927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B6448B-A8FE-8245-A530-8A5CB18A6A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8066" y="1802342"/>
            <a:ext cx="10965600" cy="4446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FE6130-EAEB-B04D-86A2-E9905AE4B9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93933" y="6498000"/>
            <a:ext cx="4846744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F428C4-5799-FC45-BFFF-784BF2BE36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5923" y="6498000"/>
            <a:ext cx="464127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fld id="{AB1D7550-0EB0-3A43-B3ED-278106F7B6C0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11" name="Graphic 6">
            <a:extLst>
              <a:ext uri="{FF2B5EF4-FFF2-40B4-BE49-F238E27FC236}">
                <a16:creationId xmlns:a16="http://schemas.microsoft.com/office/drawing/2014/main" id="{99C38C30-D4FE-4541-AAED-7567F19F1ADE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40093" y="6335796"/>
            <a:ext cx="320400" cy="32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281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</p:sldLayoutIdLst>
  <p:hf hdr="0" dt="0"/>
  <p:txStyles>
    <p:titleStyle>
      <a:lvl1pPr marL="0" indent="0" algn="l" defTabSz="914400" rtl="0" eaLnBrk="1" latinLnBrk="0" hangingPunct="1">
        <a:lnSpc>
          <a:spcPct val="80000"/>
        </a:lnSpc>
        <a:spcBef>
          <a:spcPct val="0"/>
        </a:spcBef>
        <a:buNone/>
        <a:tabLst>
          <a:tab pos="1778000" algn="l"/>
        </a:tabLst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8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tabLst/>
        <a:defRPr sz="1800" b="1" kern="1200">
          <a:solidFill>
            <a:schemeClr val="bg2"/>
          </a:solidFill>
          <a:latin typeface="+mn-lt"/>
          <a:ea typeface="+mn-ea"/>
          <a:cs typeface="+mn-cs"/>
        </a:defRPr>
      </a:lvl2pPr>
      <a:lvl3pPr marL="293688" indent="-28575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7938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7938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226">
          <p15:clr>
            <a:srgbClr val="A4A3A4"/>
          </p15:clr>
        </p15:guide>
        <p15:guide id="4" pos="384">
          <p15:clr>
            <a:srgbClr val="F26B43"/>
          </p15:clr>
        </p15:guide>
        <p15:guide id="5" pos="7452">
          <p15:clr>
            <a:srgbClr val="A4A3A4"/>
          </p15:clr>
        </p15:guide>
        <p15:guide id="6" pos="7294">
          <p15:clr>
            <a:srgbClr val="F26B43"/>
          </p15:clr>
        </p15:guide>
        <p15:guide id="7" orient="horz" pos="4092">
          <p15:clr>
            <a:srgbClr val="A4A3A4"/>
          </p15:clr>
        </p15:guide>
        <p15:guide id="8" orient="horz" pos="224">
          <p15:clr>
            <a:srgbClr val="A4A3A4"/>
          </p15:clr>
        </p15:guide>
        <p15:guide id="9" orient="horz" pos="384">
          <p15:clr>
            <a:srgbClr val="F26B43"/>
          </p15:clr>
        </p15:guide>
        <p15:guide id="10" orient="horz" pos="3934">
          <p15:clr>
            <a:srgbClr val="F26B43"/>
          </p15:clr>
        </p15:guide>
        <p15:guide id="11" orient="horz" pos="1535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E16E558-7B46-FD80-0530-EA162C8D2D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79525" y="6169025"/>
            <a:ext cx="4495800" cy="6826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4050894-5538-1638-22C9-1AE0C5D957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5261" y="6362299"/>
            <a:ext cx="494264" cy="2960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fld id="{667D9463-A7A5-4F37-880A-608AF7CBB95D}" type="slidenum">
              <a:rPr lang="es-MX" smtClean="0"/>
              <a:t>‹Nº›</a:t>
            </a:fld>
            <a:endParaRPr lang="es-MX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84997E-868F-7161-FD80-0AB5EE9301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85261" y="2060575"/>
            <a:ext cx="10765383" cy="40391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4E957452-906A-4D83-78E1-6E866C22B9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279724"/>
            <a:ext cx="10765383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10A0E9D-08F9-8B2F-0713-810BB6931CC6}"/>
              </a:ext>
            </a:extLst>
          </p:cNvPr>
          <p:cNvPicPr>
            <a:picLocks noChangeAspect="1"/>
          </p:cNvPicPr>
          <p:nvPr/>
        </p:nvPicPr>
        <p:blipFill>
          <a:blip r:embed="rId65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513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3" r:id="rId13"/>
    <p:sldLayoutId id="2147483724" r:id="rId14"/>
    <p:sldLayoutId id="2147483725" r:id="rId15"/>
    <p:sldLayoutId id="2147483726" r:id="rId16"/>
    <p:sldLayoutId id="2147483727" r:id="rId17"/>
    <p:sldLayoutId id="2147483728" r:id="rId18"/>
    <p:sldLayoutId id="2147483729" r:id="rId19"/>
    <p:sldLayoutId id="2147483730" r:id="rId20"/>
    <p:sldLayoutId id="2147483731" r:id="rId21"/>
    <p:sldLayoutId id="2147483732" r:id="rId22"/>
    <p:sldLayoutId id="2147483733" r:id="rId23"/>
    <p:sldLayoutId id="2147483734" r:id="rId24"/>
    <p:sldLayoutId id="2147483735" r:id="rId25"/>
    <p:sldLayoutId id="2147483736" r:id="rId26"/>
    <p:sldLayoutId id="2147483737" r:id="rId27"/>
    <p:sldLayoutId id="2147483738" r:id="rId28"/>
    <p:sldLayoutId id="2147483739" r:id="rId29"/>
    <p:sldLayoutId id="2147483740" r:id="rId30"/>
    <p:sldLayoutId id="2147483741" r:id="rId31"/>
    <p:sldLayoutId id="2147483742" r:id="rId32"/>
    <p:sldLayoutId id="2147483743" r:id="rId33"/>
    <p:sldLayoutId id="2147483744" r:id="rId34"/>
    <p:sldLayoutId id="2147483745" r:id="rId35"/>
    <p:sldLayoutId id="2147483746" r:id="rId36"/>
    <p:sldLayoutId id="2147483747" r:id="rId37"/>
    <p:sldLayoutId id="2147483748" r:id="rId38"/>
    <p:sldLayoutId id="2147483749" r:id="rId39"/>
    <p:sldLayoutId id="2147483750" r:id="rId40"/>
    <p:sldLayoutId id="2147483751" r:id="rId41"/>
    <p:sldLayoutId id="2147483752" r:id="rId42"/>
    <p:sldLayoutId id="2147483753" r:id="rId43"/>
    <p:sldLayoutId id="2147483754" r:id="rId44"/>
    <p:sldLayoutId id="2147483755" r:id="rId45"/>
    <p:sldLayoutId id="2147483756" r:id="rId46"/>
    <p:sldLayoutId id="2147483757" r:id="rId47"/>
    <p:sldLayoutId id="2147483758" r:id="rId48"/>
    <p:sldLayoutId id="2147483759" r:id="rId49"/>
    <p:sldLayoutId id="2147483760" r:id="rId50"/>
    <p:sldLayoutId id="2147483761" r:id="rId51"/>
    <p:sldLayoutId id="2147483762" r:id="rId52"/>
    <p:sldLayoutId id="2147483763" r:id="rId53"/>
    <p:sldLayoutId id="2147483764" r:id="rId54"/>
    <p:sldLayoutId id="2147483765" r:id="rId55"/>
    <p:sldLayoutId id="2147483766" r:id="rId56"/>
    <p:sldLayoutId id="2147483768" r:id="rId57"/>
    <p:sldLayoutId id="2147483770" r:id="rId58"/>
    <p:sldLayoutId id="2147483771" r:id="rId59"/>
    <p:sldLayoutId id="2147483775" r:id="rId60"/>
    <p:sldLayoutId id="2147483776" r:id="rId61"/>
    <p:sldLayoutId id="2147484035" r:id="rId62"/>
    <p:sldLayoutId id="2147484046" r:id="rId63"/>
  </p:sldLayoutIdLst>
  <p:hf hdr="0" dt="0"/>
  <p:txStyles>
    <p:titleStyle>
      <a:lvl1pPr algn="l" defTabSz="363702" rtl="0" eaLnBrk="1" latinLnBrk="0" hangingPunct="1">
        <a:lnSpc>
          <a:spcPct val="90000"/>
        </a:lnSpc>
        <a:spcBef>
          <a:spcPct val="0"/>
        </a:spcBef>
        <a:buNone/>
        <a:defRPr sz="2800" b="0" kern="1200" cap="none" baseline="0">
          <a:solidFill>
            <a:schemeClr val="tx1"/>
          </a:solidFill>
          <a:latin typeface="+mj-lt"/>
          <a:ea typeface="Century Gothic" charset="0"/>
          <a:cs typeface="Century Gothic" charset="0"/>
        </a:defRPr>
      </a:lvl1pPr>
    </p:titleStyle>
    <p:bodyStyle>
      <a:lvl1pPr marL="0" indent="0" algn="l" defTabSz="363702" rtl="0" eaLnBrk="1" latinLnBrk="0" hangingPunct="1">
        <a:lnSpc>
          <a:spcPct val="11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363702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/>
        <a:buNone/>
        <a:tabLst/>
        <a:defRPr sz="2000" b="0" kern="1200">
          <a:solidFill>
            <a:schemeClr val="tx2"/>
          </a:solidFill>
          <a:latin typeface="+mn-lt"/>
          <a:ea typeface="+mn-ea"/>
          <a:cs typeface="+mn-cs"/>
        </a:defRPr>
      </a:lvl2pPr>
      <a:lvl3pPr marL="356400" indent="-356400" algn="l" defTabSz="363702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2"/>
        </a:buClr>
        <a:buFont typeface="System Font Regular"/>
        <a:buChar char="⏤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80400" indent="-320400" algn="l" defTabSz="363702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2"/>
        </a:buClr>
        <a:buFont typeface="System Font Regular"/>
        <a:buChar char="⏤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3055" indent="0" algn="l" defTabSz="363702" rtl="0" eaLnBrk="1" latinLnBrk="0" hangingPunct="1">
        <a:lnSpc>
          <a:spcPct val="90000"/>
        </a:lnSpc>
        <a:spcBef>
          <a:spcPts val="199"/>
        </a:spcBef>
        <a:buFont typeface="Arial"/>
        <a:buNone/>
        <a:tabLst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1000180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6pPr>
      <a:lvl7pPr marL="1182032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7pPr>
      <a:lvl8pPr marL="1363883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8pPr>
      <a:lvl9pPr marL="1545734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1pPr>
      <a:lvl2pPr marL="181851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2pPr>
      <a:lvl3pPr marL="363702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3pPr>
      <a:lvl4pPr marL="545552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4pPr>
      <a:lvl5pPr marL="727404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5pPr>
      <a:lvl6pPr marL="909255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6pPr>
      <a:lvl7pPr marL="1091105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7pPr>
      <a:lvl8pPr marL="1272957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8pPr>
      <a:lvl9pPr marL="1454807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04">
          <p15:clr>
            <a:srgbClr val="FDE53C"/>
          </p15:clr>
        </p15:guide>
        <p15:guide id="6" orient="horz" pos="6407">
          <p15:clr>
            <a:srgbClr val="A4A3A4"/>
          </p15:clr>
        </p15:guide>
        <p15:guide id="10" orient="horz" pos="6588">
          <p15:clr>
            <a:srgbClr val="A4A3A4"/>
          </p15:clr>
        </p15:guide>
        <p15:guide id="37" pos="7680">
          <p15:clr>
            <a:srgbClr val="FFFFFF"/>
          </p15:clr>
        </p15:guide>
        <p15:guide id="41" orient="horz" pos="6289">
          <p15:clr>
            <a:srgbClr val="A4A3A4"/>
          </p15:clr>
        </p15:guide>
        <p15:guide id="51" pos="3232">
          <p15:clr>
            <a:srgbClr val="FDE53C"/>
          </p15:clr>
        </p15:guide>
        <p15:guide id="54" pos="4444">
          <p15:clr>
            <a:srgbClr val="FDE53C"/>
          </p15:clr>
        </p15:guide>
        <p15:guide id="59" pos="6062">
          <p15:clr>
            <a:srgbClr val="FDE53C"/>
          </p15:clr>
        </p15:guide>
        <p15:guide id="63" pos="7279">
          <p15:clr>
            <a:srgbClr val="FDE53C"/>
          </p15:clr>
        </p15:guide>
        <p15:guide id="64" orient="horz" pos="169">
          <p15:clr>
            <a:srgbClr val="A4A3A4"/>
          </p15:clr>
        </p15:guide>
        <p15:guide id="66" orient="horz" pos="862">
          <p15:clr>
            <a:srgbClr val="FFFFFF"/>
          </p15:clr>
        </p15:guide>
        <p15:guide id="67" orient="horz" pos="1298">
          <p15:clr>
            <a:srgbClr val="A4A3A4"/>
          </p15:clr>
        </p15:guide>
        <p15:guide id="69" orient="horz" pos="2160">
          <p15:clr>
            <a:srgbClr val="A4A3A4"/>
          </p15:clr>
        </p15:guide>
        <p15:guide id="71" pos="3840">
          <p15:clr>
            <a:srgbClr val="A4A3A4"/>
          </p15:clr>
        </p15:guide>
        <p15:guide id="74" orient="horz" pos="3886">
          <p15:clr>
            <a:srgbClr val="FDE53C"/>
          </p15:clr>
        </p15:guide>
        <p15:guide id="75" orient="horz" pos="4316">
          <p15:clr>
            <a:srgbClr val="FFFFFF"/>
          </p15:clr>
        </p15:guide>
        <p15:guide id="76" pos="491">
          <p15:clr>
            <a:srgbClr val="A4A3A4"/>
          </p15:clr>
        </p15:guide>
        <p15:guide id="77" orient="horz" pos="430">
          <p15:clr>
            <a:srgbClr val="FFFFFF"/>
          </p15:clr>
        </p15:guide>
        <p15:guide id="78">
          <p15:clr>
            <a:srgbClr val="FFFFFF"/>
          </p15:clr>
        </p15:guide>
        <p15:guide id="79" orient="horz">
          <p15:clr>
            <a:srgbClr val="FFFFFF"/>
          </p15:clr>
        </p15:guide>
        <p15:guide id="80" orient="horz" pos="1944">
          <p15:clr>
            <a:srgbClr val="FFFFFF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0F404F86-5A46-6A8A-7F3C-9D06DE2A8222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E16E558-7B46-FD80-0530-EA162C8D2D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79525" y="6169025"/>
            <a:ext cx="4495800" cy="6826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4050894-5538-1638-22C9-1AE0C5D957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5261" y="6362299"/>
            <a:ext cx="494264" cy="2960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84997E-868F-7161-FD80-0AB5EE9301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85261" y="2060575"/>
            <a:ext cx="10765383" cy="40391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4E957452-906A-4D83-78E1-6E866C22B9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279724"/>
            <a:ext cx="10765383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37BCA4A-AD74-2AC4-6377-FE8BF930FB75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A10A0E9D-08F9-8B2F-0713-810BB6931CC6}"/>
              </a:ext>
            </a:extLst>
          </p:cNvPr>
          <p:cNvPicPr>
            <a:picLocks noChangeAspect="1"/>
          </p:cNvPicPr>
          <p:nvPr/>
        </p:nvPicPr>
        <p:blipFill>
          <a:blip r:embed="rId59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91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  <p:sldLayoutId id="2147483789" r:id="rId12"/>
    <p:sldLayoutId id="2147483790" r:id="rId13"/>
    <p:sldLayoutId id="2147483791" r:id="rId14"/>
    <p:sldLayoutId id="2147483792" r:id="rId15"/>
    <p:sldLayoutId id="2147483793" r:id="rId16"/>
    <p:sldLayoutId id="2147483794" r:id="rId17"/>
    <p:sldLayoutId id="2147483795" r:id="rId18"/>
    <p:sldLayoutId id="2147483796" r:id="rId19"/>
    <p:sldLayoutId id="2147483797" r:id="rId20"/>
    <p:sldLayoutId id="2147483798" r:id="rId21"/>
    <p:sldLayoutId id="2147483799" r:id="rId22"/>
    <p:sldLayoutId id="2147483800" r:id="rId23"/>
    <p:sldLayoutId id="2147483801" r:id="rId24"/>
    <p:sldLayoutId id="2147483802" r:id="rId25"/>
    <p:sldLayoutId id="2147483803" r:id="rId26"/>
    <p:sldLayoutId id="2147483804" r:id="rId27"/>
    <p:sldLayoutId id="2147483805" r:id="rId28"/>
    <p:sldLayoutId id="2147483806" r:id="rId29"/>
    <p:sldLayoutId id="2147483807" r:id="rId30"/>
    <p:sldLayoutId id="2147483808" r:id="rId31"/>
    <p:sldLayoutId id="2147483809" r:id="rId32"/>
    <p:sldLayoutId id="2147483810" r:id="rId33"/>
    <p:sldLayoutId id="2147483811" r:id="rId34"/>
    <p:sldLayoutId id="2147483812" r:id="rId35"/>
    <p:sldLayoutId id="2147483813" r:id="rId36"/>
    <p:sldLayoutId id="2147483814" r:id="rId37"/>
    <p:sldLayoutId id="2147483815" r:id="rId38"/>
    <p:sldLayoutId id="2147483816" r:id="rId39"/>
    <p:sldLayoutId id="2147483817" r:id="rId40"/>
    <p:sldLayoutId id="2147483818" r:id="rId41"/>
    <p:sldLayoutId id="2147483819" r:id="rId42"/>
    <p:sldLayoutId id="2147483820" r:id="rId43"/>
    <p:sldLayoutId id="2147483821" r:id="rId44"/>
    <p:sldLayoutId id="2147483822" r:id="rId45"/>
    <p:sldLayoutId id="2147483823" r:id="rId46"/>
    <p:sldLayoutId id="2147483824" r:id="rId47"/>
    <p:sldLayoutId id="2147483825" r:id="rId48"/>
    <p:sldLayoutId id="2147483826" r:id="rId49"/>
    <p:sldLayoutId id="2147483827" r:id="rId50"/>
    <p:sldLayoutId id="2147483828" r:id="rId51"/>
    <p:sldLayoutId id="2147483829" r:id="rId52"/>
    <p:sldLayoutId id="2147483830" r:id="rId53"/>
    <p:sldLayoutId id="2147483831" r:id="rId54"/>
    <p:sldLayoutId id="2147483832" r:id="rId55"/>
    <p:sldLayoutId id="2147483833" r:id="rId56"/>
    <p:sldLayoutId id="2147483938" r:id="rId57"/>
  </p:sldLayoutIdLst>
  <p:hf hdr="0" dt="0"/>
  <p:txStyles>
    <p:titleStyle>
      <a:lvl1pPr algn="l" defTabSz="363702" rtl="0" eaLnBrk="1" latinLnBrk="0" hangingPunct="1">
        <a:lnSpc>
          <a:spcPct val="90000"/>
        </a:lnSpc>
        <a:spcBef>
          <a:spcPct val="0"/>
        </a:spcBef>
        <a:buNone/>
        <a:defRPr sz="2800" b="0" kern="1200" cap="none" baseline="0">
          <a:solidFill>
            <a:schemeClr val="tx1"/>
          </a:solidFill>
          <a:latin typeface="+mj-lt"/>
          <a:ea typeface="Century Gothic" charset="0"/>
          <a:cs typeface="Century Gothic" charset="0"/>
        </a:defRPr>
      </a:lvl1pPr>
    </p:titleStyle>
    <p:bodyStyle>
      <a:lvl1pPr marL="0" indent="0" algn="l" defTabSz="363702" rtl="0" eaLnBrk="1" latinLnBrk="0" hangingPunct="1">
        <a:lnSpc>
          <a:spcPct val="11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363702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/>
        <a:buNone/>
        <a:tabLst/>
        <a:defRPr sz="2000" b="0" kern="1200">
          <a:solidFill>
            <a:schemeClr val="tx2"/>
          </a:solidFill>
          <a:latin typeface="+mn-lt"/>
          <a:ea typeface="+mn-ea"/>
          <a:cs typeface="+mn-cs"/>
        </a:defRPr>
      </a:lvl2pPr>
      <a:lvl3pPr marL="356400" indent="-356400" algn="l" defTabSz="363702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2"/>
        </a:buClr>
        <a:buFont typeface="System Font Regular"/>
        <a:buChar char="⏤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80400" indent="-320400" algn="l" defTabSz="363702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2"/>
        </a:buClr>
        <a:buFont typeface="System Font Regular"/>
        <a:buChar char="⏤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3055" indent="0" algn="l" defTabSz="363702" rtl="0" eaLnBrk="1" latinLnBrk="0" hangingPunct="1">
        <a:lnSpc>
          <a:spcPct val="90000"/>
        </a:lnSpc>
        <a:spcBef>
          <a:spcPts val="199"/>
        </a:spcBef>
        <a:buFont typeface="Arial"/>
        <a:buNone/>
        <a:tabLst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1000180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6pPr>
      <a:lvl7pPr marL="1182032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7pPr>
      <a:lvl8pPr marL="1363883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8pPr>
      <a:lvl9pPr marL="1545734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1pPr>
      <a:lvl2pPr marL="181851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2pPr>
      <a:lvl3pPr marL="363702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3pPr>
      <a:lvl4pPr marL="545552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4pPr>
      <a:lvl5pPr marL="727404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5pPr>
      <a:lvl6pPr marL="909255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6pPr>
      <a:lvl7pPr marL="1091105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7pPr>
      <a:lvl8pPr marL="1272957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8pPr>
      <a:lvl9pPr marL="1454807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04">
          <p15:clr>
            <a:srgbClr val="FDE53C"/>
          </p15:clr>
        </p15:guide>
        <p15:guide id="6" orient="horz" pos="6407">
          <p15:clr>
            <a:srgbClr val="A4A3A4"/>
          </p15:clr>
        </p15:guide>
        <p15:guide id="10" orient="horz" pos="6588">
          <p15:clr>
            <a:srgbClr val="A4A3A4"/>
          </p15:clr>
        </p15:guide>
        <p15:guide id="37" pos="7680">
          <p15:clr>
            <a:srgbClr val="FFFFFF"/>
          </p15:clr>
        </p15:guide>
        <p15:guide id="41" orient="horz" pos="6289">
          <p15:clr>
            <a:srgbClr val="A4A3A4"/>
          </p15:clr>
        </p15:guide>
        <p15:guide id="51" pos="3232">
          <p15:clr>
            <a:srgbClr val="FDE53C"/>
          </p15:clr>
        </p15:guide>
        <p15:guide id="54" pos="4444">
          <p15:clr>
            <a:srgbClr val="FDE53C"/>
          </p15:clr>
        </p15:guide>
        <p15:guide id="59" pos="6062">
          <p15:clr>
            <a:srgbClr val="FDE53C"/>
          </p15:clr>
        </p15:guide>
        <p15:guide id="63" pos="7279">
          <p15:clr>
            <a:srgbClr val="FDE53C"/>
          </p15:clr>
        </p15:guide>
        <p15:guide id="64" orient="horz" pos="169">
          <p15:clr>
            <a:srgbClr val="A4A3A4"/>
          </p15:clr>
        </p15:guide>
        <p15:guide id="66" orient="horz" pos="862">
          <p15:clr>
            <a:srgbClr val="FFFFFF"/>
          </p15:clr>
        </p15:guide>
        <p15:guide id="67" orient="horz" pos="1298">
          <p15:clr>
            <a:srgbClr val="A4A3A4"/>
          </p15:clr>
        </p15:guide>
        <p15:guide id="69" orient="horz" pos="2160">
          <p15:clr>
            <a:srgbClr val="A4A3A4"/>
          </p15:clr>
        </p15:guide>
        <p15:guide id="71" pos="3840">
          <p15:clr>
            <a:srgbClr val="A4A3A4"/>
          </p15:clr>
        </p15:guide>
        <p15:guide id="74" orient="horz" pos="3886">
          <p15:clr>
            <a:srgbClr val="FDE53C"/>
          </p15:clr>
        </p15:guide>
        <p15:guide id="75" orient="horz" pos="4316">
          <p15:clr>
            <a:srgbClr val="FFFFFF"/>
          </p15:clr>
        </p15:guide>
        <p15:guide id="76" pos="491">
          <p15:clr>
            <a:srgbClr val="A4A3A4"/>
          </p15:clr>
        </p15:guide>
        <p15:guide id="77" orient="horz" pos="430">
          <p15:clr>
            <a:srgbClr val="FFFFFF"/>
          </p15:clr>
        </p15:guide>
        <p15:guide id="78">
          <p15:clr>
            <a:srgbClr val="FFFFFF"/>
          </p15:clr>
        </p15:guide>
        <p15:guide id="79" orient="horz">
          <p15:clr>
            <a:srgbClr val="FFFFFF"/>
          </p15:clr>
        </p15:guide>
        <p15:guide id="80" orient="horz" pos="1944">
          <p15:clr>
            <a:srgbClr val="FFFFFF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AF7EE12-1B1F-6E41-A266-FC7AB4CE1D53}"/>
              </a:ext>
            </a:extLst>
          </p:cNvPr>
          <p:cNvGrpSpPr/>
          <p:nvPr/>
        </p:nvGrpSpPr>
        <p:grpSpPr>
          <a:xfrm>
            <a:off x="0" y="6244050"/>
            <a:ext cx="12192000" cy="613951"/>
            <a:chOff x="0" y="6244050"/>
            <a:chExt cx="12192000" cy="61395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FC71CB0-7E7B-994A-BB76-A471F125A5D5}"/>
                </a:ext>
              </a:extLst>
            </p:cNvPr>
            <p:cNvSpPr/>
            <p:nvPr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D3DE6A1C-3463-B344-8EA3-32F04801C3B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4000" y="6244050"/>
              <a:ext cx="504000" cy="50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/>
            </a:p>
          </p:txBody>
        </p:sp>
      </p:grp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1CF5B8-3843-4C44-B076-733FECA15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1"/>
            <a:ext cx="10965600" cy="119274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B6448B-A8FE-8245-A530-8A5CB18A6A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8067" y="1802341"/>
            <a:ext cx="10965600" cy="4446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FE6130-EAEB-B04D-86A2-E9905AE4B9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93933" y="6498000"/>
            <a:ext cx="4846744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F428C4-5799-FC45-BFFF-784BF2BE36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5925" y="6498000"/>
            <a:ext cx="464127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fld id="{AB1D7550-0EB0-3A43-B3ED-278106F7B6C0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BD2AA0BE-0C0E-F642-AB39-96F9643DA115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936697" y="6327669"/>
            <a:ext cx="318609" cy="318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828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  <p:sldLayoutId id="2147483846" r:id="rId12"/>
    <p:sldLayoutId id="2147483847" r:id="rId13"/>
    <p:sldLayoutId id="2147483848" r:id="rId14"/>
    <p:sldLayoutId id="2147483849" r:id="rId15"/>
    <p:sldLayoutId id="2147483850" r:id="rId16"/>
    <p:sldLayoutId id="2147483851" r:id="rId17"/>
    <p:sldLayoutId id="2147483852" r:id="rId18"/>
    <p:sldLayoutId id="2147483853" r:id="rId19"/>
  </p:sldLayoutIdLst>
  <p:hf hdr="0" dt="0"/>
  <p:txStyles>
    <p:titleStyle>
      <a:lvl1pPr marL="0" indent="0" algn="l" defTabSz="914377" rtl="0" eaLnBrk="1" latinLnBrk="0" hangingPunct="1">
        <a:lnSpc>
          <a:spcPct val="80000"/>
        </a:lnSpc>
        <a:spcBef>
          <a:spcPct val="0"/>
        </a:spcBef>
        <a:buNone/>
        <a:tabLst>
          <a:tab pos="1777956" algn="l"/>
        </a:tabLst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377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377" rtl="0" eaLnBrk="1" latinLnBrk="0" hangingPunct="1">
        <a:lnSpc>
          <a:spcPct val="8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tabLst/>
        <a:defRPr sz="1800" b="1" kern="1200">
          <a:solidFill>
            <a:schemeClr val="accent6"/>
          </a:solidFill>
          <a:latin typeface="+mn-lt"/>
          <a:ea typeface="+mn-ea"/>
          <a:cs typeface="+mn-cs"/>
        </a:defRPr>
      </a:lvl2pPr>
      <a:lvl3pPr marL="293681" indent="-285744" algn="l" defTabSz="914377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4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7938" indent="0" algn="l" defTabSz="914377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7938" indent="0" algn="l" defTabSz="914377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226">
          <p15:clr>
            <a:srgbClr val="A4A3A4"/>
          </p15:clr>
        </p15:guide>
        <p15:guide id="4" pos="384">
          <p15:clr>
            <a:srgbClr val="F26B43"/>
          </p15:clr>
        </p15:guide>
        <p15:guide id="5" pos="7452">
          <p15:clr>
            <a:srgbClr val="A4A3A4"/>
          </p15:clr>
        </p15:guide>
        <p15:guide id="6" pos="7294">
          <p15:clr>
            <a:srgbClr val="F26B43"/>
          </p15:clr>
        </p15:guide>
        <p15:guide id="7" orient="horz" pos="4092">
          <p15:clr>
            <a:srgbClr val="A4A3A4"/>
          </p15:clr>
        </p15:guide>
        <p15:guide id="8" orient="horz" pos="224">
          <p15:clr>
            <a:srgbClr val="A4A3A4"/>
          </p15:clr>
        </p15:guide>
        <p15:guide id="9" orient="horz" pos="384">
          <p15:clr>
            <a:srgbClr val="F26B43"/>
          </p15:clr>
        </p15:guide>
        <p15:guide id="10" orient="horz" pos="3934">
          <p15:clr>
            <a:srgbClr val="F26B43"/>
          </p15:clr>
        </p15:guide>
        <p15:guide id="11" orient="horz" pos="1535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0F404F86-5A46-6A8A-7F3C-9D06DE2A8222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E16E558-7B46-FD80-0530-EA162C8D2D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79525" y="6169025"/>
            <a:ext cx="4495800" cy="6826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4050894-5538-1638-22C9-1AE0C5D957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5261" y="6362299"/>
            <a:ext cx="494264" cy="2960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84997E-868F-7161-FD80-0AB5EE9301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85261" y="2060575"/>
            <a:ext cx="10765383" cy="40391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4E957452-906A-4D83-78E1-6E866C22B9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279724"/>
            <a:ext cx="10765383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37BCA4A-AD74-2AC4-6377-FE8BF930FB75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08B8E3A7-8156-2674-4383-E2F8B5FFEE01}"/>
              </a:ext>
            </a:extLst>
          </p:cNvPr>
          <p:cNvPicPr>
            <a:picLocks noChangeAspect="1"/>
          </p:cNvPicPr>
          <p:nvPr/>
        </p:nvPicPr>
        <p:blipFill>
          <a:blip r:embed="rId58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085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5" r:id="rId1"/>
    <p:sldLayoutId id="2147483856" r:id="rId2"/>
    <p:sldLayoutId id="2147483857" r:id="rId3"/>
    <p:sldLayoutId id="2147483858" r:id="rId4"/>
    <p:sldLayoutId id="2147483859" r:id="rId5"/>
    <p:sldLayoutId id="2147483860" r:id="rId6"/>
    <p:sldLayoutId id="2147483861" r:id="rId7"/>
    <p:sldLayoutId id="2147483862" r:id="rId8"/>
    <p:sldLayoutId id="2147483863" r:id="rId9"/>
    <p:sldLayoutId id="2147483864" r:id="rId10"/>
    <p:sldLayoutId id="2147483865" r:id="rId11"/>
    <p:sldLayoutId id="2147483866" r:id="rId12"/>
    <p:sldLayoutId id="2147483867" r:id="rId13"/>
    <p:sldLayoutId id="2147483868" r:id="rId14"/>
    <p:sldLayoutId id="2147483869" r:id="rId15"/>
    <p:sldLayoutId id="2147483870" r:id="rId16"/>
    <p:sldLayoutId id="2147483871" r:id="rId17"/>
    <p:sldLayoutId id="2147483872" r:id="rId18"/>
    <p:sldLayoutId id="2147483873" r:id="rId19"/>
    <p:sldLayoutId id="2147483874" r:id="rId20"/>
    <p:sldLayoutId id="2147483875" r:id="rId21"/>
    <p:sldLayoutId id="2147483876" r:id="rId22"/>
    <p:sldLayoutId id="2147483877" r:id="rId23"/>
    <p:sldLayoutId id="2147483878" r:id="rId24"/>
    <p:sldLayoutId id="2147483879" r:id="rId25"/>
    <p:sldLayoutId id="2147483880" r:id="rId26"/>
    <p:sldLayoutId id="2147483881" r:id="rId27"/>
    <p:sldLayoutId id="2147483882" r:id="rId28"/>
    <p:sldLayoutId id="2147483883" r:id="rId29"/>
    <p:sldLayoutId id="2147483884" r:id="rId30"/>
    <p:sldLayoutId id="2147483885" r:id="rId31"/>
    <p:sldLayoutId id="2147483886" r:id="rId32"/>
    <p:sldLayoutId id="2147483887" r:id="rId33"/>
    <p:sldLayoutId id="2147483888" r:id="rId34"/>
    <p:sldLayoutId id="2147483889" r:id="rId35"/>
    <p:sldLayoutId id="2147483890" r:id="rId36"/>
    <p:sldLayoutId id="2147483891" r:id="rId37"/>
    <p:sldLayoutId id="2147483892" r:id="rId38"/>
    <p:sldLayoutId id="2147483893" r:id="rId39"/>
    <p:sldLayoutId id="2147483894" r:id="rId40"/>
    <p:sldLayoutId id="2147483895" r:id="rId41"/>
    <p:sldLayoutId id="2147483896" r:id="rId42"/>
    <p:sldLayoutId id="2147483897" r:id="rId43"/>
    <p:sldLayoutId id="2147483898" r:id="rId44"/>
    <p:sldLayoutId id="2147483899" r:id="rId45"/>
    <p:sldLayoutId id="2147483900" r:id="rId46"/>
    <p:sldLayoutId id="2147483901" r:id="rId47"/>
    <p:sldLayoutId id="2147483902" r:id="rId48"/>
    <p:sldLayoutId id="2147483903" r:id="rId49"/>
    <p:sldLayoutId id="2147483904" r:id="rId50"/>
    <p:sldLayoutId id="2147483905" r:id="rId51"/>
    <p:sldLayoutId id="2147483906" r:id="rId52"/>
    <p:sldLayoutId id="2147483907" r:id="rId53"/>
    <p:sldLayoutId id="2147483908" r:id="rId54"/>
    <p:sldLayoutId id="2147483909" r:id="rId55"/>
    <p:sldLayoutId id="2147483910" r:id="rId56"/>
  </p:sldLayoutIdLst>
  <p:hf hdr="0" dt="0"/>
  <p:txStyles>
    <p:titleStyle>
      <a:lvl1pPr algn="l" defTabSz="363702" rtl="0" eaLnBrk="1" latinLnBrk="0" hangingPunct="1">
        <a:lnSpc>
          <a:spcPct val="90000"/>
        </a:lnSpc>
        <a:spcBef>
          <a:spcPct val="0"/>
        </a:spcBef>
        <a:buNone/>
        <a:defRPr sz="2800" b="0" kern="1200" cap="none" baseline="0">
          <a:solidFill>
            <a:schemeClr val="tx1"/>
          </a:solidFill>
          <a:latin typeface="+mj-lt"/>
          <a:ea typeface="Century Gothic" charset="0"/>
          <a:cs typeface="Century Gothic" charset="0"/>
        </a:defRPr>
      </a:lvl1pPr>
    </p:titleStyle>
    <p:bodyStyle>
      <a:lvl1pPr marL="0" indent="0" algn="l" defTabSz="363702" rtl="0" eaLnBrk="1" latinLnBrk="0" hangingPunct="1">
        <a:lnSpc>
          <a:spcPct val="11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363702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/>
        <a:buNone/>
        <a:tabLst/>
        <a:defRPr sz="2000" b="0" kern="1200">
          <a:solidFill>
            <a:schemeClr val="tx2"/>
          </a:solidFill>
          <a:latin typeface="+mn-lt"/>
          <a:ea typeface="+mn-ea"/>
          <a:cs typeface="+mn-cs"/>
        </a:defRPr>
      </a:lvl2pPr>
      <a:lvl3pPr marL="356400" indent="-356400" algn="l" defTabSz="363702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2"/>
        </a:buClr>
        <a:buFont typeface="System Font Regular"/>
        <a:buChar char="⏤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80400" indent="-320400" algn="l" defTabSz="363702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2"/>
        </a:buClr>
        <a:buFont typeface="System Font Regular"/>
        <a:buChar char="⏤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3055" indent="0" algn="l" defTabSz="363702" rtl="0" eaLnBrk="1" latinLnBrk="0" hangingPunct="1">
        <a:lnSpc>
          <a:spcPct val="90000"/>
        </a:lnSpc>
        <a:spcBef>
          <a:spcPts val="199"/>
        </a:spcBef>
        <a:buFont typeface="Arial"/>
        <a:buNone/>
        <a:tabLst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1000180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6pPr>
      <a:lvl7pPr marL="1182032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7pPr>
      <a:lvl8pPr marL="1363883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8pPr>
      <a:lvl9pPr marL="1545734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1pPr>
      <a:lvl2pPr marL="181851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2pPr>
      <a:lvl3pPr marL="363702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3pPr>
      <a:lvl4pPr marL="545552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4pPr>
      <a:lvl5pPr marL="727404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5pPr>
      <a:lvl6pPr marL="909255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6pPr>
      <a:lvl7pPr marL="1091105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7pPr>
      <a:lvl8pPr marL="1272957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8pPr>
      <a:lvl9pPr marL="1454807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04">
          <p15:clr>
            <a:srgbClr val="FDE53C"/>
          </p15:clr>
        </p15:guide>
        <p15:guide id="6" orient="horz" pos="6407">
          <p15:clr>
            <a:srgbClr val="A4A3A4"/>
          </p15:clr>
        </p15:guide>
        <p15:guide id="10" orient="horz" pos="6588">
          <p15:clr>
            <a:srgbClr val="A4A3A4"/>
          </p15:clr>
        </p15:guide>
        <p15:guide id="37" pos="7680">
          <p15:clr>
            <a:srgbClr val="FFFFFF"/>
          </p15:clr>
        </p15:guide>
        <p15:guide id="41" orient="horz" pos="6289">
          <p15:clr>
            <a:srgbClr val="A4A3A4"/>
          </p15:clr>
        </p15:guide>
        <p15:guide id="51" pos="3232">
          <p15:clr>
            <a:srgbClr val="FDE53C"/>
          </p15:clr>
        </p15:guide>
        <p15:guide id="54" pos="4444">
          <p15:clr>
            <a:srgbClr val="FDE53C"/>
          </p15:clr>
        </p15:guide>
        <p15:guide id="59" pos="6062">
          <p15:clr>
            <a:srgbClr val="FDE53C"/>
          </p15:clr>
        </p15:guide>
        <p15:guide id="63" pos="7279">
          <p15:clr>
            <a:srgbClr val="FDE53C"/>
          </p15:clr>
        </p15:guide>
        <p15:guide id="64" orient="horz" pos="169">
          <p15:clr>
            <a:srgbClr val="A4A3A4"/>
          </p15:clr>
        </p15:guide>
        <p15:guide id="66" orient="horz" pos="862">
          <p15:clr>
            <a:srgbClr val="FFFFFF"/>
          </p15:clr>
        </p15:guide>
        <p15:guide id="67" orient="horz" pos="1298">
          <p15:clr>
            <a:srgbClr val="A4A3A4"/>
          </p15:clr>
        </p15:guide>
        <p15:guide id="69" orient="horz" pos="2160">
          <p15:clr>
            <a:srgbClr val="A4A3A4"/>
          </p15:clr>
        </p15:guide>
        <p15:guide id="71" pos="3840">
          <p15:clr>
            <a:srgbClr val="A4A3A4"/>
          </p15:clr>
        </p15:guide>
        <p15:guide id="74" orient="horz" pos="3886">
          <p15:clr>
            <a:srgbClr val="FDE53C"/>
          </p15:clr>
        </p15:guide>
        <p15:guide id="75" orient="horz" pos="4316">
          <p15:clr>
            <a:srgbClr val="FFFFFF"/>
          </p15:clr>
        </p15:guide>
        <p15:guide id="76" pos="491">
          <p15:clr>
            <a:srgbClr val="A4A3A4"/>
          </p15:clr>
        </p15:guide>
        <p15:guide id="77" orient="horz" pos="430">
          <p15:clr>
            <a:srgbClr val="FFFFFF"/>
          </p15:clr>
        </p15:guide>
        <p15:guide id="78">
          <p15:clr>
            <a:srgbClr val="FFFFFF"/>
          </p15:clr>
        </p15:guide>
        <p15:guide id="79" orient="horz">
          <p15:clr>
            <a:srgbClr val="FFFFFF"/>
          </p15:clr>
        </p15:guide>
        <p15:guide id="80" orient="horz" pos="1944">
          <p15:clr>
            <a:srgbClr val="FFFFFF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AF7EE12-1B1F-6E41-A266-FC7AB4CE1D53}"/>
              </a:ext>
            </a:extLst>
          </p:cNvPr>
          <p:cNvGrpSpPr/>
          <p:nvPr/>
        </p:nvGrpSpPr>
        <p:grpSpPr>
          <a:xfrm>
            <a:off x="0" y="6244050"/>
            <a:ext cx="12192000" cy="613950"/>
            <a:chOff x="0" y="6244050"/>
            <a:chExt cx="12192000" cy="61395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FC71CB0-7E7B-994A-BB76-A471F125A5D5}"/>
                </a:ext>
              </a:extLst>
            </p:cNvPr>
            <p:cNvSpPr/>
            <p:nvPr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D3DE6A1C-3463-B344-8EA3-32F04801C3B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4000" y="6244050"/>
              <a:ext cx="504000" cy="50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1CF5B8-3843-4C44-B076-733FECA15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65600" cy="11927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B6448B-A8FE-8245-A530-8A5CB18A6A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8066" y="1802342"/>
            <a:ext cx="10965600" cy="4446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FE6130-EAEB-B04D-86A2-E9905AE4B9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93933" y="6498000"/>
            <a:ext cx="4846744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F428C4-5799-FC45-BFFF-784BF2BE36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5923" y="6498000"/>
            <a:ext cx="464127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fld id="{AB1D7550-0EB0-3A43-B3ED-278106F7B6C0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AAEED16-C424-F848-A022-D919E32FEDB0}"/>
              </a:ext>
            </a:extLst>
          </p:cNvPr>
          <p:cNvPicPr>
            <a:picLocks noChangeAspect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40093" y="6335796"/>
            <a:ext cx="320400" cy="32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077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0" r:id="rId1"/>
    <p:sldLayoutId id="2147483971" r:id="rId2"/>
    <p:sldLayoutId id="2147483972" r:id="rId3"/>
    <p:sldLayoutId id="2147483973" r:id="rId4"/>
    <p:sldLayoutId id="2147483974" r:id="rId5"/>
    <p:sldLayoutId id="2147483975" r:id="rId6"/>
    <p:sldLayoutId id="2147483976" r:id="rId7"/>
    <p:sldLayoutId id="2147483977" r:id="rId8"/>
    <p:sldLayoutId id="2147483978" r:id="rId9"/>
    <p:sldLayoutId id="2147483979" r:id="rId10"/>
    <p:sldLayoutId id="2147483980" r:id="rId11"/>
    <p:sldLayoutId id="2147483981" r:id="rId12"/>
    <p:sldLayoutId id="2147483982" r:id="rId13"/>
    <p:sldLayoutId id="2147483983" r:id="rId14"/>
    <p:sldLayoutId id="2147483984" r:id="rId15"/>
    <p:sldLayoutId id="2147483985" r:id="rId16"/>
    <p:sldLayoutId id="2147483986" r:id="rId17"/>
    <p:sldLayoutId id="2147483987" r:id="rId18"/>
    <p:sldLayoutId id="2147483988" r:id="rId19"/>
    <p:sldLayoutId id="2147483989" r:id="rId20"/>
    <p:sldLayoutId id="2147483990" r:id="rId21"/>
    <p:sldLayoutId id="2147483991" r:id="rId22"/>
    <p:sldLayoutId id="2147483992" r:id="rId23"/>
    <p:sldLayoutId id="2147483993" r:id="rId24"/>
    <p:sldLayoutId id="2147483994" r:id="rId25"/>
    <p:sldLayoutId id="2147483995" r:id="rId26"/>
    <p:sldLayoutId id="2147483996" r:id="rId27"/>
    <p:sldLayoutId id="2147483997" r:id="rId28"/>
    <p:sldLayoutId id="2147483998" r:id="rId29"/>
    <p:sldLayoutId id="2147483999" r:id="rId30"/>
    <p:sldLayoutId id="2147484000" r:id="rId31"/>
    <p:sldLayoutId id="2147484001" r:id="rId32"/>
    <p:sldLayoutId id="2147484002" r:id="rId33"/>
    <p:sldLayoutId id="2147484003" r:id="rId34"/>
    <p:sldLayoutId id="2147484004" r:id="rId35"/>
    <p:sldLayoutId id="2147484005" r:id="rId36"/>
    <p:sldLayoutId id="2147484006" r:id="rId37"/>
    <p:sldLayoutId id="2147484007" r:id="rId38"/>
    <p:sldLayoutId id="2147484008" r:id="rId39"/>
    <p:sldLayoutId id="2147484009" r:id="rId40"/>
    <p:sldLayoutId id="2147484010" r:id="rId41"/>
    <p:sldLayoutId id="2147484011" r:id="rId42"/>
    <p:sldLayoutId id="2147484012" r:id="rId43"/>
    <p:sldLayoutId id="2147484013" r:id="rId44"/>
    <p:sldLayoutId id="2147484014" r:id="rId45"/>
    <p:sldLayoutId id="2147484015" r:id="rId46"/>
    <p:sldLayoutId id="2147484016" r:id="rId47"/>
    <p:sldLayoutId id="2147484017" r:id="rId48"/>
    <p:sldLayoutId id="2147484018" r:id="rId49"/>
    <p:sldLayoutId id="2147484019" r:id="rId50"/>
    <p:sldLayoutId id="2147484020" r:id="rId51"/>
    <p:sldLayoutId id="2147484021" r:id="rId52"/>
    <p:sldLayoutId id="2147484022" r:id="rId53"/>
    <p:sldLayoutId id="2147484023" r:id="rId54"/>
    <p:sldLayoutId id="2147484024" r:id="rId55"/>
    <p:sldLayoutId id="2147484025" r:id="rId56"/>
    <p:sldLayoutId id="2147484026" r:id="rId57"/>
    <p:sldLayoutId id="2147484027" r:id="rId58"/>
    <p:sldLayoutId id="2147484028" r:id="rId59"/>
    <p:sldLayoutId id="2147484029" r:id="rId60"/>
    <p:sldLayoutId id="2147484030" r:id="rId61"/>
    <p:sldLayoutId id="2147484031" r:id="rId62"/>
    <p:sldLayoutId id="2147484032" r:id="rId63"/>
    <p:sldLayoutId id="2147484033" r:id="rId64"/>
  </p:sldLayoutIdLst>
  <p:hf hdr="0" dt="0"/>
  <p:txStyles>
    <p:titleStyle>
      <a:lvl1pPr marL="0" indent="0" algn="l" defTabSz="914400" rtl="0" eaLnBrk="1" latinLnBrk="0" hangingPunct="1">
        <a:lnSpc>
          <a:spcPct val="80000"/>
        </a:lnSpc>
        <a:spcBef>
          <a:spcPct val="0"/>
        </a:spcBef>
        <a:buNone/>
        <a:tabLst>
          <a:tab pos="1778000" algn="l"/>
        </a:tabLst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8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tabLst/>
        <a:defRPr sz="1800" b="1" kern="1200">
          <a:solidFill>
            <a:schemeClr val="accent6"/>
          </a:solidFill>
          <a:latin typeface="+mn-lt"/>
          <a:ea typeface="+mn-ea"/>
          <a:cs typeface="+mn-cs"/>
        </a:defRPr>
      </a:lvl2pPr>
      <a:lvl3pPr marL="293688" indent="-28575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4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7938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7938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226">
          <p15:clr>
            <a:srgbClr val="A4A3A4"/>
          </p15:clr>
        </p15:guide>
        <p15:guide id="4" pos="384">
          <p15:clr>
            <a:srgbClr val="F26B43"/>
          </p15:clr>
        </p15:guide>
        <p15:guide id="5" pos="7452">
          <p15:clr>
            <a:srgbClr val="A4A3A4"/>
          </p15:clr>
        </p15:guide>
        <p15:guide id="6" pos="7294">
          <p15:clr>
            <a:srgbClr val="F26B43"/>
          </p15:clr>
        </p15:guide>
        <p15:guide id="7" orient="horz" pos="4092">
          <p15:clr>
            <a:srgbClr val="A4A3A4"/>
          </p15:clr>
        </p15:guide>
        <p15:guide id="8" orient="horz" pos="224">
          <p15:clr>
            <a:srgbClr val="A4A3A4"/>
          </p15:clr>
        </p15:guide>
        <p15:guide id="9" orient="horz" pos="384">
          <p15:clr>
            <a:srgbClr val="F26B43"/>
          </p15:clr>
        </p15:guide>
        <p15:guide id="10" orient="horz" pos="3934">
          <p15:clr>
            <a:srgbClr val="F26B43"/>
          </p15:clr>
        </p15:guide>
        <p15:guide id="11" orient="horz" pos="1535">
          <p15:clr>
            <a:srgbClr val="F26B43"/>
          </p15:clr>
        </p15:guide>
      </p15:sldGuideLst>
    </p:ext>
  </p:extLst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AF7EE12-1B1F-6E41-A266-FC7AB4CE1D53}"/>
              </a:ext>
            </a:extLst>
          </p:cNvPr>
          <p:cNvGrpSpPr/>
          <p:nvPr userDrawn="1"/>
        </p:nvGrpSpPr>
        <p:grpSpPr>
          <a:xfrm>
            <a:off x="0" y="6244050"/>
            <a:ext cx="12192000" cy="613950"/>
            <a:chOff x="0" y="6244050"/>
            <a:chExt cx="12192000" cy="61395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FC71CB0-7E7B-994A-BB76-A471F125A5D5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D3DE6A1C-3463-B344-8EA3-32F04801C3B6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5844000" y="6244050"/>
              <a:ext cx="504000" cy="50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1CF5B8-3843-4C44-B076-733FECA15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65600" cy="11927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B6448B-A8FE-8245-A530-8A5CB18A6A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8066" y="1802342"/>
            <a:ext cx="10965600" cy="4446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FE6130-EAEB-B04D-86A2-E9905AE4B9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93933" y="6498000"/>
            <a:ext cx="4846744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F428C4-5799-FC45-BFFF-784BF2BE36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5923" y="6498000"/>
            <a:ext cx="464127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fld id="{AB1D7550-0EB0-3A43-B3ED-278106F7B6C0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11" name="Graphic 6">
            <a:extLst>
              <a:ext uri="{FF2B5EF4-FFF2-40B4-BE49-F238E27FC236}">
                <a16:creationId xmlns:a16="http://schemas.microsoft.com/office/drawing/2014/main" id="{99C38C30-D4FE-4541-AAED-7567F19F1ADE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40093" y="6335796"/>
            <a:ext cx="320400" cy="32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573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7" r:id="rId12"/>
    <p:sldLayoutId id="2147483668" r:id="rId13"/>
    <p:sldLayoutId id="2147483669" r:id="rId14"/>
  </p:sldLayoutIdLst>
  <p:hf hdr="0" dt="0"/>
  <p:txStyles>
    <p:titleStyle>
      <a:lvl1pPr marL="0" indent="0" algn="l" defTabSz="914400" rtl="0" eaLnBrk="1" latinLnBrk="0" hangingPunct="1">
        <a:lnSpc>
          <a:spcPct val="80000"/>
        </a:lnSpc>
        <a:spcBef>
          <a:spcPct val="0"/>
        </a:spcBef>
        <a:buNone/>
        <a:tabLst>
          <a:tab pos="1778000" algn="l"/>
        </a:tabLst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8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tabLst/>
        <a:defRPr sz="1800" b="1" kern="1200">
          <a:solidFill>
            <a:schemeClr val="bg2"/>
          </a:solidFill>
          <a:latin typeface="+mn-lt"/>
          <a:ea typeface="+mn-ea"/>
          <a:cs typeface="+mn-cs"/>
        </a:defRPr>
      </a:lvl2pPr>
      <a:lvl3pPr marL="293688" indent="-28575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7938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7938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226">
          <p15:clr>
            <a:srgbClr val="A4A3A4"/>
          </p15:clr>
        </p15:guide>
        <p15:guide id="4" pos="384">
          <p15:clr>
            <a:srgbClr val="F26B43"/>
          </p15:clr>
        </p15:guide>
        <p15:guide id="5" pos="7452">
          <p15:clr>
            <a:srgbClr val="A4A3A4"/>
          </p15:clr>
        </p15:guide>
        <p15:guide id="6" pos="7294">
          <p15:clr>
            <a:srgbClr val="F26B43"/>
          </p15:clr>
        </p15:guide>
        <p15:guide id="7" orient="horz" pos="4092">
          <p15:clr>
            <a:srgbClr val="A4A3A4"/>
          </p15:clr>
        </p15:guide>
        <p15:guide id="8" orient="horz" pos="224">
          <p15:clr>
            <a:srgbClr val="A4A3A4"/>
          </p15:clr>
        </p15:guide>
        <p15:guide id="9" orient="horz" pos="384">
          <p15:clr>
            <a:srgbClr val="F26B43"/>
          </p15:clr>
        </p15:guide>
        <p15:guide id="10" orient="horz" pos="3934">
          <p15:clr>
            <a:srgbClr val="F26B43"/>
          </p15:clr>
        </p15:guide>
        <p15:guide id="11" orient="horz" pos="1535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0.xml"/><Relationship Id="rId5" Type="http://schemas.openxmlformats.org/officeDocument/2006/relationships/image" Target="../media/image46.svg"/><Relationship Id="rId4" Type="http://schemas.openxmlformats.org/officeDocument/2006/relationships/image" Target="../media/image2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7" Type="http://schemas.openxmlformats.org/officeDocument/2006/relationships/chart" Target="../charts/chart1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21.xml"/><Relationship Id="rId6" Type="http://schemas.openxmlformats.org/officeDocument/2006/relationships/image" Target="../media/image56.png"/><Relationship Id="rId5" Type="http://schemas.openxmlformats.org/officeDocument/2006/relationships/image" Target="../media/image51.svg"/><Relationship Id="rId4" Type="http://schemas.openxmlformats.org/officeDocument/2006/relationships/image" Target="../media/image4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image" Target="../media/image63.png"/><Relationship Id="rId3" Type="http://schemas.openxmlformats.org/officeDocument/2006/relationships/slideLayout" Target="../slideLayouts/slideLayout321.xml"/><Relationship Id="rId7" Type="http://schemas.openxmlformats.org/officeDocument/2006/relationships/image" Target="../media/image51.svg"/><Relationship Id="rId12" Type="http://schemas.openxmlformats.org/officeDocument/2006/relationships/image" Target="../media/image62.jpe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49.png"/><Relationship Id="rId11" Type="http://schemas.openxmlformats.org/officeDocument/2006/relationships/image" Target="../media/image61.png"/><Relationship Id="rId5" Type="http://schemas.openxmlformats.org/officeDocument/2006/relationships/image" Target="../media/image57.png"/><Relationship Id="rId10" Type="http://schemas.openxmlformats.org/officeDocument/2006/relationships/image" Target="../media/image60.png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59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329.xml"/><Relationship Id="rId4" Type="http://schemas.openxmlformats.org/officeDocument/2006/relationships/image" Target="../media/image51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50.sv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27.xml"/><Relationship Id="rId6" Type="http://schemas.openxmlformats.org/officeDocument/2006/relationships/image" Target="../media/image49.png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34.xml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13" Type="http://schemas.openxmlformats.org/officeDocument/2006/relationships/image" Target="../media/image71.jpeg"/><Relationship Id="rId18" Type="http://schemas.openxmlformats.org/officeDocument/2006/relationships/chart" Target="../charts/chart19.xml"/><Relationship Id="rId3" Type="http://schemas.openxmlformats.org/officeDocument/2006/relationships/image" Target="../media/image66.jpeg"/><Relationship Id="rId21" Type="http://schemas.openxmlformats.org/officeDocument/2006/relationships/image" Target="../media/image74.png"/><Relationship Id="rId7" Type="http://schemas.openxmlformats.org/officeDocument/2006/relationships/image" Target="../media/image67.png"/><Relationship Id="rId12" Type="http://schemas.openxmlformats.org/officeDocument/2006/relationships/chart" Target="../charts/chart16.xml"/><Relationship Id="rId17" Type="http://schemas.openxmlformats.org/officeDocument/2006/relationships/chart" Target="../charts/chart18.xml"/><Relationship Id="rId25" Type="http://schemas.openxmlformats.org/officeDocument/2006/relationships/image" Target="../media/image78.jpeg"/><Relationship Id="rId2" Type="http://schemas.openxmlformats.org/officeDocument/2006/relationships/notesSlide" Target="../notesSlides/notesSlide11.xml"/><Relationship Id="rId16" Type="http://schemas.openxmlformats.org/officeDocument/2006/relationships/chart" Target="../charts/chart17.xml"/><Relationship Id="rId20" Type="http://schemas.openxmlformats.org/officeDocument/2006/relationships/image" Target="../media/image73.jpeg"/><Relationship Id="rId1" Type="http://schemas.openxmlformats.org/officeDocument/2006/relationships/slideLayout" Target="../slideLayouts/slideLayout321.xml"/><Relationship Id="rId6" Type="http://schemas.openxmlformats.org/officeDocument/2006/relationships/chart" Target="../charts/chart14.xml"/><Relationship Id="rId11" Type="http://schemas.openxmlformats.org/officeDocument/2006/relationships/chart" Target="../charts/chart15.xml"/><Relationship Id="rId24" Type="http://schemas.openxmlformats.org/officeDocument/2006/relationships/image" Target="../media/image77.png"/><Relationship Id="rId5" Type="http://schemas.openxmlformats.org/officeDocument/2006/relationships/chart" Target="../charts/chart13.xml"/><Relationship Id="rId15" Type="http://schemas.openxmlformats.org/officeDocument/2006/relationships/image" Target="../media/image72.png"/><Relationship Id="rId23" Type="http://schemas.openxmlformats.org/officeDocument/2006/relationships/image" Target="../media/image76.jpeg"/><Relationship Id="rId10" Type="http://schemas.openxmlformats.org/officeDocument/2006/relationships/image" Target="../media/image70.png"/><Relationship Id="rId19" Type="http://schemas.openxmlformats.org/officeDocument/2006/relationships/chart" Target="../charts/chart20.xml"/><Relationship Id="rId4" Type="http://schemas.openxmlformats.org/officeDocument/2006/relationships/chart" Target="../charts/chart12.xml"/><Relationship Id="rId9" Type="http://schemas.openxmlformats.org/officeDocument/2006/relationships/image" Target="../media/image69.png"/><Relationship Id="rId14" Type="http://schemas.openxmlformats.org/officeDocument/2006/relationships/image" Target="../media/image53.png"/><Relationship Id="rId22" Type="http://schemas.openxmlformats.org/officeDocument/2006/relationships/image" Target="../media/image7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13" Type="http://schemas.openxmlformats.org/officeDocument/2006/relationships/image" Target="../media/image87.svg"/><Relationship Id="rId3" Type="http://schemas.openxmlformats.org/officeDocument/2006/relationships/chart" Target="../charts/chart22.xml"/><Relationship Id="rId7" Type="http://schemas.openxmlformats.org/officeDocument/2006/relationships/image" Target="../media/image81.png"/><Relationship Id="rId12" Type="http://schemas.openxmlformats.org/officeDocument/2006/relationships/image" Target="../media/image86.png"/><Relationship Id="rId17" Type="http://schemas.openxmlformats.org/officeDocument/2006/relationships/chart" Target="../charts/chart25.xml"/><Relationship Id="rId2" Type="http://schemas.openxmlformats.org/officeDocument/2006/relationships/chart" Target="../charts/chart21.xml"/><Relationship Id="rId16" Type="http://schemas.openxmlformats.org/officeDocument/2006/relationships/chart" Target="../charts/chart24.xml"/><Relationship Id="rId1" Type="http://schemas.openxmlformats.org/officeDocument/2006/relationships/slideLayout" Target="../slideLayouts/slideLayout321.xml"/><Relationship Id="rId6" Type="http://schemas.openxmlformats.org/officeDocument/2006/relationships/image" Target="../media/image80.png"/><Relationship Id="rId11" Type="http://schemas.openxmlformats.org/officeDocument/2006/relationships/image" Target="../media/image85.svg"/><Relationship Id="rId5" Type="http://schemas.openxmlformats.org/officeDocument/2006/relationships/image" Target="../media/image79.png"/><Relationship Id="rId15" Type="http://schemas.openxmlformats.org/officeDocument/2006/relationships/image" Target="../media/image89.png"/><Relationship Id="rId10" Type="http://schemas.openxmlformats.org/officeDocument/2006/relationships/image" Target="../media/image84.png"/><Relationship Id="rId4" Type="http://schemas.openxmlformats.org/officeDocument/2006/relationships/chart" Target="../charts/chart23.xml"/><Relationship Id="rId9" Type="http://schemas.openxmlformats.org/officeDocument/2006/relationships/image" Target="../media/image83.png"/><Relationship Id="rId14" Type="http://schemas.openxmlformats.org/officeDocument/2006/relationships/image" Target="../media/image8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3" Type="http://schemas.openxmlformats.org/officeDocument/2006/relationships/image" Target="../media/image91.svg"/><Relationship Id="rId7" Type="http://schemas.openxmlformats.org/officeDocument/2006/relationships/image" Target="../media/image95.png"/><Relationship Id="rId12" Type="http://schemas.openxmlformats.org/officeDocument/2006/relationships/image" Target="../media/image100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321.xml"/><Relationship Id="rId6" Type="http://schemas.openxmlformats.org/officeDocument/2006/relationships/image" Target="../media/image94.svg"/><Relationship Id="rId11" Type="http://schemas.openxmlformats.org/officeDocument/2006/relationships/image" Target="../media/image99.png"/><Relationship Id="rId5" Type="http://schemas.openxmlformats.org/officeDocument/2006/relationships/image" Target="../media/image93.png"/><Relationship Id="rId10" Type="http://schemas.openxmlformats.org/officeDocument/2006/relationships/image" Target="../media/image98.png"/><Relationship Id="rId4" Type="http://schemas.openxmlformats.org/officeDocument/2006/relationships/image" Target="../media/image92.png"/><Relationship Id="rId9" Type="http://schemas.openxmlformats.org/officeDocument/2006/relationships/image" Target="../media/image9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svg"/><Relationship Id="rId3" Type="http://schemas.openxmlformats.org/officeDocument/2006/relationships/image" Target="../media/image101.jpeg"/><Relationship Id="rId7" Type="http://schemas.openxmlformats.org/officeDocument/2006/relationships/image" Target="../media/image10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27.xml"/><Relationship Id="rId6" Type="http://schemas.openxmlformats.org/officeDocument/2006/relationships/image" Target="../media/image83.png"/><Relationship Id="rId5" Type="http://schemas.openxmlformats.org/officeDocument/2006/relationships/image" Target="../media/image103.png"/><Relationship Id="rId4" Type="http://schemas.openxmlformats.org/officeDocument/2006/relationships/image" Target="../media/image10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50.sv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27.xml"/><Relationship Id="rId6" Type="http://schemas.openxmlformats.org/officeDocument/2006/relationships/image" Target="../media/image49.png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33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2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32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3" Type="http://schemas.openxmlformats.org/officeDocument/2006/relationships/image" Target="../media/image107.png"/><Relationship Id="rId7" Type="http://schemas.openxmlformats.org/officeDocument/2006/relationships/image" Target="../media/image111.jpeg"/><Relationship Id="rId12" Type="http://schemas.openxmlformats.org/officeDocument/2006/relationships/image" Target="../media/image1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21.xml"/><Relationship Id="rId6" Type="http://schemas.openxmlformats.org/officeDocument/2006/relationships/image" Target="../media/image110.png"/><Relationship Id="rId11" Type="http://schemas.openxmlformats.org/officeDocument/2006/relationships/image" Target="../media/image115.png"/><Relationship Id="rId5" Type="http://schemas.openxmlformats.org/officeDocument/2006/relationships/image" Target="../media/image109.jpeg"/><Relationship Id="rId10" Type="http://schemas.openxmlformats.org/officeDocument/2006/relationships/image" Target="../media/image114.png"/><Relationship Id="rId4" Type="http://schemas.openxmlformats.org/officeDocument/2006/relationships/image" Target="../media/image108.svg"/><Relationship Id="rId9" Type="http://schemas.openxmlformats.org/officeDocument/2006/relationships/image" Target="../media/image1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50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27.xml"/><Relationship Id="rId6" Type="http://schemas.openxmlformats.org/officeDocument/2006/relationships/image" Target="../media/image49.png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sv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21.xml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sv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21.xml"/><Relationship Id="rId6" Type="http://schemas.openxmlformats.org/officeDocument/2006/relationships/image" Target="../media/image51.svg"/><Relationship Id="rId5" Type="http://schemas.openxmlformats.org/officeDocument/2006/relationships/image" Target="../media/image49.png"/><Relationship Id="rId4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21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image" Target="../media/image51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21.xml"/><Relationship Id="rId6" Type="http://schemas.openxmlformats.org/officeDocument/2006/relationships/chart" Target="../charts/chart7.xml"/><Relationship Id="rId5" Type="http://schemas.openxmlformats.org/officeDocument/2006/relationships/image" Target="../media/image51.svg"/><Relationship Id="rId4" Type="http://schemas.openxmlformats.org/officeDocument/2006/relationships/image" Target="../media/image4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7" Type="http://schemas.openxmlformats.org/officeDocument/2006/relationships/image" Target="../media/image5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21.xml"/><Relationship Id="rId6" Type="http://schemas.openxmlformats.org/officeDocument/2006/relationships/image" Target="../media/image51.svg"/><Relationship Id="rId5" Type="http://schemas.openxmlformats.org/officeDocument/2006/relationships/image" Target="../media/image49.png"/><Relationship Id="rId4" Type="http://schemas.openxmlformats.org/officeDocument/2006/relationships/chart" Target="../charts/char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9414E3E0-3BFF-9994-087D-34A4652BB93F}"/>
              </a:ext>
            </a:extLst>
          </p:cNvPr>
          <p:cNvPicPr>
            <a:picLocks noGrp="1" noChangeAspect="1" noChangeArrowheads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94" r="24594"/>
          <a:stretch/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B955D7F7-FCF9-A93A-3DC7-DD6304753EA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n-GB" sz="4400"/>
              <a:t>Canesten V</a:t>
            </a:r>
          </a:p>
          <a:p>
            <a:pPr lvl="0"/>
            <a:r>
              <a:rPr lang="en-GB" sz="4400"/>
              <a:t>Blueprint 2025</a:t>
            </a:r>
          </a:p>
          <a:p>
            <a:pPr lvl="0"/>
            <a:r>
              <a:rPr lang="en-GB" sz="4400"/>
              <a:t>Centro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282E3B8-42B8-09BF-771A-71CE3A56B1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46480" y="5250510"/>
            <a:ext cx="8774265" cy="1010472"/>
          </a:xfrm>
          <a:prstGeom prst="rect">
            <a:avLst/>
          </a:prstGeom>
        </p:spPr>
      </p:pic>
      <p:sp>
        <p:nvSpPr>
          <p:cNvPr id="2" name="Text Placeholder 24">
            <a:extLst>
              <a:ext uri="{FF2B5EF4-FFF2-40B4-BE49-F238E27FC236}">
                <a16:creationId xmlns:a16="http://schemas.microsoft.com/office/drawing/2014/main" id="{A8DD16A8-73D3-FF3C-DA00-5B7032DD8AB4}"/>
              </a:ext>
            </a:extLst>
          </p:cNvPr>
          <p:cNvSpPr txBox="1">
            <a:spLocks/>
          </p:cNvSpPr>
          <p:nvPr/>
        </p:nvSpPr>
        <p:spPr>
          <a:xfrm>
            <a:off x="880868" y="4653492"/>
            <a:ext cx="6574031" cy="7488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363702" rtl="0" eaLnBrk="1" latinLnBrk="0" hangingPunct="1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5400" b="0" i="0" kern="1200">
                <a:solidFill>
                  <a:schemeClr val="tx1"/>
                </a:solidFill>
                <a:latin typeface="Poppins ExtraLight" pitchFamily="2" charset="77"/>
                <a:ea typeface="+mn-ea"/>
                <a:cs typeface="Poppins ExtraLight" pitchFamily="2" charset="77"/>
              </a:defRPr>
            </a:lvl1pPr>
            <a:lvl2pPr marL="0" indent="0" algn="l" defTabSz="363702" rtl="0" eaLnBrk="1" latinLnBrk="0" hangingPunct="1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  <a:buFont typeface="Arial"/>
              <a:buNone/>
              <a:tabLst/>
              <a:defRPr sz="3600" b="0" i="0" kern="1200">
                <a:solidFill>
                  <a:schemeClr val="bg1"/>
                </a:solidFill>
                <a:latin typeface="+mj-lt"/>
                <a:ea typeface="+mn-ea"/>
                <a:cs typeface="Poppins Medium" pitchFamily="2" charset="77"/>
              </a:defRPr>
            </a:lvl2pPr>
            <a:lvl3pPr marL="0" indent="0" algn="r" defTabSz="363702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tabLst/>
              <a:defRPr sz="1600" b="0" i="0" kern="1200">
                <a:solidFill>
                  <a:schemeClr val="bg1"/>
                </a:solidFill>
                <a:latin typeface="+mn-lt"/>
                <a:ea typeface="+mn-ea"/>
                <a:cs typeface="Poppins ExtraLight" pitchFamily="2" charset="77"/>
              </a:defRPr>
            </a:lvl3pPr>
            <a:lvl4pPr marL="680400" indent="-320400" algn="r" defTabSz="363702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tabLst/>
              <a:defRPr sz="1600" b="0" i="0" kern="1200">
                <a:solidFill>
                  <a:schemeClr val="bg1"/>
                </a:solidFill>
                <a:latin typeface="+mn-lt"/>
                <a:ea typeface="+mn-ea"/>
                <a:cs typeface="Poppins ExtraLight" pitchFamily="2" charset="77"/>
              </a:defRPr>
            </a:lvl4pPr>
            <a:lvl5pPr marL="3055" indent="0" algn="r" defTabSz="363702" rtl="0" eaLnBrk="1" latinLnBrk="0" hangingPunct="1">
              <a:lnSpc>
                <a:spcPct val="90000"/>
              </a:lnSpc>
              <a:spcBef>
                <a:spcPts val="199"/>
              </a:spcBef>
              <a:buFont typeface="Arial"/>
              <a:buNone/>
              <a:tabLst/>
              <a:defRPr sz="1600" b="1" kern="1200">
                <a:solidFill>
                  <a:schemeClr val="bg1"/>
                </a:solidFill>
                <a:latin typeface="+mj-lt"/>
                <a:ea typeface="+mn-ea"/>
                <a:cs typeface="Poppins" pitchFamily="2" charset="77"/>
              </a:defRPr>
            </a:lvl5pPr>
            <a:lvl6pPr marL="1000180" indent="-90926" algn="l" defTabSz="363702" rtl="0" eaLnBrk="1" latinLnBrk="0" hangingPunct="1">
              <a:lnSpc>
                <a:spcPct val="90000"/>
              </a:lnSpc>
              <a:spcBef>
                <a:spcPts val="199"/>
              </a:spcBef>
              <a:buFont typeface="Arial"/>
              <a:buChar char="•"/>
              <a:defRPr sz="7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82032" indent="-90926" algn="l" defTabSz="363702" rtl="0" eaLnBrk="1" latinLnBrk="0" hangingPunct="1">
              <a:lnSpc>
                <a:spcPct val="90000"/>
              </a:lnSpc>
              <a:spcBef>
                <a:spcPts val="199"/>
              </a:spcBef>
              <a:buFont typeface="Arial"/>
              <a:buChar char="•"/>
              <a:defRPr sz="7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363883" indent="-90926" algn="l" defTabSz="363702" rtl="0" eaLnBrk="1" latinLnBrk="0" hangingPunct="1">
              <a:lnSpc>
                <a:spcPct val="90000"/>
              </a:lnSpc>
              <a:spcBef>
                <a:spcPts val="199"/>
              </a:spcBef>
              <a:buFont typeface="Arial"/>
              <a:buChar char="•"/>
              <a:defRPr sz="7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545734" indent="-90926" algn="l" defTabSz="363702" rtl="0" eaLnBrk="1" latinLnBrk="0" hangingPunct="1">
              <a:lnSpc>
                <a:spcPct val="90000"/>
              </a:lnSpc>
              <a:spcBef>
                <a:spcPts val="199"/>
              </a:spcBef>
              <a:buFont typeface="Arial"/>
              <a:buChar char="•"/>
              <a:defRPr sz="7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63702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800">
                <a:solidFill>
                  <a:srgbClr val="000000"/>
                </a:solidFill>
                <a:latin typeface="Poppins SemiBold" pitchFamily="2" charset="77"/>
                <a:cs typeface="Poppins SemiBold" pitchFamily="2" charset="77"/>
              </a:rPr>
              <a:t>14/OCT/24</a:t>
            </a:r>
            <a:endParaRPr kumimoji="0" lang="en-GB" sz="280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 SemiBold" pitchFamily="2" charset="77"/>
              <a:ea typeface="+mn-ea"/>
              <a:cs typeface="Poppins SemiBol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733937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8B73FC87-FA16-6CC6-9F4D-391D84C77F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2400" b="1">
                <a:latin typeface="+mn-lt"/>
              </a:rPr>
              <a:t>Competencia Offline - Ginecológicos</a:t>
            </a:r>
          </a:p>
        </p:txBody>
      </p:sp>
      <p:sp>
        <p:nvSpPr>
          <p:cNvPr id="23" name="Footer Placeholder 3">
            <a:extLst>
              <a:ext uri="{FF2B5EF4-FFF2-40B4-BE49-F238E27FC236}">
                <a16:creationId xmlns:a16="http://schemas.microsoft.com/office/drawing/2014/main" id="{8B7330A0-1805-4BF4-D88A-BF671AC40E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1" u="none" strike="noStrike" kern="1200" cap="none" spc="0" normalizeH="0" baseline="0" noProof="0">
                <a:ln>
                  <a:noFill/>
                </a:ln>
                <a:solidFill>
                  <a:srgbClr val="404E5C"/>
                </a:solidFill>
                <a:effectLst/>
                <a:uLnTx/>
                <a:uFillTx/>
                <a:latin typeface="Poppins-Regular"/>
                <a:ea typeface="+mn-ea"/>
                <a:cs typeface="Poppins Light" pitchFamily="2" charset="77"/>
              </a:rPr>
              <a:t>Fuente: Integra Metrics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BBA75A3-C8E6-C22E-8773-AF598804B1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7322826-FB53-4EA8-B4DD-786783600E55}" type="slidenum">
              <a:rPr kumimoji="0" lang="es-MX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Poppins ExtraLight" pitchFamily="2" charset="77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s-MX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Poppins ExtraLight" pitchFamily="2" charset="77"/>
            </a:endParaRPr>
          </a:p>
        </p:txBody>
      </p:sp>
      <p:graphicFrame>
        <p:nvGraphicFramePr>
          <p:cNvPr id="19" name="Gráfico 18">
            <a:extLst>
              <a:ext uri="{FF2B5EF4-FFF2-40B4-BE49-F238E27FC236}">
                <a16:creationId xmlns:a16="http://schemas.microsoft.com/office/drawing/2014/main" id="{518D27C5-3475-A59E-55AF-A99E76767769}"/>
              </a:ext>
            </a:extLst>
          </p:cNvPr>
          <p:cNvGraphicFramePr/>
          <p:nvPr/>
        </p:nvGraphicFramePr>
        <p:xfrm>
          <a:off x="641354" y="1531463"/>
          <a:ext cx="3507915" cy="27737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Rectángulo 4">
            <a:extLst>
              <a:ext uri="{FF2B5EF4-FFF2-40B4-BE49-F238E27FC236}">
                <a16:creationId xmlns:a16="http://schemas.microsoft.com/office/drawing/2014/main" id="{8761942A-65B4-3EF1-C0F3-784E3A77F4BC}"/>
              </a:ext>
            </a:extLst>
          </p:cNvPr>
          <p:cNvSpPr/>
          <p:nvPr/>
        </p:nvSpPr>
        <p:spPr>
          <a:xfrm>
            <a:off x="641356" y="5142630"/>
            <a:ext cx="3507913" cy="1084918"/>
          </a:xfrm>
          <a:prstGeom prst="rect">
            <a:avLst/>
          </a:prstGeom>
          <a:solidFill>
            <a:srgbClr val="EDE9E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t"/>
          <a:lstStyle/>
          <a:p>
            <a:pPr marL="0" marR="0" lvl="0" indent="0" algn="l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00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Canesten</a:t>
            </a:r>
            <a:r>
              <a:rPr kumimoji="0" lang="es-ES" sz="10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V, continúa liderando la categoría quedando sola en TV Abierta para el periodo analizado. Para 2024 </a:t>
            </a:r>
            <a:r>
              <a:rPr kumimoji="0" lang="es-ES" sz="100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Lomecan</a:t>
            </a:r>
            <a:r>
              <a:rPr kumimoji="0" lang="es-ES" sz="10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igualmente concentra su inversión en OTV</a:t>
            </a:r>
          </a:p>
          <a:p>
            <a:pPr marL="0" marR="0" lvl="0" indent="0" algn="l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0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La inversión </a:t>
            </a:r>
            <a:r>
              <a:rPr kumimoji="0" lang="es-ES" sz="100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incremnta</a:t>
            </a:r>
            <a:r>
              <a:rPr kumimoji="0" lang="es-ES" sz="10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un 19% con la entrada de </a:t>
            </a:r>
            <a:r>
              <a:rPr kumimoji="0" lang="es-ES" sz="100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Lomecan</a:t>
            </a:r>
            <a:r>
              <a:rPr kumimoji="0" lang="es-ES" sz="10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V.</a:t>
            </a:r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011627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BF156FEB-C6E7-53A5-309E-6E8FB2F960FA}"/>
              </a:ext>
            </a:extLst>
          </p:cNvPr>
          <p:cNvSpPr/>
          <p:nvPr/>
        </p:nvSpPr>
        <p:spPr>
          <a:xfrm>
            <a:off x="4374431" y="5100319"/>
            <a:ext cx="3507913" cy="1045104"/>
          </a:xfrm>
          <a:prstGeom prst="rect">
            <a:avLst/>
          </a:prstGeom>
          <a:solidFill>
            <a:srgbClr val="EDE9E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t"/>
          <a:lstStyle/>
          <a:p>
            <a:pPr marL="0" marR="0" lvl="0" indent="0" algn="l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Canesten V</a:t>
            </a: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</a:t>
            </a:r>
            <a:r>
              <a:rPr kumimoji="0" lang="en-GB" sz="100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utiliza</a:t>
            </a: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</a:t>
            </a:r>
            <a:r>
              <a:rPr kumimoji="0" lang="en-GB" sz="100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formatos</a:t>
            </a: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de logo y spots con </a:t>
            </a:r>
            <a:r>
              <a:rPr kumimoji="0" lang="en-GB" sz="100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comerciales</a:t>
            </a: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de </a:t>
            </a:r>
            <a:r>
              <a:rPr kumimoji="0" lang="en-GB" sz="100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una</a:t>
            </a: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</a:t>
            </a:r>
            <a:r>
              <a:rPr kumimoji="0" lang="en-GB" sz="100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duración</a:t>
            </a: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</a:t>
            </a:r>
            <a:r>
              <a:rPr kumimoji="0" lang="en-GB" sz="100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promedio</a:t>
            </a: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de 20 </a:t>
            </a:r>
            <a:r>
              <a:rPr kumimoji="0" lang="en-GB" sz="100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segundos</a:t>
            </a: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, </a:t>
            </a:r>
            <a:r>
              <a:rPr kumimoji="0" lang="en-GB" sz="100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duración</a:t>
            </a: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que </a:t>
            </a:r>
            <a:r>
              <a:rPr kumimoji="0" lang="en-GB" sz="100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también</a:t>
            </a: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es </a:t>
            </a:r>
            <a:r>
              <a:rPr kumimoji="0" lang="en-GB" sz="100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usada</a:t>
            </a: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</a:t>
            </a:r>
            <a:r>
              <a:rPr kumimoji="0" lang="en-GB" sz="100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por</a:t>
            </a: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</a:t>
            </a:r>
            <a:r>
              <a:rPr kumimoji="0" lang="en-GB" sz="1000" b="1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Lomecan</a:t>
            </a: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V</a:t>
            </a: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</a:t>
            </a:r>
            <a:r>
              <a:rPr kumimoji="0" lang="en-GB" sz="100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en</a:t>
            </a: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Pay TV </a:t>
            </a:r>
            <a:r>
              <a:rPr kumimoji="0" lang="en-GB" sz="100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en</a:t>
            </a: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</a:t>
            </a:r>
            <a:r>
              <a:rPr kumimoji="0" lang="en-GB" sz="100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programas</a:t>
            </a: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de </a:t>
            </a:r>
            <a:r>
              <a:rPr kumimoji="0" lang="en-GB" sz="100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humor</a:t>
            </a: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, </a:t>
            </a:r>
            <a:r>
              <a:rPr kumimoji="0" lang="en-GB" sz="100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películas</a:t>
            </a: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y </a:t>
            </a:r>
            <a:r>
              <a:rPr kumimoji="0" lang="en-GB" sz="100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entretenimiento</a:t>
            </a: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. </a:t>
            </a:r>
            <a:r>
              <a:rPr kumimoji="0" lang="en-GB" sz="100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Prensa</a:t>
            </a: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, medio </a:t>
            </a:r>
            <a:r>
              <a:rPr kumimoji="0" lang="en-GB" sz="100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capitalizado</a:t>
            </a: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</a:t>
            </a:r>
            <a:r>
              <a:rPr kumimoji="0" lang="en-GB" sz="100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por</a:t>
            </a: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</a:t>
            </a:r>
            <a:r>
              <a:rPr kumimoji="0" lang="en-GB" sz="100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Vagiflor</a:t>
            </a: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.</a:t>
            </a:r>
          </a:p>
          <a:p>
            <a:pPr marL="0" marR="0" lvl="0" indent="0" algn="l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800" b="0" i="0" u="none" strike="noStrike" kern="1200" cap="none" spc="0" normalizeH="0" baseline="0" noProof="0">
              <a:ln>
                <a:noFill/>
              </a:ln>
              <a:solidFill>
                <a:srgbClr val="011627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BD89EB29-6513-DE75-078A-A3CEF32C3B21}"/>
              </a:ext>
            </a:extLst>
          </p:cNvPr>
          <p:cNvSpPr/>
          <p:nvPr/>
        </p:nvSpPr>
        <p:spPr>
          <a:xfrm>
            <a:off x="8107505" y="5100319"/>
            <a:ext cx="3507913" cy="1045104"/>
          </a:xfrm>
          <a:prstGeom prst="rect">
            <a:avLst/>
          </a:prstGeom>
          <a:solidFill>
            <a:srgbClr val="EDE9E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t"/>
          <a:lstStyle/>
          <a:p>
            <a:pPr marL="0" marR="0" lvl="0" indent="0" algn="l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0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Para el 2023, </a:t>
            </a:r>
            <a:r>
              <a:rPr kumimoji="0" lang="es-ES" sz="100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Lomecan</a:t>
            </a:r>
            <a:r>
              <a:rPr kumimoji="0" lang="es-ES" sz="10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V se ausenta de TV Abierta, dejándole todo el terreno a </a:t>
            </a:r>
            <a:r>
              <a:rPr kumimoji="0" lang="es-ES" sz="100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Canesten</a:t>
            </a:r>
            <a:r>
              <a:rPr kumimoji="0" lang="es-ES" sz="10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V quien continúa liderando en </a:t>
            </a:r>
            <a:r>
              <a:rPr kumimoji="0" lang="es-ES" sz="100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reach</a:t>
            </a:r>
            <a:r>
              <a:rPr kumimoji="0" lang="es-ES" sz="10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en 2024.  </a:t>
            </a:r>
          </a:p>
        </p:txBody>
      </p:sp>
      <p:graphicFrame>
        <p:nvGraphicFramePr>
          <p:cNvPr id="16" name="Tabla 17">
            <a:extLst>
              <a:ext uri="{FF2B5EF4-FFF2-40B4-BE49-F238E27FC236}">
                <a16:creationId xmlns:a16="http://schemas.microsoft.com/office/drawing/2014/main" id="{7D04BF72-ED85-9C73-B087-C5CD02E5F102}"/>
              </a:ext>
            </a:extLst>
          </p:cNvPr>
          <p:cNvGraphicFramePr>
            <a:graphicFrameLocks noGrp="1"/>
          </p:cNvGraphicFramePr>
          <p:nvPr/>
        </p:nvGraphicFramePr>
        <p:xfrm>
          <a:off x="1777430" y="4229038"/>
          <a:ext cx="2279368" cy="7436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9842">
                  <a:extLst>
                    <a:ext uri="{9D8B030D-6E8A-4147-A177-3AD203B41FA5}">
                      <a16:colId xmlns:a16="http://schemas.microsoft.com/office/drawing/2014/main" val="1472914795"/>
                    </a:ext>
                  </a:extLst>
                </a:gridCol>
                <a:gridCol w="569842">
                  <a:extLst>
                    <a:ext uri="{9D8B030D-6E8A-4147-A177-3AD203B41FA5}">
                      <a16:colId xmlns:a16="http://schemas.microsoft.com/office/drawing/2014/main" val="2236396870"/>
                    </a:ext>
                  </a:extLst>
                </a:gridCol>
                <a:gridCol w="569842">
                  <a:extLst>
                    <a:ext uri="{9D8B030D-6E8A-4147-A177-3AD203B41FA5}">
                      <a16:colId xmlns:a16="http://schemas.microsoft.com/office/drawing/2014/main" val="1211633584"/>
                    </a:ext>
                  </a:extLst>
                </a:gridCol>
                <a:gridCol w="569842">
                  <a:extLst>
                    <a:ext uri="{9D8B030D-6E8A-4147-A177-3AD203B41FA5}">
                      <a16:colId xmlns:a16="http://schemas.microsoft.com/office/drawing/2014/main" val="2010881446"/>
                    </a:ext>
                  </a:extLst>
                </a:gridCol>
              </a:tblGrid>
              <a:tr h="173288">
                <a:tc gridSpan="2">
                  <a:txBody>
                    <a:bodyPr/>
                    <a:lstStyle/>
                    <a:p>
                      <a:pPr algn="ctr"/>
                      <a:r>
                        <a:rPr lang="es-MX" sz="1000" b="1">
                          <a:solidFill>
                            <a:schemeClr val="tx1"/>
                          </a:solidFill>
                        </a:rPr>
                        <a:t>FY 2023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MX" sz="800" b="1">
                        <a:solidFill>
                          <a:schemeClr val="tx1"/>
                        </a:solidFill>
                      </a:endParaRP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MX" sz="1000" b="1">
                          <a:solidFill>
                            <a:schemeClr val="tx1"/>
                          </a:solidFill>
                        </a:rPr>
                        <a:t>2024 YTD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MX" sz="800" b="1">
                        <a:solidFill>
                          <a:schemeClr val="tx1"/>
                        </a:solidFill>
                      </a:endParaRP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9453056"/>
                  </a:ext>
                </a:extLst>
              </a:tr>
              <a:tr h="173288">
                <a:tc>
                  <a:txBody>
                    <a:bodyPr/>
                    <a:lstStyle/>
                    <a:p>
                      <a:pPr algn="ctr"/>
                      <a:r>
                        <a:rPr lang="es-MX" sz="800" b="0">
                          <a:solidFill>
                            <a:schemeClr val="tx1"/>
                          </a:solidFill>
                        </a:rPr>
                        <a:t>SPEND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800" b="0">
                          <a:solidFill>
                            <a:schemeClr val="tx1"/>
                          </a:solidFill>
                        </a:rPr>
                        <a:t>TRPS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800" b="0">
                          <a:solidFill>
                            <a:schemeClr val="tx1"/>
                          </a:solidFill>
                        </a:rPr>
                        <a:t>SPEND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800" b="0">
                          <a:solidFill>
                            <a:schemeClr val="tx1"/>
                          </a:solidFill>
                        </a:rPr>
                        <a:t>TRPS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898797"/>
                  </a:ext>
                </a:extLst>
              </a:tr>
              <a:tr h="286459">
                <a:tc>
                  <a:txBody>
                    <a:bodyPr/>
                    <a:lstStyle/>
                    <a:p>
                      <a:pPr algn="ctr"/>
                      <a:r>
                        <a:rPr lang="es-MX" sz="800" b="0">
                          <a:solidFill>
                            <a:schemeClr val="tx1"/>
                          </a:solidFill>
                        </a:rPr>
                        <a:t>$824K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800" b="0">
                          <a:solidFill>
                            <a:schemeClr val="tx1"/>
                          </a:solidFill>
                        </a:rPr>
                        <a:t>1,394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800" b="0">
                          <a:solidFill>
                            <a:schemeClr val="tx1"/>
                          </a:solidFill>
                        </a:rPr>
                        <a:t>$1.2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800" b="0">
                          <a:solidFill>
                            <a:schemeClr val="tx1"/>
                          </a:solidFill>
                        </a:rPr>
                        <a:t>2,157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9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2231139"/>
                  </a:ext>
                </a:extLst>
              </a:tr>
            </a:tbl>
          </a:graphicData>
        </a:graphic>
      </p:graphicFrame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3876B100-E64D-362E-82EC-C3A5A9A067F2}"/>
              </a:ext>
            </a:extLst>
          </p:cNvPr>
          <p:cNvCxnSpPr/>
          <p:nvPr/>
        </p:nvCxnSpPr>
        <p:spPr>
          <a:xfrm flipV="1">
            <a:off x="2881770" y="1626622"/>
            <a:ext cx="0" cy="334800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ound Same-side Corner of Rectangle 7">
            <a:extLst>
              <a:ext uri="{FF2B5EF4-FFF2-40B4-BE49-F238E27FC236}">
                <a16:creationId xmlns:a16="http://schemas.microsoft.com/office/drawing/2014/main" id="{CEA26B16-7647-F130-49F4-63BD43077850}"/>
              </a:ext>
            </a:extLst>
          </p:cNvPr>
          <p:cNvSpPr/>
          <p:nvPr/>
        </p:nvSpPr>
        <p:spPr>
          <a:xfrm rot="10800000">
            <a:off x="10154862" y="-67235"/>
            <a:ext cx="1681453" cy="574871"/>
          </a:xfrm>
          <a:prstGeom prst="round2SameRect">
            <a:avLst>
              <a:gd name="adj1" fmla="val 24269"/>
              <a:gd name="adj2" fmla="val 0"/>
            </a:avLst>
          </a:prstGeom>
          <a:solidFill>
            <a:schemeClr val="bg2"/>
          </a:solidFill>
          <a:ln w="12700">
            <a:solidFill>
              <a:schemeClr val="accent5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49680F8-9476-752B-8079-F423FBEA85FD}"/>
              </a:ext>
            </a:extLst>
          </p:cNvPr>
          <p:cNvGrpSpPr/>
          <p:nvPr/>
        </p:nvGrpSpPr>
        <p:grpSpPr>
          <a:xfrm>
            <a:off x="10299630" y="124456"/>
            <a:ext cx="1446178" cy="307777"/>
            <a:chOff x="1940295" y="2086507"/>
            <a:chExt cx="3049919" cy="649088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9FC7847B-9437-139C-455B-8FD43A0BBE20}"/>
                </a:ext>
              </a:extLst>
            </p:cNvPr>
            <p:cNvGrpSpPr/>
            <p:nvPr/>
          </p:nvGrpSpPr>
          <p:grpSpPr>
            <a:xfrm>
              <a:off x="1940295" y="2112018"/>
              <a:ext cx="598067" cy="598067"/>
              <a:chOff x="8582452" y="2686901"/>
              <a:chExt cx="621171" cy="621171"/>
            </a:xfrm>
          </p:grpSpPr>
          <p:sp>
            <p:nvSpPr>
              <p:cNvPr id="25" name="Oval 33">
                <a:extLst>
                  <a:ext uri="{FF2B5EF4-FFF2-40B4-BE49-F238E27FC236}">
                    <a16:creationId xmlns:a16="http://schemas.microsoft.com/office/drawing/2014/main" id="{D2584CFC-9C4C-0F7B-CF48-63E2FDC12DC2}"/>
                  </a:ext>
                </a:extLst>
              </p:cNvPr>
              <p:cNvSpPr/>
              <p:nvPr/>
            </p:nvSpPr>
            <p:spPr>
              <a:xfrm>
                <a:off x="8582452" y="2686901"/>
                <a:ext cx="621171" cy="621171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pic>
            <p:nvPicPr>
              <p:cNvPr id="26" name="Graphic 37" descr="Triangle Ruler outline">
                <a:extLst>
                  <a:ext uri="{FF2B5EF4-FFF2-40B4-BE49-F238E27FC236}">
                    <a16:creationId xmlns:a16="http://schemas.microsoft.com/office/drawing/2014/main" id="{FFA383F7-EB4D-883D-0527-5903E508309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732494" y="2780237"/>
                <a:ext cx="390382" cy="390382"/>
              </a:xfrm>
              <a:prstGeom prst="rect">
                <a:avLst/>
              </a:prstGeom>
            </p:spPr>
          </p:pic>
        </p:grpSp>
        <p:sp>
          <p:nvSpPr>
            <p:cNvPr id="24" name="TextBox 22">
              <a:extLst>
                <a:ext uri="{FF2B5EF4-FFF2-40B4-BE49-F238E27FC236}">
                  <a16:creationId xmlns:a16="http://schemas.microsoft.com/office/drawing/2014/main" id="{17F25E18-F0C9-DC86-41FC-360FC2A65576}"/>
                </a:ext>
              </a:extLst>
            </p:cNvPr>
            <p:cNvSpPr txBox="1"/>
            <p:nvPr/>
          </p:nvSpPr>
          <p:spPr>
            <a:xfrm>
              <a:off x="2518275" y="2086507"/>
              <a:ext cx="2471939" cy="64908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 err="1">
                  <a:ln>
                    <a:noFill/>
                  </a:ln>
                  <a:solidFill>
                    <a:srgbClr val="FC3D80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Alineación</a:t>
              </a:r>
              <a:endParaRPr kumimoji="0" lang="en-GB" sz="1400" b="1" i="0" u="none" strike="noStrike" kern="0" cap="none" spc="0" normalizeH="0" baseline="0" noProof="0">
                <a:ln>
                  <a:noFill/>
                </a:ln>
                <a:solidFill>
                  <a:srgbClr val="FC3D8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endParaRPr>
            </a:p>
          </p:txBody>
        </p:sp>
      </p:grpSp>
      <p:pic>
        <p:nvPicPr>
          <p:cNvPr id="10" name="Picture 44">
            <a:extLst>
              <a:ext uri="{FF2B5EF4-FFF2-40B4-BE49-F238E27FC236}">
                <a16:creationId xmlns:a16="http://schemas.microsoft.com/office/drawing/2014/main" id="{BFE36743-570E-839D-42DA-A16F5236A8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71498" y="650409"/>
            <a:ext cx="341373" cy="341373"/>
          </a:xfrm>
          <a:prstGeom prst="rect">
            <a:avLst/>
          </a:prstGeom>
        </p:spPr>
      </p:pic>
      <p:graphicFrame>
        <p:nvGraphicFramePr>
          <p:cNvPr id="9" name="Gráfico 16">
            <a:extLst>
              <a:ext uri="{FF2B5EF4-FFF2-40B4-BE49-F238E27FC236}">
                <a16:creationId xmlns:a16="http://schemas.microsoft.com/office/drawing/2014/main" id="{E769024A-91C5-6B86-A105-EB7BE51085E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17505022"/>
              </p:ext>
            </p:extLst>
          </p:nvPr>
        </p:nvGraphicFramePr>
        <p:xfrm>
          <a:off x="7075111" y="1636651"/>
          <a:ext cx="4090080" cy="34584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7" name="Rectangle 117">
            <a:extLst>
              <a:ext uri="{FF2B5EF4-FFF2-40B4-BE49-F238E27FC236}">
                <a16:creationId xmlns:a16="http://schemas.microsoft.com/office/drawing/2014/main" id="{3BFA04CB-4659-18D2-8955-22761773799A}"/>
              </a:ext>
            </a:extLst>
          </p:cNvPr>
          <p:cNvSpPr/>
          <p:nvPr/>
        </p:nvSpPr>
        <p:spPr>
          <a:xfrm>
            <a:off x="928442" y="1152410"/>
            <a:ext cx="3507914" cy="359955"/>
          </a:xfrm>
          <a:prstGeom prst="rect">
            <a:avLst/>
          </a:prstGeom>
          <a:solidFill>
            <a:srgbClr val="FD4D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YTD SOI/SOV ENE-</a:t>
            </a:r>
            <a:r>
              <a:rPr lang="en-US" sz="1400" b="1">
                <a:solidFill>
                  <a:srgbClr val="FFFFFF"/>
                </a:solidFill>
                <a:latin typeface="Poppins-Regular"/>
              </a:rPr>
              <a:t>AGO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18" name="Rectangle 117">
            <a:extLst>
              <a:ext uri="{FF2B5EF4-FFF2-40B4-BE49-F238E27FC236}">
                <a16:creationId xmlns:a16="http://schemas.microsoft.com/office/drawing/2014/main" id="{AA17FC40-BC08-DC4F-7E83-1ADD45CF1627}"/>
              </a:ext>
            </a:extLst>
          </p:cNvPr>
          <p:cNvSpPr/>
          <p:nvPr/>
        </p:nvSpPr>
        <p:spPr>
          <a:xfrm>
            <a:off x="7075110" y="1152409"/>
            <a:ext cx="4089084" cy="359955"/>
          </a:xfrm>
          <a:prstGeom prst="rect">
            <a:avLst/>
          </a:prstGeom>
          <a:solidFill>
            <a:srgbClr val="FD4D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YTD MEDIA MIX ENE-AGO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id="{2E6784BC-BEE5-28D1-7162-8B7FC534E1EA}"/>
              </a:ext>
            </a:extLst>
          </p:cNvPr>
          <p:cNvCxnSpPr>
            <a:cxnSpLocks/>
          </p:cNvCxnSpPr>
          <p:nvPr/>
        </p:nvCxnSpPr>
        <p:spPr>
          <a:xfrm flipV="1">
            <a:off x="9472425" y="2126512"/>
            <a:ext cx="0" cy="2862281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Tabla 17">
            <a:extLst>
              <a:ext uri="{FF2B5EF4-FFF2-40B4-BE49-F238E27FC236}">
                <a16:creationId xmlns:a16="http://schemas.microsoft.com/office/drawing/2014/main" id="{32BBC47B-5CFB-2C62-196C-9CF3AC7068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4164935"/>
              </p:ext>
            </p:extLst>
          </p:nvPr>
        </p:nvGraphicFramePr>
        <p:xfrm>
          <a:off x="8289216" y="4800573"/>
          <a:ext cx="1139684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9684">
                  <a:extLst>
                    <a:ext uri="{9D8B030D-6E8A-4147-A177-3AD203B41FA5}">
                      <a16:colId xmlns:a16="http://schemas.microsoft.com/office/drawing/2014/main" val="1472914795"/>
                    </a:ext>
                  </a:extLst>
                </a:gridCol>
              </a:tblGrid>
              <a:tr h="173288">
                <a:tc>
                  <a:txBody>
                    <a:bodyPr/>
                    <a:lstStyle/>
                    <a:p>
                      <a:pPr algn="ctr"/>
                      <a:r>
                        <a:rPr lang="es-MX" sz="1000" b="1">
                          <a:solidFill>
                            <a:schemeClr val="tx1"/>
                          </a:solidFill>
                        </a:rPr>
                        <a:t>2023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9453056"/>
                  </a:ext>
                </a:extLst>
              </a:tr>
            </a:tbl>
          </a:graphicData>
        </a:graphic>
      </p:graphicFrame>
      <p:graphicFrame>
        <p:nvGraphicFramePr>
          <p:cNvPr id="28" name="Tabla 17">
            <a:extLst>
              <a:ext uri="{FF2B5EF4-FFF2-40B4-BE49-F238E27FC236}">
                <a16:creationId xmlns:a16="http://schemas.microsoft.com/office/drawing/2014/main" id="{9A0A9D64-37B0-86BE-391C-19E6B25076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474018"/>
              </p:ext>
            </p:extLst>
          </p:nvPr>
        </p:nvGraphicFramePr>
        <p:xfrm>
          <a:off x="9538285" y="4793037"/>
          <a:ext cx="1139684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9684">
                  <a:extLst>
                    <a:ext uri="{9D8B030D-6E8A-4147-A177-3AD203B41FA5}">
                      <a16:colId xmlns:a16="http://schemas.microsoft.com/office/drawing/2014/main" val="1472914795"/>
                    </a:ext>
                  </a:extLst>
                </a:gridCol>
              </a:tblGrid>
              <a:tr h="173288">
                <a:tc>
                  <a:txBody>
                    <a:bodyPr/>
                    <a:lstStyle/>
                    <a:p>
                      <a:pPr algn="ctr"/>
                      <a:r>
                        <a:rPr lang="es-MX" sz="1000" b="1">
                          <a:solidFill>
                            <a:schemeClr val="tx1"/>
                          </a:solidFill>
                        </a:rPr>
                        <a:t>2024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94530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9410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ooter Placeholder 3">
            <a:extLst>
              <a:ext uri="{FF2B5EF4-FFF2-40B4-BE49-F238E27FC236}">
                <a16:creationId xmlns:a16="http://schemas.microsoft.com/office/drawing/2014/main" id="{8B7330A0-1805-4BF4-D88A-BF671AC40E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1" u="none" strike="noStrike" kern="1200" cap="none" spc="0" normalizeH="0" baseline="0" noProof="0">
                <a:ln>
                  <a:noFill/>
                </a:ln>
                <a:solidFill>
                  <a:srgbClr val="404E5C"/>
                </a:solidFill>
                <a:effectLst/>
                <a:uLnTx/>
                <a:uFillTx/>
                <a:latin typeface="Poppins-Regular"/>
                <a:ea typeface="+mn-ea"/>
                <a:cs typeface="Poppins Light" pitchFamily="2" charset="77"/>
              </a:rPr>
              <a:t>Fuente:: </a:t>
            </a:r>
            <a:r>
              <a:rPr kumimoji="0" lang="en-GB" sz="800" b="0" i="1" u="none" strike="noStrike" kern="1200" cap="none" spc="0" normalizeH="0" baseline="0" noProof="0" err="1">
                <a:ln>
                  <a:noFill/>
                </a:ln>
                <a:solidFill>
                  <a:srgbClr val="404E5C"/>
                </a:solidFill>
                <a:effectLst/>
                <a:uLnTx/>
                <a:uFillTx/>
                <a:latin typeface="Poppins-Regular"/>
                <a:ea typeface="+mn-ea"/>
                <a:cs typeface="Poppins Light" pitchFamily="2" charset="77"/>
              </a:rPr>
              <a:t>Youtube</a:t>
            </a:r>
            <a:r>
              <a:rPr kumimoji="0" lang="en-GB" sz="800" b="0" i="1" u="none" strike="noStrike" kern="1200" cap="none" spc="0" normalizeH="0" baseline="0" noProof="0">
                <a:ln>
                  <a:noFill/>
                </a:ln>
                <a:solidFill>
                  <a:srgbClr val="404E5C"/>
                </a:solidFill>
                <a:effectLst/>
                <a:uLnTx/>
                <a:uFillTx/>
                <a:latin typeface="Poppins-Regular"/>
                <a:ea typeface="+mn-ea"/>
                <a:cs typeface="Poppins Light" pitchFamily="2" charset="77"/>
              </a:rPr>
              <a:t>, Vimeo, Tik Tok y sitios web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BBA75A3-C8E6-C22E-8773-AF598804B1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7322826-FB53-4EA8-B4DD-786783600E55}" type="slidenum">
              <a:rPr kumimoji="0" lang="es-MX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Poppins ExtraLight" pitchFamily="2" charset="77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s-MX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Poppins ExtraLight" pitchFamily="2" charset="77"/>
            </a:endParaRPr>
          </a:p>
        </p:txBody>
      </p:sp>
      <p:sp>
        <p:nvSpPr>
          <p:cNvPr id="22" name="Título 1">
            <a:extLst>
              <a:ext uri="{FF2B5EF4-FFF2-40B4-BE49-F238E27FC236}">
                <a16:creationId xmlns:a16="http://schemas.microsoft.com/office/drawing/2014/main" id="{D2031C72-5997-F6CD-53A8-3C111E62E0EE}"/>
              </a:ext>
            </a:extLst>
          </p:cNvPr>
          <p:cNvSpPr txBox="1">
            <a:spLocks/>
          </p:cNvSpPr>
          <p:nvPr/>
        </p:nvSpPr>
        <p:spPr>
          <a:xfrm>
            <a:off x="501347" y="296279"/>
            <a:ext cx="7488410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3637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 cap="none" baseline="0">
                <a:solidFill>
                  <a:schemeClr val="tx1"/>
                </a:solidFill>
                <a:latin typeface="+mj-lt"/>
                <a:ea typeface="Poppins Medium" pitchFamily="2" charset="77"/>
                <a:cs typeface="Poppins Medium" pitchFamily="2" charset="77"/>
              </a:defRPr>
            </a:lvl1pPr>
          </a:lstStyle>
          <a:p>
            <a:pPr marL="0" marR="0" lvl="0" indent="0" algn="l" defTabSz="36370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cs typeface="Poppins Medium" pitchFamily="2" charset="77"/>
              </a:rPr>
              <a:t>Panorama competitivo Digital – </a:t>
            </a:r>
            <a:r>
              <a:rPr kumimoji="0" lang="es-MX" sz="24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cs typeface="Poppins Medium" pitchFamily="2" charset="77"/>
              </a:rPr>
              <a:t>Canesten</a:t>
            </a:r>
            <a:r>
              <a:rPr kumimoji="0" lang="es-MX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cs typeface="Poppins Medium" pitchFamily="2" charset="77"/>
              </a:rPr>
              <a:t> V</a:t>
            </a:r>
          </a:p>
        </p:txBody>
      </p:sp>
      <p:pic>
        <p:nvPicPr>
          <p:cNvPr id="29" name="Imagen 28">
            <a:extLst>
              <a:ext uri="{FF2B5EF4-FFF2-40B4-BE49-F238E27FC236}">
                <a16:creationId xmlns:a16="http://schemas.microsoft.com/office/drawing/2014/main" id="{F6E4B9DF-BF4F-2590-8DF9-205E9616C5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8676" y="1043837"/>
            <a:ext cx="2412139" cy="2141670"/>
          </a:xfrm>
          <a:prstGeom prst="rect">
            <a:avLst/>
          </a:prstGeom>
        </p:spPr>
      </p:pic>
      <p:sp>
        <p:nvSpPr>
          <p:cNvPr id="38" name="Round Same-side Corner of Rectangle 7">
            <a:extLst>
              <a:ext uri="{FF2B5EF4-FFF2-40B4-BE49-F238E27FC236}">
                <a16:creationId xmlns:a16="http://schemas.microsoft.com/office/drawing/2014/main" id="{5A4E380B-F079-357E-BB91-445C2F7373D5}"/>
              </a:ext>
            </a:extLst>
          </p:cNvPr>
          <p:cNvSpPr/>
          <p:nvPr/>
        </p:nvSpPr>
        <p:spPr>
          <a:xfrm rot="10800000">
            <a:off x="10154862" y="-67235"/>
            <a:ext cx="1681453" cy="574871"/>
          </a:xfrm>
          <a:prstGeom prst="round2SameRect">
            <a:avLst>
              <a:gd name="adj1" fmla="val 24269"/>
              <a:gd name="adj2" fmla="val 0"/>
            </a:avLst>
          </a:prstGeom>
          <a:solidFill>
            <a:schemeClr val="bg2"/>
          </a:solidFill>
          <a:ln w="12700">
            <a:solidFill>
              <a:schemeClr val="accent5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grpSp>
        <p:nvGrpSpPr>
          <p:cNvPr id="39" name="Group 20">
            <a:extLst>
              <a:ext uri="{FF2B5EF4-FFF2-40B4-BE49-F238E27FC236}">
                <a16:creationId xmlns:a16="http://schemas.microsoft.com/office/drawing/2014/main" id="{3D3AD03D-B216-615F-846B-F8D692363692}"/>
              </a:ext>
            </a:extLst>
          </p:cNvPr>
          <p:cNvGrpSpPr/>
          <p:nvPr/>
        </p:nvGrpSpPr>
        <p:grpSpPr>
          <a:xfrm>
            <a:off x="10299630" y="124456"/>
            <a:ext cx="1446178" cy="307777"/>
            <a:chOff x="1940295" y="2086507"/>
            <a:chExt cx="3049919" cy="649088"/>
          </a:xfrm>
        </p:grpSpPr>
        <p:grpSp>
          <p:nvGrpSpPr>
            <p:cNvPr id="40" name="Group 21">
              <a:extLst>
                <a:ext uri="{FF2B5EF4-FFF2-40B4-BE49-F238E27FC236}">
                  <a16:creationId xmlns:a16="http://schemas.microsoft.com/office/drawing/2014/main" id="{8E565FF6-925B-214A-D413-8656BE89BC09}"/>
                </a:ext>
              </a:extLst>
            </p:cNvPr>
            <p:cNvGrpSpPr/>
            <p:nvPr/>
          </p:nvGrpSpPr>
          <p:grpSpPr>
            <a:xfrm>
              <a:off x="1940295" y="2112018"/>
              <a:ext cx="598067" cy="598067"/>
              <a:chOff x="8582452" y="2686901"/>
              <a:chExt cx="621171" cy="621171"/>
            </a:xfrm>
          </p:grpSpPr>
          <p:sp>
            <p:nvSpPr>
              <p:cNvPr id="42" name="Oval 33">
                <a:extLst>
                  <a:ext uri="{FF2B5EF4-FFF2-40B4-BE49-F238E27FC236}">
                    <a16:creationId xmlns:a16="http://schemas.microsoft.com/office/drawing/2014/main" id="{80C1517B-7584-14DB-D1C8-F54038200A04}"/>
                  </a:ext>
                </a:extLst>
              </p:cNvPr>
              <p:cNvSpPr/>
              <p:nvPr/>
            </p:nvSpPr>
            <p:spPr>
              <a:xfrm>
                <a:off x="8582452" y="2686901"/>
                <a:ext cx="621171" cy="621171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pic>
            <p:nvPicPr>
              <p:cNvPr id="43" name="Graphic 37" descr="Triangle Ruler outline">
                <a:extLst>
                  <a:ext uri="{FF2B5EF4-FFF2-40B4-BE49-F238E27FC236}">
                    <a16:creationId xmlns:a16="http://schemas.microsoft.com/office/drawing/2014/main" id="{B86D7AC3-6A48-80DF-1751-2AC57006207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8732494" y="2780237"/>
                <a:ext cx="390382" cy="390382"/>
              </a:xfrm>
              <a:prstGeom prst="rect">
                <a:avLst/>
              </a:prstGeom>
            </p:spPr>
          </p:pic>
        </p:grpSp>
        <p:sp>
          <p:nvSpPr>
            <p:cNvPr id="41" name="TextBox 22">
              <a:extLst>
                <a:ext uri="{FF2B5EF4-FFF2-40B4-BE49-F238E27FC236}">
                  <a16:creationId xmlns:a16="http://schemas.microsoft.com/office/drawing/2014/main" id="{9DDCEBF0-92F6-024A-5BFD-EE2F2B588098}"/>
                </a:ext>
              </a:extLst>
            </p:cNvPr>
            <p:cNvSpPr txBox="1"/>
            <p:nvPr/>
          </p:nvSpPr>
          <p:spPr>
            <a:xfrm>
              <a:off x="2518275" y="2086507"/>
              <a:ext cx="2471939" cy="64908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 err="1">
                  <a:ln>
                    <a:noFill/>
                  </a:ln>
                  <a:solidFill>
                    <a:srgbClr val="FC3D80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Alineación</a:t>
              </a:r>
              <a:endParaRPr kumimoji="0" lang="en-GB" sz="1400" b="1" i="0" u="none" strike="noStrike" kern="0" cap="none" spc="0" normalizeH="0" baseline="0" noProof="0">
                <a:ln>
                  <a:noFill/>
                </a:ln>
                <a:solidFill>
                  <a:srgbClr val="FC3D8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endParaRPr>
            </a:p>
          </p:txBody>
        </p:sp>
      </p:grpSp>
      <p:grpSp>
        <p:nvGrpSpPr>
          <p:cNvPr id="2" name="Grupo 1">
            <a:extLst>
              <a:ext uri="{FF2B5EF4-FFF2-40B4-BE49-F238E27FC236}">
                <a16:creationId xmlns:a16="http://schemas.microsoft.com/office/drawing/2014/main" id="{A8775130-B15F-1DFF-B16E-5C237EC30A6D}"/>
              </a:ext>
            </a:extLst>
          </p:cNvPr>
          <p:cNvGrpSpPr/>
          <p:nvPr/>
        </p:nvGrpSpPr>
        <p:grpSpPr>
          <a:xfrm>
            <a:off x="1669551" y="884494"/>
            <a:ext cx="649112" cy="623713"/>
            <a:chOff x="4007589" y="238249"/>
            <a:chExt cx="649112" cy="623713"/>
          </a:xfrm>
        </p:grpSpPr>
        <p:sp>
          <p:nvSpPr>
            <p:cNvPr id="5" name="Rectángulo 4">
              <a:extLst>
                <a:ext uri="{FF2B5EF4-FFF2-40B4-BE49-F238E27FC236}">
                  <a16:creationId xmlns:a16="http://schemas.microsoft.com/office/drawing/2014/main" id="{7EAFC95E-CDB6-D1E3-2DB7-47E6E7CD54AB}"/>
                </a:ext>
              </a:extLst>
            </p:cNvPr>
            <p:cNvSpPr/>
            <p:nvPr/>
          </p:nvSpPr>
          <p:spPr>
            <a:xfrm>
              <a:off x="4007589" y="238250"/>
              <a:ext cx="649112" cy="623712"/>
            </a:xfrm>
            <a:prstGeom prst="rect">
              <a:avLst/>
            </a:prstGeom>
            <a:noFill/>
          </p:spPr>
          <p:txBody>
            <a:bodyPr/>
            <a:lstStyle>
              <a:defPPr>
                <a:defRPr lang="es-MX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GT" sz="1800" b="0" i="0" u="none" strike="noStrike" kern="1200" cap="none" spc="0" normalizeH="0" baseline="0" noProof="0">
                <a:ln>
                  <a:noFill/>
                </a:ln>
                <a:solidFill>
                  <a:srgbClr val="0A0F0D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6" name="Forma libre: forma 5">
              <a:extLst>
                <a:ext uri="{FF2B5EF4-FFF2-40B4-BE49-F238E27FC236}">
                  <a16:creationId xmlns:a16="http://schemas.microsoft.com/office/drawing/2014/main" id="{6082C402-2F6D-1D75-B03E-717DD736DF90}"/>
                </a:ext>
              </a:extLst>
            </p:cNvPr>
            <p:cNvSpPr/>
            <p:nvPr/>
          </p:nvSpPr>
          <p:spPr>
            <a:xfrm>
              <a:off x="4007589" y="238249"/>
              <a:ext cx="649112" cy="207906"/>
            </a:xfrm>
            <a:custGeom>
              <a:avLst/>
              <a:gdLst>
                <a:gd name="connsiteX0" fmla="*/ 0 w 649112"/>
                <a:gd name="connsiteY0" fmla="*/ 207904 h 207904"/>
                <a:gd name="connsiteX1" fmla="*/ 108185 w 649112"/>
                <a:gd name="connsiteY1" fmla="*/ 0 h 207904"/>
                <a:gd name="connsiteX2" fmla="*/ 540927 w 649112"/>
                <a:gd name="connsiteY2" fmla="*/ 0 h 207904"/>
                <a:gd name="connsiteX3" fmla="*/ 649112 w 649112"/>
                <a:gd name="connsiteY3" fmla="*/ 207904 h 207904"/>
                <a:gd name="connsiteX4" fmla="*/ 0 w 649112"/>
                <a:gd name="connsiteY4" fmla="*/ 207904 h 207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9112" h="207904">
                  <a:moveTo>
                    <a:pt x="649112" y="1"/>
                  </a:moveTo>
                  <a:lnTo>
                    <a:pt x="540927" y="207903"/>
                  </a:lnTo>
                  <a:lnTo>
                    <a:pt x="108185" y="207903"/>
                  </a:lnTo>
                  <a:lnTo>
                    <a:pt x="0" y="1"/>
                  </a:lnTo>
                  <a:lnTo>
                    <a:pt x="649112" y="1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7564" tIns="13971" rIns="127566" bIns="13971" numCol="1" spcCol="1270" anchor="ctr" anchorCtr="0">
              <a:noAutofit/>
            </a:bodyPr>
            <a:lstStyle>
              <a:defPPr>
                <a:defRPr lang="es-MX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889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7" name="Forma libre: forma 6">
              <a:extLst>
                <a:ext uri="{FF2B5EF4-FFF2-40B4-BE49-F238E27FC236}">
                  <a16:creationId xmlns:a16="http://schemas.microsoft.com/office/drawing/2014/main" id="{F226F41D-0276-03F2-3C0E-647BFDBCB7E9}"/>
                </a:ext>
              </a:extLst>
            </p:cNvPr>
            <p:cNvSpPr/>
            <p:nvPr/>
          </p:nvSpPr>
          <p:spPr>
            <a:xfrm>
              <a:off x="4115774" y="446153"/>
              <a:ext cx="432741" cy="207905"/>
            </a:xfrm>
            <a:custGeom>
              <a:avLst/>
              <a:gdLst>
                <a:gd name="connsiteX0" fmla="*/ 0 w 432741"/>
                <a:gd name="connsiteY0" fmla="*/ 207904 h 207904"/>
                <a:gd name="connsiteX1" fmla="*/ 108185 w 432741"/>
                <a:gd name="connsiteY1" fmla="*/ 0 h 207904"/>
                <a:gd name="connsiteX2" fmla="*/ 324556 w 432741"/>
                <a:gd name="connsiteY2" fmla="*/ 0 h 207904"/>
                <a:gd name="connsiteX3" fmla="*/ 432741 w 432741"/>
                <a:gd name="connsiteY3" fmla="*/ 207904 h 207904"/>
                <a:gd name="connsiteX4" fmla="*/ 0 w 432741"/>
                <a:gd name="connsiteY4" fmla="*/ 207904 h 207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2741" h="207904">
                  <a:moveTo>
                    <a:pt x="432741" y="1"/>
                  </a:moveTo>
                  <a:lnTo>
                    <a:pt x="324556" y="207903"/>
                  </a:lnTo>
                  <a:lnTo>
                    <a:pt x="108185" y="207903"/>
                  </a:lnTo>
                  <a:lnTo>
                    <a:pt x="0" y="1"/>
                  </a:lnTo>
                  <a:lnTo>
                    <a:pt x="432741" y="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4620" tIns="8890" rIns="84620" bIns="8891" numCol="1" spcCol="1270" anchor="ctr" anchorCtr="0">
              <a:noAutofit/>
            </a:bodyPr>
            <a:lstStyle>
              <a:defPPr>
                <a:defRPr lang="es-MX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3111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8" name="Forma libre: forma 7">
              <a:extLst>
                <a:ext uri="{FF2B5EF4-FFF2-40B4-BE49-F238E27FC236}">
                  <a16:creationId xmlns:a16="http://schemas.microsoft.com/office/drawing/2014/main" id="{5036D71F-EFE6-C572-5694-0D6865926265}"/>
                </a:ext>
              </a:extLst>
            </p:cNvPr>
            <p:cNvSpPr/>
            <p:nvPr/>
          </p:nvSpPr>
          <p:spPr>
            <a:xfrm>
              <a:off x="4223958" y="654057"/>
              <a:ext cx="216371" cy="207904"/>
            </a:xfrm>
            <a:custGeom>
              <a:avLst/>
              <a:gdLst>
                <a:gd name="connsiteX0" fmla="*/ 0 w 216370"/>
                <a:gd name="connsiteY0" fmla="*/ 207904 h 207904"/>
                <a:gd name="connsiteX1" fmla="*/ 108185 w 216370"/>
                <a:gd name="connsiteY1" fmla="*/ 0 h 207904"/>
                <a:gd name="connsiteX2" fmla="*/ 108185 w 216370"/>
                <a:gd name="connsiteY2" fmla="*/ 0 h 207904"/>
                <a:gd name="connsiteX3" fmla="*/ 216370 w 216370"/>
                <a:gd name="connsiteY3" fmla="*/ 207904 h 207904"/>
                <a:gd name="connsiteX4" fmla="*/ 0 w 216370"/>
                <a:gd name="connsiteY4" fmla="*/ 207904 h 207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370" h="207904">
                  <a:moveTo>
                    <a:pt x="216370" y="0"/>
                  </a:moveTo>
                  <a:lnTo>
                    <a:pt x="108185" y="207904"/>
                  </a:lnTo>
                  <a:lnTo>
                    <a:pt x="108185" y="207904"/>
                  </a:lnTo>
                  <a:lnTo>
                    <a:pt x="0" y="0"/>
                  </a:lnTo>
                  <a:lnTo>
                    <a:pt x="21637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621" tIns="7620" rIns="7620" bIns="7620" numCol="1" spcCol="1270" anchor="ctr" anchorCtr="0">
              <a:noAutofit/>
            </a:bodyPr>
            <a:lstStyle>
              <a:defPPr>
                <a:defRPr lang="es-MX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667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</p:grpSp>
      <p:grpSp>
        <p:nvGrpSpPr>
          <p:cNvPr id="9" name="Grupo 8">
            <a:extLst>
              <a:ext uri="{FF2B5EF4-FFF2-40B4-BE49-F238E27FC236}">
                <a16:creationId xmlns:a16="http://schemas.microsoft.com/office/drawing/2014/main" id="{D5BA2045-6961-C53B-3C76-85517F3A8FDE}"/>
              </a:ext>
            </a:extLst>
          </p:cNvPr>
          <p:cNvGrpSpPr/>
          <p:nvPr/>
        </p:nvGrpSpPr>
        <p:grpSpPr>
          <a:xfrm>
            <a:off x="5582053" y="884494"/>
            <a:ext cx="649112" cy="623713"/>
            <a:chOff x="4007589" y="238249"/>
            <a:chExt cx="649112" cy="623713"/>
          </a:xfrm>
        </p:grpSpPr>
        <p:sp>
          <p:nvSpPr>
            <p:cNvPr id="10" name="Rectángulo 9">
              <a:extLst>
                <a:ext uri="{FF2B5EF4-FFF2-40B4-BE49-F238E27FC236}">
                  <a16:creationId xmlns:a16="http://schemas.microsoft.com/office/drawing/2014/main" id="{B628406A-BB6E-6905-E791-FF3FC9258101}"/>
                </a:ext>
              </a:extLst>
            </p:cNvPr>
            <p:cNvSpPr/>
            <p:nvPr/>
          </p:nvSpPr>
          <p:spPr>
            <a:xfrm>
              <a:off x="4007589" y="238250"/>
              <a:ext cx="649112" cy="623712"/>
            </a:xfrm>
            <a:prstGeom prst="rect">
              <a:avLst/>
            </a:prstGeom>
            <a:noFill/>
          </p:spPr>
          <p:txBody>
            <a:bodyPr/>
            <a:lstStyle>
              <a:defPPr>
                <a:defRPr lang="es-MX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GT" sz="1800" b="0" i="0" u="none" strike="noStrike" kern="1200" cap="none" spc="0" normalizeH="0" baseline="0" noProof="0">
                <a:ln>
                  <a:noFill/>
                </a:ln>
                <a:solidFill>
                  <a:srgbClr val="0A0F0D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11" name="Forma libre: forma 10">
              <a:extLst>
                <a:ext uri="{FF2B5EF4-FFF2-40B4-BE49-F238E27FC236}">
                  <a16:creationId xmlns:a16="http://schemas.microsoft.com/office/drawing/2014/main" id="{52D1596C-14E8-9D18-D7DA-B2909ED97CF8}"/>
                </a:ext>
              </a:extLst>
            </p:cNvPr>
            <p:cNvSpPr/>
            <p:nvPr/>
          </p:nvSpPr>
          <p:spPr>
            <a:xfrm>
              <a:off x="4007589" y="238249"/>
              <a:ext cx="649112" cy="207906"/>
            </a:xfrm>
            <a:custGeom>
              <a:avLst/>
              <a:gdLst>
                <a:gd name="connsiteX0" fmla="*/ 0 w 649112"/>
                <a:gd name="connsiteY0" fmla="*/ 207904 h 207904"/>
                <a:gd name="connsiteX1" fmla="*/ 108185 w 649112"/>
                <a:gd name="connsiteY1" fmla="*/ 0 h 207904"/>
                <a:gd name="connsiteX2" fmla="*/ 540927 w 649112"/>
                <a:gd name="connsiteY2" fmla="*/ 0 h 207904"/>
                <a:gd name="connsiteX3" fmla="*/ 649112 w 649112"/>
                <a:gd name="connsiteY3" fmla="*/ 207904 h 207904"/>
                <a:gd name="connsiteX4" fmla="*/ 0 w 649112"/>
                <a:gd name="connsiteY4" fmla="*/ 207904 h 207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9112" h="207904">
                  <a:moveTo>
                    <a:pt x="649112" y="1"/>
                  </a:moveTo>
                  <a:lnTo>
                    <a:pt x="540927" y="207903"/>
                  </a:lnTo>
                  <a:lnTo>
                    <a:pt x="108185" y="207903"/>
                  </a:lnTo>
                  <a:lnTo>
                    <a:pt x="0" y="1"/>
                  </a:lnTo>
                  <a:lnTo>
                    <a:pt x="649112" y="1"/>
                  </a:lnTo>
                  <a:close/>
                </a:path>
              </a:pathLst>
            </a:custGeom>
            <a:solidFill>
              <a:srgbClr val="D9D9D9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7564" tIns="13971" rIns="127566" bIns="13971" numCol="1" spcCol="1270" anchor="ctr" anchorCtr="0">
              <a:noAutofit/>
            </a:bodyPr>
            <a:lstStyle>
              <a:defPPr>
                <a:defRPr lang="es-MX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889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12" name="Forma libre: forma 11">
              <a:extLst>
                <a:ext uri="{FF2B5EF4-FFF2-40B4-BE49-F238E27FC236}">
                  <a16:creationId xmlns:a16="http://schemas.microsoft.com/office/drawing/2014/main" id="{1E0D1DA6-3224-AD3A-203B-806D5C4C75BE}"/>
                </a:ext>
              </a:extLst>
            </p:cNvPr>
            <p:cNvSpPr/>
            <p:nvPr/>
          </p:nvSpPr>
          <p:spPr>
            <a:xfrm>
              <a:off x="4115774" y="446153"/>
              <a:ext cx="432741" cy="207905"/>
            </a:xfrm>
            <a:custGeom>
              <a:avLst/>
              <a:gdLst>
                <a:gd name="connsiteX0" fmla="*/ 0 w 432741"/>
                <a:gd name="connsiteY0" fmla="*/ 207904 h 207904"/>
                <a:gd name="connsiteX1" fmla="*/ 108185 w 432741"/>
                <a:gd name="connsiteY1" fmla="*/ 0 h 207904"/>
                <a:gd name="connsiteX2" fmla="*/ 324556 w 432741"/>
                <a:gd name="connsiteY2" fmla="*/ 0 h 207904"/>
                <a:gd name="connsiteX3" fmla="*/ 432741 w 432741"/>
                <a:gd name="connsiteY3" fmla="*/ 207904 h 207904"/>
                <a:gd name="connsiteX4" fmla="*/ 0 w 432741"/>
                <a:gd name="connsiteY4" fmla="*/ 207904 h 207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2741" h="207904">
                  <a:moveTo>
                    <a:pt x="432741" y="1"/>
                  </a:moveTo>
                  <a:lnTo>
                    <a:pt x="324556" y="207903"/>
                  </a:lnTo>
                  <a:lnTo>
                    <a:pt x="108185" y="207903"/>
                  </a:lnTo>
                  <a:lnTo>
                    <a:pt x="0" y="1"/>
                  </a:lnTo>
                  <a:lnTo>
                    <a:pt x="432741" y="1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4620" tIns="8890" rIns="84620" bIns="8891" numCol="1" spcCol="1270" anchor="ctr" anchorCtr="0">
              <a:noAutofit/>
            </a:bodyPr>
            <a:lstStyle>
              <a:defPPr>
                <a:defRPr lang="es-MX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3111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13" name="Forma libre: forma 12">
              <a:extLst>
                <a:ext uri="{FF2B5EF4-FFF2-40B4-BE49-F238E27FC236}">
                  <a16:creationId xmlns:a16="http://schemas.microsoft.com/office/drawing/2014/main" id="{A31842E4-1759-B26D-1178-2397DBFFB8CE}"/>
                </a:ext>
              </a:extLst>
            </p:cNvPr>
            <p:cNvSpPr/>
            <p:nvPr/>
          </p:nvSpPr>
          <p:spPr>
            <a:xfrm>
              <a:off x="4223958" y="654057"/>
              <a:ext cx="216371" cy="207904"/>
            </a:xfrm>
            <a:custGeom>
              <a:avLst/>
              <a:gdLst>
                <a:gd name="connsiteX0" fmla="*/ 0 w 216370"/>
                <a:gd name="connsiteY0" fmla="*/ 207904 h 207904"/>
                <a:gd name="connsiteX1" fmla="*/ 108185 w 216370"/>
                <a:gd name="connsiteY1" fmla="*/ 0 h 207904"/>
                <a:gd name="connsiteX2" fmla="*/ 108185 w 216370"/>
                <a:gd name="connsiteY2" fmla="*/ 0 h 207904"/>
                <a:gd name="connsiteX3" fmla="*/ 216370 w 216370"/>
                <a:gd name="connsiteY3" fmla="*/ 207904 h 207904"/>
                <a:gd name="connsiteX4" fmla="*/ 0 w 216370"/>
                <a:gd name="connsiteY4" fmla="*/ 207904 h 207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370" h="207904">
                  <a:moveTo>
                    <a:pt x="216370" y="0"/>
                  </a:moveTo>
                  <a:lnTo>
                    <a:pt x="108185" y="207904"/>
                  </a:lnTo>
                  <a:lnTo>
                    <a:pt x="108185" y="207904"/>
                  </a:lnTo>
                  <a:lnTo>
                    <a:pt x="0" y="0"/>
                  </a:lnTo>
                  <a:lnTo>
                    <a:pt x="21637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621" tIns="7620" rIns="7620" bIns="7620" numCol="1" spcCol="1270" anchor="ctr" anchorCtr="0">
              <a:noAutofit/>
            </a:bodyPr>
            <a:lstStyle>
              <a:defPPr>
                <a:defRPr lang="es-MX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667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</p:grpSp>
      <p:grpSp>
        <p:nvGrpSpPr>
          <p:cNvPr id="14" name="Grupo 13">
            <a:extLst>
              <a:ext uri="{FF2B5EF4-FFF2-40B4-BE49-F238E27FC236}">
                <a16:creationId xmlns:a16="http://schemas.microsoft.com/office/drawing/2014/main" id="{80B14E76-90D3-C33D-27A9-BA033C429ECF}"/>
              </a:ext>
            </a:extLst>
          </p:cNvPr>
          <p:cNvGrpSpPr/>
          <p:nvPr/>
        </p:nvGrpSpPr>
        <p:grpSpPr>
          <a:xfrm>
            <a:off x="9745251" y="884494"/>
            <a:ext cx="649112" cy="623713"/>
            <a:chOff x="4007589" y="238249"/>
            <a:chExt cx="649112" cy="623713"/>
          </a:xfrm>
        </p:grpSpPr>
        <p:sp>
          <p:nvSpPr>
            <p:cNvPr id="15" name="Rectángulo 14">
              <a:extLst>
                <a:ext uri="{FF2B5EF4-FFF2-40B4-BE49-F238E27FC236}">
                  <a16:creationId xmlns:a16="http://schemas.microsoft.com/office/drawing/2014/main" id="{9A5B29CA-E5ED-090F-41D9-70C6886FA531}"/>
                </a:ext>
              </a:extLst>
            </p:cNvPr>
            <p:cNvSpPr/>
            <p:nvPr/>
          </p:nvSpPr>
          <p:spPr>
            <a:xfrm>
              <a:off x="4007589" y="238250"/>
              <a:ext cx="649112" cy="623712"/>
            </a:xfrm>
            <a:prstGeom prst="rect">
              <a:avLst/>
            </a:prstGeom>
            <a:noFill/>
          </p:spPr>
          <p:txBody>
            <a:bodyPr/>
            <a:lstStyle>
              <a:defPPr>
                <a:defRPr lang="es-MX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GT" sz="1800" b="0" i="0" u="none" strike="noStrike" kern="1200" cap="none" spc="0" normalizeH="0" baseline="0" noProof="0">
                <a:ln>
                  <a:noFill/>
                </a:ln>
                <a:solidFill>
                  <a:srgbClr val="0A0F0D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16" name="Forma libre: forma 15">
              <a:extLst>
                <a:ext uri="{FF2B5EF4-FFF2-40B4-BE49-F238E27FC236}">
                  <a16:creationId xmlns:a16="http://schemas.microsoft.com/office/drawing/2014/main" id="{029BA45A-1F3D-3341-9565-F55341287244}"/>
                </a:ext>
              </a:extLst>
            </p:cNvPr>
            <p:cNvSpPr/>
            <p:nvPr/>
          </p:nvSpPr>
          <p:spPr>
            <a:xfrm>
              <a:off x="4007589" y="238249"/>
              <a:ext cx="649112" cy="207906"/>
            </a:xfrm>
            <a:custGeom>
              <a:avLst/>
              <a:gdLst>
                <a:gd name="connsiteX0" fmla="*/ 0 w 649112"/>
                <a:gd name="connsiteY0" fmla="*/ 207904 h 207904"/>
                <a:gd name="connsiteX1" fmla="*/ 108185 w 649112"/>
                <a:gd name="connsiteY1" fmla="*/ 0 h 207904"/>
                <a:gd name="connsiteX2" fmla="*/ 540927 w 649112"/>
                <a:gd name="connsiteY2" fmla="*/ 0 h 207904"/>
                <a:gd name="connsiteX3" fmla="*/ 649112 w 649112"/>
                <a:gd name="connsiteY3" fmla="*/ 207904 h 207904"/>
                <a:gd name="connsiteX4" fmla="*/ 0 w 649112"/>
                <a:gd name="connsiteY4" fmla="*/ 207904 h 207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9112" h="207904">
                  <a:moveTo>
                    <a:pt x="649112" y="1"/>
                  </a:moveTo>
                  <a:lnTo>
                    <a:pt x="540927" y="207903"/>
                  </a:lnTo>
                  <a:lnTo>
                    <a:pt x="108185" y="207903"/>
                  </a:lnTo>
                  <a:lnTo>
                    <a:pt x="0" y="1"/>
                  </a:lnTo>
                  <a:lnTo>
                    <a:pt x="649112" y="1"/>
                  </a:lnTo>
                  <a:close/>
                </a:path>
              </a:pathLst>
            </a:custGeom>
            <a:solidFill>
              <a:srgbClr val="D9D9D9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7564" tIns="13971" rIns="127566" bIns="13971" numCol="1" spcCol="1270" anchor="ctr" anchorCtr="0">
              <a:noAutofit/>
            </a:bodyPr>
            <a:lstStyle>
              <a:defPPr>
                <a:defRPr lang="es-MX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889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17" name="Forma libre: forma 16">
              <a:extLst>
                <a:ext uri="{FF2B5EF4-FFF2-40B4-BE49-F238E27FC236}">
                  <a16:creationId xmlns:a16="http://schemas.microsoft.com/office/drawing/2014/main" id="{924A82B1-CC5C-0EFE-B07C-3EDB238BF72C}"/>
                </a:ext>
              </a:extLst>
            </p:cNvPr>
            <p:cNvSpPr/>
            <p:nvPr/>
          </p:nvSpPr>
          <p:spPr>
            <a:xfrm>
              <a:off x="4115774" y="446153"/>
              <a:ext cx="432741" cy="207905"/>
            </a:xfrm>
            <a:custGeom>
              <a:avLst/>
              <a:gdLst>
                <a:gd name="connsiteX0" fmla="*/ 0 w 432741"/>
                <a:gd name="connsiteY0" fmla="*/ 207904 h 207904"/>
                <a:gd name="connsiteX1" fmla="*/ 108185 w 432741"/>
                <a:gd name="connsiteY1" fmla="*/ 0 h 207904"/>
                <a:gd name="connsiteX2" fmla="*/ 324556 w 432741"/>
                <a:gd name="connsiteY2" fmla="*/ 0 h 207904"/>
                <a:gd name="connsiteX3" fmla="*/ 432741 w 432741"/>
                <a:gd name="connsiteY3" fmla="*/ 207904 h 207904"/>
                <a:gd name="connsiteX4" fmla="*/ 0 w 432741"/>
                <a:gd name="connsiteY4" fmla="*/ 207904 h 207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2741" h="207904">
                  <a:moveTo>
                    <a:pt x="432741" y="1"/>
                  </a:moveTo>
                  <a:lnTo>
                    <a:pt x="324556" y="207903"/>
                  </a:lnTo>
                  <a:lnTo>
                    <a:pt x="108185" y="207903"/>
                  </a:lnTo>
                  <a:lnTo>
                    <a:pt x="0" y="1"/>
                  </a:lnTo>
                  <a:lnTo>
                    <a:pt x="432741" y="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4620" tIns="8890" rIns="84620" bIns="8891" numCol="1" spcCol="1270" anchor="ctr" anchorCtr="0">
              <a:noAutofit/>
            </a:bodyPr>
            <a:lstStyle>
              <a:defPPr>
                <a:defRPr lang="es-MX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3111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18" name="Forma libre: forma 17">
              <a:extLst>
                <a:ext uri="{FF2B5EF4-FFF2-40B4-BE49-F238E27FC236}">
                  <a16:creationId xmlns:a16="http://schemas.microsoft.com/office/drawing/2014/main" id="{F39F0A7B-AC7F-AED6-9D85-50B6CC46D34A}"/>
                </a:ext>
              </a:extLst>
            </p:cNvPr>
            <p:cNvSpPr/>
            <p:nvPr/>
          </p:nvSpPr>
          <p:spPr>
            <a:xfrm>
              <a:off x="4223958" y="654057"/>
              <a:ext cx="216371" cy="207904"/>
            </a:xfrm>
            <a:custGeom>
              <a:avLst/>
              <a:gdLst>
                <a:gd name="connsiteX0" fmla="*/ 0 w 216370"/>
                <a:gd name="connsiteY0" fmla="*/ 207904 h 207904"/>
                <a:gd name="connsiteX1" fmla="*/ 108185 w 216370"/>
                <a:gd name="connsiteY1" fmla="*/ 0 h 207904"/>
                <a:gd name="connsiteX2" fmla="*/ 108185 w 216370"/>
                <a:gd name="connsiteY2" fmla="*/ 0 h 207904"/>
                <a:gd name="connsiteX3" fmla="*/ 216370 w 216370"/>
                <a:gd name="connsiteY3" fmla="*/ 207904 h 207904"/>
                <a:gd name="connsiteX4" fmla="*/ 0 w 216370"/>
                <a:gd name="connsiteY4" fmla="*/ 207904 h 207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370" h="207904">
                  <a:moveTo>
                    <a:pt x="216370" y="0"/>
                  </a:moveTo>
                  <a:lnTo>
                    <a:pt x="108185" y="207904"/>
                  </a:lnTo>
                  <a:lnTo>
                    <a:pt x="108185" y="207904"/>
                  </a:lnTo>
                  <a:lnTo>
                    <a:pt x="0" y="0"/>
                  </a:lnTo>
                  <a:lnTo>
                    <a:pt x="21637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621" tIns="7620" rIns="7620" bIns="7620" numCol="1" spcCol="1270" anchor="ctr" anchorCtr="0">
              <a:noAutofit/>
            </a:bodyPr>
            <a:lstStyle>
              <a:defPPr>
                <a:defRPr lang="es-MX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667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</p:grpSp>
      <p:pic>
        <p:nvPicPr>
          <p:cNvPr id="49" name="Gráfico 48" descr="Flecha lineal: giro a la derecha con relleno sólido">
            <a:extLst>
              <a:ext uri="{FF2B5EF4-FFF2-40B4-BE49-F238E27FC236}">
                <a16:creationId xmlns:a16="http://schemas.microsoft.com/office/drawing/2014/main" id="{6770F59F-3F33-9486-1161-96C7B5E0AF9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7858989" flipH="1">
            <a:off x="205131" y="3882791"/>
            <a:ext cx="914400" cy="914400"/>
          </a:xfrm>
          <a:prstGeom prst="rect">
            <a:avLst/>
          </a:prstGeom>
        </p:spPr>
      </p:pic>
      <p:sp>
        <p:nvSpPr>
          <p:cNvPr id="46" name="CuadroTexto 45">
            <a:extLst>
              <a:ext uri="{FF2B5EF4-FFF2-40B4-BE49-F238E27FC236}">
                <a16:creationId xmlns:a16="http://schemas.microsoft.com/office/drawing/2014/main" id="{0B529AA5-0B90-DBFC-E72A-95E7338E431F}"/>
              </a:ext>
            </a:extLst>
          </p:cNvPr>
          <p:cNvSpPr txBox="1"/>
          <p:nvPr/>
        </p:nvSpPr>
        <p:spPr>
          <a:xfrm>
            <a:off x="321714" y="4752334"/>
            <a:ext cx="3507699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50" b="1" err="1">
                <a:solidFill>
                  <a:srgbClr val="011627"/>
                </a:solidFill>
                <a:latin typeface="Century Gothic" panose="020F0302020204030204"/>
              </a:rPr>
              <a:t>Lomecan</a:t>
            </a:r>
            <a:r>
              <a:rPr lang="en-GB" sz="1050" b="1">
                <a:solidFill>
                  <a:srgbClr val="011627"/>
                </a:solidFill>
                <a:latin typeface="Century Gothic" panose="020F0302020204030204"/>
              </a:rPr>
              <a:t> V, </a:t>
            </a:r>
            <a:r>
              <a:rPr lang="en-GB" sz="1050" b="1" err="1">
                <a:solidFill>
                  <a:srgbClr val="011627"/>
                </a:solidFill>
                <a:latin typeface="Century Gothic" panose="020F0302020204030204"/>
              </a:rPr>
              <a:t>busca</a:t>
            </a:r>
            <a:r>
              <a:rPr lang="en-GB" sz="1050" b="1">
                <a:solidFill>
                  <a:srgbClr val="011627"/>
                </a:solidFill>
                <a:latin typeface="Century Gothic" panose="020F0302020204030204"/>
              </a:rPr>
              <a:t> </a:t>
            </a:r>
            <a:r>
              <a:rPr lang="en-GB" sz="1050" b="1" err="1">
                <a:solidFill>
                  <a:srgbClr val="011627"/>
                </a:solidFill>
                <a:latin typeface="Century Gothic" panose="020F0302020204030204"/>
              </a:rPr>
              <a:t>posicionarse</a:t>
            </a:r>
            <a:r>
              <a:rPr lang="en-GB" sz="1050" b="1">
                <a:solidFill>
                  <a:srgbClr val="011627"/>
                </a:solidFill>
                <a:latin typeface="Century Gothic" panose="020F0302020204030204"/>
              </a:rPr>
              <a:t> </a:t>
            </a:r>
            <a:r>
              <a:rPr lang="en-GB" sz="1050" b="1" err="1">
                <a:solidFill>
                  <a:srgbClr val="011627"/>
                </a:solidFill>
                <a:latin typeface="Century Gothic" panose="020F0302020204030204"/>
              </a:rPr>
              <a:t>en</a:t>
            </a:r>
            <a:r>
              <a:rPr lang="en-GB" sz="1050" b="1">
                <a:solidFill>
                  <a:srgbClr val="011627"/>
                </a:solidFill>
                <a:latin typeface="Century Gothic" panose="020F0302020204030204"/>
              </a:rPr>
              <a:t> </a:t>
            </a:r>
            <a:r>
              <a:rPr lang="en-GB" sz="1050" b="1" err="1">
                <a:solidFill>
                  <a:srgbClr val="011627"/>
                </a:solidFill>
                <a:latin typeface="Century Gothic" panose="020F0302020204030204"/>
              </a:rPr>
              <a:t>su</a:t>
            </a:r>
            <a:r>
              <a:rPr lang="en-GB" sz="1050" b="1">
                <a:solidFill>
                  <a:srgbClr val="011627"/>
                </a:solidFill>
                <a:latin typeface="Century Gothic" panose="020F0302020204030204"/>
              </a:rPr>
              <a:t> sitio web</a:t>
            </a:r>
            <a:r>
              <a:rPr lang="en-GB" sz="1050">
                <a:solidFill>
                  <a:srgbClr val="011627"/>
                </a:solidFill>
                <a:latin typeface="Century Gothic" panose="020F0302020204030204"/>
              </a:rPr>
              <a:t>, </a:t>
            </a:r>
            <a:r>
              <a:rPr lang="en-GB" sz="1050" err="1">
                <a:solidFill>
                  <a:srgbClr val="011627"/>
                </a:solidFill>
                <a:latin typeface="Century Gothic" panose="020F0302020204030204"/>
              </a:rPr>
              <a:t>en</a:t>
            </a:r>
            <a:r>
              <a:rPr lang="en-GB" sz="1050">
                <a:solidFill>
                  <a:srgbClr val="011627"/>
                </a:solidFill>
                <a:latin typeface="Century Gothic" panose="020F0302020204030204"/>
              </a:rPr>
              <a:t> </a:t>
            </a:r>
            <a:r>
              <a:rPr lang="en-GB" sz="1050" err="1">
                <a:solidFill>
                  <a:srgbClr val="011627"/>
                </a:solidFill>
                <a:latin typeface="Century Gothic" panose="020F0302020204030204"/>
              </a:rPr>
              <a:t>nuestra</a:t>
            </a:r>
            <a:r>
              <a:rPr lang="en-GB" sz="1050">
                <a:solidFill>
                  <a:srgbClr val="011627"/>
                </a:solidFill>
                <a:latin typeface="Century Gothic" panose="020F0302020204030204"/>
              </a:rPr>
              <a:t> </a:t>
            </a:r>
            <a:r>
              <a:rPr lang="en-GB" sz="1050" err="1">
                <a:solidFill>
                  <a:srgbClr val="011627"/>
                </a:solidFill>
                <a:latin typeface="Century Gothic" panose="020F0302020204030204"/>
              </a:rPr>
              <a:t>región</a:t>
            </a:r>
            <a:r>
              <a:rPr lang="en-GB" sz="1050">
                <a:solidFill>
                  <a:srgbClr val="011627"/>
                </a:solidFill>
                <a:latin typeface="Century Gothic" panose="020F0302020204030204"/>
              </a:rPr>
              <a:t> </a:t>
            </a:r>
            <a:r>
              <a:rPr lang="en-GB" sz="1050" err="1">
                <a:solidFill>
                  <a:srgbClr val="011627"/>
                </a:solidFill>
                <a:latin typeface="Century Gothic" panose="020F0302020204030204"/>
              </a:rPr>
              <a:t>tiene</a:t>
            </a:r>
            <a:r>
              <a:rPr lang="en-GB" sz="1050">
                <a:solidFill>
                  <a:srgbClr val="011627"/>
                </a:solidFill>
                <a:latin typeface="Century Gothic" panose="020F0302020204030204"/>
              </a:rPr>
              <a:t> </a:t>
            </a:r>
            <a:r>
              <a:rPr lang="en-GB" sz="1050" err="1">
                <a:solidFill>
                  <a:srgbClr val="011627"/>
                </a:solidFill>
                <a:latin typeface="Century Gothic" panose="020F0302020204030204"/>
              </a:rPr>
              <a:t>nula</a:t>
            </a:r>
            <a:r>
              <a:rPr lang="en-GB" sz="1050">
                <a:solidFill>
                  <a:srgbClr val="011627"/>
                </a:solidFill>
                <a:latin typeface="Century Gothic" panose="020F0302020204030204"/>
              </a:rPr>
              <a:t> inversion </a:t>
            </a:r>
            <a:r>
              <a:rPr lang="en-GB" sz="1050" err="1">
                <a:solidFill>
                  <a:srgbClr val="011627"/>
                </a:solidFill>
                <a:latin typeface="Century Gothic" panose="020F0302020204030204"/>
              </a:rPr>
              <a:t>en</a:t>
            </a:r>
            <a:r>
              <a:rPr lang="en-GB" sz="1050">
                <a:solidFill>
                  <a:srgbClr val="011627"/>
                </a:solidFill>
                <a:latin typeface="Century Gothic" panose="020F0302020204030204"/>
              </a:rPr>
              <a:t> paid media, </a:t>
            </a:r>
            <a:r>
              <a:rPr lang="en-GB" sz="1050" err="1">
                <a:solidFill>
                  <a:srgbClr val="011627"/>
                </a:solidFill>
                <a:latin typeface="Century Gothic" panose="020F0302020204030204"/>
              </a:rPr>
              <a:t>pero</a:t>
            </a:r>
            <a:r>
              <a:rPr lang="en-GB" sz="1050">
                <a:solidFill>
                  <a:srgbClr val="011627"/>
                </a:solidFill>
                <a:latin typeface="Century Gothic" panose="020F0302020204030204"/>
              </a:rPr>
              <a:t> genera </a:t>
            </a:r>
            <a:r>
              <a:rPr lang="en-GB" sz="1050" b="1" err="1">
                <a:solidFill>
                  <a:srgbClr val="011627"/>
                </a:solidFill>
                <a:latin typeface="Century Gothic" panose="020F0302020204030204"/>
              </a:rPr>
              <a:t>herramientas</a:t>
            </a:r>
            <a:r>
              <a:rPr lang="en-GB" sz="1050" b="1">
                <a:solidFill>
                  <a:srgbClr val="011627"/>
                </a:solidFill>
                <a:latin typeface="Century Gothic" panose="020F0302020204030204"/>
              </a:rPr>
              <a:t> </a:t>
            </a:r>
            <a:r>
              <a:rPr lang="en-GB" sz="1050" b="1" err="1">
                <a:solidFill>
                  <a:srgbClr val="011627"/>
                </a:solidFill>
                <a:latin typeface="Century Gothic" panose="020F0302020204030204"/>
              </a:rPr>
              <a:t>interesantes</a:t>
            </a:r>
            <a:r>
              <a:rPr lang="en-GB" sz="1050" b="1">
                <a:solidFill>
                  <a:srgbClr val="011627"/>
                </a:solidFill>
                <a:latin typeface="Century Gothic" panose="020F0302020204030204"/>
              </a:rPr>
              <a:t> </a:t>
            </a:r>
            <a:r>
              <a:rPr lang="en-GB" sz="1050" b="1" err="1">
                <a:solidFill>
                  <a:srgbClr val="011627"/>
                </a:solidFill>
                <a:latin typeface="Century Gothic" panose="020F0302020204030204"/>
              </a:rPr>
              <a:t>como</a:t>
            </a:r>
            <a:r>
              <a:rPr lang="en-GB" sz="1050" b="1">
                <a:solidFill>
                  <a:srgbClr val="011627"/>
                </a:solidFill>
                <a:latin typeface="Century Gothic" panose="020F0302020204030204"/>
              </a:rPr>
              <a:t> Quiz o Blogs para </a:t>
            </a:r>
            <a:r>
              <a:rPr lang="en-GB" sz="1050" b="1" err="1">
                <a:solidFill>
                  <a:srgbClr val="011627"/>
                </a:solidFill>
                <a:latin typeface="Century Gothic" panose="020F0302020204030204"/>
              </a:rPr>
              <a:t>educar</a:t>
            </a:r>
            <a:r>
              <a:rPr lang="en-GB" sz="1050" b="1">
                <a:solidFill>
                  <a:srgbClr val="011627"/>
                </a:solidFill>
                <a:latin typeface="Century Gothic" panose="020F0302020204030204"/>
              </a:rPr>
              <a:t> a </a:t>
            </a:r>
            <a:r>
              <a:rPr lang="en-GB" sz="1050" b="1" err="1">
                <a:solidFill>
                  <a:srgbClr val="011627"/>
                </a:solidFill>
                <a:latin typeface="Century Gothic" panose="020F0302020204030204"/>
              </a:rPr>
              <a:t>su</a:t>
            </a:r>
            <a:r>
              <a:rPr lang="en-GB" sz="1050" b="1">
                <a:solidFill>
                  <a:srgbClr val="011627"/>
                </a:solidFill>
                <a:latin typeface="Century Gothic" panose="020F0302020204030204"/>
              </a:rPr>
              <a:t> target </a:t>
            </a:r>
            <a:r>
              <a:rPr lang="en-GB" sz="1050" err="1">
                <a:solidFill>
                  <a:srgbClr val="011627"/>
                </a:solidFill>
                <a:latin typeface="Century Gothic" panose="020F0302020204030204"/>
              </a:rPr>
              <a:t>acerca</a:t>
            </a:r>
            <a:r>
              <a:rPr lang="en-GB" sz="1050">
                <a:solidFill>
                  <a:srgbClr val="011627"/>
                </a:solidFill>
                <a:latin typeface="Century Gothic" panose="020F0302020204030204"/>
              </a:rPr>
              <a:t> de la </a:t>
            </a:r>
            <a:r>
              <a:rPr lang="en-GB" sz="1050" err="1">
                <a:solidFill>
                  <a:srgbClr val="011627"/>
                </a:solidFill>
                <a:latin typeface="Century Gothic" panose="020F0302020204030204"/>
              </a:rPr>
              <a:t>parte</a:t>
            </a:r>
            <a:r>
              <a:rPr lang="en-GB" sz="1050">
                <a:solidFill>
                  <a:srgbClr val="011627"/>
                </a:solidFill>
                <a:latin typeface="Century Gothic" panose="020F0302020204030204"/>
              </a:rPr>
              <a:t> functional del </a:t>
            </a:r>
            <a:r>
              <a:rPr lang="en-GB" sz="1050" err="1">
                <a:solidFill>
                  <a:srgbClr val="011627"/>
                </a:solidFill>
                <a:latin typeface="Century Gothic" panose="020F0302020204030204"/>
              </a:rPr>
              <a:t>producto</a:t>
            </a:r>
            <a:r>
              <a:rPr lang="en-GB" sz="1050">
                <a:solidFill>
                  <a:srgbClr val="011627"/>
                </a:solidFill>
                <a:latin typeface="Century Gothic" panose="020F0302020204030204"/>
              </a:rPr>
              <a:t>.</a:t>
            </a:r>
            <a:endParaRPr kumimoji="0" lang="es-GT" sz="105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50" name="CuadroTexto 49">
            <a:extLst>
              <a:ext uri="{FF2B5EF4-FFF2-40B4-BE49-F238E27FC236}">
                <a16:creationId xmlns:a16="http://schemas.microsoft.com/office/drawing/2014/main" id="{AA92A223-EB6E-57C9-9417-637814659DAC}"/>
              </a:ext>
            </a:extLst>
          </p:cNvPr>
          <p:cNvSpPr txBox="1"/>
          <p:nvPr/>
        </p:nvSpPr>
        <p:spPr>
          <a:xfrm>
            <a:off x="4187242" y="5032893"/>
            <a:ext cx="3507699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Por </a:t>
            </a:r>
            <a:r>
              <a:rPr kumimoji="0" lang="en-GB" sz="1000" b="1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el</a:t>
            </a: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</a:t>
            </a:r>
            <a:r>
              <a:rPr kumimoji="0" lang="en-GB" sz="1000" b="1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lado</a:t>
            </a: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de </a:t>
            </a:r>
            <a:r>
              <a:rPr kumimoji="0" lang="en-GB" sz="1000" b="1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Candiphen</a:t>
            </a: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, </a:t>
            </a:r>
            <a:r>
              <a:rPr kumimoji="0" lang="en-GB" sz="1000" b="1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en</a:t>
            </a: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Mx </a:t>
            </a:r>
            <a:r>
              <a:rPr kumimoji="0" lang="en-GB" sz="1000" b="1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están</a:t>
            </a: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</a:t>
            </a:r>
            <a:r>
              <a:rPr kumimoji="0" lang="en-GB" sz="1000" b="1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generando</a:t>
            </a: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</a:t>
            </a:r>
            <a:r>
              <a:rPr kumimoji="0" lang="en-GB" sz="1000" b="1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contenido</a:t>
            </a: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de </a:t>
            </a:r>
            <a:r>
              <a:rPr kumimoji="0" lang="en-GB" sz="1000" b="1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valor</a:t>
            </a: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</a:t>
            </a:r>
            <a:r>
              <a:rPr kumimoji="0" lang="en-GB" sz="1000" b="1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usando</a:t>
            </a: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</a:t>
            </a:r>
            <a:r>
              <a:rPr kumimoji="0" lang="en-GB" sz="1000" b="1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una</a:t>
            </a: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</a:t>
            </a:r>
            <a:r>
              <a:rPr kumimoji="0" lang="en-GB" sz="1000" b="1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embajadora</a:t>
            </a: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de </a:t>
            </a:r>
            <a:r>
              <a:rPr kumimoji="0" lang="en-GB" sz="1000" b="1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marca</a:t>
            </a: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</a:t>
            </a:r>
            <a:r>
              <a:rPr lang="en-GB" sz="1000" b="1">
                <a:solidFill>
                  <a:srgbClr val="011627"/>
                </a:solidFill>
                <a:latin typeface="Century Gothic" panose="020F0302020204030204"/>
              </a:rPr>
              <a:t>(G</a:t>
            </a:r>
            <a:r>
              <a:rPr kumimoji="0" lang="en-GB" sz="1000" b="1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inécoloca</a:t>
            </a: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</a:t>
            </a:r>
            <a:r>
              <a:rPr kumimoji="0" lang="en-GB" sz="1000" b="1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obstetra</a:t>
            </a: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) </a:t>
            </a:r>
            <a:r>
              <a:rPr kumimoji="0" lang="en-GB" sz="100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que no solo </a:t>
            </a:r>
            <a:r>
              <a:rPr kumimoji="0" lang="en-GB" sz="100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educa</a:t>
            </a:r>
            <a:r>
              <a:rPr kumimoji="0" lang="en-GB" sz="100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al target, </a:t>
            </a:r>
            <a:r>
              <a:rPr kumimoji="0" lang="en-GB" sz="100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sino</a:t>
            </a:r>
            <a:r>
              <a:rPr kumimoji="0" lang="en-GB" sz="100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que </a:t>
            </a:r>
            <a:r>
              <a:rPr kumimoji="0" lang="en-GB" sz="100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revela</a:t>
            </a:r>
            <a:r>
              <a:rPr kumimoji="0" lang="en-GB" sz="100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</a:t>
            </a:r>
            <a:r>
              <a:rPr kumimoji="0" lang="en-GB" sz="100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datos</a:t>
            </a:r>
            <a:r>
              <a:rPr kumimoji="0" lang="en-GB" sz="100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</a:t>
            </a:r>
            <a:r>
              <a:rPr kumimoji="0" lang="en-GB" sz="100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científicos</a:t>
            </a:r>
            <a:r>
              <a:rPr kumimoji="0" lang="en-GB" sz="100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y de </a:t>
            </a:r>
            <a:r>
              <a:rPr kumimoji="0" lang="en-GB" sz="100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credibilidad</a:t>
            </a:r>
            <a:r>
              <a:rPr kumimoji="0" lang="en-GB" sz="100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del </a:t>
            </a:r>
            <a:r>
              <a:rPr kumimoji="0" lang="en-GB" sz="100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producto</a:t>
            </a:r>
            <a:r>
              <a:rPr kumimoji="0" lang="en-GB" sz="100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a </a:t>
            </a:r>
            <a:r>
              <a:rPr kumimoji="0" lang="en-GB" sz="100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través</a:t>
            </a:r>
            <a:r>
              <a:rPr kumimoji="0" lang="en-GB" sz="100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del </a:t>
            </a:r>
            <a:r>
              <a:rPr kumimoji="0" lang="en-GB" sz="100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tiempo</a:t>
            </a:r>
            <a:r>
              <a:rPr kumimoji="0" lang="en-GB" sz="100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.</a:t>
            </a:r>
            <a:endParaRPr kumimoji="0" lang="es-GT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52" name="CuadroTexto 51">
            <a:extLst>
              <a:ext uri="{FF2B5EF4-FFF2-40B4-BE49-F238E27FC236}">
                <a16:creationId xmlns:a16="http://schemas.microsoft.com/office/drawing/2014/main" id="{67129727-FA83-E9EC-6523-4C8FED8F100F}"/>
              </a:ext>
            </a:extLst>
          </p:cNvPr>
          <p:cNvSpPr txBox="1"/>
          <p:nvPr/>
        </p:nvSpPr>
        <p:spPr>
          <a:xfrm>
            <a:off x="8175418" y="5262907"/>
            <a:ext cx="376952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Las dos </a:t>
            </a:r>
            <a:r>
              <a:rPr kumimoji="0" lang="en-GB" sz="100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marcas</a:t>
            </a:r>
            <a:r>
              <a:rPr kumimoji="0" lang="en-GB" sz="100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, </a:t>
            </a:r>
            <a:r>
              <a:rPr kumimoji="0" lang="en-GB" sz="100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invitan</a:t>
            </a:r>
            <a:r>
              <a:rPr kumimoji="0" lang="en-GB" sz="100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a sus </a:t>
            </a:r>
            <a:r>
              <a:rPr kumimoji="0" lang="en-GB" sz="100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usuarios</a:t>
            </a:r>
            <a:r>
              <a:rPr kumimoji="0" lang="en-GB" sz="100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a </a:t>
            </a:r>
            <a:r>
              <a:rPr kumimoji="0" lang="en-GB" sz="1000" b="1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comprar</a:t>
            </a: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</a:t>
            </a:r>
            <a:r>
              <a:rPr kumimoji="0" lang="en-GB" sz="1000" b="1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en</a:t>
            </a: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</a:t>
            </a:r>
            <a:r>
              <a:rPr kumimoji="0" lang="en-GB" sz="1000" b="1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línea</a:t>
            </a:r>
            <a:r>
              <a:rPr kumimoji="0" lang="en-GB" sz="100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, </a:t>
            </a:r>
            <a:r>
              <a:rPr kumimoji="0" lang="en-GB" sz="100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ya</a:t>
            </a:r>
            <a:r>
              <a:rPr kumimoji="0" lang="en-GB" sz="100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sea </a:t>
            </a:r>
            <a:r>
              <a:rPr kumimoji="0" lang="en-GB" sz="100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en</a:t>
            </a:r>
            <a:r>
              <a:rPr kumimoji="0" lang="en-GB" sz="100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Walmart (para la region de Mx) y </a:t>
            </a:r>
            <a:r>
              <a:rPr kumimoji="0" lang="en-GB" sz="1000" b="1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en</a:t>
            </a: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</a:t>
            </a:r>
            <a:r>
              <a:rPr kumimoji="0" lang="en-GB" sz="1000" b="1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el</a:t>
            </a: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</a:t>
            </a:r>
            <a:r>
              <a:rPr kumimoji="0" lang="en-GB" sz="1000" b="1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caso</a:t>
            </a: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de </a:t>
            </a:r>
            <a:r>
              <a:rPr kumimoji="0" lang="en-GB" sz="1000" b="1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Lomecan</a:t>
            </a: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V, </a:t>
            </a:r>
            <a:r>
              <a:rPr kumimoji="0" lang="en-GB" sz="1000" b="1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tiene</a:t>
            </a: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</a:t>
            </a:r>
            <a:r>
              <a:rPr kumimoji="0" lang="en-GB" sz="1000" b="1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este</a:t>
            </a: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</a:t>
            </a:r>
            <a:r>
              <a:rPr kumimoji="0" lang="en-GB" sz="1000" b="1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servicio</a:t>
            </a: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de </a:t>
            </a:r>
            <a:r>
              <a:rPr kumimoji="0" lang="en-GB" sz="1000" b="1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compra</a:t>
            </a: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solo </a:t>
            </a:r>
            <a:r>
              <a:rPr kumimoji="0" lang="en-GB" sz="1000" b="1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en</a:t>
            </a: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El Salvador.</a:t>
            </a:r>
            <a:endParaRPr kumimoji="0" lang="es-GT" sz="1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pic>
        <p:nvPicPr>
          <p:cNvPr id="25" name="Imagen 24">
            <a:extLst>
              <a:ext uri="{FF2B5EF4-FFF2-40B4-BE49-F238E27FC236}">
                <a16:creationId xmlns:a16="http://schemas.microsoft.com/office/drawing/2014/main" id="{20300AA5-C3AB-6702-8824-6C274F867C6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182140" y="1595093"/>
            <a:ext cx="3156891" cy="1833907"/>
          </a:xfrm>
          <a:prstGeom prst="rect">
            <a:avLst/>
          </a:prstGeom>
        </p:spPr>
      </p:pic>
      <p:pic>
        <p:nvPicPr>
          <p:cNvPr id="27" name="Imagen 26">
            <a:extLst>
              <a:ext uri="{FF2B5EF4-FFF2-40B4-BE49-F238E27FC236}">
                <a16:creationId xmlns:a16="http://schemas.microsoft.com/office/drawing/2014/main" id="{1DB5145F-A640-9A73-81C3-1474792020F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25492" y="3185507"/>
            <a:ext cx="2500661" cy="1105443"/>
          </a:xfrm>
          <a:prstGeom prst="rect">
            <a:avLst/>
          </a:prstGeom>
        </p:spPr>
      </p:pic>
      <p:pic>
        <p:nvPicPr>
          <p:cNvPr id="1026" name="Picture 2" descr="Puede ser una imagen de 1 persona y texto">
            <a:extLst>
              <a:ext uri="{FF2B5EF4-FFF2-40B4-BE49-F238E27FC236}">
                <a16:creationId xmlns:a16="http://schemas.microsoft.com/office/drawing/2014/main" id="{0A8E2357-4FF5-4ED5-4A04-775AB4ADA9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2140" y="3514309"/>
            <a:ext cx="1671296" cy="1671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Gráfico 31" descr="Flecha lineal: giro a la derecha con relleno sólido">
            <a:extLst>
              <a:ext uri="{FF2B5EF4-FFF2-40B4-BE49-F238E27FC236}">
                <a16:creationId xmlns:a16="http://schemas.microsoft.com/office/drawing/2014/main" id="{08F01373-D6C7-E6A9-D174-C932DD27757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3741011">
            <a:off x="9780083" y="4450910"/>
            <a:ext cx="914400" cy="914400"/>
          </a:xfrm>
          <a:prstGeom prst="rect">
            <a:avLst/>
          </a:prstGeom>
        </p:spPr>
      </p:pic>
      <p:pic>
        <p:nvPicPr>
          <p:cNvPr id="35" name="FDownloader.Net_462467269_1555695625825740_1962782712343690211_n_360p_(SD)">
            <a:hlinkClick r:id="" action="ppaction://media"/>
            <a:extLst>
              <a:ext uri="{FF2B5EF4-FFF2-40B4-BE49-F238E27FC236}">
                <a16:creationId xmlns:a16="http://schemas.microsoft.com/office/drawing/2014/main" id="{C2AFEADE-9C26-4539-3F29-F71A7ED0AA9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999521" y="1643124"/>
            <a:ext cx="1883142" cy="3347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837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703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3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39BD4DF6-BA27-1278-1F0D-43379A37A684}"/>
              </a:ext>
            </a:extLst>
          </p:cNvPr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88" b="22988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Marcador de número de diapositiva 18">
            <a:extLst>
              <a:ext uri="{FF2B5EF4-FFF2-40B4-BE49-F238E27FC236}">
                <a16:creationId xmlns:a16="http://schemas.microsoft.com/office/drawing/2014/main" id="{A48F4465-7539-736B-D3A4-6C93422A4B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12</a:t>
            </a:fld>
            <a:endParaRPr lang="es-MX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D54F158F-E368-C107-0546-5B1472B0292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MX"/>
              <a:t> 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AF60F01E-EB20-CF74-1F90-1F5D53AFEE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2400" b="1"/>
              <a:t>2024 </a:t>
            </a:r>
            <a:r>
              <a:rPr lang="es-MX" sz="2400" b="1" err="1"/>
              <a:t>Highlights</a:t>
            </a:r>
            <a:endParaRPr lang="es-MX" sz="2400" b="1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id="{406EA582-3350-F0F4-6062-54DB1F1DCB8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s-MX"/>
              <a:t> </a:t>
            </a:r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C90A9072-A037-025E-FB7D-5F1EB6F8868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s-MX"/>
              <a:t> </a:t>
            </a:r>
          </a:p>
        </p:txBody>
      </p:sp>
      <p:sp>
        <p:nvSpPr>
          <p:cNvPr id="8" name="Rectangle 117">
            <a:extLst>
              <a:ext uri="{FF2B5EF4-FFF2-40B4-BE49-F238E27FC236}">
                <a16:creationId xmlns:a16="http://schemas.microsoft.com/office/drawing/2014/main" id="{B734C401-F546-6D55-27B9-84D1088DEC01}"/>
              </a:ext>
            </a:extLst>
          </p:cNvPr>
          <p:cNvSpPr/>
          <p:nvPr/>
        </p:nvSpPr>
        <p:spPr>
          <a:xfrm>
            <a:off x="713307" y="1472605"/>
            <a:ext cx="3240001" cy="5739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COMPETENCIA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9" name="Rectangle 117">
            <a:extLst>
              <a:ext uri="{FF2B5EF4-FFF2-40B4-BE49-F238E27FC236}">
                <a16:creationId xmlns:a16="http://schemas.microsoft.com/office/drawing/2014/main" id="{61EF86D4-708F-76B1-15FD-F97F5C7AA5FE}"/>
              </a:ext>
            </a:extLst>
          </p:cNvPr>
          <p:cNvSpPr/>
          <p:nvPr/>
        </p:nvSpPr>
        <p:spPr>
          <a:xfrm>
            <a:off x="4476000" y="1472605"/>
            <a:ext cx="3240000" cy="57391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ACTIVACIÓN EN MEDIOS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0" name="Rectangle 117">
            <a:extLst>
              <a:ext uri="{FF2B5EF4-FFF2-40B4-BE49-F238E27FC236}">
                <a16:creationId xmlns:a16="http://schemas.microsoft.com/office/drawing/2014/main" id="{40F515F1-7A1C-C794-85DB-B931FE42BA57}"/>
              </a:ext>
            </a:extLst>
          </p:cNvPr>
          <p:cNvSpPr/>
          <p:nvPr/>
        </p:nvSpPr>
        <p:spPr>
          <a:xfrm>
            <a:off x="8238691" y="1472605"/>
            <a:ext cx="3240000" cy="5739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ACTIVACIÓN CREATIVA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graphicFrame>
        <p:nvGraphicFramePr>
          <p:cNvPr id="11" name="Tabla 5">
            <a:extLst>
              <a:ext uri="{FF2B5EF4-FFF2-40B4-BE49-F238E27FC236}">
                <a16:creationId xmlns:a16="http://schemas.microsoft.com/office/drawing/2014/main" id="{5A588740-20C2-8DEB-3A71-A0A9078896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8069807"/>
              </p:ext>
            </p:extLst>
          </p:nvPr>
        </p:nvGraphicFramePr>
        <p:xfrm>
          <a:off x="875116" y="2587342"/>
          <a:ext cx="2734859" cy="2072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4859">
                  <a:extLst>
                    <a:ext uri="{9D8B030D-6E8A-4147-A177-3AD203B41FA5}">
                      <a16:colId xmlns:a16="http://schemas.microsoft.com/office/drawing/2014/main" val="1154906528"/>
                    </a:ext>
                  </a:extLst>
                </a:gridCol>
              </a:tblGrid>
              <a:tr h="34895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MX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11627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Canesten V </a:t>
                      </a:r>
                      <a:r>
                        <a:rPr kumimoji="0" lang="es-MX" sz="11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11627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es el líder de la categoría con el 99% del share. El 1% restante lo invierte la competencia en TV de paga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s-MX" sz="11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11627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s-ES" sz="1100" b="0" i="1" u="none" strike="noStrike" kern="1200" cap="none" spc="0" normalizeH="0" baseline="0">
                        <a:ln>
                          <a:noFill/>
                        </a:ln>
                        <a:solidFill>
                          <a:srgbClr val="011627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14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11627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Innovaciones de sostenibilidad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1100" b="0" i="1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11627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Personalización de productos y educación del consumidor.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s-ES" sz="11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11627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7219349"/>
                  </a:ext>
                </a:extLst>
              </a:tr>
            </a:tbl>
          </a:graphicData>
        </a:graphic>
      </p:graphicFrame>
      <p:graphicFrame>
        <p:nvGraphicFramePr>
          <p:cNvPr id="12" name="Tabla 5">
            <a:extLst>
              <a:ext uri="{FF2B5EF4-FFF2-40B4-BE49-F238E27FC236}">
                <a16:creationId xmlns:a16="http://schemas.microsoft.com/office/drawing/2014/main" id="{260DE19D-E5CF-782C-CEA1-34693BB2FA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9978569"/>
              </p:ext>
            </p:extLst>
          </p:nvPr>
        </p:nvGraphicFramePr>
        <p:xfrm>
          <a:off x="4608191" y="2587342"/>
          <a:ext cx="2734859" cy="30572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4859">
                  <a:extLst>
                    <a:ext uri="{9D8B030D-6E8A-4147-A177-3AD203B41FA5}">
                      <a16:colId xmlns:a16="http://schemas.microsoft.com/office/drawing/2014/main" val="1154906528"/>
                    </a:ext>
                  </a:extLst>
                </a:gridCol>
              </a:tblGrid>
              <a:tr h="10181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MX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11627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 mantiene un 7% de CTR en Search</a:t>
                      </a:r>
                      <a:endParaRPr kumimoji="0" lang="es-MX" sz="1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11627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MX" sz="11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11627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Trabajar anuncios específicos informativos sobre sus resultados y componentes </a:t>
                      </a:r>
                      <a:endParaRPr kumimoji="0" lang="es-MX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A0F0D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7219349"/>
                  </a:ext>
                </a:extLst>
              </a:tr>
              <a:tr h="10181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MX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11627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Activación Tiktok</a:t>
                      </a:r>
                      <a:endParaRPr kumimoji="0" lang="es-MX" sz="1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11627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MX" sz="11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11627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 obtuvo un aumento del 200% en CTRs a comparación de social, </a:t>
                      </a:r>
                      <a:endParaRPr kumimoji="0" lang="es-MX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A0F0D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3189836"/>
                  </a:ext>
                </a:extLst>
              </a:tr>
              <a:tr h="10181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MX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11627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Spotify - </a:t>
                      </a:r>
                      <a:r>
                        <a:rPr kumimoji="0" lang="es-GT" sz="14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11627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Sponsored Playlist</a:t>
                      </a:r>
                      <a:endParaRPr kumimoji="0" lang="es-MX" sz="14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11627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MX" sz="11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11627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 buscaron las TOP 3 playlist de cada país para generar un alcance de +</a:t>
                      </a:r>
                      <a:r>
                        <a:rPr kumimoji="0" lang="es-GT" sz="11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11627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600K por país,</a:t>
                      </a:r>
                      <a:endParaRPr kumimoji="0" lang="es-MX" sz="11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11627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2354449"/>
                  </a:ext>
                </a:extLst>
              </a:tr>
            </a:tbl>
          </a:graphicData>
        </a:graphic>
      </p:graphicFrame>
      <p:graphicFrame>
        <p:nvGraphicFramePr>
          <p:cNvPr id="13" name="Tabla 5">
            <a:extLst>
              <a:ext uri="{FF2B5EF4-FFF2-40B4-BE49-F238E27FC236}">
                <a16:creationId xmlns:a16="http://schemas.microsoft.com/office/drawing/2014/main" id="{2443F4EF-4C89-8D66-3010-E9FA5F41E3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8541731"/>
              </p:ext>
            </p:extLst>
          </p:nvPr>
        </p:nvGraphicFramePr>
        <p:xfrm>
          <a:off x="8340004" y="2407462"/>
          <a:ext cx="2734859" cy="30543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4859">
                  <a:extLst>
                    <a:ext uri="{9D8B030D-6E8A-4147-A177-3AD203B41FA5}">
                      <a16:colId xmlns:a16="http://schemas.microsoft.com/office/drawing/2014/main" val="1154906528"/>
                    </a:ext>
                  </a:extLst>
                </a:gridCol>
              </a:tblGrid>
              <a:tr h="10181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MX" sz="13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11627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Eventos para las audiencias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MX" sz="11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11627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 participó en los Emmys, MET GALA y Billboards Mujeres Latinas, </a:t>
                      </a:r>
                      <a:endParaRPr kumimoji="0" lang="es-MX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A0F0D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7219349"/>
                  </a:ext>
                </a:extLst>
              </a:tr>
              <a:tr h="10181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MX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11627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Participación podcast</a:t>
                      </a:r>
                      <a:endParaRPr kumimoji="0" lang="es-MX" sz="1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11627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MX" sz="11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11627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 crearon podcast educativos e informativos para conocimiento de Canesten V,</a:t>
                      </a:r>
                      <a:endParaRPr kumimoji="0" lang="es-MX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A0F0D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3189836"/>
                  </a:ext>
                </a:extLst>
              </a:tr>
              <a:tr h="10181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MX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11627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Audiencias cookieless</a:t>
                      </a:r>
                      <a:endParaRPr kumimoji="0" lang="es-MX" sz="1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11627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MX" sz="11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11627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 obtuvo campaña con audiencias premium totalmente cookieles, fuera aumentar en alcance,</a:t>
                      </a:r>
                      <a:endParaRPr kumimoji="0" lang="es-MX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A0F0D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2354449"/>
                  </a:ext>
                </a:extLst>
              </a:tr>
            </a:tbl>
          </a:graphicData>
        </a:graphic>
      </p:graphicFrame>
      <p:sp>
        <p:nvSpPr>
          <p:cNvPr id="2" name="Round Same-side Corner of Rectangle 7">
            <a:extLst>
              <a:ext uri="{FF2B5EF4-FFF2-40B4-BE49-F238E27FC236}">
                <a16:creationId xmlns:a16="http://schemas.microsoft.com/office/drawing/2014/main" id="{F3958B92-E01B-536E-BCA7-611F47BD513A}"/>
              </a:ext>
            </a:extLst>
          </p:cNvPr>
          <p:cNvSpPr/>
          <p:nvPr/>
        </p:nvSpPr>
        <p:spPr>
          <a:xfrm rot="10800000">
            <a:off x="10154862" y="-67235"/>
            <a:ext cx="1681453" cy="574871"/>
          </a:xfrm>
          <a:prstGeom prst="round2SameRect">
            <a:avLst>
              <a:gd name="adj1" fmla="val 24269"/>
              <a:gd name="adj2" fmla="val 0"/>
            </a:avLst>
          </a:prstGeom>
          <a:solidFill>
            <a:schemeClr val="bg2"/>
          </a:solidFill>
          <a:ln w="12700">
            <a:solidFill>
              <a:schemeClr val="accent5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grpSp>
        <p:nvGrpSpPr>
          <p:cNvPr id="4" name="Group 20">
            <a:extLst>
              <a:ext uri="{FF2B5EF4-FFF2-40B4-BE49-F238E27FC236}">
                <a16:creationId xmlns:a16="http://schemas.microsoft.com/office/drawing/2014/main" id="{D08626C5-FD72-D81F-18F9-BD55A6A90439}"/>
              </a:ext>
            </a:extLst>
          </p:cNvPr>
          <p:cNvGrpSpPr/>
          <p:nvPr/>
        </p:nvGrpSpPr>
        <p:grpSpPr>
          <a:xfrm>
            <a:off x="10299630" y="124456"/>
            <a:ext cx="1446178" cy="307777"/>
            <a:chOff x="1940295" y="2086507"/>
            <a:chExt cx="3049919" cy="649088"/>
          </a:xfrm>
        </p:grpSpPr>
        <p:grpSp>
          <p:nvGrpSpPr>
            <p:cNvPr id="14" name="Group 21">
              <a:extLst>
                <a:ext uri="{FF2B5EF4-FFF2-40B4-BE49-F238E27FC236}">
                  <a16:creationId xmlns:a16="http://schemas.microsoft.com/office/drawing/2014/main" id="{8FEAD4D7-2719-9A1A-3395-D71FF8B20BA2}"/>
                </a:ext>
              </a:extLst>
            </p:cNvPr>
            <p:cNvGrpSpPr/>
            <p:nvPr/>
          </p:nvGrpSpPr>
          <p:grpSpPr>
            <a:xfrm>
              <a:off x="1940295" y="2112018"/>
              <a:ext cx="598067" cy="598067"/>
              <a:chOff x="8582452" y="2686901"/>
              <a:chExt cx="621171" cy="621171"/>
            </a:xfrm>
          </p:grpSpPr>
          <p:sp>
            <p:nvSpPr>
              <p:cNvPr id="16" name="Oval 33">
                <a:extLst>
                  <a:ext uri="{FF2B5EF4-FFF2-40B4-BE49-F238E27FC236}">
                    <a16:creationId xmlns:a16="http://schemas.microsoft.com/office/drawing/2014/main" id="{22749A9A-263B-721B-2167-98A4ACED729F}"/>
                  </a:ext>
                </a:extLst>
              </p:cNvPr>
              <p:cNvSpPr/>
              <p:nvPr/>
            </p:nvSpPr>
            <p:spPr>
              <a:xfrm>
                <a:off x="8582452" y="2686901"/>
                <a:ext cx="621171" cy="621171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pic>
            <p:nvPicPr>
              <p:cNvPr id="27" name="Graphic 37" descr="Triangle Ruler outline">
                <a:extLst>
                  <a:ext uri="{FF2B5EF4-FFF2-40B4-BE49-F238E27FC236}">
                    <a16:creationId xmlns:a16="http://schemas.microsoft.com/office/drawing/2014/main" id="{AEFB6CA8-7BDA-3663-93EB-D79A0A4A812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732494" y="2780237"/>
                <a:ext cx="390382" cy="390382"/>
              </a:xfrm>
              <a:prstGeom prst="rect">
                <a:avLst/>
              </a:prstGeom>
            </p:spPr>
          </p:pic>
        </p:grpSp>
        <p:sp>
          <p:nvSpPr>
            <p:cNvPr id="15" name="TextBox 22">
              <a:extLst>
                <a:ext uri="{FF2B5EF4-FFF2-40B4-BE49-F238E27FC236}">
                  <a16:creationId xmlns:a16="http://schemas.microsoft.com/office/drawing/2014/main" id="{0265FA87-DA48-9E54-7756-EE20FABA70AD}"/>
                </a:ext>
              </a:extLst>
            </p:cNvPr>
            <p:cNvSpPr txBox="1"/>
            <p:nvPr/>
          </p:nvSpPr>
          <p:spPr>
            <a:xfrm>
              <a:off x="2518275" y="2086507"/>
              <a:ext cx="2471939" cy="64908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 err="1">
                  <a:ln>
                    <a:noFill/>
                  </a:ln>
                  <a:solidFill>
                    <a:srgbClr val="FC3D80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Alineación</a:t>
              </a:r>
              <a:endParaRPr kumimoji="0" lang="en-GB" sz="1400" b="1" i="0" u="none" strike="noStrike" kern="0" cap="none" spc="0" normalizeH="0" baseline="0" noProof="0">
                <a:ln>
                  <a:noFill/>
                </a:ln>
                <a:solidFill>
                  <a:srgbClr val="FC3D8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endParaRPr>
            </a:p>
          </p:txBody>
        </p:sp>
      </p:grpSp>
      <p:graphicFrame>
        <p:nvGraphicFramePr>
          <p:cNvPr id="17" name="Tabla 5">
            <a:extLst>
              <a:ext uri="{FF2B5EF4-FFF2-40B4-BE49-F238E27FC236}">
                <a16:creationId xmlns:a16="http://schemas.microsoft.com/office/drawing/2014/main" id="{0196681F-571A-B29D-6D64-5949F1A594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1873690"/>
              </p:ext>
            </p:extLst>
          </p:nvPr>
        </p:nvGraphicFramePr>
        <p:xfrm>
          <a:off x="875116" y="4791022"/>
          <a:ext cx="2734859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4859">
                  <a:extLst>
                    <a:ext uri="{9D8B030D-6E8A-4147-A177-3AD203B41FA5}">
                      <a16:colId xmlns:a16="http://schemas.microsoft.com/office/drawing/2014/main" val="1154906528"/>
                    </a:ext>
                  </a:extLst>
                </a:gridCol>
              </a:tblGrid>
              <a:tr h="34895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MX" sz="1400" b="1" i="0" u="none" strike="noStrike" kern="1200" cap="none" spc="0" normalizeH="0" baseline="0" noProof="0" err="1">
                          <a:ln>
                            <a:noFill/>
                          </a:ln>
                          <a:solidFill>
                            <a:srgbClr val="011627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Lomecan</a:t>
                      </a:r>
                      <a:r>
                        <a:rPr kumimoji="0" lang="es-MX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11627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V el principal competidor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MX" sz="11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11627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Con actividad principalmente en TV abierta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72193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4142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1">
            <a:extLst>
              <a:ext uri="{FF2B5EF4-FFF2-40B4-BE49-F238E27FC236}">
                <a16:creationId xmlns:a16="http://schemas.microsoft.com/office/drawing/2014/main" id="{129A87A1-094C-1FE7-D1D1-3CD416CE7804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l="27" r="27"/>
          <a:stretch>
            <a:fillRect/>
          </a:stretch>
        </p:blipFill>
        <p:spPr/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0C1BD4EB-3868-4293-F6AB-14D40953A1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05436" y="6362533"/>
            <a:ext cx="1169392" cy="330727"/>
          </a:xfrm>
          <a:prstGeom prst="rect">
            <a:avLst/>
          </a:prstGeom>
        </p:spPr>
      </p:pic>
      <p:grpSp>
        <p:nvGrpSpPr>
          <p:cNvPr id="73" name="Group 72">
            <a:extLst>
              <a:ext uri="{FF2B5EF4-FFF2-40B4-BE49-F238E27FC236}">
                <a16:creationId xmlns:a16="http://schemas.microsoft.com/office/drawing/2014/main" id="{66D97D18-2DB0-6FBE-B247-5B32934FE7C4}"/>
              </a:ext>
            </a:extLst>
          </p:cNvPr>
          <p:cNvGrpSpPr/>
          <p:nvPr/>
        </p:nvGrpSpPr>
        <p:grpSpPr>
          <a:xfrm>
            <a:off x="5135467" y="0"/>
            <a:ext cx="7056533" cy="6858000"/>
            <a:chOff x="5135467" y="0"/>
            <a:chExt cx="7056533" cy="6858000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87B569BC-CDBB-27D6-16B1-09AA7992020C}"/>
                </a:ext>
              </a:extLst>
            </p:cNvPr>
            <p:cNvGrpSpPr/>
            <p:nvPr/>
          </p:nvGrpSpPr>
          <p:grpSpPr>
            <a:xfrm>
              <a:off x="5345289" y="389314"/>
              <a:ext cx="6062787" cy="6079372"/>
              <a:chOff x="5345289" y="389314"/>
              <a:chExt cx="6062787" cy="6079372"/>
            </a:xfrm>
          </p:grpSpPr>
          <p:sp>
            <p:nvSpPr>
              <p:cNvPr id="20" name="Freeform 19">
                <a:extLst>
                  <a:ext uri="{FF2B5EF4-FFF2-40B4-BE49-F238E27FC236}">
                    <a16:creationId xmlns:a16="http://schemas.microsoft.com/office/drawing/2014/main" id="{79DD9EB9-9A11-2052-2A63-F05E4DC9C5E8}"/>
                  </a:ext>
                </a:extLst>
              </p:cNvPr>
              <p:cNvSpPr/>
              <p:nvPr/>
            </p:nvSpPr>
            <p:spPr>
              <a:xfrm>
                <a:off x="5345289" y="389314"/>
                <a:ext cx="2979005" cy="2977535"/>
              </a:xfrm>
              <a:custGeom>
                <a:avLst/>
                <a:gdLst>
                  <a:gd name="connsiteX0" fmla="*/ 2572233 w 2573506"/>
                  <a:gd name="connsiteY0" fmla="*/ 0 h 2572236"/>
                  <a:gd name="connsiteX1" fmla="*/ 2572233 w 2573506"/>
                  <a:gd name="connsiteY1" fmla="*/ 142684 h 2572236"/>
                  <a:gd name="connsiteX2" fmla="*/ 2573506 w 2573506"/>
                  <a:gd name="connsiteY2" fmla="*/ 142684 h 2572236"/>
                  <a:gd name="connsiteX3" fmla="*/ 2573506 w 2573506"/>
                  <a:gd name="connsiteY3" fmla="*/ 1062736 h 2572236"/>
                  <a:gd name="connsiteX4" fmla="*/ 2572233 w 2573506"/>
                  <a:gd name="connsiteY4" fmla="*/ 1062736 h 2572236"/>
                  <a:gd name="connsiteX5" fmla="*/ 2572233 w 2573506"/>
                  <a:gd name="connsiteY5" fmla="*/ 1211105 h 2572236"/>
                  <a:gd name="connsiteX6" fmla="*/ 2572234 w 2573506"/>
                  <a:gd name="connsiteY6" fmla="*/ 1211105 h 2572236"/>
                  <a:gd name="connsiteX7" fmla="*/ 2572234 w 2573506"/>
                  <a:gd name="connsiteY7" fmla="*/ 1511286 h 2572236"/>
                  <a:gd name="connsiteX8" fmla="*/ 2504193 w 2573506"/>
                  <a:gd name="connsiteY8" fmla="*/ 1514721 h 2572236"/>
                  <a:gd name="connsiteX9" fmla="*/ 1502254 w 2573506"/>
                  <a:gd name="connsiteY9" fmla="*/ 2516661 h 2572236"/>
                  <a:gd name="connsiteX10" fmla="*/ 1499448 w 2573506"/>
                  <a:gd name="connsiteY10" fmla="*/ 2572236 h 2572236"/>
                  <a:gd name="connsiteX11" fmla="*/ 1224473 w 2573506"/>
                  <a:gd name="connsiteY11" fmla="*/ 2572236 h 2572236"/>
                  <a:gd name="connsiteX12" fmla="*/ 1224473 w 2573506"/>
                  <a:gd name="connsiteY12" fmla="*/ 2572235 h 2572236"/>
                  <a:gd name="connsiteX13" fmla="*/ 1116361 w 2573506"/>
                  <a:gd name="connsiteY13" fmla="*/ 2572235 h 2572236"/>
                  <a:gd name="connsiteX14" fmla="*/ 825525 w 2573506"/>
                  <a:gd name="connsiteY14" fmla="*/ 2572235 h 2572236"/>
                  <a:gd name="connsiteX15" fmla="*/ 383107 w 2573506"/>
                  <a:gd name="connsiteY15" fmla="*/ 2572235 h 2572236"/>
                  <a:gd name="connsiteX16" fmla="*/ 154670 w 2573506"/>
                  <a:gd name="connsiteY16" fmla="*/ 2572235 h 2572236"/>
                  <a:gd name="connsiteX17" fmla="*/ 0 w 2573506"/>
                  <a:gd name="connsiteY17" fmla="*/ 2572235 h 2572236"/>
                  <a:gd name="connsiteX18" fmla="*/ 2572233 w 2573506"/>
                  <a:gd name="connsiteY18" fmla="*/ 0 h 2572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573506" h="2572236">
                    <a:moveTo>
                      <a:pt x="2572233" y="0"/>
                    </a:moveTo>
                    <a:lnTo>
                      <a:pt x="2572233" y="142684"/>
                    </a:lnTo>
                    <a:lnTo>
                      <a:pt x="2573506" y="142684"/>
                    </a:lnTo>
                    <a:lnTo>
                      <a:pt x="2573506" y="1062736"/>
                    </a:lnTo>
                    <a:lnTo>
                      <a:pt x="2572233" y="1062736"/>
                    </a:lnTo>
                    <a:lnTo>
                      <a:pt x="2572233" y="1211105"/>
                    </a:lnTo>
                    <a:lnTo>
                      <a:pt x="2572234" y="1211105"/>
                    </a:lnTo>
                    <a:lnTo>
                      <a:pt x="2572234" y="1511286"/>
                    </a:lnTo>
                    <a:lnTo>
                      <a:pt x="2504193" y="1514721"/>
                    </a:lnTo>
                    <a:cubicBezTo>
                      <a:pt x="1975899" y="1568373"/>
                      <a:pt x="1555905" y="1988366"/>
                      <a:pt x="1502254" y="2516661"/>
                    </a:cubicBezTo>
                    <a:lnTo>
                      <a:pt x="1499448" y="2572236"/>
                    </a:lnTo>
                    <a:lnTo>
                      <a:pt x="1224473" y="2572236"/>
                    </a:lnTo>
                    <a:lnTo>
                      <a:pt x="1224473" y="2572235"/>
                    </a:lnTo>
                    <a:lnTo>
                      <a:pt x="1116361" y="2572235"/>
                    </a:lnTo>
                    <a:lnTo>
                      <a:pt x="825525" y="2572235"/>
                    </a:lnTo>
                    <a:lnTo>
                      <a:pt x="383107" y="2572235"/>
                    </a:lnTo>
                    <a:lnTo>
                      <a:pt x="154670" y="2572235"/>
                    </a:lnTo>
                    <a:lnTo>
                      <a:pt x="0" y="2572235"/>
                    </a:lnTo>
                    <a:cubicBezTo>
                      <a:pt x="0" y="1151629"/>
                      <a:pt x="1151628" y="0"/>
                      <a:pt x="257223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rIns="72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21" name="Freeform 20">
                <a:extLst>
                  <a:ext uri="{FF2B5EF4-FFF2-40B4-BE49-F238E27FC236}">
                    <a16:creationId xmlns:a16="http://schemas.microsoft.com/office/drawing/2014/main" id="{277DB8B2-1FF9-AD82-2034-76C722C70DC8}"/>
                  </a:ext>
                </a:extLst>
              </p:cNvPr>
              <p:cNvSpPr/>
              <p:nvPr/>
            </p:nvSpPr>
            <p:spPr>
              <a:xfrm>
                <a:off x="8424327" y="389315"/>
                <a:ext cx="2983749" cy="2977535"/>
              </a:xfrm>
              <a:custGeom>
                <a:avLst/>
                <a:gdLst>
                  <a:gd name="connsiteX0" fmla="*/ 0 w 2577604"/>
                  <a:gd name="connsiteY0" fmla="*/ 0 h 2572236"/>
                  <a:gd name="connsiteX1" fmla="*/ 2577604 w 2577604"/>
                  <a:gd name="connsiteY1" fmla="*/ 2572235 h 2572236"/>
                  <a:gd name="connsiteX2" fmla="*/ 2186404 w 2577604"/>
                  <a:gd name="connsiteY2" fmla="*/ 2572235 h 2572236"/>
                  <a:gd name="connsiteX3" fmla="*/ 2186404 w 2577604"/>
                  <a:gd name="connsiteY3" fmla="*/ 2572234 h 2572236"/>
                  <a:gd name="connsiteX4" fmla="*/ 1743066 w 2577604"/>
                  <a:gd name="connsiteY4" fmla="*/ 2572234 h 2572236"/>
                  <a:gd name="connsiteX5" fmla="*/ 1743066 w 2577604"/>
                  <a:gd name="connsiteY5" fmla="*/ 2572235 h 2572236"/>
                  <a:gd name="connsiteX6" fmla="*/ 1345851 w 2577604"/>
                  <a:gd name="connsiteY6" fmla="*/ 2572235 h 2572236"/>
                  <a:gd name="connsiteX7" fmla="*/ 1345851 w 2577604"/>
                  <a:gd name="connsiteY7" fmla="*/ 2572236 h 2572236"/>
                  <a:gd name="connsiteX8" fmla="*/ 1078555 w 2577604"/>
                  <a:gd name="connsiteY8" fmla="*/ 2572236 h 2572236"/>
                  <a:gd name="connsiteX9" fmla="*/ 1075749 w 2577604"/>
                  <a:gd name="connsiteY9" fmla="*/ 2516659 h 2572236"/>
                  <a:gd name="connsiteX10" fmla="*/ 73810 w 2577604"/>
                  <a:gd name="connsiteY10" fmla="*/ 1514719 h 2572236"/>
                  <a:gd name="connsiteX11" fmla="*/ 0 w 2577604"/>
                  <a:gd name="connsiteY11" fmla="*/ 1510992 h 2572236"/>
                  <a:gd name="connsiteX12" fmla="*/ 0 w 2577604"/>
                  <a:gd name="connsiteY12" fmla="*/ 1235270 h 2572236"/>
                  <a:gd name="connsiteX13" fmla="*/ 0 w 2577604"/>
                  <a:gd name="connsiteY13" fmla="*/ 1211104 h 2572236"/>
                  <a:gd name="connsiteX14" fmla="*/ 0 w 2577604"/>
                  <a:gd name="connsiteY14" fmla="*/ 998130 h 2572236"/>
                  <a:gd name="connsiteX15" fmla="*/ 0 w 2577604"/>
                  <a:gd name="connsiteY15" fmla="*/ 828762 h 2572236"/>
                  <a:gd name="connsiteX16" fmla="*/ 0 w 2577604"/>
                  <a:gd name="connsiteY16" fmla="*/ 376267 h 2572236"/>
                  <a:gd name="connsiteX17" fmla="*/ 0 w 2577604"/>
                  <a:gd name="connsiteY17" fmla="*/ 142682 h 2572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577604" h="2572236">
                    <a:moveTo>
                      <a:pt x="0" y="0"/>
                    </a:moveTo>
                    <a:cubicBezTo>
                      <a:pt x="1423572" y="0"/>
                      <a:pt x="2577604" y="1151629"/>
                      <a:pt x="2577604" y="2572235"/>
                    </a:cubicBezTo>
                    <a:lnTo>
                      <a:pt x="2186404" y="2572235"/>
                    </a:lnTo>
                    <a:lnTo>
                      <a:pt x="2186404" y="2572234"/>
                    </a:lnTo>
                    <a:lnTo>
                      <a:pt x="1743066" y="2572234"/>
                    </a:lnTo>
                    <a:lnTo>
                      <a:pt x="1743066" y="2572235"/>
                    </a:lnTo>
                    <a:lnTo>
                      <a:pt x="1345851" y="2572235"/>
                    </a:lnTo>
                    <a:lnTo>
                      <a:pt x="1345851" y="2572236"/>
                    </a:lnTo>
                    <a:lnTo>
                      <a:pt x="1078555" y="2572236"/>
                    </a:lnTo>
                    <a:lnTo>
                      <a:pt x="1075749" y="2516659"/>
                    </a:lnTo>
                    <a:cubicBezTo>
                      <a:pt x="1022097" y="1988364"/>
                      <a:pt x="602104" y="1568371"/>
                      <a:pt x="73810" y="1514719"/>
                    </a:cubicBezTo>
                    <a:lnTo>
                      <a:pt x="0" y="1510992"/>
                    </a:lnTo>
                    <a:lnTo>
                      <a:pt x="0" y="1235270"/>
                    </a:lnTo>
                    <a:lnTo>
                      <a:pt x="0" y="1211104"/>
                    </a:lnTo>
                    <a:lnTo>
                      <a:pt x="0" y="998130"/>
                    </a:lnTo>
                    <a:lnTo>
                      <a:pt x="0" y="828762"/>
                    </a:lnTo>
                    <a:lnTo>
                      <a:pt x="0" y="376267"/>
                    </a:lnTo>
                    <a:lnTo>
                      <a:pt x="0" y="14268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rIns="72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22" name="Freeform 21">
                <a:extLst>
                  <a:ext uri="{FF2B5EF4-FFF2-40B4-BE49-F238E27FC236}">
                    <a16:creationId xmlns:a16="http://schemas.microsoft.com/office/drawing/2014/main" id="{4A8A410F-6328-4587-5699-EEB3B46E2480}"/>
                  </a:ext>
                </a:extLst>
              </p:cNvPr>
              <p:cNvSpPr/>
              <p:nvPr/>
            </p:nvSpPr>
            <p:spPr>
              <a:xfrm>
                <a:off x="8424327" y="3489415"/>
                <a:ext cx="2981618" cy="2977539"/>
              </a:xfrm>
              <a:custGeom>
                <a:avLst/>
                <a:gdLst>
                  <a:gd name="connsiteX0" fmla="*/ 1574207 w 2575763"/>
                  <a:gd name="connsiteY0" fmla="*/ 0 h 2572239"/>
                  <a:gd name="connsiteX1" fmla="*/ 2336003 w 2575763"/>
                  <a:gd name="connsiteY1" fmla="*/ 0 h 2572239"/>
                  <a:gd name="connsiteX2" fmla="*/ 2336003 w 2575763"/>
                  <a:gd name="connsiteY2" fmla="*/ 4 h 2572239"/>
                  <a:gd name="connsiteX3" fmla="*/ 2575763 w 2575763"/>
                  <a:gd name="connsiteY3" fmla="*/ 4 h 2572239"/>
                  <a:gd name="connsiteX4" fmla="*/ 1 w 2575763"/>
                  <a:gd name="connsiteY4" fmla="*/ 2572239 h 2572239"/>
                  <a:gd name="connsiteX5" fmla="*/ 1 w 2575763"/>
                  <a:gd name="connsiteY5" fmla="*/ 2219561 h 2572239"/>
                  <a:gd name="connsiteX6" fmla="*/ 0 w 2575763"/>
                  <a:gd name="connsiteY6" fmla="*/ 2219561 h 2572239"/>
                  <a:gd name="connsiteX7" fmla="*/ 0 w 2575763"/>
                  <a:gd name="connsiteY7" fmla="*/ 1256889 h 2572239"/>
                  <a:gd name="connsiteX8" fmla="*/ 1 w 2575763"/>
                  <a:gd name="connsiteY8" fmla="*/ 1256889 h 2572239"/>
                  <a:gd name="connsiteX9" fmla="*/ 1 w 2575763"/>
                  <a:gd name="connsiteY9" fmla="*/ 1073748 h 2572239"/>
                  <a:gd name="connsiteX10" fmla="*/ 73811 w 2575763"/>
                  <a:gd name="connsiteY10" fmla="*/ 1070021 h 2572239"/>
                  <a:gd name="connsiteX11" fmla="*/ 1075749 w 2575763"/>
                  <a:gd name="connsiteY11" fmla="*/ 68082 h 2572239"/>
                  <a:gd name="connsiteX12" fmla="*/ 1079187 w 2575763"/>
                  <a:gd name="connsiteY12" fmla="*/ 3 h 2572239"/>
                  <a:gd name="connsiteX13" fmla="*/ 1345853 w 2575763"/>
                  <a:gd name="connsiteY13" fmla="*/ 3 h 2572239"/>
                  <a:gd name="connsiteX14" fmla="*/ 1345853 w 2575763"/>
                  <a:gd name="connsiteY14" fmla="*/ 4 h 2572239"/>
                  <a:gd name="connsiteX15" fmla="*/ 1574207 w 2575763"/>
                  <a:gd name="connsiteY15" fmla="*/ 4 h 2572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575763" h="2572239">
                    <a:moveTo>
                      <a:pt x="1574207" y="0"/>
                    </a:moveTo>
                    <a:lnTo>
                      <a:pt x="2336003" y="0"/>
                    </a:lnTo>
                    <a:lnTo>
                      <a:pt x="2336003" y="4"/>
                    </a:lnTo>
                    <a:lnTo>
                      <a:pt x="2575763" y="4"/>
                    </a:lnTo>
                    <a:cubicBezTo>
                      <a:pt x="2575763" y="1420611"/>
                      <a:pt x="1422555" y="2572239"/>
                      <a:pt x="1" y="2572239"/>
                    </a:cubicBezTo>
                    <a:lnTo>
                      <a:pt x="1" y="2219561"/>
                    </a:lnTo>
                    <a:lnTo>
                      <a:pt x="0" y="2219561"/>
                    </a:lnTo>
                    <a:lnTo>
                      <a:pt x="0" y="1256889"/>
                    </a:lnTo>
                    <a:lnTo>
                      <a:pt x="1" y="1256889"/>
                    </a:lnTo>
                    <a:lnTo>
                      <a:pt x="1" y="1073748"/>
                    </a:lnTo>
                    <a:lnTo>
                      <a:pt x="73811" y="1070021"/>
                    </a:lnTo>
                    <a:cubicBezTo>
                      <a:pt x="602105" y="1016370"/>
                      <a:pt x="1022097" y="596376"/>
                      <a:pt x="1075749" y="68082"/>
                    </a:cubicBezTo>
                    <a:lnTo>
                      <a:pt x="1079187" y="3"/>
                    </a:lnTo>
                    <a:lnTo>
                      <a:pt x="1345853" y="3"/>
                    </a:lnTo>
                    <a:lnTo>
                      <a:pt x="1345853" y="4"/>
                    </a:lnTo>
                    <a:lnTo>
                      <a:pt x="1574207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rIns="72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23" name="Freeform 22">
                <a:extLst>
                  <a:ext uri="{FF2B5EF4-FFF2-40B4-BE49-F238E27FC236}">
                    <a16:creationId xmlns:a16="http://schemas.microsoft.com/office/drawing/2014/main" id="{3442245C-5127-5FED-1A58-C898F22B1057}"/>
                  </a:ext>
                </a:extLst>
              </p:cNvPr>
              <p:cNvSpPr/>
              <p:nvPr/>
            </p:nvSpPr>
            <p:spPr>
              <a:xfrm>
                <a:off x="5345292" y="3489416"/>
                <a:ext cx="2971652" cy="2979270"/>
              </a:xfrm>
              <a:custGeom>
                <a:avLst/>
                <a:gdLst>
                  <a:gd name="connsiteX0" fmla="*/ 239097 w 2567154"/>
                  <a:gd name="connsiteY0" fmla="*/ 0 h 2573735"/>
                  <a:gd name="connsiteX1" fmla="*/ 1046842 w 2567154"/>
                  <a:gd name="connsiteY1" fmla="*/ 0 h 2573735"/>
                  <a:gd name="connsiteX2" fmla="*/ 1046842 w 2567154"/>
                  <a:gd name="connsiteY2" fmla="*/ 1 h 2573735"/>
                  <a:gd name="connsiteX3" fmla="*/ 1234354 w 2567154"/>
                  <a:gd name="connsiteY3" fmla="*/ 1 h 2573735"/>
                  <a:gd name="connsiteX4" fmla="*/ 1234354 w 2567154"/>
                  <a:gd name="connsiteY4" fmla="*/ 4 h 2573735"/>
                  <a:gd name="connsiteX5" fmla="*/ 1498815 w 2567154"/>
                  <a:gd name="connsiteY5" fmla="*/ 4 h 2573735"/>
                  <a:gd name="connsiteX6" fmla="*/ 1502253 w 2567154"/>
                  <a:gd name="connsiteY6" fmla="*/ 68081 h 2573735"/>
                  <a:gd name="connsiteX7" fmla="*/ 2504192 w 2567154"/>
                  <a:gd name="connsiteY7" fmla="*/ 1070020 h 2573735"/>
                  <a:gd name="connsiteX8" fmla="*/ 2565992 w 2567154"/>
                  <a:gd name="connsiteY8" fmla="*/ 1073141 h 2573735"/>
                  <a:gd name="connsiteX9" fmla="*/ 2565992 w 2567154"/>
                  <a:gd name="connsiteY9" fmla="*/ 1089677 h 2573735"/>
                  <a:gd name="connsiteX10" fmla="*/ 2567154 w 2567154"/>
                  <a:gd name="connsiteY10" fmla="*/ 1089677 h 2573735"/>
                  <a:gd name="connsiteX11" fmla="*/ 2567154 w 2567154"/>
                  <a:gd name="connsiteY11" fmla="*/ 2573735 h 2573735"/>
                  <a:gd name="connsiteX12" fmla="*/ 2307528 w 2567154"/>
                  <a:gd name="connsiteY12" fmla="*/ 2560606 h 2573735"/>
                  <a:gd name="connsiteX13" fmla="*/ 0 w 2567154"/>
                  <a:gd name="connsiteY13" fmla="*/ 1 h 2573735"/>
                  <a:gd name="connsiteX14" fmla="*/ 239097 w 2567154"/>
                  <a:gd name="connsiteY14" fmla="*/ 1 h 2573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567154" h="2573735">
                    <a:moveTo>
                      <a:pt x="239097" y="0"/>
                    </a:moveTo>
                    <a:lnTo>
                      <a:pt x="1046842" y="0"/>
                    </a:lnTo>
                    <a:lnTo>
                      <a:pt x="1046842" y="1"/>
                    </a:lnTo>
                    <a:lnTo>
                      <a:pt x="1234354" y="1"/>
                    </a:lnTo>
                    <a:lnTo>
                      <a:pt x="1234354" y="4"/>
                    </a:lnTo>
                    <a:lnTo>
                      <a:pt x="1498815" y="4"/>
                    </a:lnTo>
                    <a:lnTo>
                      <a:pt x="1502253" y="68081"/>
                    </a:lnTo>
                    <a:cubicBezTo>
                      <a:pt x="1555904" y="596375"/>
                      <a:pt x="1975897" y="1016369"/>
                      <a:pt x="2504192" y="1070020"/>
                    </a:cubicBezTo>
                    <a:lnTo>
                      <a:pt x="2565992" y="1073141"/>
                    </a:lnTo>
                    <a:lnTo>
                      <a:pt x="2565992" y="1089677"/>
                    </a:lnTo>
                    <a:lnTo>
                      <a:pt x="2567154" y="1089677"/>
                    </a:lnTo>
                    <a:lnTo>
                      <a:pt x="2567154" y="2573735"/>
                    </a:lnTo>
                    <a:lnTo>
                      <a:pt x="2307528" y="2560606"/>
                    </a:lnTo>
                    <a:cubicBezTo>
                      <a:pt x="1011424" y="2428796"/>
                      <a:pt x="0" y="1332678"/>
                      <a:pt x="0" y="1"/>
                    </a:cubicBezTo>
                    <a:lnTo>
                      <a:pt x="239097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rIns="72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24459DA0-85C7-D5F8-A749-238285BECF6B}"/>
                  </a:ext>
                </a:extLst>
              </p:cNvPr>
              <p:cNvGrpSpPr/>
              <p:nvPr/>
            </p:nvGrpSpPr>
            <p:grpSpPr>
              <a:xfrm>
                <a:off x="10038811" y="3114412"/>
                <a:ext cx="618056" cy="618056"/>
                <a:chOff x="12264617" y="3634638"/>
                <a:chExt cx="533927" cy="533927"/>
              </a:xfrm>
            </p:grpSpPr>
            <p:sp>
              <p:nvSpPr>
                <p:cNvPr id="51" name="Oval 50">
                  <a:extLst>
                    <a:ext uri="{FF2B5EF4-FFF2-40B4-BE49-F238E27FC236}">
                      <a16:creationId xmlns:a16="http://schemas.microsoft.com/office/drawing/2014/main" id="{C05FB97B-CC93-EA0B-8108-0D8C0AFBF5B8}"/>
                    </a:ext>
                  </a:extLst>
                </p:cNvPr>
                <p:cNvSpPr/>
                <p:nvPr/>
              </p:nvSpPr>
              <p:spPr>
                <a:xfrm>
                  <a:off x="12264617" y="3634638"/>
                  <a:ext cx="533927" cy="533927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10000"/>
                    </a:lnSpc>
                    <a:spcBef>
                      <a:spcPts val="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Poppins-Regular"/>
                    <a:ea typeface="+mn-ea"/>
                    <a:cs typeface="+mn-cs"/>
                  </a:endParaRPr>
                </a:p>
              </p:txBody>
            </p:sp>
            <p:sp>
              <p:nvSpPr>
                <p:cNvPr id="52" name="L-Shape 24">
                  <a:extLst>
                    <a:ext uri="{FF2B5EF4-FFF2-40B4-BE49-F238E27FC236}">
                      <a16:creationId xmlns:a16="http://schemas.microsoft.com/office/drawing/2014/main" id="{B15286AC-F190-1EE3-26AD-3AC2D2BEEA93}"/>
                    </a:ext>
                  </a:extLst>
                </p:cNvPr>
                <p:cNvSpPr/>
                <p:nvPr/>
              </p:nvSpPr>
              <p:spPr>
                <a:xfrm rot="2700000" flipH="1">
                  <a:off x="12439126" y="3774247"/>
                  <a:ext cx="184909" cy="184909"/>
                </a:xfrm>
                <a:prstGeom prst="corner">
                  <a:avLst>
                    <a:gd name="adj1" fmla="val 17364"/>
                    <a:gd name="adj2" fmla="val 17364"/>
                  </a:avLst>
                </a:prstGeom>
                <a:solidFill>
                  <a:schemeClr val="bg2">
                    <a:lumMod val="75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Poppins" pitchFamily="2" charset="77"/>
                    <a:ea typeface="+mn-ea"/>
                    <a:cs typeface="Poppins" pitchFamily="2" charset="77"/>
                  </a:endParaRPr>
                </a:p>
              </p:txBody>
            </p:sp>
          </p:grp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5D041CBC-188F-498C-20A3-7F68B749A59D}"/>
                  </a:ext>
                </a:extLst>
              </p:cNvPr>
              <p:cNvSpPr txBox="1"/>
              <p:nvPr/>
            </p:nvSpPr>
            <p:spPr>
              <a:xfrm rot="18864559">
                <a:off x="6165332" y="1930033"/>
                <a:ext cx="2108973" cy="583264"/>
              </a:xfrm>
              <a:prstGeom prst="rect">
                <a:avLst/>
              </a:prstGeom>
              <a:noFill/>
            </p:spPr>
            <p:txBody>
              <a:bodyPr wrap="none" rtlCol="0" anchor="ctr">
                <a:prstTxWarp prst="textArchUp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1" i="0" u="none" strike="noStrike" kern="0" cap="none" spc="0" normalizeH="0" baseline="0" noProof="0">
                    <a:ln>
                      <a:noFill/>
                    </a:ln>
                    <a:solidFill>
                      <a:srgbClr val="F5F5F5">
                        <a:lumMod val="75000"/>
                      </a:srgbClr>
                    </a:solidFill>
                    <a:effectLst/>
                    <a:uLnTx/>
                    <a:uFillTx/>
                    <a:latin typeface="Poppins" pitchFamily="2" charset="77"/>
                    <a:ea typeface="+mn-ea"/>
                    <a:cs typeface="Poppins" pitchFamily="2" charset="77"/>
                  </a:rPr>
                  <a:t>Audience</a:t>
                </a:r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89545C98-CC64-D7A6-C253-754574318E12}"/>
                  </a:ext>
                </a:extLst>
              </p:cNvPr>
              <p:cNvSpPr/>
              <p:nvPr/>
            </p:nvSpPr>
            <p:spPr>
              <a:xfrm rot="2870013">
                <a:off x="8365533" y="1850059"/>
                <a:ext cx="2182239" cy="583264"/>
              </a:xfrm>
              <a:prstGeom prst="rect">
                <a:avLst/>
              </a:prstGeom>
            </p:spPr>
            <p:txBody>
              <a:bodyPr wrap="none" anchor="ctr">
                <a:prstTxWarp prst="textArchUp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1" i="0" u="none" strike="noStrike" kern="0" cap="none" spc="0" normalizeH="0" baseline="0" noProof="0">
                    <a:ln>
                      <a:noFill/>
                    </a:ln>
                    <a:solidFill>
                      <a:srgbClr val="F5F5F5">
                        <a:lumMod val="75000"/>
                      </a:srgbClr>
                    </a:solidFill>
                    <a:effectLst/>
                    <a:uLnTx/>
                    <a:uFillTx/>
                    <a:latin typeface="Poppins" pitchFamily="2" charset="77"/>
                    <a:ea typeface="+mn-ea"/>
                    <a:cs typeface="Poppins" pitchFamily="2" charset="77"/>
                  </a:rPr>
                  <a:t>Allocation</a:t>
                </a: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1A52DE34-6680-7802-F815-A0134B6FD1B2}"/>
                  </a:ext>
                </a:extLst>
              </p:cNvPr>
              <p:cNvSpPr/>
              <p:nvPr/>
            </p:nvSpPr>
            <p:spPr>
              <a:xfrm rot="18914344">
                <a:off x="8391559" y="4040115"/>
                <a:ext cx="2173304" cy="1018669"/>
              </a:xfrm>
              <a:prstGeom prst="rect">
                <a:avLst/>
              </a:prstGeom>
            </p:spPr>
            <p:txBody>
              <a:bodyPr wrap="none" anchor="ctr">
                <a:prstTxWarp prst="textArchDown">
                  <a:avLst>
                    <a:gd name="adj" fmla="val 976732"/>
                  </a:avLst>
                </a:prstTxWarp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1" i="0" u="none" strike="noStrike" kern="0" cap="none" spc="0" normalizeH="0" baseline="0" noProof="0">
                    <a:ln>
                      <a:noFill/>
                    </a:ln>
                    <a:solidFill>
                      <a:srgbClr val="F5F5F5">
                        <a:lumMod val="75000"/>
                      </a:srgbClr>
                    </a:solidFill>
                    <a:effectLst/>
                    <a:uLnTx/>
                    <a:uFillTx/>
                    <a:latin typeface="Poppins" pitchFamily="2" charset="77"/>
                    <a:ea typeface="+mn-ea"/>
                    <a:cs typeface="Poppins" pitchFamily="2" charset="77"/>
                  </a:rPr>
                  <a:t>Activation</a:t>
                </a:r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5B2724D8-6C06-9B7A-98D1-F49BAC6678EB}"/>
                  </a:ext>
                </a:extLst>
              </p:cNvPr>
              <p:cNvSpPr/>
              <p:nvPr/>
            </p:nvSpPr>
            <p:spPr>
              <a:xfrm rot="2812719">
                <a:off x="6020890" y="4390819"/>
                <a:ext cx="2182239" cy="583264"/>
              </a:xfrm>
              <a:prstGeom prst="rect">
                <a:avLst/>
              </a:prstGeom>
            </p:spPr>
            <p:txBody>
              <a:bodyPr wrap="none" anchor="ctr">
                <a:prstTxWarp prst="textArchDown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1" i="0" u="none" strike="noStrike" kern="0" cap="none" spc="0" normalizeH="0" baseline="0" noProof="0">
                    <a:ln>
                      <a:noFill/>
                    </a:ln>
                    <a:solidFill>
                      <a:srgbClr val="F5F5F5">
                        <a:lumMod val="75000"/>
                      </a:srgbClr>
                    </a:solidFill>
                    <a:effectLst/>
                    <a:uLnTx/>
                    <a:uFillTx/>
                    <a:latin typeface="Poppins" pitchFamily="2" charset="77"/>
                    <a:ea typeface="+mn-ea"/>
                    <a:cs typeface="Poppins" pitchFamily="2" charset="77"/>
                  </a:rPr>
                  <a:t>Attribution</a:t>
                </a:r>
              </a:p>
            </p:txBody>
          </p: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75D5D25B-99CE-332E-A810-D64A7EA8F5C6}"/>
                  </a:ext>
                </a:extLst>
              </p:cNvPr>
              <p:cNvGrpSpPr/>
              <p:nvPr/>
            </p:nvGrpSpPr>
            <p:grpSpPr>
              <a:xfrm>
                <a:off x="8076720" y="1081427"/>
                <a:ext cx="618056" cy="618056"/>
                <a:chOff x="12264617" y="1548657"/>
                <a:chExt cx="533927" cy="533927"/>
              </a:xfrm>
            </p:grpSpPr>
            <p:sp>
              <p:nvSpPr>
                <p:cNvPr id="47" name="Oval 46">
                  <a:extLst>
                    <a:ext uri="{FF2B5EF4-FFF2-40B4-BE49-F238E27FC236}">
                      <a16:creationId xmlns:a16="http://schemas.microsoft.com/office/drawing/2014/main" id="{82F1450E-AB51-630D-5524-E477A90EAFDC}"/>
                    </a:ext>
                  </a:extLst>
                </p:cNvPr>
                <p:cNvSpPr/>
                <p:nvPr/>
              </p:nvSpPr>
              <p:spPr>
                <a:xfrm>
                  <a:off x="12264617" y="1548657"/>
                  <a:ext cx="533927" cy="533927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10000"/>
                    </a:lnSpc>
                    <a:spcBef>
                      <a:spcPts val="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Poppins-Regular"/>
                    <a:ea typeface="+mn-ea"/>
                    <a:cs typeface="+mn-cs"/>
                  </a:endParaRPr>
                </a:p>
              </p:txBody>
            </p:sp>
            <p:grpSp>
              <p:nvGrpSpPr>
                <p:cNvPr id="48" name="Group 47">
                  <a:extLst>
                    <a:ext uri="{FF2B5EF4-FFF2-40B4-BE49-F238E27FC236}">
                      <a16:creationId xmlns:a16="http://schemas.microsoft.com/office/drawing/2014/main" id="{AD0D39D2-6112-690C-8F75-512E57812543}"/>
                    </a:ext>
                  </a:extLst>
                </p:cNvPr>
                <p:cNvGrpSpPr/>
                <p:nvPr/>
              </p:nvGrpSpPr>
              <p:grpSpPr>
                <a:xfrm>
                  <a:off x="12398632" y="1657567"/>
                  <a:ext cx="265896" cy="316107"/>
                  <a:chOff x="5953896" y="907548"/>
                  <a:chExt cx="397410" cy="472458"/>
                </a:xfrm>
                <a:solidFill>
                  <a:schemeClr val="tx1"/>
                </a:solidFill>
              </p:grpSpPr>
              <p:sp>
                <p:nvSpPr>
                  <p:cNvPr id="49" name="L-Shape 3">
                    <a:extLst>
                      <a:ext uri="{FF2B5EF4-FFF2-40B4-BE49-F238E27FC236}">
                        <a16:creationId xmlns:a16="http://schemas.microsoft.com/office/drawing/2014/main" id="{40D77181-04CA-A30B-8768-7DD74912D0CC}"/>
                      </a:ext>
                    </a:extLst>
                  </p:cNvPr>
                  <p:cNvSpPr/>
                  <p:nvPr/>
                </p:nvSpPr>
                <p:spPr>
                  <a:xfrm rot="18763950" flipH="1">
                    <a:off x="5953896" y="907548"/>
                    <a:ext cx="232873" cy="232873"/>
                  </a:xfrm>
                  <a:prstGeom prst="corner">
                    <a:avLst>
                      <a:gd name="adj1" fmla="val 17364"/>
                      <a:gd name="adj2" fmla="val 17364"/>
                    </a:avLst>
                  </a:prstGeom>
                  <a:solidFill>
                    <a:schemeClr val="bg2">
                      <a:lumMod val="75000"/>
                    </a:scheme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Poppins" pitchFamily="2" charset="77"/>
                      <a:ea typeface="+mn-ea"/>
                      <a:cs typeface="Poppins" pitchFamily="2" charset="77"/>
                    </a:endParaRPr>
                  </a:p>
                </p:txBody>
              </p:sp>
              <p:sp>
                <p:nvSpPr>
                  <p:cNvPr id="50" name="L-Shape 39">
                    <a:extLst>
                      <a:ext uri="{FF2B5EF4-FFF2-40B4-BE49-F238E27FC236}">
                        <a16:creationId xmlns:a16="http://schemas.microsoft.com/office/drawing/2014/main" id="{54F615E1-3B4D-EE0F-20CC-1015B19B283B}"/>
                      </a:ext>
                    </a:extLst>
                  </p:cNvPr>
                  <p:cNvSpPr/>
                  <p:nvPr/>
                </p:nvSpPr>
                <p:spPr>
                  <a:xfrm rot="2836050">
                    <a:off x="6118432" y="1147132"/>
                    <a:ext cx="232875" cy="232873"/>
                  </a:xfrm>
                  <a:prstGeom prst="corner">
                    <a:avLst>
                      <a:gd name="adj1" fmla="val 17364"/>
                      <a:gd name="adj2" fmla="val 17364"/>
                    </a:avLst>
                  </a:prstGeom>
                  <a:solidFill>
                    <a:schemeClr val="bg2">
                      <a:lumMod val="75000"/>
                    </a:scheme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Poppins" pitchFamily="2" charset="77"/>
                      <a:ea typeface="+mn-ea"/>
                      <a:cs typeface="Poppins" pitchFamily="2" charset="77"/>
                    </a:endParaRPr>
                  </a:p>
                </p:txBody>
              </p:sp>
            </p:grpSp>
          </p:grpSp>
          <p:sp>
            <p:nvSpPr>
              <p:cNvPr id="30" name="Freeform 29">
                <a:extLst>
                  <a:ext uri="{FF2B5EF4-FFF2-40B4-BE49-F238E27FC236}">
                    <a16:creationId xmlns:a16="http://schemas.microsoft.com/office/drawing/2014/main" id="{7B2F954F-5791-477E-9658-876A0A074D28}"/>
                  </a:ext>
                </a:extLst>
              </p:cNvPr>
              <p:cNvSpPr/>
              <p:nvPr/>
            </p:nvSpPr>
            <p:spPr>
              <a:xfrm>
                <a:off x="5345289" y="389315"/>
                <a:ext cx="2979005" cy="2977534"/>
              </a:xfrm>
              <a:custGeom>
                <a:avLst/>
                <a:gdLst>
                  <a:gd name="connsiteX0" fmla="*/ 2572233 w 2573506"/>
                  <a:gd name="connsiteY0" fmla="*/ 0 h 2572235"/>
                  <a:gd name="connsiteX1" fmla="*/ 2572233 w 2573506"/>
                  <a:gd name="connsiteY1" fmla="*/ 142684 h 2572235"/>
                  <a:gd name="connsiteX2" fmla="*/ 2573506 w 2573506"/>
                  <a:gd name="connsiteY2" fmla="*/ 142684 h 2572235"/>
                  <a:gd name="connsiteX3" fmla="*/ 2573506 w 2573506"/>
                  <a:gd name="connsiteY3" fmla="*/ 238705 h 2572235"/>
                  <a:gd name="connsiteX4" fmla="*/ 2367556 w 2573506"/>
                  <a:gd name="connsiteY4" fmla="*/ 249105 h 2572235"/>
                  <a:gd name="connsiteX5" fmla="*/ 237850 w 2573506"/>
                  <a:gd name="connsiteY5" fmla="*/ 2378811 h 2572235"/>
                  <a:gd name="connsiteX6" fmla="*/ 228083 w 2573506"/>
                  <a:gd name="connsiteY6" fmla="*/ 2572235 h 2572235"/>
                  <a:gd name="connsiteX7" fmla="*/ 154670 w 2573506"/>
                  <a:gd name="connsiteY7" fmla="*/ 2572235 h 2572235"/>
                  <a:gd name="connsiteX8" fmla="*/ 0 w 2573506"/>
                  <a:gd name="connsiteY8" fmla="*/ 2572235 h 2572235"/>
                  <a:gd name="connsiteX9" fmla="*/ 2572233 w 2573506"/>
                  <a:gd name="connsiteY9" fmla="*/ 0 h 2572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73506" h="2572235">
                    <a:moveTo>
                      <a:pt x="2572233" y="0"/>
                    </a:moveTo>
                    <a:lnTo>
                      <a:pt x="2572233" y="142684"/>
                    </a:lnTo>
                    <a:lnTo>
                      <a:pt x="2573506" y="142684"/>
                    </a:lnTo>
                    <a:lnTo>
                      <a:pt x="2573506" y="238705"/>
                    </a:lnTo>
                    <a:lnTo>
                      <a:pt x="2367556" y="249105"/>
                    </a:lnTo>
                    <a:cubicBezTo>
                      <a:pt x="1244622" y="363145"/>
                      <a:pt x="351890" y="1255877"/>
                      <a:pt x="237850" y="2378811"/>
                    </a:cubicBezTo>
                    <a:lnTo>
                      <a:pt x="228083" y="2572235"/>
                    </a:lnTo>
                    <a:lnTo>
                      <a:pt x="154670" y="2572235"/>
                    </a:lnTo>
                    <a:lnTo>
                      <a:pt x="0" y="2572235"/>
                    </a:lnTo>
                    <a:cubicBezTo>
                      <a:pt x="0" y="1151629"/>
                      <a:pt x="1151628" y="0"/>
                      <a:pt x="2572233" y="0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rIns="72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31" name="Freeform 30">
                <a:extLst>
                  <a:ext uri="{FF2B5EF4-FFF2-40B4-BE49-F238E27FC236}">
                    <a16:creationId xmlns:a16="http://schemas.microsoft.com/office/drawing/2014/main" id="{6A6534C9-7AEF-FB00-ED33-BE8E9A15A6BA}"/>
                  </a:ext>
                </a:extLst>
              </p:cNvPr>
              <p:cNvSpPr/>
              <p:nvPr/>
            </p:nvSpPr>
            <p:spPr>
              <a:xfrm>
                <a:off x="8424327" y="389316"/>
                <a:ext cx="2983749" cy="2977534"/>
              </a:xfrm>
              <a:custGeom>
                <a:avLst/>
                <a:gdLst>
                  <a:gd name="connsiteX0" fmla="*/ 0 w 2577604"/>
                  <a:gd name="connsiteY0" fmla="*/ 0 h 2572235"/>
                  <a:gd name="connsiteX1" fmla="*/ 2577604 w 2577604"/>
                  <a:gd name="connsiteY1" fmla="*/ 2572235 h 2572235"/>
                  <a:gd name="connsiteX2" fmla="*/ 2335011 w 2577604"/>
                  <a:gd name="connsiteY2" fmla="*/ 2572235 h 2572235"/>
                  <a:gd name="connsiteX3" fmla="*/ 2325244 w 2577604"/>
                  <a:gd name="connsiteY3" fmla="*/ 2378810 h 2572235"/>
                  <a:gd name="connsiteX4" fmla="*/ 195538 w 2577604"/>
                  <a:gd name="connsiteY4" fmla="*/ 249104 h 2572235"/>
                  <a:gd name="connsiteX5" fmla="*/ 0 w 2577604"/>
                  <a:gd name="connsiteY5" fmla="*/ 239230 h 2572235"/>
                  <a:gd name="connsiteX6" fmla="*/ 0 w 2577604"/>
                  <a:gd name="connsiteY6" fmla="*/ 142682 h 2572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77604" h="2572235">
                    <a:moveTo>
                      <a:pt x="0" y="0"/>
                    </a:moveTo>
                    <a:cubicBezTo>
                      <a:pt x="1423572" y="0"/>
                      <a:pt x="2577604" y="1151629"/>
                      <a:pt x="2577604" y="2572235"/>
                    </a:cubicBezTo>
                    <a:lnTo>
                      <a:pt x="2335011" y="2572235"/>
                    </a:lnTo>
                    <a:lnTo>
                      <a:pt x="2325244" y="2378810"/>
                    </a:lnTo>
                    <a:cubicBezTo>
                      <a:pt x="2211204" y="1255876"/>
                      <a:pt x="1318471" y="363144"/>
                      <a:pt x="195538" y="249104"/>
                    </a:cubicBezTo>
                    <a:lnTo>
                      <a:pt x="0" y="239230"/>
                    </a:lnTo>
                    <a:lnTo>
                      <a:pt x="0" y="142682"/>
                    </a:ln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rIns="72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32" name="Freeform 31">
                <a:extLst>
                  <a:ext uri="{FF2B5EF4-FFF2-40B4-BE49-F238E27FC236}">
                    <a16:creationId xmlns:a16="http://schemas.microsoft.com/office/drawing/2014/main" id="{96EF2B60-7873-2198-35E7-08B3CFAE4208}"/>
                  </a:ext>
                </a:extLst>
              </p:cNvPr>
              <p:cNvSpPr/>
              <p:nvPr/>
            </p:nvSpPr>
            <p:spPr>
              <a:xfrm>
                <a:off x="8424329" y="3489415"/>
                <a:ext cx="2981616" cy="2977539"/>
              </a:xfrm>
              <a:custGeom>
                <a:avLst/>
                <a:gdLst>
                  <a:gd name="connsiteX0" fmla="*/ 2334766 w 2575762"/>
                  <a:gd name="connsiteY0" fmla="*/ 0 h 2572239"/>
                  <a:gd name="connsiteX1" fmla="*/ 2336002 w 2575762"/>
                  <a:gd name="connsiteY1" fmla="*/ 0 h 2572239"/>
                  <a:gd name="connsiteX2" fmla="*/ 2336002 w 2575762"/>
                  <a:gd name="connsiteY2" fmla="*/ 4 h 2572239"/>
                  <a:gd name="connsiteX3" fmla="*/ 2575762 w 2575762"/>
                  <a:gd name="connsiteY3" fmla="*/ 4 h 2572239"/>
                  <a:gd name="connsiteX4" fmla="*/ 0 w 2575762"/>
                  <a:gd name="connsiteY4" fmla="*/ 2572239 h 2572239"/>
                  <a:gd name="connsiteX5" fmla="*/ 0 w 2575762"/>
                  <a:gd name="connsiteY5" fmla="*/ 2328177 h 2572239"/>
                  <a:gd name="connsiteX6" fmla="*/ 195537 w 2575762"/>
                  <a:gd name="connsiteY6" fmla="*/ 2318304 h 2572239"/>
                  <a:gd name="connsiteX7" fmla="*/ 2325243 w 2575762"/>
                  <a:gd name="connsiteY7" fmla="*/ 188598 h 2572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75762" h="2572239">
                    <a:moveTo>
                      <a:pt x="2334766" y="0"/>
                    </a:moveTo>
                    <a:lnTo>
                      <a:pt x="2336002" y="0"/>
                    </a:lnTo>
                    <a:lnTo>
                      <a:pt x="2336002" y="4"/>
                    </a:lnTo>
                    <a:lnTo>
                      <a:pt x="2575762" y="4"/>
                    </a:lnTo>
                    <a:cubicBezTo>
                      <a:pt x="2575762" y="1420611"/>
                      <a:pt x="1422554" y="2572239"/>
                      <a:pt x="0" y="2572239"/>
                    </a:cubicBezTo>
                    <a:lnTo>
                      <a:pt x="0" y="2328177"/>
                    </a:lnTo>
                    <a:lnTo>
                      <a:pt x="195537" y="2318304"/>
                    </a:lnTo>
                    <a:cubicBezTo>
                      <a:pt x="1318470" y="2204264"/>
                      <a:pt x="2211203" y="1311532"/>
                      <a:pt x="2325243" y="188598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rIns="72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33" name="Freeform 32">
                <a:extLst>
                  <a:ext uri="{FF2B5EF4-FFF2-40B4-BE49-F238E27FC236}">
                    <a16:creationId xmlns:a16="http://schemas.microsoft.com/office/drawing/2014/main" id="{7E3844FF-0F92-D8F7-374A-3E4F50CC8BFA}"/>
                  </a:ext>
                </a:extLst>
              </p:cNvPr>
              <p:cNvSpPr/>
              <p:nvPr/>
            </p:nvSpPr>
            <p:spPr>
              <a:xfrm>
                <a:off x="5345292" y="3489417"/>
                <a:ext cx="2971652" cy="2979269"/>
              </a:xfrm>
              <a:custGeom>
                <a:avLst/>
                <a:gdLst>
                  <a:gd name="connsiteX0" fmla="*/ 0 w 2567154"/>
                  <a:gd name="connsiteY0" fmla="*/ 0 h 2573734"/>
                  <a:gd name="connsiteX1" fmla="*/ 228323 w 2567154"/>
                  <a:gd name="connsiteY1" fmla="*/ 0 h 2573734"/>
                  <a:gd name="connsiteX2" fmla="*/ 237847 w 2567154"/>
                  <a:gd name="connsiteY2" fmla="*/ 188596 h 2573734"/>
                  <a:gd name="connsiteX3" fmla="*/ 2367553 w 2567154"/>
                  <a:gd name="connsiteY3" fmla="*/ 2318302 h 2573734"/>
                  <a:gd name="connsiteX4" fmla="*/ 2567154 w 2567154"/>
                  <a:gd name="connsiteY4" fmla="*/ 2328381 h 2573734"/>
                  <a:gd name="connsiteX5" fmla="*/ 2567154 w 2567154"/>
                  <a:gd name="connsiteY5" fmla="*/ 2573734 h 2573734"/>
                  <a:gd name="connsiteX6" fmla="*/ 2307528 w 2567154"/>
                  <a:gd name="connsiteY6" fmla="*/ 2560605 h 2573734"/>
                  <a:gd name="connsiteX7" fmla="*/ 0 w 2567154"/>
                  <a:gd name="connsiteY7" fmla="*/ 0 h 2573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67154" h="2573734">
                    <a:moveTo>
                      <a:pt x="0" y="0"/>
                    </a:moveTo>
                    <a:lnTo>
                      <a:pt x="228323" y="0"/>
                    </a:lnTo>
                    <a:lnTo>
                      <a:pt x="237847" y="188596"/>
                    </a:lnTo>
                    <a:cubicBezTo>
                      <a:pt x="351887" y="1311530"/>
                      <a:pt x="1244619" y="2204262"/>
                      <a:pt x="2367553" y="2318302"/>
                    </a:cubicBezTo>
                    <a:lnTo>
                      <a:pt x="2567154" y="2328381"/>
                    </a:lnTo>
                    <a:lnTo>
                      <a:pt x="2567154" y="2573734"/>
                    </a:lnTo>
                    <a:lnTo>
                      <a:pt x="2307528" y="2560605"/>
                    </a:lnTo>
                    <a:cubicBezTo>
                      <a:pt x="1011424" y="2428795"/>
                      <a:pt x="0" y="1332677"/>
                      <a:pt x="0" y="0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rIns="72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B22F6817-7D79-C9AB-2FD8-B4C2333BCCA4}"/>
                  </a:ext>
                </a:extLst>
              </p:cNvPr>
              <p:cNvSpPr/>
              <p:nvPr/>
            </p:nvSpPr>
            <p:spPr>
              <a:xfrm>
                <a:off x="5987644" y="985824"/>
                <a:ext cx="719047" cy="719047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37" name="Google Shape;1138;p39">
                <a:extLst>
                  <a:ext uri="{FF2B5EF4-FFF2-40B4-BE49-F238E27FC236}">
                    <a16:creationId xmlns:a16="http://schemas.microsoft.com/office/drawing/2014/main" id="{AF988C19-359F-7A5A-0023-DDFEEC1272F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094820" y="1174417"/>
                <a:ext cx="504693" cy="3418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5" h="21600" extrusionOk="0">
                    <a:moveTo>
                      <a:pt x="10775" y="0"/>
                    </a:moveTo>
                    <a:cubicBezTo>
                      <a:pt x="8891" y="0"/>
                      <a:pt x="7365" y="2267"/>
                      <a:pt x="7365" y="5054"/>
                    </a:cubicBezTo>
                    <a:cubicBezTo>
                      <a:pt x="7365" y="7841"/>
                      <a:pt x="8891" y="10098"/>
                      <a:pt x="10775" y="10098"/>
                    </a:cubicBezTo>
                    <a:cubicBezTo>
                      <a:pt x="12659" y="10098"/>
                      <a:pt x="14185" y="7841"/>
                      <a:pt x="14185" y="5054"/>
                    </a:cubicBezTo>
                    <a:cubicBezTo>
                      <a:pt x="14185" y="2267"/>
                      <a:pt x="12659" y="0"/>
                      <a:pt x="10775" y="0"/>
                    </a:cubicBezTo>
                    <a:close/>
                    <a:moveTo>
                      <a:pt x="10775" y="920"/>
                    </a:moveTo>
                    <a:cubicBezTo>
                      <a:pt x="12316" y="920"/>
                      <a:pt x="13569" y="2774"/>
                      <a:pt x="13569" y="5054"/>
                    </a:cubicBezTo>
                    <a:cubicBezTo>
                      <a:pt x="13569" y="7334"/>
                      <a:pt x="12316" y="9179"/>
                      <a:pt x="10775" y="9179"/>
                    </a:cubicBezTo>
                    <a:cubicBezTo>
                      <a:pt x="9233" y="9179"/>
                      <a:pt x="7987" y="7334"/>
                      <a:pt x="7987" y="5054"/>
                    </a:cubicBezTo>
                    <a:cubicBezTo>
                      <a:pt x="7987" y="2774"/>
                      <a:pt x="9233" y="920"/>
                      <a:pt x="10775" y="920"/>
                    </a:cubicBezTo>
                    <a:close/>
                    <a:moveTo>
                      <a:pt x="4083" y="3907"/>
                    </a:moveTo>
                    <a:cubicBezTo>
                      <a:pt x="2817" y="3905"/>
                      <a:pt x="1790" y="5418"/>
                      <a:pt x="1789" y="7292"/>
                    </a:cubicBezTo>
                    <a:cubicBezTo>
                      <a:pt x="1788" y="9165"/>
                      <a:pt x="2810" y="10685"/>
                      <a:pt x="4077" y="10686"/>
                    </a:cubicBezTo>
                    <a:cubicBezTo>
                      <a:pt x="5344" y="10687"/>
                      <a:pt x="6371" y="9175"/>
                      <a:pt x="6372" y="7301"/>
                    </a:cubicBezTo>
                    <a:cubicBezTo>
                      <a:pt x="6372" y="7300"/>
                      <a:pt x="6372" y="7293"/>
                      <a:pt x="6372" y="7292"/>
                    </a:cubicBezTo>
                    <a:cubicBezTo>
                      <a:pt x="6370" y="5420"/>
                      <a:pt x="5348" y="3909"/>
                      <a:pt x="4083" y="3907"/>
                    </a:cubicBezTo>
                    <a:close/>
                    <a:moveTo>
                      <a:pt x="17479" y="3907"/>
                    </a:moveTo>
                    <a:cubicBezTo>
                      <a:pt x="16212" y="3907"/>
                      <a:pt x="15184" y="5418"/>
                      <a:pt x="15184" y="7292"/>
                    </a:cubicBezTo>
                    <a:cubicBezTo>
                      <a:pt x="15184" y="9165"/>
                      <a:pt x="16212" y="10686"/>
                      <a:pt x="17479" y="10686"/>
                    </a:cubicBezTo>
                    <a:cubicBezTo>
                      <a:pt x="18746" y="10686"/>
                      <a:pt x="19774" y="9165"/>
                      <a:pt x="19774" y="7292"/>
                    </a:cubicBezTo>
                    <a:cubicBezTo>
                      <a:pt x="19772" y="5417"/>
                      <a:pt x="18745" y="3908"/>
                      <a:pt x="17479" y="3907"/>
                    </a:cubicBezTo>
                    <a:close/>
                    <a:moveTo>
                      <a:pt x="4077" y="4817"/>
                    </a:moveTo>
                    <a:cubicBezTo>
                      <a:pt x="5001" y="4816"/>
                      <a:pt x="5749" y="5925"/>
                      <a:pt x="5750" y="7292"/>
                    </a:cubicBezTo>
                    <a:cubicBezTo>
                      <a:pt x="5749" y="8659"/>
                      <a:pt x="5006" y="9764"/>
                      <a:pt x="4083" y="9766"/>
                    </a:cubicBezTo>
                    <a:cubicBezTo>
                      <a:pt x="3159" y="9768"/>
                      <a:pt x="2405" y="8659"/>
                      <a:pt x="2404" y="7292"/>
                    </a:cubicBezTo>
                    <a:cubicBezTo>
                      <a:pt x="2403" y="5925"/>
                      <a:pt x="3153" y="4818"/>
                      <a:pt x="4077" y="4817"/>
                    </a:cubicBezTo>
                    <a:close/>
                    <a:moveTo>
                      <a:pt x="17479" y="4817"/>
                    </a:moveTo>
                    <a:cubicBezTo>
                      <a:pt x="18403" y="4817"/>
                      <a:pt x="19152" y="5925"/>
                      <a:pt x="19152" y="7292"/>
                    </a:cubicBezTo>
                    <a:cubicBezTo>
                      <a:pt x="19151" y="8658"/>
                      <a:pt x="18403" y="9765"/>
                      <a:pt x="17479" y="9766"/>
                    </a:cubicBezTo>
                    <a:cubicBezTo>
                      <a:pt x="16555" y="9766"/>
                      <a:pt x="15806" y="8659"/>
                      <a:pt x="15806" y="7292"/>
                    </a:cubicBezTo>
                    <a:cubicBezTo>
                      <a:pt x="15806" y="5925"/>
                      <a:pt x="16555" y="4817"/>
                      <a:pt x="17479" y="4817"/>
                    </a:cubicBezTo>
                    <a:close/>
                    <a:moveTo>
                      <a:pt x="10775" y="11246"/>
                    </a:moveTo>
                    <a:cubicBezTo>
                      <a:pt x="9400" y="11246"/>
                      <a:pt x="8026" y="11950"/>
                      <a:pt x="6916" y="13360"/>
                    </a:cubicBezTo>
                    <a:cubicBezTo>
                      <a:pt x="6174" y="12202"/>
                      <a:pt x="5143" y="11536"/>
                      <a:pt x="4064" y="11521"/>
                    </a:cubicBezTo>
                    <a:cubicBezTo>
                      <a:pt x="2059" y="11521"/>
                      <a:pt x="280" y="13959"/>
                      <a:pt x="7" y="17068"/>
                    </a:cubicBezTo>
                    <a:cubicBezTo>
                      <a:pt x="-22" y="17394"/>
                      <a:pt x="47" y="17720"/>
                      <a:pt x="193" y="17968"/>
                    </a:cubicBezTo>
                    <a:cubicBezTo>
                      <a:pt x="336" y="18207"/>
                      <a:pt x="541" y="18346"/>
                      <a:pt x="757" y="18348"/>
                    </a:cubicBezTo>
                    <a:lnTo>
                      <a:pt x="4692" y="18348"/>
                    </a:lnTo>
                    <a:cubicBezTo>
                      <a:pt x="4593" y="18844"/>
                      <a:pt x="4519" y="19352"/>
                      <a:pt x="4474" y="19865"/>
                    </a:cubicBezTo>
                    <a:cubicBezTo>
                      <a:pt x="4435" y="20307"/>
                      <a:pt x="4527" y="20751"/>
                      <a:pt x="4724" y="21088"/>
                    </a:cubicBezTo>
                    <a:cubicBezTo>
                      <a:pt x="4917" y="21413"/>
                      <a:pt x="5195" y="21600"/>
                      <a:pt x="5487" y="21600"/>
                    </a:cubicBezTo>
                    <a:lnTo>
                      <a:pt x="16063" y="21600"/>
                    </a:lnTo>
                    <a:cubicBezTo>
                      <a:pt x="16355" y="21600"/>
                      <a:pt x="16633" y="21413"/>
                      <a:pt x="16825" y="21088"/>
                    </a:cubicBezTo>
                    <a:cubicBezTo>
                      <a:pt x="17023" y="20751"/>
                      <a:pt x="17114" y="20307"/>
                      <a:pt x="17075" y="19865"/>
                    </a:cubicBezTo>
                    <a:cubicBezTo>
                      <a:pt x="17030" y="19352"/>
                      <a:pt x="16957" y="18844"/>
                      <a:pt x="16857" y="18348"/>
                    </a:cubicBezTo>
                    <a:lnTo>
                      <a:pt x="20799" y="18348"/>
                    </a:lnTo>
                    <a:cubicBezTo>
                      <a:pt x="21015" y="18346"/>
                      <a:pt x="21220" y="18208"/>
                      <a:pt x="21363" y="17968"/>
                    </a:cubicBezTo>
                    <a:cubicBezTo>
                      <a:pt x="21509" y="17720"/>
                      <a:pt x="21578" y="17394"/>
                      <a:pt x="21549" y="17068"/>
                    </a:cubicBezTo>
                    <a:cubicBezTo>
                      <a:pt x="21276" y="13959"/>
                      <a:pt x="19490" y="11521"/>
                      <a:pt x="17485" y="11521"/>
                    </a:cubicBezTo>
                    <a:cubicBezTo>
                      <a:pt x="16407" y="11536"/>
                      <a:pt x="15376" y="12202"/>
                      <a:pt x="14633" y="13360"/>
                    </a:cubicBezTo>
                    <a:cubicBezTo>
                      <a:pt x="13523" y="11950"/>
                      <a:pt x="12149" y="11246"/>
                      <a:pt x="10775" y="11246"/>
                    </a:cubicBezTo>
                    <a:close/>
                    <a:moveTo>
                      <a:pt x="10775" y="12165"/>
                    </a:moveTo>
                    <a:cubicBezTo>
                      <a:pt x="13578" y="12165"/>
                      <a:pt x="16075" y="15602"/>
                      <a:pt x="16460" y="19979"/>
                    </a:cubicBezTo>
                    <a:cubicBezTo>
                      <a:pt x="16475" y="20160"/>
                      <a:pt x="16439" y="20343"/>
                      <a:pt x="16357" y="20481"/>
                    </a:cubicBezTo>
                    <a:cubicBezTo>
                      <a:pt x="16283" y="20608"/>
                      <a:pt x="16176" y="20690"/>
                      <a:pt x="16063" y="20690"/>
                    </a:cubicBezTo>
                    <a:lnTo>
                      <a:pt x="5487" y="20690"/>
                    </a:lnTo>
                    <a:cubicBezTo>
                      <a:pt x="5373" y="20690"/>
                      <a:pt x="5267" y="20608"/>
                      <a:pt x="5192" y="20481"/>
                    </a:cubicBezTo>
                    <a:cubicBezTo>
                      <a:pt x="5111" y="20343"/>
                      <a:pt x="5074" y="20160"/>
                      <a:pt x="5090" y="19979"/>
                    </a:cubicBezTo>
                    <a:cubicBezTo>
                      <a:pt x="5474" y="15595"/>
                      <a:pt x="7971" y="12165"/>
                      <a:pt x="10775" y="12165"/>
                    </a:cubicBezTo>
                    <a:close/>
                    <a:moveTo>
                      <a:pt x="4064" y="12440"/>
                    </a:moveTo>
                    <a:cubicBezTo>
                      <a:pt x="4968" y="12456"/>
                      <a:pt x="5831" y="13009"/>
                      <a:pt x="6455" y="13976"/>
                    </a:cubicBezTo>
                    <a:cubicBezTo>
                      <a:pt x="5784" y="14959"/>
                      <a:pt x="5255" y="16131"/>
                      <a:pt x="4904" y="17428"/>
                    </a:cubicBezTo>
                    <a:cubicBezTo>
                      <a:pt x="4904" y="17428"/>
                      <a:pt x="757" y="17428"/>
                      <a:pt x="757" y="17428"/>
                    </a:cubicBezTo>
                    <a:cubicBezTo>
                      <a:pt x="719" y="17428"/>
                      <a:pt x="678" y="17405"/>
                      <a:pt x="654" y="17362"/>
                    </a:cubicBezTo>
                    <a:cubicBezTo>
                      <a:pt x="625" y="17314"/>
                      <a:pt x="616" y="17255"/>
                      <a:pt x="622" y="17191"/>
                    </a:cubicBezTo>
                    <a:cubicBezTo>
                      <a:pt x="855" y="14528"/>
                      <a:pt x="2365" y="12440"/>
                      <a:pt x="4064" y="12440"/>
                    </a:cubicBezTo>
                    <a:close/>
                    <a:moveTo>
                      <a:pt x="17485" y="12440"/>
                    </a:moveTo>
                    <a:cubicBezTo>
                      <a:pt x="19191" y="12440"/>
                      <a:pt x="20695" y="14518"/>
                      <a:pt x="20927" y="17181"/>
                    </a:cubicBezTo>
                    <a:cubicBezTo>
                      <a:pt x="20935" y="17244"/>
                      <a:pt x="20923" y="17313"/>
                      <a:pt x="20895" y="17362"/>
                    </a:cubicBezTo>
                    <a:cubicBezTo>
                      <a:pt x="20871" y="17405"/>
                      <a:pt x="20837" y="17428"/>
                      <a:pt x="20799" y="17428"/>
                    </a:cubicBezTo>
                    <a:lnTo>
                      <a:pt x="16646" y="17428"/>
                    </a:lnTo>
                    <a:cubicBezTo>
                      <a:pt x="16294" y="16131"/>
                      <a:pt x="15766" y="14959"/>
                      <a:pt x="15095" y="13976"/>
                    </a:cubicBezTo>
                    <a:cubicBezTo>
                      <a:pt x="15718" y="13009"/>
                      <a:pt x="16582" y="12456"/>
                      <a:pt x="17485" y="12440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solidFill>
                  <a:schemeClr val="bg1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100"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11627"/>
                  </a:solidFill>
                  <a:effectLst/>
                  <a:uLnTx/>
                  <a:uFillTx/>
                  <a:latin typeface="Poppins" pitchFamily="2" charset="77"/>
                  <a:ea typeface="+mn-ea"/>
                  <a:cs typeface="Poppins" pitchFamily="2" charset="77"/>
                </a:endParaRPr>
              </a:p>
            </p:txBody>
          </p: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36EB5D9D-5DF4-36C5-618F-411123FE9846}"/>
                  </a:ext>
                </a:extLst>
              </p:cNvPr>
              <p:cNvSpPr/>
              <p:nvPr/>
            </p:nvSpPr>
            <p:spPr>
              <a:xfrm>
                <a:off x="10010932" y="985824"/>
                <a:ext cx="719047" cy="719047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39" name="Google Shape;1124;p39">
                <a:extLst>
                  <a:ext uri="{FF2B5EF4-FFF2-40B4-BE49-F238E27FC236}">
                    <a16:creationId xmlns:a16="http://schemas.microsoft.com/office/drawing/2014/main" id="{18D728D0-8914-4608-F2FC-2AF53C6BBDC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156603" y="1105849"/>
                <a:ext cx="425735" cy="4789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35" h="21600" extrusionOk="0">
                    <a:moveTo>
                      <a:pt x="10517" y="0"/>
                    </a:moveTo>
                    <a:cubicBezTo>
                      <a:pt x="9403" y="6"/>
                      <a:pt x="8505" y="835"/>
                      <a:pt x="8508" y="1851"/>
                    </a:cubicBezTo>
                    <a:cubicBezTo>
                      <a:pt x="8512" y="2757"/>
                      <a:pt x="9235" y="3523"/>
                      <a:pt x="10215" y="3661"/>
                    </a:cubicBezTo>
                    <a:cubicBezTo>
                      <a:pt x="10215" y="3661"/>
                      <a:pt x="10195" y="3661"/>
                      <a:pt x="10195" y="3661"/>
                    </a:cubicBezTo>
                    <a:lnTo>
                      <a:pt x="10195" y="4122"/>
                    </a:lnTo>
                    <a:cubicBezTo>
                      <a:pt x="10195" y="4282"/>
                      <a:pt x="10342" y="4410"/>
                      <a:pt x="10517" y="4410"/>
                    </a:cubicBezTo>
                    <a:cubicBezTo>
                      <a:pt x="10692" y="4410"/>
                      <a:pt x="10832" y="4282"/>
                      <a:pt x="10832" y="4122"/>
                    </a:cubicBezTo>
                    <a:lnTo>
                      <a:pt x="10832" y="3661"/>
                    </a:lnTo>
                    <a:cubicBezTo>
                      <a:pt x="11932" y="3500"/>
                      <a:pt x="12683" y="2556"/>
                      <a:pt x="12506" y="1552"/>
                    </a:cubicBezTo>
                    <a:cubicBezTo>
                      <a:pt x="12350" y="660"/>
                      <a:pt x="11507" y="1"/>
                      <a:pt x="10517" y="0"/>
                    </a:cubicBezTo>
                    <a:close/>
                    <a:moveTo>
                      <a:pt x="10510" y="581"/>
                    </a:moveTo>
                    <a:cubicBezTo>
                      <a:pt x="11274" y="582"/>
                      <a:pt x="11890" y="1148"/>
                      <a:pt x="11889" y="1845"/>
                    </a:cubicBezTo>
                    <a:cubicBezTo>
                      <a:pt x="11888" y="2541"/>
                      <a:pt x="11273" y="3109"/>
                      <a:pt x="10510" y="3110"/>
                    </a:cubicBezTo>
                    <a:cubicBezTo>
                      <a:pt x="9746" y="3109"/>
                      <a:pt x="9124" y="2543"/>
                      <a:pt x="9125" y="1845"/>
                    </a:cubicBezTo>
                    <a:cubicBezTo>
                      <a:pt x="9126" y="1150"/>
                      <a:pt x="9748" y="582"/>
                      <a:pt x="10510" y="581"/>
                    </a:cubicBezTo>
                    <a:close/>
                    <a:moveTo>
                      <a:pt x="2028" y="4482"/>
                    </a:moveTo>
                    <a:cubicBezTo>
                      <a:pt x="1321" y="4478"/>
                      <a:pt x="641" y="4818"/>
                      <a:pt x="269" y="5404"/>
                    </a:cubicBezTo>
                    <a:cubicBezTo>
                      <a:pt x="-283" y="6288"/>
                      <a:pt x="51" y="7415"/>
                      <a:pt x="1017" y="7921"/>
                    </a:cubicBezTo>
                    <a:cubicBezTo>
                      <a:pt x="1878" y="8371"/>
                      <a:pt x="2969" y="8177"/>
                      <a:pt x="3591" y="7472"/>
                    </a:cubicBezTo>
                    <a:cubicBezTo>
                      <a:pt x="3591" y="7472"/>
                      <a:pt x="3584" y="7484"/>
                      <a:pt x="3584" y="7484"/>
                    </a:cubicBezTo>
                    <a:lnTo>
                      <a:pt x="4017" y="7717"/>
                    </a:lnTo>
                    <a:cubicBezTo>
                      <a:pt x="4169" y="7797"/>
                      <a:pt x="4363" y="7748"/>
                      <a:pt x="4451" y="7609"/>
                    </a:cubicBezTo>
                    <a:cubicBezTo>
                      <a:pt x="4538" y="7471"/>
                      <a:pt x="4491" y="7294"/>
                      <a:pt x="4339" y="7214"/>
                    </a:cubicBezTo>
                    <a:lnTo>
                      <a:pt x="3899" y="6980"/>
                    </a:lnTo>
                    <a:cubicBezTo>
                      <a:pt x="4297" y="6030"/>
                      <a:pt x="3778" y="4970"/>
                      <a:pt x="2737" y="4608"/>
                    </a:cubicBezTo>
                    <a:cubicBezTo>
                      <a:pt x="2506" y="4527"/>
                      <a:pt x="2264" y="4483"/>
                      <a:pt x="2028" y="4482"/>
                    </a:cubicBezTo>
                    <a:close/>
                    <a:moveTo>
                      <a:pt x="18763" y="4500"/>
                    </a:moveTo>
                    <a:cubicBezTo>
                      <a:pt x="18503" y="4530"/>
                      <a:pt x="18249" y="4606"/>
                      <a:pt x="18008" y="4733"/>
                    </a:cubicBezTo>
                    <a:cubicBezTo>
                      <a:pt x="17151" y="5189"/>
                      <a:pt x="16782" y="6148"/>
                      <a:pt x="17141" y="6992"/>
                    </a:cubicBezTo>
                    <a:cubicBezTo>
                      <a:pt x="17141" y="6992"/>
                      <a:pt x="17135" y="6980"/>
                      <a:pt x="17135" y="6980"/>
                    </a:cubicBezTo>
                    <a:lnTo>
                      <a:pt x="16695" y="7208"/>
                    </a:lnTo>
                    <a:cubicBezTo>
                      <a:pt x="16543" y="7288"/>
                      <a:pt x="16496" y="7465"/>
                      <a:pt x="16583" y="7603"/>
                    </a:cubicBezTo>
                    <a:cubicBezTo>
                      <a:pt x="16671" y="7742"/>
                      <a:pt x="16865" y="7791"/>
                      <a:pt x="17017" y="7711"/>
                    </a:cubicBezTo>
                    <a:lnTo>
                      <a:pt x="17450" y="7478"/>
                    </a:lnTo>
                    <a:cubicBezTo>
                      <a:pt x="18152" y="8267"/>
                      <a:pt x="19428" y="8388"/>
                      <a:pt x="20293" y="7747"/>
                    </a:cubicBezTo>
                    <a:cubicBezTo>
                      <a:pt x="21061" y="7177"/>
                      <a:pt x="21260" y="6181"/>
                      <a:pt x="20765" y="5399"/>
                    </a:cubicBezTo>
                    <a:cubicBezTo>
                      <a:pt x="20343" y="4740"/>
                      <a:pt x="19543" y="4409"/>
                      <a:pt x="18763" y="4500"/>
                    </a:cubicBezTo>
                    <a:close/>
                    <a:moveTo>
                      <a:pt x="18842" y="5063"/>
                    </a:moveTo>
                    <a:cubicBezTo>
                      <a:pt x="19376" y="5003"/>
                      <a:pt x="19927" y="5234"/>
                      <a:pt x="20214" y="5686"/>
                    </a:cubicBezTo>
                    <a:cubicBezTo>
                      <a:pt x="20595" y="6290"/>
                      <a:pt x="20364" y="7058"/>
                      <a:pt x="19702" y="7406"/>
                    </a:cubicBezTo>
                    <a:cubicBezTo>
                      <a:pt x="19041" y="7753"/>
                      <a:pt x="18200" y="7547"/>
                      <a:pt x="17817" y="6944"/>
                    </a:cubicBezTo>
                    <a:cubicBezTo>
                      <a:pt x="17436" y="6340"/>
                      <a:pt x="17661" y="5573"/>
                      <a:pt x="18323" y="5225"/>
                    </a:cubicBezTo>
                    <a:cubicBezTo>
                      <a:pt x="18488" y="5138"/>
                      <a:pt x="18664" y="5083"/>
                      <a:pt x="18842" y="5063"/>
                    </a:cubicBezTo>
                    <a:close/>
                    <a:moveTo>
                      <a:pt x="2186" y="5081"/>
                    </a:moveTo>
                    <a:cubicBezTo>
                      <a:pt x="2364" y="5101"/>
                      <a:pt x="2539" y="5155"/>
                      <a:pt x="2704" y="5243"/>
                    </a:cubicBezTo>
                    <a:cubicBezTo>
                      <a:pt x="3364" y="5592"/>
                      <a:pt x="3590" y="6359"/>
                      <a:pt x="3210" y="6962"/>
                    </a:cubicBezTo>
                    <a:cubicBezTo>
                      <a:pt x="2827" y="7566"/>
                      <a:pt x="1980" y="7773"/>
                      <a:pt x="1319" y="7424"/>
                    </a:cubicBezTo>
                    <a:cubicBezTo>
                      <a:pt x="659" y="7075"/>
                      <a:pt x="433" y="6301"/>
                      <a:pt x="814" y="5698"/>
                    </a:cubicBezTo>
                    <a:cubicBezTo>
                      <a:pt x="1101" y="5246"/>
                      <a:pt x="1651" y="5020"/>
                      <a:pt x="2186" y="5081"/>
                    </a:cubicBezTo>
                    <a:close/>
                    <a:moveTo>
                      <a:pt x="10517" y="5081"/>
                    </a:moveTo>
                    <a:cubicBezTo>
                      <a:pt x="10342" y="5081"/>
                      <a:pt x="10202" y="5215"/>
                      <a:pt x="10202" y="5375"/>
                    </a:cubicBezTo>
                    <a:lnTo>
                      <a:pt x="10202" y="6417"/>
                    </a:lnTo>
                    <a:cubicBezTo>
                      <a:pt x="10202" y="6577"/>
                      <a:pt x="10342" y="6705"/>
                      <a:pt x="10517" y="6705"/>
                    </a:cubicBezTo>
                    <a:cubicBezTo>
                      <a:pt x="10692" y="6705"/>
                      <a:pt x="10839" y="6577"/>
                      <a:pt x="10839" y="6417"/>
                    </a:cubicBezTo>
                    <a:lnTo>
                      <a:pt x="10839" y="5375"/>
                    </a:lnTo>
                    <a:cubicBezTo>
                      <a:pt x="10839" y="5215"/>
                      <a:pt x="10692" y="5081"/>
                      <a:pt x="10517" y="5081"/>
                    </a:cubicBezTo>
                    <a:close/>
                    <a:moveTo>
                      <a:pt x="10530" y="7388"/>
                    </a:moveTo>
                    <a:cubicBezTo>
                      <a:pt x="10355" y="7388"/>
                      <a:pt x="10215" y="7515"/>
                      <a:pt x="10215" y="7675"/>
                    </a:cubicBezTo>
                    <a:lnTo>
                      <a:pt x="10215" y="8113"/>
                    </a:lnTo>
                    <a:lnTo>
                      <a:pt x="9322" y="8113"/>
                    </a:lnTo>
                    <a:cubicBezTo>
                      <a:pt x="8639" y="8113"/>
                      <a:pt x="8046" y="8470"/>
                      <a:pt x="7760" y="8994"/>
                    </a:cubicBezTo>
                    <a:lnTo>
                      <a:pt x="7399" y="8802"/>
                    </a:lnTo>
                    <a:cubicBezTo>
                      <a:pt x="7247" y="8721"/>
                      <a:pt x="7054" y="8772"/>
                      <a:pt x="6965" y="8910"/>
                    </a:cubicBezTo>
                    <a:cubicBezTo>
                      <a:pt x="6877" y="9048"/>
                      <a:pt x="6925" y="9224"/>
                      <a:pt x="7077" y="9305"/>
                    </a:cubicBezTo>
                    <a:lnTo>
                      <a:pt x="7576" y="9575"/>
                    </a:lnTo>
                    <a:cubicBezTo>
                      <a:pt x="7572" y="9618"/>
                      <a:pt x="7576" y="9662"/>
                      <a:pt x="7576" y="9707"/>
                    </a:cubicBezTo>
                    <a:lnTo>
                      <a:pt x="7576" y="11893"/>
                    </a:lnTo>
                    <a:cubicBezTo>
                      <a:pt x="7576" y="11938"/>
                      <a:pt x="7572" y="11982"/>
                      <a:pt x="7576" y="12025"/>
                    </a:cubicBezTo>
                    <a:lnTo>
                      <a:pt x="7077" y="12295"/>
                    </a:lnTo>
                    <a:cubicBezTo>
                      <a:pt x="6925" y="12376"/>
                      <a:pt x="6877" y="12552"/>
                      <a:pt x="6965" y="12690"/>
                    </a:cubicBezTo>
                    <a:cubicBezTo>
                      <a:pt x="7024" y="12783"/>
                      <a:pt x="7132" y="12834"/>
                      <a:pt x="7241" y="12834"/>
                    </a:cubicBezTo>
                    <a:cubicBezTo>
                      <a:pt x="7295" y="12834"/>
                      <a:pt x="7348" y="12819"/>
                      <a:pt x="7399" y="12792"/>
                    </a:cubicBezTo>
                    <a:lnTo>
                      <a:pt x="7760" y="12606"/>
                    </a:lnTo>
                    <a:cubicBezTo>
                      <a:pt x="8046" y="13130"/>
                      <a:pt x="8639" y="13487"/>
                      <a:pt x="9322" y="13487"/>
                    </a:cubicBezTo>
                    <a:lnTo>
                      <a:pt x="10215" y="13487"/>
                    </a:lnTo>
                    <a:lnTo>
                      <a:pt x="10215" y="13925"/>
                    </a:lnTo>
                    <a:cubicBezTo>
                      <a:pt x="10215" y="14085"/>
                      <a:pt x="10355" y="14212"/>
                      <a:pt x="10530" y="14212"/>
                    </a:cubicBezTo>
                    <a:cubicBezTo>
                      <a:pt x="10705" y="14212"/>
                      <a:pt x="10845" y="14085"/>
                      <a:pt x="10845" y="13925"/>
                    </a:cubicBezTo>
                    <a:lnTo>
                      <a:pt x="10845" y="13487"/>
                    </a:lnTo>
                    <a:lnTo>
                      <a:pt x="11718" y="13487"/>
                    </a:lnTo>
                    <a:cubicBezTo>
                      <a:pt x="12402" y="13487"/>
                      <a:pt x="12995" y="13130"/>
                      <a:pt x="13281" y="12606"/>
                    </a:cubicBezTo>
                    <a:lnTo>
                      <a:pt x="13635" y="12792"/>
                    </a:lnTo>
                    <a:cubicBezTo>
                      <a:pt x="13686" y="12819"/>
                      <a:pt x="13745" y="12834"/>
                      <a:pt x="13800" y="12834"/>
                    </a:cubicBezTo>
                    <a:cubicBezTo>
                      <a:pt x="13909" y="12834"/>
                      <a:pt x="14016" y="12783"/>
                      <a:pt x="14075" y="12690"/>
                    </a:cubicBezTo>
                    <a:cubicBezTo>
                      <a:pt x="14164" y="12552"/>
                      <a:pt x="14115" y="12376"/>
                      <a:pt x="13964" y="12295"/>
                    </a:cubicBezTo>
                    <a:lnTo>
                      <a:pt x="13458" y="12025"/>
                    </a:lnTo>
                    <a:cubicBezTo>
                      <a:pt x="13462" y="11982"/>
                      <a:pt x="13465" y="11938"/>
                      <a:pt x="13465" y="11893"/>
                    </a:cubicBezTo>
                    <a:lnTo>
                      <a:pt x="13465" y="9707"/>
                    </a:lnTo>
                    <a:cubicBezTo>
                      <a:pt x="13465" y="9662"/>
                      <a:pt x="13462" y="9618"/>
                      <a:pt x="13458" y="9575"/>
                    </a:cubicBezTo>
                    <a:lnTo>
                      <a:pt x="13964" y="9305"/>
                    </a:lnTo>
                    <a:cubicBezTo>
                      <a:pt x="14115" y="9224"/>
                      <a:pt x="14164" y="9048"/>
                      <a:pt x="14075" y="8910"/>
                    </a:cubicBezTo>
                    <a:cubicBezTo>
                      <a:pt x="13987" y="8772"/>
                      <a:pt x="13787" y="8721"/>
                      <a:pt x="13635" y="8802"/>
                    </a:cubicBezTo>
                    <a:lnTo>
                      <a:pt x="13281" y="8994"/>
                    </a:lnTo>
                    <a:cubicBezTo>
                      <a:pt x="12995" y="8470"/>
                      <a:pt x="12402" y="8113"/>
                      <a:pt x="11718" y="8113"/>
                    </a:cubicBezTo>
                    <a:lnTo>
                      <a:pt x="10845" y="8113"/>
                    </a:lnTo>
                    <a:lnTo>
                      <a:pt x="10845" y="7675"/>
                    </a:lnTo>
                    <a:cubicBezTo>
                      <a:pt x="10845" y="7515"/>
                      <a:pt x="10705" y="7388"/>
                      <a:pt x="10530" y="7388"/>
                    </a:cubicBezTo>
                    <a:close/>
                    <a:moveTo>
                      <a:pt x="5160" y="7687"/>
                    </a:moveTo>
                    <a:cubicBezTo>
                      <a:pt x="5081" y="7706"/>
                      <a:pt x="5007" y="7756"/>
                      <a:pt x="4963" y="7825"/>
                    </a:cubicBezTo>
                    <a:cubicBezTo>
                      <a:pt x="4874" y="7963"/>
                      <a:pt x="4923" y="8145"/>
                      <a:pt x="5074" y="8227"/>
                    </a:cubicBezTo>
                    <a:lnTo>
                      <a:pt x="6059" y="8754"/>
                    </a:lnTo>
                    <a:cubicBezTo>
                      <a:pt x="6210" y="8835"/>
                      <a:pt x="6410" y="8790"/>
                      <a:pt x="6499" y="8652"/>
                    </a:cubicBezTo>
                    <a:cubicBezTo>
                      <a:pt x="6588" y="8514"/>
                      <a:pt x="6532" y="8332"/>
                      <a:pt x="6381" y="8251"/>
                    </a:cubicBezTo>
                    <a:lnTo>
                      <a:pt x="5396" y="7723"/>
                    </a:lnTo>
                    <a:cubicBezTo>
                      <a:pt x="5321" y="7683"/>
                      <a:pt x="5238" y="7669"/>
                      <a:pt x="5160" y="7687"/>
                    </a:cubicBezTo>
                    <a:close/>
                    <a:moveTo>
                      <a:pt x="15881" y="7687"/>
                    </a:moveTo>
                    <a:cubicBezTo>
                      <a:pt x="15802" y="7669"/>
                      <a:pt x="15720" y="7683"/>
                      <a:pt x="15644" y="7723"/>
                    </a:cubicBezTo>
                    <a:lnTo>
                      <a:pt x="14653" y="8251"/>
                    </a:lnTo>
                    <a:cubicBezTo>
                      <a:pt x="14502" y="8332"/>
                      <a:pt x="14453" y="8514"/>
                      <a:pt x="14541" y="8652"/>
                    </a:cubicBezTo>
                    <a:cubicBezTo>
                      <a:pt x="14630" y="8790"/>
                      <a:pt x="14824" y="8835"/>
                      <a:pt x="14975" y="8754"/>
                    </a:cubicBezTo>
                    <a:lnTo>
                      <a:pt x="15966" y="8227"/>
                    </a:lnTo>
                    <a:cubicBezTo>
                      <a:pt x="16117" y="8145"/>
                      <a:pt x="16160" y="7963"/>
                      <a:pt x="16071" y="7825"/>
                    </a:cubicBezTo>
                    <a:cubicBezTo>
                      <a:pt x="16027" y="7756"/>
                      <a:pt x="15959" y="7706"/>
                      <a:pt x="15881" y="7687"/>
                    </a:cubicBezTo>
                    <a:close/>
                    <a:moveTo>
                      <a:pt x="9322" y="8688"/>
                    </a:moveTo>
                    <a:lnTo>
                      <a:pt x="11718" y="8688"/>
                    </a:lnTo>
                    <a:cubicBezTo>
                      <a:pt x="12331" y="8688"/>
                      <a:pt x="12828" y="9147"/>
                      <a:pt x="12828" y="9707"/>
                    </a:cubicBezTo>
                    <a:lnTo>
                      <a:pt x="12828" y="11893"/>
                    </a:lnTo>
                    <a:cubicBezTo>
                      <a:pt x="12828" y="12452"/>
                      <a:pt x="12331" y="12906"/>
                      <a:pt x="11718" y="12906"/>
                    </a:cubicBezTo>
                    <a:lnTo>
                      <a:pt x="9322" y="12906"/>
                    </a:lnTo>
                    <a:cubicBezTo>
                      <a:pt x="8710" y="12906"/>
                      <a:pt x="8206" y="12452"/>
                      <a:pt x="8206" y="11893"/>
                    </a:cubicBezTo>
                    <a:lnTo>
                      <a:pt x="8206" y="9707"/>
                    </a:lnTo>
                    <a:cubicBezTo>
                      <a:pt x="8206" y="9147"/>
                      <a:pt x="8710" y="8688"/>
                      <a:pt x="9322" y="8688"/>
                    </a:cubicBezTo>
                    <a:close/>
                    <a:moveTo>
                      <a:pt x="6302" y="12816"/>
                    </a:moveTo>
                    <a:cubicBezTo>
                      <a:pt x="6224" y="12798"/>
                      <a:pt x="6135" y="12806"/>
                      <a:pt x="6059" y="12846"/>
                    </a:cubicBezTo>
                    <a:lnTo>
                      <a:pt x="5074" y="13373"/>
                    </a:lnTo>
                    <a:cubicBezTo>
                      <a:pt x="4923" y="13455"/>
                      <a:pt x="4874" y="13637"/>
                      <a:pt x="4963" y="13775"/>
                    </a:cubicBezTo>
                    <a:cubicBezTo>
                      <a:pt x="5052" y="13913"/>
                      <a:pt x="5245" y="13958"/>
                      <a:pt x="5396" y="13877"/>
                    </a:cubicBezTo>
                    <a:lnTo>
                      <a:pt x="6381" y="13349"/>
                    </a:lnTo>
                    <a:cubicBezTo>
                      <a:pt x="6532" y="13268"/>
                      <a:pt x="6588" y="13086"/>
                      <a:pt x="6499" y="12948"/>
                    </a:cubicBezTo>
                    <a:cubicBezTo>
                      <a:pt x="6455" y="12879"/>
                      <a:pt x="6381" y="12835"/>
                      <a:pt x="6302" y="12816"/>
                    </a:cubicBezTo>
                    <a:close/>
                    <a:moveTo>
                      <a:pt x="14732" y="12816"/>
                    </a:moveTo>
                    <a:cubicBezTo>
                      <a:pt x="14653" y="12835"/>
                      <a:pt x="14586" y="12879"/>
                      <a:pt x="14541" y="12948"/>
                    </a:cubicBezTo>
                    <a:cubicBezTo>
                      <a:pt x="14452" y="13086"/>
                      <a:pt x="14502" y="13268"/>
                      <a:pt x="14653" y="13349"/>
                    </a:cubicBezTo>
                    <a:lnTo>
                      <a:pt x="15644" y="13877"/>
                    </a:lnTo>
                    <a:cubicBezTo>
                      <a:pt x="15795" y="13958"/>
                      <a:pt x="15982" y="13913"/>
                      <a:pt x="16071" y="13775"/>
                    </a:cubicBezTo>
                    <a:cubicBezTo>
                      <a:pt x="16160" y="13637"/>
                      <a:pt x="16117" y="13455"/>
                      <a:pt x="15966" y="13373"/>
                    </a:cubicBezTo>
                    <a:lnTo>
                      <a:pt x="14975" y="12846"/>
                    </a:lnTo>
                    <a:cubicBezTo>
                      <a:pt x="14899" y="12806"/>
                      <a:pt x="14810" y="12798"/>
                      <a:pt x="14732" y="12816"/>
                    </a:cubicBezTo>
                    <a:close/>
                    <a:moveTo>
                      <a:pt x="2225" y="13451"/>
                    </a:moveTo>
                    <a:cubicBezTo>
                      <a:pt x="1712" y="13403"/>
                      <a:pt x="1180" y="13538"/>
                      <a:pt x="748" y="13859"/>
                    </a:cubicBezTo>
                    <a:cubicBezTo>
                      <a:pt x="-20" y="14429"/>
                      <a:pt x="-226" y="15419"/>
                      <a:pt x="269" y="16201"/>
                    </a:cubicBezTo>
                    <a:cubicBezTo>
                      <a:pt x="831" y="17079"/>
                      <a:pt x="2069" y="17377"/>
                      <a:pt x="3033" y="16867"/>
                    </a:cubicBezTo>
                    <a:cubicBezTo>
                      <a:pt x="3890" y="16411"/>
                      <a:pt x="4258" y="15458"/>
                      <a:pt x="3899" y="14614"/>
                    </a:cubicBezTo>
                    <a:cubicBezTo>
                      <a:pt x="3899" y="14614"/>
                      <a:pt x="3906" y="14626"/>
                      <a:pt x="3906" y="14626"/>
                    </a:cubicBezTo>
                    <a:lnTo>
                      <a:pt x="4339" y="14398"/>
                    </a:lnTo>
                    <a:cubicBezTo>
                      <a:pt x="4491" y="14318"/>
                      <a:pt x="4545" y="14135"/>
                      <a:pt x="4457" y="13997"/>
                    </a:cubicBezTo>
                    <a:cubicBezTo>
                      <a:pt x="4370" y="13858"/>
                      <a:pt x="4176" y="13815"/>
                      <a:pt x="4024" y="13895"/>
                    </a:cubicBezTo>
                    <a:lnTo>
                      <a:pt x="3584" y="14122"/>
                    </a:lnTo>
                    <a:cubicBezTo>
                      <a:pt x="3233" y="13728"/>
                      <a:pt x="2739" y="13500"/>
                      <a:pt x="2225" y="13451"/>
                    </a:cubicBezTo>
                    <a:close/>
                    <a:moveTo>
                      <a:pt x="19341" y="13469"/>
                    </a:moveTo>
                    <a:cubicBezTo>
                      <a:pt x="18641" y="13366"/>
                      <a:pt x="17909" y="13599"/>
                      <a:pt x="17443" y="14128"/>
                    </a:cubicBezTo>
                    <a:cubicBezTo>
                      <a:pt x="17443" y="14128"/>
                      <a:pt x="17450" y="14116"/>
                      <a:pt x="17450" y="14116"/>
                    </a:cubicBezTo>
                    <a:lnTo>
                      <a:pt x="17017" y="13889"/>
                    </a:lnTo>
                    <a:cubicBezTo>
                      <a:pt x="16865" y="13809"/>
                      <a:pt x="16671" y="13858"/>
                      <a:pt x="16583" y="13997"/>
                    </a:cubicBezTo>
                    <a:cubicBezTo>
                      <a:pt x="16496" y="14135"/>
                      <a:pt x="16549" y="14312"/>
                      <a:pt x="16701" y="14392"/>
                    </a:cubicBezTo>
                    <a:lnTo>
                      <a:pt x="17135" y="14620"/>
                    </a:lnTo>
                    <a:cubicBezTo>
                      <a:pt x="16737" y="15570"/>
                      <a:pt x="17263" y="16636"/>
                      <a:pt x="18303" y="16998"/>
                    </a:cubicBezTo>
                    <a:cubicBezTo>
                      <a:pt x="19228" y="17321"/>
                      <a:pt x="20269" y="16984"/>
                      <a:pt x="20765" y="16201"/>
                    </a:cubicBezTo>
                    <a:cubicBezTo>
                      <a:pt x="21317" y="15318"/>
                      <a:pt x="20983" y="14191"/>
                      <a:pt x="20017" y="13685"/>
                    </a:cubicBezTo>
                    <a:cubicBezTo>
                      <a:pt x="19802" y="13573"/>
                      <a:pt x="19574" y="13504"/>
                      <a:pt x="19341" y="13469"/>
                    </a:cubicBezTo>
                    <a:close/>
                    <a:moveTo>
                      <a:pt x="19196" y="14021"/>
                    </a:moveTo>
                    <a:cubicBezTo>
                      <a:pt x="19374" y="14041"/>
                      <a:pt x="19550" y="14095"/>
                      <a:pt x="19715" y="14182"/>
                    </a:cubicBezTo>
                    <a:cubicBezTo>
                      <a:pt x="20375" y="14531"/>
                      <a:pt x="20601" y="15299"/>
                      <a:pt x="20220" y="15902"/>
                    </a:cubicBezTo>
                    <a:cubicBezTo>
                      <a:pt x="19837" y="16505"/>
                      <a:pt x="18991" y="16713"/>
                      <a:pt x="18330" y="16363"/>
                    </a:cubicBezTo>
                    <a:cubicBezTo>
                      <a:pt x="17670" y="16014"/>
                      <a:pt x="17444" y="15247"/>
                      <a:pt x="17824" y="14644"/>
                    </a:cubicBezTo>
                    <a:cubicBezTo>
                      <a:pt x="18111" y="14191"/>
                      <a:pt x="18661" y="13959"/>
                      <a:pt x="19196" y="14021"/>
                    </a:cubicBezTo>
                    <a:close/>
                    <a:moveTo>
                      <a:pt x="1858" y="14039"/>
                    </a:moveTo>
                    <a:cubicBezTo>
                      <a:pt x="2392" y="13978"/>
                      <a:pt x="2936" y="14204"/>
                      <a:pt x="3223" y="14656"/>
                    </a:cubicBezTo>
                    <a:cubicBezTo>
                      <a:pt x="3604" y="15260"/>
                      <a:pt x="3373" y="16033"/>
                      <a:pt x="2711" y="16381"/>
                    </a:cubicBezTo>
                    <a:cubicBezTo>
                      <a:pt x="2050" y="16728"/>
                      <a:pt x="1209" y="16522"/>
                      <a:pt x="827" y="15920"/>
                    </a:cubicBezTo>
                    <a:cubicBezTo>
                      <a:pt x="446" y="15316"/>
                      <a:pt x="670" y="14542"/>
                      <a:pt x="1332" y="14194"/>
                    </a:cubicBezTo>
                    <a:cubicBezTo>
                      <a:pt x="1498" y="14108"/>
                      <a:pt x="1680" y="14059"/>
                      <a:pt x="1858" y="14039"/>
                    </a:cubicBezTo>
                    <a:close/>
                    <a:moveTo>
                      <a:pt x="10517" y="14889"/>
                    </a:moveTo>
                    <a:cubicBezTo>
                      <a:pt x="10342" y="14889"/>
                      <a:pt x="10202" y="15017"/>
                      <a:pt x="10202" y="15177"/>
                    </a:cubicBezTo>
                    <a:lnTo>
                      <a:pt x="10202" y="16225"/>
                    </a:lnTo>
                    <a:cubicBezTo>
                      <a:pt x="10202" y="16385"/>
                      <a:pt x="10342" y="16513"/>
                      <a:pt x="10517" y="16513"/>
                    </a:cubicBezTo>
                    <a:cubicBezTo>
                      <a:pt x="10692" y="16513"/>
                      <a:pt x="10839" y="16385"/>
                      <a:pt x="10839" y="16225"/>
                    </a:cubicBezTo>
                    <a:lnTo>
                      <a:pt x="10839" y="15177"/>
                    </a:lnTo>
                    <a:cubicBezTo>
                      <a:pt x="10839" y="15017"/>
                      <a:pt x="10692" y="14889"/>
                      <a:pt x="10517" y="14889"/>
                    </a:cubicBezTo>
                    <a:close/>
                    <a:moveTo>
                      <a:pt x="10524" y="17190"/>
                    </a:moveTo>
                    <a:cubicBezTo>
                      <a:pt x="10348" y="17190"/>
                      <a:pt x="10202" y="17324"/>
                      <a:pt x="10202" y="17484"/>
                    </a:cubicBezTo>
                    <a:lnTo>
                      <a:pt x="10202" y="17945"/>
                    </a:lnTo>
                    <a:cubicBezTo>
                      <a:pt x="9102" y="18106"/>
                      <a:pt x="8358" y="19050"/>
                      <a:pt x="8534" y="20054"/>
                    </a:cubicBezTo>
                    <a:cubicBezTo>
                      <a:pt x="8691" y="20946"/>
                      <a:pt x="9533" y="21599"/>
                      <a:pt x="10524" y="21600"/>
                    </a:cubicBezTo>
                    <a:cubicBezTo>
                      <a:pt x="11638" y="21594"/>
                      <a:pt x="12535" y="20771"/>
                      <a:pt x="12533" y="19755"/>
                    </a:cubicBezTo>
                    <a:cubicBezTo>
                      <a:pt x="12529" y="18849"/>
                      <a:pt x="11806" y="18077"/>
                      <a:pt x="10826" y="17939"/>
                    </a:cubicBezTo>
                    <a:cubicBezTo>
                      <a:pt x="10826" y="17939"/>
                      <a:pt x="10839" y="17939"/>
                      <a:pt x="10839" y="17939"/>
                    </a:cubicBezTo>
                    <a:lnTo>
                      <a:pt x="10839" y="17484"/>
                    </a:lnTo>
                    <a:cubicBezTo>
                      <a:pt x="10839" y="17324"/>
                      <a:pt x="10699" y="17190"/>
                      <a:pt x="10524" y="17190"/>
                    </a:cubicBezTo>
                    <a:close/>
                    <a:moveTo>
                      <a:pt x="10530" y="18496"/>
                    </a:moveTo>
                    <a:cubicBezTo>
                      <a:pt x="11294" y="18497"/>
                      <a:pt x="11910" y="19063"/>
                      <a:pt x="11909" y="19761"/>
                    </a:cubicBezTo>
                    <a:cubicBezTo>
                      <a:pt x="11908" y="20456"/>
                      <a:pt x="11293" y="21024"/>
                      <a:pt x="10530" y="21025"/>
                    </a:cubicBezTo>
                    <a:cubicBezTo>
                      <a:pt x="9766" y="21024"/>
                      <a:pt x="9144" y="20458"/>
                      <a:pt x="9145" y="19761"/>
                    </a:cubicBezTo>
                    <a:cubicBezTo>
                      <a:pt x="9146" y="19065"/>
                      <a:pt x="9768" y="18497"/>
                      <a:pt x="10530" y="18496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FFFFFF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100"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11627"/>
                  </a:solidFill>
                  <a:effectLst/>
                  <a:uLnTx/>
                  <a:uFillTx/>
                  <a:latin typeface="Poppins" pitchFamily="2" charset="77"/>
                  <a:ea typeface="+mn-ea"/>
                  <a:cs typeface="Poppins" pitchFamily="2" charset="77"/>
                </a:endParaRPr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F7DD05F9-5111-47F7-BFD3-71B58D84FB84}"/>
                  </a:ext>
                </a:extLst>
              </p:cNvPr>
              <p:cNvSpPr/>
              <p:nvPr/>
            </p:nvSpPr>
            <p:spPr>
              <a:xfrm>
                <a:off x="5987644" y="5179342"/>
                <a:ext cx="719047" cy="719047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A2951D5B-41AB-74A6-DA7A-0DA29F0F4AB7}"/>
                  </a:ext>
                </a:extLst>
              </p:cNvPr>
              <p:cNvSpPr/>
              <p:nvPr/>
            </p:nvSpPr>
            <p:spPr>
              <a:xfrm>
                <a:off x="10067322" y="5111810"/>
                <a:ext cx="719047" cy="719047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42" name="Google Shape;1289;p42">
                <a:extLst>
                  <a:ext uri="{FF2B5EF4-FFF2-40B4-BE49-F238E27FC236}">
                    <a16:creationId xmlns:a16="http://schemas.microsoft.com/office/drawing/2014/main" id="{E808E6E3-CF68-BE3F-3306-502E86A421F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137428" y="5325129"/>
                <a:ext cx="395506" cy="3953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29" h="21561" extrusionOk="0">
                    <a:moveTo>
                      <a:pt x="2333" y="17662"/>
                    </a:moveTo>
                    <a:cubicBezTo>
                      <a:pt x="2051" y="17674"/>
                      <a:pt x="1776" y="17573"/>
                      <a:pt x="1568" y="17383"/>
                    </a:cubicBezTo>
                    <a:cubicBezTo>
                      <a:pt x="895" y="16708"/>
                      <a:pt x="698" y="15663"/>
                      <a:pt x="639" y="15099"/>
                    </a:cubicBezTo>
                    <a:cubicBezTo>
                      <a:pt x="631" y="15013"/>
                      <a:pt x="693" y="14937"/>
                      <a:pt x="778" y="14929"/>
                    </a:cubicBezTo>
                    <a:cubicBezTo>
                      <a:pt x="783" y="14928"/>
                      <a:pt x="789" y="14928"/>
                      <a:pt x="794" y="14928"/>
                    </a:cubicBezTo>
                    <a:lnTo>
                      <a:pt x="811" y="14928"/>
                    </a:lnTo>
                    <a:cubicBezTo>
                      <a:pt x="1367" y="14985"/>
                      <a:pt x="2393" y="15178"/>
                      <a:pt x="3066" y="15832"/>
                    </a:cubicBezTo>
                    <a:lnTo>
                      <a:pt x="3080" y="15849"/>
                    </a:lnTo>
                    <a:cubicBezTo>
                      <a:pt x="3397" y="16195"/>
                      <a:pt x="3456" y="16704"/>
                      <a:pt x="3227" y="17113"/>
                    </a:cubicBezTo>
                    <a:cubicBezTo>
                      <a:pt x="3017" y="16822"/>
                      <a:pt x="2768" y="16561"/>
                      <a:pt x="2488" y="16338"/>
                    </a:cubicBezTo>
                    <a:cubicBezTo>
                      <a:pt x="2356" y="16228"/>
                      <a:pt x="2161" y="16246"/>
                      <a:pt x="2051" y="16377"/>
                    </a:cubicBezTo>
                    <a:cubicBezTo>
                      <a:pt x="1942" y="16509"/>
                      <a:pt x="1960" y="16705"/>
                      <a:pt x="2091" y="16814"/>
                    </a:cubicBezTo>
                    <a:cubicBezTo>
                      <a:pt x="2101" y="16822"/>
                      <a:pt x="2111" y="16830"/>
                      <a:pt x="2122" y="16837"/>
                    </a:cubicBezTo>
                    <a:cubicBezTo>
                      <a:pt x="2370" y="17043"/>
                      <a:pt x="2590" y="17281"/>
                      <a:pt x="2775" y="17544"/>
                    </a:cubicBezTo>
                    <a:cubicBezTo>
                      <a:pt x="2638" y="17615"/>
                      <a:pt x="2487" y="17656"/>
                      <a:pt x="2333" y="17662"/>
                    </a:cubicBezTo>
                    <a:cubicBezTo>
                      <a:pt x="2333" y="17662"/>
                      <a:pt x="2333" y="17662"/>
                      <a:pt x="2333" y="17662"/>
                    </a:cubicBezTo>
                    <a:close/>
                    <a:moveTo>
                      <a:pt x="5294" y="15849"/>
                    </a:moveTo>
                    <a:lnTo>
                      <a:pt x="5308" y="15832"/>
                    </a:lnTo>
                    <a:cubicBezTo>
                      <a:pt x="5981" y="15178"/>
                      <a:pt x="7011" y="14985"/>
                      <a:pt x="7563" y="14928"/>
                    </a:cubicBezTo>
                    <a:cubicBezTo>
                      <a:pt x="7648" y="14919"/>
                      <a:pt x="7724" y="14981"/>
                      <a:pt x="7733" y="15066"/>
                    </a:cubicBezTo>
                    <a:cubicBezTo>
                      <a:pt x="7735" y="15077"/>
                      <a:pt x="7735" y="15088"/>
                      <a:pt x="7733" y="15099"/>
                    </a:cubicBezTo>
                    <a:cubicBezTo>
                      <a:pt x="7676" y="15663"/>
                      <a:pt x="7480" y="16708"/>
                      <a:pt x="6816" y="17375"/>
                    </a:cubicBezTo>
                    <a:cubicBezTo>
                      <a:pt x="6485" y="17683"/>
                      <a:pt x="5997" y="17751"/>
                      <a:pt x="5596" y="17544"/>
                    </a:cubicBezTo>
                    <a:cubicBezTo>
                      <a:pt x="5781" y="17279"/>
                      <a:pt x="6002" y="17042"/>
                      <a:pt x="6254" y="16839"/>
                    </a:cubicBezTo>
                    <a:cubicBezTo>
                      <a:pt x="6388" y="16733"/>
                      <a:pt x="6412" y="16538"/>
                      <a:pt x="6306" y="16403"/>
                    </a:cubicBezTo>
                    <a:cubicBezTo>
                      <a:pt x="6205" y="16274"/>
                      <a:pt x="6021" y="16246"/>
                      <a:pt x="5887" y="16339"/>
                    </a:cubicBezTo>
                    <a:cubicBezTo>
                      <a:pt x="5606" y="16563"/>
                      <a:pt x="5357" y="16824"/>
                      <a:pt x="5147" y="17115"/>
                    </a:cubicBezTo>
                    <a:cubicBezTo>
                      <a:pt x="4918" y="16705"/>
                      <a:pt x="4977" y="16195"/>
                      <a:pt x="5294" y="15849"/>
                    </a:cubicBezTo>
                    <a:cubicBezTo>
                      <a:pt x="5294" y="15849"/>
                      <a:pt x="5294" y="15849"/>
                      <a:pt x="5294" y="15849"/>
                    </a:cubicBezTo>
                    <a:close/>
                    <a:moveTo>
                      <a:pt x="8153" y="10232"/>
                    </a:moveTo>
                    <a:cubicBezTo>
                      <a:pt x="7480" y="9557"/>
                      <a:pt x="7283" y="8512"/>
                      <a:pt x="7224" y="7948"/>
                    </a:cubicBezTo>
                    <a:cubicBezTo>
                      <a:pt x="7216" y="7862"/>
                      <a:pt x="7278" y="7786"/>
                      <a:pt x="7363" y="7778"/>
                    </a:cubicBezTo>
                    <a:cubicBezTo>
                      <a:pt x="7368" y="7777"/>
                      <a:pt x="7374" y="7777"/>
                      <a:pt x="7379" y="7777"/>
                    </a:cubicBezTo>
                    <a:lnTo>
                      <a:pt x="7396" y="7777"/>
                    </a:lnTo>
                    <a:cubicBezTo>
                      <a:pt x="7952" y="7834"/>
                      <a:pt x="8978" y="8027"/>
                      <a:pt x="9651" y="8681"/>
                    </a:cubicBezTo>
                    <a:cubicBezTo>
                      <a:pt x="9656" y="8688"/>
                      <a:pt x="9661" y="8693"/>
                      <a:pt x="9667" y="8698"/>
                    </a:cubicBezTo>
                    <a:cubicBezTo>
                      <a:pt x="9982" y="9044"/>
                      <a:pt x="10041" y="9554"/>
                      <a:pt x="9812" y="9962"/>
                    </a:cubicBezTo>
                    <a:cubicBezTo>
                      <a:pt x="9602" y="9672"/>
                      <a:pt x="9354" y="9411"/>
                      <a:pt x="9074" y="9187"/>
                    </a:cubicBezTo>
                    <a:cubicBezTo>
                      <a:pt x="8936" y="9085"/>
                      <a:pt x="8742" y="9114"/>
                      <a:pt x="8641" y="9252"/>
                    </a:cubicBezTo>
                    <a:cubicBezTo>
                      <a:pt x="8539" y="9390"/>
                      <a:pt x="8568" y="9584"/>
                      <a:pt x="8706" y="9686"/>
                    </a:cubicBezTo>
                    <a:cubicBezTo>
                      <a:pt x="8957" y="9890"/>
                      <a:pt x="9179" y="10127"/>
                      <a:pt x="9365" y="10392"/>
                    </a:cubicBezTo>
                    <a:cubicBezTo>
                      <a:pt x="8967" y="10597"/>
                      <a:pt x="8484" y="10533"/>
                      <a:pt x="8153" y="10232"/>
                    </a:cubicBezTo>
                    <a:cubicBezTo>
                      <a:pt x="8153" y="10232"/>
                      <a:pt x="8153" y="10232"/>
                      <a:pt x="8153" y="10232"/>
                    </a:cubicBezTo>
                    <a:close/>
                    <a:moveTo>
                      <a:pt x="11879" y="8698"/>
                    </a:moveTo>
                    <a:lnTo>
                      <a:pt x="11893" y="8683"/>
                    </a:lnTo>
                    <a:cubicBezTo>
                      <a:pt x="12566" y="8027"/>
                      <a:pt x="13595" y="7834"/>
                      <a:pt x="14148" y="7777"/>
                    </a:cubicBezTo>
                    <a:cubicBezTo>
                      <a:pt x="14233" y="7768"/>
                      <a:pt x="14309" y="7830"/>
                      <a:pt x="14318" y="7915"/>
                    </a:cubicBezTo>
                    <a:cubicBezTo>
                      <a:pt x="14319" y="7926"/>
                      <a:pt x="14319" y="7937"/>
                      <a:pt x="14318" y="7948"/>
                    </a:cubicBezTo>
                    <a:cubicBezTo>
                      <a:pt x="14261" y="8512"/>
                      <a:pt x="14064" y="9557"/>
                      <a:pt x="13400" y="10224"/>
                    </a:cubicBezTo>
                    <a:cubicBezTo>
                      <a:pt x="13071" y="10530"/>
                      <a:pt x="12586" y="10598"/>
                      <a:pt x="12185" y="10395"/>
                    </a:cubicBezTo>
                    <a:cubicBezTo>
                      <a:pt x="12370" y="10131"/>
                      <a:pt x="12590" y="9893"/>
                      <a:pt x="12838" y="9688"/>
                    </a:cubicBezTo>
                    <a:cubicBezTo>
                      <a:pt x="12973" y="9582"/>
                      <a:pt x="12997" y="9387"/>
                      <a:pt x="12891" y="9252"/>
                    </a:cubicBezTo>
                    <a:cubicBezTo>
                      <a:pt x="12790" y="9123"/>
                      <a:pt x="12606" y="9095"/>
                      <a:pt x="12472" y="9188"/>
                    </a:cubicBezTo>
                    <a:cubicBezTo>
                      <a:pt x="12192" y="9413"/>
                      <a:pt x="11943" y="9673"/>
                      <a:pt x="11732" y="9964"/>
                    </a:cubicBezTo>
                    <a:cubicBezTo>
                      <a:pt x="11503" y="9554"/>
                      <a:pt x="11562" y="9044"/>
                      <a:pt x="11879" y="8698"/>
                    </a:cubicBezTo>
                    <a:cubicBezTo>
                      <a:pt x="11879" y="8698"/>
                      <a:pt x="11879" y="8698"/>
                      <a:pt x="11879" y="8698"/>
                    </a:cubicBezTo>
                    <a:close/>
                    <a:moveTo>
                      <a:pt x="12291" y="14685"/>
                    </a:moveTo>
                    <a:lnTo>
                      <a:pt x="12301" y="14677"/>
                    </a:lnTo>
                    <a:cubicBezTo>
                      <a:pt x="12632" y="14517"/>
                      <a:pt x="13000" y="14454"/>
                      <a:pt x="13365" y="14495"/>
                    </a:cubicBezTo>
                    <a:cubicBezTo>
                      <a:pt x="13415" y="14498"/>
                      <a:pt x="13461" y="14527"/>
                      <a:pt x="13486" y="14571"/>
                    </a:cubicBezTo>
                    <a:cubicBezTo>
                      <a:pt x="13509" y="14616"/>
                      <a:pt x="13509" y="14670"/>
                      <a:pt x="13486" y="14716"/>
                    </a:cubicBezTo>
                    <a:cubicBezTo>
                      <a:pt x="13337" y="15056"/>
                      <a:pt x="13094" y="15348"/>
                      <a:pt x="12786" y="15555"/>
                    </a:cubicBezTo>
                    <a:cubicBezTo>
                      <a:pt x="12543" y="15688"/>
                      <a:pt x="12238" y="15599"/>
                      <a:pt x="12105" y="15356"/>
                    </a:cubicBezTo>
                    <a:cubicBezTo>
                      <a:pt x="11976" y="15120"/>
                      <a:pt x="12055" y="14824"/>
                      <a:pt x="12284" y="14685"/>
                    </a:cubicBezTo>
                    <a:cubicBezTo>
                      <a:pt x="12284" y="14685"/>
                      <a:pt x="12291" y="14685"/>
                      <a:pt x="12291" y="14685"/>
                    </a:cubicBezTo>
                    <a:close/>
                    <a:moveTo>
                      <a:pt x="15715" y="18484"/>
                    </a:moveTo>
                    <a:cubicBezTo>
                      <a:pt x="15592" y="18523"/>
                      <a:pt x="15458" y="18512"/>
                      <a:pt x="15343" y="18455"/>
                    </a:cubicBezTo>
                    <a:cubicBezTo>
                      <a:pt x="15031" y="18246"/>
                      <a:pt x="14785" y="17952"/>
                      <a:pt x="14636" y="17608"/>
                    </a:cubicBezTo>
                    <a:cubicBezTo>
                      <a:pt x="14612" y="17563"/>
                      <a:pt x="14612" y="17509"/>
                      <a:pt x="14636" y="17464"/>
                    </a:cubicBezTo>
                    <a:cubicBezTo>
                      <a:pt x="14661" y="17420"/>
                      <a:pt x="14706" y="17392"/>
                      <a:pt x="14756" y="17388"/>
                    </a:cubicBezTo>
                    <a:cubicBezTo>
                      <a:pt x="14821" y="17388"/>
                      <a:pt x="14893" y="17380"/>
                      <a:pt x="14967" y="17380"/>
                    </a:cubicBezTo>
                    <a:cubicBezTo>
                      <a:pt x="15263" y="17371"/>
                      <a:pt x="15556" y="17436"/>
                      <a:pt x="15821" y="17569"/>
                    </a:cubicBezTo>
                    <a:lnTo>
                      <a:pt x="15832" y="17569"/>
                    </a:lnTo>
                    <a:cubicBezTo>
                      <a:pt x="16067" y="17717"/>
                      <a:pt x="16137" y="18027"/>
                      <a:pt x="15990" y="18262"/>
                    </a:cubicBezTo>
                    <a:cubicBezTo>
                      <a:pt x="15926" y="18364"/>
                      <a:pt x="15828" y="18439"/>
                      <a:pt x="15713" y="18475"/>
                    </a:cubicBezTo>
                    <a:cubicBezTo>
                      <a:pt x="15713" y="18475"/>
                      <a:pt x="15715" y="18484"/>
                      <a:pt x="15715" y="18484"/>
                    </a:cubicBezTo>
                    <a:close/>
                    <a:moveTo>
                      <a:pt x="15502" y="3360"/>
                    </a:moveTo>
                    <a:cubicBezTo>
                      <a:pt x="15221" y="3373"/>
                      <a:pt x="14945" y="3273"/>
                      <a:pt x="14738" y="3081"/>
                    </a:cubicBezTo>
                    <a:cubicBezTo>
                      <a:pt x="14066" y="2406"/>
                      <a:pt x="13869" y="1361"/>
                      <a:pt x="13809" y="798"/>
                    </a:cubicBezTo>
                    <a:cubicBezTo>
                      <a:pt x="13803" y="751"/>
                      <a:pt x="13819" y="705"/>
                      <a:pt x="13852" y="671"/>
                    </a:cubicBezTo>
                    <a:cubicBezTo>
                      <a:pt x="13882" y="642"/>
                      <a:pt x="13921" y="626"/>
                      <a:pt x="13962" y="626"/>
                    </a:cubicBezTo>
                    <a:lnTo>
                      <a:pt x="13979" y="626"/>
                    </a:lnTo>
                    <a:cubicBezTo>
                      <a:pt x="14535" y="684"/>
                      <a:pt x="15560" y="877"/>
                      <a:pt x="16233" y="1530"/>
                    </a:cubicBezTo>
                    <a:lnTo>
                      <a:pt x="16249" y="1549"/>
                    </a:lnTo>
                    <a:cubicBezTo>
                      <a:pt x="16564" y="1894"/>
                      <a:pt x="16623" y="2403"/>
                      <a:pt x="16396" y="2811"/>
                    </a:cubicBezTo>
                    <a:cubicBezTo>
                      <a:pt x="16184" y="2521"/>
                      <a:pt x="15935" y="2261"/>
                      <a:pt x="15656" y="2036"/>
                    </a:cubicBezTo>
                    <a:cubicBezTo>
                      <a:pt x="15518" y="1934"/>
                      <a:pt x="15324" y="1964"/>
                      <a:pt x="15222" y="2103"/>
                    </a:cubicBezTo>
                    <a:cubicBezTo>
                      <a:pt x="15121" y="2241"/>
                      <a:pt x="15151" y="2435"/>
                      <a:pt x="15289" y="2537"/>
                    </a:cubicBezTo>
                    <a:cubicBezTo>
                      <a:pt x="15538" y="2741"/>
                      <a:pt x="15758" y="2979"/>
                      <a:pt x="15942" y="3244"/>
                    </a:cubicBezTo>
                    <a:cubicBezTo>
                      <a:pt x="15805" y="3313"/>
                      <a:pt x="15656" y="3353"/>
                      <a:pt x="15502" y="3360"/>
                    </a:cubicBezTo>
                    <a:close/>
                    <a:moveTo>
                      <a:pt x="18464" y="1549"/>
                    </a:moveTo>
                    <a:lnTo>
                      <a:pt x="18478" y="1532"/>
                    </a:lnTo>
                    <a:cubicBezTo>
                      <a:pt x="19151" y="877"/>
                      <a:pt x="20180" y="684"/>
                      <a:pt x="20733" y="628"/>
                    </a:cubicBezTo>
                    <a:cubicBezTo>
                      <a:pt x="20818" y="619"/>
                      <a:pt x="20894" y="680"/>
                      <a:pt x="20903" y="766"/>
                    </a:cubicBezTo>
                    <a:cubicBezTo>
                      <a:pt x="20904" y="776"/>
                      <a:pt x="20904" y="787"/>
                      <a:pt x="20903" y="798"/>
                    </a:cubicBezTo>
                    <a:cubicBezTo>
                      <a:pt x="20846" y="1361"/>
                      <a:pt x="20649" y="2407"/>
                      <a:pt x="19985" y="3073"/>
                    </a:cubicBezTo>
                    <a:cubicBezTo>
                      <a:pt x="19776" y="3269"/>
                      <a:pt x="19497" y="3373"/>
                      <a:pt x="19211" y="3360"/>
                    </a:cubicBezTo>
                    <a:cubicBezTo>
                      <a:pt x="19057" y="3354"/>
                      <a:pt x="18906" y="3315"/>
                      <a:pt x="18769" y="3246"/>
                    </a:cubicBezTo>
                    <a:cubicBezTo>
                      <a:pt x="18954" y="2981"/>
                      <a:pt x="19174" y="2743"/>
                      <a:pt x="19422" y="2537"/>
                    </a:cubicBezTo>
                    <a:cubicBezTo>
                      <a:pt x="19563" y="2440"/>
                      <a:pt x="19598" y="2246"/>
                      <a:pt x="19501" y="2105"/>
                    </a:cubicBezTo>
                    <a:cubicBezTo>
                      <a:pt x="19404" y="1964"/>
                      <a:pt x="19211" y="1929"/>
                      <a:pt x="19070" y="2026"/>
                    </a:cubicBezTo>
                    <a:cubicBezTo>
                      <a:pt x="19065" y="2030"/>
                      <a:pt x="19060" y="2034"/>
                      <a:pt x="19055" y="2037"/>
                    </a:cubicBezTo>
                    <a:cubicBezTo>
                      <a:pt x="18775" y="2262"/>
                      <a:pt x="18527" y="2523"/>
                      <a:pt x="18315" y="2813"/>
                    </a:cubicBezTo>
                    <a:cubicBezTo>
                      <a:pt x="18087" y="2404"/>
                      <a:pt x="18147" y="1894"/>
                      <a:pt x="18464" y="1549"/>
                    </a:cubicBezTo>
                    <a:close/>
                    <a:moveTo>
                      <a:pt x="19101" y="8984"/>
                    </a:moveTo>
                    <a:lnTo>
                      <a:pt x="19115" y="8973"/>
                    </a:lnTo>
                    <a:cubicBezTo>
                      <a:pt x="19620" y="8633"/>
                      <a:pt x="20275" y="8584"/>
                      <a:pt x="20739" y="8601"/>
                    </a:cubicBezTo>
                    <a:cubicBezTo>
                      <a:pt x="20787" y="8602"/>
                      <a:pt x="20832" y="8626"/>
                      <a:pt x="20860" y="8666"/>
                    </a:cubicBezTo>
                    <a:cubicBezTo>
                      <a:pt x="20887" y="8706"/>
                      <a:pt x="20895" y="8756"/>
                      <a:pt x="20880" y="8802"/>
                    </a:cubicBezTo>
                    <a:cubicBezTo>
                      <a:pt x="20736" y="9252"/>
                      <a:pt x="20457" y="9863"/>
                      <a:pt x="19960" y="10213"/>
                    </a:cubicBezTo>
                    <a:cubicBezTo>
                      <a:pt x="19794" y="10321"/>
                      <a:pt x="19591" y="10358"/>
                      <a:pt x="19397" y="10316"/>
                    </a:cubicBezTo>
                    <a:cubicBezTo>
                      <a:pt x="19328" y="10300"/>
                      <a:pt x="19262" y="10274"/>
                      <a:pt x="19200" y="10240"/>
                    </a:cubicBezTo>
                    <a:cubicBezTo>
                      <a:pt x="19364" y="10103"/>
                      <a:pt x="19540" y="9983"/>
                      <a:pt x="19727" y="9880"/>
                    </a:cubicBezTo>
                    <a:cubicBezTo>
                      <a:pt x="19882" y="9808"/>
                      <a:pt x="19949" y="9623"/>
                      <a:pt x="19876" y="9468"/>
                    </a:cubicBezTo>
                    <a:cubicBezTo>
                      <a:pt x="19804" y="9313"/>
                      <a:pt x="19620" y="9245"/>
                      <a:pt x="19465" y="9318"/>
                    </a:cubicBezTo>
                    <a:cubicBezTo>
                      <a:pt x="19459" y="9321"/>
                      <a:pt x="19454" y="9323"/>
                      <a:pt x="19448" y="9326"/>
                    </a:cubicBezTo>
                    <a:cubicBezTo>
                      <a:pt x="19228" y="9446"/>
                      <a:pt x="19021" y="9586"/>
                      <a:pt x="18829" y="9747"/>
                    </a:cubicBezTo>
                    <a:cubicBezTo>
                      <a:pt x="18765" y="9461"/>
                      <a:pt x="18871" y="9164"/>
                      <a:pt x="19101" y="8984"/>
                    </a:cubicBezTo>
                    <a:close/>
                    <a:moveTo>
                      <a:pt x="21214" y="20942"/>
                    </a:moveTo>
                    <a:lnTo>
                      <a:pt x="17666" y="20942"/>
                    </a:lnTo>
                    <a:lnTo>
                      <a:pt x="17666" y="13551"/>
                    </a:lnTo>
                    <a:cubicBezTo>
                      <a:pt x="17647" y="12493"/>
                      <a:pt x="18030" y="11466"/>
                      <a:pt x="18738" y="10680"/>
                    </a:cubicBezTo>
                    <a:cubicBezTo>
                      <a:pt x="18894" y="10798"/>
                      <a:pt x="19074" y="10881"/>
                      <a:pt x="19265" y="10922"/>
                    </a:cubicBezTo>
                    <a:cubicBezTo>
                      <a:pt x="19361" y="10943"/>
                      <a:pt x="19459" y="10953"/>
                      <a:pt x="19556" y="10953"/>
                    </a:cubicBezTo>
                    <a:cubicBezTo>
                      <a:pt x="19823" y="10952"/>
                      <a:pt x="20083" y="10874"/>
                      <a:pt x="20306" y="10728"/>
                    </a:cubicBezTo>
                    <a:cubicBezTo>
                      <a:pt x="20954" y="10272"/>
                      <a:pt x="21296" y="9531"/>
                      <a:pt x="21470" y="8991"/>
                    </a:cubicBezTo>
                    <a:cubicBezTo>
                      <a:pt x="21600" y="8584"/>
                      <a:pt x="21376" y="8147"/>
                      <a:pt x="20969" y="8017"/>
                    </a:cubicBezTo>
                    <a:cubicBezTo>
                      <a:pt x="20902" y="7995"/>
                      <a:pt x="20833" y="7983"/>
                      <a:pt x="20764" y="7980"/>
                    </a:cubicBezTo>
                    <a:cubicBezTo>
                      <a:pt x="20197" y="7957"/>
                      <a:pt x="19385" y="8027"/>
                      <a:pt x="18736" y="8481"/>
                    </a:cubicBezTo>
                    <a:lnTo>
                      <a:pt x="18699" y="8512"/>
                    </a:lnTo>
                    <a:cubicBezTo>
                      <a:pt x="18196" y="8920"/>
                      <a:pt x="18045" y="9624"/>
                      <a:pt x="18335" y="10203"/>
                    </a:cubicBezTo>
                    <a:cubicBezTo>
                      <a:pt x="18078" y="10478"/>
                      <a:pt x="17853" y="10782"/>
                      <a:pt x="17666" y="11110"/>
                    </a:cubicBezTo>
                    <a:lnTo>
                      <a:pt x="17666" y="6951"/>
                    </a:lnTo>
                    <a:cubicBezTo>
                      <a:pt x="17648" y="5841"/>
                      <a:pt x="17914" y="4746"/>
                      <a:pt x="18440" y="3770"/>
                    </a:cubicBezTo>
                    <a:cubicBezTo>
                      <a:pt x="18672" y="3898"/>
                      <a:pt x="18931" y="3969"/>
                      <a:pt x="19196" y="3979"/>
                    </a:cubicBezTo>
                    <a:lnTo>
                      <a:pt x="19262" y="3979"/>
                    </a:lnTo>
                    <a:cubicBezTo>
                      <a:pt x="19694" y="3977"/>
                      <a:pt x="20108" y="3810"/>
                      <a:pt x="20422" y="3514"/>
                    </a:cubicBezTo>
                    <a:cubicBezTo>
                      <a:pt x="21230" y="2704"/>
                      <a:pt x="21460" y="1498"/>
                      <a:pt x="21525" y="854"/>
                    </a:cubicBezTo>
                    <a:cubicBezTo>
                      <a:pt x="21569" y="428"/>
                      <a:pt x="21259" y="48"/>
                      <a:pt x="20834" y="4"/>
                    </a:cubicBezTo>
                    <a:cubicBezTo>
                      <a:pt x="20782" y="-1"/>
                      <a:pt x="20729" y="-1"/>
                      <a:pt x="20677" y="4"/>
                    </a:cubicBezTo>
                    <a:cubicBezTo>
                      <a:pt x="20032" y="69"/>
                      <a:pt x="18831" y="301"/>
                      <a:pt x="18022" y="1110"/>
                    </a:cubicBezTo>
                    <a:cubicBezTo>
                      <a:pt x="18010" y="1123"/>
                      <a:pt x="17999" y="1136"/>
                      <a:pt x="17988" y="1150"/>
                    </a:cubicBezTo>
                    <a:cubicBezTo>
                      <a:pt x="17439" y="1779"/>
                      <a:pt x="17425" y="2714"/>
                      <a:pt x="17956" y="3359"/>
                    </a:cubicBezTo>
                    <a:cubicBezTo>
                      <a:pt x="17705" y="3790"/>
                      <a:pt x="17506" y="4250"/>
                      <a:pt x="17365" y="4728"/>
                    </a:cubicBezTo>
                    <a:cubicBezTo>
                      <a:pt x="17222" y="4250"/>
                      <a:pt x="17023" y="3790"/>
                      <a:pt x="16772" y="3359"/>
                    </a:cubicBezTo>
                    <a:cubicBezTo>
                      <a:pt x="17302" y="2714"/>
                      <a:pt x="17288" y="1779"/>
                      <a:pt x="16739" y="1150"/>
                    </a:cubicBezTo>
                    <a:cubicBezTo>
                      <a:pt x="16729" y="1136"/>
                      <a:pt x="16718" y="1122"/>
                      <a:pt x="16705" y="1110"/>
                    </a:cubicBezTo>
                    <a:cubicBezTo>
                      <a:pt x="15897" y="301"/>
                      <a:pt x="14693" y="69"/>
                      <a:pt x="14051" y="4"/>
                    </a:cubicBezTo>
                    <a:cubicBezTo>
                      <a:pt x="13625" y="-39"/>
                      <a:pt x="13245" y="271"/>
                      <a:pt x="13202" y="697"/>
                    </a:cubicBezTo>
                    <a:cubicBezTo>
                      <a:pt x="13197" y="749"/>
                      <a:pt x="13197" y="802"/>
                      <a:pt x="13202" y="854"/>
                    </a:cubicBezTo>
                    <a:cubicBezTo>
                      <a:pt x="13267" y="1499"/>
                      <a:pt x="13498" y="2704"/>
                      <a:pt x="14315" y="3523"/>
                    </a:cubicBezTo>
                    <a:cubicBezTo>
                      <a:pt x="14628" y="3814"/>
                      <a:pt x="15039" y="3976"/>
                      <a:pt x="15465" y="3974"/>
                    </a:cubicBezTo>
                    <a:lnTo>
                      <a:pt x="15533" y="3974"/>
                    </a:lnTo>
                    <a:cubicBezTo>
                      <a:pt x="15797" y="3965"/>
                      <a:pt x="16055" y="3893"/>
                      <a:pt x="16286" y="3765"/>
                    </a:cubicBezTo>
                    <a:cubicBezTo>
                      <a:pt x="16814" y="4741"/>
                      <a:pt x="17080" y="5836"/>
                      <a:pt x="17060" y="6946"/>
                    </a:cubicBezTo>
                    <a:lnTo>
                      <a:pt x="17060" y="18462"/>
                    </a:lnTo>
                    <a:lnTo>
                      <a:pt x="16673" y="18238"/>
                    </a:lnTo>
                    <a:cubicBezTo>
                      <a:pt x="16770" y="17789"/>
                      <a:pt x="16586" y="17326"/>
                      <a:pt x="16208" y="17067"/>
                    </a:cubicBezTo>
                    <a:lnTo>
                      <a:pt x="16171" y="17040"/>
                    </a:lnTo>
                    <a:cubicBezTo>
                      <a:pt x="15728" y="16809"/>
                      <a:pt x="15226" y="16714"/>
                      <a:pt x="14728" y="16766"/>
                    </a:cubicBezTo>
                    <a:cubicBezTo>
                      <a:pt x="14302" y="16799"/>
                      <a:pt x="13984" y="17173"/>
                      <a:pt x="14018" y="17600"/>
                    </a:cubicBezTo>
                    <a:cubicBezTo>
                      <a:pt x="14025" y="17694"/>
                      <a:pt x="14050" y="17787"/>
                      <a:pt x="14091" y="17873"/>
                    </a:cubicBezTo>
                    <a:cubicBezTo>
                      <a:pt x="14297" y="18334"/>
                      <a:pt x="14634" y="18723"/>
                      <a:pt x="15060" y="18993"/>
                    </a:cubicBezTo>
                    <a:cubicBezTo>
                      <a:pt x="15499" y="19224"/>
                      <a:pt x="16037" y="19139"/>
                      <a:pt x="16385" y="18785"/>
                    </a:cubicBezTo>
                    <a:lnTo>
                      <a:pt x="17064" y="19179"/>
                    </a:lnTo>
                    <a:lnTo>
                      <a:pt x="17064" y="20938"/>
                    </a:lnTo>
                    <a:lnTo>
                      <a:pt x="11075" y="20938"/>
                    </a:lnTo>
                    <a:lnTo>
                      <a:pt x="11075" y="16285"/>
                    </a:lnTo>
                    <a:lnTo>
                      <a:pt x="11750" y="15896"/>
                    </a:lnTo>
                    <a:cubicBezTo>
                      <a:pt x="11961" y="16112"/>
                      <a:pt x="12249" y="16233"/>
                      <a:pt x="12551" y="16232"/>
                    </a:cubicBezTo>
                    <a:cubicBezTo>
                      <a:pt x="12737" y="16232"/>
                      <a:pt x="12920" y="16185"/>
                      <a:pt x="13085" y="16097"/>
                    </a:cubicBezTo>
                    <a:cubicBezTo>
                      <a:pt x="13506" y="15828"/>
                      <a:pt x="13840" y="15441"/>
                      <a:pt x="14044" y="14984"/>
                    </a:cubicBezTo>
                    <a:cubicBezTo>
                      <a:pt x="14228" y="14597"/>
                      <a:pt x="14065" y="14135"/>
                      <a:pt x="13679" y="13950"/>
                    </a:cubicBezTo>
                    <a:cubicBezTo>
                      <a:pt x="13593" y="13909"/>
                      <a:pt x="13500" y="13884"/>
                      <a:pt x="13405" y="13877"/>
                    </a:cubicBezTo>
                    <a:cubicBezTo>
                      <a:pt x="12908" y="13822"/>
                      <a:pt x="12406" y="13918"/>
                      <a:pt x="11964" y="14151"/>
                    </a:cubicBezTo>
                    <a:cubicBezTo>
                      <a:pt x="11951" y="14159"/>
                      <a:pt x="11938" y="14168"/>
                      <a:pt x="11927" y="14177"/>
                    </a:cubicBezTo>
                    <a:cubicBezTo>
                      <a:pt x="11549" y="14437"/>
                      <a:pt x="11365" y="14900"/>
                      <a:pt x="11462" y="15348"/>
                    </a:cubicBezTo>
                    <a:lnTo>
                      <a:pt x="11080" y="15569"/>
                    </a:lnTo>
                    <a:lnTo>
                      <a:pt x="11080" y="14101"/>
                    </a:lnTo>
                    <a:cubicBezTo>
                      <a:pt x="11061" y="12992"/>
                      <a:pt x="11327" y="11897"/>
                      <a:pt x="11854" y="10921"/>
                    </a:cubicBezTo>
                    <a:cubicBezTo>
                      <a:pt x="12499" y="11275"/>
                      <a:pt x="13298" y="11174"/>
                      <a:pt x="13835" y="10671"/>
                    </a:cubicBezTo>
                    <a:cubicBezTo>
                      <a:pt x="14643" y="9860"/>
                      <a:pt x="14874" y="8655"/>
                      <a:pt x="14939" y="8011"/>
                    </a:cubicBezTo>
                    <a:cubicBezTo>
                      <a:pt x="14982" y="7585"/>
                      <a:pt x="14673" y="7205"/>
                      <a:pt x="14247" y="7161"/>
                    </a:cubicBezTo>
                    <a:cubicBezTo>
                      <a:pt x="14195" y="7156"/>
                      <a:pt x="14143" y="7156"/>
                      <a:pt x="14091" y="7161"/>
                    </a:cubicBezTo>
                    <a:cubicBezTo>
                      <a:pt x="13445" y="7227"/>
                      <a:pt x="12244" y="7458"/>
                      <a:pt x="11436" y="8267"/>
                    </a:cubicBezTo>
                    <a:cubicBezTo>
                      <a:pt x="11423" y="8279"/>
                      <a:pt x="11412" y="8293"/>
                      <a:pt x="11402" y="8307"/>
                    </a:cubicBezTo>
                    <a:cubicBezTo>
                      <a:pt x="10852" y="8936"/>
                      <a:pt x="10838" y="9871"/>
                      <a:pt x="11368" y="10516"/>
                    </a:cubicBezTo>
                    <a:cubicBezTo>
                      <a:pt x="11118" y="10947"/>
                      <a:pt x="10919" y="11407"/>
                      <a:pt x="10777" y="11885"/>
                    </a:cubicBezTo>
                    <a:cubicBezTo>
                      <a:pt x="10635" y="11406"/>
                      <a:pt x="10436" y="10946"/>
                      <a:pt x="10185" y="10514"/>
                    </a:cubicBezTo>
                    <a:cubicBezTo>
                      <a:pt x="10716" y="9868"/>
                      <a:pt x="10699" y="8931"/>
                      <a:pt x="10147" y="8303"/>
                    </a:cubicBezTo>
                    <a:cubicBezTo>
                      <a:pt x="10136" y="8289"/>
                      <a:pt x="10125" y="8275"/>
                      <a:pt x="10113" y="8263"/>
                    </a:cubicBezTo>
                    <a:cubicBezTo>
                      <a:pt x="9305" y="7453"/>
                      <a:pt x="8100" y="7222"/>
                      <a:pt x="7458" y="7157"/>
                    </a:cubicBezTo>
                    <a:cubicBezTo>
                      <a:pt x="7033" y="7113"/>
                      <a:pt x="6652" y="7422"/>
                      <a:pt x="6608" y="7848"/>
                    </a:cubicBezTo>
                    <a:cubicBezTo>
                      <a:pt x="6603" y="7901"/>
                      <a:pt x="6603" y="7954"/>
                      <a:pt x="6608" y="8007"/>
                    </a:cubicBezTo>
                    <a:cubicBezTo>
                      <a:pt x="6675" y="8652"/>
                      <a:pt x="6905" y="9855"/>
                      <a:pt x="7723" y="10676"/>
                    </a:cubicBezTo>
                    <a:cubicBezTo>
                      <a:pt x="8262" y="11173"/>
                      <a:pt x="9058" y="11268"/>
                      <a:pt x="9699" y="10913"/>
                    </a:cubicBezTo>
                    <a:cubicBezTo>
                      <a:pt x="10222" y="11891"/>
                      <a:pt x="10485" y="12988"/>
                      <a:pt x="10461" y="14097"/>
                    </a:cubicBezTo>
                    <a:lnTo>
                      <a:pt x="10461" y="16057"/>
                    </a:lnTo>
                    <a:cubicBezTo>
                      <a:pt x="10455" y="16095"/>
                      <a:pt x="10455" y="16133"/>
                      <a:pt x="10461" y="16170"/>
                    </a:cubicBezTo>
                    <a:lnTo>
                      <a:pt x="10461" y="20945"/>
                    </a:lnTo>
                    <a:lnTo>
                      <a:pt x="4501" y="20945"/>
                    </a:lnTo>
                    <a:cubicBezTo>
                      <a:pt x="4521" y="19941"/>
                      <a:pt x="4781" y="18955"/>
                      <a:pt x="5258" y="18072"/>
                    </a:cubicBezTo>
                    <a:cubicBezTo>
                      <a:pt x="5491" y="18202"/>
                      <a:pt x="5751" y="18275"/>
                      <a:pt x="6017" y="18284"/>
                    </a:cubicBezTo>
                    <a:lnTo>
                      <a:pt x="6083" y="18284"/>
                    </a:lnTo>
                    <a:cubicBezTo>
                      <a:pt x="6515" y="18283"/>
                      <a:pt x="6930" y="18117"/>
                      <a:pt x="7243" y="17819"/>
                    </a:cubicBezTo>
                    <a:cubicBezTo>
                      <a:pt x="8051" y="17008"/>
                      <a:pt x="8281" y="15803"/>
                      <a:pt x="8348" y="15159"/>
                    </a:cubicBezTo>
                    <a:cubicBezTo>
                      <a:pt x="8391" y="14733"/>
                      <a:pt x="8082" y="14353"/>
                      <a:pt x="7656" y="14309"/>
                    </a:cubicBezTo>
                    <a:cubicBezTo>
                      <a:pt x="7604" y="14304"/>
                      <a:pt x="7551" y="14304"/>
                      <a:pt x="7498" y="14309"/>
                    </a:cubicBezTo>
                    <a:cubicBezTo>
                      <a:pt x="6854" y="14374"/>
                      <a:pt x="5653" y="14605"/>
                      <a:pt x="4843" y="15415"/>
                    </a:cubicBezTo>
                    <a:cubicBezTo>
                      <a:pt x="4831" y="15427"/>
                      <a:pt x="4820" y="15441"/>
                      <a:pt x="4811" y="15455"/>
                    </a:cubicBezTo>
                    <a:cubicBezTo>
                      <a:pt x="4262" y="16084"/>
                      <a:pt x="4248" y="17017"/>
                      <a:pt x="4777" y="17662"/>
                    </a:cubicBezTo>
                    <a:cubicBezTo>
                      <a:pt x="4526" y="18094"/>
                      <a:pt x="4327" y="18554"/>
                      <a:pt x="4186" y="19033"/>
                    </a:cubicBezTo>
                    <a:cubicBezTo>
                      <a:pt x="4044" y="18554"/>
                      <a:pt x="3846" y="18094"/>
                      <a:pt x="3594" y="17662"/>
                    </a:cubicBezTo>
                    <a:cubicBezTo>
                      <a:pt x="4124" y="17018"/>
                      <a:pt x="4110" y="16084"/>
                      <a:pt x="3562" y="15455"/>
                    </a:cubicBezTo>
                    <a:cubicBezTo>
                      <a:pt x="3551" y="15441"/>
                      <a:pt x="3540" y="15428"/>
                      <a:pt x="3528" y="15415"/>
                    </a:cubicBezTo>
                    <a:cubicBezTo>
                      <a:pt x="2718" y="14605"/>
                      <a:pt x="1515" y="14374"/>
                      <a:pt x="873" y="14309"/>
                    </a:cubicBezTo>
                    <a:cubicBezTo>
                      <a:pt x="448" y="14265"/>
                      <a:pt x="67" y="14575"/>
                      <a:pt x="23" y="15001"/>
                    </a:cubicBezTo>
                    <a:cubicBezTo>
                      <a:pt x="18" y="15053"/>
                      <a:pt x="18" y="15106"/>
                      <a:pt x="23" y="15159"/>
                    </a:cubicBezTo>
                    <a:cubicBezTo>
                      <a:pt x="90" y="15804"/>
                      <a:pt x="320" y="17008"/>
                      <a:pt x="1136" y="17827"/>
                    </a:cubicBezTo>
                    <a:cubicBezTo>
                      <a:pt x="1448" y="18119"/>
                      <a:pt x="1860" y="18281"/>
                      <a:pt x="2288" y="18279"/>
                    </a:cubicBezTo>
                    <a:lnTo>
                      <a:pt x="2354" y="18279"/>
                    </a:lnTo>
                    <a:cubicBezTo>
                      <a:pt x="2619" y="18270"/>
                      <a:pt x="2877" y="18198"/>
                      <a:pt x="3108" y="18070"/>
                    </a:cubicBezTo>
                    <a:cubicBezTo>
                      <a:pt x="3586" y="18953"/>
                      <a:pt x="3847" y="19937"/>
                      <a:pt x="3870" y="20941"/>
                    </a:cubicBezTo>
                    <a:lnTo>
                      <a:pt x="310" y="20941"/>
                    </a:lnTo>
                    <a:cubicBezTo>
                      <a:pt x="139" y="20941"/>
                      <a:pt x="0" y="21080"/>
                      <a:pt x="0" y="21251"/>
                    </a:cubicBezTo>
                    <a:cubicBezTo>
                      <a:pt x="0" y="21422"/>
                      <a:pt x="139" y="21561"/>
                      <a:pt x="310" y="21561"/>
                    </a:cubicBezTo>
                    <a:lnTo>
                      <a:pt x="21207" y="21561"/>
                    </a:lnTo>
                    <a:cubicBezTo>
                      <a:pt x="21378" y="21561"/>
                      <a:pt x="21516" y="21422"/>
                      <a:pt x="21516" y="21251"/>
                    </a:cubicBezTo>
                    <a:cubicBezTo>
                      <a:pt x="21516" y="21080"/>
                      <a:pt x="21378" y="20941"/>
                      <a:pt x="21207" y="20941"/>
                    </a:cubicBezTo>
                    <a:cubicBezTo>
                      <a:pt x="21207" y="20941"/>
                      <a:pt x="21214" y="20942"/>
                      <a:pt x="21214" y="209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FFFFFF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100"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11627"/>
                  </a:solidFill>
                  <a:effectLst/>
                  <a:uLnTx/>
                  <a:uFillTx/>
                  <a:latin typeface="Poppins" pitchFamily="2" charset="77"/>
                  <a:ea typeface="+mn-ea"/>
                  <a:cs typeface="Poppins" pitchFamily="2" charset="77"/>
                </a:endParaRPr>
              </a:p>
            </p:txBody>
          </p:sp>
          <p:sp>
            <p:nvSpPr>
              <p:cNvPr id="43" name="Google Shape;1194;p40">
                <a:extLst>
                  <a:ext uri="{FF2B5EF4-FFF2-40B4-BE49-F238E27FC236}">
                    <a16:creationId xmlns:a16="http://schemas.microsoft.com/office/drawing/2014/main" id="{AD8E7901-50E1-CF88-8CDD-23E32839DC5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144913" y="5248491"/>
                <a:ext cx="520702" cy="4315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81" h="21576" extrusionOk="0">
                    <a:moveTo>
                      <a:pt x="7840" y="37"/>
                    </a:moveTo>
                    <a:cubicBezTo>
                      <a:pt x="7725" y="-14"/>
                      <a:pt x="7599" y="-12"/>
                      <a:pt x="7477" y="44"/>
                    </a:cubicBezTo>
                    <a:lnTo>
                      <a:pt x="6944" y="297"/>
                    </a:lnTo>
                    <a:cubicBezTo>
                      <a:pt x="6700" y="413"/>
                      <a:pt x="6565" y="730"/>
                      <a:pt x="6630" y="1037"/>
                    </a:cubicBezTo>
                    <a:lnTo>
                      <a:pt x="6779" y="1737"/>
                    </a:lnTo>
                    <a:cubicBezTo>
                      <a:pt x="6654" y="1858"/>
                      <a:pt x="6537" y="1991"/>
                      <a:pt x="6432" y="2137"/>
                    </a:cubicBezTo>
                    <a:lnTo>
                      <a:pt x="5871" y="1923"/>
                    </a:lnTo>
                    <a:cubicBezTo>
                      <a:pt x="5620" y="1829"/>
                      <a:pt x="5349" y="1978"/>
                      <a:pt x="5244" y="2270"/>
                    </a:cubicBezTo>
                    <a:lnTo>
                      <a:pt x="5013" y="2916"/>
                    </a:lnTo>
                    <a:cubicBezTo>
                      <a:pt x="4909" y="3207"/>
                      <a:pt x="4998" y="3547"/>
                      <a:pt x="5222" y="3709"/>
                    </a:cubicBezTo>
                    <a:lnTo>
                      <a:pt x="5734" y="4076"/>
                    </a:lnTo>
                    <a:cubicBezTo>
                      <a:pt x="5716" y="4270"/>
                      <a:pt x="5712" y="4468"/>
                      <a:pt x="5723" y="4662"/>
                    </a:cubicBezTo>
                    <a:lnTo>
                      <a:pt x="5200" y="4996"/>
                    </a:lnTo>
                    <a:cubicBezTo>
                      <a:pt x="4973" y="5144"/>
                      <a:pt x="4866" y="5474"/>
                      <a:pt x="4953" y="5769"/>
                    </a:cubicBezTo>
                    <a:lnTo>
                      <a:pt x="5162" y="6422"/>
                    </a:lnTo>
                    <a:cubicBezTo>
                      <a:pt x="5256" y="6718"/>
                      <a:pt x="5519" y="6881"/>
                      <a:pt x="5772" y="6802"/>
                    </a:cubicBezTo>
                    <a:lnTo>
                      <a:pt x="6344" y="6622"/>
                    </a:lnTo>
                    <a:cubicBezTo>
                      <a:pt x="6444" y="6773"/>
                      <a:pt x="6554" y="6913"/>
                      <a:pt x="6674" y="7041"/>
                    </a:cubicBezTo>
                    <a:lnTo>
                      <a:pt x="6504" y="7735"/>
                    </a:lnTo>
                    <a:cubicBezTo>
                      <a:pt x="6427" y="8038"/>
                      <a:pt x="6545" y="8359"/>
                      <a:pt x="6784" y="8488"/>
                    </a:cubicBezTo>
                    <a:lnTo>
                      <a:pt x="7318" y="8774"/>
                    </a:lnTo>
                    <a:cubicBezTo>
                      <a:pt x="7558" y="8903"/>
                      <a:pt x="7839" y="8796"/>
                      <a:pt x="7972" y="8521"/>
                    </a:cubicBezTo>
                    <a:lnTo>
                      <a:pt x="8274" y="7894"/>
                    </a:lnTo>
                    <a:cubicBezTo>
                      <a:pt x="8432" y="7915"/>
                      <a:pt x="8589" y="7926"/>
                      <a:pt x="8747" y="7914"/>
                    </a:cubicBezTo>
                    <a:lnTo>
                      <a:pt x="9028" y="8554"/>
                    </a:lnTo>
                    <a:cubicBezTo>
                      <a:pt x="9117" y="8759"/>
                      <a:pt x="9293" y="8888"/>
                      <a:pt x="9484" y="8887"/>
                    </a:cubicBezTo>
                    <a:cubicBezTo>
                      <a:pt x="9547" y="8888"/>
                      <a:pt x="9607" y="8875"/>
                      <a:pt x="9666" y="8847"/>
                    </a:cubicBezTo>
                    <a:lnTo>
                      <a:pt x="10210" y="8594"/>
                    </a:lnTo>
                    <a:cubicBezTo>
                      <a:pt x="10453" y="8477"/>
                      <a:pt x="10587" y="8162"/>
                      <a:pt x="10523" y="7854"/>
                    </a:cubicBezTo>
                    <a:lnTo>
                      <a:pt x="10375" y="7155"/>
                    </a:lnTo>
                    <a:cubicBezTo>
                      <a:pt x="10500" y="7031"/>
                      <a:pt x="10614" y="6895"/>
                      <a:pt x="10721" y="6748"/>
                    </a:cubicBezTo>
                    <a:lnTo>
                      <a:pt x="11288" y="6961"/>
                    </a:lnTo>
                    <a:cubicBezTo>
                      <a:pt x="11539" y="7056"/>
                      <a:pt x="11804" y="6907"/>
                      <a:pt x="11909" y="6615"/>
                    </a:cubicBezTo>
                    <a:lnTo>
                      <a:pt x="12146" y="5969"/>
                    </a:lnTo>
                    <a:cubicBezTo>
                      <a:pt x="12250" y="5678"/>
                      <a:pt x="12156" y="5338"/>
                      <a:pt x="11931" y="5175"/>
                    </a:cubicBezTo>
                    <a:lnTo>
                      <a:pt x="11425" y="4809"/>
                    </a:lnTo>
                    <a:cubicBezTo>
                      <a:pt x="11442" y="4615"/>
                      <a:pt x="11446" y="4424"/>
                      <a:pt x="11436" y="4229"/>
                    </a:cubicBezTo>
                    <a:lnTo>
                      <a:pt x="11959" y="3889"/>
                    </a:lnTo>
                    <a:cubicBezTo>
                      <a:pt x="12187" y="3739"/>
                      <a:pt x="12287" y="3404"/>
                      <a:pt x="12195" y="3110"/>
                    </a:cubicBezTo>
                    <a:lnTo>
                      <a:pt x="11986" y="2457"/>
                    </a:lnTo>
                    <a:cubicBezTo>
                      <a:pt x="11892" y="2160"/>
                      <a:pt x="11630" y="1997"/>
                      <a:pt x="11376" y="2077"/>
                    </a:cubicBezTo>
                    <a:lnTo>
                      <a:pt x="10804" y="2257"/>
                    </a:lnTo>
                    <a:cubicBezTo>
                      <a:pt x="10704" y="2105"/>
                      <a:pt x="10594" y="1965"/>
                      <a:pt x="10474" y="1837"/>
                    </a:cubicBezTo>
                    <a:lnTo>
                      <a:pt x="10650" y="1144"/>
                    </a:lnTo>
                    <a:cubicBezTo>
                      <a:pt x="10726" y="840"/>
                      <a:pt x="10604" y="519"/>
                      <a:pt x="10364" y="391"/>
                    </a:cubicBezTo>
                    <a:lnTo>
                      <a:pt x="9831" y="104"/>
                    </a:lnTo>
                    <a:cubicBezTo>
                      <a:pt x="9590" y="-24"/>
                      <a:pt x="9309" y="83"/>
                      <a:pt x="9176" y="357"/>
                    </a:cubicBezTo>
                    <a:lnTo>
                      <a:pt x="8874" y="984"/>
                    </a:lnTo>
                    <a:cubicBezTo>
                      <a:pt x="8716" y="963"/>
                      <a:pt x="8560" y="952"/>
                      <a:pt x="8401" y="964"/>
                    </a:cubicBezTo>
                    <a:lnTo>
                      <a:pt x="8120" y="331"/>
                    </a:lnTo>
                    <a:cubicBezTo>
                      <a:pt x="8059" y="191"/>
                      <a:pt x="7954" y="89"/>
                      <a:pt x="7840" y="37"/>
                    </a:cubicBezTo>
                    <a:close/>
                    <a:moveTo>
                      <a:pt x="7647" y="644"/>
                    </a:moveTo>
                    <a:lnTo>
                      <a:pt x="7928" y="1270"/>
                    </a:lnTo>
                    <a:cubicBezTo>
                      <a:pt x="8022" y="1488"/>
                      <a:pt x="8215" y="1619"/>
                      <a:pt x="8417" y="1603"/>
                    </a:cubicBezTo>
                    <a:cubicBezTo>
                      <a:pt x="8554" y="1593"/>
                      <a:pt x="8688" y="1599"/>
                      <a:pt x="8824" y="1617"/>
                    </a:cubicBezTo>
                    <a:cubicBezTo>
                      <a:pt x="9025" y="1643"/>
                      <a:pt x="9223" y="1522"/>
                      <a:pt x="9325" y="1310"/>
                    </a:cubicBezTo>
                    <a:lnTo>
                      <a:pt x="9622" y="691"/>
                    </a:lnTo>
                    <a:lnTo>
                      <a:pt x="10122" y="964"/>
                    </a:lnTo>
                    <a:lnTo>
                      <a:pt x="9952" y="1643"/>
                    </a:lnTo>
                    <a:cubicBezTo>
                      <a:pt x="9891" y="1879"/>
                      <a:pt x="9948" y="2140"/>
                      <a:pt x="10100" y="2303"/>
                    </a:cubicBezTo>
                    <a:cubicBezTo>
                      <a:pt x="10203" y="2414"/>
                      <a:pt x="10300" y="2533"/>
                      <a:pt x="10386" y="2663"/>
                    </a:cubicBezTo>
                    <a:cubicBezTo>
                      <a:pt x="10513" y="2856"/>
                      <a:pt x="10723" y="2940"/>
                      <a:pt x="10919" y="2876"/>
                    </a:cubicBezTo>
                    <a:lnTo>
                      <a:pt x="11486" y="2696"/>
                    </a:lnTo>
                    <a:lnTo>
                      <a:pt x="11684" y="3323"/>
                    </a:lnTo>
                    <a:lnTo>
                      <a:pt x="11167" y="3656"/>
                    </a:lnTo>
                    <a:cubicBezTo>
                      <a:pt x="10988" y="3771"/>
                      <a:pt x="10880" y="3997"/>
                      <a:pt x="10892" y="4243"/>
                    </a:cubicBezTo>
                    <a:cubicBezTo>
                      <a:pt x="10901" y="4410"/>
                      <a:pt x="10897" y="4583"/>
                      <a:pt x="10881" y="4749"/>
                    </a:cubicBezTo>
                    <a:cubicBezTo>
                      <a:pt x="10860" y="4992"/>
                      <a:pt x="10960" y="5224"/>
                      <a:pt x="11134" y="5349"/>
                    </a:cubicBezTo>
                    <a:lnTo>
                      <a:pt x="11640" y="5715"/>
                    </a:lnTo>
                    <a:lnTo>
                      <a:pt x="11420" y="6328"/>
                    </a:lnTo>
                    <a:lnTo>
                      <a:pt x="10864" y="6122"/>
                    </a:lnTo>
                    <a:cubicBezTo>
                      <a:pt x="10669" y="6049"/>
                      <a:pt x="10454" y="6121"/>
                      <a:pt x="10320" y="6308"/>
                    </a:cubicBezTo>
                    <a:cubicBezTo>
                      <a:pt x="10230" y="6434"/>
                      <a:pt x="10131" y="6551"/>
                      <a:pt x="10023" y="6655"/>
                    </a:cubicBezTo>
                    <a:cubicBezTo>
                      <a:pt x="9865" y="6810"/>
                      <a:pt x="9796" y="7064"/>
                      <a:pt x="9847" y="7301"/>
                    </a:cubicBezTo>
                    <a:lnTo>
                      <a:pt x="9996" y="7994"/>
                    </a:lnTo>
                    <a:lnTo>
                      <a:pt x="9484" y="8234"/>
                    </a:lnTo>
                    <a:lnTo>
                      <a:pt x="9209" y="7601"/>
                    </a:lnTo>
                    <a:cubicBezTo>
                      <a:pt x="9120" y="7395"/>
                      <a:pt x="8945" y="7268"/>
                      <a:pt x="8753" y="7268"/>
                    </a:cubicBezTo>
                    <a:lnTo>
                      <a:pt x="8720" y="7268"/>
                    </a:lnTo>
                    <a:cubicBezTo>
                      <a:pt x="8583" y="7278"/>
                      <a:pt x="8449" y="7272"/>
                      <a:pt x="8313" y="7255"/>
                    </a:cubicBezTo>
                    <a:cubicBezTo>
                      <a:pt x="8112" y="7228"/>
                      <a:pt x="7914" y="7349"/>
                      <a:pt x="7812" y="7561"/>
                    </a:cubicBezTo>
                    <a:lnTo>
                      <a:pt x="7515" y="8181"/>
                    </a:lnTo>
                    <a:lnTo>
                      <a:pt x="7010" y="7908"/>
                    </a:lnTo>
                    <a:lnTo>
                      <a:pt x="7186" y="7221"/>
                    </a:lnTo>
                    <a:cubicBezTo>
                      <a:pt x="7245" y="6986"/>
                      <a:pt x="7189" y="6732"/>
                      <a:pt x="7037" y="6568"/>
                    </a:cubicBezTo>
                    <a:cubicBezTo>
                      <a:pt x="6934" y="6458"/>
                      <a:pt x="6836" y="6339"/>
                      <a:pt x="6751" y="6208"/>
                    </a:cubicBezTo>
                    <a:cubicBezTo>
                      <a:pt x="6624" y="6016"/>
                      <a:pt x="6414" y="5932"/>
                      <a:pt x="6218" y="5995"/>
                    </a:cubicBezTo>
                    <a:lnTo>
                      <a:pt x="5651" y="6175"/>
                    </a:lnTo>
                    <a:lnTo>
                      <a:pt x="5453" y="5549"/>
                    </a:lnTo>
                    <a:cubicBezTo>
                      <a:pt x="5453" y="5549"/>
                      <a:pt x="5976" y="5215"/>
                      <a:pt x="5976" y="5215"/>
                    </a:cubicBezTo>
                    <a:cubicBezTo>
                      <a:pt x="6155" y="5100"/>
                      <a:pt x="6262" y="4868"/>
                      <a:pt x="6251" y="4622"/>
                    </a:cubicBezTo>
                    <a:cubicBezTo>
                      <a:pt x="6241" y="4455"/>
                      <a:pt x="6242" y="4289"/>
                      <a:pt x="6256" y="4123"/>
                    </a:cubicBezTo>
                    <a:cubicBezTo>
                      <a:pt x="6277" y="3880"/>
                      <a:pt x="6182" y="3647"/>
                      <a:pt x="6009" y="3523"/>
                    </a:cubicBezTo>
                    <a:lnTo>
                      <a:pt x="5497" y="3156"/>
                    </a:lnTo>
                    <a:lnTo>
                      <a:pt x="5723" y="2543"/>
                    </a:lnTo>
                    <a:lnTo>
                      <a:pt x="6284" y="2750"/>
                    </a:lnTo>
                    <a:cubicBezTo>
                      <a:pt x="6475" y="2820"/>
                      <a:pt x="6679" y="2752"/>
                      <a:pt x="6812" y="2570"/>
                    </a:cubicBezTo>
                    <a:cubicBezTo>
                      <a:pt x="6902" y="2444"/>
                      <a:pt x="7006" y="2327"/>
                      <a:pt x="7114" y="2223"/>
                    </a:cubicBezTo>
                    <a:cubicBezTo>
                      <a:pt x="7271" y="2068"/>
                      <a:pt x="7336" y="1814"/>
                      <a:pt x="7285" y="1577"/>
                    </a:cubicBezTo>
                    <a:lnTo>
                      <a:pt x="7136" y="884"/>
                    </a:lnTo>
                    <a:lnTo>
                      <a:pt x="7647" y="644"/>
                    </a:lnTo>
                    <a:close/>
                    <a:moveTo>
                      <a:pt x="8571" y="2350"/>
                    </a:moveTo>
                    <a:cubicBezTo>
                      <a:pt x="7616" y="2354"/>
                      <a:pt x="6847" y="3292"/>
                      <a:pt x="6850" y="4449"/>
                    </a:cubicBezTo>
                    <a:cubicBezTo>
                      <a:pt x="6853" y="5459"/>
                      <a:pt x="7449" y="6328"/>
                      <a:pt x="8269" y="6508"/>
                    </a:cubicBezTo>
                    <a:cubicBezTo>
                      <a:pt x="8373" y="6531"/>
                      <a:pt x="8477" y="6542"/>
                      <a:pt x="8582" y="6542"/>
                    </a:cubicBezTo>
                    <a:cubicBezTo>
                      <a:pt x="9537" y="6538"/>
                      <a:pt x="10312" y="5593"/>
                      <a:pt x="10309" y="4436"/>
                    </a:cubicBezTo>
                    <a:cubicBezTo>
                      <a:pt x="10306" y="3278"/>
                      <a:pt x="9526" y="2346"/>
                      <a:pt x="8571" y="2350"/>
                    </a:cubicBezTo>
                    <a:close/>
                    <a:moveTo>
                      <a:pt x="8577" y="2996"/>
                    </a:moveTo>
                    <a:cubicBezTo>
                      <a:pt x="8650" y="2996"/>
                      <a:pt x="8725" y="3000"/>
                      <a:pt x="8797" y="3016"/>
                    </a:cubicBezTo>
                    <a:cubicBezTo>
                      <a:pt x="9447" y="3160"/>
                      <a:pt x="9878" y="3914"/>
                      <a:pt x="9759" y="4702"/>
                    </a:cubicBezTo>
                    <a:cubicBezTo>
                      <a:pt x="9640" y="5491"/>
                      <a:pt x="9013" y="6019"/>
                      <a:pt x="8362" y="5875"/>
                    </a:cubicBezTo>
                    <a:cubicBezTo>
                      <a:pt x="7712" y="5731"/>
                      <a:pt x="7281" y="4971"/>
                      <a:pt x="7400" y="4183"/>
                    </a:cubicBezTo>
                    <a:cubicBezTo>
                      <a:pt x="7504" y="3495"/>
                      <a:pt x="8000" y="2998"/>
                      <a:pt x="8577" y="2996"/>
                    </a:cubicBezTo>
                    <a:close/>
                    <a:moveTo>
                      <a:pt x="15984" y="6455"/>
                    </a:moveTo>
                    <a:cubicBezTo>
                      <a:pt x="15735" y="6496"/>
                      <a:pt x="15520" y="6701"/>
                      <a:pt x="15429" y="7001"/>
                    </a:cubicBezTo>
                    <a:lnTo>
                      <a:pt x="15071" y="8181"/>
                    </a:lnTo>
                    <a:cubicBezTo>
                      <a:pt x="15052" y="8252"/>
                      <a:pt x="15000" y="8301"/>
                      <a:pt x="14939" y="8308"/>
                    </a:cubicBezTo>
                    <a:cubicBezTo>
                      <a:pt x="14664" y="8333"/>
                      <a:pt x="14393" y="8385"/>
                      <a:pt x="14125" y="8468"/>
                    </a:cubicBezTo>
                    <a:cubicBezTo>
                      <a:pt x="14064" y="8486"/>
                      <a:pt x="13998" y="8455"/>
                      <a:pt x="13960" y="8394"/>
                    </a:cubicBezTo>
                    <a:lnTo>
                      <a:pt x="13317" y="7421"/>
                    </a:lnTo>
                    <a:cubicBezTo>
                      <a:pt x="13099" y="7088"/>
                      <a:pt x="12709" y="6999"/>
                      <a:pt x="12410" y="7221"/>
                    </a:cubicBezTo>
                    <a:lnTo>
                      <a:pt x="11568" y="7848"/>
                    </a:lnTo>
                    <a:cubicBezTo>
                      <a:pt x="11269" y="8073"/>
                      <a:pt x="11157" y="8539"/>
                      <a:pt x="11304" y="8927"/>
                    </a:cubicBezTo>
                    <a:lnTo>
                      <a:pt x="11733" y="10054"/>
                    </a:lnTo>
                    <a:cubicBezTo>
                      <a:pt x="11760" y="10122"/>
                      <a:pt x="11751" y="10202"/>
                      <a:pt x="11711" y="10260"/>
                    </a:cubicBezTo>
                    <a:cubicBezTo>
                      <a:pt x="11529" y="10514"/>
                      <a:pt x="11369" y="10791"/>
                      <a:pt x="11227" y="11080"/>
                    </a:cubicBezTo>
                    <a:cubicBezTo>
                      <a:pt x="11195" y="11144"/>
                      <a:pt x="11135" y="11176"/>
                      <a:pt x="11073" y="11167"/>
                    </a:cubicBezTo>
                    <a:lnTo>
                      <a:pt x="10051" y="11020"/>
                    </a:lnTo>
                    <a:cubicBezTo>
                      <a:pt x="9700" y="10970"/>
                      <a:pt x="9377" y="11249"/>
                      <a:pt x="9297" y="11666"/>
                    </a:cubicBezTo>
                    <a:lnTo>
                      <a:pt x="9066" y="12833"/>
                    </a:lnTo>
                    <a:cubicBezTo>
                      <a:pt x="8985" y="13248"/>
                      <a:pt x="9170" y="13670"/>
                      <a:pt x="9501" y="13819"/>
                    </a:cubicBezTo>
                    <a:lnTo>
                      <a:pt x="10468" y="14252"/>
                    </a:lnTo>
                    <a:cubicBezTo>
                      <a:pt x="10526" y="14278"/>
                      <a:pt x="10566" y="14339"/>
                      <a:pt x="10573" y="14412"/>
                    </a:cubicBezTo>
                    <a:cubicBezTo>
                      <a:pt x="10592" y="14747"/>
                      <a:pt x="10636" y="15079"/>
                      <a:pt x="10705" y="15405"/>
                    </a:cubicBezTo>
                    <a:cubicBezTo>
                      <a:pt x="10718" y="15483"/>
                      <a:pt x="10694" y="15567"/>
                      <a:pt x="10639" y="15612"/>
                    </a:cubicBezTo>
                    <a:lnTo>
                      <a:pt x="9842" y="16385"/>
                    </a:lnTo>
                    <a:cubicBezTo>
                      <a:pt x="9570" y="16652"/>
                      <a:pt x="9503" y="17120"/>
                      <a:pt x="9682" y="17484"/>
                    </a:cubicBezTo>
                    <a:lnTo>
                      <a:pt x="10194" y="18504"/>
                    </a:lnTo>
                    <a:cubicBezTo>
                      <a:pt x="10378" y="18869"/>
                      <a:pt x="10759" y="19011"/>
                      <a:pt x="11079" y="18830"/>
                    </a:cubicBezTo>
                    <a:lnTo>
                      <a:pt x="12014" y="18304"/>
                    </a:lnTo>
                    <a:cubicBezTo>
                      <a:pt x="12069" y="18272"/>
                      <a:pt x="12132" y="18283"/>
                      <a:pt x="12179" y="18331"/>
                    </a:cubicBezTo>
                    <a:cubicBezTo>
                      <a:pt x="12386" y="18551"/>
                      <a:pt x="12608" y="18745"/>
                      <a:pt x="12844" y="18917"/>
                    </a:cubicBezTo>
                    <a:cubicBezTo>
                      <a:pt x="12898" y="18957"/>
                      <a:pt x="12929" y="19034"/>
                      <a:pt x="12921" y="19110"/>
                    </a:cubicBezTo>
                    <a:lnTo>
                      <a:pt x="12800" y="20356"/>
                    </a:lnTo>
                    <a:cubicBezTo>
                      <a:pt x="12760" y="20782"/>
                      <a:pt x="12990" y="21178"/>
                      <a:pt x="13333" y="21276"/>
                    </a:cubicBezTo>
                    <a:lnTo>
                      <a:pt x="14290" y="21556"/>
                    </a:lnTo>
                    <a:cubicBezTo>
                      <a:pt x="14343" y="21571"/>
                      <a:pt x="14396" y="21576"/>
                      <a:pt x="14450" y="21576"/>
                    </a:cubicBezTo>
                    <a:cubicBezTo>
                      <a:pt x="14742" y="21575"/>
                      <a:pt x="15004" y="21355"/>
                      <a:pt x="15104" y="21023"/>
                    </a:cubicBezTo>
                    <a:lnTo>
                      <a:pt x="15456" y="19843"/>
                    </a:lnTo>
                    <a:cubicBezTo>
                      <a:pt x="15477" y="19773"/>
                      <a:pt x="15533" y="19725"/>
                      <a:pt x="15594" y="19717"/>
                    </a:cubicBezTo>
                    <a:cubicBezTo>
                      <a:pt x="15869" y="19693"/>
                      <a:pt x="16140" y="19640"/>
                      <a:pt x="16407" y="19557"/>
                    </a:cubicBezTo>
                    <a:cubicBezTo>
                      <a:pt x="16468" y="19539"/>
                      <a:pt x="16530" y="19563"/>
                      <a:pt x="16567" y="19623"/>
                    </a:cubicBezTo>
                    <a:lnTo>
                      <a:pt x="17205" y="20610"/>
                    </a:lnTo>
                    <a:cubicBezTo>
                      <a:pt x="17422" y="20943"/>
                      <a:pt x="17813" y="21024"/>
                      <a:pt x="18112" y="20803"/>
                    </a:cubicBezTo>
                    <a:lnTo>
                      <a:pt x="18959" y="20183"/>
                    </a:lnTo>
                    <a:cubicBezTo>
                      <a:pt x="19257" y="19958"/>
                      <a:pt x="19369" y="19498"/>
                      <a:pt x="19223" y="19110"/>
                    </a:cubicBezTo>
                    <a:lnTo>
                      <a:pt x="18794" y="17971"/>
                    </a:lnTo>
                    <a:cubicBezTo>
                      <a:pt x="18768" y="17902"/>
                      <a:pt x="18776" y="17822"/>
                      <a:pt x="18816" y="17764"/>
                    </a:cubicBezTo>
                    <a:cubicBezTo>
                      <a:pt x="18996" y="17513"/>
                      <a:pt x="19159" y="17243"/>
                      <a:pt x="19300" y="16958"/>
                    </a:cubicBezTo>
                    <a:cubicBezTo>
                      <a:pt x="19333" y="16891"/>
                      <a:pt x="19390" y="16853"/>
                      <a:pt x="19454" y="16858"/>
                    </a:cubicBezTo>
                    <a:lnTo>
                      <a:pt x="20477" y="17004"/>
                    </a:lnTo>
                    <a:cubicBezTo>
                      <a:pt x="20828" y="17054"/>
                      <a:pt x="21156" y="16775"/>
                      <a:pt x="21236" y="16358"/>
                    </a:cubicBezTo>
                    <a:lnTo>
                      <a:pt x="21461" y="15192"/>
                    </a:lnTo>
                    <a:cubicBezTo>
                      <a:pt x="21543" y="14775"/>
                      <a:pt x="21358" y="14348"/>
                      <a:pt x="21027" y="14199"/>
                    </a:cubicBezTo>
                    <a:lnTo>
                      <a:pt x="20059" y="13766"/>
                    </a:lnTo>
                    <a:cubicBezTo>
                      <a:pt x="20002" y="13740"/>
                      <a:pt x="19961" y="13679"/>
                      <a:pt x="19954" y="13606"/>
                    </a:cubicBezTo>
                    <a:cubicBezTo>
                      <a:pt x="19934" y="13271"/>
                      <a:pt x="19891" y="12938"/>
                      <a:pt x="19822" y="12613"/>
                    </a:cubicBezTo>
                    <a:cubicBezTo>
                      <a:pt x="19808" y="12538"/>
                      <a:pt x="19828" y="12460"/>
                      <a:pt x="19877" y="12413"/>
                    </a:cubicBezTo>
                    <a:lnTo>
                      <a:pt x="20686" y="11640"/>
                    </a:lnTo>
                    <a:cubicBezTo>
                      <a:pt x="20958" y="11373"/>
                      <a:pt x="21026" y="10904"/>
                      <a:pt x="20845" y="10540"/>
                    </a:cubicBezTo>
                    <a:lnTo>
                      <a:pt x="20334" y="9514"/>
                    </a:lnTo>
                    <a:cubicBezTo>
                      <a:pt x="20149" y="9150"/>
                      <a:pt x="19768" y="9014"/>
                      <a:pt x="19448" y="9194"/>
                    </a:cubicBezTo>
                    <a:lnTo>
                      <a:pt x="18519" y="9720"/>
                    </a:lnTo>
                    <a:cubicBezTo>
                      <a:pt x="18464" y="9752"/>
                      <a:pt x="18395" y="9742"/>
                      <a:pt x="18349" y="9694"/>
                    </a:cubicBezTo>
                    <a:cubicBezTo>
                      <a:pt x="18141" y="9475"/>
                      <a:pt x="17919" y="9280"/>
                      <a:pt x="17683" y="9107"/>
                    </a:cubicBezTo>
                    <a:cubicBezTo>
                      <a:pt x="17628" y="9067"/>
                      <a:pt x="17603" y="8991"/>
                      <a:pt x="17612" y="8914"/>
                    </a:cubicBezTo>
                    <a:lnTo>
                      <a:pt x="17727" y="7668"/>
                    </a:lnTo>
                    <a:cubicBezTo>
                      <a:pt x="17768" y="7243"/>
                      <a:pt x="17543" y="6845"/>
                      <a:pt x="17199" y="6748"/>
                    </a:cubicBezTo>
                    <a:lnTo>
                      <a:pt x="16243" y="6468"/>
                    </a:lnTo>
                    <a:cubicBezTo>
                      <a:pt x="16157" y="6444"/>
                      <a:pt x="16067" y="6441"/>
                      <a:pt x="15984" y="6455"/>
                    </a:cubicBezTo>
                    <a:close/>
                    <a:moveTo>
                      <a:pt x="16116" y="7088"/>
                    </a:moveTo>
                    <a:lnTo>
                      <a:pt x="17073" y="7368"/>
                    </a:lnTo>
                    <a:cubicBezTo>
                      <a:pt x="17153" y="7392"/>
                      <a:pt x="17209" y="7488"/>
                      <a:pt x="17199" y="7588"/>
                    </a:cubicBezTo>
                    <a:lnTo>
                      <a:pt x="17078" y="8827"/>
                    </a:lnTo>
                    <a:cubicBezTo>
                      <a:pt x="17046" y="9155"/>
                      <a:pt x="17176" y="9475"/>
                      <a:pt x="17408" y="9647"/>
                    </a:cubicBezTo>
                    <a:cubicBezTo>
                      <a:pt x="17619" y="9800"/>
                      <a:pt x="17817" y="9978"/>
                      <a:pt x="18002" y="10174"/>
                    </a:cubicBezTo>
                    <a:cubicBezTo>
                      <a:pt x="18207" y="10389"/>
                      <a:pt x="18499" y="10434"/>
                      <a:pt x="18745" y="10294"/>
                    </a:cubicBezTo>
                    <a:lnTo>
                      <a:pt x="19674" y="9774"/>
                    </a:lnTo>
                    <a:cubicBezTo>
                      <a:pt x="19749" y="9732"/>
                      <a:pt x="19840" y="9762"/>
                      <a:pt x="19883" y="9847"/>
                    </a:cubicBezTo>
                    <a:lnTo>
                      <a:pt x="20394" y="10867"/>
                    </a:lnTo>
                    <a:cubicBezTo>
                      <a:pt x="20437" y="10953"/>
                      <a:pt x="20419" y="11062"/>
                      <a:pt x="20356" y="11127"/>
                    </a:cubicBezTo>
                    <a:lnTo>
                      <a:pt x="19553" y="11900"/>
                    </a:lnTo>
                    <a:cubicBezTo>
                      <a:pt x="19339" y="12103"/>
                      <a:pt x="19241" y="12446"/>
                      <a:pt x="19305" y="12766"/>
                    </a:cubicBezTo>
                    <a:cubicBezTo>
                      <a:pt x="19365" y="13056"/>
                      <a:pt x="19404" y="13348"/>
                      <a:pt x="19421" y="13646"/>
                    </a:cubicBezTo>
                    <a:cubicBezTo>
                      <a:pt x="19441" y="13974"/>
                      <a:pt x="19622" y="14259"/>
                      <a:pt x="19877" y="14372"/>
                    </a:cubicBezTo>
                    <a:lnTo>
                      <a:pt x="20840" y="14805"/>
                    </a:lnTo>
                    <a:cubicBezTo>
                      <a:pt x="20919" y="14839"/>
                      <a:pt x="20964" y="14939"/>
                      <a:pt x="20944" y="15038"/>
                    </a:cubicBezTo>
                    <a:lnTo>
                      <a:pt x="20719" y="16205"/>
                    </a:lnTo>
                    <a:cubicBezTo>
                      <a:pt x="20700" y="16302"/>
                      <a:pt x="20619" y="16370"/>
                      <a:pt x="20537" y="16358"/>
                    </a:cubicBezTo>
                    <a:lnTo>
                      <a:pt x="19520" y="16211"/>
                    </a:lnTo>
                    <a:cubicBezTo>
                      <a:pt x="19247" y="16175"/>
                      <a:pt x="18978" y="16338"/>
                      <a:pt x="18838" y="16625"/>
                    </a:cubicBezTo>
                    <a:cubicBezTo>
                      <a:pt x="18713" y="16881"/>
                      <a:pt x="18570" y="17119"/>
                      <a:pt x="18409" y="17344"/>
                    </a:cubicBezTo>
                    <a:cubicBezTo>
                      <a:pt x="18233" y="17594"/>
                      <a:pt x="18196" y="17946"/>
                      <a:pt x="18310" y="18244"/>
                    </a:cubicBezTo>
                    <a:lnTo>
                      <a:pt x="18739" y="19383"/>
                    </a:lnTo>
                    <a:cubicBezTo>
                      <a:pt x="18774" y="19475"/>
                      <a:pt x="18748" y="19582"/>
                      <a:pt x="18679" y="19637"/>
                    </a:cubicBezTo>
                    <a:lnTo>
                      <a:pt x="17832" y="20256"/>
                    </a:lnTo>
                    <a:cubicBezTo>
                      <a:pt x="17762" y="20307"/>
                      <a:pt x="17674" y="20293"/>
                      <a:pt x="17623" y="20217"/>
                    </a:cubicBezTo>
                    <a:lnTo>
                      <a:pt x="16985" y="19230"/>
                    </a:lnTo>
                    <a:cubicBezTo>
                      <a:pt x="16817" y="18970"/>
                      <a:pt x="16540" y="18852"/>
                      <a:pt x="16276" y="18930"/>
                    </a:cubicBezTo>
                    <a:cubicBezTo>
                      <a:pt x="16038" y="19004"/>
                      <a:pt x="15794" y="19050"/>
                      <a:pt x="15550" y="19070"/>
                    </a:cubicBezTo>
                    <a:cubicBezTo>
                      <a:pt x="15278" y="19096"/>
                      <a:pt x="15048" y="19313"/>
                      <a:pt x="14956" y="19623"/>
                    </a:cubicBezTo>
                    <a:lnTo>
                      <a:pt x="14598" y="20803"/>
                    </a:lnTo>
                    <a:cubicBezTo>
                      <a:pt x="14570" y="20897"/>
                      <a:pt x="14492" y="20944"/>
                      <a:pt x="14411" y="20923"/>
                    </a:cubicBezTo>
                    <a:lnTo>
                      <a:pt x="13454" y="20650"/>
                    </a:lnTo>
                    <a:cubicBezTo>
                      <a:pt x="13374" y="20625"/>
                      <a:pt x="13318" y="20530"/>
                      <a:pt x="13328" y="20430"/>
                    </a:cubicBezTo>
                    <a:lnTo>
                      <a:pt x="13449" y="19190"/>
                    </a:lnTo>
                    <a:cubicBezTo>
                      <a:pt x="13482" y="18862"/>
                      <a:pt x="13352" y="18542"/>
                      <a:pt x="13119" y="18371"/>
                    </a:cubicBezTo>
                    <a:cubicBezTo>
                      <a:pt x="12909" y="18216"/>
                      <a:pt x="12710" y="18040"/>
                      <a:pt x="12525" y="17844"/>
                    </a:cubicBezTo>
                    <a:cubicBezTo>
                      <a:pt x="12400" y="17713"/>
                      <a:pt x="12240" y="17637"/>
                      <a:pt x="12074" y="17637"/>
                    </a:cubicBezTo>
                    <a:cubicBezTo>
                      <a:pt x="11974" y="17638"/>
                      <a:pt x="11874" y="17666"/>
                      <a:pt x="11783" y="17717"/>
                    </a:cubicBezTo>
                    <a:lnTo>
                      <a:pt x="10853" y="18244"/>
                    </a:lnTo>
                    <a:cubicBezTo>
                      <a:pt x="10779" y="18285"/>
                      <a:pt x="10688" y="18255"/>
                      <a:pt x="10644" y="18171"/>
                    </a:cubicBezTo>
                    <a:lnTo>
                      <a:pt x="10133" y="17151"/>
                    </a:lnTo>
                    <a:cubicBezTo>
                      <a:pt x="10090" y="17065"/>
                      <a:pt x="10107" y="16955"/>
                      <a:pt x="10172" y="16891"/>
                    </a:cubicBezTo>
                    <a:lnTo>
                      <a:pt x="10974" y="16111"/>
                    </a:lnTo>
                    <a:cubicBezTo>
                      <a:pt x="11188" y="15907"/>
                      <a:pt x="11286" y="15572"/>
                      <a:pt x="11222" y="15252"/>
                    </a:cubicBezTo>
                    <a:cubicBezTo>
                      <a:pt x="11162" y="14961"/>
                      <a:pt x="11119" y="14664"/>
                      <a:pt x="11101" y="14365"/>
                    </a:cubicBezTo>
                    <a:cubicBezTo>
                      <a:pt x="11081" y="14038"/>
                      <a:pt x="10905" y="13758"/>
                      <a:pt x="10650" y="13646"/>
                    </a:cubicBezTo>
                    <a:lnTo>
                      <a:pt x="9688" y="13212"/>
                    </a:lnTo>
                    <a:cubicBezTo>
                      <a:pt x="9610" y="13176"/>
                      <a:pt x="9564" y="13078"/>
                      <a:pt x="9583" y="12979"/>
                    </a:cubicBezTo>
                    <a:lnTo>
                      <a:pt x="9814" y="11813"/>
                    </a:lnTo>
                    <a:cubicBezTo>
                      <a:pt x="9833" y="11715"/>
                      <a:pt x="9908" y="11648"/>
                      <a:pt x="9990" y="11660"/>
                    </a:cubicBezTo>
                    <a:lnTo>
                      <a:pt x="11007" y="11806"/>
                    </a:lnTo>
                    <a:cubicBezTo>
                      <a:pt x="11278" y="11847"/>
                      <a:pt x="11544" y="11690"/>
                      <a:pt x="11684" y="11406"/>
                    </a:cubicBezTo>
                    <a:cubicBezTo>
                      <a:pt x="11810" y="11150"/>
                      <a:pt x="11957" y="10906"/>
                      <a:pt x="12118" y="10680"/>
                    </a:cubicBezTo>
                    <a:cubicBezTo>
                      <a:pt x="12294" y="10430"/>
                      <a:pt x="12331" y="10079"/>
                      <a:pt x="12217" y="9780"/>
                    </a:cubicBezTo>
                    <a:lnTo>
                      <a:pt x="11788" y="8654"/>
                    </a:lnTo>
                    <a:cubicBezTo>
                      <a:pt x="11753" y="8562"/>
                      <a:pt x="11778" y="8455"/>
                      <a:pt x="11849" y="8401"/>
                    </a:cubicBezTo>
                    <a:lnTo>
                      <a:pt x="12690" y="7768"/>
                    </a:lnTo>
                    <a:cubicBezTo>
                      <a:pt x="12760" y="7716"/>
                      <a:pt x="12848" y="7737"/>
                      <a:pt x="12899" y="7814"/>
                    </a:cubicBezTo>
                    <a:lnTo>
                      <a:pt x="13542" y="8781"/>
                    </a:lnTo>
                    <a:cubicBezTo>
                      <a:pt x="13710" y="9042"/>
                      <a:pt x="13987" y="9161"/>
                      <a:pt x="14252" y="9081"/>
                    </a:cubicBezTo>
                    <a:cubicBezTo>
                      <a:pt x="14490" y="9008"/>
                      <a:pt x="14733" y="8961"/>
                      <a:pt x="14978" y="8941"/>
                    </a:cubicBezTo>
                    <a:cubicBezTo>
                      <a:pt x="15248" y="8916"/>
                      <a:pt x="15480" y="8704"/>
                      <a:pt x="15572" y="8394"/>
                    </a:cubicBezTo>
                    <a:lnTo>
                      <a:pt x="15929" y="7215"/>
                    </a:lnTo>
                    <a:cubicBezTo>
                      <a:pt x="15956" y="7120"/>
                      <a:pt x="16035" y="7064"/>
                      <a:pt x="16116" y="7088"/>
                    </a:cubicBezTo>
                    <a:close/>
                    <a:moveTo>
                      <a:pt x="5343" y="8568"/>
                    </a:moveTo>
                    <a:cubicBezTo>
                      <a:pt x="5065" y="8474"/>
                      <a:pt x="4772" y="8650"/>
                      <a:pt x="4661" y="8974"/>
                    </a:cubicBezTo>
                    <a:lnTo>
                      <a:pt x="4381" y="9794"/>
                    </a:lnTo>
                    <a:cubicBezTo>
                      <a:pt x="4376" y="9809"/>
                      <a:pt x="4367" y="9819"/>
                      <a:pt x="4354" y="9820"/>
                    </a:cubicBezTo>
                    <a:cubicBezTo>
                      <a:pt x="4154" y="9827"/>
                      <a:pt x="3955" y="9857"/>
                      <a:pt x="3760" y="9907"/>
                    </a:cubicBezTo>
                    <a:cubicBezTo>
                      <a:pt x="3745" y="9910"/>
                      <a:pt x="3729" y="9902"/>
                      <a:pt x="3721" y="9887"/>
                    </a:cubicBezTo>
                    <a:lnTo>
                      <a:pt x="3292" y="9174"/>
                    </a:lnTo>
                    <a:cubicBezTo>
                      <a:pt x="3122" y="8893"/>
                      <a:pt x="2801" y="8811"/>
                      <a:pt x="2550" y="8981"/>
                    </a:cubicBezTo>
                    <a:lnTo>
                      <a:pt x="1939" y="9394"/>
                    </a:lnTo>
                    <a:cubicBezTo>
                      <a:pt x="1688" y="9566"/>
                      <a:pt x="1581" y="9943"/>
                      <a:pt x="1692" y="10267"/>
                    </a:cubicBezTo>
                    <a:lnTo>
                      <a:pt x="1978" y="11087"/>
                    </a:lnTo>
                    <a:cubicBezTo>
                      <a:pt x="1985" y="11100"/>
                      <a:pt x="1985" y="11113"/>
                      <a:pt x="1978" y="11127"/>
                    </a:cubicBezTo>
                    <a:cubicBezTo>
                      <a:pt x="1840" y="11304"/>
                      <a:pt x="1713" y="11502"/>
                      <a:pt x="1604" y="11706"/>
                    </a:cubicBezTo>
                    <a:cubicBezTo>
                      <a:pt x="1596" y="11720"/>
                      <a:pt x="1584" y="11722"/>
                      <a:pt x="1571" y="11720"/>
                    </a:cubicBezTo>
                    <a:lnTo>
                      <a:pt x="851" y="11580"/>
                    </a:lnTo>
                    <a:cubicBezTo>
                      <a:pt x="564" y="11524"/>
                      <a:pt x="290" y="11741"/>
                      <a:pt x="213" y="12080"/>
                    </a:cubicBezTo>
                    <a:lnTo>
                      <a:pt x="20" y="12899"/>
                    </a:lnTo>
                    <a:cubicBezTo>
                      <a:pt x="-57" y="13236"/>
                      <a:pt x="89" y="13591"/>
                      <a:pt x="356" y="13726"/>
                    </a:cubicBezTo>
                    <a:lnTo>
                      <a:pt x="1027" y="14065"/>
                    </a:lnTo>
                    <a:cubicBezTo>
                      <a:pt x="1039" y="14071"/>
                      <a:pt x="1048" y="14082"/>
                      <a:pt x="1049" y="14099"/>
                    </a:cubicBezTo>
                    <a:cubicBezTo>
                      <a:pt x="1055" y="14342"/>
                      <a:pt x="1079" y="14587"/>
                      <a:pt x="1120" y="14825"/>
                    </a:cubicBezTo>
                    <a:cubicBezTo>
                      <a:pt x="1123" y="14843"/>
                      <a:pt x="1116" y="14856"/>
                      <a:pt x="1104" y="14865"/>
                    </a:cubicBezTo>
                    <a:lnTo>
                      <a:pt x="515" y="15392"/>
                    </a:lnTo>
                    <a:cubicBezTo>
                      <a:pt x="285" y="15600"/>
                      <a:pt x="218" y="15979"/>
                      <a:pt x="356" y="16285"/>
                    </a:cubicBezTo>
                    <a:lnTo>
                      <a:pt x="697" y="17031"/>
                    </a:lnTo>
                    <a:cubicBezTo>
                      <a:pt x="838" y="17337"/>
                      <a:pt x="1145" y="17466"/>
                      <a:pt x="1411" y="17331"/>
                    </a:cubicBezTo>
                    <a:lnTo>
                      <a:pt x="2088" y="16984"/>
                    </a:lnTo>
                    <a:cubicBezTo>
                      <a:pt x="2098" y="16976"/>
                      <a:pt x="2110" y="16976"/>
                      <a:pt x="2121" y="16984"/>
                    </a:cubicBezTo>
                    <a:cubicBezTo>
                      <a:pt x="2266" y="17151"/>
                      <a:pt x="2421" y="17305"/>
                      <a:pt x="2588" y="17438"/>
                    </a:cubicBezTo>
                    <a:cubicBezTo>
                      <a:pt x="2601" y="17448"/>
                      <a:pt x="2608" y="17466"/>
                      <a:pt x="2605" y="17484"/>
                    </a:cubicBezTo>
                    <a:lnTo>
                      <a:pt x="2495" y="18357"/>
                    </a:lnTo>
                    <a:cubicBezTo>
                      <a:pt x="2449" y="18703"/>
                      <a:pt x="2624" y="19041"/>
                      <a:pt x="2902" y="19137"/>
                    </a:cubicBezTo>
                    <a:lnTo>
                      <a:pt x="3573" y="19363"/>
                    </a:lnTo>
                    <a:cubicBezTo>
                      <a:pt x="3623" y="19379"/>
                      <a:pt x="3675" y="19390"/>
                      <a:pt x="3727" y="19390"/>
                    </a:cubicBezTo>
                    <a:cubicBezTo>
                      <a:pt x="3959" y="19392"/>
                      <a:pt x="4165" y="19224"/>
                      <a:pt x="4255" y="18964"/>
                    </a:cubicBezTo>
                    <a:lnTo>
                      <a:pt x="4535" y="18137"/>
                    </a:lnTo>
                    <a:cubicBezTo>
                      <a:pt x="4539" y="18122"/>
                      <a:pt x="4549" y="18112"/>
                      <a:pt x="4562" y="18111"/>
                    </a:cubicBezTo>
                    <a:cubicBezTo>
                      <a:pt x="4762" y="18103"/>
                      <a:pt x="4961" y="18073"/>
                      <a:pt x="5156" y="18024"/>
                    </a:cubicBezTo>
                    <a:cubicBezTo>
                      <a:pt x="5170" y="18021"/>
                      <a:pt x="5187" y="18030"/>
                      <a:pt x="5195" y="18044"/>
                    </a:cubicBezTo>
                    <a:lnTo>
                      <a:pt x="5624" y="18764"/>
                    </a:lnTo>
                    <a:cubicBezTo>
                      <a:pt x="5793" y="19045"/>
                      <a:pt x="6109" y="19125"/>
                      <a:pt x="6361" y="18957"/>
                    </a:cubicBezTo>
                    <a:lnTo>
                      <a:pt x="6977" y="18544"/>
                    </a:lnTo>
                    <a:cubicBezTo>
                      <a:pt x="7227" y="18371"/>
                      <a:pt x="7329" y="18000"/>
                      <a:pt x="7219" y="17677"/>
                    </a:cubicBezTo>
                    <a:lnTo>
                      <a:pt x="6944" y="16858"/>
                    </a:lnTo>
                    <a:cubicBezTo>
                      <a:pt x="6937" y="16843"/>
                      <a:pt x="6937" y="16826"/>
                      <a:pt x="6944" y="16811"/>
                    </a:cubicBezTo>
                    <a:cubicBezTo>
                      <a:pt x="7081" y="16634"/>
                      <a:pt x="7203" y="16442"/>
                      <a:pt x="7312" y="16238"/>
                    </a:cubicBezTo>
                    <a:cubicBezTo>
                      <a:pt x="7320" y="16223"/>
                      <a:pt x="7336" y="16211"/>
                      <a:pt x="7350" y="16211"/>
                    </a:cubicBezTo>
                    <a:lnTo>
                      <a:pt x="8071" y="16351"/>
                    </a:lnTo>
                    <a:cubicBezTo>
                      <a:pt x="8357" y="16407"/>
                      <a:pt x="8631" y="16190"/>
                      <a:pt x="8709" y="15851"/>
                    </a:cubicBezTo>
                    <a:lnTo>
                      <a:pt x="8896" y="15038"/>
                    </a:lnTo>
                    <a:cubicBezTo>
                      <a:pt x="8971" y="14698"/>
                      <a:pt x="8825" y="14343"/>
                      <a:pt x="8555" y="14212"/>
                    </a:cubicBezTo>
                    <a:lnTo>
                      <a:pt x="7878" y="13872"/>
                    </a:lnTo>
                    <a:cubicBezTo>
                      <a:pt x="7866" y="13866"/>
                      <a:pt x="7857" y="13849"/>
                      <a:pt x="7856" y="13832"/>
                    </a:cubicBezTo>
                    <a:cubicBezTo>
                      <a:pt x="7850" y="13589"/>
                      <a:pt x="7826" y="13351"/>
                      <a:pt x="7785" y="13113"/>
                    </a:cubicBezTo>
                    <a:cubicBezTo>
                      <a:pt x="7782" y="13095"/>
                      <a:pt x="7789" y="13076"/>
                      <a:pt x="7801" y="13066"/>
                    </a:cubicBezTo>
                    <a:lnTo>
                      <a:pt x="8395" y="12539"/>
                    </a:lnTo>
                    <a:cubicBezTo>
                      <a:pt x="8625" y="12331"/>
                      <a:pt x="8692" y="11952"/>
                      <a:pt x="8555" y="11646"/>
                    </a:cubicBezTo>
                    <a:lnTo>
                      <a:pt x="8214" y="10907"/>
                    </a:lnTo>
                    <a:cubicBezTo>
                      <a:pt x="8073" y="10600"/>
                      <a:pt x="7761" y="10471"/>
                      <a:pt x="7493" y="10607"/>
                    </a:cubicBezTo>
                    <a:lnTo>
                      <a:pt x="6823" y="10947"/>
                    </a:lnTo>
                    <a:cubicBezTo>
                      <a:pt x="6812" y="10955"/>
                      <a:pt x="6800" y="10955"/>
                      <a:pt x="6790" y="10947"/>
                    </a:cubicBezTo>
                    <a:cubicBezTo>
                      <a:pt x="6644" y="10780"/>
                      <a:pt x="6484" y="10627"/>
                      <a:pt x="6317" y="10493"/>
                    </a:cubicBezTo>
                    <a:cubicBezTo>
                      <a:pt x="6304" y="10484"/>
                      <a:pt x="6297" y="10471"/>
                      <a:pt x="6300" y="10454"/>
                    </a:cubicBezTo>
                    <a:lnTo>
                      <a:pt x="6416" y="9574"/>
                    </a:lnTo>
                    <a:cubicBezTo>
                      <a:pt x="6461" y="9228"/>
                      <a:pt x="6286" y="8897"/>
                      <a:pt x="6009" y="8801"/>
                    </a:cubicBezTo>
                    <a:lnTo>
                      <a:pt x="5343" y="8568"/>
                    </a:lnTo>
                    <a:close/>
                    <a:moveTo>
                      <a:pt x="5195" y="9181"/>
                    </a:moveTo>
                    <a:lnTo>
                      <a:pt x="5860" y="9414"/>
                    </a:lnTo>
                    <a:cubicBezTo>
                      <a:pt x="5879" y="9420"/>
                      <a:pt x="5892" y="9444"/>
                      <a:pt x="5888" y="9467"/>
                    </a:cubicBezTo>
                    <a:lnTo>
                      <a:pt x="5772" y="10340"/>
                    </a:lnTo>
                    <a:cubicBezTo>
                      <a:pt x="5737" y="10608"/>
                      <a:pt x="5834" y="10877"/>
                      <a:pt x="6020" y="11027"/>
                    </a:cubicBezTo>
                    <a:cubicBezTo>
                      <a:pt x="6161" y="11140"/>
                      <a:pt x="6297" y="11266"/>
                      <a:pt x="6421" y="11406"/>
                    </a:cubicBezTo>
                    <a:cubicBezTo>
                      <a:pt x="6584" y="11591"/>
                      <a:pt x="6821" y="11645"/>
                      <a:pt x="7026" y="11540"/>
                    </a:cubicBezTo>
                    <a:lnTo>
                      <a:pt x="7697" y="11200"/>
                    </a:lnTo>
                    <a:cubicBezTo>
                      <a:pt x="7714" y="11192"/>
                      <a:pt x="7737" y="11201"/>
                      <a:pt x="7746" y="11220"/>
                    </a:cubicBezTo>
                    <a:lnTo>
                      <a:pt x="8087" y="11960"/>
                    </a:lnTo>
                    <a:cubicBezTo>
                      <a:pt x="8097" y="11980"/>
                      <a:pt x="8092" y="12005"/>
                      <a:pt x="8076" y="12020"/>
                    </a:cubicBezTo>
                    <a:lnTo>
                      <a:pt x="7488" y="12539"/>
                    </a:lnTo>
                    <a:cubicBezTo>
                      <a:pt x="7306" y="12698"/>
                      <a:pt x="7217" y="12974"/>
                      <a:pt x="7263" y="13239"/>
                    </a:cubicBezTo>
                    <a:cubicBezTo>
                      <a:pt x="7297" y="13441"/>
                      <a:pt x="7318" y="13646"/>
                      <a:pt x="7323" y="13852"/>
                    </a:cubicBezTo>
                    <a:cubicBezTo>
                      <a:pt x="7331" y="14122"/>
                      <a:pt x="7470" y="14361"/>
                      <a:pt x="7675" y="14465"/>
                    </a:cubicBezTo>
                    <a:lnTo>
                      <a:pt x="8351" y="14805"/>
                    </a:lnTo>
                    <a:cubicBezTo>
                      <a:pt x="8370" y="14814"/>
                      <a:pt x="8379" y="14835"/>
                      <a:pt x="8373" y="14859"/>
                    </a:cubicBezTo>
                    <a:cubicBezTo>
                      <a:pt x="8373" y="14859"/>
                      <a:pt x="8186" y="15678"/>
                      <a:pt x="8186" y="15678"/>
                    </a:cubicBezTo>
                    <a:cubicBezTo>
                      <a:pt x="8181" y="15700"/>
                      <a:pt x="8161" y="15715"/>
                      <a:pt x="8142" y="15712"/>
                    </a:cubicBezTo>
                    <a:lnTo>
                      <a:pt x="7422" y="15578"/>
                    </a:lnTo>
                    <a:cubicBezTo>
                      <a:pt x="7199" y="15537"/>
                      <a:pt x="6978" y="15655"/>
                      <a:pt x="6856" y="15885"/>
                    </a:cubicBezTo>
                    <a:cubicBezTo>
                      <a:pt x="6763" y="16057"/>
                      <a:pt x="6658" y="16221"/>
                      <a:pt x="6542" y="16371"/>
                    </a:cubicBezTo>
                    <a:cubicBezTo>
                      <a:pt x="6392" y="16569"/>
                      <a:pt x="6347" y="16856"/>
                      <a:pt x="6432" y="17104"/>
                    </a:cubicBezTo>
                    <a:lnTo>
                      <a:pt x="6713" y="17924"/>
                    </a:lnTo>
                    <a:cubicBezTo>
                      <a:pt x="6721" y="17946"/>
                      <a:pt x="6713" y="17972"/>
                      <a:pt x="6696" y="17984"/>
                    </a:cubicBezTo>
                    <a:lnTo>
                      <a:pt x="6086" y="18397"/>
                    </a:lnTo>
                    <a:cubicBezTo>
                      <a:pt x="6070" y="18408"/>
                      <a:pt x="6047" y="18402"/>
                      <a:pt x="6036" y="18384"/>
                    </a:cubicBezTo>
                    <a:lnTo>
                      <a:pt x="5607" y="17664"/>
                    </a:lnTo>
                    <a:cubicBezTo>
                      <a:pt x="5477" y="17444"/>
                      <a:pt x="5254" y="17337"/>
                      <a:pt x="5035" y="17391"/>
                    </a:cubicBezTo>
                    <a:cubicBezTo>
                      <a:pt x="4869" y="17433"/>
                      <a:pt x="4699" y="17458"/>
                      <a:pt x="4529" y="17464"/>
                    </a:cubicBezTo>
                    <a:cubicBezTo>
                      <a:pt x="4307" y="17475"/>
                      <a:pt x="4114" y="17641"/>
                      <a:pt x="4029" y="17891"/>
                    </a:cubicBezTo>
                    <a:lnTo>
                      <a:pt x="3749" y="18710"/>
                    </a:lnTo>
                    <a:cubicBezTo>
                      <a:pt x="3742" y="18732"/>
                      <a:pt x="3723" y="18750"/>
                      <a:pt x="3705" y="18744"/>
                    </a:cubicBezTo>
                    <a:lnTo>
                      <a:pt x="3039" y="18510"/>
                    </a:lnTo>
                    <a:cubicBezTo>
                      <a:pt x="3020" y="18504"/>
                      <a:pt x="3008" y="18481"/>
                      <a:pt x="3012" y="18457"/>
                    </a:cubicBezTo>
                    <a:lnTo>
                      <a:pt x="3127" y="17584"/>
                    </a:lnTo>
                    <a:cubicBezTo>
                      <a:pt x="3163" y="17317"/>
                      <a:pt x="3066" y="17048"/>
                      <a:pt x="2880" y="16898"/>
                    </a:cubicBezTo>
                    <a:cubicBezTo>
                      <a:pt x="2738" y="16785"/>
                      <a:pt x="2602" y="16659"/>
                      <a:pt x="2478" y="16518"/>
                    </a:cubicBezTo>
                    <a:cubicBezTo>
                      <a:pt x="2316" y="16333"/>
                      <a:pt x="2079" y="16280"/>
                      <a:pt x="1873" y="16385"/>
                    </a:cubicBezTo>
                    <a:lnTo>
                      <a:pt x="1197" y="16724"/>
                    </a:lnTo>
                    <a:cubicBezTo>
                      <a:pt x="1179" y="16733"/>
                      <a:pt x="1162" y="16725"/>
                      <a:pt x="1153" y="16704"/>
                    </a:cubicBezTo>
                    <a:lnTo>
                      <a:pt x="812" y="15965"/>
                    </a:lnTo>
                    <a:cubicBezTo>
                      <a:pt x="803" y="15943"/>
                      <a:pt x="808" y="15920"/>
                      <a:pt x="823" y="15905"/>
                    </a:cubicBezTo>
                    <a:lnTo>
                      <a:pt x="1411" y="15385"/>
                    </a:lnTo>
                    <a:cubicBezTo>
                      <a:pt x="1593" y="15227"/>
                      <a:pt x="1682" y="14950"/>
                      <a:pt x="1637" y="14685"/>
                    </a:cubicBezTo>
                    <a:cubicBezTo>
                      <a:pt x="1602" y="14483"/>
                      <a:pt x="1582" y="14279"/>
                      <a:pt x="1576" y="14072"/>
                    </a:cubicBezTo>
                    <a:cubicBezTo>
                      <a:pt x="1569" y="13803"/>
                      <a:pt x="1430" y="13563"/>
                      <a:pt x="1225" y="13459"/>
                    </a:cubicBezTo>
                    <a:lnTo>
                      <a:pt x="548" y="13119"/>
                    </a:lnTo>
                    <a:cubicBezTo>
                      <a:pt x="530" y="13110"/>
                      <a:pt x="521" y="13089"/>
                      <a:pt x="526" y="13066"/>
                    </a:cubicBezTo>
                    <a:lnTo>
                      <a:pt x="719" y="12246"/>
                    </a:lnTo>
                    <a:cubicBezTo>
                      <a:pt x="724" y="12224"/>
                      <a:pt x="738" y="12210"/>
                      <a:pt x="757" y="12213"/>
                    </a:cubicBezTo>
                    <a:lnTo>
                      <a:pt x="1477" y="12353"/>
                    </a:lnTo>
                    <a:cubicBezTo>
                      <a:pt x="1699" y="12396"/>
                      <a:pt x="1921" y="12274"/>
                      <a:pt x="2044" y="12046"/>
                    </a:cubicBezTo>
                    <a:cubicBezTo>
                      <a:pt x="2137" y="11874"/>
                      <a:pt x="2241" y="11716"/>
                      <a:pt x="2357" y="11566"/>
                    </a:cubicBezTo>
                    <a:cubicBezTo>
                      <a:pt x="2508" y="11368"/>
                      <a:pt x="2552" y="11076"/>
                      <a:pt x="2467" y="10827"/>
                    </a:cubicBezTo>
                    <a:lnTo>
                      <a:pt x="2181" y="10014"/>
                    </a:lnTo>
                    <a:cubicBezTo>
                      <a:pt x="2175" y="9991"/>
                      <a:pt x="2186" y="9960"/>
                      <a:pt x="2203" y="9947"/>
                    </a:cubicBezTo>
                    <a:lnTo>
                      <a:pt x="2808" y="9534"/>
                    </a:lnTo>
                    <a:cubicBezTo>
                      <a:pt x="2825" y="9522"/>
                      <a:pt x="2847" y="9528"/>
                      <a:pt x="2858" y="9547"/>
                    </a:cubicBezTo>
                    <a:lnTo>
                      <a:pt x="3292" y="10260"/>
                    </a:lnTo>
                    <a:cubicBezTo>
                      <a:pt x="3423" y="10480"/>
                      <a:pt x="3645" y="10587"/>
                      <a:pt x="3864" y="10533"/>
                    </a:cubicBezTo>
                    <a:cubicBezTo>
                      <a:pt x="4030" y="10491"/>
                      <a:pt x="4200" y="10466"/>
                      <a:pt x="4370" y="10460"/>
                    </a:cubicBezTo>
                    <a:cubicBezTo>
                      <a:pt x="4593" y="10449"/>
                      <a:pt x="4787" y="10277"/>
                      <a:pt x="4870" y="10027"/>
                    </a:cubicBezTo>
                    <a:lnTo>
                      <a:pt x="5151" y="9214"/>
                    </a:lnTo>
                    <a:cubicBezTo>
                      <a:pt x="5158" y="9193"/>
                      <a:pt x="5176" y="9176"/>
                      <a:pt x="5195" y="9181"/>
                    </a:cubicBezTo>
                    <a:close/>
                    <a:moveTo>
                      <a:pt x="15264" y="10627"/>
                    </a:moveTo>
                    <a:cubicBezTo>
                      <a:pt x="13721" y="10627"/>
                      <a:pt x="12470" y="12142"/>
                      <a:pt x="12470" y="14012"/>
                    </a:cubicBezTo>
                    <a:cubicBezTo>
                      <a:pt x="12470" y="15882"/>
                      <a:pt x="13721" y="17398"/>
                      <a:pt x="15264" y="17398"/>
                    </a:cubicBezTo>
                    <a:cubicBezTo>
                      <a:pt x="16807" y="17398"/>
                      <a:pt x="18057" y="15882"/>
                      <a:pt x="18057" y="14012"/>
                    </a:cubicBezTo>
                    <a:cubicBezTo>
                      <a:pt x="18057" y="12142"/>
                      <a:pt x="16807" y="10627"/>
                      <a:pt x="15264" y="10627"/>
                    </a:cubicBezTo>
                    <a:close/>
                    <a:moveTo>
                      <a:pt x="15264" y="11273"/>
                    </a:moveTo>
                    <a:cubicBezTo>
                      <a:pt x="16513" y="11273"/>
                      <a:pt x="17529" y="12499"/>
                      <a:pt x="17529" y="14012"/>
                    </a:cubicBezTo>
                    <a:cubicBezTo>
                      <a:pt x="17529" y="15526"/>
                      <a:pt x="16513" y="16751"/>
                      <a:pt x="15264" y="16751"/>
                    </a:cubicBezTo>
                    <a:cubicBezTo>
                      <a:pt x="14015" y="16751"/>
                      <a:pt x="13004" y="15526"/>
                      <a:pt x="13004" y="14012"/>
                    </a:cubicBezTo>
                    <a:cubicBezTo>
                      <a:pt x="13004" y="12499"/>
                      <a:pt x="14015" y="11273"/>
                      <a:pt x="15264" y="11273"/>
                    </a:cubicBezTo>
                    <a:close/>
                    <a:moveTo>
                      <a:pt x="4546" y="11466"/>
                    </a:moveTo>
                    <a:cubicBezTo>
                      <a:pt x="4020" y="11439"/>
                      <a:pt x="3485" y="11654"/>
                      <a:pt x="3067" y="12120"/>
                    </a:cubicBezTo>
                    <a:cubicBezTo>
                      <a:pt x="3064" y="12123"/>
                      <a:pt x="3064" y="12129"/>
                      <a:pt x="3061" y="12133"/>
                    </a:cubicBezTo>
                    <a:cubicBezTo>
                      <a:pt x="2225" y="13069"/>
                      <a:pt x="2168" y="14651"/>
                      <a:pt x="2940" y="15665"/>
                    </a:cubicBezTo>
                    <a:cubicBezTo>
                      <a:pt x="3713" y="16679"/>
                      <a:pt x="5018" y="16741"/>
                      <a:pt x="5855" y="15805"/>
                    </a:cubicBezTo>
                    <a:cubicBezTo>
                      <a:pt x="6691" y="14869"/>
                      <a:pt x="6743" y="13287"/>
                      <a:pt x="5970" y="12273"/>
                    </a:cubicBezTo>
                    <a:cubicBezTo>
                      <a:pt x="5586" y="11766"/>
                      <a:pt x="5072" y="11494"/>
                      <a:pt x="4546" y="11466"/>
                    </a:cubicBezTo>
                    <a:close/>
                    <a:moveTo>
                      <a:pt x="4513" y="12100"/>
                    </a:moveTo>
                    <a:cubicBezTo>
                      <a:pt x="4904" y="12113"/>
                      <a:pt x="5290" y="12307"/>
                      <a:pt x="5580" y="12679"/>
                    </a:cubicBezTo>
                    <a:cubicBezTo>
                      <a:pt x="6160" y="13424"/>
                      <a:pt x="6134" y="14602"/>
                      <a:pt x="5519" y="15305"/>
                    </a:cubicBezTo>
                    <a:cubicBezTo>
                      <a:pt x="5512" y="15314"/>
                      <a:pt x="5505" y="15323"/>
                      <a:pt x="5497" y="15332"/>
                    </a:cubicBezTo>
                    <a:cubicBezTo>
                      <a:pt x="4883" y="16034"/>
                      <a:pt x="3916" y="15996"/>
                      <a:pt x="3336" y="15252"/>
                    </a:cubicBezTo>
                    <a:cubicBezTo>
                      <a:pt x="2756" y="14507"/>
                      <a:pt x="2782" y="13335"/>
                      <a:pt x="3397" y="12633"/>
                    </a:cubicBezTo>
                    <a:cubicBezTo>
                      <a:pt x="3404" y="12624"/>
                      <a:pt x="3411" y="12615"/>
                      <a:pt x="3419" y="12606"/>
                    </a:cubicBezTo>
                    <a:cubicBezTo>
                      <a:pt x="3726" y="12255"/>
                      <a:pt x="4122" y="12086"/>
                      <a:pt x="4513" y="121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FFFFFF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100"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11627"/>
                  </a:solidFill>
                  <a:effectLst/>
                  <a:uLnTx/>
                  <a:uFillTx/>
                  <a:latin typeface="Poppins" pitchFamily="2" charset="77"/>
                  <a:ea typeface="+mn-ea"/>
                  <a:cs typeface="Poppins" pitchFamily="2" charset="77"/>
                </a:endParaRPr>
              </a:p>
            </p:txBody>
          </p:sp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id="{A414ABFE-0762-0299-CB8C-B79332DF7811}"/>
                  </a:ext>
                </a:extLst>
              </p:cNvPr>
              <p:cNvGrpSpPr/>
              <p:nvPr/>
            </p:nvGrpSpPr>
            <p:grpSpPr>
              <a:xfrm>
                <a:off x="8063763" y="5134046"/>
                <a:ext cx="618056" cy="618056"/>
                <a:chOff x="12264617" y="3634638"/>
                <a:chExt cx="533927" cy="533927"/>
              </a:xfrm>
            </p:grpSpPr>
            <p:sp>
              <p:nvSpPr>
                <p:cNvPr id="45" name="Oval 44">
                  <a:extLst>
                    <a:ext uri="{FF2B5EF4-FFF2-40B4-BE49-F238E27FC236}">
                      <a16:creationId xmlns:a16="http://schemas.microsoft.com/office/drawing/2014/main" id="{283634DC-802A-626F-660C-DA2665748466}"/>
                    </a:ext>
                  </a:extLst>
                </p:cNvPr>
                <p:cNvSpPr/>
                <p:nvPr/>
              </p:nvSpPr>
              <p:spPr>
                <a:xfrm>
                  <a:off x="12264617" y="3634638"/>
                  <a:ext cx="533927" cy="533927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10000"/>
                    </a:lnSpc>
                    <a:spcBef>
                      <a:spcPts val="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Poppins-Regular"/>
                    <a:ea typeface="+mn-ea"/>
                    <a:cs typeface="+mn-cs"/>
                  </a:endParaRPr>
                </a:p>
              </p:txBody>
            </p:sp>
            <p:sp>
              <p:nvSpPr>
                <p:cNvPr id="46" name="L-Shape 24">
                  <a:extLst>
                    <a:ext uri="{FF2B5EF4-FFF2-40B4-BE49-F238E27FC236}">
                      <a16:creationId xmlns:a16="http://schemas.microsoft.com/office/drawing/2014/main" id="{C5E3C897-E486-33E9-8624-0A44C04A0BAC}"/>
                    </a:ext>
                  </a:extLst>
                </p:cNvPr>
                <p:cNvSpPr/>
                <p:nvPr/>
              </p:nvSpPr>
              <p:spPr>
                <a:xfrm rot="8100000" flipH="1">
                  <a:off x="12477376" y="3812738"/>
                  <a:ext cx="184909" cy="184909"/>
                </a:xfrm>
                <a:prstGeom prst="corner">
                  <a:avLst>
                    <a:gd name="adj1" fmla="val 17364"/>
                    <a:gd name="adj2" fmla="val 17364"/>
                  </a:avLst>
                </a:prstGeom>
                <a:solidFill>
                  <a:schemeClr val="bg2">
                    <a:lumMod val="75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Poppins" pitchFamily="2" charset="77"/>
                    <a:ea typeface="+mn-ea"/>
                    <a:cs typeface="Poppins" pitchFamily="2" charset="77"/>
                  </a:endParaRPr>
                </a:p>
              </p:txBody>
            </p:sp>
          </p:grpSp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288489F0-5D2B-75C8-54F4-EF166D3DADD6}"/>
                  </a:ext>
                </a:extLst>
              </p:cNvPr>
              <p:cNvSpPr/>
              <p:nvPr/>
            </p:nvSpPr>
            <p:spPr>
              <a:xfrm>
                <a:off x="7176101" y="2235420"/>
                <a:ext cx="2392804" cy="2392804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84452E47-811E-2F10-9E38-404C5E3B7C84}"/>
                  </a:ext>
                </a:extLst>
              </p:cNvPr>
              <p:cNvSpPr/>
              <p:nvPr/>
            </p:nvSpPr>
            <p:spPr>
              <a:xfrm>
                <a:off x="7380324" y="2452092"/>
                <a:ext cx="1963083" cy="196308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5576163C-4792-717E-59EB-71DFFC59A4D8}"/>
                  </a:ext>
                </a:extLst>
              </p:cNvPr>
              <p:cNvSpPr txBox="1"/>
              <p:nvPr/>
            </p:nvSpPr>
            <p:spPr>
              <a:xfrm>
                <a:off x="7178686" y="3541622"/>
                <a:ext cx="2387634" cy="4631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rgbClr val="F5F5F5">
                        <a:lumMod val="75000"/>
                      </a:srgbClr>
                    </a:solidFill>
                    <a:effectLst/>
                    <a:uLnTx/>
                    <a:uFillTx/>
                    <a:latin typeface="Poppins" pitchFamily="2" charset="77"/>
                    <a:ea typeface="+mn-ea"/>
                    <a:cs typeface="Poppins" pitchFamily="2" charset="77"/>
                  </a:rPr>
                  <a:t>Alignment</a:t>
                </a:r>
              </a:p>
            </p:txBody>
          </p:sp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B33AC97C-6739-24EA-F0EE-BE1AE5EBC112}"/>
                  </a:ext>
                </a:extLst>
              </p:cNvPr>
              <p:cNvSpPr/>
              <p:nvPr/>
            </p:nvSpPr>
            <p:spPr>
              <a:xfrm>
                <a:off x="8007264" y="2825646"/>
                <a:ext cx="719047" cy="719047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pic>
            <p:nvPicPr>
              <p:cNvPr id="58" name="Graphic 57" descr="Triangle Ruler outline">
                <a:extLst>
                  <a:ext uri="{FF2B5EF4-FFF2-40B4-BE49-F238E27FC236}">
                    <a16:creationId xmlns:a16="http://schemas.microsoft.com/office/drawing/2014/main" id="{0D9A9B64-0F4F-6FAC-03FE-919E0EA1DA3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8180948" y="2933689"/>
                <a:ext cx="451893" cy="451893"/>
              </a:xfrm>
              <a:prstGeom prst="rect">
                <a:avLst/>
              </a:prstGeom>
            </p:spPr>
          </p:pic>
        </p:grpSp>
        <p:pic>
          <p:nvPicPr>
            <p:cNvPr id="66" name="Picture Placeholder 11">
              <a:extLst>
                <a:ext uri="{FF2B5EF4-FFF2-40B4-BE49-F238E27FC236}">
                  <a16:creationId xmlns:a16="http://schemas.microsoft.com/office/drawing/2014/main" id="{16B82A4C-AAD5-BF61-C542-7BC7C154C98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55000"/>
            </a:blip>
            <a:srcRect l="42126" r="27"/>
            <a:stretch/>
          </p:blipFill>
          <p:spPr>
            <a:xfrm>
              <a:off x="5135467" y="0"/>
              <a:ext cx="7056533" cy="6858000"/>
            </a:xfrm>
            <a:prstGeom prst="rect">
              <a:avLst/>
            </a:prstGeom>
            <a:noFill/>
          </p:spPr>
        </p:pic>
      </p:grp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DE28C36-34EB-83FA-F481-3E1DC1F0B552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E71DB5-5680-5541-BB1B-1B8E18C31C82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 Light" pitchFamily="2" charset="77"/>
                <a:ea typeface="+mn-ea"/>
                <a:cs typeface="Poppins Light" pitchFamily="2" charset="77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GB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 Light" pitchFamily="2" charset="77"/>
              <a:ea typeface="+mn-ea"/>
              <a:cs typeface="Poppins Light" pitchFamily="2" charset="77"/>
            </a:endParaRPr>
          </a:p>
        </p:txBody>
      </p:sp>
      <p:sp>
        <p:nvSpPr>
          <p:cNvPr id="65" name="Freeform 64">
            <a:extLst>
              <a:ext uri="{FF2B5EF4-FFF2-40B4-BE49-F238E27FC236}">
                <a16:creationId xmlns:a16="http://schemas.microsoft.com/office/drawing/2014/main" id="{DC81FA26-4DE9-AD56-5313-7B8F43697E68}"/>
              </a:ext>
            </a:extLst>
          </p:cNvPr>
          <p:cNvSpPr/>
          <p:nvPr/>
        </p:nvSpPr>
        <p:spPr>
          <a:xfrm>
            <a:off x="5348955" y="383618"/>
            <a:ext cx="2979005" cy="2977535"/>
          </a:xfrm>
          <a:custGeom>
            <a:avLst/>
            <a:gdLst>
              <a:gd name="connsiteX0" fmla="*/ 2977532 w 2979005"/>
              <a:gd name="connsiteY0" fmla="*/ 0 h 2977535"/>
              <a:gd name="connsiteX1" fmla="*/ 2977532 w 2979005"/>
              <a:gd name="connsiteY1" fmla="*/ 165166 h 2977535"/>
              <a:gd name="connsiteX2" fmla="*/ 2979005 w 2979005"/>
              <a:gd name="connsiteY2" fmla="*/ 165166 h 2977535"/>
              <a:gd name="connsiteX3" fmla="*/ 2979005 w 2979005"/>
              <a:gd name="connsiteY3" fmla="*/ 702206 h 2977535"/>
              <a:gd name="connsiteX4" fmla="*/ 2966201 w 2979005"/>
              <a:gd name="connsiteY4" fmla="*/ 703496 h 2977535"/>
              <a:gd name="connsiteX5" fmla="*/ 2719453 w 2979005"/>
              <a:gd name="connsiteY5" fmla="*/ 1006246 h 2977535"/>
              <a:gd name="connsiteX6" fmla="*/ 2966201 w 2979005"/>
              <a:gd name="connsiteY6" fmla="*/ 1308996 h 2977535"/>
              <a:gd name="connsiteX7" fmla="*/ 2977532 w 2979005"/>
              <a:gd name="connsiteY7" fmla="*/ 1310138 h 2977535"/>
              <a:gd name="connsiteX8" fmla="*/ 2977532 w 2979005"/>
              <a:gd name="connsiteY8" fmla="*/ 1401935 h 2977535"/>
              <a:gd name="connsiteX9" fmla="*/ 2977533 w 2979005"/>
              <a:gd name="connsiteY9" fmla="*/ 1401935 h 2977535"/>
              <a:gd name="connsiteX10" fmla="*/ 2977533 w 2979005"/>
              <a:gd name="connsiteY10" fmla="*/ 1749415 h 2977535"/>
              <a:gd name="connsiteX11" fmla="*/ 2898771 w 2979005"/>
              <a:gd name="connsiteY11" fmla="*/ 1753391 h 2977535"/>
              <a:gd name="connsiteX12" fmla="*/ 1738959 w 2979005"/>
              <a:gd name="connsiteY12" fmla="*/ 2913203 h 2977535"/>
              <a:gd name="connsiteX13" fmla="*/ 1735711 w 2979005"/>
              <a:gd name="connsiteY13" fmla="*/ 2977535 h 2977535"/>
              <a:gd name="connsiteX14" fmla="*/ 1417409 w 2979005"/>
              <a:gd name="connsiteY14" fmla="*/ 2977535 h 2977535"/>
              <a:gd name="connsiteX15" fmla="*/ 1417409 w 2979005"/>
              <a:gd name="connsiteY15" fmla="*/ 2977534 h 2977535"/>
              <a:gd name="connsiteX16" fmla="*/ 1292263 w 2979005"/>
              <a:gd name="connsiteY16" fmla="*/ 2977534 h 2977535"/>
              <a:gd name="connsiteX17" fmla="*/ 955601 w 2979005"/>
              <a:gd name="connsiteY17" fmla="*/ 2977534 h 2977535"/>
              <a:gd name="connsiteX18" fmla="*/ 443472 w 2979005"/>
              <a:gd name="connsiteY18" fmla="*/ 2977534 h 2977535"/>
              <a:gd name="connsiteX19" fmla="*/ 179041 w 2979005"/>
              <a:gd name="connsiteY19" fmla="*/ 2977534 h 2977535"/>
              <a:gd name="connsiteX20" fmla="*/ 0 w 2979005"/>
              <a:gd name="connsiteY20" fmla="*/ 2977534 h 2977535"/>
              <a:gd name="connsiteX21" fmla="*/ 2977532 w 2979005"/>
              <a:gd name="connsiteY21" fmla="*/ 0 h 2977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979005" h="2977535">
                <a:moveTo>
                  <a:pt x="2977532" y="0"/>
                </a:moveTo>
                <a:lnTo>
                  <a:pt x="2977532" y="165166"/>
                </a:lnTo>
                <a:lnTo>
                  <a:pt x="2979005" y="165166"/>
                </a:lnTo>
                <a:lnTo>
                  <a:pt x="2979005" y="702206"/>
                </a:lnTo>
                <a:lnTo>
                  <a:pt x="2966201" y="703496"/>
                </a:lnTo>
                <a:cubicBezTo>
                  <a:pt x="2825383" y="732312"/>
                  <a:pt x="2719453" y="856909"/>
                  <a:pt x="2719453" y="1006246"/>
                </a:cubicBezTo>
                <a:cubicBezTo>
                  <a:pt x="2719453" y="1155583"/>
                  <a:pt x="2825383" y="1280180"/>
                  <a:pt x="2966201" y="1308996"/>
                </a:cubicBezTo>
                <a:lnTo>
                  <a:pt x="2977532" y="1310138"/>
                </a:lnTo>
                <a:lnTo>
                  <a:pt x="2977532" y="1401935"/>
                </a:lnTo>
                <a:lnTo>
                  <a:pt x="2977533" y="1401935"/>
                </a:lnTo>
                <a:lnTo>
                  <a:pt x="2977533" y="1749415"/>
                </a:lnTo>
                <a:lnTo>
                  <a:pt x="2898771" y="1753391"/>
                </a:lnTo>
                <a:cubicBezTo>
                  <a:pt x="2287235" y="1815497"/>
                  <a:pt x="1801064" y="2301667"/>
                  <a:pt x="1738959" y="2913203"/>
                </a:cubicBezTo>
                <a:lnTo>
                  <a:pt x="1735711" y="2977535"/>
                </a:lnTo>
                <a:lnTo>
                  <a:pt x="1417409" y="2977535"/>
                </a:lnTo>
                <a:lnTo>
                  <a:pt x="1417409" y="2977534"/>
                </a:lnTo>
                <a:lnTo>
                  <a:pt x="1292263" y="2977534"/>
                </a:lnTo>
                <a:lnTo>
                  <a:pt x="955601" y="2977534"/>
                </a:lnTo>
                <a:lnTo>
                  <a:pt x="443472" y="2977534"/>
                </a:lnTo>
                <a:lnTo>
                  <a:pt x="179041" y="2977534"/>
                </a:lnTo>
                <a:lnTo>
                  <a:pt x="0" y="2977534"/>
                </a:lnTo>
                <a:cubicBezTo>
                  <a:pt x="0" y="1333088"/>
                  <a:pt x="1333086" y="0"/>
                  <a:pt x="2977532" y="0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rIns="72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E219050-4D1F-68EB-1C84-5CD0361E20D4}"/>
              </a:ext>
            </a:extLst>
          </p:cNvPr>
          <p:cNvSpPr txBox="1"/>
          <p:nvPr/>
        </p:nvSpPr>
        <p:spPr>
          <a:xfrm rot="18864559">
            <a:off x="6168998" y="1924337"/>
            <a:ext cx="2108973" cy="583264"/>
          </a:xfrm>
          <a:prstGeom prst="rect">
            <a:avLst/>
          </a:prstGeom>
          <a:noFill/>
        </p:spPr>
        <p:txBody>
          <a:bodyPr wrap="none" rtlCol="0" anchor="ctr">
            <a:prstTxWarp prst="textArchUp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Audiencia</a:t>
            </a: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49F9622D-7541-3030-A561-430FA795B8BD}"/>
              </a:ext>
            </a:extLst>
          </p:cNvPr>
          <p:cNvSpPr/>
          <p:nvPr/>
        </p:nvSpPr>
        <p:spPr>
          <a:xfrm>
            <a:off x="5348955" y="383619"/>
            <a:ext cx="2979005" cy="2977534"/>
          </a:xfrm>
          <a:custGeom>
            <a:avLst/>
            <a:gdLst>
              <a:gd name="connsiteX0" fmla="*/ 2572233 w 2573506"/>
              <a:gd name="connsiteY0" fmla="*/ 0 h 2572235"/>
              <a:gd name="connsiteX1" fmla="*/ 2572233 w 2573506"/>
              <a:gd name="connsiteY1" fmla="*/ 142684 h 2572235"/>
              <a:gd name="connsiteX2" fmla="*/ 2573506 w 2573506"/>
              <a:gd name="connsiteY2" fmla="*/ 142684 h 2572235"/>
              <a:gd name="connsiteX3" fmla="*/ 2573506 w 2573506"/>
              <a:gd name="connsiteY3" fmla="*/ 238705 h 2572235"/>
              <a:gd name="connsiteX4" fmla="*/ 2367556 w 2573506"/>
              <a:gd name="connsiteY4" fmla="*/ 249105 h 2572235"/>
              <a:gd name="connsiteX5" fmla="*/ 237850 w 2573506"/>
              <a:gd name="connsiteY5" fmla="*/ 2378811 h 2572235"/>
              <a:gd name="connsiteX6" fmla="*/ 228083 w 2573506"/>
              <a:gd name="connsiteY6" fmla="*/ 2572235 h 2572235"/>
              <a:gd name="connsiteX7" fmla="*/ 154670 w 2573506"/>
              <a:gd name="connsiteY7" fmla="*/ 2572235 h 2572235"/>
              <a:gd name="connsiteX8" fmla="*/ 0 w 2573506"/>
              <a:gd name="connsiteY8" fmla="*/ 2572235 h 2572235"/>
              <a:gd name="connsiteX9" fmla="*/ 2572233 w 2573506"/>
              <a:gd name="connsiteY9" fmla="*/ 0 h 2572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73506" h="2572235">
                <a:moveTo>
                  <a:pt x="2572233" y="0"/>
                </a:moveTo>
                <a:lnTo>
                  <a:pt x="2572233" y="142684"/>
                </a:lnTo>
                <a:lnTo>
                  <a:pt x="2573506" y="142684"/>
                </a:lnTo>
                <a:lnTo>
                  <a:pt x="2573506" y="238705"/>
                </a:lnTo>
                <a:lnTo>
                  <a:pt x="2367556" y="249105"/>
                </a:lnTo>
                <a:cubicBezTo>
                  <a:pt x="1244622" y="363145"/>
                  <a:pt x="351890" y="1255877"/>
                  <a:pt x="237850" y="2378811"/>
                </a:cubicBezTo>
                <a:lnTo>
                  <a:pt x="228083" y="2572235"/>
                </a:lnTo>
                <a:lnTo>
                  <a:pt x="154670" y="2572235"/>
                </a:lnTo>
                <a:lnTo>
                  <a:pt x="0" y="2572235"/>
                </a:lnTo>
                <a:cubicBezTo>
                  <a:pt x="0" y="1151629"/>
                  <a:pt x="1151628" y="0"/>
                  <a:pt x="2572233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rIns="72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6F5FF41-41F7-9551-6839-5ACE44B0EA57}"/>
              </a:ext>
            </a:extLst>
          </p:cNvPr>
          <p:cNvSpPr/>
          <p:nvPr/>
        </p:nvSpPr>
        <p:spPr>
          <a:xfrm>
            <a:off x="5991310" y="980128"/>
            <a:ext cx="719047" cy="719047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11" name="Google Shape;1138;p39">
            <a:extLst>
              <a:ext uri="{FF2B5EF4-FFF2-40B4-BE49-F238E27FC236}">
                <a16:creationId xmlns:a16="http://schemas.microsoft.com/office/drawing/2014/main" id="{EEC46C39-8577-0696-2AF7-B4894F09B623}"/>
              </a:ext>
            </a:extLst>
          </p:cNvPr>
          <p:cNvSpPr>
            <a:spLocks noChangeAspect="1"/>
          </p:cNvSpPr>
          <p:nvPr/>
        </p:nvSpPr>
        <p:spPr>
          <a:xfrm>
            <a:off x="6098486" y="1168721"/>
            <a:ext cx="504693" cy="341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5" h="21600" extrusionOk="0">
                <a:moveTo>
                  <a:pt x="10775" y="0"/>
                </a:moveTo>
                <a:cubicBezTo>
                  <a:pt x="8891" y="0"/>
                  <a:pt x="7365" y="2267"/>
                  <a:pt x="7365" y="5054"/>
                </a:cubicBezTo>
                <a:cubicBezTo>
                  <a:pt x="7365" y="7841"/>
                  <a:pt x="8891" y="10098"/>
                  <a:pt x="10775" y="10098"/>
                </a:cubicBezTo>
                <a:cubicBezTo>
                  <a:pt x="12659" y="10098"/>
                  <a:pt x="14185" y="7841"/>
                  <a:pt x="14185" y="5054"/>
                </a:cubicBezTo>
                <a:cubicBezTo>
                  <a:pt x="14185" y="2267"/>
                  <a:pt x="12659" y="0"/>
                  <a:pt x="10775" y="0"/>
                </a:cubicBezTo>
                <a:close/>
                <a:moveTo>
                  <a:pt x="10775" y="920"/>
                </a:moveTo>
                <a:cubicBezTo>
                  <a:pt x="12316" y="920"/>
                  <a:pt x="13569" y="2774"/>
                  <a:pt x="13569" y="5054"/>
                </a:cubicBezTo>
                <a:cubicBezTo>
                  <a:pt x="13569" y="7334"/>
                  <a:pt x="12316" y="9179"/>
                  <a:pt x="10775" y="9179"/>
                </a:cubicBezTo>
                <a:cubicBezTo>
                  <a:pt x="9233" y="9179"/>
                  <a:pt x="7987" y="7334"/>
                  <a:pt x="7987" y="5054"/>
                </a:cubicBezTo>
                <a:cubicBezTo>
                  <a:pt x="7987" y="2774"/>
                  <a:pt x="9233" y="920"/>
                  <a:pt x="10775" y="920"/>
                </a:cubicBezTo>
                <a:close/>
                <a:moveTo>
                  <a:pt x="4083" y="3907"/>
                </a:moveTo>
                <a:cubicBezTo>
                  <a:pt x="2817" y="3905"/>
                  <a:pt x="1790" y="5418"/>
                  <a:pt x="1789" y="7292"/>
                </a:cubicBezTo>
                <a:cubicBezTo>
                  <a:pt x="1788" y="9165"/>
                  <a:pt x="2810" y="10685"/>
                  <a:pt x="4077" y="10686"/>
                </a:cubicBezTo>
                <a:cubicBezTo>
                  <a:pt x="5344" y="10687"/>
                  <a:pt x="6371" y="9175"/>
                  <a:pt x="6372" y="7301"/>
                </a:cubicBezTo>
                <a:cubicBezTo>
                  <a:pt x="6372" y="7300"/>
                  <a:pt x="6372" y="7293"/>
                  <a:pt x="6372" y="7292"/>
                </a:cubicBezTo>
                <a:cubicBezTo>
                  <a:pt x="6370" y="5420"/>
                  <a:pt x="5348" y="3909"/>
                  <a:pt x="4083" y="3907"/>
                </a:cubicBezTo>
                <a:close/>
                <a:moveTo>
                  <a:pt x="17479" y="3907"/>
                </a:moveTo>
                <a:cubicBezTo>
                  <a:pt x="16212" y="3907"/>
                  <a:pt x="15184" y="5418"/>
                  <a:pt x="15184" y="7292"/>
                </a:cubicBezTo>
                <a:cubicBezTo>
                  <a:pt x="15184" y="9165"/>
                  <a:pt x="16212" y="10686"/>
                  <a:pt x="17479" y="10686"/>
                </a:cubicBezTo>
                <a:cubicBezTo>
                  <a:pt x="18746" y="10686"/>
                  <a:pt x="19774" y="9165"/>
                  <a:pt x="19774" y="7292"/>
                </a:cubicBezTo>
                <a:cubicBezTo>
                  <a:pt x="19772" y="5417"/>
                  <a:pt x="18745" y="3908"/>
                  <a:pt x="17479" y="3907"/>
                </a:cubicBezTo>
                <a:close/>
                <a:moveTo>
                  <a:pt x="4077" y="4817"/>
                </a:moveTo>
                <a:cubicBezTo>
                  <a:pt x="5001" y="4816"/>
                  <a:pt x="5749" y="5925"/>
                  <a:pt x="5750" y="7292"/>
                </a:cubicBezTo>
                <a:cubicBezTo>
                  <a:pt x="5749" y="8659"/>
                  <a:pt x="5006" y="9764"/>
                  <a:pt x="4083" y="9766"/>
                </a:cubicBezTo>
                <a:cubicBezTo>
                  <a:pt x="3159" y="9768"/>
                  <a:pt x="2405" y="8659"/>
                  <a:pt x="2404" y="7292"/>
                </a:cubicBezTo>
                <a:cubicBezTo>
                  <a:pt x="2403" y="5925"/>
                  <a:pt x="3153" y="4818"/>
                  <a:pt x="4077" y="4817"/>
                </a:cubicBezTo>
                <a:close/>
                <a:moveTo>
                  <a:pt x="17479" y="4817"/>
                </a:moveTo>
                <a:cubicBezTo>
                  <a:pt x="18403" y="4817"/>
                  <a:pt x="19152" y="5925"/>
                  <a:pt x="19152" y="7292"/>
                </a:cubicBezTo>
                <a:cubicBezTo>
                  <a:pt x="19151" y="8658"/>
                  <a:pt x="18403" y="9765"/>
                  <a:pt x="17479" y="9766"/>
                </a:cubicBezTo>
                <a:cubicBezTo>
                  <a:pt x="16555" y="9766"/>
                  <a:pt x="15806" y="8659"/>
                  <a:pt x="15806" y="7292"/>
                </a:cubicBezTo>
                <a:cubicBezTo>
                  <a:pt x="15806" y="5925"/>
                  <a:pt x="16555" y="4817"/>
                  <a:pt x="17479" y="4817"/>
                </a:cubicBezTo>
                <a:close/>
                <a:moveTo>
                  <a:pt x="10775" y="11246"/>
                </a:moveTo>
                <a:cubicBezTo>
                  <a:pt x="9400" y="11246"/>
                  <a:pt x="8026" y="11950"/>
                  <a:pt x="6916" y="13360"/>
                </a:cubicBezTo>
                <a:cubicBezTo>
                  <a:pt x="6174" y="12202"/>
                  <a:pt x="5143" y="11536"/>
                  <a:pt x="4064" y="11521"/>
                </a:cubicBezTo>
                <a:cubicBezTo>
                  <a:pt x="2059" y="11521"/>
                  <a:pt x="280" y="13959"/>
                  <a:pt x="7" y="17068"/>
                </a:cubicBezTo>
                <a:cubicBezTo>
                  <a:pt x="-22" y="17394"/>
                  <a:pt x="47" y="17720"/>
                  <a:pt x="193" y="17968"/>
                </a:cubicBezTo>
                <a:cubicBezTo>
                  <a:pt x="336" y="18207"/>
                  <a:pt x="541" y="18346"/>
                  <a:pt x="757" y="18348"/>
                </a:cubicBezTo>
                <a:lnTo>
                  <a:pt x="4692" y="18348"/>
                </a:lnTo>
                <a:cubicBezTo>
                  <a:pt x="4593" y="18844"/>
                  <a:pt x="4519" y="19352"/>
                  <a:pt x="4474" y="19865"/>
                </a:cubicBezTo>
                <a:cubicBezTo>
                  <a:pt x="4435" y="20307"/>
                  <a:pt x="4527" y="20751"/>
                  <a:pt x="4724" y="21088"/>
                </a:cubicBezTo>
                <a:cubicBezTo>
                  <a:pt x="4917" y="21413"/>
                  <a:pt x="5195" y="21600"/>
                  <a:pt x="5487" y="21600"/>
                </a:cubicBezTo>
                <a:lnTo>
                  <a:pt x="16063" y="21600"/>
                </a:lnTo>
                <a:cubicBezTo>
                  <a:pt x="16355" y="21600"/>
                  <a:pt x="16633" y="21413"/>
                  <a:pt x="16825" y="21088"/>
                </a:cubicBezTo>
                <a:cubicBezTo>
                  <a:pt x="17023" y="20751"/>
                  <a:pt x="17114" y="20307"/>
                  <a:pt x="17075" y="19865"/>
                </a:cubicBezTo>
                <a:cubicBezTo>
                  <a:pt x="17030" y="19352"/>
                  <a:pt x="16957" y="18844"/>
                  <a:pt x="16857" y="18348"/>
                </a:cubicBezTo>
                <a:lnTo>
                  <a:pt x="20799" y="18348"/>
                </a:lnTo>
                <a:cubicBezTo>
                  <a:pt x="21015" y="18346"/>
                  <a:pt x="21220" y="18208"/>
                  <a:pt x="21363" y="17968"/>
                </a:cubicBezTo>
                <a:cubicBezTo>
                  <a:pt x="21509" y="17720"/>
                  <a:pt x="21578" y="17394"/>
                  <a:pt x="21549" y="17068"/>
                </a:cubicBezTo>
                <a:cubicBezTo>
                  <a:pt x="21276" y="13959"/>
                  <a:pt x="19490" y="11521"/>
                  <a:pt x="17485" y="11521"/>
                </a:cubicBezTo>
                <a:cubicBezTo>
                  <a:pt x="16407" y="11536"/>
                  <a:pt x="15376" y="12202"/>
                  <a:pt x="14633" y="13360"/>
                </a:cubicBezTo>
                <a:cubicBezTo>
                  <a:pt x="13523" y="11950"/>
                  <a:pt x="12149" y="11246"/>
                  <a:pt x="10775" y="11246"/>
                </a:cubicBezTo>
                <a:close/>
                <a:moveTo>
                  <a:pt x="10775" y="12165"/>
                </a:moveTo>
                <a:cubicBezTo>
                  <a:pt x="13578" y="12165"/>
                  <a:pt x="16075" y="15602"/>
                  <a:pt x="16460" y="19979"/>
                </a:cubicBezTo>
                <a:cubicBezTo>
                  <a:pt x="16475" y="20160"/>
                  <a:pt x="16439" y="20343"/>
                  <a:pt x="16357" y="20481"/>
                </a:cubicBezTo>
                <a:cubicBezTo>
                  <a:pt x="16283" y="20608"/>
                  <a:pt x="16176" y="20690"/>
                  <a:pt x="16063" y="20690"/>
                </a:cubicBezTo>
                <a:lnTo>
                  <a:pt x="5487" y="20690"/>
                </a:lnTo>
                <a:cubicBezTo>
                  <a:pt x="5373" y="20690"/>
                  <a:pt x="5267" y="20608"/>
                  <a:pt x="5192" y="20481"/>
                </a:cubicBezTo>
                <a:cubicBezTo>
                  <a:pt x="5111" y="20343"/>
                  <a:pt x="5074" y="20160"/>
                  <a:pt x="5090" y="19979"/>
                </a:cubicBezTo>
                <a:cubicBezTo>
                  <a:pt x="5474" y="15595"/>
                  <a:pt x="7971" y="12165"/>
                  <a:pt x="10775" y="12165"/>
                </a:cubicBezTo>
                <a:close/>
                <a:moveTo>
                  <a:pt x="4064" y="12440"/>
                </a:moveTo>
                <a:cubicBezTo>
                  <a:pt x="4968" y="12456"/>
                  <a:pt x="5831" y="13009"/>
                  <a:pt x="6455" y="13976"/>
                </a:cubicBezTo>
                <a:cubicBezTo>
                  <a:pt x="5784" y="14959"/>
                  <a:pt x="5255" y="16131"/>
                  <a:pt x="4904" y="17428"/>
                </a:cubicBezTo>
                <a:cubicBezTo>
                  <a:pt x="4904" y="17428"/>
                  <a:pt x="757" y="17428"/>
                  <a:pt x="757" y="17428"/>
                </a:cubicBezTo>
                <a:cubicBezTo>
                  <a:pt x="719" y="17428"/>
                  <a:pt x="678" y="17405"/>
                  <a:pt x="654" y="17362"/>
                </a:cubicBezTo>
                <a:cubicBezTo>
                  <a:pt x="625" y="17314"/>
                  <a:pt x="616" y="17255"/>
                  <a:pt x="622" y="17191"/>
                </a:cubicBezTo>
                <a:cubicBezTo>
                  <a:pt x="855" y="14528"/>
                  <a:pt x="2365" y="12440"/>
                  <a:pt x="4064" y="12440"/>
                </a:cubicBezTo>
                <a:close/>
                <a:moveTo>
                  <a:pt x="17485" y="12440"/>
                </a:moveTo>
                <a:cubicBezTo>
                  <a:pt x="19191" y="12440"/>
                  <a:pt x="20695" y="14518"/>
                  <a:pt x="20927" y="17181"/>
                </a:cubicBezTo>
                <a:cubicBezTo>
                  <a:pt x="20935" y="17244"/>
                  <a:pt x="20923" y="17313"/>
                  <a:pt x="20895" y="17362"/>
                </a:cubicBezTo>
                <a:cubicBezTo>
                  <a:pt x="20871" y="17405"/>
                  <a:pt x="20837" y="17428"/>
                  <a:pt x="20799" y="17428"/>
                </a:cubicBezTo>
                <a:lnTo>
                  <a:pt x="16646" y="17428"/>
                </a:lnTo>
                <a:cubicBezTo>
                  <a:pt x="16294" y="16131"/>
                  <a:pt x="15766" y="14959"/>
                  <a:pt x="15095" y="13976"/>
                </a:cubicBezTo>
                <a:cubicBezTo>
                  <a:pt x="15718" y="13009"/>
                  <a:pt x="16582" y="12456"/>
                  <a:pt x="17485" y="12440"/>
                </a:cubicBezTo>
                <a:close/>
              </a:path>
            </a:pathLst>
          </a:cu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00"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11627"/>
              </a:solidFill>
              <a:effectLst/>
              <a:uLnTx/>
              <a:uFillTx/>
              <a:latin typeface="Poppins" pitchFamily="2" charset="77"/>
              <a:ea typeface="+mn-ea"/>
              <a:cs typeface="Poppins" pitchFamily="2" charset="77"/>
            </a:endParaRP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B634D7D8-E204-DE55-DE3E-C5EEB8F51A57}"/>
              </a:ext>
            </a:extLst>
          </p:cNvPr>
          <p:cNvGrpSpPr/>
          <p:nvPr/>
        </p:nvGrpSpPr>
        <p:grpSpPr>
          <a:xfrm>
            <a:off x="643854" y="2414503"/>
            <a:ext cx="4397561" cy="1550914"/>
            <a:chOff x="643854" y="2056730"/>
            <a:chExt cx="4397561" cy="1550914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6A1F09CD-4C44-3F3D-44B9-1DB248A9F145}"/>
                </a:ext>
              </a:extLst>
            </p:cNvPr>
            <p:cNvGrpSpPr/>
            <p:nvPr/>
          </p:nvGrpSpPr>
          <p:grpSpPr>
            <a:xfrm>
              <a:off x="643854" y="2056730"/>
              <a:ext cx="4397561" cy="1550914"/>
              <a:chOff x="643854" y="2015235"/>
              <a:chExt cx="4397561" cy="1550914"/>
            </a:xfrm>
          </p:grpSpPr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9EB95E92-2E29-C55E-3483-94E6925511DA}"/>
                  </a:ext>
                </a:extLst>
              </p:cNvPr>
              <p:cNvSpPr txBox="1"/>
              <p:nvPr/>
            </p:nvSpPr>
            <p:spPr>
              <a:xfrm>
                <a:off x="692283" y="3213232"/>
                <a:ext cx="4285508" cy="35291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 Light" pitchFamily="2" charset="77"/>
                  <a:ea typeface="+mn-ea"/>
                  <a:cs typeface="Poppins Light" pitchFamily="2" charset="77"/>
                </a:endParaRPr>
              </a:p>
            </p:txBody>
          </p:sp>
          <p:cxnSp>
            <p:nvCxnSpPr>
              <p:cNvPr id="6" name="Straight Connector 5">
                <a:extLst>
                  <a:ext uri="{FF2B5EF4-FFF2-40B4-BE49-F238E27FC236}">
                    <a16:creationId xmlns:a16="http://schemas.microsoft.com/office/drawing/2014/main" id="{14A38A3E-D8F8-B41D-87A0-045CA93DB798}"/>
                  </a:ext>
                </a:extLst>
              </p:cNvPr>
              <p:cNvCxnSpPr/>
              <p:nvPr/>
            </p:nvCxnSpPr>
            <p:spPr>
              <a:xfrm>
                <a:off x="776541" y="2987486"/>
                <a:ext cx="4264874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accent2"/>
                    </a:gs>
                    <a:gs pos="99000">
                      <a:schemeClr val="tx2"/>
                    </a:gs>
                  </a:gsLst>
                  <a:lin ang="0" scaled="1"/>
                  <a:tileRect/>
                </a:gra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48970D3F-F51E-0E8A-E1A8-DF586CFBB78D}"/>
                  </a:ext>
                </a:extLst>
              </p:cNvPr>
              <p:cNvSpPr txBox="1"/>
              <p:nvPr/>
            </p:nvSpPr>
            <p:spPr>
              <a:xfrm>
                <a:off x="643854" y="2015235"/>
                <a:ext cx="4285508" cy="92333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54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Poppins Thin" pitchFamily="2" charset="77"/>
                    <a:ea typeface="+mn-ea"/>
                    <a:cs typeface="Poppins Thin" pitchFamily="2" charset="77"/>
                  </a:rPr>
                  <a:t>02 -</a:t>
                </a: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FDC1B048-AC99-8492-B011-7DE3281CEC57}"/>
                </a:ext>
              </a:extLst>
            </p:cNvPr>
            <p:cNvGrpSpPr/>
            <p:nvPr/>
          </p:nvGrpSpPr>
          <p:grpSpPr>
            <a:xfrm>
              <a:off x="2119748" y="2153058"/>
              <a:ext cx="2699701" cy="598067"/>
              <a:chOff x="1940295" y="2112018"/>
              <a:chExt cx="2699701" cy="598067"/>
            </a:xfrm>
          </p:grpSpPr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9815F8F1-D5E3-F328-44A2-0E5EFD87C078}"/>
                  </a:ext>
                </a:extLst>
              </p:cNvPr>
              <p:cNvSpPr/>
              <p:nvPr/>
            </p:nvSpPr>
            <p:spPr>
              <a:xfrm>
                <a:off x="1940295" y="2112018"/>
                <a:ext cx="598067" cy="598067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109399FD-F17A-50ED-ADB6-C05B139A9B2E}"/>
                  </a:ext>
                </a:extLst>
              </p:cNvPr>
              <p:cNvSpPr txBox="1"/>
              <p:nvPr/>
            </p:nvSpPr>
            <p:spPr>
              <a:xfrm>
                <a:off x="2568595" y="2149441"/>
                <a:ext cx="2071401" cy="523220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1" i="0" u="none" strike="noStrike" kern="0" cap="none" spc="0" normalizeH="0" baseline="0" noProof="0">
                    <a:ln>
                      <a:noFill/>
                    </a:ln>
                    <a:solidFill>
                      <a:srgbClr val="00BCFF"/>
                    </a:solidFill>
                    <a:effectLst/>
                    <a:uLnTx/>
                    <a:uFillTx/>
                    <a:latin typeface="Poppins-SemiBold"/>
                    <a:ea typeface="+mn-ea"/>
                    <a:cs typeface="+mn-cs"/>
                  </a:rPr>
                  <a:t>Audiencia</a:t>
                </a:r>
              </a:p>
            </p:txBody>
          </p:sp>
        </p:grpSp>
        <p:sp>
          <p:nvSpPr>
            <p:cNvPr id="35" name="Google Shape;1138;p39">
              <a:extLst>
                <a:ext uri="{FF2B5EF4-FFF2-40B4-BE49-F238E27FC236}">
                  <a16:creationId xmlns:a16="http://schemas.microsoft.com/office/drawing/2014/main" id="{28845290-A88A-0FDF-15F0-2D79C773543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28385" y="2320041"/>
              <a:ext cx="389895" cy="2641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5" h="21600" extrusionOk="0">
                  <a:moveTo>
                    <a:pt x="10775" y="0"/>
                  </a:moveTo>
                  <a:cubicBezTo>
                    <a:pt x="8891" y="0"/>
                    <a:pt x="7365" y="2267"/>
                    <a:pt x="7365" y="5054"/>
                  </a:cubicBezTo>
                  <a:cubicBezTo>
                    <a:pt x="7365" y="7841"/>
                    <a:pt x="8891" y="10098"/>
                    <a:pt x="10775" y="10098"/>
                  </a:cubicBezTo>
                  <a:cubicBezTo>
                    <a:pt x="12659" y="10098"/>
                    <a:pt x="14185" y="7841"/>
                    <a:pt x="14185" y="5054"/>
                  </a:cubicBezTo>
                  <a:cubicBezTo>
                    <a:pt x="14185" y="2267"/>
                    <a:pt x="12659" y="0"/>
                    <a:pt x="10775" y="0"/>
                  </a:cubicBezTo>
                  <a:close/>
                  <a:moveTo>
                    <a:pt x="10775" y="920"/>
                  </a:moveTo>
                  <a:cubicBezTo>
                    <a:pt x="12316" y="920"/>
                    <a:pt x="13569" y="2774"/>
                    <a:pt x="13569" y="5054"/>
                  </a:cubicBezTo>
                  <a:cubicBezTo>
                    <a:pt x="13569" y="7334"/>
                    <a:pt x="12316" y="9179"/>
                    <a:pt x="10775" y="9179"/>
                  </a:cubicBezTo>
                  <a:cubicBezTo>
                    <a:pt x="9233" y="9179"/>
                    <a:pt x="7987" y="7334"/>
                    <a:pt x="7987" y="5054"/>
                  </a:cubicBezTo>
                  <a:cubicBezTo>
                    <a:pt x="7987" y="2774"/>
                    <a:pt x="9233" y="920"/>
                    <a:pt x="10775" y="920"/>
                  </a:cubicBezTo>
                  <a:close/>
                  <a:moveTo>
                    <a:pt x="4083" y="3907"/>
                  </a:moveTo>
                  <a:cubicBezTo>
                    <a:pt x="2817" y="3905"/>
                    <a:pt x="1790" y="5418"/>
                    <a:pt x="1789" y="7292"/>
                  </a:cubicBezTo>
                  <a:cubicBezTo>
                    <a:pt x="1788" y="9165"/>
                    <a:pt x="2810" y="10685"/>
                    <a:pt x="4077" y="10686"/>
                  </a:cubicBezTo>
                  <a:cubicBezTo>
                    <a:pt x="5344" y="10687"/>
                    <a:pt x="6371" y="9175"/>
                    <a:pt x="6372" y="7301"/>
                  </a:cubicBezTo>
                  <a:cubicBezTo>
                    <a:pt x="6372" y="7300"/>
                    <a:pt x="6372" y="7293"/>
                    <a:pt x="6372" y="7292"/>
                  </a:cubicBezTo>
                  <a:cubicBezTo>
                    <a:pt x="6370" y="5420"/>
                    <a:pt x="5348" y="3909"/>
                    <a:pt x="4083" y="3907"/>
                  </a:cubicBezTo>
                  <a:close/>
                  <a:moveTo>
                    <a:pt x="17479" y="3907"/>
                  </a:moveTo>
                  <a:cubicBezTo>
                    <a:pt x="16212" y="3907"/>
                    <a:pt x="15184" y="5418"/>
                    <a:pt x="15184" y="7292"/>
                  </a:cubicBezTo>
                  <a:cubicBezTo>
                    <a:pt x="15184" y="9165"/>
                    <a:pt x="16212" y="10686"/>
                    <a:pt x="17479" y="10686"/>
                  </a:cubicBezTo>
                  <a:cubicBezTo>
                    <a:pt x="18746" y="10686"/>
                    <a:pt x="19774" y="9165"/>
                    <a:pt x="19774" y="7292"/>
                  </a:cubicBezTo>
                  <a:cubicBezTo>
                    <a:pt x="19772" y="5417"/>
                    <a:pt x="18745" y="3908"/>
                    <a:pt x="17479" y="3907"/>
                  </a:cubicBezTo>
                  <a:close/>
                  <a:moveTo>
                    <a:pt x="4077" y="4817"/>
                  </a:moveTo>
                  <a:cubicBezTo>
                    <a:pt x="5001" y="4816"/>
                    <a:pt x="5749" y="5925"/>
                    <a:pt x="5750" y="7292"/>
                  </a:cubicBezTo>
                  <a:cubicBezTo>
                    <a:pt x="5749" y="8659"/>
                    <a:pt x="5006" y="9764"/>
                    <a:pt x="4083" y="9766"/>
                  </a:cubicBezTo>
                  <a:cubicBezTo>
                    <a:pt x="3159" y="9768"/>
                    <a:pt x="2405" y="8659"/>
                    <a:pt x="2404" y="7292"/>
                  </a:cubicBezTo>
                  <a:cubicBezTo>
                    <a:pt x="2403" y="5925"/>
                    <a:pt x="3153" y="4818"/>
                    <a:pt x="4077" y="4817"/>
                  </a:cubicBezTo>
                  <a:close/>
                  <a:moveTo>
                    <a:pt x="17479" y="4817"/>
                  </a:moveTo>
                  <a:cubicBezTo>
                    <a:pt x="18403" y="4817"/>
                    <a:pt x="19152" y="5925"/>
                    <a:pt x="19152" y="7292"/>
                  </a:cubicBezTo>
                  <a:cubicBezTo>
                    <a:pt x="19151" y="8658"/>
                    <a:pt x="18403" y="9765"/>
                    <a:pt x="17479" y="9766"/>
                  </a:cubicBezTo>
                  <a:cubicBezTo>
                    <a:pt x="16555" y="9766"/>
                    <a:pt x="15806" y="8659"/>
                    <a:pt x="15806" y="7292"/>
                  </a:cubicBezTo>
                  <a:cubicBezTo>
                    <a:pt x="15806" y="5925"/>
                    <a:pt x="16555" y="4817"/>
                    <a:pt x="17479" y="4817"/>
                  </a:cubicBezTo>
                  <a:close/>
                  <a:moveTo>
                    <a:pt x="10775" y="11246"/>
                  </a:moveTo>
                  <a:cubicBezTo>
                    <a:pt x="9400" y="11246"/>
                    <a:pt x="8026" y="11950"/>
                    <a:pt x="6916" y="13360"/>
                  </a:cubicBezTo>
                  <a:cubicBezTo>
                    <a:pt x="6174" y="12202"/>
                    <a:pt x="5143" y="11536"/>
                    <a:pt x="4064" y="11521"/>
                  </a:cubicBezTo>
                  <a:cubicBezTo>
                    <a:pt x="2059" y="11521"/>
                    <a:pt x="280" y="13959"/>
                    <a:pt x="7" y="17068"/>
                  </a:cubicBezTo>
                  <a:cubicBezTo>
                    <a:pt x="-22" y="17394"/>
                    <a:pt x="47" y="17720"/>
                    <a:pt x="193" y="17968"/>
                  </a:cubicBezTo>
                  <a:cubicBezTo>
                    <a:pt x="336" y="18207"/>
                    <a:pt x="541" y="18346"/>
                    <a:pt x="757" y="18348"/>
                  </a:cubicBezTo>
                  <a:lnTo>
                    <a:pt x="4692" y="18348"/>
                  </a:lnTo>
                  <a:cubicBezTo>
                    <a:pt x="4593" y="18844"/>
                    <a:pt x="4519" y="19352"/>
                    <a:pt x="4474" y="19865"/>
                  </a:cubicBezTo>
                  <a:cubicBezTo>
                    <a:pt x="4435" y="20307"/>
                    <a:pt x="4527" y="20751"/>
                    <a:pt x="4724" y="21088"/>
                  </a:cubicBezTo>
                  <a:cubicBezTo>
                    <a:pt x="4917" y="21413"/>
                    <a:pt x="5195" y="21600"/>
                    <a:pt x="5487" y="21600"/>
                  </a:cubicBezTo>
                  <a:lnTo>
                    <a:pt x="16063" y="21600"/>
                  </a:lnTo>
                  <a:cubicBezTo>
                    <a:pt x="16355" y="21600"/>
                    <a:pt x="16633" y="21413"/>
                    <a:pt x="16825" y="21088"/>
                  </a:cubicBezTo>
                  <a:cubicBezTo>
                    <a:pt x="17023" y="20751"/>
                    <a:pt x="17114" y="20307"/>
                    <a:pt x="17075" y="19865"/>
                  </a:cubicBezTo>
                  <a:cubicBezTo>
                    <a:pt x="17030" y="19352"/>
                    <a:pt x="16957" y="18844"/>
                    <a:pt x="16857" y="18348"/>
                  </a:cubicBezTo>
                  <a:lnTo>
                    <a:pt x="20799" y="18348"/>
                  </a:lnTo>
                  <a:cubicBezTo>
                    <a:pt x="21015" y="18346"/>
                    <a:pt x="21220" y="18208"/>
                    <a:pt x="21363" y="17968"/>
                  </a:cubicBezTo>
                  <a:cubicBezTo>
                    <a:pt x="21509" y="17720"/>
                    <a:pt x="21578" y="17394"/>
                    <a:pt x="21549" y="17068"/>
                  </a:cubicBezTo>
                  <a:cubicBezTo>
                    <a:pt x="21276" y="13959"/>
                    <a:pt x="19490" y="11521"/>
                    <a:pt x="17485" y="11521"/>
                  </a:cubicBezTo>
                  <a:cubicBezTo>
                    <a:pt x="16407" y="11536"/>
                    <a:pt x="15376" y="12202"/>
                    <a:pt x="14633" y="13360"/>
                  </a:cubicBezTo>
                  <a:cubicBezTo>
                    <a:pt x="13523" y="11950"/>
                    <a:pt x="12149" y="11246"/>
                    <a:pt x="10775" y="11246"/>
                  </a:cubicBezTo>
                  <a:close/>
                  <a:moveTo>
                    <a:pt x="10775" y="12165"/>
                  </a:moveTo>
                  <a:cubicBezTo>
                    <a:pt x="13578" y="12165"/>
                    <a:pt x="16075" y="15602"/>
                    <a:pt x="16460" y="19979"/>
                  </a:cubicBezTo>
                  <a:cubicBezTo>
                    <a:pt x="16475" y="20160"/>
                    <a:pt x="16439" y="20343"/>
                    <a:pt x="16357" y="20481"/>
                  </a:cubicBezTo>
                  <a:cubicBezTo>
                    <a:pt x="16283" y="20608"/>
                    <a:pt x="16176" y="20690"/>
                    <a:pt x="16063" y="20690"/>
                  </a:cubicBezTo>
                  <a:lnTo>
                    <a:pt x="5487" y="20690"/>
                  </a:lnTo>
                  <a:cubicBezTo>
                    <a:pt x="5373" y="20690"/>
                    <a:pt x="5267" y="20608"/>
                    <a:pt x="5192" y="20481"/>
                  </a:cubicBezTo>
                  <a:cubicBezTo>
                    <a:pt x="5111" y="20343"/>
                    <a:pt x="5074" y="20160"/>
                    <a:pt x="5090" y="19979"/>
                  </a:cubicBezTo>
                  <a:cubicBezTo>
                    <a:pt x="5474" y="15595"/>
                    <a:pt x="7971" y="12165"/>
                    <a:pt x="10775" y="12165"/>
                  </a:cubicBezTo>
                  <a:close/>
                  <a:moveTo>
                    <a:pt x="4064" y="12440"/>
                  </a:moveTo>
                  <a:cubicBezTo>
                    <a:pt x="4968" y="12456"/>
                    <a:pt x="5831" y="13009"/>
                    <a:pt x="6455" y="13976"/>
                  </a:cubicBezTo>
                  <a:cubicBezTo>
                    <a:pt x="5784" y="14959"/>
                    <a:pt x="5255" y="16131"/>
                    <a:pt x="4904" y="17428"/>
                  </a:cubicBezTo>
                  <a:cubicBezTo>
                    <a:pt x="4904" y="17428"/>
                    <a:pt x="757" y="17428"/>
                    <a:pt x="757" y="17428"/>
                  </a:cubicBezTo>
                  <a:cubicBezTo>
                    <a:pt x="719" y="17428"/>
                    <a:pt x="678" y="17405"/>
                    <a:pt x="654" y="17362"/>
                  </a:cubicBezTo>
                  <a:cubicBezTo>
                    <a:pt x="625" y="17314"/>
                    <a:pt x="616" y="17255"/>
                    <a:pt x="622" y="17191"/>
                  </a:cubicBezTo>
                  <a:cubicBezTo>
                    <a:pt x="855" y="14528"/>
                    <a:pt x="2365" y="12440"/>
                    <a:pt x="4064" y="12440"/>
                  </a:cubicBezTo>
                  <a:close/>
                  <a:moveTo>
                    <a:pt x="17485" y="12440"/>
                  </a:moveTo>
                  <a:cubicBezTo>
                    <a:pt x="19191" y="12440"/>
                    <a:pt x="20695" y="14518"/>
                    <a:pt x="20927" y="17181"/>
                  </a:cubicBezTo>
                  <a:cubicBezTo>
                    <a:pt x="20935" y="17244"/>
                    <a:pt x="20923" y="17313"/>
                    <a:pt x="20895" y="17362"/>
                  </a:cubicBezTo>
                  <a:cubicBezTo>
                    <a:pt x="20871" y="17405"/>
                    <a:pt x="20837" y="17428"/>
                    <a:pt x="20799" y="17428"/>
                  </a:cubicBezTo>
                  <a:lnTo>
                    <a:pt x="16646" y="17428"/>
                  </a:lnTo>
                  <a:cubicBezTo>
                    <a:pt x="16294" y="16131"/>
                    <a:pt x="15766" y="14959"/>
                    <a:pt x="15095" y="13976"/>
                  </a:cubicBezTo>
                  <a:cubicBezTo>
                    <a:pt x="15718" y="13009"/>
                    <a:pt x="16582" y="12456"/>
                    <a:pt x="17485" y="12440"/>
                  </a:cubicBez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bg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100"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endParaRPr>
            </a:p>
          </p:txBody>
        </p:sp>
      </p:grp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4EF0C7C0-E660-42AC-E314-DED316EBF2C2}"/>
              </a:ext>
            </a:extLst>
          </p:cNvPr>
          <p:cNvCxnSpPr>
            <a:cxnSpLocks/>
          </p:cNvCxnSpPr>
          <p:nvPr/>
        </p:nvCxnSpPr>
        <p:spPr>
          <a:xfrm>
            <a:off x="305435" y="6227547"/>
            <a:ext cx="6513054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6762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 descr="A person with her arms raised in the air&#10;&#10;Description automatically generated">
            <a:extLst>
              <a:ext uri="{FF2B5EF4-FFF2-40B4-BE49-F238E27FC236}">
                <a16:creationId xmlns:a16="http://schemas.microsoft.com/office/drawing/2014/main" id="{CFA9DC58-51FD-AD32-18C0-7EBF015CBEA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/>
          <a:srcRect l="7095" t="26410" r="38329" b="18999"/>
          <a:stretch/>
        </p:blipFill>
        <p:spPr>
          <a:xfrm>
            <a:off x="0" y="0"/>
            <a:ext cx="12193199" cy="6857999"/>
          </a:xfrm>
          <a:noFill/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119805FB-1BA4-2BA0-16BE-5DE3657A8E67}"/>
              </a:ext>
            </a:extLst>
          </p:cNvPr>
          <p:cNvSpPr/>
          <p:nvPr/>
        </p:nvSpPr>
        <p:spPr>
          <a:xfrm>
            <a:off x="-15240" y="-1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65467"/>
                </a:schemeClr>
              </a:gs>
              <a:gs pos="99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396B01-C3ED-A83C-685F-8A97488D832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50455" y="830948"/>
            <a:ext cx="6981123" cy="4572003"/>
          </a:xfrm>
        </p:spPr>
        <p:txBody>
          <a:bodyPr anchor="ctr"/>
          <a:lstStyle/>
          <a:p>
            <a:pPr algn="l"/>
            <a:r>
              <a:rPr lang="en-US">
                <a:solidFill>
                  <a:schemeClr val="tx1"/>
                </a:solidFill>
              </a:rPr>
              <a:t>¿</a:t>
            </a:r>
            <a:r>
              <a:rPr lang="en-US" err="1">
                <a:solidFill>
                  <a:schemeClr val="tx1"/>
                </a:solidFill>
              </a:rPr>
              <a:t>Cuáles</a:t>
            </a:r>
            <a:r>
              <a:rPr lang="en-US">
                <a:solidFill>
                  <a:schemeClr val="tx1"/>
                </a:solidFill>
              </a:rPr>
              <a:t> son las </a:t>
            </a:r>
            <a:r>
              <a:rPr lang="en-US">
                <a:gradFill>
                  <a:gsLst>
                    <a:gs pos="0">
                      <a:schemeClr val="accent2"/>
                    </a:gs>
                    <a:gs pos="99000">
                      <a:schemeClr val="tx2"/>
                    </a:gs>
                  </a:gsLst>
                  <a:lin ang="0" scaled="1"/>
                </a:gradFill>
              </a:rPr>
              <a:t>audiencias de valor </a:t>
            </a:r>
            <a:r>
              <a:rPr lang="en-US">
                <a:solidFill>
                  <a:schemeClr val="tx1"/>
                </a:solidFill>
              </a:rPr>
              <a:t>que </a:t>
            </a:r>
            <a:r>
              <a:rPr lang="en-US" err="1">
                <a:solidFill>
                  <a:schemeClr val="tx1"/>
                </a:solidFill>
              </a:rPr>
              <a:t>necesitamos</a:t>
            </a:r>
            <a:r>
              <a:rPr lang="en-US">
                <a:solidFill>
                  <a:schemeClr val="tx1"/>
                </a:solidFill>
              </a:rPr>
              <a:t> </a:t>
            </a:r>
            <a:r>
              <a:rPr lang="en-US" err="1">
                <a:solidFill>
                  <a:schemeClr val="tx1"/>
                </a:solidFill>
              </a:rPr>
              <a:t>capturar</a:t>
            </a:r>
            <a:r>
              <a:rPr lang="en-US">
                <a:solidFill>
                  <a:schemeClr val="tx1"/>
                </a:solidFill>
              </a:rPr>
              <a:t>?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B81A1FF-A097-549F-2A32-E5208EB8CB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E71DB5-5680-5541-BB1B-1B8E18C31C82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 ExtraLight" pitchFamily="2" charset="77"/>
                <a:ea typeface="+mn-ea"/>
                <a:cs typeface="Poppins ExtraLight" pitchFamily="2" charset="77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GB" sz="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oppins ExtraLight" pitchFamily="2" charset="77"/>
              <a:ea typeface="+mn-ea"/>
              <a:cs typeface="Poppins ExtraLight" pitchFamily="2" charset="77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AD894D5-B9EE-1E2F-A069-0D2B13FAAA41}"/>
              </a:ext>
            </a:extLst>
          </p:cNvPr>
          <p:cNvCxnSpPr>
            <a:cxnSpLocks/>
          </p:cNvCxnSpPr>
          <p:nvPr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Graphic 5">
            <a:extLst>
              <a:ext uri="{FF2B5EF4-FFF2-40B4-BE49-F238E27FC236}">
                <a16:creationId xmlns:a16="http://schemas.microsoft.com/office/drawing/2014/main" id="{CF76A519-6102-282F-930B-2D55C7FFA4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05436" y="6362533"/>
            <a:ext cx="1169392" cy="33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091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60AABF4E-CEB4-D610-288F-92CED3A69509}"/>
              </a:ext>
            </a:extLst>
          </p:cNvPr>
          <p:cNvSpPr/>
          <p:nvPr/>
        </p:nvSpPr>
        <p:spPr>
          <a:xfrm>
            <a:off x="365667" y="1279767"/>
            <a:ext cx="11489437" cy="495404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pic>
        <p:nvPicPr>
          <p:cNvPr id="2050" name="Picture 2" descr="Als Veranstalter Tickets online verkaufen | EVENTIM.Light">
            <a:extLst>
              <a:ext uri="{FF2B5EF4-FFF2-40B4-BE49-F238E27FC236}">
                <a16:creationId xmlns:a16="http://schemas.microsoft.com/office/drawing/2014/main" id="{A060E3BE-30C6-72EC-9655-9FAE512D22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10" r="14426"/>
          <a:stretch/>
        </p:blipFill>
        <p:spPr bwMode="auto">
          <a:xfrm>
            <a:off x="380545" y="1336877"/>
            <a:ext cx="3140520" cy="4841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" name="Title 132">
            <a:extLst>
              <a:ext uri="{FF2B5EF4-FFF2-40B4-BE49-F238E27FC236}">
                <a16:creationId xmlns:a16="http://schemas.microsoft.com/office/drawing/2014/main" id="{936F9986-24D1-DFB9-7FC7-26592B31BA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356" y="462897"/>
            <a:ext cx="10765383" cy="438979"/>
          </a:xfrm>
        </p:spPr>
        <p:txBody>
          <a:bodyPr/>
          <a:lstStyle/>
          <a:p>
            <a:r>
              <a:rPr lang="en-GB" sz="2400" b="1" err="1"/>
              <a:t>Penetración</a:t>
            </a:r>
            <a:r>
              <a:rPr lang="en-GB" sz="2400" b="1"/>
              <a:t> de </a:t>
            </a:r>
            <a:r>
              <a:rPr lang="en-GB" sz="2400" b="1" err="1"/>
              <a:t>medios</a:t>
            </a:r>
            <a:r>
              <a:rPr lang="en-GB" sz="2400" b="1"/>
              <a:t> – Datos </a:t>
            </a:r>
            <a:r>
              <a:rPr lang="en-GB" sz="2400" b="1" err="1"/>
              <a:t>relevantes</a:t>
            </a:r>
            <a:r>
              <a:rPr lang="en-GB" sz="2400" b="1"/>
              <a:t> </a:t>
            </a:r>
            <a:r>
              <a:rPr lang="en-GB" sz="2400"/>
              <a:t>– M 18a24</a:t>
            </a:r>
            <a:r>
              <a:rPr lang="en-GB" sz="2400">
                <a:highlight>
                  <a:srgbClr val="FFFF00"/>
                </a:highlight>
              </a:rPr>
              <a:t> </a:t>
            </a:r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1C074D0B-E491-208A-F08F-0FF198C960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793685" y="6296425"/>
            <a:ext cx="2685005" cy="421246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 Light" pitchFamily="2" charset="77"/>
                <a:ea typeface="+mn-ea"/>
                <a:cs typeface="Poppins Light" pitchFamily="2" charset="77"/>
              </a:rPr>
              <a:t>Fuente: Kantar </a:t>
            </a:r>
            <a:r>
              <a:rPr kumimoji="0" lang="en-GB" sz="800" b="0" i="1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 Light" pitchFamily="2" charset="77"/>
                <a:ea typeface="+mn-ea"/>
                <a:cs typeface="Poppins Light" pitchFamily="2" charset="77"/>
              </a:rPr>
              <a:t>Ibope</a:t>
            </a:r>
            <a:r>
              <a:rPr kumimoji="0" lang="en-GB" sz="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 Light" pitchFamily="2" charset="77"/>
                <a:ea typeface="+mn-ea"/>
                <a:cs typeface="Poppins Light" pitchFamily="2" charset="77"/>
              </a:rPr>
              <a:t> Media / </a:t>
            </a:r>
            <a:r>
              <a:rPr kumimoji="0" lang="en-GB" sz="800" b="0" i="1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 Light" pitchFamily="2" charset="77"/>
                <a:ea typeface="+mn-ea"/>
                <a:cs typeface="Poppins Light" pitchFamily="2" charset="77"/>
              </a:rPr>
              <a:t>Estudios</a:t>
            </a:r>
            <a:r>
              <a:rPr kumimoji="0" lang="en-GB" sz="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 Light" pitchFamily="2" charset="77"/>
                <a:ea typeface="+mn-ea"/>
                <a:cs typeface="Poppins Light" pitchFamily="2" charset="77"/>
              </a:rPr>
              <a:t> locales</a:t>
            </a:r>
            <a:endParaRPr kumimoji="0" lang="en-GB" sz="8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highlight>
                <a:srgbClr val="FFFF00"/>
              </a:highlight>
              <a:uLnTx/>
              <a:uFillTx/>
              <a:latin typeface="Poppins Light" pitchFamily="2" charset="77"/>
              <a:ea typeface="+mn-ea"/>
              <a:cs typeface="Poppins Light" pitchFamily="2" charset="77"/>
            </a:endParaRP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CE8D6384-4008-9336-D49B-7CF1466A00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E71DB5-5680-5541-BB1B-1B8E18C31C82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 ExtraLight" pitchFamily="2" charset="77"/>
                <a:ea typeface="+mn-ea"/>
                <a:cs typeface="Poppins ExtraLight" pitchFamily="2" charset="77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GB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 ExtraLight" pitchFamily="2" charset="77"/>
              <a:ea typeface="+mn-ea"/>
              <a:cs typeface="Poppins ExtraLight" pitchFamily="2" charset="77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DF2B05F-3367-18EB-D327-9F19AA28B6EA}"/>
              </a:ext>
            </a:extLst>
          </p:cNvPr>
          <p:cNvSpPr/>
          <p:nvPr/>
        </p:nvSpPr>
        <p:spPr>
          <a:xfrm>
            <a:off x="307422" y="1279767"/>
            <a:ext cx="45719" cy="495404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1965B3A-2AFF-6626-6174-2176AD45D773}"/>
              </a:ext>
            </a:extLst>
          </p:cNvPr>
          <p:cNvGrpSpPr/>
          <p:nvPr/>
        </p:nvGrpSpPr>
        <p:grpSpPr>
          <a:xfrm>
            <a:off x="330281" y="1597940"/>
            <a:ext cx="2772269" cy="1064712"/>
            <a:chOff x="336544" y="1600332"/>
            <a:chExt cx="2772269" cy="1064712"/>
          </a:xfrm>
        </p:grpSpPr>
        <p:sp>
          <p:nvSpPr>
            <p:cNvPr id="19" name="Round Same-side Corner of Rectangle 18">
              <a:extLst>
                <a:ext uri="{FF2B5EF4-FFF2-40B4-BE49-F238E27FC236}">
                  <a16:creationId xmlns:a16="http://schemas.microsoft.com/office/drawing/2014/main" id="{A0E03351-700A-671A-F5CE-43418D2B7FEC}"/>
                </a:ext>
              </a:extLst>
            </p:cNvPr>
            <p:cNvSpPr/>
            <p:nvPr/>
          </p:nvSpPr>
          <p:spPr>
            <a:xfrm rot="5400000">
              <a:off x="1179749" y="757127"/>
              <a:ext cx="1064712" cy="2751122"/>
            </a:xfrm>
            <a:prstGeom prst="round2SameRect">
              <a:avLst/>
            </a:prstGeom>
            <a:gradFill flip="none" rotWithShape="1">
              <a:gsLst>
                <a:gs pos="0">
                  <a:schemeClr val="accent2"/>
                </a:gs>
                <a:gs pos="99000">
                  <a:schemeClr val="accent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62F5751-B84F-31E1-AB77-6E3D3C55AD9C}"/>
                </a:ext>
              </a:extLst>
            </p:cNvPr>
            <p:cNvSpPr txBox="1"/>
            <p:nvPr/>
          </p:nvSpPr>
          <p:spPr>
            <a:xfrm>
              <a:off x="399624" y="1732578"/>
              <a:ext cx="2709189" cy="800219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10881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>
                  <a:solidFill>
                    <a:srgbClr val="FFFFFF"/>
                  </a:solidFill>
                  <a:latin typeface="Poppins-SemiBold"/>
                </a:rPr>
                <a:t>12.2</a:t>
              </a:r>
              <a:r>
                <a:rPr kumimoji="0" 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M</a:t>
              </a:r>
              <a:r>
                <a: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rPr>
                <a:t>Personas </a:t>
              </a:r>
              <a:r>
                <a:rPr kumimoji="0" lang="en-US" sz="14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rPr>
                <a:t>potenciales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rPr>
                <a:t> (Centro)</a:t>
              </a:r>
            </a:p>
          </p:txBody>
        </p:sp>
      </p:grp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84E54D3-DC3F-F50D-A67E-91B055CDE652}"/>
              </a:ext>
            </a:extLst>
          </p:cNvPr>
          <p:cNvCxnSpPr>
            <a:cxnSpLocks/>
          </p:cNvCxnSpPr>
          <p:nvPr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72A4171-524F-FD56-6A13-41F3028CE87A}"/>
              </a:ext>
            </a:extLst>
          </p:cNvPr>
          <p:cNvCxnSpPr>
            <a:cxnSpLocks/>
          </p:cNvCxnSpPr>
          <p:nvPr/>
        </p:nvCxnSpPr>
        <p:spPr>
          <a:xfrm>
            <a:off x="305435" y="1279766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>
            <a:extLst>
              <a:ext uri="{FF2B5EF4-FFF2-40B4-BE49-F238E27FC236}">
                <a16:creationId xmlns:a16="http://schemas.microsoft.com/office/drawing/2014/main" id="{AE095B67-DCE2-DD20-5C84-835C6E2281EC}"/>
              </a:ext>
            </a:extLst>
          </p:cNvPr>
          <p:cNvSpPr/>
          <p:nvPr/>
        </p:nvSpPr>
        <p:spPr>
          <a:xfrm>
            <a:off x="11814955" y="1279767"/>
            <a:ext cx="45719" cy="4954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F56976B-254E-04AB-D80E-5D1DA05CDB16}"/>
              </a:ext>
            </a:extLst>
          </p:cNvPr>
          <p:cNvSpPr/>
          <p:nvPr/>
        </p:nvSpPr>
        <p:spPr>
          <a:xfrm>
            <a:off x="3569918" y="1409178"/>
            <a:ext cx="4006152" cy="795403"/>
          </a:xfrm>
          <a:prstGeom prst="roundRect">
            <a:avLst>
              <a:gd name="adj" fmla="val 800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31" name="Rounded Rectangle 30">
            <a:extLst>
              <a:ext uri="{FF2B5EF4-FFF2-40B4-BE49-F238E27FC236}">
                <a16:creationId xmlns:a16="http://schemas.microsoft.com/office/drawing/2014/main" id="{DDD069E7-3636-91AB-1DD7-47C1E24A3AFF}"/>
              </a:ext>
            </a:extLst>
          </p:cNvPr>
          <p:cNvSpPr/>
          <p:nvPr/>
        </p:nvSpPr>
        <p:spPr>
          <a:xfrm>
            <a:off x="7684500" y="1429364"/>
            <a:ext cx="4006152" cy="3805182"/>
          </a:xfrm>
          <a:prstGeom prst="roundRect">
            <a:avLst>
              <a:gd name="adj" fmla="val 142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2E6A9581-6BAC-81B5-BD14-1FD6CFA69511}"/>
              </a:ext>
            </a:extLst>
          </p:cNvPr>
          <p:cNvSpPr/>
          <p:nvPr/>
        </p:nvSpPr>
        <p:spPr>
          <a:xfrm>
            <a:off x="5631336" y="2313780"/>
            <a:ext cx="1944734" cy="1766678"/>
          </a:xfrm>
          <a:prstGeom prst="roundRect">
            <a:avLst>
              <a:gd name="adj" fmla="val 294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36" name="Rounded Rectangle 35">
            <a:extLst>
              <a:ext uri="{FF2B5EF4-FFF2-40B4-BE49-F238E27FC236}">
                <a16:creationId xmlns:a16="http://schemas.microsoft.com/office/drawing/2014/main" id="{3AB94C65-1B02-8647-451F-C4C5CC3C4010}"/>
              </a:ext>
            </a:extLst>
          </p:cNvPr>
          <p:cNvSpPr/>
          <p:nvPr/>
        </p:nvSpPr>
        <p:spPr>
          <a:xfrm>
            <a:off x="3567379" y="2313780"/>
            <a:ext cx="1944734" cy="1766678"/>
          </a:xfrm>
          <a:prstGeom prst="roundRect">
            <a:avLst>
              <a:gd name="adj" fmla="val 294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07725671-0B1C-FDB3-810A-9CC3A28BD5BB}"/>
              </a:ext>
            </a:extLst>
          </p:cNvPr>
          <p:cNvSpPr/>
          <p:nvPr/>
        </p:nvSpPr>
        <p:spPr>
          <a:xfrm>
            <a:off x="3567378" y="4189043"/>
            <a:ext cx="4006151" cy="1929919"/>
          </a:xfrm>
          <a:prstGeom prst="roundRect">
            <a:avLst>
              <a:gd name="adj" fmla="val 294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41" name="CuadroTexto 56">
            <a:extLst>
              <a:ext uri="{FF2B5EF4-FFF2-40B4-BE49-F238E27FC236}">
                <a16:creationId xmlns:a16="http://schemas.microsoft.com/office/drawing/2014/main" id="{72C0F62C-7416-4DAD-3418-D544108DE213}"/>
              </a:ext>
            </a:extLst>
          </p:cNvPr>
          <p:cNvSpPr txBox="1"/>
          <p:nvPr/>
        </p:nvSpPr>
        <p:spPr>
          <a:xfrm>
            <a:off x="7682773" y="1430205"/>
            <a:ext cx="3897539" cy="234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Penetración</a:t>
            </a: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 de </a:t>
            </a:r>
            <a:r>
              <a:rPr kumimoji="0" lang="en-GB" sz="1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medios</a:t>
            </a:r>
            <a:endParaRPr kumimoji="0" lang="en-GB" sz="1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SemiBold"/>
              <a:ea typeface="+mn-ea"/>
              <a:cs typeface="+mn-cs"/>
            </a:endParaRPr>
          </a:p>
        </p:txBody>
      </p:sp>
      <p:sp>
        <p:nvSpPr>
          <p:cNvPr id="53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FA5C9593-A828-96EE-6874-2ADCAF94BFDC}"/>
              </a:ext>
            </a:extLst>
          </p:cNvPr>
          <p:cNvSpPr txBox="1"/>
          <p:nvPr/>
        </p:nvSpPr>
        <p:spPr>
          <a:xfrm>
            <a:off x="3749050" y="5618777"/>
            <a:ext cx="1591730" cy="4094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latin typeface="Poppins" pitchFamily="2" charset="77"/>
                <a:cs typeface="Poppins" pitchFamily="2" charset="77"/>
              </a:rPr>
              <a:t>44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% </a:t>
            </a:r>
            <a:endParaRPr kumimoji="0" lang="en-US" sz="10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89D328"/>
                  </a:gs>
                  <a:gs pos="99000">
                    <a:srgbClr val="00BCFF"/>
                  </a:gs>
                </a:gsLst>
                <a:lin ang="0" scaled="1"/>
              </a:gradFill>
              <a:effectLst/>
              <a:uLnTx/>
              <a:uFillTx/>
              <a:latin typeface="Poppins-Regular"/>
              <a:ea typeface="+mn-ea"/>
              <a:cs typeface="+mn-cs"/>
            </a:endParaRP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La TV me </a:t>
            </a:r>
            <a:r>
              <a:rPr kumimoji="0" lang="en-US" sz="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entretiene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.</a:t>
            </a:r>
          </a:p>
        </p:txBody>
      </p:sp>
      <p:sp>
        <p:nvSpPr>
          <p:cNvPr id="54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32C0B902-A714-B49E-49C3-48D161A97141}"/>
              </a:ext>
            </a:extLst>
          </p:cNvPr>
          <p:cNvSpPr txBox="1"/>
          <p:nvPr/>
        </p:nvSpPr>
        <p:spPr>
          <a:xfrm>
            <a:off x="5324173" y="5618777"/>
            <a:ext cx="2330842" cy="4094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41% </a:t>
            </a:r>
            <a:endParaRPr kumimoji="0" lang="en-US" sz="10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89D328"/>
                  </a:gs>
                  <a:gs pos="99000">
                    <a:srgbClr val="00BCFF"/>
                  </a:gs>
                </a:gsLst>
                <a:lin ang="0" scaled="1"/>
              </a:gradFill>
              <a:effectLst/>
              <a:uLnTx/>
              <a:uFillTx/>
              <a:latin typeface="Poppins-Regular"/>
              <a:ea typeface="+mn-ea"/>
              <a:cs typeface="+mn-cs"/>
            </a:endParaRP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La </a:t>
            </a:r>
            <a:r>
              <a:rPr kumimoji="0" lang="en-US" sz="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publicidad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 </a:t>
            </a:r>
            <a:r>
              <a:rPr kumimoji="0" lang="en-US" sz="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influye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 </a:t>
            </a:r>
            <a:r>
              <a:rPr kumimoji="0" lang="en-US" sz="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en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 mis </a:t>
            </a:r>
            <a:r>
              <a:rPr kumimoji="0" lang="en-US" sz="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decisiones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 de </a:t>
            </a:r>
            <a:r>
              <a:rPr kumimoji="0" lang="en-US" sz="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compra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.</a:t>
            </a:r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246017CF-A2EC-5702-8F6E-90A5E82BEDFD}"/>
              </a:ext>
            </a:extLst>
          </p:cNvPr>
          <p:cNvCxnSpPr/>
          <p:nvPr/>
        </p:nvCxnSpPr>
        <p:spPr>
          <a:xfrm>
            <a:off x="3682985" y="5618777"/>
            <a:ext cx="0" cy="42747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DCFFEF4E-84CA-396E-7586-12734931C607}"/>
              </a:ext>
            </a:extLst>
          </p:cNvPr>
          <p:cNvCxnSpPr/>
          <p:nvPr/>
        </p:nvCxnSpPr>
        <p:spPr>
          <a:xfrm>
            <a:off x="5271120" y="5618777"/>
            <a:ext cx="0" cy="42747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25" name="Content Placeholder 6">
            <a:extLst>
              <a:ext uri="{FF2B5EF4-FFF2-40B4-BE49-F238E27FC236}">
                <a16:creationId xmlns:a16="http://schemas.microsoft.com/office/drawing/2014/main" id="{5BAF2D3F-7608-1C68-A83F-A68F68A53BB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86912665"/>
              </p:ext>
            </p:extLst>
          </p:nvPr>
        </p:nvGraphicFramePr>
        <p:xfrm>
          <a:off x="7719197" y="2000773"/>
          <a:ext cx="1162567" cy="14244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1030" name="Straight Connector 1029">
            <a:extLst>
              <a:ext uri="{FF2B5EF4-FFF2-40B4-BE49-F238E27FC236}">
                <a16:creationId xmlns:a16="http://schemas.microsoft.com/office/drawing/2014/main" id="{87F6A96A-27FF-066D-8899-39942EAA7671}"/>
              </a:ext>
            </a:extLst>
          </p:cNvPr>
          <p:cNvCxnSpPr>
            <a:cxnSpLocks/>
          </p:cNvCxnSpPr>
          <p:nvPr/>
        </p:nvCxnSpPr>
        <p:spPr>
          <a:xfrm>
            <a:off x="9035725" y="1959765"/>
            <a:ext cx="0" cy="151200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6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C08CEB35-B178-1153-7189-42F3A86B6951}"/>
              </a:ext>
            </a:extLst>
          </p:cNvPr>
          <p:cNvSpPr txBox="1"/>
          <p:nvPr/>
        </p:nvSpPr>
        <p:spPr>
          <a:xfrm>
            <a:off x="3712506" y="4287648"/>
            <a:ext cx="854452" cy="303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ctr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TV</a:t>
            </a: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graphicFrame>
        <p:nvGraphicFramePr>
          <p:cNvPr id="1039" name="Chart 1038">
            <a:extLst>
              <a:ext uri="{FF2B5EF4-FFF2-40B4-BE49-F238E27FC236}">
                <a16:creationId xmlns:a16="http://schemas.microsoft.com/office/drawing/2014/main" id="{2A02709A-D96C-1C31-D2B5-EC86E2D5D5E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09840288"/>
              </p:ext>
            </p:extLst>
          </p:nvPr>
        </p:nvGraphicFramePr>
        <p:xfrm>
          <a:off x="4575065" y="4160639"/>
          <a:ext cx="3045926" cy="11288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042" name="Chart 1041">
            <a:extLst>
              <a:ext uri="{FF2B5EF4-FFF2-40B4-BE49-F238E27FC236}">
                <a16:creationId xmlns:a16="http://schemas.microsoft.com/office/drawing/2014/main" id="{A7969295-9C3A-D2C4-557B-EA3637787F4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61282094"/>
              </p:ext>
            </p:extLst>
          </p:nvPr>
        </p:nvGraphicFramePr>
        <p:xfrm>
          <a:off x="3442271" y="4220194"/>
          <a:ext cx="1410258" cy="10325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pSp>
        <p:nvGrpSpPr>
          <p:cNvPr id="1049" name="Group 1048">
            <a:extLst>
              <a:ext uri="{FF2B5EF4-FFF2-40B4-BE49-F238E27FC236}">
                <a16:creationId xmlns:a16="http://schemas.microsoft.com/office/drawing/2014/main" id="{3E855A04-0520-570E-EA16-E2D55B4A4A52}"/>
              </a:ext>
            </a:extLst>
          </p:cNvPr>
          <p:cNvGrpSpPr/>
          <p:nvPr/>
        </p:nvGrpSpPr>
        <p:grpSpPr>
          <a:xfrm>
            <a:off x="3671064" y="5076201"/>
            <a:ext cx="1120755" cy="200055"/>
            <a:chOff x="7852030" y="5299279"/>
            <a:chExt cx="1120755" cy="200055"/>
          </a:xfrm>
        </p:grpSpPr>
        <p:sp>
          <p:nvSpPr>
            <p:cNvPr id="1043" name="TextBox 1042">
              <a:extLst>
                <a:ext uri="{FF2B5EF4-FFF2-40B4-BE49-F238E27FC236}">
                  <a16:creationId xmlns:a16="http://schemas.microsoft.com/office/drawing/2014/main" id="{1C090F06-BB51-FA26-6ADC-A5E6CFC1CE34}"/>
                </a:ext>
              </a:extLst>
            </p:cNvPr>
            <p:cNvSpPr txBox="1"/>
            <p:nvPr/>
          </p:nvSpPr>
          <p:spPr>
            <a:xfrm>
              <a:off x="7881063" y="5299279"/>
              <a:ext cx="344966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700">
                  <a:solidFill>
                    <a:srgbClr val="000000"/>
                  </a:solidFill>
                  <a:latin typeface="Poppins-Regular"/>
                </a:rPr>
                <a:t>P</a:t>
              </a:r>
              <a:r>
                <a:rPr kumimoji="0" lang="en-GB" sz="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rPr>
                <a:t>TV</a:t>
              </a:r>
            </a:p>
          </p:txBody>
        </p:sp>
        <p:sp>
          <p:nvSpPr>
            <p:cNvPr id="1044" name="Oval 1043">
              <a:extLst>
                <a:ext uri="{FF2B5EF4-FFF2-40B4-BE49-F238E27FC236}">
                  <a16:creationId xmlns:a16="http://schemas.microsoft.com/office/drawing/2014/main" id="{E37D228C-B57A-F569-C891-63FF4AB2945F}"/>
                </a:ext>
              </a:extLst>
            </p:cNvPr>
            <p:cNvSpPr/>
            <p:nvPr/>
          </p:nvSpPr>
          <p:spPr>
            <a:xfrm>
              <a:off x="7852030" y="5350530"/>
              <a:ext cx="87396" cy="87394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endParaRPr>
            </a:p>
          </p:txBody>
        </p:sp>
        <p:sp>
          <p:nvSpPr>
            <p:cNvPr id="1045" name="TextBox 1044">
              <a:extLst>
                <a:ext uri="{FF2B5EF4-FFF2-40B4-BE49-F238E27FC236}">
                  <a16:creationId xmlns:a16="http://schemas.microsoft.com/office/drawing/2014/main" id="{01594C16-7782-423E-E9E1-1D18DF0AF3E9}"/>
                </a:ext>
              </a:extLst>
            </p:cNvPr>
            <p:cNvSpPr txBox="1"/>
            <p:nvPr/>
          </p:nvSpPr>
          <p:spPr>
            <a:xfrm>
              <a:off x="8267143" y="5299279"/>
              <a:ext cx="70564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rPr>
                <a:t>OnDemand</a:t>
              </a:r>
            </a:p>
          </p:txBody>
        </p:sp>
        <p:sp>
          <p:nvSpPr>
            <p:cNvPr id="1046" name="Oval 1045">
              <a:extLst>
                <a:ext uri="{FF2B5EF4-FFF2-40B4-BE49-F238E27FC236}">
                  <a16:creationId xmlns:a16="http://schemas.microsoft.com/office/drawing/2014/main" id="{74D3A721-7C39-3117-115E-DD07188DE280}"/>
                </a:ext>
              </a:extLst>
            </p:cNvPr>
            <p:cNvSpPr/>
            <p:nvPr/>
          </p:nvSpPr>
          <p:spPr>
            <a:xfrm>
              <a:off x="8238110" y="5350530"/>
              <a:ext cx="87396" cy="87394"/>
            </a:xfrm>
            <a:prstGeom prst="ellipse">
              <a:avLst/>
            </a:prstGeom>
            <a:solidFill>
              <a:srgbClr val="B4A1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endParaRPr>
            </a:p>
          </p:txBody>
        </p:sp>
      </p:grpSp>
      <p:pic>
        <p:nvPicPr>
          <p:cNvPr id="1050" name="Imagen 69" descr="Imagen que contiene exterior, firmar, calle, oscuro&#10;&#10;Descripción generada automáticamente">
            <a:extLst>
              <a:ext uri="{FF2B5EF4-FFF2-40B4-BE49-F238E27FC236}">
                <a16:creationId xmlns:a16="http://schemas.microsoft.com/office/drawing/2014/main" id="{2B6C4837-1520-01CB-7CFB-66F0F6D330A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124" y="4565923"/>
            <a:ext cx="331530" cy="331530"/>
          </a:xfrm>
          <a:prstGeom prst="rect">
            <a:avLst/>
          </a:prstGeom>
        </p:spPr>
      </p:pic>
      <p:cxnSp>
        <p:nvCxnSpPr>
          <p:cNvPr id="1051" name="Straight Connector 1050">
            <a:extLst>
              <a:ext uri="{FF2B5EF4-FFF2-40B4-BE49-F238E27FC236}">
                <a16:creationId xmlns:a16="http://schemas.microsoft.com/office/drawing/2014/main" id="{EC53502D-C1F5-7224-347F-02427C5DF21A}"/>
              </a:ext>
            </a:extLst>
          </p:cNvPr>
          <p:cNvCxnSpPr>
            <a:cxnSpLocks/>
          </p:cNvCxnSpPr>
          <p:nvPr/>
        </p:nvCxnSpPr>
        <p:spPr>
          <a:xfrm flipH="1">
            <a:off x="3675489" y="5324230"/>
            <a:ext cx="3795189" cy="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ound Same-side Corner of Rectangle 7">
            <a:extLst>
              <a:ext uri="{FF2B5EF4-FFF2-40B4-BE49-F238E27FC236}">
                <a16:creationId xmlns:a16="http://schemas.microsoft.com/office/drawing/2014/main" id="{935F5F7A-70AA-4F43-3A87-06AFA63C9CAB}"/>
              </a:ext>
            </a:extLst>
          </p:cNvPr>
          <p:cNvSpPr/>
          <p:nvPr/>
        </p:nvSpPr>
        <p:spPr>
          <a:xfrm rot="10800000">
            <a:off x="10154862" y="-67235"/>
            <a:ext cx="1681453" cy="574871"/>
          </a:xfrm>
          <a:prstGeom prst="round2SameRect">
            <a:avLst>
              <a:gd name="adj1" fmla="val 24269"/>
              <a:gd name="adj2" fmla="val 0"/>
            </a:avLst>
          </a:prstGeom>
          <a:solidFill>
            <a:schemeClr val="bg2"/>
          </a:solidFill>
          <a:ln w="12700">
            <a:solidFill>
              <a:schemeClr val="tx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grpSp>
        <p:nvGrpSpPr>
          <p:cNvPr id="4" name="Group 20">
            <a:extLst>
              <a:ext uri="{FF2B5EF4-FFF2-40B4-BE49-F238E27FC236}">
                <a16:creationId xmlns:a16="http://schemas.microsoft.com/office/drawing/2014/main" id="{9CEB2160-C22E-848F-9E03-AFBC01764517}"/>
              </a:ext>
            </a:extLst>
          </p:cNvPr>
          <p:cNvGrpSpPr/>
          <p:nvPr/>
        </p:nvGrpSpPr>
        <p:grpSpPr>
          <a:xfrm>
            <a:off x="10366304" y="124456"/>
            <a:ext cx="1401292" cy="307777"/>
            <a:chOff x="1940295" y="2086507"/>
            <a:chExt cx="2955261" cy="649088"/>
          </a:xfrm>
        </p:grpSpPr>
        <p:sp>
          <p:nvSpPr>
            <p:cNvPr id="5" name="Oval 33">
              <a:extLst>
                <a:ext uri="{FF2B5EF4-FFF2-40B4-BE49-F238E27FC236}">
                  <a16:creationId xmlns:a16="http://schemas.microsoft.com/office/drawing/2014/main" id="{202BEED8-0C11-FA0B-C869-B11980CD9E02}"/>
                </a:ext>
              </a:extLst>
            </p:cNvPr>
            <p:cNvSpPr/>
            <p:nvPr/>
          </p:nvSpPr>
          <p:spPr>
            <a:xfrm>
              <a:off x="1940295" y="2112019"/>
              <a:ext cx="598068" cy="59806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endParaRPr>
            </a:p>
          </p:txBody>
        </p:sp>
        <p:sp>
          <p:nvSpPr>
            <p:cNvPr id="6" name="TextBox 22">
              <a:extLst>
                <a:ext uri="{FF2B5EF4-FFF2-40B4-BE49-F238E27FC236}">
                  <a16:creationId xmlns:a16="http://schemas.microsoft.com/office/drawing/2014/main" id="{6B935AF2-F2E1-BC27-71D8-53D9FDBAA296}"/>
                </a:ext>
              </a:extLst>
            </p:cNvPr>
            <p:cNvSpPr txBox="1"/>
            <p:nvPr/>
          </p:nvSpPr>
          <p:spPr>
            <a:xfrm>
              <a:off x="2518275" y="2086507"/>
              <a:ext cx="2377281" cy="64908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>
                  <a:ln>
                    <a:noFill/>
                  </a:ln>
                  <a:solidFill>
                    <a:srgbClr val="00BCFF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Audiencia</a:t>
              </a:r>
            </a:p>
          </p:txBody>
        </p:sp>
      </p:grpSp>
      <p:sp>
        <p:nvSpPr>
          <p:cNvPr id="7" name="Google Shape;1138;p39">
            <a:extLst>
              <a:ext uri="{FF2B5EF4-FFF2-40B4-BE49-F238E27FC236}">
                <a16:creationId xmlns:a16="http://schemas.microsoft.com/office/drawing/2014/main" id="{E5EDFB94-12F1-2487-7C45-552BBF0B8FE2}"/>
              </a:ext>
            </a:extLst>
          </p:cNvPr>
          <p:cNvSpPr>
            <a:spLocks noChangeAspect="1"/>
          </p:cNvSpPr>
          <p:nvPr/>
        </p:nvSpPr>
        <p:spPr>
          <a:xfrm>
            <a:off x="10410875" y="209365"/>
            <a:ext cx="184918" cy="1252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5" h="21600" extrusionOk="0">
                <a:moveTo>
                  <a:pt x="10775" y="0"/>
                </a:moveTo>
                <a:cubicBezTo>
                  <a:pt x="8891" y="0"/>
                  <a:pt x="7365" y="2267"/>
                  <a:pt x="7365" y="5054"/>
                </a:cubicBezTo>
                <a:cubicBezTo>
                  <a:pt x="7365" y="7841"/>
                  <a:pt x="8891" y="10098"/>
                  <a:pt x="10775" y="10098"/>
                </a:cubicBezTo>
                <a:cubicBezTo>
                  <a:pt x="12659" y="10098"/>
                  <a:pt x="14185" y="7841"/>
                  <a:pt x="14185" y="5054"/>
                </a:cubicBezTo>
                <a:cubicBezTo>
                  <a:pt x="14185" y="2267"/>
                  <a:pt x="12659" y="0"/>
                  <a:pt x="10775" y="0"/>
                </a:cubicBezTo>
                <a:close/>
                <a:moveTo>
                  <a:pt x="10775" y="920"/>
                </a:moveTo>
                <a:cubicBezTo>
                  <a:pt x="12316" y="920"/>
                  <a:pt x="13569" y="2774"/>
                  <a:pt x="13569" y="5054"/>
                </a:cubicBezTo>
                <a:cubicBezTo>
                  <a:pt x="13569" y="7334"/>
                  <a:pt x="12316" y="9179"/>
                  <a:pt x="10775" y="9179"/>
                </a:cubicBezTo>
                <a:cubicBezTo>
                  <a:pt x="9233" y="9179"/>
                  <a:pt x="7987" y="7334"/>
                  <a:pt x="7987" y="5054"/>
                </a:cubicBezTo>
                <a:cubicBezTo>
                  <a:pt x="7987" y="2774"/>
                  <a:pt x="9233" y="920"/>
                  <a:pt x="10775" y="920"/>
                </a:cubicBezTo>
                <a:close/>
                <a:moveTo>
                  <a:pt x="4083" y="3907"/>
                </a:moveTo>
                <a:cubicBezTo>
                  <a:pt x="2817" y="3905"/>
                  <a:pt x="1790" y="5418"/>
                  <a:pt x="1789" y="7292"/>
                </a:cubicBezTo>
                <a:cubicBezTo>
                  <a:pt x="1788" y="9165"/>
                  <a:pt x="2810" y="10685"/>
                  <a:pt x="4077" y="10686"/>
                </a:cubicBezTo>
                <a:cubicBezTo>
                  <a:pt x="5344" y="10687"/>
                  <a:pt x="6371" y="9175"/>
                  <a:pt x="6372" y="7301"/>
                </a:cubicBezTo>
                <a:cubicBezTo>
                  <a:pt x="6372" y="7300"/>
                  <a:pt x="6372" y="7293"/>
                  <a:pt x="6372" y="7292"/>
                </a:cubicBezTo>
                <a:cubicBezTo>
                  <a:pt x="6370" y="5420"/>
                  <a:pt x="5348" y="3909"/>
                  <a:pt x="4083" y="3907"/>
                </a:cubicBezTo>
                <a:close/>
                <a:moveTo>
                  <a:pt x="17479" y="3907"/>
                </a:moveTo>
                <a:cubicBezTo>
                  <a:pt x="16212" y="3907"/>
                  <a:pt x="15184" y="5418"/>
                  <a:pt x="15184" y="7292"/>
                </a:cubicBezTo>
                <a:cubicBezTo>
                  <a:pt x="15184" y="9165"/>
                  <a:pt x="16212" y="10686"/>
                  <a:pt x="17479" y="10686"/>
                </a:cubicBezTo>
                <a:cubicBezTo>
                  <a:pt x="18746" y="10686"/>
                  <a:pt x="19774" y="9165"/>
                  <a:pt x="19774" y="7292"/>
                </a:cubicBezTo>
                <a:cubicBezTo>
                  <a:pt x="19772" y="5417"/>
                  <a:pt x="18745" y="3908"/>
                  <a:pt x="17479" y="3907"/>
                </a:cubicBezTo>
                <a:close/>
                <a:moveTo>
                  <a:pt x="4077" y="4817"/>
                </a:moveTo>
                <a:cubicBezTo>
                  <a:pt x="5001" y="4816"/>
                  <a:pt x="5749" y="5925"/>
                  <a:pt x="5750" y="7292"/>
                </a:cubicBezTo>
                <a:cubicBezTo>
                  <a:pt x="5749" y="8659"/>
                  <a:pt x="5006" y="9764"/>
                  <a:pt x="4083" y="9766"/>
                </a:cubicBezTo>
                <a:cubicBezTo>
                  <a:pt x="3159" y="9768"/>
                  <a:pt x="2405" y="8659"/>
                  <a:pt x="2404" y="7292"/>
                </a:cubicBezTo>
                <a:cubicBezTo>
                  <a:pt x="2403" y="5925"/>
                  <a:pt x="3153" y="4818"/>
                  <a:pt x="4077" y="4817"/>
                </a:cubicBezTo>
                <a:close/>
                <a:moveTo>
                  <a:pt x="17479" y="4817"/>
                </a:moveTo>
                <a:cubicBezTo>
                  <a:pt x="18403" y="4817"/>
                  <a:pt x="19152" y="5925"/>
                  <a:pt x="19152" y="7292"/>
                </a:cubicBezTo>
                <a:cubicBezTo>
                  <a:pt x="19151" y="8658"/>
                  <a:pt x="18403" y="9765"/>
                  <a:pt x="17479" y="9766"/>
                </a:cubicBezTo>
                <a:cubicBezTo>
                  <a:pt x="16555" y="9766"/>
                  <a:pt x="15806" y="8659"/>
                  <a:pt x="15806" y="7292"/>
                </a:cubicBezTo>
                <a:cubicBezTo>
                  <a:pt x="15806" y="5925"/>
                  <a:pt x="16555" y="4817"/>
                  <a:pt x="17479" y="4817"/>
                </a:cubicBezTo>
                <a:close/>
                <a:moveTo>
                  <a:pt x="10775" y="11246"/>
                </a:moveTo>
                <a:cubicBezTo>
                  <a:pt x="9400" y="11246"/>
                  <a:pt x="8026" y="11950"/>
                  <a:pt x="6916" y="13360"/>
                </a:cubicBezTo>
                <a:cubicBezTo>
                  <a:pt x="6174" y="12202"/>
                  <a:pt x="5143" y="11536"/>
                  <a:pt x="4064" y="11521"/>
                </a:cubicBezTo>
                <a:cubicBezTo>
                  <a:pt x="2059" y="11521"/>
                  <a:pt x="280" y="13959"/>
                  <a:pt x="7" y="17068"/>
                </a:cubicBezTo>
                <a:cubicBezTo>
                  <a:pt x="-22" y="17394"/>
                  <a:pt x="47" y="17720"/>
                  <a:pt x="193" y="17968"/>
                </a:cubicBezTo>
                <a:cubicBezTo>
                  <a:pt x="336" y="18207"/>
                  <a:pt x="541" y="18346"/>
                  <a:pt x="757" y="18348"/>
                </a:cubicBezTo>
                <a:lnTo>
                  <a:pt x="4692" y="18348"/>
                </a:lnTo>
                <a:cubicBezTo>
                  <a:pt x="4593" y="18844"/>
                  <a:pt x="4519" y="19352"/>
                  <a:pt x="4474" y="19865"/>
                </a:cubicBezTo>
                <a:cubicBezTo>
                  <a:pt x="4435" y="20307"/>
                  <a:pt x="4527" y="20751"/>
                  <a:pt x="4724" y="21088"/>
                </a:cubicBezTo>
                <a:cubicBezTo>
                  <a:pt x="4917" y="21413"/>
                  <a:pt x="5195" y="21600"/>
                  <a:pt x="5487" y="21600"/>
                </a:cubicBezTo>
                <a:lnTo>
                  <a:pt x="16063" y="21600"/>
                </a:lnTo>
                <a:cubicBezTo>
                  <a:pt x="16355" y="21600"/>
                  <a:pt x="16633" y="21413"/>
                  <a:pt x="16825" y="21088"/>
                </a:cubicBezTo>
                <a:cubicBezTo>
                  <a:pt x="17023" y="20751"/>
                  <a:pt x="17114" y="20307"/>
                  <a:pt x="17075" y="19865"/>
                </a:cubicBezTo>
                <a:cubicBezTo>
                  <a:pt x="17030" y="19352"/>
                  <a:pt x="16957" y="18844"/>
                  <a:pt x="16857" y="18348"/>
                </a:cubicBezTo>
                <a:lnTo>
                  <a:pt x="20799" y="18348"/>
                </a:lnTo>
                <a:cubicBezTo>
                  <a:pt x="21015" y="18346"/>
                  <a:pt x="21220" y="18208"/>
                  <a:pt x="21363" y="17968"/>
                </a:cubicBezTo>
                <a:cubicBezTo>
                  <a:pt x="21509" y="17720"/>
                  <a:pt x="21578" y="17394"/>
                  <a:pt x="21549" y="17068"/>
                </a:cubicBezTo>
                <a:cubicBezTo>
                  <a:pt x="21276" y="13959"/>
                  <a:pt x="19490" y="11521"/>
                  <a:pt x="17485" y="11521"/>
                </a:cubicBezTo>
                <a:cubicBezTo>
                  <a:pt x="16407" y="11536"/>
                  <a:pt x="15376" y="12202"/>
                  <a:pt x="14633" y="13360"/>
                </a:cubicBezTo>
                <a:cubicBezTo>
                  <a:pt x="13523" y="11950"/>
                  <a:pt x="12149" y="11246"/>
                  <a:pt x="10775" y="11246"/>
                </a:cubicBezTo>
                <a:close/>
                <a:moveTo>
                  <a:pt x="10775" y="12165"/>
                </a:moveTo>
                <a:cubicBezTo>
                  <a:pt x="13578" y="12165"/>
                  <a:pt x="16075" y="15602"/>
                  <a:pt x="16460" y="19979"/>
                </a:cubicBezTo>
                <a:cubicBezTo>
                  <a:pt x="16475" y="20160"/>
                  <a:pt x="16439" y="20343"/>
                  <a:pt x="16357" y="20481"/>
                </a:cubicBezTo>
                <a:cubicBezTo>
                  <a:pt x="16283" y="20608"/>
                  <a:pt x="16176" y="20690"/>
                  <a:pt x="16063" y="20690"/>
                </a:cubicBezTo>
                <a:lnTo>
                  <a:pt x="5487" y="20690"/>
                </a:lnTo>
                <a:cubicBezTo>
                  <a:pt x="5373" y="20690"/>
                  <a:pt x="5267" y="20608"/>
                  <a:pt x="5192" y="20481"/>
                </a:cubicBezTo>
                <a:cubicBezTo>
                  <a:pt x="5111" y="20343"/>
                  <a:pt x="5074" y="20160"/>
                  <a:pt x="5090" y="19979"/>
                </a:cubicBezTo>
                <a:cubicBezTo>
                  <a:pt x="5474" y="15595"/>
                  <a:pt x="7971" y="12165"/>
                  <a:pt x="10775" y="12165"/>
                </a:cubicBezTo>
                <a:close/>
                <a:moveTo>
                  <a:pt x="4064" y="12440"/>
                </a:moveTo>
                <a:cubicBezTo>
                  <a:pt x="4968" y="12456"/>
                  <a:pt x="5831" y="13009"/>
                  <a:pt x="6455" y="13976"/>
                </a:cubicBezTo>
                <a:cubicBezTo>
                  <a:pt x="5784" y="14959"/>
                  <a:pt x="5255" y="16131"/>
                  <a:pt x="4904" y="17428"/>
                </a:cubicBezTo>
                <a:cubicBezTo>
                  <a:pt x="4904" y="17428"/>
                  <a:pt x="757" y="17428"/>
                  <a:pt x="757" y="17428"/>
                </a:cubicBezTo>
                <a:cubicBezTo>
                  <a:pt x="719" y="17428"/>
                  <a:pt x="678" y="17405"/>
                  <a:pt x="654" y="17362"/>
                </a:cubicBezTo>
                <a:cubicBezTo>
                  <a:pt x="625" y="17314"/>
                  <a:pt x="616" y="17255"/>
                  <a:pt x="622" y="17191"/>
                </a:cubicBezTo>
                <a:cubicBezTo>
                  <a:pt x="855" y="14528"/>
                  <a:pt x="2365" y="12440"/>
                  <a:pt x="4064" y="12440"/>
                </a:cubicBezTo>
                <a:close/>
                <a:moveTo>
                  <a:pt x="17485" y="12440"/>
                </a:moveTo>
                <a:cubicBezTo>
                  <a:pt x="19191" y="12440"/>
                  <a:pt x="20695" y="14518"/>
                  <a:pt x="20927" y="17181"/>
                </a:cubicBezTo>
                <a:cubicBezTo>
                  <a:pt x="20935" y="17244"/>
                  <a:pt x="20923" y="17313"/>
                  <a:pt x="20895" y="17362"/>
                </a:cubicBezTo>
                <a:cubicBezTo>
                  <a:pt x="20871" y="17405"/>
                  <a:pt x="20837" y="17428"/>
                  <a:pt x="20799" y="17428"/>
                </a:cubicBezTo>
                <a:lnTo>
                  <a:pt x="16646" y="17428"/>
                </a:lnTo>
                <a:cubicBezTo>
                  <a:pt x="16294" y="16131"/>
                  <a:pt x="15766" y="14959"/>
                  <a:pt x="15095" y="13976"/>
                </a:cubicBezTo>
                <a:cubicBezTo>
                  <a:pt x="15718" y="13009"/>
                  <a:pt x="16582" y="12456"/>
                  <a:pt x="17485" y="12440"/>
                </a:cubicBezTo>
                <a:close/>
              </a:path>
            </a:pathLst>
          </a:cu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00"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11627"/>
              </a:solidFill>
              <a:effectLst/>
              <a:uLnTx/>
              <a:uFillTx/>
              <a:latin typeface="Poppins" pitchFamily="2" charset="77"/>
              <a:ea typeface="+mn-ea"/>
              <a:cs typeface="Poppins" pitchFamily="2" charset="77"/>
            </a:endParaRPr>
          </a:p>
        </p:txBody>
      </p:sp>
      <p:pic>
        <p:nvPicPr>
          <p:cNvPr id="10" name="Picture 168">
            <a:extLst>
              <a:ext uri="{FF2B5EF4-FFF2-40B4-BE49-F238E27FC236}">
                <a16:creationId xmlns:a16="http://schemas.microsoft.com/office/drawing/2014/main" id="{D89987A8-269C-4283-7CE7-5AB3612C7AE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21586" y="3465167"/>
            <a:ext cx="249642" cy="249642"/>
          </a:xfrm>
          <a:prstGeom prst="rect">
            <a:avLst/>
          </a:prstGeom>
        </p:spPr>
      </p:pic>
      <p:pic>
        <p:nvPicPr>
          <p:cNvPr id="11" name="Picture 219">
            <a:extLst>
              <a:ext uri="{FF2B5EF4-FFF2-40B4-BE49-F238E27FC236}">
                <a16:creationId xmlns:a16="http://schemas.microsoft.com/office/drawing/2014/main" id="{659B94FA-8FA6-C886-845D-124945793DA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39228" y="1652351"/>
            <a:ext cx="248799" cy="248799"/>
          </a:xfrm>
          <a:prstGeom prst="rect">
            <a:avLst/>
          </a:prstGeom>
        </p:spPr>
      </p:pic>
      <p:pic>
        <p:nvPicPr>
          <p:cNvPr id="12" name="Picture 2" descr="Ver las imágenes de origen">
            <a:extLst>
              <a:ext uri="{FF2B5EF4-FFF2-40B4-BE49-F238E27FC236}">
                <a16:creationId xmlns:a16="http://schemas.microsoft.com/office/drawing/2014/main" id="{65ABEE03-2811-6149-65B6-A9C3FB7BA9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2852" y="3452179"/>
            <a:ext cx="262629" cy="262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CuadroTexto 32">
            <a:extLst>
              <a:ext uri="{FF2B5EF4-FFF2-40B4-BE49-F238E27FC236}">
                <a16:creationId xmlns:a16="http://schemas.microsoft.com/office/drawing/2014/main" id="{D720085D-4BC6-890D-2C2C-9E71E73B4B41}"/>
              </a:ext>
            </a:extLst>
          </p:cNvPr>
          <p:cNvSpPr txBox="1"/>
          <p:nvPr/>
        </p:nvSpPr>
        <p:spPr>
          <a:xfrm>
            <a:off x="7663542" y="1907701"/>
            <a:ext cx="61162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GT" sz="6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GT</a:t>
            </a:r>
          </a:p>
        </p:txBody>
      </p:sp>
      <p:sp>
        <p:nvSpPr>
          <p:cNvPr id="20" name="CuadroTexto 33">
            <a:extLst>
              <a:ext uri="{FF2B5EF4-FFF2-40B4-BE49-F238E27FC236}">
                <a16:creationId xmlns:a16="http://schemas.microsoft.com/office/drawing/2014/main" id="{025B2418-589C-B714-5C84-CC209B336FEA}"/>
              </a:ext>
            </a:extLst>
          </p:cNvPr>
          <p:cNvSpPr txBox="1"/>
          <p:nvPr/>
        </p:nvSpPr>
        <p:spPr>
          <a:xfrm>
            <a:off x="7646009" y="3727258"/>
            <a:ext cx="61162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GT" sz="6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CR</a:t>
            </a:r>
          </a:p>
        </p:txBody>
      </p:sp>
      <p:sp>
        <p:nvSpPr>
          <p:cNvPr id="26" name="CuadroTexto 34">
            <a:extLst>
              <a:ext uri="{FF2B5EF4-FFF2-40B4-BE49-F238E27FC236}">
                <a16:creationId xmlns:a16="http://schemas.microsoft.com/office/drawing/2014/main" id="{D7FCB4C5-C41F-017B-EDA8-22ABD419321A}"/>
              </a:ext>
            </a:extLst>
          </p:cNvPr>
          <p:cNvSpPr txBox="1"/>
          <p:nvPr/>
        </p:nvSpPr>
        <p:spPr>
          <a:xfrm>
            <a:off x="8998046" y="3714606"/>
            <a:ext cx="61162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GT" sz="6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PA</a:t>
            </a:r>
          </a:p>
        </p:txBody>
      </p:sp>
      <p:sp>
        <p:nvSpPr>
          <p:cNvPr id="30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EF8262BE-6CF6-BB32-2222-5B8EC9AAD747}"/>
              </a:ext>
            </a:extLst>
          </p:cNvPr>
          <p:cNvSpPr txBox="1"/>
          <p:nvPr/>
        </p:nvSpPr>
        <p:spPr>
          <a:xfrm>
            <a:off x="4781247" y="4287648"/>
            <a:ext cx="2605980" cy="303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ctr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Top </a:t>
            </a:r>
            <a:r>
              <a:rPr kumimoji="0" lang="en-US" sz="8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plataformas</a:t>
            </a: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 </a:t>
            </a:r>
            <a:r>
              <a:rPr kumimoji="0" lang="en-US" sz="8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más</a:t>
            </a: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 </a:t>
            </a:r>
            <a:r>
              <a:rPr kumimoji="0" lang="en-US" sz="8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utilizadas</a:t>
            </a:r>
            <a:endParaRPr kumimoji="0" lang="en-US" sz="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SemiBold"/>
              <a:ea typeface="+mn-ea"/>
              <a:cs typeface="+mn-cs"/>
            </a:endParaRPr>
          </a:p>
        </p:txBody>
      </p:sp>
      <p:graphicFrame>
        <p:nvGraphicFramePr>
          <p:cNvPr id="29" name="Content Placeholder 6">
            <a:extLst>
              <a:ext uri="{FF2B5EF4-FFF2-40B4-BE49-F238E27FC236}">
                <a16:creationId xmlns:a16="http://schemas.microsoft.com/office/drawing/2014/main" id="{0C460C9C-553C-62C4-4DE8-DD3981F9C2A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0943418"/>
              </p:ext>
            </p:extLst>
          </p:nvPr>
        </p:nvGraphicFramePr>
        <p:xfrm>
          <a:off x="9049860" y="2002173"/>
          <a:ext cx="1283617" cy="14244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cxnSp>
        <p:nvCxnSpPr>
          <p:cNvPr id="34" name="Straight Connector 1029">
            <a:extLst>
              <a:ext uri="{FF2B5EF4-FFF2-40B4-BE49-F238E27FC236}">
                <a16:creationId xmlns:a16="http://schemas.microsoft.com/office/drawing/2014/main" id="{5FB87C90-2110-4735-71CD-3988AF7CF3EA}"/>
              </a:ext>
            </a:extLst>
          </p:cNvPr>
          <p:cNvCxnSpPr>
            <a:cxnSpLocks/>
          </p:cNvCxnSpPr>
          <p:nvPr/>
        </p:nvCxnSpPr>
        <p:spPr>
          <a:xfrm>
            <a:off x="10328176" y="1961165"/>
            <a:ext cx="0" cy="151200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Content Placeholder 6">
            <a:extLst>
              <a:ext uri="{FF2B5EF4-FFF2-40B4-BE49-F238E27FC236}">
                <a16:creationId xmlns:a16="http://schemas.microsoft.com/office/drawing/2014/main" id="{8308691E-3389-6F28-5EE7-15E96E0D267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19019411"/>
              </p:ext>
            </p:extLst>
          </p:nvPr>
        </p:nvGraphicFramePr>
        <p:xfrm>
          <a:off x="10363002" y="2005577"/>
          <a:ext cx="1207676" cy="14244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pic>
        <p:nvPicPr>
          <p:cNvPr id="42" name="Picture 2" descr="Vector De Icono De Botón De Bandera De País Nacional Redondeado Plano De El  Salvador Ilustraciones svg, vectoriales, clip art vectorizado libre de  derechos. Image 190181485">
            <a:extLst>
              <a:ext uri="{FF2B5EF4-FFF2-40B4-BE49-F238E27FC236}">
                <a16:creationId xmlns:a16="http://schemas.microsoft.com/office/drawing/2014/main" id="{1317355F-1094-91C6-DA36-6B86181130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8302" y="1614719"/>
            <a:ext cx="419785" cy="335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CuadroTexto 32">
            <a:extLst>
              <a:ext uri="{FF2B5EF4-FFF2-40B4-BE49-F238E27FC236}">
                <a16:creationId xmlns:a16="http://schemas.microsoft.com/office/drawing/2014/main" id="{07303DFE-FED2-E3AE-62F8-EC57BE052F46}"/>
              </a:ext>
            </a:extLst>
          </p:cNvPr>
          <p:cNvSpPr txBox="1"/>
          <p:nvPr/>
        </p:nvSpPr>
        <p:spPr>
          <a:xfrm>
            <a:off x="8993842" y="1909026"/>
            <a:ext cx="61162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GT" sz="6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SV</a:t>
            </a:r>
          </a:p>
        </p:txBody>
      </p:sp>
      <p:pic>
        <p:nvPicPr>
          <p:cNvPr id="49" name="Picture 129">
            <a:extLst>
              <a:ext uri="{FF2B5EF4-FFF2-40B4-BE49-F238E27FC236}">
                <a16:creationId xmlns:a16="http://schemas.microsoft.com/office/drawing/2014/main" id="{E1B24124-895E-FCE5-A634-02BC9E3FCD90}"/>
              </a:ext>
            </a:extLst>
          </p:cNvPr>
          <p:cNvPicPr>
            <a:picLocks noChangeAspect="1"/>
          </p:cNvPicPr>
          <p:nvPr/>
        </p:nvPicPr>
        <p:blipFill>
          <a:blip r:embed="rId14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/>
          <a:stretch/>
        </p:blipFill>
        <p:spPr>
          <a:xfrm>
            <a:off x="10495631" y="1647899"/>
            <a:ext cx="269332" cy="269332"/>
          </a:xfrm>
          <a:prstGeom prst="rect">
            <a:avLst/>
          </a:prstGeom>
        </p:spPr>
      </p:pic>
      <p:sp>
        <p:nvSpPr>
          <p:cNvPr id="55" name="CuadroTexto 32">
            <a:extLst>
              <a:ext uri="{FF2B5EF4-FFF2-40B4-BE49-F238E27FC236}">
                <a16:creationId xmlns:a16="http://schemas.microsoft.com/office/drawing/2014/main" id="{5FBF7BDB-7749-D5CC-28EF-9C8BEA6836A2}"/>
              </a:ext>
            </a:extLst>
          </p:cNvPr>
          <p:cNvSpPr txBox="1"/>
          <p:nvPr/>
        </p:nvSpPr>
        <p:spPr>
          <a:xfrm>
            <a:off x="10322479" y="1910353"/>
            <a:ext cx="61162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GT" sz="6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HN</a:t>
            </a:r>
          </a:p>
        </p:txBody>
      </p:sp>
      <p:pic>
        <p:nvPicPr>
          <p:cNvPr id="56" name="Picture 2" descr="Bandera Republica Dominicana Circulo PNG para descargar gratis">
            <a:extLst>
              <a:ext uri="{FF2B5EF4-FFF2-40B4-BE49-F238E27FC236}">
                <a16:creationId xmlns:a16="http://schemas.microsoft.com/office/drawing/2014/main" id="{A5DA6D2F-8A08-07C5-D06D-F031F43B07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6027" y="3458404"/>
            <a:ext cx="262629" cy="262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CuadroTexto 34">
            <a:extLst>
              <a:ext uri="{FF2B5EF4-FFF2-40B4-BE49-F238E27FC236}">
                <a16:creationId xmlns:a16="http://schemas.microsoft.com/office/drawing/2014/main" id="{06753C8E-BD38-7C55-6D77-2C54261FFA6D}"/>
              </a:ext>
            </a:extLst>
          </p:cNvPr>
          <p:cNvSpPr txBox="1"/>
          <p:nvPr/>
        </p:nvSpPr>
        <p:spPr>
          <a:xfrm>
            <a:off x="10303383" y="3715931"/>
            <a:ext cx="61162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GT" sz="6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RD</a:t>
            </a:r>
          </a:p>
        </p:txBody>
      </p:sp>
      <p:graphicFrame>
        <p:nvGraphicFramePr>
          <p:cNvPr id="60" name="Content Placeholder 6">
            <a:extLst>
              <a:ext uri="{FF2B5EF4-FFF2-40B4-BE49-F238E27FC236}">
                <a16:creationId xmlns:a16="http://schemas.microsoft.com/office/drawing/2014/main" id="{E63B7C8A-B6C4-DED2-BE7A-1B8E84B51F3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173029"/>
              </p:ext>
            </p:extLst>
          </p:nvPr>
        </p:nvGraphicFramePr>
        <p:xfrm>
          <a:off x="7713460" y="3816668"/>
          <a:ext cx="1283617" cy="14244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6"/>
          </a:graphicData>
        </a:graphic>
      </p:graphicFrame>
      <p:graphicFrame>
        <p:nvGraphicFramePr>
          <p:cNvPr id="61" name="Content Placeholder 6">
            <a:extLst>
              <a:ext uri="{FF2B5EF4-FFF2-40B4-BE49-F238E27FC236}">
                <a16:creationId xmlns:a16="http://schemas.microsoft.com/office/drawing/2014/main" id="{7385A971-6C56-7BE9-9A55-601C8EF1725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0281802"/>
              </p:ext>
            </p:extLst>
          </p:nvPr>
        </p:nvGraphicFramePr>
        <p:xfrm>
          <a:off x="10389420" y="3795296"/>
          <a:ext cx="1283617" cy="14244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7"/>
          </a:graphicData>
        </a:graphic>
      </p:graphicFrame>
      <p:cxnSp>
        <p:nvCxnSpPr>
          <p:cNvPr id="66" name="Straight Connector 1029">
            <a:extLst>
              <a:ext uri="{FF2B5EF4-FFF2-40B4-BE49-F238E27FC236}">
                <a16:creationId xmlns:a16="http://schemas.microsoft.com/office/drawing/2014/main" id="{BD197660-7B16-783A-2480-1F6D8B19AC40}"/>
              </a:ext>
            </a:extLst>
          </p:cNvPr>
          <p:cNvCxnSpPr>
            <a:cxnSpLocks/>
          </p:cNvCxnSpPr>
          <p:nvPr/>
        </p:nvCxnSpPr>
        <p:spPr>
          <a:xfrm>
            <a:off x="9029645" y="3638815"/>
            <a:ext cx="0" cy="151200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1029">
            <a:extLst>
              <a:ext uri="{FF2B5EF4-FFF2-40B4-BE49-F238E27FC236}">
                <a16:creationId xmlns:a16="http://schemas.microsoft.com/office/drawing/2014/main" id="{78F192AF-F0C1-C5C9-FF01-67BDAE968829}"/>
              </a:ext>
            </a:extLst>
          </p:cNvPr>
          <p:cNvCxnSpPr>
            <a:cxnSpLocks/>
          </p:cNvCxnSpPr>
          <p:nvPr/>
        </p:nvCxnSpPr>
        <p:spPr>
          <a:xfrm>
            <a:off x="10327397" y="3640215"/>
            <a:ext cx="0" cy="151200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0" name="Content Placeholder 6">
            <a:extLst>
              <a:ext uri="{FF2B5EF4-FFF2-40B4-BE49-F238E27FC236}">
                <a16:creationId xmlns:a16="http://schemas.microsoft.com/office/drawing/2014/main" id="{71DABA32-6BD6-EB8A-7AB3-4C32F193FF5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0765226"/>
              </p:ext>
            </p:extLst>
          </p:nvPr>
        </p:nvGraphicFramePr>
        <p:xfrm>
          <a:off x="9042462" y="3798054"/>
          <a:ext cx="1283617" cy="14244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8"/>
          </a:graphicData>
        </a:graphic>
      </p:graphicFrame>
      <p:sp>
        <p:nvSpPr>
          <p:cNvPr id="8" name="CuadroTexto 40">
            <a:extLst>
              <a:ext uri="{FF2B5EF4-FFF2-40B4-BE49-F238E27FC236}">
                <a16:creationId xmlns:a16="http://schemas.microsoft.com/office/drawing/2014/main" id="{5E410B39-024A-9F9E-6937-9ACCBB5EE2BC}"/>
              </a:ext>
            </a:extLst>
          </p:cNvPr>
          <p:cNvSpPr txBox="1"/>
          <p:nvPr/>
        </p:nvSpPr>
        <p:spPr>
          <a:xfrm>
            <a:off x="3568375" y="1457250"/>
            <a:ext cx="3521059" cy="232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Internet</a:t>
            </a:r>
          </a:p>
        </p:txBody>
      </p:sp>
      <p:sp>
        <p:nvSpPr>
          <p:cNvPr id="33" name="CuadroTexto 55">
            <a:extLst>
              <a:ext uri="{FF2B5EF4-FFF2-40B4-BE49-F238E27FC236}">
                <a16:creationId xmlns:a16="http://schemas.microsoft.com/office/drawing/2014/main" id="{A2618EC5-05C3-3F0F-78D6-18CAE7C5ACD7}"/>
              </a:ext>
            </a:extLst>
          </p:cNvPr>
          <p:cNvSpPr txBox="1"/>
          <p:nvPr/>
        </p:nvSpPr>
        <p:spPr>
          <a:xfrm>
            <a:off x="3600413" y="2352721"/>
            <a:ext cx="1978408" cy="232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¿</a:t>
            </a:r>
            <a:r>
              <a:rPr kumimoji="0" lang="en-GB" sz="1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Qué</a:t>
            </a: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 </a:t>
            </a:r>
            <a:r>
              <a:rPr kumimoji="0" lang="en-GB" sz="1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hacen</a:t>
            </a: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 </a:t>
            </a:r>
            <a:r>
              <a:rPr kumimoji="0" lang="en-GB" sz="1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en</a:t>
            </a: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 internet?</a:t>
            </a:r>
          </a:p>
        </p:txBody>
      </p:sp>
      <p:sp>
        <p:nvSpPr>
          <p:cNvPr id="75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5D9B95A6-B948-0B92-069B-CCEE04BFF8B4}"/>
              </a:ext>
            </a:extLst>
          </p:cNvPr>
          <p:cNvSpPr txBox="1"/>
          <p:nvPr/>
        </p:nvSpPr>
        <p:spPr>
          <a:xfrm>
            <a:off x="3730008" y="1690885"/>
            <a:ext cx="1273641" cy="4094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latin typeface="Poppins" pitchFamily="2" charset="77"/>
                <a:cs typeface="Poppins" pitchFamily="2" charset="77"/>
              </a:rPr>
              <a:t>86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% </a:t>
            </a:r>
            <a:endParaRPr kumimoji="0" lang="en-US" sz="10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89D328"/>
                  </a:gs>
                  <a:gs pos="99000">
                    <a:srgbClr val="00BCFF"/>
                  </a:gs>
                </a:gsLst>
                <a:lin ang="0" scaled="1"/>
              </a:gradFill>
              <a:effectLst/>
              <a:uLnTx/>
              <a:uFillTx/>
              <a:latin typeface="Poppins-Regular"/>
              <a:ea typeface="+mn-ea"/>
              <a:cs typeface="+mn-cs"/>
            </a:endParaRP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Conectado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 </a:t>
            </a:r>
            <a:r>
              <a:rPr kumimoji="0" lang="en-US" sz="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principalmente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 de </a:t>
            </a:r>
            <a:r>
              <a:rPr kumimoji="0" lang="en-US" sz="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LaV.</a:t>
            </a: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76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32234639-D699-7775-EDF5-E040217A5B53}"/>
              </a:ext>
            </a:extLst>
          </p:cNvPr>
          <p:cNvSpPr txBox="1"/>
          <p:nvPr/>
        </p:nvSpPr>
        <p:spPr>
          <a:xfrm>
            <a:off x="5077827" y="1690885"/>
            <a:ext cx="1170744" cy="4094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latin typeface="Poppins" pitchFamily="2" charset="77"/>
                <a:cs typeface="Poppins" pitchFamily="2" charset="77"/>
              </a:rPr>
              <a:t>55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% </a:t>
            </a:r>
            <a:endParaRPr kumimoji="0" lang="en-US" sz="10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89D328"/>
                  </a:gs>
                  <a:gs pos="99000">
                    <a:srgbClr val="00BCFF"/>
                  </a:gs>
                </a:gsLst>
                <a:lin ang="0" scaled="1"/>
              </a:gradFill>
              <a:effectLst/>
              <a:uLnTx/>
              <a:uFillTx/>
              <a:latin typeface="Poppins-Regular"/>
              <a:ea typeface="+mn-ea"/>
              <a:cs typeface="+mn-cs"/>
            </a:endParaRP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Conectado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 </a:t>
            </a:r>
            <a:r>
              <a:rPr kumimoji="0" lang="en-US" sz="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principalmente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 PM.</a:t>
            </a:r>
            <a:endParaRPr kumimoji="0" lang="en-US" sz="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77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C0B59E6F-5AF7-0FED-E166-B45B3CA51306}"/>
              </a:ext>
            </a:extLst>
          </p:cNvPr>
          <p:cNvSpPr txBox="1"/>
          <p:nvPr/>
        </p:nvSpPr>
        <p:spPr>
          <a:xfrm>
            <a:off x="6280634" y="1690885"/>
            <a:ext cx="1199562" cy="4552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latin typeface="Poppins" pitchFamily="2" charset="77"/>
                <a:cs typeface="Poppins" pitchFamily="2" charset="77"/>
              </a:rPr>
              <a:t>46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% - 41%</a:t>
            </a:r>
            <a:endParaRPr kumimoji="0" lang="en-US" sz="10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89D328"/>
                  </a:gs>
                  <a:gs pos="99000">
                    <a:srgbClr val="00BCFF"/>
                  </a:gs>
                </a:gsLst>
                <a:lin ang="0" scaled="1"/>
              </a:gradFill>
              <a:effectLst/>
              <a:uLnTx/>
              <a:uFillTx/>
              <a:latin typeface="Poppins-Regular"/>
              <a:ea typeface="+mn-ea"/>
              <a:cs typeface="+mn-cs"/>
            </a:endParaRP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Por </a:t>
            </a:r>
            <a:r>
              <a:rPr kumimoji="0" lang="en-US" sz="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entretenimiento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 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rgbClr val="000000"/>
                </a:solidFill>
                <a:latin typeface="Poppins-Regular"/>
              </a:rPr>
              <a:t>Para </a:t>
            </a:r>
            <a:r>
              <a:rPr lang="en-US" sz="800" err="1">
                <a:solidFill>
                  <a:srgbClr val="000000"/>
                </a:solidFill>
                <a:latin typeface="Poppins-Regular"/>
              </a:rPr>
              <a:t>informarse</a:t>
            </a:r>
            <a:r>
              <a:rPr lang="en-US" sz="800">
                <a:solidFill>
                  <a:srgbClr val="000000"/>
                </a:solidFill>
                <a:latin typeface="Poppins-Regular"/>
              </a:rPr>
              <a:t>.</a:t>
            </a: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78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CAD97E69-5FD4-A95C-C7E6-AD2C19865C36}"/>
              </a:ext>
            </a:extLst>
          </p:cNvPr>
          <p:cNvSpPr txBox="1"/>
          <p:nvPr/>
        </p:nvSpPr>
        <p:spPr>
          <a:xfrm>
            <a:off x="3781273" y="2668150"/>
            <a:ext cx="1811692" cy="3106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latin typeface="Poppins" pitchFamily="2" charset="77"/>
                <a:cs typeface="Poppins" pitchFamily="2" charset="77"/>
              </a:rPr>
              <a:t>52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% 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Socializar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, </a:t>
            </a:r>
            <a:r>
              <a:rPr kumimoji="0" lang="en-US" sz="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conversar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 con amigos    y </a:t>
            </a:r>
            <a:r>
              <a:rPr kumimoji="0" lang="en-US" sz="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familiares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. </a:t>
            </a:r>
          </a:p>
        </p:txBody>
      </p:sp>
      <p:sp>
        <p:nvSpPr>
          <p:cNvPr id="79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A5A8EB3D-0F79-D00A-74C5-A40D7798DC61}"/>
              </a:ext>
            </a:extLst>
          </p:cNvPr>
          <p:cNvSpPr txBox="1"/>
          <p:nvPr/>
        </p:nvSpPr>
        <p:spPr>
          <a:xfrm>
            <a:off x="3781273" y="3176150"/>
            <a:ext cx="1641511" cy="3106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latin typeface="Poppins" pitchFamily="2" charset="77"/>
                <a:cs typeface="Poppins" pitchFamily="2" charset="77"/>
              </a:rPr>
              <a:t>42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% 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Ver videos.</a:t>
            </a:r>
          </a:p>
        </p:txBody>
      </p:sp>
      <p:sp>
        <p:nvSpPr>
          <p:cNvPr id="80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610F60D5-18AB-4111-2B1D-0D1B85B2D7E7}"/>
              </a:ext>
            </a:extLst>
          </p:cNvPr>
          <p:cNvSpPr txBox="1"/>
          <p:nvPr/>
        </p:nvSpPr>
        <p:spPr>
          <a:xfrm>
            <a:off x="3781273" y="3641605"/>
            <a:ext cx="1641511" cy="3106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latin typeface="Poppins" pitchFamily="2" charset="77"/>
                <a:cs typeface="Poppins" pitchFamily="2" charset="77"/>
              </a:rPr>
              <a:t>28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% </a:t>
            </a:r>
            <a:endParaRPr kumimoji="0" lang="en-US" sz="10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89D328"/>
                  </a:gs>
                  <a:gs pos="99000">
                    <a:srgbClr val="00BCFF"/>
                  </a:gs>
                </a:gsLst>
                <a:lin ang="0" scaled="1"/>
              </a:gradFill>
              <a:effectLst/>
              <a:uLnTx/>
              <a:uFillTx/>
              <a:latin typeface="Poppins-Regular"/>
              <a:ea typeface="+mn-ea"/>
              <a:cs typeface="+mn-cs"/>
            </a:endParaRP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Escuchar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 </a:t>
            </a:r>
            <a:r>
              <a:rPr kumimoji="0" lang="en-US" sz="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música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.</a:t>
            </a:r>
          </a:p>
        </p:txBody>
      </p:sp>
      <p:sp>
        <p:nvSpPr>
          <p:cNvPr id="81" name="CuadroTexto 55">
            <a:extLst>
              <a:ext uri="{FF2B5EF4-FFF2-40B4-BE49-F238E27FC236}">
                <a16:creationId xmlns:a16="http://schemas.microsoft.com/office/drawing/2014/main" id="{0CCE87A0-A858-12D8-2901-B5047944F7A9}"/>
              </a:ext>
            </a:extLst>
          </p:cNvPr>
          <p:cNvSpPr txBox="1"/>
          <p:nvPr/>
        </p:nvSpPr>
        <p:spPr>
          <a:xfrm>
            <a:off x="5610188" y="2352721"/>
            <a:ext cx="1978408" cy="232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Decisión</a:t>
            </a: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 de </a:t>
            </a:r>
            <a:r>
              <a:rPr kumimoji="0" lang="en-GB" sz="1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compra</a:t>
            </a:r>
            <a:endParaRPr kumimoji="0" lang="en-GB" sz="1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SemiBold"/>
              <a:ea typeface="+mn-ea"/>
              <a:cs typeface="+mn-cs"/>
            </a:endParaRPr>
          </a:p>
        </p:txBody>
      </p:sp>
      <p:sp>
        <p:nvSpPr>
          <p:cNvPr id="82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F42163A3-31E1-6174-18CE-CCBF88B084EA}"/>
              </a:ext>
            </a:extLst>
          </p:cNvPr>
          <p:cNvSpPr txBox="1"/>
          <p:nvPr/>
        </p:nvSpPr>
        <p:spPr>
          <a:xfrm>
            <a:off x="5791048" y="2668150"/>
            <a:ext cx="1811692" cy="3106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79% 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Familia / </a:t>
            </a:r>
            <a:r>
              <a:rPr kumimoji="0" lang="en-US" sz="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amistades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.</a:t>
            </a:r>
          </a:p>
        </p:txBody>
      </p:sp>
      <p:sp>
        <p:nvSpPr>
          <p:cNvPr id="83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40B8D8A7-29AC-6480-D761-5B45270ED2DE}"/>
              </a:ext>
            </a:extLst>
          </p:cNvPr>
          <p:cNvSpPr txBox="1"/>
          <p:nvPr/>
        </p:nvSpPr>
        <p:spPr>
          <a:xfrm>
            <a:off x="5791048" y="3176150"/>
            <a:ext cx="1641511" cy="3106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latin typeface="Poppins" pitchFamily="2" charset="77"/>
                <a:cs typeface="Poppins" pitchFamily="2" charset="77"/>
              </a:rPr>
              <a:t>65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% 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Internet.</a:t>
            </a:r>
          </a:p>
        </p:txBody>
      </p:sp>
      <p:sp>
        <p:nvSpPr>
          <p:cNvPr id="84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F7285897-57F1-927A-FAD6-083CF18BC066}"/>
              </a:ext>
            </a:extLst>
          </p:cNvPr>
          <p:cNvSpPr txBox="1"/>
          <p:nvPr/>
        </p:nvSpPr>
        <p:spPr>
          <a:xfrm>
            <a:off x="5791048" y="3641605"/>
            <a:ext cx="1641511" cy="3106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50% </a:t>
            </a:r>
            <a:endParaRPr kumimoji="0" lang="en-US" sz="10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89D328"/>
                  </a:gs>
                  <a:gs pos="99000">
                    <a:srgbClr val="00BCFF"/>
                  </a:gs>
                </a:gsLst>
                <a:lin ang="0" scaled="1"/>
              </a:gradFill>
              <a:effectLst/>
              <a:uLnTx/>
              <a:uFillTx/>
              <a:latin typeface="Poppins-Regular"/>
              <a:ea typeface="+mn-ea"/>
              <a:cs typeface="+mn-cs"/>
            </a:endParaRP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Otros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 </a:t>
            </a:r>
            <a:r>
              <a:rPr kumimoji="0" lang="en-US" sz="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medios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.</a:t>
            </a:r>
          </a:p>
        </p:txBody>
      </p:sp>
      <p:cxnSp>
        <p:nvCxnSpPr>
          <p:cNvPr id="85" name="Straight Connector 49">
            <a:extLst>
              <a:ext uri="{FF2B5EF4-FFF2-40B4-BE49-F238E27FC236}">
                <a16:creationId xmlns:a16="http://schemas.microsoft.com/office/drawing/2014/main" id="{3E8319FF-6ACB-3359-A75A-4704EDD8721D}"/>
              </a:ext>
            </a:extLst>
          </p:cNvPr>
          <p:cNvCxnSpPr/>
          <p:nvPr/>
        </p:nvCxnSpPr>
        <p:spPr>
          <a:xfrm>
            <a:off x="3672411" y="1690885"/>
            <a:ext cx="0" cy="42747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50">
            <a:extLst>
              <a:ext uri="{FF2B5EF4-FFF2-40B4-BE49-F238E27FC236}">
                <a16:creationId xmlns:a16="http://schemas.microsoft.com/office/drawing/2014/main" id="{2984D240-C858-5585-0558-A1F3650410FC}"/>
              </a:ext>
            </a:extLst>
          </p:cNvPr>
          <p:cNvCxnSpPr/>
          <p:nvPr/>
        </p:nvCxnSpPr>
        <p:spPr>
          <a:xfrm>
            <a:off x="5016071" y="1690885"/>
            <a:ext cx="0" cy="42747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51">
            <a:extLst>
              <a:ext uri="{FF2B5EF4-FFF2-40B4-BE49-F238E27FC236}">
                <a16:creationId xmlns:a16="http://schemas.microsoft.com/office/drawing/2014/main" id="{62C47A57-C3AF-6EE6-BA3A-0FB7C3E7169A}"/>
              </a:ext>
            </a:extLst>
          </p:cNvPr>
          <p:cNvCxnSpPr/>
          <p:nvPr/>
        </p:nvCxnSpPr>
        <p:spPr>
          <a:xfrm>
            <a:off x="6214316" y="1690885"/>
            <a:ext cx="0" cy="42747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68">
            <a:extLst>
              <a:ext uri="{FF2B5EF4-FFF2-40B4-BE49-F238E27FC236}">
                <a16:creationId xmlns:a16="http://schemas.microsoft.com/office/drawing/2014/main" id="{F7240931-43CB-4107-5B11-FED672F042D7}"/>
              </a:ext>
            </a:extLst>
          </p:cNvPr>
          <p:cNvCxnSpPr>
            <a:cxnSpLocks/>
          </p:cNvCxnSpPr>
          <p:nvPr/>
        </p:nvCxnSpPr>
        <p:spPr>
          <a:xfrm>
            <a:off x="3714956" y="2668150"/>
            <a:ext cx="0" cy="31063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86">
            <a:extLst>
              <a:ext uri="{FF2B5EF4-FFF2-40B4-BE49-F238E27FC236}">
                <a16:creationId xmlns:a16="http://schemas.microsoft.com/office/drawing/2014/main" id="{59232DB7-3665-05A2-1E47-65F53B0A4FE7}"/>
              </a:ext>
            </a:extLst>
          </p:cNvPr>
          <p:cNvCxnSpPr>
            <a:cxnSpLocks/>
          </p:cNvCxnSpPr>
          <p:nvPr/>
        </p:nvCxnSpPr>
        <p:spPr>
          <a:xfrm>
            <a:off x="3714956" y="3176150"/>
            <a:ext cx="0" cy="31063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89">
            <a:extLst>
              <a:ext uri="{FF2B5EF4-FFF2-40B4-BE49-F238E27FC236}">
                <a16:creationId xmlns:a16="http://schemas.microsoft.com/office/drawing/2014/main" id="{E9DB58BE-DAAE-7B97-1135-AD7DCA93C9F8}"/>
              </a:ext>
            </a:extLst>
          </p:cNvPr>
          <p:cNvCxnSpPr>
            <a:cxnSpLocks/>
          </p:cNvCxnSpPr>
          <p:nvPr/>
        </p:nvCxnSpPr>
        <p:spPr>
          <a:xfrm>
            <a:off x="3714956" y="3641605"/>
            <a:ext cx="0" cy="31063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68">
            <a:extLst>
              <a:ext uri="{FF2B5EF4-FFF2-40B4-BE49-F238E27FC236}">
                <a16:creationId xmlns:a16="http://schemas.microsoft.com/office/drawing/2014/main" id="{46049A03-E9D1-F067-22A6-AE13A4A62A94}"/>
              </a:ext>
            </a:extLst>
          </p:cNvPr>
          <p:cNvCxnSpPr>
            <a:cxnSpLocks/>
          </p:cNvCxnSpPr>
          <p:nvPr/>
        </p:nvCxnSpPr>
        <p:spPr>
          <a:xfrm>
            <a:off x="5724731" y="2668150"/>
            <a:ext cx="0" cy="31063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86">
            <a:extLst>
              <a:ext uri="{FF2B5EF4-FFF2-40B4-BE49-F238E27FC236}">
                <a16:creationId xmlns:a16="http://schemas.microsoft.com/office/drawing/2014/main" id="{C5921DD0-10CD-23F0-5484-656A7CC742B6}"/>
              </a:ext>
            </a:extLst>
          </p:cNvPr>
          <p:cNvCxnSpPr>
            <a:cxnSpLocks/>
          </p:cNvCxnSpPr>
          <p:nvPr/>
        </p:nvCxnSpPr>
        <p:spPr>
          <a:xfrm>
            <a:off x="5724731" y="3176150"/>
            <a:ext cx="0" cy="31063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89">
            <a:extLst>
              <a:ext uri="{FF2B5EF4-FFF2-40B4-BE49-F238E27FC236}">
                <a16:creationId xmlns:a16="http://schemas.microsoft.com/office/drawing/2014/main" id="{9DB5C3BA-6506-D2A5-851E-2C502DFBE3D0}"/>
              </a:ext>
            </a:extLst>
          </p:cNvPr>
          <p:cNvCxnSpPr>
            <a:cxnSpLocks/>
          </p:cNvCxnSpPr>
          <p:nvPr/>
        </p:nvCxnSpPr>
        <p:spPr>
          <a:xfrm>
            <a:off x="5724731" y="3641605"/>
            <a:ext cx="0" cy="31063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CuadroTexto 45">
            <a:extLst>
              <a:ext uri="{FF2B5EF4-FFF2-40B4-BE49-F238E27FC236}">
                <a16:creationId xmlns:a16="http://schemas.microsoft.com/office/drawing/2014/main" id="{02781E46-4E51-F0E6-B3EF-5F98D8C61A5B}"/>
              </a:ext>
            </a:extLst>
          </p:cNvPr>
          <p:cNvSpPr txBox="1"/>
          <p:nvPr/>
        </p:nvSpPr>
        <p:spPr>
          <a:xfrm>
            <a:off x="3578547" y="5384097"/>
            <a:ext cx="2744650" cy="234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Opiniones</a:t>
            </a:r>
            <a:r>
              <a:rPr lang="en-GB" sz="1000" b="1">
                <a:solidFill>
                  <a:srgbClr val="000000"/>
                </a:solidFill>
                <a:latin typeface="Poppins-SemiBold"/>
              </a:rPr>
              <a:t>, </a:t>
            </a:r>
            <a:r>
              <a:rPr lang="en-GB" sz="1000" b="1" err="1">
                <a:solidFill>
                  <a:srgbClr val="000000"/>
                </a:solidFill>
                <a:latin typeface="Poppins-SemiBold"/>
              </a:rPr>
              <a:t>medios</a:t>
            </a:r>
            <a:r>
              <a:rPr lang="en-GB" sz="1000" b="1">
                <a:solidFill>
                  <a:srgbClr val="000000"/>
                </a:solidFill>
                <a:latin typeface="Poppins-SemiBold"/>
              </a:rPr>
              <a:t> offline</a:t>
            </a: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 </a:t>
            </a:r>
          </a:p>
        </p:txBody>
      </p:sp>
      <p:sp>
        <p:nvSpPr>
          <p:cNvPr id="48" name="Rounded Rectangle 27">
            <a:extLst>
              <a:ext uri="{FF2B5EF4-FFF2-40B4-BE49-F238E27FC236}">
                <a16:creationId xmlns:a16="http://schemas.microsoft.com/office/drawing/2014/main" id="{3A38D8F0-FB5C-A686-B619-892DFDF005BF}"/>
              </a:ext>
            </a:extLst>
          </p:cNvPr>
          <p:cNvSpPr/>
          <p:nvPr/>
        </p:nvSpPr>
        <p:spPr>
          <a:xfrm>
            <a:off x="7684500" y="5306618"/>
            <a:ext cx="4006152" cy="795403"/>
          </a:xfrm>
          <a:prstGeom prst="roundRect">
            <a:avLst>
              <a:gd name="adj" fmla="val 800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graphicFrame>
        <p:nvGraphicFramePr>
          <p:cNvPr id="50" name="Content Placeholder 3">
            <a:extLst>
              <a:ext uri="{FF2B5EF4-FFF2-40B4-BE49-F238E27FC236}">
                <a16:creationId xmlns:a16="http://schemas.microsoft.com/office/drawing/2014/main" id="{41CB6C66-393A-75E9-494E-6AFD8104955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30292185"/>
              </p:ext>
            </p:extLst>
          </p:nvPr>
        </p:nvGraphicFramePr>
        <p:xfrm>
          <a:off x="8417630" y="5270606"/>
          <a:ext cx="3321345" cy="8493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9"/>
          </a:graphicData>
        </a:graphic>
      </p:graphicFrame>
      <p:pic>
        <p:nvPicPr>
          <p:cNvPr id="51" name="Picture 2" descr="Logo TikTok – Logos PNG">
            <a:extLst>
              <a:ext uri="{FF2B5EF4-FFF2-40B4-BE49-F238E27FC236}">
                <a16:creationId xmlns:a16="http://schemas.microsoft.com/office/drawing/2014/main" id="{8E87A734-5AC4-B98F-2596-57FB6FC008A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0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29" r="11473"/>
          <a:stretch/>
        </p:blipFill>
        <p:spPr bwMode="auto">
          <a:xfrm>
            <a:off x="8708159" y="5556460"/>
            <a:ext cx="226150" cy="290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Social Media Marketing Agency | The Creative Collective">
            <a:extLst>
              <a:ext uri="{FF2B5EF4-FFF2-40B4-BE49-F238E27FC236}">
                <a16:creationId xmlns:a16="http://schemas.microsoft.com/office/drawing/2014/main" id="{66A4A32C-6868-8769-86EE-128D2635EAB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45" t="24407" r="8177" b="24493"/>
          <a:stretch/>
        </p:blipFill>
        <p:spPr bwMode="auto">
          <a:xfrm>
            <a:off x="8899256" y="5380713"/>
            <a:ext cx="238605" cy="287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Social Media Marketing Agency | The Creative Collective">
            <a:extLst>
              <a:ext uri="{FF2B5EF4-FFF2-40B4-BE49-F238E27FC236}">
                <a16:creationId xmlns:a16="http://schemas.microsoft.com/office/drawing/2014/main" id="{4720848F-377F-DE9F-4D80-576FD4DAD49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4" t="29886" r="50451" b="29455"/>
          <a:stretch/>
        </p:blipFill>
        <p:spPr bwMode="auto">
          <a:xfrm>
            <a:off x="8576316" y="5403689"/>
            <a:ext cx="226150" cy="228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4" descr="Creador de contenido - Iconos gratis de tecnología">
            <a:extLst>
              <a:ext uri="{FF2B5EF4-FFF2-40B4-BE49-F238E27FC236}">
                <a16:creationId xmlns:a16="http://schemas.microsoft.com/office/drawing/2014/main" id="{A554EFEE-B3C4-FFAD-ECA8-935B079587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3157" y="5364825"/>
            <a:ext cx="493103" cy="493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8" descr="Television Clipart PNG Images, Television Icon Simple Style, Style ...">
            <a:extLst>
              <a:ext uri="{FF2B5EF4-FFF2-40B4-BE49-F238E27FC236}">
                <a16:creationId xmlns:a16="http://schemas.microsoft.com/office/drawing/2014/main" id="{2C06C6AA-CCC3-2EB3-8CE5-689E13DE2CB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26" b="17266"/>
          <a:stretch/>
        </p:blipFill>
        <p:spPr bwMode="auto">
          <a:xfrm>
            <a:off x="9222781" y="5445246"/>
            <a:ext cx="467380" cy="303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5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AC5F8EC6-699E-B626-3854-5A61FABC9D76}"/>
              </a:ext>
            </a:extLst>
          </p:cNvPr>
          <p:cNvSpPr txBox="1"/>
          <p:nvPr/>
        </p:nvSpPr>
        <p:spPr>
          <a:xfrm>
            <a:off x="7780995" y="5408173"/>
            <a:ext cx="705642" cy="475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Top puntos de </a:t>
            </a:r>
            <a:r>
              <a:rPr kumimoji="0" lang="en-US" sz="8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contacto</a:t>
            </a: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 </a:t>
            </a:r>
            <a:r>
              <a:rPr kumimoji="0" lang="en-US" sz="8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relevantes</a:t>
            </a:r>
            <a:endParaRPr kumimoji="0" lang="en-US" sz="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SemiBold"/>
              <a:ea typeface="+mn-ea"/>
              <a:cs typeface="+mn-cs"/>
            </a:endParaRPr>
          </a:p>
        </p:txBody>
      </p:sp>
      <p:pic>
        <p:nvPicPr>
          <p:cNvPr id="68" name="Picture 2" descr="Gym Icon Png">
            <a:extLst>
              <a:ext uri="{FF2B5EF4-FFF2-40B4-BE49-F238E27FC236}">
                <a16:creationId xmlns:a16="http://schemas.microsoft.com/office/drawing/2014/main" id="{1654090B-4E3E-A09D-73BC-FC92D428D6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3529" y="5450759"/>
            <a:ext cx="352612" cy="352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4" descr="Concert stage flat icon 12791244 Vector Art at Vecteezy">
            <a:extLst>
              <a:ext uri="{FF2B5EF4-FFF2-40B4-BE49-F238E27FC236}">
                <a16:creationId xmlns:a16="http://schemas.microsoft.com/office/drawing/2014/main" id="{4E77F675-F84D-A81C-9A65-1F337F5B6B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9" t="22467" r="7390" b="20213"/>
          <a:stretch/>
        </p:blipFill>
        <p:spPr bwMode="auto">
          <a:xfrm>
            <a:off x="11011178" y="5445246"/>
            <a:ext cx="567822" cy="382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5187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FE64896-5537-85B7-66EC-F1397E4D5D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576" y="209513"/>
            <a:ext cx="10669211" cy="421247"/>
          </a:xfrm>
        </p:spPr>
        <p:txBody>
          <a:bodyPr/>
          <a:lstStyle/>
          <a:p>
            <a:r>
              <a:rPr lang="es-MX" sz="1800" b="1"/>
              <a:t>CONSUMIDORES POTENCIALES</a:t>
            </a:r>
          </a:p>
        </p:txBody>
      </p:sp>
      <p:sp>
        <p:nvSpPr>
          <p:cNvPr id="36" name="Marcador de pie de página 35">
            <a:extLst>
              <a:ext uri="{FF2B5EF4-FFF2-40B4-BE49-F238E27FC236}">
                <a16:creationId xmlns:a16="http://schemas.microsoft.com/office/drawing/2014/main" id="{62C4CD53-6F3A-9143-DF88-F2752B3B25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 Light" pitchFamily="2" charset="77"/>
                <a:ea typeface="+mn-ea"/>
                <a:cs typeface="Poppins Light" pitchFamily="2" charset="77"/>
              </a:rPr>
              <a:t>Fuente: GA4, META, TIK TOK, TGI</a:t>
            </a:r>
          </a:p>
        </p:txBody>
      </p:sp>
      <p:sp>
        <p:nvSpPr>
          <p:cNvPr id="37" name="Marcador de número de diapositiva 36">
            <a:extLst>
              <a:ext uri="{FF2B5EF4-FFF2-40B4-BE49-F238E27FC236}">
                <a16:creationId xmlns:a16="http://schemas.microsoft.com/office/drawing/2014/main" id="{D2DA15F4-7437-8C79-75A9-E7D596E87D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7322826-FB53-4EA8-B4DD-786783600E55}" type="slidenum">
              <a:rPr kumimoji="0" lang="es-MX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 ExtraLight" pitchFamily="2" charset="77"/>
                <a:ea typeface="+mn-ea"/>
                <a:cs typeface="Poppins ExtraLight" pitchFamily="2" charset="77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s-MX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 ExtraLight" pitchFamily="2" charset="77"/>
              <a:ea typeface="+mn-ea"/>
              <a:cs typeface="Poppins ExtraLight" pitchFamily="2" charset="77"/>
            </a:endParaRPr>
          </a:p>
        </p:txBody>
      </p:sp>
      <p:sp>
        <p:nvSpPr>
          <p:cNvPr id="42" name="Round Same-side Corner of Rectangle 7">
            <a:extLst>
              <a:ext uri="{FF2B5EF4-FFF2-40B4-BE49-F238E27FC236}">
                <a16:creationId xmlns:a16="http://schemas.microsoft.com/office/drawing/2014/main" id="{E9DC20D4-44BE-E8E0-7641-EB3EA653ABF5}"/>
              </a:ext>
            </a:extLst>
          </p:cNvPr>
          <p:cNvSpPr/>
          <p:nvPr/>
        </p:nvSpPr>
        <p:spPr>
          <a:xfrm rot="10800000">
            <a:off x="10154862" y="-67235"/>
            <a:ext cx="1681453" cy="574871"/>
          </a:xfrm>
          <a:prstGeom prst="round2SameRect">
            <a:avLst>
              <a:gd name="adj1" fmla="val 24269"/>
              <a:gd name="adj2" fmla="val 0"/>
            </a:avLst>
          </a:prstGeom>
          <a:solidFill>
            <a:schemeClr val="bg2"/>
          </a:solidFill>
          <a:ln w="12700">
            <a:solidFill>
              <a:schemeClr val="tx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grpSp>
        <p:nvGrpSpPr>
          <p:cNvPr id="43" name="Group 20">
            <a:extLst>
              <a:ext uri="{FF2B5EF4-FFF2-40B4-BE49-F238E27FC236}">
                <a16:creationId xmlns:a16="http://schemas.microsoft.com/office/drawing/2014/main" id="{CB676EFF-65BD-5D9D-4845-8C9A5612BAA7}"/>
              </a:ext>
            </a:extLst>
          </p:cNvPr>
          <p:cNvGrpSpPr/>
          <p:nvPr/>
        </p:nvGrpSpPr>
        <p:grpSpPr>
          <a:xfrm>
            <a:off x="10366304" y="124456"/>
            <a:ext cx="1401292" cy="307777"/>
            <a:chOff x="1940295" y="2086507"/>
            <a:chExt cx="2955261" cy="649088"/>
          </a:xfrm>
        </p:grpSpPr>
        <p:sp>
          <p:nvSpPr>
            <p:cNvPr id="44" name="Oval 33">
              <a:extLst>
                <a:ext uri="{FF2B5EF4-FFF2-40B4-BE49-F238E27FC236}">
                  <a16:creationId xmlns:a16="http://schemas.microsoft.com/office/drawing/2014/main" id="{077CB649-E1A5-4FEA-B532-FC9E612FE288}"/>
                </a:ext>
              </a:extLst>
            </p:cNvPr>
            <p:cNvSpPr/>
            <p:nvPr/>
          </p:nvSpPr>
          <p:spPr>
            <a:xfrm>
              <a:off x="1940295" y="2112019"/>
              <a:ext cx="598068" cy="59806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endParaRPr>
            </a:p>
          </p:txBody>
        </p:sp>
        <p:sp>
          <p:nvSpPr>
            <p:cNvPr id="45" name="TextBox 22">
              <a:extLst>
                <a:ext uri="{FF2B5EF4-FFF2-40B4-BE49-F238E27FC236}">
                  <a16:creationId xmlns:a16="http://schemas.microsoft.com/office/drawing/2014/main" id="{1CCEF2FB-230E-0FFC-CD5D-5C1B4CBD5148}"/>
                </a:ext>
              </a:extLst>
            </p:cNvPr>
            <p:cNvSpPr txBox="1"/>
            <p:nvPr/>
          </p:nvSpPr>
          <p:spPr>
            <a:xfrm>
              <a:off x="2518275" y="2086507"/>
              <a:ext cx="2377281" cy="64908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>
                  <a:ln>
                    <a:noFill/>
                  </a:ln>
                  <a:solidFill>
                    <a:srgbClr val="00BCFF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Audiencia</a:t>
              </a:r>
            </a:p>
          </p:txBody>
        </p:sp>
      </p:grpSp>
      <p:sp>
        <p:nvSpPr>
          <p:cNvPr id="46" name="Google Shape;1138;p39">
            <a:extLst>
              <a:ext uri="{FF2B5EF4-FFF2-40B4-BE49-F238E27FC236}">
                <a16:creationId xmlns:a16="http://schemas.microsoft.com/office/drawing/2014/main" id="{AB1CEBD0-BE61-0403-4327-6F850643D433}"/>
              </a:ext>
            </a:extLst>
          </p:cNvPr>
          <p:cNvSpPr>
            <a:spLocks noChangeAspect="1"/>
          </p:cNvSpPr>
          <p:nvPr/>
        </p:nvSpPr>
        <p:spPr>
          <a:xfrm>
            <a:off x="10410875" y="209365"/>
            <a:ext cx="184918" cy="1252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5" h="21600" extrusionOk="0">
                <a:moveTo>
                  <a:pt x="10775" y="0"/>
                </a:moveTo>
                <a:cubicBezTo>
                  <a:pt x="8891" y="0"/>
                  <a:pt x="7365" y="2267"/>
                  <a:pt x="7365" y="5054"/>
                </a:cubicBezTo>
                <a:cubicBezTo>
                  <a:pt x="7365" y="7841"/>
                  <a:pt x="8891" y="10098"/>
                  <a:pt x="10775" y="10098"/>
                </a:cubicBezTo>
                <a:cubicBezTo>
                  <a:pt x="12659" y="10098"/>
                  <a:pt x="14185" y="7841"/>
                  <a:pt x="14185" y="5054"/>
                </a:cubicBezTo>
                <a:cubicBezTo>
                  <a:pt x="14185" y="2267"/>
                  <a:pt x="12659" y="0"/>
                  <a:pt x="10775" y="0"/>
                </a:cubicBezTo>
                <a:close/>
                <a:moveTo>
                  <a:pt x="10775" y="920"/>
                </a:moveTo>
                <a:cubicBezTo>
                  <a:pt x="12316" y="920"/>
                  <a:pt x="13569" y="2774"/>
                  <a:pt x="13569" y="5054"/>
                </a:cubicBezTo>
                <a:cubicBezTo>
                  <a:pt x="13569" y="7334"/>
                  <a:pt x="12316" y="9179"/>
                  <a:pt x="10775" y="9179"/>
                </a:cubicBezTo>
                <a:cubicBezTo>
                  <a:pt x="9233" y="9179"/>
                  <a:pt x="7987" y="7334"/>
                  <a:pt x="7987" y="5054"/>
                </a:cubicBezTo>
                <a:cubicBezTo>
                  <a:pt x="7987" y="2774"/>
                  <a:pt x="9233" y="920"/>
                  <a:pt x="10775" y="920"/>
                </a:cubicBezTo>
                <a:close/>
                <a:moveTo>
                  <a:pt x="4083" y="3907"/>
                </a:moveTo>
                <a:cubicBezTo>
                  <a:pt x="2817" y="3905"/>
                  <a:pt x="1790" y="5418"/>
                  <a:pt x="1789" y="7292"/>
                </a:cubicBezTo>
                <a:cubicBezTo>
                  <a:pt x="1788" y="9165"/>
                  <a:pt x="2810" y="10685"/>
                  <a:pt x="4077" y="10686"/>
                </a:cubicBezTo>
                <a:cubicBezTo>
                  <a:pt x="5344" y="10687"/>
                  <a:pt x="6371" y="9175"/>
                  <a:pt x="6372" y="7301"/>
                </a:cubicBezTo>
                <a:cubicBezTo>
                  <a:pt x="6372" y="7300"/>
                  <a:pt x="6372" y="7293"/>
                  <a:pt x="6372" y="7292"/>
                </a:cubicBezTo>
                <a:cubicBezTo>
                  <a:pt x="6370" y="5420"/>
                  <a:pt x="5348" y="3909"/>
                  <a:pt x="4083" y="3907"/>
                </a:cubicBezTo>
                <a:close/>
                <a:moveTo>
                  <a:pt x="17479" y="3907"/>
                </a:moveTo>
                <a:cubicBezTo>
                  <a:pt x="16212" y="3907"/>
                  <a:pt x="15184" y="5418"/>
                  <a:pt x="15184" y="7292"/>
                </a:cubicBezTo>
                <a:cubicBezTo>
                  <a:pt x="15184" y="9165"/>
                  <a:pt x="16212" y="10686"/>
                  <a:pt x="17479" y="10686"/>
                </a:cubicBezTo>
                <a:cubicBezTo>
                  <a:pt x="18746" y="10686"/>
                  <a:pt x="19774" y="9165"/>
                  <a:pt x="19774" y="7292"/>
                </a:cubicBezTo>
                <a:cubicBezTo>
                  <a:pt x="19772" y="5417"/>
                  <a:pt x="18745" y="3908"/>
                  <a:pt x="17479" y="3907"/>
                </a:cubicBezTo>
                <a:close/>
                <a:moveTo>
                  <a:pt x="4077" y="4817"/>
                </a:moveTo>
                <a:cubicBezTo>
                  <a:pt x="5001" y="4816"/>
                  <a:pt x="5749" y="5925"/>
                  <a:pt x="5750" y="7292"/>
                </a:cubicBezTo>
                <a:cubicBezTo>
                  <a:pt x="5749" y="8659"/>
                  <a:pt x="5006" y="9764"/>
                  <a:pt x="4083" y="9766"/>
                </a:cubicBezTo>
                <a:cubicBezTo>
                  <a:pt x="3159" y="9768"/>
                  <a:pt x="2405" y="8659"/>
                  <a:pt x="2404" y="7292"/>
                </a:cubicBezTo>
                <a:cubicBezTo>
                  <a:pt x="2403" y="5925"/>
                  <a:pt x="3153" y="4818"/>
                  <a:pt x="4077" y="4817"/>
                </a:cubicBezTo>
                <a:close/>
                <a:moveTo>
                  <a:pt x="17479" y="4817"/>
                </a:moveTo>
                <a:cubicBezTo>
                  <a:pt x="18403" y="4817"/>
                  <a:pt x="19152" y="5925"/>
                  <a:pt x="19152" y="7292"/>
                </a:cubicBezTo>
                <a:cubicBezTo>
                  <a:pt x="19151" y="8658"/>
                  <a:pt x="18403" y="9765"/>
                  <a:pt x="17479" y="9766"/>
                </a:cubicBezTo>
                <a:cubicBezTo>
                  <a:pt x="16555" y="9766"/>
                  <a:pt x="15806" y="8659"/>
                  <a:pt x="15806" y="7292"/>
                </a:cubicBezTo>
                <a:cubicBezTo>
                  <a:pt x="15806" y="5925"/>
                  <a:pt x="16555" y="4817"/>
                  <a:pt x="17479" y="4817"/>
                </a:cubicBezTo>
                <a:close/>
                <a:moveTo>
                  <a:pt x="10775" y="11246"/>
                </a:moveTo>
                <a:cubicBezTo>
                  <a:pt x="9400" y="11246"/>
                  <a:pt x="8026" y="11950"/>
                  <a:pt x="6916" y="13360"/>
                </a:cubicBezTo>
                <a:cubicBezTo>
                  <a:pt x="6174" y="12202"/>
                  <a:pt x="5143" y="11536"/>
                  <a:pt x="4064" y="11521"/>
                </a:cubicBezTo>
                <a:cubicBezTo>
                  <a:pt x="2059" y="11521"/>
                  <a:pt x="280" y="13959"/>
                  <a:pt x="7" y="17068"/>
                </a:cubicBezTo>
                <a:cubicBezTo>
                  <a:pt x="-22" y="17394"/>
                  <a:pt x="47" y="17720"/>
                  <a:pt x="193" y="17968"/>
                </a:cubicBezTo>
                <a:cubicBezTo>
                  <a:pt x="336" y="18207"/>
                  <a:pt x="541" y="18346"/>
                  <a:pt x="757" y="18348"/>
                </a:cubicBezTo>
                <a:lnTo>
                  <a:pt x="4692" y="18348"/>
                </a:lnTo>
                <a:cubicBezTo>
                  <a:pt x="4593" y="18844"/>
                  <a:pt x="4519" y="19352"/>
                  <a:pt x="4474" y="19865"/>
                </a:cubicBezTo>
                <a:cubicBezTo>
                  <a:pt x="4435" y="20307"/>
                  <a:pt x="4527" y="20751"/>
                  <a:pt x="4724" y="21088"/>
                </a:cubicBezTo>
                <a:cubicBezTo>
                  <a:pt x="4917" y="21413"/>
                  <a:pt x="5195" y="21600"/>
                  <a:pt x="5487" y="21600"/>
                </a:cubicBezTo>
                <a:lnTo>
                  <a:pt x="16063" y="21600"/>
                </a:lnTo>
                <a:cubicBezTo>
                  <a:pt x="16355" y="21600"/>
                  <a:pt x="16633" y="21413"/>
                  <a:pt x="16825" y="21088"/>
                </a:cubicBezTo>
                <a:cubicBezTo>
                  <a:pt x="17023" y="20751"/>
                  <a:pt x="17114" y="20307"/>
                  <a:pt x="17075" y="19865"/>
                </a:cubicBezTo>
                <a:cubicBezTo>
                  <a:pt x="17030" y="19352"/>
                  <a:pt x="16957" y="18844"/>
                  <a:pt x="16857" y="18348"/>
                </a:cubicBezTo>
                <a:lnTo>
                  <a:pt x="20799" y="18348"/>
                </a:lnTo>
                <a:cubicBezTo>
                  <a:pt x="21015" y="18346"/>
                  <a:pt x="21220" y="18208"/>
                  <a:pt x="21363" y="17968"/>
                </a:cubicBezTo>
                <a:cubicBezTo>
                  <a:pt x="21509" y="17720"/>
                  <a:pt x="21578" y="17394"/>
                  <a:pt x="21549" y="17068"/>
                </a:cubicBezTo>
                <a:cubicBezTo>
                  <a:pt x="21276" y="13959"/>
                  <a:pt x="19490" y="11521"/>
                  <a:pt x="17485" y="11521"/>
                </a:cubicBezTo>
                <a:cubicBezTo>
                  <a:pt x="16407" y="11536"/>
                  <a:pt x="15376" y="12202"/>
                  <a:pt x="14633" y="13360"/>
                </a:cubicBezTo>
                <a:cubicBezTo>
                  <a:pt x="13523" y="11950"/>
                  <a:pt x="12149" y="11246"/>
                  <a:pt x="10775" y="11246"/>
                </a:cubicBezTo>
                <a:close/>
                <a:moveTo>
                  <a:pt x="10775" y="12165"/>
                </a:moveTo>
                <a:cubicBezTo>
                  <a:pt x="13578" y="12165"/>
                  <a:pt x="16075" y="15602"/>
                  <a:pt x="16460" y="19979"/>
                </a:cubicBezTo>
                <a:cubicBezTo>
                  <a:pt x="16475" y="20160"/>
                  <a:pt x="16439" y="20343"/>
                  <a:pt x="16357" y="20481"/>
                </a:cubicBezTo>
                <a:cubicBezTo>
                  <a:pt x="16283" y="20608"/>
                  <a:pt x="16176" y="20690"/>
                  <a:pt x="16063" y="20690"/>
                </a:cubicBezTo>
                <a:lnTo>
                  <a:pt x="5487" y="20690"/>
                </a:lnTo>
                <a:cubicBezTo>
                  <a:pt x="5373" y="20690"/>
                  <a:pt x="5267" y="20608"/>
                  <a:pt x="5192" y="20481"/>
                </a:cubicBezTo>
                <a:cubicBezTo>
                  <a:pt x="5111" y="20343"/>
                  <a:pt x="5074" y="20160"/>
                  <a:pt x="5090" y="19979"/>
                </a:cubicBezTo>
                <a:cubicBezTo>
                  <a:pt x="5474" y="15595"/>
                  <a:pt x="7971" y="12165"/>
                  <a:pt x="10775" y="12165"/>
                </a:cubicBezTo>
                <a:close/>
                <a:moveTo>
                  <a:pt x="4064" y="12440"/>
                </a:moveTo>
                <a:cubicBezTo>
                  <a:pt x="4968" y="12456"/>
                  <a:pt x="5831" y="13009"/>
                  <a:pt x="6455" y="13976"/>
                </a:cubicBezTo>
                <a:cubicBezTo>
                  <a:pt x="5784" y="14959"/>
                  <a:pt x="5255" y="16131"/>
                  <a:pt x="4904" y="17428"/>
                </a:cubicBezTo>
                <a:cubicBezTo>
                  <a:pt x="4904" y="17428"/>
                  <a:pt x="757" y="17428"/>
                  <a:pt x="757" y="17428"/>
                </a:cubicBezTo>
                <a:cubicBezTo>
                  <a:pt x="719" y="17428"/>
                  <a:pt x="678" y="17405"/>
                  <a:pt x="654" y="17362"/>
                </a:cubicBezTo>
                <a:cubicBezTo>
                  <a:pt x="625" y="17314"/>
                  <a:pt x="616" y="17255"/>
                  <a:pt x="622" y="17191"/>
                </a:cubicBezTo>
                <a:cubicBezTo>
                  <a:pt x="855" y="14528"/>
                  <a:pt x="2365" y="12440"/>
                  <a:pt x="4064" y="12440"/>
                </a:cubicBezTo>
                <a:close/>
                <a:moveTo>
                  <a:pt x="17485" y="12440"/>
                </a:moveTo>
                <a:cubicBezTo>
                  <a:pt x="19191" y="12440"/>
                  <a:pt x="20695" y="14518"/>
                  <a:pt x="20927" y="17181"/>
                </a:cubicBezTo>
                <a:cubicBezTo>
                  <a:pt x="20935" y="17244"/>
                  <a:pt x="20923" y="17313"/>
                  <a:pt x="20895" y="17362"/>
                </a:cubicBezTo>
                <a:cubicBezTo>
                  <a:pt x="20871" y="17405"/>
                  <a:pt x="20837" y="17428"/>
                  <a:pt x="20799" y="17428"/>
                </a:cubicBezTo>
                <a:lnTo>
                  <a:pt x="16646" y="17428"/>
                </a:lnTo>
                <a:cubicBezTo>
                  <a:pt x="16294" y="16131"/>
                  <a:pt x="15766" y="14959"/>
                  <a:pt x="15095" y="13976"/>
                </a:cubicBezTo>
                <a:cubicBezTo>
                  <a:pt x="15718" y="13009"/>
                  <a:pt x="16582" y="12456"/>
                  <a:pt x="17485" y="12440"/>
                </a:cubicBezTo>
                <a:close/>
              </a:path>
            </a:pathLst>
          </a:cu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00"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11627"/>
              </a:solidFill>
              <a:effectLst/>
              <a:uLnTx/>
              <a:uFillTx/>
              <a:latin typeface="Poppins" pitchFamily="2" charset="77"/>
              <a:ea typeface="+mn-ea"/>
              <a:cs typeface="Poppins" pitchFamily="2" charset="77"/>
            </a:endParaRPr>
          </a:p>
        </p:txBody>
      </p:sp>
      <p:graphicFrame>
        <p:nvGraphicFramePr>
          <p:cNvPr id="53" name="Gráfico 52">
            <a:extLst>
              <a:ext uri="{FF2B5EF4-FFF2-40B4-BE49-F238E27FC236}">
                <a16:creationId xmlns:a16="http://schemas.microsoft.com/office/drawing/2014/main" id="{5A0A2B1A-2146-96BA-07E7-B343188F6EB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42912358"/>
              </p:ext>
            </p:extLst>
          </p:nvPr>
        </p:nvGraphicFramePr>
        <p:xfrm>
          <a:off x="9961081" y="1577774"/>
          <a:ext cx="1681453" cy="14840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8" name="Gráfico 57">
            <a:extLst>
              <a:ext uri="{FF2B5EF4-FFF2-40B4-BE49-F238E27FC236}">
                <a16:creationId xmlns:a16="http://schemas.microsoft.com/office/drawing/2014/main" id="{89DE3133-1CB3-0F82-EF43-F891169763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89195052"/>
              </p:ext>
            </p:extLst>
          </p:nvPr>
        </p:nvGraphicFramePr>
        <p:xfrm>
          <a:off x="5936093" y="1598974"/>
          <a:ext cx="4024988" cy="14840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9" name="Gráfico 58">
            <a:extLst>
              <a:ext uri="{FF2B5EF4-FFF2-40B4-BE49-F238E27FC236}">
                <a16:creationId xmlns:a16="http://schemas.microsoft.com/office/drawing/2014/main" id="{B2C6C5B4-8EC9-328B-74FB-E2A5B5E8463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36892723"/>
              </p:ext>
            </p:extLst>
          </p:nvPr>
        </p:nvGraphicFramePr>
        <p:xfrm>
          <a:off x="5936093" y="4174349"/>
          <a:ext cx="2023684" cy="14840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1" name="CuadroTexto 20">
            <a:extLst>
              <a:ext uri="{FF2B5EF4-FFF2-40B4-BE49-F238E27FC236}">
                <a16:creationId xmlns:a16="http://schemas.microsoft.com/office/drawing/2014/main" id="{0979905B-9776-7832-ED54-C9AB77BAE56B}"/>
              </a:ext>
            </a:extLst>
          </p:cNvPr>
          <p:cNvSpPr txBox="1"/>
          <p:nvPr/>
        </p:nvSpPr>
        <p:spPr>
          <a:xfrm>
            <a:off x="553404" y="1276734"/>
            <a:ext cx="1806188" cy="1954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GT" sz="4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72%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GT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De los intereses de nuestras usuarias están relacionados a la tecnología o al uso de la misma para hacer </a:t>
            </a:r>
            <a:r>
              <a:rPr kumimoji="0" lang="es-GT" sz="11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networking</a:t>
            </a:r>
            <a:r>
              <a:rPr lang="es-GT" sz="1100">
                <a:solidFill>
                  <a:srgbClr val="000000"/>
                </a:solidFill>
                <a:latin typeface="Poppins-Regular"/>
              </a:rPr>
              <a:t> o para entretenerse.</a:t>
            </a:r>
            <a:endParaRPr kumimoji="0" lang="es-GT" sz="1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DE94D0E8-B9EA-FD6E-64A6-1C217D8A986F}"/>
              </a:ext>
            </a:extLst>
          </p:cNvPr>
          <p:cNvSpPr txBox="1"/>
          <p:nvPr/>
        </p:nvSpPr>
        <p:spPr>
          <a:xfrm>
            <a:off x="2580973" y="1851825"/>
            <a:ext cx="57107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GT" sz="1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21%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F9885B27-30A0-934E-B866-5E0C566541E0}"/>
              </a:ext>
            </a:extLst>
          </p:cNvPr>
          <p:cNvSpPr txBox="1"/>
          <p:nvPr/>
        </p:nvSpPr>
        <p:spPr>
          <a:xfrm>
            <a:off x="3746192" y="1857662"/>
            <a:ext cx="57107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GT" sz="1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19%</a:t>
            </a:r>
          </a:p>
        </p:txBody>
      </p:sp>
      <p:sp>
        <p:nvSpPr>
          <p:cNvPr id="48" name="CuadroTexto 47">
            <a:extLst>
              <a:ext uri="{FF2B5EF4-FFF2-40B4-BE49-F238E27FC236}">
                <a16:creationId xmlns:a16="http://schemas.microsoft.com/office/drawing/2014/main" id="{80A43548-03D9-8314-F5EB-F3BA40EC5D32}"/>
              </a:ext>
            </a:extLst>
          </p:cNvPr>
          <p:cNvSpPr txBox="1"/>
          <p:nvPr/>
        </p:nvSpPr>
        <p:spPr>
          <a:xfrm>
            <a:off x="5936093" y="1153331"/>
            <a:ext cx="57025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GT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En META 72% de la comunidad está entre las edades de 25 a 44 años.  Siendo una oportunidad de crecimiento de impacto el 18% que e</a:t>
            </a:r>
            <a:r>
              <a:rPr lang="es-GT" sz="1200" b="1" err="1">
                <a:solidFill>
                  <a:srgbClr val="000000"/>
                </a:solidFill>
                <a:latin typeface="Poppins-Regular"/>
              </a:rPr>
              <a:t>stá</a:t>
            </a:r>
            <a:r>
              <a:rPr lang="es-GT" sz="1200" b="1">
                <a:solidFill>
                  <a:srgbClr val="000000"/>
                </a:solidFill>
                <a:latin typeface="Poppins-Regular"/>
              </a:rPr>
              <a:t> entre las edades de 18 a 24 años.</a:t>
            </a:r>
            <a:endParaRPr kumimoji="0" lang="es-GT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51" name="CuadroTexto 50">
            <a:extLst>
              <a:ext uri="{FF2B5EF4-FFF2-40B4-BE49-F238E27FC236}">
                <a16:creationId xmlns:a16="http://schemas.microsoft.com/office/drawing/2014/main" id="{59264B61-872D-F24A-CF69-B8E2E8F31BAA}"/>
              </a:ext>
            </a:extLst>
          </p:cNvPr>
          <p:cNvSpPr txBox="1"/>
          <p:nvPr/>
        </p:nvSpPr>
        <p:spPr>
          <a:xfrm>
            <a:off x="5936092" y="3500297"/>
            <a:ext cx="590022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GT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En </a:t>
            </a:r>
            <a:r>
              <a:rPr kumimoji="0" lang="es-GT" sz="14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Tik</a:t>
            </a:r>
            <a:r>
              <a:rPr kumimoji="0" lang="es-GT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 </a:t>
            </a:r>
            <a:r>
              <a:rPr kumimoji="0" lang="es-GT" sz="14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Tok</a:t>
            </a:r>
            <a:r>
              <a:rPr kumimoji="0" lang="es-GT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, según nuestra data de campañas, estamos impactando a un público joven de 18 a 24 años en su mayoría </a:t>
            </a:r>
            <a:r>
              <a:rPr lang="es-GT" sz="1400" b="1">
                <a:solidFill>
                  <a:srgbClr val="000000"/>
                </a:solidFill>
                <a:latin typeface="Poppins-Regular"/>
              </a:rPr>
              <a:t>mujeres</a:t>
            </a:r>
            <a:endParaRPr kumimoji="0" lang="es-GT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63" name="CuadroTexto 62">
            <a:extLst>
              <a:ext uri="{FF2B5EF4-FFF2-40B4-BE49-F238E27FC236}">
                <a16:creationId xmlns:a16="http://schemas.microsoft.com/office/drawing/2014/main" id="{85BD2D9F-031D-2EB4-89CE-CAC07F290379}"/>
              </a:ext>
            </a:extLst>
          </p:cNvPr>
          <p:cNvSpPr txBox="1"/>
          <p:nvPr/>
        </p:nvSpPr>
        <p:spPr>
          <a:xfrm>
            <a:off x="549465" y="3635285"/>
            <a:ext cx="4803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GT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Nuestra consumidora tiene mayor afinidad por redes sociales de inspiración como Pinterest, Instagram, </a:t>
            </a:r>
            <a:r>
              <a:rPr kumimoji="0" lang="es-GT" sz="12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Tik</a:t>
            </a:r>
            <a:r>
              <a:rPr kumimoji="0" lang="es-GT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 </a:t>
            </a:r>
            <a:r>
              <a:rPr kumimoji="0" lang="es-GT" sz="12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Tok</a:t>
            </a:r>
            <a:r>
              <a:rPr kumimoji="0" lang="es-GT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 e incluso algunas alternativas como </a:t>
            </a:r>
            <a:r>
              <a:rPr kumimoji="0" lang="es-GT" sz="12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Twitch</a:t>
            </a:r>
            <a:r>
              <a:rPr kumimoji="0" lang="es-GT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 y Reddit.</a:t>
            </a:r>
          </a:p>
        </p:txBody>
      </p:sp>
      <p:sp>
        <p:nvSpPr>
          <p:cNvPr id="65" name="CuadroTexto 64">
            <a:extLst>
              <a:ext uri="{FF2B5EF4-FFF2-40B4-BE49-F238E27FC236}">
                <a16:creationId xmlns:a16="http://schemas.microsoft.com/office/drawing/2014/main" id="{116C4652-A748-9086-CB42-8A766E626CBF}"/>
              </a:ext>
            </a:extLst>
          </p:cNvPr>
          <p:cNvSpPr txBox="1"/>
          <p:nvPr/>
        </p:nvSpPr>
        <p:spPr>
          <a:xfrm>
            <a:off x="632828" y="5033147"/>
            <a:ext cx="69828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GT" sz="120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194</a:t>
            </a:r>
            <a:r>
              <a:rPr lang="es-GT" sz="1200" err="1">
                <a:solidFill>
                  <a:srgbClr val="000000"/>
                </a:solidFill>
                <a:latin typeface="Poppins-Regular"/>
              </a:rPr>
              <a:t>aff</a:t>
            </a:r>
            <a:endParaRPr kumimoji="0" lang="es-GT" sz="120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GT" sz="100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66" name="CuadroTexto 65">
            <a:extLst>
              <a:ext uri="{FF2B5EF4-FFF2-40B4-BE49-F238E27FC236}">
                <a16:creationId xmlns:a16="http://schemas.microsoft.com/office/drawing/2014/main" id="{56AE6CAA-C6E1-E43B-9D40-92E373387D75}"/>
              </a:ext>
            </a:extLst>
          </p:cNvPr>
          <p:cNvSpPr txBox="1"/>
          <p:nvPr/>
        </p:nvSpPr>
        <p:spPr>
          <a:xfrm>
            <a:off x="1634146" y="5033147"/>
            <a:ext cx="69705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GT" sz="120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142aff</a:t>
            </a:r>
          </a:p>
        </p:txBody>
      </p:sp>
      <p:sp>
        <p:nvSpPr>
          <p:cNvPr id="67" name="CuadroTexto 66">
            <a:extLst>
              <a:ext uri="{FF2B5EF4-FFF2-40B4-BE49-F238E27FC236}">
                <a16:creationId xmlns:a16="http://schemas.microsoft.com/office/drawing/2014/main" id="{BC0A15D2-42EF-3CB6-1D4A-1D3E61E8A128}"/>
              </a:ext>
            </a:extLst>
          </p:cNvPr>
          <p:cNvSpPr txBox="1"/>
          <p:nvPr/>
        </p:nvSpPr>
        <p:spPr>
          <a:xfrm>
            <a:off x="2848024" y="5030057"/>
            <a:ext cx="67870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GT" sz="120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122aff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GT" sz="100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68" name="CuadroTexto 67">
            <a:extLst>
              <a:ext uri="{FF2B5EF4-FFF2-40B4-BE49-F238E27FC236}">
                <a16:creationId xmlns:a16="http://schemas.microsoft.com/office/drawing/2014/main" id="{73396212-8E8C-40AB-C0FF-E43753984FEE}"/>
              </a:ext>
            </a:extLst>
          </p:cNvPr>
          <p:cNvSpPr txBox="1"/>
          <p:nvPr/>
        </p:nvSpPr>
        <p:spPr>
          <a:xfrm>
            <a:off x="3848110" y="5030057"/>
            <a:ext cx="67870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GT" sz="120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105aff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GT" sz="100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71" name="CuadroTexto 70">
            <a:extLst>
              <a:ext uri="{FF2B5EF4-FFF2-40B4-BE49-F238E27FC236}">
                <a16:creationId xmlns:a16="http://schemas.microsoft.com/office/drawing/2014/main" id="{5CCEC03E-D5F4-0647-8488-AC1006F91FA9}"/>
              </a:ext>
            </a:extLst>
          </p:cNvPr>
          <p:cNvSpPr txBox="1"/>
          <p:nvPr/>
        </p:nvSpPr>
        <p:spPr>
          <a:xfrm>
            <a:off x="2580973" y="2898178"/>
            <a:ext cx="57107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GT" sz="1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17%</a:t>
            </a:r>
          </a:p>
        </p:txBody>
      </p:sp>
      <p:sp>
        <p:nvSpPr>
          <p:cNvPr id="72" name="CuadroTexto 71">
            <a:extLst>
              <a:ext uri="{FF2B5EF4-FFF2-40B4-BE49-F238E27FC236}">
                <a16:creationId xmlns:a16="http://schemas.microsoft.com/office/drawing/2014/main" id="{33B66D74-87BF-300B-B246-029ADADAA72A}"/>
              </a:ext>
            </a:extLst>
          </p:cNvPr>
          <p:cNvSpPr txBox="1"/>
          <p:nvPr/>
        </p:nvSpPr>
        <p:spPr>
          <a:xfrm>
            <a:off x="3792196" y="2898179"/>
            <a:ext cx="57107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GT" sz="1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15%</a:t>
            </a:r>
          </a:p>
        </p:txBody>
      </p:sp>
      <p:pic>
        <p:nvPicPr>
          <p:cNvPr id="75" name="Picture 2" descr="Tiktok Logo PNG para descargar gratis">
            <a:extLst>
              <a:ext uri="{FF2B5EF4-FFF2-40B4-BE49-F238E27FC236}">
                <a16:creationId xmlns:a16="http://schemas.microsoft.com/office/drawing/2014/main" id="{DBFDEF7E-FF5E-F006-98FF-D62025758A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7244" y="4480632"/>
            <a:ext cx="590088" cy="59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Imagen 77" descr="Icono&#10;&#10;Descripción generada automáticamente">
            <a:extLst>
              <a:ext uri="{FF2B5EF4-FFF2-40B4-BE49-F238E27FC236}">
                <a16:creationId xmlns:a16="http://schemas.microsoft.com/office/drawing/2014/main" id="{6AF29497-745C-1F39-BC70-6DD9C9E2FF2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1603" y="4524607"/>
            <a:ext cx="502138" cy="502138"/>
          </a:xfrm>
          <a:prstGeom prst="rect">
            <a:avLst/>
          </a:prstGeom>
        </p:spPr>
      </p:pic>
      <p:pic>
        <p:nvPicPr>
          <p:cNvPr id="6" name="Imagen 5" descr="Forma&#10;&#10;Descripción generada automáticamente con confianza baja">
            <a:extLst>
              <a:ext uri="{FF2B5EF4-FFF2-40B4-BE49-F238E27FC236}">
                <a16:creationId xmlns:a16="http://schemas.microsoft.com/office/drawing/2014/main" id="{0ECD236C-D707-4A33-9E7F-ED1BCD58D1D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544" y="1361917"/>
            <a:ext cx="590089" cy="590089"/>
          </a:xfrm>
          <a:prstGeom prst="rect">
            <a:avLst/>
          </a:prstGeom>
        </p:spPr>
      </p:pic>
      <p:pic>
        <p:nvPicPr>
          <p:cNvPr id="10" name="Imagen 9" descr="Forma&#10;&#10;Descripción generada automáticamente con confianza baja">
            <a:extLst>
              <a:ext uri="{FF2B5EF4-FFF2-40B4-BE49-F238E27FC236}">
                <a16:creationId xmlns:a16="http://schemas.microsoft.com/office/drawing/2014/main" id="{AE6D70D5-2FDC-2DAB-6A7D-E582FFAC186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884" y="1322766"/>
            <a:ext cx="609685" cy="609685"/>
          </a:xfrm>
          <a:prstGeom prst="rect">
            <a:avLst/>
          </a:prstGeom>
        </p:spPr>
      </p:pic>
      <p:pic>
        <p:nvPicPr>
          <p:cNvPr id="23" name="Imagen 22" descr="Forma&#10;&#10;Descripción generada automáticamente con confianza baja">
            <a:extLst>
              <a:ext uri="{FF2B5EF4-FFF2-40B4-BE49-F238E27FC236}">
                <a16:creationId xmlns:a16="http://schemas.microsoft.com/office/drawing/2014/main" id="{45F28ADF-7114-2B87-7BBC-2590B3C4C7C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2979" y="2341006"/>
            <a:ext cx="590090" cy="590090"/>
          </a:xfrm>
          <a:prstGeom prst="rect">
            <a:avLst/>
          </a:prstGeom>
        </p:spPr>
      </p:pic>
      <p:pic>
        <p:nvPicPr>
          <p:cNvPr id="28" name="Gráfico 27" descr="Mujer disc-jockey con relleno sólido">
            <a:extLst>
              <a:ext uri="{FF2B5EF4-FFF2-40B4-BE49-F238E27FC236}">
                <a16:creationId xmlns:a16="http://schemas.microsoft.com/office/drawing/2014/main" id="{F295E8FE-8983-45F2-6AFF-D45BD040A10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670480" y="2431962"/>
            <a:ext cx="523875" cy="523875"/>
          </a:xfrm>
          <a:prstGeom prst="rect">
            <a:avLst/>
          </a:prstGeom>
        </p:spPr>
      </p:pic>
      <p:pic>
        <p:nvPicPr>
          <p:cNvPr id="30" name="Gráfico 29" descr="Selfie con relleno sólido">
            <a:extLst>
              <a:ext uri="{FF2B5EF4-FFF2-40B4-BE49-F238E27FC236}">
                <a16:creationId xmlns:a16="http://schemas.microsoft.com/office/drawing/2014/main" id="{5D5EC905-EA90-196C-E11E-5F28ED4EFAC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040976" y="2431962"/>
            <a:ext cx="523875" cy="523875"/>
          </a:xfrm>
          <a:prstGeom prst="rect">
            <a:avLst/>
          </a:prstGeom>
        </p:spPr>
      </p:pic>
      <p:pic>
        <p:nvPicPr>
          <p:cNvPr id="32" name="Imagen 31" descr="Icono&#10;&#10;Descripción generada automáticamente">
            <a:extLst>
              <a:ext uri="{FF2B5EF4-FFF2-40B4-BE49-F238E27FC236}">
                <a16:creationId xmlns:a16="http://schemas.microsoft.com/office/drawing/2014/main" id="{E07A27E6-4CD9-04ED-F11C-FAD85CADD69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901" y="4524607"/>
            <a:ext cx="502137" cy="502137"/>
          </a:xfrm>
          <a:prstGeom prst="rect">
            <a:avLst/>
          </a:prstGeom>
        </p:spPr>
      </p:pic>
      <p:pic>
        <p:nvPicPr>
          <p:cNvPr id="34" name="Imagen 33" descr="Un dibujo con letras&#10;&#10;Descripción generada automáticamente con confianza media">
            <a:extLst>
              <a:ext uri="{FF2B5EF4-FFF2-40B4-BE49-F238E27FC236}">
                <a16:creationId xmlns:a16="http://schemas.microsoft.com/office/drawing/2014/main" id="{5C7C6785-3E09-2AA7-BA4B-998A00DC22FE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3756" y="4531115"/>
            <a:ext cx="461198" cy="461198"/>
          </a:xfrm>
          <a:prstGeom prst="rect">
            <a:avLst/>
          </a:prstGeom>
        </p:spPr>
      </p:pic>
      <p:graphicFrame>
        <p:nvGraphicFramePr>
          <p:cNvPr id="35" name="Gráfico 34">
            <a:extLst>
              <a:ext uri="{FF2B5EF4-FFF2-40B4-BE49-F238E27FC236}">
                <a16:creationId xmlns:a16="http://schemas.microsoft.com/office/drawing/2014/main" id="{2F8E4ABA-E763-B7B6-9822-1EC345F6DA0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68878435"/>
              </p:ext>
            </p:extLst>
          </p:nvPr>
        </p:nvGraphicFramePr>
        <p:xfrm>
          <a:off x="8039280" y="4155919"/>
          <a:ext cx="2023684" cy="14840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6"/>
          </a:graphicData>
        </a:graphic>
      </p:graphicFrame>
      <p:graphicFrame>
        <p:nvGraphicFramePr>
          <p:cNvPr id="56" name="Gráfico 55">
            <a:extLst>
              <a:ext uri="{FF2B5EF4-FFF2-40B4-BE49-F238E27FC236}">
                <a16:creationId xmlns:a16="http://schemas.microsoft.com/office/drawing/2014/main" id="{B8DAF763-6F85-1273-5F11-BF793E14638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75129582"/>
              </p:ext>
            </p:extLst>
          </p:nvPr>
        </p:nvGraphicFramePr>
        <p:xfrm>
          <a:off x="10092944" y="4176480"/>
          <a:ext cx="2023684" cy="14840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7"/>
          </a:graphicData>
        </a:graphic>
      </p:graphicFrame>
      <p:sp>
        <p:nvSpPr>
          <p:cNvPr id="57" name="CuadroTexto 56">
            <a:extLst>
              <a:ext uri="{FF2B5EF4-FFF2-40B4-BE49-F238E27FC236}">
                <a16:creationId xmlns:a16="http://schemas.microsoft.com/office/drawing/2014/main" id="{3AB7BE40-6DFA-35D2-BDEE-90E80B75EC7D}"/>
              </a:ext>
            </a:extLst>
          </p:cNvPr>
          <p:cNvSpPr txBox="1"/>
          <p:nvPr/>
        </p:nvSpPr>
        <p:spPr>
          <a:xfrm>
            <a:off x="6096000" y="5706637"/>
            <a:ext cx="186377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GT" sz="120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Edad</a:t>
            </a:r>
          </a:p>
        </p:txBody>
      </p:sp>
      <p:sp>
        <p:nvSpPr>
          <p:cNvPr id="60" name="CuadroTexto 59">
            <a:extLst>
              <a:ext uri="{FF2B5EF4-FFF2-40B4-BE49-F238E27FC236}">
                <a16:creationId xmlns:a16="http://schemas.microsoft.com/office/drawing/2014/main" id="{8C3C6259-81A0-BF73-EA23-208B38A71D23}"/>
              </a:ext>
            </a:extLst>
          </p:cNvPr>
          <p:cNvSpPr txBox="1"/>
          <p:nvPr/>
        </p:nvSpPr>
        <p:spPr>
          <a:xfrm>
            <a:off x="8039280" y="5701266"/>
            <a:ext cx="186377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GT" sz="120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Intereses</a:t>
            </a:r>
          </a:p>
        </p:txBody>
      </p:sp>
      <p:sp>
        <p:nvSpPr>
          <p:cNvPr id="62" name="CuadroTexto 61">
            <a:extLst>
              <a:ext uri="{FF2B5EF4-FFF2-40B4-BE49-F238E27FC236}">
                <a16:creationId xmlns:a16="http://schemas.microsoft.com/office/drawing/2014/main" id="{66BC0B96-DBC4-37FB-00E7-2769E30657FC}"/>
              </a:ext>
            </a:extLst>
          </p:cNvPr>
          <p:cNvSpPr txBox="1"/>
          <p:nvPr/>
        </p:nvSpPr>
        <p:spPr>
          <a:xfrm>
            <a:off x="10172897" y="5660453"/>
            <a:ext cx="1863777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GT" sz="105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Interacción con creadores de contenido</a:t>
            </a:r>
          </a:p>
        </p:txBody>
      </p:sp>
    </p:spTree>
    <p:extLst>
      <p:ext uri="{BB962C8B-B14F-4D97-AF65-F5344CB8AC3E}">
        <p14:creationId xmlns:p14="http://schemas.microsoft.com/office/powerpoint/2010/main" val="425027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FE64896-5537-85B7-66EC-F1397E4D5D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901" y="226891"/>
            <a:ext cx="10765383" cy="1088701"/>
          </a:xfrm>
        </p:spPr>
        <p:txBody>
          <a:bodyPr/>
          <a:lstStyle/>
          <a:p>
            <a:r>
              <a:rPr lang="es-MX" sz="2400" b="1"/>
              <a:t>2024 HVA - APRENDIZAJES</a:t>
            </a:r>
          </a:p>
        </p:txBody>
      </p:sp>
      <p:sp>
        <p:nvSpPr>
          <p:cNvPr id="36" name="Marcador de pie de página 35">
            <a:extLst>
              <a:ext uri="{FF2B5EF4-FFF2-40B4-BE49-F238E27FC236}">
                <a16:creationId xmlns:a16="http://schemas.microsoft.com/office/drawing/2014/main" id="{62C4CD53-6F3A-9143-DF88-F2752B3B25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800" b="0" i="1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 Light" pitchFamily="2" charset="77"/>
                <a:ea typeface="+mn-ea"/>
                <a:cs typeface="Poppins Light" pitchFamily="2" charset="77"/>
              </a:rPr>
              <a:t>Source</a:t>
            </a:r>
            <a:r>
              <a:rPr kumimoji="0" lang="es-MX" sz="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 Light" pitchFamily="2" charset="77"/>
                <a:ea typeface="+mn-ea"/>
                <a:cs typeface="Poppins Light" pitchFamily="2" charset="77"/>
              </a:rPr>
              <a:t>: META, </a:t>
            </a:r>
            <a:r>
              <a:rPr kumimoji="0" lang="es-MX" sz="800" b="0" i="1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 Light" pitchFamily="2" charset="77"/>
                <a:ea typeface="+mn-ea"/>
                <a:cs typeface="Poppins Light" pitchFamily="2" charset="77"/>
              </a:rPr>
              <a:t>Tik</a:t>
            </a:r>
            <a:r>
              <a:rPr kumimoji="0" lang="es-MX" sz="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 Light" pitchFamily="2" charset="77"/>
                <a:ea typeface="+mn-ea"/>
                <a:cs typeface="Poppins Light" pitchFamily="2" charset="77"/>
              </a:rPr>
              <a:t> </a:t>
            </a:r>
            <a:r>
              <a:rPr kumimoji="0" lang="es-MX" sz="800" b="0" i="1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 Light" pitchFamily="2" charset="77"/>
                <a:ea typeface="+mn-ea"/>
                <a:cs typeface="Poppins Light" pitchFamily="2" charset="77"/>
              </a:rPr>
              <a:t>Tok</a:t>
            </a:r>
            <a:r>
              <a:rPr kumimoji="0" lang="es-MX" sz="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 Light" pitchFamily="2" charset="77"/>
                <a:ea typeface="+mn-ea"/>
                <a:cs typeface="Poppins Light" pitchFamily="2" charset="77"/>
              </a:rPr>
              <a:t> y DV360 </a:t>
            </a:r>
          </a:p>
        </p:txBody>
      </p:sp>
      <p:sp>
        <p:nvSpPr>
          <p:cNvPr id="37" name="Marcador de número de diapositiva 36">
            <a:extLst>
              <a:ext uri="{FF2B5EF4-FFF2-40B4-BE49-F238E27FC236}">
                <a16:creationId xmlns:a16="http://schemas.microsoft.com/office/drawing/2014/main" id="{D2DA15F4-7437-8C79-75A9-E7D596E87D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7322826-FB53-4EA8-B4DD-786783600E55}" type="slidenum">
              <a:rPr kumimoji="0" lang="es-MX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 ExtraLight" pitchFamily="2" charset="77"/>
                <a:ea typeface="+mn-ea"/>
                <a:cs typeface="Poppins ExtraLight" pitchFamily="2" charset="77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s-MX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 ExtraLight" pitchFamily="2" charset="77"/>
              <a:ea typeface="+mn-ea"/>
              <a:cs typeface="Poppins ExtraLight" pitchFamily="2" charset="77"/>
            </a:endParaRPr>
          </a:p>
        </p:txBody>
      </p:sp>
      <p:sp>
        <p:nvSpPr>
          <p:cNvPr id="42" name="Round Same-side Corner of Rectangle 7">
            <a:extLst>
              <a:ext uri="{FF2B5EF4-FFF2-40B4-BE49-F238E27FC236}">
                <a16:creationId xmlns:a16="http://schemas.microsoft.com/office/drawing/2014/main" id="{E9DC20D4-44BE-E8E0-7641-EB3EA653ABF5}"/>
              </a:ext>
            </a:extLst>
          </p:cNvPr>
          <p:cNvSpPr/>
          <p:nvPr/>
        </p:nvSpPr>
        <p:spPr>
          <a:xfrm rot="10800000">
            <a:off x="10154862" y="-67235"/>
            <a:ext cx="1681453" cy="574871"/>
          </a:xfrm>
          <a:prstGeom prst="round2SameRect">
            <a:avLst>
              <a:gd name="adj1" fmla="val 24269"/>
              <a:gd name="adj2" fmla="val 0"/>
            </a:avLst>
          </a:prstGeom>
          <a:solidFill>
            <a:schemeClr val="bg2"/>
          </a:solidFill>
          <a:ln w="12700">
            <a:solidFill>
              <a:schemeClr val="tx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grpSp>
        <p:nvGrpSpPr>
          <p:cNvPr id="43" name="Group 20">
            <a:extLst>
              <a:ext uri="{FF2B5EF4-FFF2-40B4-BE49-F238E27FC236}">
                <a16:creationId xmlns:a16="http://schemas.microsoft.com/office/drawing/2014/main" id="{CB676EFF-65BD-5D9D-4845-8C9A5612BAA7}"/>
              </a:ext>
            </a:extLst>
          </p:cNvPr>
          <p:cNvGrpSpPr/>
          <p:nvPr/>
        </p:nvGrpSpPr>
        <p:grpSpPr>
          <a:xfrm>
            <a:off x="10366304" y="192696"/>
            <a:ext cx="1401292" cy="307777"/>
            <a:chOff x="1940295" y="2086507"/>
            <a:chExt cx="2955261" cy="649088"/>
          </a:xfrm>
        </p:grpSpPr>
        <p:sp>
          <p:nvSpPr>
            <p:cNvPr id="44" name="Oval 33">
              <a:extLst>
                <a:ext uri="{FF2B5EF4-FFF2-40B4-BE49-F238E27FC236}">
                  <a16:creationId xmlns:a16="http://schemas.microsoft.com/office/drawing/2014/main" id="{077CB649-E1A5-4FEA-B532-FC9E612FE288}"/>
                </a:ext>
              </a:extLst>
            </p:cNvPr>
            <p:cNvSpPr/>
            <p:nvPr/>
          </p:nvSpPr>
          <p:spPr>
            <a:xfrm>
              <a:off x="1940295" y="2112019"/>
              <a:ext cx="598068" cy="59806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endParaRPr>
            </a:p>
          </p:txBody>
        </p:sp>
        <p:sp>
          <p:nvSpPr>
            <p:cNvPr id="45" name="TextBox 22">
              <a:extLst>
                <a:ext uri="{FF2B5EF4-FFF2-40B4-BE49-F238E27FC236}">
                  <a16:creationId xmlns:a16="http://schemas.microsoft.com/office/drawing/2014/main" id="{1CCEF2FB-230E-0FFC-CD5D-5C1B4CBD5148}"/>
                </a:ext>
              </a:extLst>
            </p:cNvPr>
            <p:cNvSpPr txBox="1"/>
            <p:nvPr/>
          </p:nvSpPr>
          <p:spPr>
            <a:xfrm>
              <a:off x="2518275" y="2086507"/>
              <a:ext cx="2377281" cy="64908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>
                  <a:ln>
                    <a:noFill/>
                  </a:ln>
                  <a:solidFill>
                    <a:srgbClr val="00BCFF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Audiencia</a:t>
              </a:r>
            </a:p>
          </p:txBody>
        </p:sp>
      </p:grpSp>
      <p:sp>
        <p:nvSpPr>
          <p:cNvPr id="46" name="Google Shape;1138;p39">
            <a:extLst>
              <a:ext uri="{FF2B5EF4-FFF2-40B4-BE49-F238E27FC236}">
                <a16:creationId xmlns:a16="http://schemas.microsoft.com/office/drawing/2014/main" id="{AB1CEBD0-BE61-0403-4327-6F850643D433}"/>
              </a:ext>
            </a:extLst>
          </p:cNvPr>
          <p:cNvSpPr>
            <a:spLocks noChangeAspect="1"/>
          </p:cNvSpPr>
          <p:nvPr/>
        </p:nvSpPr>
        <p:spPr>
          <a:xfrm>
            <a:off x="10410875" y="277605"/>
            <a:ext cx="184918" cy="1252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5" h="21600" extrusionOk="0">
                <a:moveTo>
                  <a:pt x="10775" y="0"/>
                </a:moveTo>
                <a:cubicBezTo>
                  <a:pt x="8891" y="0"/>
                  <a:pt x="7365" y="2267"/>
                  <a:pt x="7365" y="5054"/>
                </a:cubicBezTo>
                <a:cubicBezTo>
                  <a:pt x="7365" y="7841"/>
                  <a:pt x="8891" y="10098"/>
                  <a:pt x="10775" y="10098"/>
                </a:cubicBezTo>
                <a:cubicBezTo>
                  <a:pt x="12659" y="10098"/>
                  <a:pt x="14185" y="7841"/>
                  <a:pt x="14185" y="5054"/>
                </a:cubicBezTo>
                <a:cubicBezTo>
                  <a:pt x="14185" y="2267"/>
                  <a:pt x="12659" y="0"/>
                  <a:pt x="10775" y="0"/>
                </a:cubicBezTo>
                <a:close/>
                <a:moveTo>
                  <a:pt x="10775" y="920"/>
                </a:moveTo>
                <a:cubicBezTo>
                  <a:pt x="12316" y="920"/>
                  <a:pt x="13569" y="2774"/>
                  <a:pt x="13569" y="5054"/>
                </a:cubicBezTo>
                <a:cubicBezTo>
                  <a:pt x="13569" y="7334"/>
                  <a:pt x="12316" y="9179"/>
                  <a:pt x="10775" y="9179"/>
                </a:cubicBezTo>
                <a:cubicBezTo>
                  <a:pt x="9233" y="9179"/>
                  <a:pt x="7987" y="7334"/>
                  <a:pt x="7987" y="5054"/>
                </a:cubicBezTo>
                <a:cubicBezTo>
                  <a:pt x="7987" y="2774"/>
                  <a:pt x="9233" y="920"/>
                  <a:pt x="10775" y="920"/>
                </a:cubicBezTo>
                <a:close/>
                <a:moveTo>
                  <a:pt x="4083" y="3907"/>
                </a:moveTo>
                <a:cubicBezTo>
                  <a:pt x="2817" y="3905"/>
                  <a:pt x="1790" y="5418"/>
                  <a:pt x="1789" y="7292"/>
                </a:cubicBezTo>
                <a:cubicBezTo>
                  <a:pt x="1788" y="9165"/>
                  <a:pt x="2810" y="10685"/>
                  <a:pt x="4077" y="10686"/>
                </a:cubicBezTo>
                <a:cubicBezTo>
                  <a:pt x="5344" y="10687"/>
                  <a:pt x="6371" y="9175"/>
                  <a:pt x="6372" y="7301"/>
                </a:cubicBezTo>
                <a:cubicBezTo>
                  <a:pt x="6372" y="7300"/>
                  <a:pt x="6372" y="7293"/>
                  <a:pt x="6372" y="7292"/>
                </a:cubicBezTo>
                <a:cubicBezTo>
                  <a:pt x="6370" y="5420"/>
                  <a:pt x="5348" y="3909"/>
                  <a:pt x="4083" y="3907"/>
                </a:cubicBezTo>
                <a:close/>
                <a:moveTo>
                  <a:pt x="17479" y="3907"/>
                </a:moveTo>
                <a:cubicBezTo>
                  <a:pt x="16212" y="3907"/>
                  <a:pt x="15184" y="5418"/>
                  <a:pt x="15184" y="7292"/>
                </a:cubicBezTo>
                <a:cubicBezTo>
                  <a:pt x="15184" y="9165"/>
                  <a:pt x="16212" y="10686"/>
                  <a:pt x="17479" y="10686"/>
                </a:cubicBezTo>
                <a:cubicBezTo>
                  <a:pt x="18746" y="10686"/>
                  <a:pt x="19774" y="9165"/>
                  <a:pt x="19774" y="7292"/>
                </a:cubicBezTo>
                <a:cubicBezTo>
                  <a:pt x="19772" y="5417"/>
                  <a:pt x="18745" y="3908"/>
                  <a:pt x="17479" y="3907"/>
                </a:cubicBezTo>
                <a:close/>
                <a:moveTo>
                  <a:pt x="4077" y="4817"/>
                </a:moveTo>
                <a:cubicBezTo>
                  <a:pt x="5001" y="4816"/>
                  <a:pt x="5749" y="5925"/>
                  <a:pt x="5750" y="7292"/>
                </a:cubicBezTo>
                <a:cubicBezTo>
                  <a:pt x="5749" y="8659"/>
                  <a:pt x="5006" y="9764"/>
                  <a:pt x="4083" y="9766"/>
                </a:cubicBezTo>
                <a:cubicBezTo>
                  <a:pt x="3159" y="9768"/>
                  <a:pt x="2405" y="8659"/>
                  <a:pt x="2404" y="7292"/>
                </a:cubicBezTo>
                <a:cubicBezTo>
                  <a:pt x="2403" y="5925"/>
                  <a:pt x="3153" y="4818"/>
                  <a:pt x="4077" y="4817"/>
                </a:cubicBezTo>
                <a:close/>
                <a:moveTo>
                  <a:pt x="17479" y="4817"/>
                </a:moveTo>
                <a:cubicBezTo>
                  <a:pt x="18403" y="4817"/>
                  <a:pt x="19152" y="5925"/>
                  <a:pt x="19152" y="7292"/>
                </a:cubicBezTo>
                <a:cubicBezTo>
                  <a:pt x="19151" y="8658"/>
                  <a:pt x="18403" y="9765"/>
                  <a:pt x="17479" y="9766"/>
                </a:cubicBezTo>
                <a:cubicBezTo>
                  <a:pt x="16555" y="9766"/>
                  <a:pt x="15806" y="8659"/>
                  <a:pt x="15806" y="7292"/>
                </a:cubicBezTo>
                <a:cubicBezTo>
                  <a:pt x="15806" y="5925"/>
                  <a:pt x="16555" y="4817"/>
                  <a:pt x="17479" y="4817"/>
                </a:cubicBezTo>
                <a:close/>
                <a:moveTo>
                  <a:pt x="10775" y="11246"/>
                </a:moveTo>
                <a:cubicBezTo>
                  <a:pt x="9400" y="11246"/>
                  <a:pt x="8026" y="11950"/>
                  <a:pt x="6916" y="13360"/>
                </a:cubicBezTo>
                <a:cubicBezTo>
                  <a:pt x="6174" y="12202"/>
                  <a:pt x="5143" y="11536"/>
                  <a:pt x="4064" y="11521"/>
                </a:cubicBezTo>
                <a:cubicBezTo>
                  <a:pt x="2059" y="11521"/>
                  <a:pt x="280" y="13959"/>
                  <a:pt x="7" y="17068"/>
                </a:cubicBezTo>
                <a:cubicBezTo>
                  <a:pt x="-22" y="17394"/>
                  <a:pt x="47" y="17720"/>
                  <a:pt x="193" y="17968"/>
                </a:cubicBezTo>
                <a:cubicBezTo>
                  <a:pt x="336" y="18207"/>
                  <a:pt x="541" y="18346"/>
                  <a:pt x="757" y="18348"/>
                </a:cubicBezTo>
                <a:lnTo>
                  <a:pt x="4692" y="18348"/>
                </a:lnTo>
                <a:cubicBezTo>
                  <a:pt x="4593" y="18844"/>
                  <a:pt x="4519" y="19352"/>
                  <a:pt x="4474" y="19865"/>
                </a:cubicBezTo>
                <a:cubicBezTo>
                  <a:pt x="4435" y="20307"/>
                  <a:pt x="4527" y="20751"/>
                  <a:pt x="4724" y="21088"/>
                </a:cubicBezTo>
                <a:cubicBezTo>
                  <a:pt x="4917" y="21413"/>
                  <a:pt x="5195" y="21600"/>
                  <a:pt x="5487" y="21600"/>
                </a:cubicBezTo>
                <a:lnTo>
                  <a:pt x="16063" y="21600"/>
                </a:lnTo>
                <a:cubicBezTo>
                  <a:pt x="16355" y="21600"/>
                  <a:pt x="16633" y="21413"/>
                  <a:pt x="16825" y="21088"/>
                </a:cubicBezTo>
                <a:cubicBezTo>
                  <a:pt x="17023" y="20751"/>
                  <a:pt x="17114" y="20307"/>
                  <a:pt x="17075" y="19865"/>
                </a:cubicBezTo>
                <a:cubicBezTo>
                  <a:pt x="17030" y="19352"/>
                  <a:pt x="16957" y="18844"/>
                  <a:pt x="16857" y="18348"/>
                </a:cubicBezTo>
                <a:lnTo>
                  <a:pt x="20799" y="18348"/>
                </a:lnTo>
                <a:cubicBezTo>
                  <a:pt x="21015" y="18346"/>
                  <a:pt x="21220" y="18208"/>
                  <a:pt x="21363" y="17968"/>
                </a:cubicBezTo>
                <a:cubicBezTo>
                  <a:pt x="21509" y="17720"/>
                  <a:pt x="21578" y="17394"/>
                  <a:pt x="21549" y="17068"/>
                </a:cubicBezTo>
                <a:cubicBezTo>
                  <a:pt x="21276" y="13959"/>
                  <a:pt x="19490" y="11521"/>
                  <a:pt x="17485" y="11521"/>
                </a:cubicBezTo>
                <a:cubicBezTo>
                  <a:pt x="16407" y="11536"/>
                  <a:pt x="15376" y="12202"/>
                  <a:pt x="14633" y="13360"/>
                </a:cubicBezTo>
                <a:cubicBezTo>
                  <a:pt x="13523" y="11950"/>
                  <a:pt x="12149" y="11246"/>
                  <a:pt x="10775" y="11246"/>
                </a:cubicBezTo>
                <a:close/>
                <a:moveTo>
                  <a:pt x="10775" y="12165"/>
                </a:moveTo>
                <a:cubicBezTo>
                  <a:pt x="13578" y="12165"/>
                  <a:pt x="16075" y="15602"/>
                  <a:pt x="16460" y="19979"/>
                </a:cubicBezTo>
                <a:cubicBezTo>
                  <a:pt x="16475" y="20160"/>
                  <a:pt x="16439" y="20343"/>
                  <a:pt x="16357" y="20481"/>
                </a:cubicBezTo>
                <a:cubicBezTo>
                  <a:pt x="16283" y="20608"/>
                  <a:pt x="16176" y="20690"/>
                  <a:pt x="16063" y="20690"/>
                </a:cubicBezTo>
                <a:lnTo>
                  <a:pt x="5487" y="20690"/>
                </a:lnTo>
                <a:cubicBezTo>
                  <a:pt x="5373" y="20690"/>
                  <a:pt x="5267" y="20608"/>
                  <a:pt x="5192" y="20481"/>
                </a:cubicBezTo>
                <a:cubicBezTo>
                  <a:pt x="5111" y="20343"/>
                  <a:pt x="5074" y="20160"/>
                  <a:pt x="5090" y="19979"/>
                </a:cubicBezTo>
                <a:cubicBezTo>
                  <a:pt x="5474" y="15595"/>
                  <a:pt x="7971" y="12165"/>
                  <a:pt x="10775" y="12165"/>
                </a:cubicBezTo>
                <a:close/>
                <a:moveTo>
                  <a:pt x="4064" y="12440"/>
                </a:moveTo>
                <a:cubicBezTo>
                  <a:pt x="4968" y="12456"/>
                  <a:pt x="5831" y="13009"/>
                  <a:pt x="6455" y="13976"/>
                </a:cubicBezTo>
                <a:cubicBezTo>
                  <a:pt x="5784" y="14959"/>
                  <a:pt x="5255" y="16131"/>
                  <a:pt x="4904" y="17428"/>
                </a:cubicBezTo>
                <a:cubicBezTo>
                  <a:pt x="4904" y="17428"/>
                  <a:pt x="757" y="17428"/>
                  <a:pt x="757" y="17428"/>
                </a:cubicBezTo>
                <a:cubicBezTo>
                  <a:pt x="719" y="17428"/>
                  <a:pt x="678" y="17405"/>
                  <a:pt x="654" y="17362"/>
                </a:cubicBezTo>
                <a:cubicBezTo>
                  <a:pt x="625" y="17314"/>
                  <a:pt x="616" y="17255"/>
                  <a:pt x="622" y="17191"/>
                </a:cubicBezTo>
                <a:cubicBezTo>
                  <a:pt x="855" y="14528"/>
                  <a:pt x="2365" y="12440"/>
                  <a:pt x="4064" y="12440"/>
                </a:cubicBezTo>
                <a:close/>
                <a:moveTo>
                  <a:pt x="17485" y="12440"/>
                </a:moveTo>
                <a:cubicBezTo>
                  <a:pt x="19191" y="12440"/>
                  <a:pt x="20695" y="14518"/>
                  <a:pt x="20927" y="17181"/>
                </a:cubicBezTo>
                <a:cubicBezTo>
                  <a:pt x="20935" y="17244"/>
                  <a:pt x="20923" y="17313"/>
                  <a:pt x="20895" y="17362"/>
                </a:cubicBezTo>
                <a:cubicBezTo>
                  <a:pt x="20871" y="17405"/>
                  <a:pt x="20837" y="17428"/>
                  <a:pt x="20799" y="17428"/>
                </a:cubicBezTo>
                <a:lnTo>
                  <a:pt x="16646" y="17428"/>
                </a:lnTo>
                <a:cubicBezTo>
                  <a:pt x="16294" y="16131"/>
                  <a:pt x="15766" y="14959"/>
                  <a:pt x="15095" y="13976"/>
                </a:cubicBezTo>
                <a:cubicBezTo>
                  <a:pt x="15718" y="13009"/>
                  <a:pt x="16582" y="12456"/>
                  <a:pt x="17485" y="12440"/>
                </a:cubicBezTo>
                <a:close/>
              </a:path>
            </a:pathLst>
          </a:cu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00"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11627"/>
              </a:solidFill>
              <a:effectLst/>
              <a:uLnTx/>
              <a:uFillTx/>
              <a:latin typeface="Poppins" pitchFamily="2" charset="77"/>
              <a:ea typeface="+mn-ea"/>
              <a:cs typeface="Poppins" pitchFamily="2" charset="77"/>
            </a:endParaRPr>
          </a:p>
        </p:txBody>
      </p:sp>
      <p:sp>
        <p:nvSpPr>
          <p:cNvPr id="120" name="Rectangle 13">
            <a:extLst>
              <a:ext uri="{FF2B5EF4-FFF2-40B4-BE49-F238E27FC236}">
                <a16:creationId xmlns:a16="http://schemas.microsoft.com/office/drawing/2014/main" id="{A0A8AD53-207E-05B2-68C1-91158FA8A5DD}"/>
              </a:ext>
            </a:extLst>
          </p:cNvPr>
          <p:cNvSpPr/>
          <p:nvPr/>
        </p:nvSpPr>
        <p:spPr>
          <a:xfrm>
            <a:off x="944301" y="1478852"/>
            <a:ext cx="1858268" cy="697605"/>
          </a:xfrm>
          <a:prstGeom prst="rect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bIns="25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      Tech Girls</a:t>
            </a:r>
          </a:p>
        </p:txBody>
      </p:sp>
      <p:sp>
        <p:nvSpPr>
          <p:cNvPr id="121" name="Rectangle 16">
            <a:extLst>
              <a:ext uri="{FF2B5EF4-FFF2-40B4-BE49-F238E27FC236}">
                <a16:creationId xmlns:a16="http://schemas.microsoft.com/office/drawing/2014/main" id="{22269E43-918D-7892-5E91-0EF9953111E9}"/>
              </a:ext>
            </a:extLst>
          </p:cNvPr>
          <p:cNvSpPr/>
          <p:nvPr/>
        </p:nvSpPr>
        <p:spPr>
          <a:xfrm>
            <a:off x="944301" y="2345554"/>
            <a:ext cx="1858268" cy="697605"/>
          </a:xfrm>
          <a:prstGeom prst="rect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bIns="25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Pop Culture</a:t>
            </a:r>
          </a:p>
        </p:txBody>
      </p:sp>
      <p:sp>
        <p:nvSpPr>
          <p:cNvPr id="122" name="Oval 6">
            <a:extLst>
              <a:ext uri="{FF2B5EF4-FFF2-40B4-BE49-F238E27FC236}">
                <a16:creationId xmlns:a16="http://schemas.microsoft.com/office/drawing/2014/main" id="{B10FF80B-0A22-783B-7607-77F2F64F02E5}"/>
              </a:ext>
            </a:extLst>
          </p:cNvPr>
          <p:cNvSpPr/>
          <p:nvPr/>
        </p:nvSpPr>
        <p:spPr>
          <a:xfrm>
            <a:off x="461347" y="1387887"/>
            <a:ext cx="826169" cy="826169"/>
          </a:xfrm>
          <a:prstGeom prst="ellipse">
            <a:avLst/>
          </a:prstGeom>
          <a:solidFill>
            <a:srgbClr val="EDE9E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123" name="Oval 128">
            <a:extLst>
              <a:ext uri="{FF2B5EF4-FFF2-40B4-BE49-F238E27FC236}">
                <a16:creationId xmlns:a16="http://schemas.microsoft.com/office/drawing/2014/main" id="{E86F6B24-FC2B-9ADB-C349-88ABABD60CD1}"/>
              </a:ext>
            </a:extLst>
          </p:cNvPr>
          <p:cNvSpPr/>
          <p:nvPr/>
        </p:nvSpPr>
        <p:spPr>
          <a:xfrm>
            <a:off x="457232" y="2281661"/>
            <a:ext cx="826169" cy="826169"/>
          </a:xfrm>
          <a:prstGeom prst="ellipse">
            <a:avLst/>
          </a:prstGeom>
          <a:solidFill>
            <a:srgbClr val="EDE9E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124" name="TextBox 131">
            <a:extLst>
              <a:ext uri="{FF2B5EF4-FFF2-40B4-BE49-F238E27FC236}">
                <a16:creationId xmlns:a16="http://schemas.microsoft.com/office/drawing/2014/main" id="{AB80848E-100C-6912-42E5-AD47EBA46F6E}"/>
              </a:ext>
            </a:extLst>
          </p:cNvPr>
          <p:cNvSpPr txBox="1"/>
          <p:nvPr/>
        </p:nvSpPr>
        <p:spPr>
          <a:xfrm>
            <a:off x="951496" y="2801555"/>
            <a:ext cx="1851072" cy="301119"/>
          </a:xfrm>
          <a:prstGeom prst="rect">
            <a:avLst/>
          </a:prstGeom>
          <a:solidFill>
            <a:srgbClr val="EDE9E9"/>
          </a:solidFill>
        </p:spPr>
        <p:txBody>
          <a:bodyPr wrap="square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        Music Lovers + </a:t>
            </a:r>
            <a:r>
              <a:rPr kumimoji="0" lang="en-US" sz="70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Entretenimiento</a:t>
            </a:r>
            <a:endParaRPr kumimoji="0" lang="en-US" sz="700" b="0" i="0" u="none" strike="noStrike" kern="1200" cap="none" spc="0" normalizeH="0" baseline="0" noProof="0">
              <a:ln>
                <a:noFill/>
              </a:ln>
              <a:solidFill>
                <a:srgbClr val="011627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125" name="TextBox 133">
            <a:extLst>
              <a:ext uri="{FF2B5EF4-FFF2-40B4-BE49-F238E27FC236}">
                <a16:creationId xmlns:a16="http://schemas.microsoft.com/office/drawing/2014/main" id="{6C2A9B0D-C66D-F68C-02B1-FD3E893E3D03}"/>
              </a:ext>
            </a:extLst>
          </p:cNvPr>
          <p:cNvSpPr txBox="1"/>
          <p:nvPr/>
        </p:nvSpPr>
        <p:spPr>
          <a:xfrm>
            <a:off x="951496" y="1910625"/>
            <a:ext cx="1851072" cy="303372"/>
          </a:xfrm>
          <a:prstGeom prst="rect">
            <a:avLst/>
          </a:prstGeom>
          <a:solidFill>
            <a:srgbClr val="EDE9E9"/>
          </a:solidFill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        </a:t>
            </a:r>
            <a:r>
              <a:rPr kumimoji="0" lang="en-US" sz="70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Chicas</a:t>
            </a: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Tech + Gamers</a:t>
            </a:r>
          </a:p>
        </p:txBody>
      </p:sp>
      <p:pic>
        <p:nvPicPr>
          <p:cNvPr id="128" name="Gráfico 127" descr="Marca de insignia1 con relleno sólido">
            <a:extLst>
              <a:ext uri="{FF2B5EF4-FFF2-40B4-BE49-F238E27FC236}">
                <a16:creationId xmlns:a16="http://schemas.microsoft.com/office/drawing/2014/main" id="{1D64FA6D-1B80-9A66-D60E-198EE3B2E4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9852" y="1468283"/>
            <a:ext cx="697605" cy="697605"/>
          </a:xfrm>
          <a:prstGeom prst="rect">
            <a:avLst/>
          </a:prstGeom>
        </p:spPr>
      </p:pic>
      <p:pic>
        <p:nvPicPr>
          <p:cNvPr id="131" name="Gráfico 130" descr="Marca de insignia1 con relleno sólido">
            <a:extLst>
              <a:ext uri="{FF2B5EF4-FFF2-40B4-BE49-F238E27FC236}">
                <a16:creationId xmlns:a16="http://schemas.microsoft.com/office/drawing/2014/main" id="{69311A56-0BEF-81FA-473D-45AE349B6F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9852" y="2345554"/>
            <a:ext cx="697605" cy="697605"/>
          </a:xfrm>
          <a:prstGeom prst="rect">
            <a:avLst/>
          </a:prstGeom>
        </p:spPr>
      </p:pic>
      <p:sp>
        <p:nvSpPr>
          <p:cNvPr id="134" name="CuadroTexto 29">
            <a:extLst>
              <a:ext uri="{FF2B5EF4-FFF2-40B4-BE49-F238E27FC236}">
                <a16:creationId xmlns:a16="http://schemas.microsoft.com/office/drawing/2014/main" id="{D510D36C-164A-570F-E20F-FF4276EBDCF3}"/>
              </a:ext>
            </a:extLst>
          </p:cNvPr>
          <p:cNvSpPr txBox="1"/>
          <p:nvPr/>
        </p:nvSpPr>
        <p:spPr>
          <a:xfrm>
            <a:off x="6107803" y="658206"/>
            <a:ext cx="1759342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3657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1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APRENDIZAJES</a:t>
            </a:r>
            <a:endParaRPr kumimoji="0" lang="en-GB" sz="1800" b="1" i="0" u="none" strike="noStrike" kern="1200" cap="none" spc="0" normalizeH="0" baseline="0" noProof="0">
              <a:ln>
                <a:noFill/>
              </a:ln>
              <a:solidFill>
                <a:srgbClr val="011627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135" name="CuadroTexto 134">
            <a:extLst>
              <a:ext uri="{FF2B5EF4-FFF2-40B4-BE49-F238E27FC236}">
                <a16:creationId xmlns:a16="http://schemas.microsoft.com/office/drawing/2014/main" id="{97C86A03-A072-193A-9E4E-E820265BA61B}"/>
              </a:ext>
            </a:extLst>
          </p:cNvPr>
          <p:cNvSpPr txBox="1"/>
          <p:nvPr/>
        </p:nvSpPr>
        <p:spPr>
          <a:xfrm>
            <a:off x="8014539" y="658206"/>
            <a:ext cx="1822778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3657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1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CONTINUIDAD </a:t>
            </a:r>
          </a:p>
        </p:txBody>
      </p:sp>
      <p:sp>
        <p:nvSpPr>
          <p:cNvPr id="136" name="CuadroTexto 29">
            <a:extLst>
              <a:ext uri="{FF2B5EF4-FFF2-40B4-BE49-F238E27FC236}">
                <a16:creationId xmlns:a16="http://schemas.microsoft.com/office/drawing/2014/main" id="{B552DB59-2318-CD30-10DB-0F202B82B0F5}"/>
              </a:ext>
            </a:extLst>
          </p:cNvPr>
          <p:cNvSpPr txBox="1"/>
          <p:nvPr/>
        </p:nvSpPr>
        <p:spPr>
          <a:xfrm>
            <a:off x="9592978" y="658206"/>
            <a:ext cx="2232160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3657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1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2025 RETOS</a:t>
            </a:r>
            <a:endParaRPr kumimoji="0" lang="en-GB" sz="1800" b="1" i="0" u="none" strike="noStrike" kern="1200" cap="none" spc="0" normalizeH="0" baseline="0" noProof="0">
              <a:ln>
                <a:noFill/>
              </a:ln>
              <a:solidFill>
                <a:srgbClr val="011627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137" name="TextBox 133">
            <a:extLst>
              <a:ext uri="{FF2B5EF4-FFF2-40B4-BE49-F238E27FC236}">
                <a16:creationId xmlns:a16="http://schemas.microsoft.com/office/drawing/2014/main" id="{C38F6003-2974-A3A0-EB3E-765354901360}"/>
              </a:ext>
            </a:extLst>
          </p:cNvPr>
          <p:cNvSpPr txBox="1"/>
          <p:nvPr/>
        </p:nvSpPr>
        <p:spPr>
          <a:xfrm>
            <a:off x="5821225" y="1462680"/>
            <a:ext cx="697605" cy="769265"/>
          </a:xfrm>
          <a:prstGeom prst="rect">
            <a:avLst/>
          </a:prstGeom>
          <a:solidFill>
            <a:srgbClr val="EDE9E9"/>
          </a:solidFill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47%</a:t>
            </a:r>
          </a:p>
        </p:txBody>
      </p:sp>
      <p:sp>
        <p:nvSpPr>
          <p:cNvPr id="138" name="TextBox 133">
            <a:extLst>
              <a:ext uri="{FF2B5EF4-FFF2-40B4-BE49-F238E27FC236}">
                <a16:creationId xmlns:a16="http://schemas.microsoft.com/office/drawing/2014/main" id="{C4CA8782-F700-6E3B-31D4-CA4ADAB975D9}"/>
              </a:ext>
            </a:extLst>
          </p:cNvPr>
          <p:cNvSpPr txBox="1"/>
          <p:nvPr/>
        </p:nvSpPr>
        <p:spPr>
          <a:xfrm>
            <a:off x="5821225" y="2329383"/>
            <a:ext cx="697605" cy="769265"/>
          </a:xfrm>
          <a:prstGeom prst="rect">
            <a:avLst/>
          </a:prstGeom>
          <a:solidFill>
            <a:srgbClr val="EDE9E9"/>
          </a:solidFill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53%</a:t>
            </a:r>
          </a:p>
        </p:txBody>
      </p:sp>
      <p:sp>
        <p:nvSpPr>
          <p:cNvPr id="139" name="TextBox 133">
            <a:extLst>
              <a:ext uri="{FF2B5EF4-FFF2-40B4-BE49-F238E27FC236}">
                <a16:creationId xmlns:a16="http://schemas.microsoft.com/office/drawing/2014/main" id="{DA333222-F8F9-2681-9FF6-A670DD80D3F9}"/>
              </a:ext>
            </a:extLst>
          </p:cNvPr>
          <p:cNvSpPr txBox="1"/>
          <p:nvPr/>
        </p:nvSpPr>
        <p:spPr>
          <a:xfrm>
            <a:off x="6638672" y="1462680"/>
            <a:ext cx="697605" cy="769265"/>
          </a:xfrm>
          <a:prstGeom prst="rect">
            <a:avLst/>
          </a:prstGeom>
          <a:solidFill>
            <a:srgbClr val="EDE9E9"/>
          </a:solidFill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0.18%</a:t>
            </a:r>
          </a:p>
        </p:txBody>
      </p:sp>
      <p:sp>
        <p:nvSpPr>
          <p:cNvPr id="140" name="TextBox 133">
            <a:extLst>
              <a:ext uri="{FF2B5EF4-FFF2-40B4-BE49-F238E27FC236}">
                <a16:creationId xmlns:a16="http://schemas.microsoft.com/office/drawing/2014/main" id="{B5D9E0AE-4565-AEA9-E508-D342828A18B6}"/>
              </a:ext>
            </a:extLst>
          </p:cNvPr>
          <p:cNvSpPr txBox="1"/>
          <p:nvPr/>
        </p:nvSpPr>
        <p:spPr>
          <a:xfrm>
            <a:off x="6633137" y="2316661"/>
            <a:ext cx="697605" cy="769265"/>
          </a:xfrm>
          <a:prstGeom prst="rect">
            <a:avLst/>
          </a:prstGeom>
          <a:solidFill>
            <a:srgbClr val="EDE9E9"/>
          </a:solidFill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0.19%</a:t>
            </a:r>
          </a:p>
        </p:txBody>
      </p:sp>
      <p:sp>
        <p:nvSpPr>
          <p:cNvPr id="141" name="TextBox 133">
            <a:extLst>
              <a:ext uri="{FF2B5EF4-FFF2-40B4-BE49-F238E27FC236}">
                <a16:creationId xmlns:a16="http://schemas.microsoft.com/office/drawing/2014/main" id="{BCD3A59B-212F-E58C-C954-7131DBE320AD}"/>
              </a:ext>
            </a:extLst>
          </p:cNvPr>
          <p:cNvSpPr txBox="1"/>
          <p:nvPr/>
        </p:nvSpPr>
        <p:spPr>
          <a:xfrm>
            <a:off x="7451736" y="1452112"/>
            <a:ext cx="697605" cy="769265"/>
          </a:xfrm>
          <a:prstGeom prst="rect">
            <a:avLst/>
          </a:prstGeom>
          <a:solidFill>
            <a:srgbClr val="EDE9E9"/>
          </a:solidFill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24%</a:t>
            </a:r>
          </a:p>
        </p:txBody>
      </p:sp>
      <p:sp>
        <p:nvSpPr>
          <p:cNvPr id="142" name="TextBox 133">
            <a:extLst>
              <a:ext uri="{FF2B5EF4-FFF2-40B4-BE49-F238E27FC236}">
                <a16:creationId xmlns:a16="http://schemas.microsoft.com/office/drawing/2014/main" id="{F67F1224-7463-3DD4-4661-0DD9AF737129}"/>
              </a:ext>
            </a:extLst>
          </p:cNvPr>
          <p:cNvSpPr txBox="1"/>
          <p:nvPr/>
        </p:nvSpPr>
        <p:spPr>
          <a:xfrm>
            <a:off x="7460233" y="2316661"/>
            <a:ext cx="697605" cy="769265"/>
          </a:xfrm>
          <a:prstGeom prst="rect">
            <a:avLst/>
          </a:prstGeom>
          <a:solidFill>
            <a:srgbClr val="EDE9E9"/>
          </a:solidFill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19%</a:t>
            </a:r>
          </a:p>
        </p:txBody>
      </p:sp>
      <p:sp>
        <p:nvSpPr>
          <p:cNvPr id="143" name="CuadroTexto 142">
            <a:extLst>
              <a:ext uri="{FF2B5EF4-FFF2-40B4-BE49-F238E27FC236}">
                <a16:creationId xmlns:a16="http://schemas.microsoft.com/office/drawing/2014/main" id="{203F863A-5C2D-9894-2220-DF2CD14D4C21}"/>
              </a:ext>
            </a:extLst>
          </p:cNvPr>
          <p:cNvSpPr txBox="1"/>
          <p:nvPr/>
        </p:nvSpPr>
        <p:spPr>
          <a:xfrm>
            <a:off x="5822616" y="1063269"/>
            <a:ext cx="69760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GT" sz="1400" b="0" i="0" u="none" strike="noStrike" kern="1200" cap="none" spc="0" normalizeH="0" baseline="0" noProof="0">
                <a:ln>
                  <a:noFill/>
                </a:ln>
                <a:solidFill>
                  <a:srgbClr val="0A0F0D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Imp.</a:t>
            </a:r>
          </a:p>
        </p:txBody>
      </p:sp>
      <p:sp>
        <p:nvSpPr>
          <p:cNvPr id="144" name="CuadroTexto 143">
            <a:extLst>
              <a:ext uri="{FF2B5EF4-FFF2-40B4-BE49-F238E27FC236}">
                <a16:creationId xmlns:a16="http://schemas.microsoft.com/office/drawing/2014/main" id="{74509F4E-9903-7AF4-C612-16B3AEB19D91}"/>
              </a:ext>
            </a:extLst>
          </p:cNvPr>
          <p:cNvSpPr txBox="1"/>
          <p:nvPr/>
        </p:nvSpPr>
        <p:spPr>
          <a:xfrm>
            <a:off x="6628694" y="1063269"/>
            <a:ext cx="69760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GT" sz="1400" b="0" i="0" u="none" strike="noStrike" kern="1200" cap="none" spc="0" normalizeH="0" baseline="0" noProof="0">
                <a:ln>
                  <a:noFill/>
                </a:ln>
                <a:solidFill>
                  <a:srgbClr val="0A0F0D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CTR</a:t>
            </a:r>
          </a:p>
        </p:txBody>
      </p:sp>
      <p:sp>
        <p:nvSpPr>
          <p:cNvPr id="145" name="CuadroTexto 144">
            <a:extLst>
              <a:ext uri="{FF2B5EF4-FFF2-40B4-BE49-F238E27FC236}">
                <a16:creationId xmlns:a16="http://schemas.microsoft.com/office/drawing/2014/main" id="{9AC8B1FF-CF2D-0F8F-2B00-486CF03CEA5A}"/>
              </a:ext>
            </a:extLst>
          </p:cNvPr>
          <p:cNvSpPr txBox="1"/>
          <p:nvPr/>
        </p:nvSpPr>
        <p:spPr>
          <a:xfrm>
            <a:off x="7406874" y="1051011"/>
            <a:ext cx="69760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GT" sz="1400" b="0" i="0" u="none" strike="noStrike" kern="1200" cap="none" spc="0" normalizeH="0" baseline="0" noProof="0">
                <a:ln>
                  <a:noFill/>
                </a:ln>
                <a:solidFill>
                  <a:srgbClr val="0A0F0D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VTR</a:t>
            </a:r>
          </a:p>
        </p:txBody>
      </p:sp>
      <p:sp>
        <p:nvSpPr>
          <p:cNvPr id="146" name="TextBox 133">
            <a:extLst>
              <a:ext uri="{FF2B5EF4-FFF2-40B4-BE49-F238E27FC236}">
                <a16:creationId xmlns:a16="http://schemas.microsoft.com/office/drawing/2014/main" id="{925844A0-CE83-A3A7-F285-33B354CDCF34}"/>
              </a:ext>
            </a:extLst>
          </p:cNvPr>
          <p:cNvSpPr txBox="1"/>
          <p:nvPr/>
        </p:nvSpPr>
        <p:spPr>
          <a:xfrm>
            <a:off x="2941095" y="1466337"/>
            <a:ext cx="2751701" cy="1630647"/>
          </a:xfrm>
          <a:prstGeom prst="rect">
            <a:avLst/>
          </a:prstGeom>
          <a:solidFill>
            <a:srgbClr val="EDE9E9"/>
          </a:solidFill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011627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147" name="TextBox 133">
            <a:extLst>
              <a:ext uri="{FF2B5EF4-FFF2-40B4-BE49-F238E27FC236}">
                <a16:creationId xmlns:a16="http://schemas.microsoft.com/office/drawing/2014/main" id="{3C45D566-E9FA-8614-CE98-8954EBDFA6C0}"/>
              </a:ext>
            </a:extLst>
          </p:cNvPr>
          <p:cNvSpPr txBox="1"/>
          <p:nvPr/>
        </p:nvSpPr>
        <p:spPr>
          <a:xfrm>
            <a:off x="9592978" y="1480742"/>
            <a:ext cx="2232160" cy="1620079"/>
          </a:xfrm>
          <a:prstGeom prst="rect">
            <a:avLst/>
          </a:prstGeom>
          <a:solidFill>
            <a:srgbClr val="EDE9E9"/>
          </a:solidFill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011627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150" name="CuadroTexto 29">
            <a:extLst>
              <a:ext uri="{FF2B5EF4-FFF2-40B4-BE49-F238E27FC236}">
                <a16:creationId xmlns:a16="http://schemas.microsoft.com/office/drawing/2014/main" id="{9620DC82-1FB7-7A2E-D000-7BA826AC962E}"/>
              </a:ext>
            </a:extLst>
          </p:cNvPr>
          <p:cNvSpPr txBox="1"/>
          <p:nvPr/>
        </p:nvSpPr>
        <p:spPr>
          <a:xfrm>
            <a:off x="3614483" y="1557729"/>
            <a:ext cx="207831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3657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100" b="1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Por su naturaleza, consumen mayor contenido en video</a:t>
            </a:r>
            <a:endParaRPr kumimoji="0" lang="en-GB" sz="1100" b="1" i="0" u="none" strike="noStrike" kern="1200" cap="none" spc="0" normalizeH="0" baseline="0" noProof="0">
              <a:ln>
                <a:noFill/>
              </a:ln>
              <a:solidFill>
                <a:srgbClr val="011627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151" name="CuadroTexto 29">
            <a:extLst>
              <a:ext uri="{FF2B5EF4-FFF2-40B4-BE49-F238E27FC236}">
                <a16:creationId xmlns:a16="http://schemas.microsoft.com/office/drawing/2014/main" id="{4306AB85-9CE4-3A36-0EDB-7FBC7142D2FE}"/>
              </a:ext>
            </a:extLst>
          </p:cNvPr>
          <p:cNvSpPr txBox="1"/>
          <p:nvPr/>
        </p:nvSpPr>
        <p:spPr>
          <a:xfrm>
            <a:off x="3875213" y="2512626"/>
            <a:ext cx="18074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3657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1100" b="1">
                <a:solidFill>
                  <a:srgbClr val="011627"/>
                </a:solidFill>
                <a:latin typeface="Century Gothic" panose="020F0302020204030204"/>
              </a:rPr>
              <a:t>Mayor posicionamiento de marca y alcance</a:t>
            </a:r>
            <a:endParaRPr kumimoji="0" lang="en-GB" sz="1100" b="1" i="0" u="none" strike="noStrike" kern="1200" cap="none" spc="0" normalizeH="0" baseline="0" noProof="0">
              <a:ln>
                <a:noFill/>
              </a:ln>
              <a:solidFill>
                <a:srgbClr val="011627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153" name="CuadroTexto 29">
            <a:extLst>
              <a:ext uri="{FF2B5EF4-FFF2-40B4-BE49-F238E27FC236}">
                <a16:creationId xmlns:a16="http://schemas.microsoft.com/office/drawing/2014/main" id="{FE9E9C69-5C5E-C773-1663-B8328E55E004}"/>
              </a:ext>
            </a:extLst>
          </p:cNvPr>
          <p:cNvSpPr txBox="1"/>
          <p:nvPr/>
        </p:nvSpPr>
        <p:spPr>
          <a:xfrm>
            <a:off x="10482723" y="1727662"/>
            <a:ext cx="133238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3657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100" b="1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Girl</a:t>
            </a:r>
            <a:r>
              <a:rPr kumimoji="0" lang="es-MX" sz="1100" b="1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</a:t>
            </a:r>
            <a:r>
              <a:rPr kumimoji="0" lang="es-MX" sz="1100" b="1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Power</a:t>
            </a:r>
            <a:r>
              <a:rPr lang="es-MX" sz="1100" b="1">
                <a:solidFill>
                  <a:srgbClr val="011627"/>
                </a:solidFill>
                <a:latin typeface="Century Gothic" panose="020F0302020204030204"/>
              </a:rPr>
              <a:t> </a:t>
            </a:r>
            <a:r>
              <a:rPr kumimoji="0" lang="es-MX" sz="1100" b="1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digital por medio del video conectando con contenido </a:t>
            </a:r>
            <a:r>
              <a:rPr kumimoji="0" lang="es-MX" sz="1100" b="1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trendy</a:t>
            </a:r>
            <a:endParaRPr kumimoji="0" lang="en-GB" sz="1100" b="1" i="0" u="none" strike="noStrike" kern="1200" cap="none" spc="0" normalizeH="0" baseline="0" noProof="0">
              <a:ln>
                <a:noFill/>
              </a:ln>
              <a:solidFill>
                <a:srgbClr val="011627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160" name="CuadroTexto 159">
            <a:extLst>
              <a:ext uri="{FF2B5EF4-FFF2-40B4-BE49-F238E27FC236}">
                <a16:creationId xmlns:a16="http://schemas.microsoft.com/office/drawing/2014/main" id="{A36E73AB-CE0F-A69E-D4B0-8A438EA17913}"/>
              </a:ext>
            </a:extLst>
          </p:cNvPr>
          <p:cNvSpPr txBox="1"/>
          <p:nvPr/>
        </p:nvSpPr>
        <p:spPr>
          <a:xfrm>
            <a:off x="1150633" y="3295310"/>
            <a:ext cx="98907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GT" sz="1400" b="1" i="0" u="none" strike="noStrike" kern="1200" cap="none" spc="0" normalizeH="0" baseline="0" noProof="0">
                <a:ln>
                  <a:noFill/>
                </a:ln>
                <a:solidFill>
                  <a:srgbClr val="0A0F0D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“</a:t>
            </a:r>
            <a:r>
              <a:rPr kumimoji="0" lang="es-E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#ViveSinTabú conectando emocionalmente pero siempre llevando el mensaje funcional y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contenido educativo.</a:t>
            </a:r>
            <a:endParaRPr kumimoji="0" lang="es-GT" sz="1400" b="1" i="0" u="none" strike="noStrike" kern="1200" cap="none" spc="0" normalizeH="0" baseline="0" noProof="0">
              <a:ln>
                <a:noFill/>
              </a:ln>
              <a:solidFill>
                <a:srgbClr val="0A0F0D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cxnSp>
        <p:nvCxnSpPr>
          <p:cNvPr id="176" name="Conector: angular 175">
            <a:extLst>
              <a:ext uri="{FF2B5EF4-FFF2-40B4-BE49-F238E27FC236}">
                <a16:creationId xmlns:a16="http://schemas.microsoft.com/office/drawing/2014/main" id="{3FF62997-355C-5FC9-3955-A6DB2F5A95A4}"/>
              </a:ext>
            </a:extLst>
          </p:cNvPr>
          <p:cNvCxnSpPr>
            <a:cxnSpLocks/>
          </p:cNvCxnSpPr>
          <p:nvPr/>
        </p:nvCxnSpPr>
        <p:spPr>
          <a:xfrm rot="5400000">
            <a:off x="5294477" y="4297810"/>
            <a:ext cx="495442" cy="1255658"/>
          </a:xfrm>
          <a:prstGeom prst="bentConnector3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Conector: angular 177">
            <a:extLst>
              <a:ext uri="{FF2B5EF4-FFF2-40B4-BE49-F238E27FC236}">
                <a16:creationId xmlns:a16="http://schemas.microsoft.com/office/drawing/2014/main" id="{C7E4E228-23D5-94D3-3521-32D0670A0DFF}"/>
              </a:ext>
            </a:extLst>
          </p:cNvPr>
          <p:cNvCxnSpPr>
            <a:cxnSpLocks/>
          </p:cNvCxnSpPr>
          <p:nvPr/>
        </p:nvCxnSpPr>
        <p:spPr>
          <a:xfrm rot="16200000" flipH="1">
            <a:off x="6506598" y="4341347"/>
            <a:ext cx="493108" cy="1166250"/>
          </a:xfrm>
          <a:prstGeom prst="bentConnector3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agen 7" descr="Forma&#10;&#10;Descripción generada automáticamente con confianza baja">
            <a:extLst>
              <a:ext uri="{FF2B5EF4-FFF2-40B4-BE49-F238E27FC236}">
                <a16:creationId xmlns:a16="http://schemas.microsoft.com/office/drawing/2014/main" id="{127C72AA-2E80-4B8B-D2F0-503AE9860B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2900" y="1861408"/>
            <a:ext cx="820434" cy="820434"/>
          </a:xfrm>
          <a:prstGeom prst="rect">
            <a:avLst/>
          </a:prstGeom>
        </p:spPr>
      </p:pic>
      <p:pic>
        <p:nvPicPr>
          <p:cNvPr id="10" name="Gráfico 9" descr="Vlog con relleno sólido">
            <a:extLst>
              <a:ext uri="{FF2B5EF4-FFF2-40B4-BE49-F238E27FC236}">
                <a16:creationId xmlns:a16="http://schemas.microsoft.com/office/drawing/2014/main" id="{5AAC3753-B82C-9BD7-7A05-AEEBFA4491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075425" y="1523771"/>
            <a:ext cx="697606" cy="697606"/>
          </a:xfrm>
          <a:prstGeom prst="rect">
            <a:avLst/>
          </a:prstGeom>
        </p:spPr>
      </p:pic>
      <p:pic>
        <p:nvPicPr>
          <p:cNvPr id="12" name="Imagen 11" descr="Forma&#10;&#10;Descripción generada automáticamente con confianza baja">
            <a:extLst>
              <a:ext uri="{FF2B5EF4-FFF2-40B4-BE49-F238E27FC236}">
                <a16:creationId xmlns:a16="http://schemas.microsoft.com/office/drawing/2014/main" id="{FE4B2E43-E5B4-4C00-9606-C84197DF7C5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0004" y="2329383"/>
            <a:ext cx="721656" cy="721656"/>
          </a:xfrm>
          <a:prstGeom prst="rect">
            <a:avLst/>
          </a:prstGeom>
        </p:spPr>
      </p:pic>
      <p:pic>
        <p:nvPicPr>
          <p:cNvPr id="14" name="Imagen 13" descr="Forma&#10;&#10;Descripción generada automáticamente con confianza baja">
            <a:extLst>
              <a:ext uri="{FF2B5EF4-FFF2-40B4-BE49-F238E27FC236}">
                <a16:creationId xmlns:a16="http://schemas.microsoft.com/office/drawing/2014/main" id="{D5167C65-4C93-7C2F-E30D-9812EBB8FB7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543" y="1530378"/>
            <a:ext cx="497380" cy="497380"/>
          </a:xfrm>
          <a:prstGeom prst="rect">
            <a:avLst/>
          </a:prstGeom>
        </p:spPr>
      </p:pic>
      <p:pic>
        <p:nvPicPr>
          <p:cNvPr id="16" name="Imagen 15" descr="Forma&#10;&#10;Descripción generada automáticamente con confianza baja">
            <a:extLst>
              <a:ext uri="{FF2B5EF4-FFF2-40B4-BE49-F238E27FC236}">
                <a16:creationId xmlns:a16="http://schemas.microsoft.com/office/drawing/2014/main" id="{EDD550CF-D5DE-F768-D29B-C621156D57F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287" y="2483759"/>
            <a:ext cx="461813" cy="461813"/>
          </a:xfrm>
          <a:prstGeom prst="rect">
            <a:avLst/>
          </a:prstGeom>
        </p:spPr>
      </p:pic>
      <p:grpSp>
        <p:nvGrpSpPr>
          <p:cNvPr id="23" name="Grupo 22">
            <a:extLst>
              <a:ext uri="{FF2B5EF4-FFF2-40B4-BE49-F238E27FC236}">
                <a16:creationId xmlns:a16="http://schemas.microsoft.com/office/drawing/2014/main" id="{66348585-35A8-9621-8AE0-C5A4BB32BCAA}"/>
              </a:ext>
            </a:extLst>
          </p:cNvPr>
          <p:cNvGrpSpPr/>
          <p:nvPr/>
        </p:nvGrpSpPr>
        <p:grpSpPr>
          <a:xfrm>
            <a:off x="3867835" y="5173360"/>
            <a:ext cx="2093068" cy="916663"/>
            <a:chOff x="3867835" y="5173360"/>
            <a:chExt cx="2093068" cy="916663"/>
          </a:xfrm>
        </p:grpSpPr>
        <p:sp>
          <p:nvSpPr>
            <p:cNvPr id="161" name="Rectángulo: esquinas redondeadas 160">
              <a:extLst>
                <a:ext uri="{FF2B5EF4-FFF2-40B4-BE49-F238E27FC236}">
                  <a16:creationId xmlns:a16="http://schemas.microsoft.com/office/drawing/2014/main" id="{FC326D33-5EBF-D005-0CC3-D38EFB50311A}"/>
                </a:ext>
              </a:extLst>
            </p:cNvPr>
            <p:cNvSpPr/>
            <p:nvPr/>
          </p:nvSpPr>
          <p:spPr>
            <a:xfrm>
              <a:off x="3867835" y="5173360"/>
              <a:ext cx="2093068" cy="916663"/>
            </a:xfrm>
            <a:prstGeom prst="round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endParaRPr>
            </a:p>
          </p:txBody>
        </p:sp>
        <p:sp>
          <p:nvSpPr>
            <p:cNvPr id="165" name="CuadroTexto 29">
              <a:extLst>
                <a:ext uri="{FF2B5EF4-FFF2-40B4-BE49-F238E27FC236}">
                  <a16:creationId xmlns:a16="http://schemas.microsoft.com/office/drawing/2014/main" id="{E68EE865-A2F2-28AE-C7B6-CEC368E5A663}"/>
                </a:ext>
              </a:extLst>
            </p:cNvPr>
            <p:cNvSpPr txBox="1"/>
            <p:nvPr/>
          </p:nvSpPr>
          <p:spPr>
            <a:xfrm>
              <a:off x="3875213" y="5185175"/>
              <a:ext cx="207831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3657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s-MX" sz="1100" b="1">
                  <a:solidFill>
                    <a:srgbClr val="011627"/>
                  </a:solidFill>
                  <a:latin typeface="Century Gothic" panose="020F0302020204030204"/>
                </a:rPr>
                <a:t>18</a:t>
              </a:r>
              <a:r>
                <a:rPr kumimoji="0" lang="es-MX" sz="1100" b="1" i="0" u="none" strike="noStrike" kern="1200" cap="none" spc="0" normalizeH="0" baseline="0" noProof="0">
                  <a:ln>
                    <a:noFill/>
                  </a:ln>
                  <a:solidFill>
                    <a:srgbClr val="011627"/>
                  </a:solidFill>
                  <a:effectLst/>
                  <a:uLnTx/>
                  <a:uFillTx/>
                  <a:latin typeface="Century Gothic" panose="020F0302020204030204"/>
                  <a:ea typeface="+mn-ea"/>
                  <a:cs typeface="+mn-cs"/>
                </a:rPr>
                <a:t> a </a:t>
              </a:r>
              <a:r>
                <a:rPr lang="es-MX" sz="1100" b="1">
                  <a:solidFill>
                    <a:srgbClr val="011627"/>
                  </a:solidFill>
                  <a:latin typeface="Century Gothic" panose="020F0302020204030204"/>
                </a:rPr>
                <a:t>24</a:t>
              </a:r>
              <a:r>
                <a:rPr kumimoji="0" lang="es-MX" sz="1100" b="1" i="0" u="none" strike="noStrike" kern="1200" cap="none" spc="0" normalizeH="0" baseline="0" noProof="0">
                  <a:ln>
                    <a:noFill/>
                  </a:ln>
                  <a:solidFill>
                    <a:srgbClr val="011627"/>
                  </a:solidFill>
                  <a:effectLst/>
                  <a:uLnTx/>
                  <a:uFillTx/>
                  <a:latin typeface="Century Gothic" panose="020F0302020204030204"/>
                  <a:ea typeface="+mn-ea"/>
                  <a:cs typeface="+mn-cs"/>
                </a:rPr>
                <a:t> años</a:t>
              </a:r>
              <a:endParaRPr kumimoji="0" lang="en-GB" sz="1100" b="1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endParaRPr>
            </a:p>
          </p:txBody>
        </p:sp>
        <p:pic>
          <p:nvPicPr>
            <p:cNvPr id="18" name="Imagen 17" descr="Forma&#10;&#10;Descripción generada automáticamente con confianza baja">
              <a:extLst>
                <a:ext uri="{FF2B5EF4-FFF2-40B4-BE49-F238E27FC236}">
                  <a16:creationId xmlns:a16="http://schemas.microsoft.com/office/drawing/2014/main" id="{B579A48E-3004-982A-BA85-C2505C9BF0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5350" y="5429017"/>
              <a:ext cx="543190" cy="543190"/>
            </a:xfrm>
            <a:prstGeom prst="rect">
              <a:avLst/>
            </a:prstGeom>
          </p:spPr>
        </p:pic>
        <p:sp>
          <p:nvSpPr>
            <p:cNvPr id="19" name="CuadroTexto 29">
              <a:extLst>
                <a:ext uri="{FF2B5EF4-FFF2-40B4-BE49-F238E27FC236}">
                  <a16:creationId xmlns:a16="http://schemas.microsoft.com/office/drawing/2014/main" id="{3A1716CE-97BE-2D12-38CB-192A91EC2F95}"/>
                </a:ext>
              </a:extLst>
            </p:cNvPr>
            <p:cNvSpPr txBox="1"/>
            <p:nvPr/>
          </p:nvSpPr>
          <p:spPr>
            <a:xfrm>
              <a:off x="4461328" y="5546766"/>
              <a:ext cx="1364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3657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1100" b="1" i="0" u="none" strike="noStrike" kern="1200" cap="none" spc="0" normalizeH="0" baseline="0" noProof="0" err="1">
                  <a:ln>
                    <a:noFill/>
                  </a:ln>
                  <a:solidFill>
                    <a:srgbClr val="011627"/>
                  </a:solidFill>
                  <a:effectLst/>
                  <a:uLnTx/>
                  <a:uFillTx/>
                  <a:latin typeface="Century Gothic" panose="020F0302020204030204"/>
                  <a:ea typeface="+mn-ea"/>
                  <a:cs typeface="+mn-cs"/>
                </a:rPr>
                <a:t>First</a:t>
              </a:r>
              <a:r>
                <a:rPr kumimoji="0" lang="es-MX" sz="1100" b="1" i="0" u="none" strike="noStrike" kern="1200" cap="none" spc="0" normalizeH="0" baseline="0" noProof="0">
                  <a:ln>
                    <a:noFill/>
                  </a:ln>
                  <a:solidFill>
                    <a:srgbClr val="011627"/>
                  </a:solidFill>
                  <a:effectLst/>
                  <a:uLnTx/>
                  <a:uFillTx/>
                  <a:latin typeface="Century Gothic" panose="020F0302020204030204"/>
                  <a:ea typeface="+mn-ea"/>
                  <a:cs typeface="+mn-cs"/>
                </a:rPr>
                <a:t> time </a:t>
              </a:r>
              <a:r>
                <a:rPr kumimoji="0" lang="es-MX" sz="1100" b="1" i="0" u="none" strike="noStrike" kern="1200" cap="none" spc="0" normalizeH="0" baseline="0" noProof="0" err="1">
                  <a:ln>
                    <a:noFill/>
                  </a:ln>
                  <a:solidFill>
                    <a:srgbClr val="011627"/>
                  </a:solidFill>
                  <a:effectLst/>
                  <a:uLnTx/>
                  <a:uFillTx/>
                  <a:latin typeface="Century Gothic" panose="020F0302020204030204"/>
                  <a:ea typeface="+mn-ea"/>
                  <a:cs typeface="+mn-cs"/>
                </a:rPr>
                <a:t>users</a:t>
              </a:r>
              <a:endParaRPr kumimoji="0" lang="en-GB" sz="1100" b="1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endParaRPr>
            </a:p>
          </p:txBody>
        </p:sp>
      </p:grpSp>
      <p:grpSp>
        <p:nvGrpSpPr>
          <p:cNvPr id="24" name="Grupo 23">
            <a:extLst>
              <a:ext uri="{FF2B5EF4-FFF2-40B4-BE49-F238E27FC236}">
                <a16:creationId xmlns:a16="http://schemas.microsoft.com/office/drawing/2014/main" id="{E5C48A96-5E67-2828-1D0A-3133BFB4C59F}"/>
              </a:ext>
            </a:extLst>
          </p:cNvPr>
          <p:cNvGrpSpPr/>
          <p:nvPr/>
        </p:nvGrpSpPr>
        <p:grpSpPr>
          <a:xfrm>
            <a:off x="6297120" y="5171026"/>
            <a:ext cx="2112887" cy="918997"/>
            <a:chOff x="6297120" y="5171026"/>
            <a:chExt cx="2112887" cy="918997"/>
          </a:xfrm>
        </p:grpSpPr>
        <p:sp>
          <p:nvSpPr>
            <p:cNvPr id="162" name="Rectángulo: esquinas redondeadas 161">
              <a:extLst>
                <a:ext uri="{FF2B5EF4-FFF2-40B4-BE49-F238E27FC236}">
                  <a16:creationId xmlns:a16="http://schemas.microsoft.com/office/drawing/2014/main" id="{186DAC92-BE36-A46D-8851-E99B5216B68F}"/>
                </a:ext>
              </a:extLst>
            </p:cNvPr>
            <p:cNvSpPr/>
            <p:nvPr/>
          </p:nvSpPr>
          <p:spPr>
            <a:xfrm>
              <a:off x="6316939" y="5173360"/>
              <a:ext cx="2093068" cy="916663"/>
            </a:xfrm>
            <a:prstGeom prst="round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endParaRPr>
            </a:p>
          </p:txBody>
        </p:sp>
        <p:sp>
          <p:nvSpPr>
            <p:cNvPr id="167" name="CuadroTexto 29">
              <a:extLst>
                <a:ext uri="{FF2B5EF4-FFF2-40B4-BE49-F238E27FC236}">
                  <a16:creationId xmlns:a16="http://schemas.microsoft.com/office/drawing/2014/main" id="{7425F337-39E7-DC32-7A88-663CE756B2E8}"/>
                </a:ext>
              </a:extLst>
            </p:cNvPr>
            <p:cNvSpPr txBox="1"/>
            <p:nvPr/>
          </p:nvSpPr>
          <p:spPr>
            <a:xfrm>
              <a:off x="6297120" y="5171026"/>
              <a:ext cx="207831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3657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1100" b="1" i="0" u="none" strike="noStrike" kern="1200" cap="none" spc="0" normalizeH="0" baseline="0" noProof="0">
                  <a:ln>
                    <a:noFill/>
                  </a:ln>
                  <a:solidFill>
                    <a:srgbClr val="011627"/>
                  </a:solidFill>
                  <a:effectLst/>
                  <a:uLnTx/>
                  <a:uFillTx/>
                  <a:latin typeface="Century Gothic" panose="020F0302020204030204"/>
                  <a:ea typeface="+mn-ea"/>
                  <a:cs typeface="+mn-cs"/>
                </a:rPr>
                <a:t>25 a </a:t>
              </a:r>
              <a:r>
                <a:rPr lang="es-MX" sz="1100" b="1">
                  <a:solidFill>
                    <a:srgbClr val="011627"/>
                  </a:solidFill>
                  <a:latin typeface="Century Gothic" panose="020F0302020204030204"/>
                </a:rPr>
                <a:t>45</a:t>
              </a:r>
              <a:r>
                <a:rPr kumimoji="0" lang="es-MX" sz="1100" b="1" i="0" u="none" strike="noStrike" kern="1200" cap="none" spc="0" normalizeH="0" baseline="0" noProof="0">
                  <a:ln>
                    <a:noFill/>
                  </a:ln>
                  <a:solidFill>
                    <a:srgbClr val="011627"/>
                  </a:solidFill>
                  <a:effectLst/>
                  <a:uLnTx/>
                  <a:uFillTx/>
                  <a:latin typeface="Century Gothic" panose="020F0302020204030204"/>
                  <a:ea typeface="+mn-ea"/>
                  <a:cs typeface="+mn-cs"/>
                </a:rPr>
                <a:t> años</a:t>
              </a:r>
              <a:endParaRPr kumimoji="0" lang="en-GB" sz="1100" b="1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endParaRPr>
            </a:p>
          </p:txBody>
        </p:sp>
        <p:sp>
          <p:nvSpPr>
            <p:cNvPr id="20" name="CuadroTexto 29">
              <a:extLst>
                <a:ext uri="{FF2B5EF4-FFF2-40B4-BE49-F238E27FC236}">
                  <a16:creationId xmlns:a16="http://schemas.microsoft.com/office/drawing/2014/main" id="{7AD4E6F6-355F-9325-97C0-C057BEECA70B}"/>
                </a:ext>
              </a:extLst>
            </p:cNvPr>
            <p:cNvSpPr txBox="1"/>
            <p:nvPr/>
          </p:nvSpPr>
          <p:spPr>
            <a:xfrm>
              <a:off x="6987474" y="5546766"/>
              <a:ext cx="13649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3657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1100" b="1" i="0" u="none" strike="noStrike" kern="1200" cap="none" spc="0" normalizeH="0" baseline="0" noProof="0">
                  <a:ln>
                    <a:noFill/>
                  </a:ln>
                  <a:solidFill>
                    <a:srgbClr val="011627"/>
                  </a:solidFill>
                  <a:effectLst/>
                  <a:uLnTx/>
                  <a:uFillTx/>
                  <a:latin typeface="Century Gothic" panose="020F0302020204030204"/>
                  <a:ea typeface="+mn-ea"/>
                  <a:cs typeface="+mn-cs"/>
                </a:rPr>
                <a:t>Regular </a:t>
              </a:r>
              <a:r>
                <a:rPr kumimoji="0" lang="es-MX" sz="1100" b="1" i="0" u="none" strike="noStrike" kern="1200" cap="none" spc="0" normalizeH="0" baseline="0" noProof="0" err="1">
                  <a:ln>
                    <a:noFill/>
                  </a:ln>
                  <a:solidFill>
                    <a:srgbClr val="011627"/>
                  </a:solidFill>
                  <a:effectLst/>
                  <a:uLnTx/>
                  <a:uFillTx/>
                  <a:latin typeface="Century Gothic" panose="020F0302020204030204"/>
                  <a:ea typeface="+mn-ea"/>
                  <a:cs typeface="+mn-cs"/>
                </a:rPr>
                <a:t>intake</a:t>
              </a:r>
              <a:endParaRPr kumimoji="0" lang="en-GB" sz="1100" b="1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endParaRPr>
            </a:p>
          </p:txBody>
        </p:sp>
        <p:pic>
          <p:nvPicPr>
            <p:cNvPr id="22" name="Imagen 21" descr="Forma&#10;&#10;Descripción generada automáticamente con confianza baja">
              <a:extLst>
                <a:ext uri="{FF2B5EF4-FFF2-40B4-BE49-F238E27FC236}">
                  <a16:creationId xmlns:a16="http://schemas.microsoft.com/office/drawing/2014/main" id="{67FD57E2-0805-1E71-3630-3A8D7860AEC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0135" y="5414915"/>
              <a:ext cx="546761" cy="546761"/>
            </a:xfrm>
            <a:prstGeom prst="rect">
              <a:avLst/>
            </a:prstGeom>
          </p:spPr>
        </p:pic>
      </p:grpSp>
      <p:pic>
        <p:nvPicPr>
          <p:cNvPr id="3" name="Imagen 2" descr="Logotipo&#10;&#10;Descripción generada automáticamente">
            <a:extLst>
              <a:ext uri="{FF2B5EF4-FFF2-40B4-BE49-F238E27FC236}">
                <a16:creationId xmlns:a16="http://schemas.microsoft.com/office/drawing/2014/main" id="{120163D7-8C37-34EE-0E00-3E5F6466D7D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8156" y="3564211"/>
            <a:ext cx="1383741" cy="1383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518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Placeholder 37" descr="A group of people standing around a table with a computer&#10;&#10;Description automatically generated with medium confidence">
            <a:extLst>
              <a:ext uri="{FF2B5EF4-FFF2-40B4-BE49-F238E27FC236}">
                <a16:creationId xmlns:a16="http://schemas.microsoft.com/office/drawing/2014/main" id="{80CEEE88-D5D7-7040-86DE-84F344ED57A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847" b="20847"/>
          <a:stretch/>
        </p:blipFill>
        <p:spPr/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90D4EB3C-3493-F136-E110-F903D24FF9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15" name="Title 14">
            <a:extLst>
              <a:ext uri="{FF2B5EF4-FFF2-40B4-BE49-F238E27FC236}">
                <a16:creationId xmlns:a16="http://schemas.microsoft.com/office/drawing/2014/main" id="{CCCFB1AE-0646-964D-B946-F83227FBE6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400" b="1">
                <a:solidFill>
                  <a:schemeClr val="bg1"/>
                </a:solidFill>
              </a:rPr>
              <a:t>2025 HVA Contribution to Growth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B7E5B5-D155-2243-A948-39AFEC208EB8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1D7550-0EB0-3A43-B3ED-278106F7B6C0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srgbClr val="404E5C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GB" sz="800" b="0" i="0" u="none" strike="noStrike" kern="1200" cap="none" spc="0" normalizeH="0" baseline="0" noProof="0">
              <a:ln>
                <a:noFill/>
              </a:ln>
              <a:solidFill>
                <a:srgbClr val="404E5C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FFC741F5-5B32-6B3E-898D-9C79F7BC5379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0" y="0"/>
            <a:ext cx="12193588" cy="6858000"/>
          </a:xfrm>
        </p:spPr>
        <p:txBody>
          <a:bodyPr/>
          <a:lstStyle/>
          <a:p>
            <a:r>
              <a:rPr lang="es-MX"/>
              <a:t> </a:t>
            </a:r>
          </a:p>
        </p:txBody>
      </p:sp>
      <p:sp>
        <p:nvSpPr>
          <p:cNvPr id="18" name="Round Same-side Corner of Rectangle 7">
            <a:extLst>
              <a:ext uri="{FF2B5EF4-FFF2-40B4-BE49-F238E27FC236}">
                <a16:creationId xmlns:a16="http://schemas.microsoft.com/office/drawing/2014/main" id="{297FB94F-D25C-C26A-D76A-843F3B1DE5E2}"/>
              </a:ext>
            </a:extLst>
          </p:cNvPr>
          <p:cNvSpPr/>
          <p:nvPr/>
        </p:nvSpPr>
        <p:spPr>
          <a:xfrm rot="10800000">
            <a:off x="10154862" y="-67235"/>
            <a:ext cx="1681453" cy="574871"/>
          </a:xfrm>
          <a:prstGeom prst="round2SameRect">
            <a:avLst>
              <a:gd name="adj1" fmla="val 24269"/>
              <a:gd name="adj2" fmla="val 0"/>
            </a:avLst>
          </a:prstGeom>
          <a:solidFill>
            <a:schemeClr val="bg2"/>
          </a:solidFill>
          <a:ln w="12700">
            <a:solidFill>
              <a:schemeClr val="tx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grpSp>
        <p:nvGrpSpPr>
          <p:cNvPr id="19" name="Group 20">
            <a:extLst>
              <a:ext uri="{FF2B5EF4-FFF2-40B4-BE49-F238E27FC236}">
                <a16:creationId xmlns:a16="http://schemas.microsoft.com/office/drawing/2014/main" id="{DAF6A169-8D38-E0E9-2307-B9EB0A0D7905}"/>
              </a:ext>
            </a:extLst>
          </p:cNvPr>
          <p:cNvGrpSpPr/>
          <p:nvPr/>
        </p:nvGrpSpPr>
        <p:grpSpPr>
          <a:xfrm>
            <a:off x="10366304" y="124456"/>
            <a:ext cx="1401292" cy="307777"/>
            <a:chOff x="1940295" y="2086507"/>
            <a:chExt cx="2955261" cy="649088"/>
          </a:xfrm>
        </p:grpSpPr>
        <p:sp>
          <p:nvSpPr>
            <p:cNvPr id="20" name="Oval 33">
              <a:extLst>
                <a:ext uri="{FF2B5EF4-FFF2-40B4-BE49-F238E27FC236}">
                  <a16:creationId xmlns:a16="http://schemas.microsoft.com/office/drawing/2014/main" id="{880B44B6-B0B7-47C4-9331-724E27738340}"/>
                </a:ext>
              </a:extLst>
            </p:cNvPr>
            <p:cNvSpPr/>
            <p:nvPr/>
          </p:nvSpPr>
          <p:spPr>
            <a:xfrm>
              <a:off x="1940295" y="2112019"/>
              <a:ext cx="598068" cy="59806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endParaRPr>
            </a:p>
          </p:txBody>
        </p:sp>
        <p:sp>
          <p:nvSpPr>
            <p:cNvPr id="21" name="TextBox 22">
              <a:extLst>
                <a:ext uri="{FF2B5EF4-FFF2-40B4-BE49-F238E27FC236}">
                  <a16:creationId xmlns:a16="http://schemas.microsoft.com/office/drawing/2014/main" id="{3CB343CD-DA08-6AA4-EC90-8FBAFF9E266A}"/>
                </a:ext>
              </a:extLst>
            </p:cNvPr>
            <p:cNvSpPr txBox="1"/>
            <p:nvPr/>
          </p:nvSpPr>
          <p:spPr>
            <a:xfrm>
              <a:off x="2518275" y="2086507"/>
              <a:ext cx="2377281" cy="64908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>
                  <a:ln>
                    <a:noFill/>
                  </a:ln>
                  <a:solidFill>
                    <a:srgbClr val="00BCFF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Audiencia</a:t>
              </a:r>
            </a:p>
          </p:txBody>
        </p:sp>
      </p:grpSp>
      <p:sp>
        <p:nvSpPr>
          <p:cNvPr id="22" name="Google Shape;1138;p39">
            <a:extLst>
              <a:ext uri="{FF2B5EF4-FFF2-40B4-BE49-F238E27FC236}">
                <a16:creationId xmlns:a16="http://schemas.microsoft.com/office/drawing/2014/main" id="{C825AC1B-1E86-F255-4044-E48D89B640DB}"/>
              </a:ext>
            </a:extLst>
          </p:cNvPr>
          <p:cNvSpPr>
            <a:spLocks noChangeAspect="1"/>
          </p:cNvSpPr>
          <p:nvPr/>
        </p:nvSpPr>
        <p:spPr>
          <a:xfrm>
            <a:off x="10410875" y="209365"/>
            <a:ext cx="184918" cy="1252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5" h="21600" extrusionOk="0">
                <a:moveTo>
                  <a:pt x="10775" y="0"/>
                </a:moveTo>
                <a:cubicBezTo>
                  <a:pt x="8891" y="0"/>
                  <a:pt x="7365" y="2267"/>
                  <a:pt x="7365" y="5054"/>
                </a:cubicBezTo>
                <a:cubicBezTo>
                  <a:pt x="7365" y="7841"/>
                  <a:pt x="8891" y="10098"/>
                  <a:pt x="10775" y="10098"/>
                </a:cubicBezTo>
                <a:cubicBezTo>
                  <a:pt x="12659" y="10098"/>
                  <a:pt x="14185" y="7841"/>
                  <a:pt x="14185" y="5054"/>
                </a:cubicBezTo>
                <a:cubicBezTo>
                  <a:pt x="14185" y="2267"/>
                  <a:pt x="12659" y="0"/>
                  <a:pt x="10775" y="0"/>
                </a:cubicBezTo>
                <a:close/>
                <a:moveTo>
                  <a:pt x="10775" y="920"/>
                </a:moveTo>
                <a:cubicBezTo>
                  <a:pt x="12316" y="920"/>
                  <a:pt x="13569" y="2774"/>
                  <a:pt x="13569" y="5054"/>
                </a:cubicBezTo>
                <a:cubicBezTo>
                  <a:pt x="13569" y="7334"/>
                  <a:pt x="12316" y="9179"/>
                  <a:pt x="10775" y="9179"/>
                </a:cubicBezTo>
                <a:cubicBezTo>
                  <a:pt x="9233" y="9179"/>
                  <a:pt x="7987" y="7334"/>
                  <a:pt x="7987" y="5054"/>
                </a:cubicBezTo>
                <a:cubicBezTo>
                  <a:pt x="7987" y="2774"/>
                  <a:pt x="9233" y="920"/>
                  <a:pt x="10775" y="920"/>
                </a:cubicBezTo>
                <a:close/>
                <a:moveTo>
                  <a:pt x="4083" y="3907"/>
                </a:moveTo>
                <a:cubicBezTo>
                  <a:pt x="2817" y="3905"/>
                  <a:pt x="1790" y="5418"/>
                  <a:pt x="1789" y="7292"/>
                </a:cubicBezTo>
                <a:cubicBezTo>
                  <a:pt x="1788" y="9165"/>
                  <a:pt x="2810" y="10685"/>
                  <a:pt x="4077" y="10686"/>
                </a:cubicBezTo>
                <a:cubicBezTo>
                  <a:pt x="5344" y="10687"/>
                  <a:pt x="6371" y="9175"/>
                  <a:pt x="6372" y="7301"/>
                </a:cubicBezTo>
                <a:cubicBezTo>
                  <a:pt x="6372" y="7300"/>
                  <a:pt x="6372" y="7293"/>
                  <a:pt x="6372" y="7292"/>
                </a:cubicBezTo>
                <a:cubicBezTo>
                  <a:pt x="6370" y="5420"/>
                  <a:pt x="5348" y="3909"/>
                  <a:pt x="4083" y="3907"/>
                </a:cubicBezTo>
                <a:close/>
                <a:moveTo>
                  <a:pt x="17479" y="3907"/>
                </a:moveTo>
                <a:cubicBezTo>
                  <a:pt x="16212" y="3907"/>
                  <a:pt x="15184" y="5418"/>
                  <a:pt x="15184" y="7292"/>
                </a:cubicBezTo>
                <a:cubicBezTo>
                  <a:pt x="15184" y="9165"/>
                  <a:pt x="16212" y="10686"/>
                  <a:pt x="17479" y="10686"/>
                </a:cubicBezTo>
                <a:cubicBezTo>
                  <a:pt x="18746" y="10686"/>
                  <a:pt x="19774" y="9165"/>
                  <a:pt x="19774" y="7292"/>
                </a:cubicBezTo>
                <a:cubicBezTo>
                  <a:pt x="19772" y="5417"/>
                  <a:pt x="18745" y="3908"/>
                  <a:pt x="17479" y="3907"/>
                </a:cubicBezTo>
                <a:close/>
                <a:moveTo>
                  <a:pt x="4077" y="4817"/>
                </a:moveTo>
                <a:cubicBezTo>
                  <a:pt x="5001" y="4816"/>
                  <a:pt x="5749" y="5925"/>
                  <a:pt x="5750" y="7292"/>
                </a:cubicBezTo>
                <a:cubicBezTo>
                  <a:pt x="5749" y="8659"/>
                  <a:pt x="5006" y="9764"/>
                  <a:pt x="4083" y="9766"/>
                </a:cubicBezTo>
                <a:cubicBezTo>
                  <a:pt x="3159" y="9768"/>
                  <a:pt x="2405" y="8659"/>
                  <a:pt x="2404" y="7292"/>
                </a:cubicBezTo>
                <a:cubicBezTo>
                  <a:pt x="2403" y="5925"/>
                  <a:pt x="3153" y="4818"/>
                  <a:pt x="4077" y="4817"/>
                </a:cubicBezTo>
                <a:close/>
                <a:moveTo>
                  <a:pt x="17479" y="4817"/>
                </a:moveTo>
                <a:cubicBezTo>
                  <a:pt x="18403" y="4817"/>
                  <a:pt x="19152" y="5925"/>
                  <a:pt x="19152" y="7292"/>
                </a:cubicBezTo>
                <a:cubicBezTo>
                  <a:pt x="19151" y="8658"/>
                  <a:pt x="18403" y="9765"/>
                  <a:pt x="17479" y="9766"/>
                </a:cubicBezTo>
                <a:cubicBezTo>
                  <a:pt x="16555" y="9766"/>
                  <a:pt x="15806" y="8659"/>
                  <a:pt x="15806" y="7292"/>
                </a:cubicBezTo>
                <a:cubicBezTo>
                  <a:pt x="15806" y="5925"/>
                  <a:pt x="16555" y="4817"/>
                  <a:pt x="17479" y="4817"/>
                </a:cubicBezTo>
                <a:close/>
                <a:moveTo>
                  <a:pt x="10775" y="11246"/>
                </a:moveTo>
                <a:cubicBezTo>
                  <a:pt x="9400" y="11246"/>
                  <a:pt x="8026" y="11950"/>
                  <a:pt x="6916" y="13360"/>
                </a:cubicBezTo>
                <a:cubicBezTo>
                  <a:pt x="6174" y="12202"/>
                  <a:pt x="5143" y="11536"/>
                  <a:pt x="4064" y="11521"/>
                </a:cubicBezTo>
                <a:cubicBezTo>
                  <a:pt x="2059" y="11521"/>
                  <a:pt x="280" y="13959"/>
                  <a:pt x="7" y="17068"/>
                </a:cubicBezTo>
                <a:cubicBezTo>
                  <a:pt x="-22" y="17394"/>
                  <a:pt x="47" y="17720"/>
                  <a:pt x="193" y="17968"/>
                </a:cubicBezTo>
                <a:cubicBezTo>
                  <a:pt x="336" y="18207"/>
                  <a:pt x="541" y="18346"/>
                  <a:pt x="757" y="18348"/>
                </a:cubicBezTo>
                <a:lnTo>
                  <a:pt x="4692" y="18348"/>
                </a:lnTo>
                <a:cubicBezTo>
                  <a:pt x="4593" y="18844"/>
                  <a:pt x="4519" y="19352"/>
                  <a:pt x="4474" y="19865"/>
                </a:cubicBezTo>
                <a:cubicBezTo>
                  <a:pt x="4435" y="20307"/>
                  <a:pt x="4527" y="20751"/>
                  <a:pt x="4724" y="21088"/>
                </a:cubicBezTo>
                <a:cubicBezTo>
                  <a:pt x="4917" y="21413"/>
                  <a:pt x="5195" y="21600"/>
                  <a:pt x="5487" y="21600"/>
                </a:cubicBezTo>
                <a:lnTo>
                  <a:pt x="16063" y="21600"/>
                </a:lnTo>
                <a:cubicBezTo>
                  <a:pt x="16355" y="21600"/>
                  <a:pt x="16633" y="21413"/>
                  <a:pt x="16825" y="21088"/>
                </a:cubicBezTo>
                <a:cubicBezTo>
                  <a:pt x="17023" y="20751"/>
                  <a:pt x="17114" y="20307"/>
                  <a:pt x="17075" y="19865"/>
                </a:cubicBezTo>
                <a:cubicBezTo>
                  <a:pt x="17030" y="19352"/>
                  <a:pt x="16957" y="18844"/>
                  <a:pt x="16857" y="18348"/>
                </a:cubicBezTo>
                <a:lnTo>
                  <a:pt x="20799" y="18348"/>
                </a:lnTo>
                <a:cubicBezTo>
                  <a:pt x="21015" y="18346"/>
                  <a:pt x="21220" y="18208"/>
                  <a:pt x="21363" y="17968"/>
                </a:cubicBezTo>
                <a:cubicBezTo>
                  <a:pt x="21509" y="17720"/>
                  <a:pt x="21578" y="17394"/>
                  <a:pt x="21549" y="17068"/>
                </a:cubicBezTo>
                <a:cubicBezTo>
                  <a:pt x="21276" y="13959"/>
                  <a:pt x="19490" y="11521"/>
                  <a:pt x="17485" y="11521"/>
                </a:cubicBezTo>
                <a:cubicBezTo>
                  <a:pt x="16407" y="11536"/>
                  <a:pt x="15376" y="12202"/>
                  <a:pt x="14633" y="13360"/>
                </a:cubicBezTo>
                <a:cubicBezTo>
                  <a:pt x="13523" y="11950"/>
                  <a:pt x="12149" y="11246"/>
                  <a:pt x="10775" y="11246"/>
                </a:cubicBezTo>
                <a:close/>
                <a:moveTo>
                  <a:pt x="10775" y="12165"/>
                </a:moveTo>
                <a:cubicBezTo>
                  <a:pt x="13578" y="12165"/>
                  <a:pt x="16075" y="15602"/>
                  <a:pt x="16460" y="19979"/>
                </a:cubicBezTo>
                <a:cubicBezTo>
                  <a:pt x="16475" y="20160"/>
                  <a:pt x="16439" y="20343"/>
                  <a:pt x="16357" y="20481"/>
                </a:cubicBezTo>
                <a:cubicBezTo>
                  <a:pt x="16283" y="20608"/>
                  <a:pt x="16176" y="20690"/>
                  <a:pt x="16063" y="20690"/>
                </a:cubicBezTo>
                <a:lnTo>
                  <a:pt x="5487" y="20690"/>
                </a:lnTo>
                <a:cubicBezTo>
                  <a:pt x="5373" y="20690"/>
                  <a:pt x="5267" y="20608"/>
                  <a:pt x="5192" y="20481"/>
                </a:cubicBezTo>
                <a:cubicBezTo>
                  <a:pt x="5111" y="20343"/>
                  <a:pt x="5074" y="20160"/>
                  <a:pt x="5090" y="19979"/>
                </a:cubicBezTo>
                <a:cubicBezTo>
                  <a:pt x="5474" y="15595"/>
                  <a:pt x="7971" y="12165"/>
                  <a:pt x="10775" y="12165"/>
                </a:cubicBezTo>
                <a:close/>
                <a:moveTo>
                  <a:pt x="4064" y="12440"/>
                </a:moveTo>
                <a:cubicBezTo>
                  <a:pt x="4968" y="12456"/>
                  <a:pt x="5831" y="13009"/>
                  <a:pt x="6455" y="13976"/>
                </a:cubicBezTo>
                <a:cubicBezTo>
                  <a:pt x="5784" y="14959"/>
                  <a:pt x="5255" y="16131"/>
                  <a:pt x="4904" y="17428"/>
                </a:cubicBezTo>
                <a:cubicBezTo>
                  <a:pt x="4904" y="17428"/>
                  <a:pt x="757" y="17428"/>
                  <a:pt x="757" y="17428"/>
                </a:cubicBezTo>
                <a:cubicBezTo>
                  <a:pt x="719" y="17428"/>
                  <a:pt x="678" y="17405"/>
                  <a:pt x="654" y="17362"/>
                </a:cubicBezTo>
                <a:cubicBezTo>
                  <a:pt x="625" y="17314"/>
                  <a:pt x="616" y="17255"/>
                  <a:pt x="622" y="17191"/>
                </a:cubicBezTo>
                <a:cubicBezTo>
                  <a:pt x="855" y="14528"/>
                  <a:pt x="2365" y="12440"/>
                  <a:pt x="4064" y="12440"/>
                </a:cubicBezTo>
                <a:close/>
                <a:moveTo>
                  <a:pt x="17485" y="12440"/>
                </a:moveTo>
                <a:cubicBezTo>
                  <a:pt x="19191" y="12440"/>
                  <a:pt x="20695" y="14518"/>
                  <a:pt x="20927" y="17181"/>
                </a:cubicBezTo>
                <a:cubicBezTo>
                  <a:pt x="20935" y="17244"/>
                  <a:pt x="20923" y="17313"/>
                  <a:pt x="20895" y="17362"/>
                </a:cubicBezTo>
                <a:cubicBezTo>
                  <a:pt x="20871" y="17405"/>
                  <a:pt x="20837" y="17428"/>
                  <a:pt x="20799" y="17428"/>
                </a:cubicBezTo>
                <a:lnTo>
                  <a:pt x="16646" y="17428"/>
                </a:lnTo>
                <a:cubicBezTo>
                  <a:pt x="16294" y="16131"/>
                  <a:pt x="15766" y="14959"/>
                  <a:pt x="15095" y="13976"/>
                </a:cubicBezTo>
                <a:cubicBezTo>
                  <a:pt x="15718" y="13009"/>
                  <a:pt x="16582" y="12456"/>
                  <a:pt x="17485" y="12440"/>
                </a:cubicBezTo>
                <a:close/>
              </a:path>
            </a:pathLst>
          </a:cu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00"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11627"/>
              </a:solidFill>
              <a:effectLst/>
              <a:uLnTx/>
              <a:uFillTx/>
              <a:latin typeface="Poppins" pitchFamily="2" charset="77"/>
              <a:ea typeface="+mn-ea"/>
              <a:cs typeface="Poppins" pitchFamily="2" charset="77"/>
            </a:endParaRPr>
          </a:p>
        </p:txBody>
      </p:sp>
      <p:grpSp>
        <p:nvGrpSpPr>
          <p:cNvPr id="123" name="Grupo 122">
            <a:extLst>
              <a:ext uri="{FF2B5EF4-FFF2-40B4-BE49-F238E27FC236}">
                <a16:creationId xmlns:a16="http://schemas.microsoft.com/office/drawing/2014/main" id="{14B93DC6-70EE-D62D-8B87-BD782C7035B1}"/>
              </a:ext>
            </a:extLst>
          </p:cNvPr>
          <p:cNvGrpSpPr/>
          <p:nvPr/>
        </p:nvGrpSpPr>
        <p:grpSpPr>
          <a:xfrm>
            <a:off x="3524318" y="1352164"/>
            <a:ext cx="5143365" cy="3577999"/>
            <a:chOff x="3459472" y="1352164"/>
            <a:chExt cx="5143365" cy="3577999"/>
          </a:xfrm>
        </p:grpSpPr>
        <p:sp>
          <p:nvSpPr>
            <p:cNvPr id="5" name="Rectángulo 4">
              <a:extLst>
                <a:ext uri="{FF2B5EF4-FFF2-40B4-BE49-F238E27FC236}">
                  <a16:creationId xmlns:a16="http://schemas.microsoft.com/office/drawing/2014/main" id="{BFB9E4B2-EDB9-70E8-7750-0BBA455030F8}"/>
                </a:ext>
              </a:extLst>
            </p:cNvPr>
            <p:cNvSpPr/>
            <p:nvPr/>
          </p:nvSpPr>
          <p:spPr>
            <a:xfrm>
              <a:off x="3459472" y="1352164"/>
              <a:ext cx="2463665" cy="2906243"/>
            </a:xfrm>
            <a:prstGeom prst="rect">
              <a:avLst/>
            </a:prstGeom>
            <a:solidFill>
              <a:schemeClr val="bg2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en-GB" sz="2000" b="1">
                <a:solidFill>
                  <a:srgbClr val="011627"/>
                </a:solidFill>
              </a:endParaRPr>
            </a:p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2000" b="1">
                  <a:solidFill>
                    <a:srgbClr val="011627"/>
                  </a:solidFill>
                </a:rPr>
                <a:t>TECH GIRLS</a:t>
              </a:r>
              <a:r>
                <a:rPr kumimoji="0" lang="en-GB" sz="2000" b="1" i="0" u="none" strike="noStrike" kern="1200" cap="none" spc="0" normalizeH="0" baseline="0" noProof="0">
                  <a:ln>
                    <a:noFill/>
                  </a:ln>
                  <a:solidFill>
                    <a:srgbClr val="011627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</a:p>
            <a:p>
              <a:pPr algn="ctr">
                <a:defRPr/>
              </a:pPr>
              <a:r>
                <a:rPr lang="en-GB" sz="1200">
                  <a:solidFill>
                    <a:srgbClr val="011627"/>
                  </a:solidFill>
                </a:rPr>
                <a:t>Audiencia de 18 a 24 </a:t>
              </a:r>
              <a:r>
                <a:rPr lang="en-GB" sz="1200" err="1">
                  <a:solidFill>
                    <a:srgbClr val="011627"/>
                  </a:solidFill>
                </a:rPr>
                <a:t>años</a:t>
              </a:r>
              <a:r>
                <a:rPr lang="en-GB" sz="1200">
                  <a:solidFill>
                    <a:srgbClr val="011627"/>
                  </a:solidFill>
                </a:rPr>
                <a:t> </a:t>
              </a:r>
            </a:p>
            <a:p>
              <a:pPr algn="ctr">
                <a:defRPr/>
              </a:pPr>
              <a:r>
                <a:rPr lang="en-GB" sz="1200">
                  <a:solidFill>
                    <a:srgbClr val="011627"/>
                  </a:solidFill>
                </a:rPr>
                <a:t>NSE B,C,D</a:t>
              </a:r>
            </a:p>
            <a:p>
              <a:pPr algn="ctr">
                <a:defRPr/>
              </a:pPr>
              <a:endParaRPr lang="en-GB" sz="1200">
                <a:solidFill>
                  <a:srgbClr val="011627"/>
                </a:solidFill>
              </a:endParaRPr>
            </a:p>
            <a:p>
              <a:pPr algn="ctr">
                <a:defRPr/>
              </a:pPr>
              <a:endParaRPr lang="en-GB" sz="1200">
                <a:solidFill>
                  <a:srgbClr val="011627"/>
                </a:solidFill>
              </a:endParaRPr>
            </a:p>
            <a:p>
              <a:pPr algn="ctr">
                <a:defRPr/>
              </a:pPr>
              <a:endParaRPr lang="en-GB" sz="1200">
                <a:solidFill>
                  <a:srgbClr val="011627"/>
                </a:solidFill>
              </a:endParaRPr>
            </a:p>
            <a:p>
              <a:pPr algn="ctr">
                <a:defRPr/>
              </a:pPr>
              <a:endParaRPr lang="en-GB" sz="1200">
                <a:solidFill>
                  <a:srgbClr val="011627"/>
                </a:solidFill>
              </a:endParaRPr>
            </a:p>
            <a:p>
              <a:pPr algn="ctr">
                <a:defRPr/>
              </a:pPr>
              <a:endParaRPr lang="en-GB" sz="1200">
                <a:solidFill>
                  <a:srgbClr val="011627"/>
                </a:solidFill>
              </a:endParaRPr>
            </a:p>
            <a:p>
              <a:pPr algn="ctr">
                <a:defRPr/>
              </a:pPr>
              <a:endParaRPr lang="en-GB" sz="1200">
                <a:solidFill>
                  <a:srgbClr val="011627"/>
                </a:solidFill>
              </a:endParaRPr>
            </a:p>
            <a:p>
              <a:pPr algn="ctr">
                <a:defRPr/>
              </a:pPr>
              <a:endParaRPr lang="en-GB" sz="1200">
                <a:solidFill>
                  <a:srgbClr val="011627"/>
                </a:solidFill>
              </a:endParaRPr>
            </a:p>
            <a:p>
              <a:pPr algn="ctr">
                <a:defRPr/>
              </a:pPr>
              <a:endParaRPr lang="en-GB" sz="1200">
                <a:solidFill>
                  <a:srgbClr val="011627"/>
                </a:solidFill>
              </a:endParaRPr>
            </a:p>
          </p:txBody>
        </p:sp>
        <p:sp>
          <p:nvSpPr>
            <p:cNvPr id="6" name="Rectángulo: esquinas redondeadas 5">
              <a:extLst>
                <a:ext uri="{FF2B5EF4-FFF2-40B4-BE49-F238E27FC236}">
                  <a16:creationId xmlns:a16="http://schemas.microsoft.com/office/drawing/2014/main" id="{C48B0CF2-F907-09AF-9759-3408AEA0B199}"/>
                </a:ext>
              </a:extLst>
            </p:cNvPr>
            <p:cNvSpPr/>
            <p:nvPr/>
          </p:nvSpPr>
          <p:spPr>
            <a:xfrm>
              <a:off x="3459472" y="4390163"/>
              <a:ext cx="2463665" cy="540000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algn="ctr">
                <a:lnSpc>
                  <a:spcPct val="110000"/>
                </a:lnSpc>
                <a:spcAft>
                  <a:spcPts val="600"/>
                </a:spcAft>
              </a:pPr>
              <a:r>
                <a:rPr lang="en-GB" b="1">
                  <a:solidFill>
                    <a:schemeClr val="bg1"/>
                  </a:solidFill>
                </a:rPr>
                <a:t>5.5MM</a:t>
              </a:r>
            </a:p>
          </p:txBody>
        </p:sp>
        <p:sp>
          <p:nvSpPr>
            <p:cNvPr id="7" name="Rectángulo 6">
              <a:extLst>
                <a:ext uri="{FF2B5EF4-FFF2-40B4-BE49-F238E27FC236}">
                  <a16:creationId xmlns:a16="http://schemas.microsoft.com/office/drawing/2014/main" id="{224394C1-A9EA-E4D2-C0B8-3629E03996F8}"/>
                </a:ext>
              </a:extLst>
            </p:cNvPr>
            <p:cNvSpPr/>
            <p:nvPr/>
          </p:nvSpPr>
          <p:spPr>
            <a:xfrm>
              <a:off x="6139172" y="1352165"/>
              <a:ext cx="2463665" cy="2906242"/>
            </a:xfrm>
            <a:prstGeom prst="rect">
              <a:avLst/>
            </a:prstGeom>
            <a:solidFill>
              <a:schemeClr val="bg2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en-GB" sz="2000" b="1">
                <a:solidFill>
                  <a:srgbClr val="011627"/>
                </a:solidFill>
              </a:endParaRPr>
            </a:p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2000" b="1">
                  <a:solidFill>
                    <a:srgbClr val="011627"/>
                  </a:solidFill>
                </a:rPr>
                <a:t>POP CULTURE</a:t>
              </a:r>
            </a:p>
            <a:p>
              <a:pPr algn="ctr">
                <a:defRPr/>
              </a:pPr>
              <a:r>
                <a:rPr lang="en-GB" sz="1100">
                  <a:solidFill>
                    <a:srgbClr val="011627"/>
                  </a:solidFill>
                </a:rPr>
                <a:t>Audiencia de 25 a 45 </a:t>
              </a:r>
              <a:r>
                <a:rPr lang="en-GB" sz="1100" err="1">
                  <a:solidFill>
                    <a:srgbClr val="011627"/>
                  </a:solidFill>
                </a:rPr>
                <a:t>años</a:t>
              </a:r>
              <a:r>
                <a:rPr lang="en-GB" sz="1100">
                  <a:solidFill>
                    <a:srgbClr val="011627"/>
                  </a:solidFill>
                </a:rPr>
                <a:t> </a:t>
              </a:r>
            </a:p>
            <a:p>
              <a:pPr algn="ctr">
                <a:defRPr/>
              </a:pPr>
              <a:r>
                <a:rPr lang="en-GB" sz="1100">
                  <a:solidFill>
                    <a:srgbClr val="011627"/>
                  </a:solidFill>
                </a:rPr>
                <a:t>NSE B,C,D</a:t>
              </a:r>
            </a:p>
            <a:p>
              <a:pPr algn="ctr">
                <a:defRPr/>
              </a:pPr>
              <a:endParaRPr lang="en-GB" sz="1100">
                <a:solidFill>
                  <a:srgbClr val="011627"/>
                </a:solidFill>
              </a:endParaRPr>
            </a:p>
            <a:p>
              <a:pPr algn="ctr">
                <a:defRPr/>
              </a:pPr>
              <a:endParaRPr lang="en-GB" sz="1100">
                <a:solidFill>
                  <a:srgbClr val="011627"/>
                </a:solidFill>
              </a:endParaRPr>
            </a:p>
            <a:p>
              <a:pPr algn="ctr">
                <a:defRPr/>
              </a:pPr>
              <a:endParaRPr lang="en-GB" sz="1100">
                <a:solidFill>
                  <a:srgbClr val="011627"/>
                </a:solidFill>
              </a:endParaRPr>
            </a:p>
            <a:p>
              <a:pPr algn="ctr">
                <a:defRPr/>
              </a:pPr>
              <a:endParaRPr lang="en-GB" sz="1100">
                <a:solidFill>
                  <a:srgbClr val="011627"/>
                </a:solidFill>
              </a:endParaRPr>
            </a:p>
            <a:p>
              <a:pPr algn="ctr">
                <a:defRPr/>
              </a:pPr>
              <a:endParaRPr lang="en-GB" sz="1100">
                <a:solidFill>
                  <a:srgbClr val="011627"/>
                </a:solidFill>
              </a:endParaRPr>
            </a:p>
            <a:p>
              <a:pPr algn="ctr">
                <a:defRPr/>
              </a:pPr>
              <a:endParaRPr lang="en-GB" sz="1100">
                <a:solidFill>
                  <a:srgbClr val="011627"/>
                </a:solidFill>
              </a:endParaRPr>
            </a:p>
            <a:p>
              <a:pPr algn="ctr">
                <a:defRPr/>
              </a:pPr>
              <a:endParaRPr lang="en-GB" sz="1100">
                <a:solidFill>
                  <a:srgbClr val="011627"/>
                </a:solidFill>
              </a:endParaRPr>
            </a:p>
            <a:p>
              <a:pPr algn="ctr">
                <a:defRPr/>
              </a:pPr>
              <a:endParaRPr lang="en-GB" sz="1100">
                <a:solidFill>
                  <a:srgbClr val="011627"/>
                </a:solidFill>
              </a:endParaRPr>
            </a:p>
            <a:p>
              <a:pPr algn="ctr">
                <a:defRPr/>
              </a:pPr>
              <a:endParaRPr lang="en-GB" sz="1100">
                <a:solidFill>
                  <a:srgbClr val="011627"/>
                </a:solidFill>
              </a:endParaRPr>
            </a:p>
          </p:txBody>
        </p:sp>
        <p:sp>
          <p:nvSpPr>
            <p:cNvPr id="8" name="Rectángulo: esquinas redondeadas 7">
              <a:extLst>
                <a:ext uri="{FF2B5EF4-FFF2-40B4-BE49-F238E27FC236}">
                  <a16:creationId xmlns:a16="http://schemas.microsoft.com/office/drawing/2014/main" id="{E886F218-C2A2-D727-4D27-0C5A3F59E09F}"/>
                </a:ext>
              </a:extLst>
            </p:cNvPr>
            <p:cNvSpPr/>
            <p:nvPr/>
          </p:nvSpPr>
          <p:spPr>
            <a:xfrm>
              <a:off x="6101072" y="4390163"/>
              <a:ext cx="2463665" cy="540000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algn="ctr">
                <a:lnSpc>
                  <a:spcPct val="110000"/>
                </a:lnSpc>
                <a:spcAft>
                  <a:spcPts val="600"/>
                </a:spcAft>
              </a:pPr>
              <a:r>
                <a:rPr lang="en-GB" b="1">
                  <a:solidFill>
                    <a:schemeClr val="bg1"/>
                  </a:solidFill>
                </a:rPr>
                <a:t>4.7MM </a:t>
              </a:r>
            </a:p>
          </p:txBody>
        </p:sp>
        <p:grpSp>
          <p:nvGrpSpPr>
            <p:cNvPr id="120" name="Grupo 119">
              <a:extLst>
                <a:ext uri="{FF2B5EF4-FFF2-40B4-BE49-F238E27FC236}">
                  <a16:creationId xmlns:a16="http://schemas.microsoft.com/office/drawing/2014/main" id="{479FC8FF-4A3E-95AD-57D7-96EF4F5DCB8C}"/>
                </a:ext>
              </a:extLst>
            </p:cNvPr>
            <p:cNvGrpSpPr/>
            <p:nvPr/>
          </p:nvGrpSpPr>
          <p:grpSpPr>
            <a:xfrm>
              <a:off x="3623811" y="2470001"/>
              <a:ext cx="2124179" cy="1673572"/>
              <a:chOff x="3416819" y="3118042"/>
              <a:chExt cx="2124179" cy="1673572"/>
            </a:xfrm>
          </p:grpSpPr>
          <p:sp>
            <p:nvSpPr>
              <p:cNvPr id="32" name="CuadroTexto 31">
                <a:extLst>
                  <a:ext uri="{FF2B5EF4-FFF2-40B4-BE49-F238E27FC236}">
                    <a16:creationId xmlns:a16="http://schemas.microsoft.com/office/drawing/2014/main" id="{8598D589-E1B7-DC85-0EE1-21FACFAE6D5B}"/>
                  </a:ext>
                </a:extLst>
              </p:cNvPr>
              <p:cNvSpPr txBox="1"/>
              <p:nvPr/>
            </p:nvSpPr>
            <p:spPr>
              <a:xfrm>
                <a:off x="3496953" y="3627181"/>
                <a:ext cx="85970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900" b="1" err="1"/>
                  <a:t>Streaming</a:t>
                </a:r>
                <a:endParaRPr lang="es-ES" sz="900" b="1"/>
              </a:p>
              <a:p>
                <a:pPr algn="ctr"/>
                <a:r>
                  <a:rPr lang="es-ES" sz="900"/>
                  <a:t>40%</a:t>
                </a:r>
                <a:endParaRPr lang="es-GT" sz="900"/>
              </a:p>
            </p:txBody>
          </p:sp>
          <p:sp>
            <p:nvSpPr>
              <p:cNvPr id="55" name="CuadroTexto 54">
                <a:extLst>
                  <a:ext uri="{FF2B5EF4-FFF2-40B4-BE49-F238E27FC236}">
                    <a16:creationId xmlns:a16="http://schemas.microsoft.com/office/drawing/2014/main" id="{98D0DB8C-A78A-425C-C98B-71468F194474}"/>
                  </a:ext>
                </a:extLst>
              </p:cNvPr>
              <p:cNvSpPr txBox="1"/>
              <p:nvPr/>
            </p:nvSpPr>
            <p:spPr>
              <a:xfrm>
                <a:off x="4442661" y="3627181"/>
                <a:ext cx="107551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900" b="1" err="1"/>
                  <a:t>Networking</a:t>
                </a:r>
                <a:endParaRPr lang="es-ES" sz="900" b="1"/>
              </a:p>
              <a:p>
                <a:pPr algn="ctr"/>
                <a:r>
                  <a:rPr lang="es-ES" sz="900"/>
                  <a:t>15%</a:t>
                </a:r>
                <a:endParaRPr lang="es-GT" sz="900"/>
              </a:p>
            </p:txBody>
          </p:sp>
          <p:sp>
            <p:nvSpPr>
              <p:cNvPr id="56" name="CuadroTexto 55">
                <a:extLst>
                  <a:ext uri="{FF2B5EF4-FFF2-40B4-BE49-F238E27FC236}">
                    <a16:creationId xmlns:a16="http://schemas.microsoft.com/office/drawing/2014/main" id="{42D62C0D-BCFD-1188-DB02-72BABAA5E057}"/>
                  </a:ext>
                </a:extLst>
              </p:cNvPr>
              <p:cNvSpPr txBox="1"/>
              <p:nvPr/>
            </p:nvSpPr>
            <p:spPr>
              <a:xfrm>
                <a:off x="3416819" y="4422282"/>
                <a:ext cx="110747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900" b="1" err="1"/>
                  <a:t>Gaming</a:t>
                </a:r>
                <a:r>
                  <a:rPr lang="es-ES" sz="900" b="1"/>
                  <a:t>/Music</a:t>
                </a:r>
              </a:p>
              <a:p>
                <a:pPr algn="ctr"/>
                <a:r>
                  <a:rPr lang="es-ES" sz="900"/>
                  <a:t>20%</a:t>
                </a:r>
                <a:endParaRPr lang="es-GT" sz="900"/>
              </a:p>
            </p:txBody>
          </p:sp>
          <p:sp>
            <p:nvSpPr>
              <p:cNvPr id="57" name="CuadroTexto 56">
                <a:extLst>
                  <a:ext uri="{FF2B5EF4-FFF2-40B4-BE49-F238E27FC236}">
                    <a16:creationId xmlns:a16="http://schemas.microsoft.com/office/drawing/2014/main" id="{6A6F76B4-EC02-F400-82E6-4A684B3C5F6F}"/>
                  </a:ext>
                </a:extLst>
              </p:cNvPr>
              <p:cNvSpPr txBox="1"/>
              <p:nvPr/>
            </p:nvSpPr>
            <p:spPr>
              <a:xfrm>
                <a:off x="4433526" y="4422282"/>
                <a:ext cx="110747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900" b="1" err="1"/>
                  <a:t>Tech</a:t>
                </a:r>
                <a:endParaRPr lang="es-ES" sz="900" b="1"/>
              </a:p>
              <a:p>
                <a:pPr algn="ctr"/>
                <a:r>
                  <a:rPr lang="es-ES" sz="900"/>
                  <a:t>25%</a:t>
                </a:r>
                <a:endParaRPr lang="es-GT" sz="900"/>
              </a:p>
            </p:txBody>
          </p:sp>
          <p:pic>
            <p:nvPicPr>
              <p:cNvPr id="61" name="Imagen 60" descr="Texto&#10;&#10;Descripción generada automáticamente">
                <a:extLst>
                  <a:ext uri="{FF2B5EF4-FFF2-40B4-BE49-F238E27FC236}">
                    <a16:creationId xmlns:a16="http://schemas.microsoft.com/office/drawing/2014/main" id="{9B927419-F906-0874-A71E-2CCCF58579D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93361" y="3135770"/>
                <a:ext cx="492838" cy="492838"/>
              </a:xfrm>
              <a:prstGeom prst="rect">
                <a:avLst/>
              </a:prstGeom>
            </p:spPr>
          </p:pic>
          <p:pic>
            <p:nvPicPr>
              <p:cNvPr id="78" name="Imagen 77" descr="Forma&#10;&#10;Descripción generada automáticamente con confianza baja">
                <a:extLst>
                  <a:ext uri="{FF2B5EF4-FFF2-40B4-BE49-F238E27FC236}">
                    <a16:creationId xmlns:a16="http://schemas.microsoft.com/office/drawing/2014/main" id="{0FD29745-47B0-225E-A393-6864767AC9E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16061" y="3118042"/>
                <a:ext cx="528294" cy="528294"/>
              </a:xfrm>
              <a:prstGeom prst="rect">
                <a:avLst/>
              </a:prstGeom>
            </p:spPr>
          </p:pic>
          <p:grpSp>
            <p:nvGrpSpPr>
              <p:cNvPr id="81" name="Group 329">
                <a:extLst>
                  <a:ext uri="{FF2B5EF4-FFF2-40B4-BE49-F238E27FC236}">
                    <a16:creationId xmlns:a16="http://schemas.microsoft.com/office/drawing/2014/main" id="{5293B304-B348-1799-1314-47185BCB44B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3827666" y="4066957"/>
                <a:ext cx="286503" cy="286368"/>
                <a:chOff x="3675881" y="-420368"/>
                <a:chExt cx="1683149" cy="1683149"/>
              </a:xfrm>
            </p:grpSpPr>
            <p:sp>
              <p:nvSpPr>
                <p:cNvPr id="82" name="Freeform 330">
                  <a:extLst>
                    <a:ext uri="{FF2B5EF4-FFF2-40B4-BE49-F238E27FC236}">
                      <a16:creationId xmlns:a16="http://schemas.microsoft.com/office/drawing/2014/main" id="{150B5A8F-756B-0483-FBBF-415AB9409FEF}"/>
                    </a:ext>
                  </a:extLst>
                </p:cNvPr>
                <p:cNvSpPr/>
                <p:nvPr/>
              </p:nvSpPr>
              <p:spPr>
                <a:xfrm>
                  <a:off x="4232178" y="406942"/>
                  <a:ext cx="3566" cy="285280"/>
                </a:xfrm>
                <a:custGeom>
                  <a:avLst/>
                  <a:gdLst>
                    <a:gd name="connsiteX0" fmla="*/ 0 w 914"/>
                    <a:gd name="connsiteY0" fmla="*/ 0 h 73125"/>
                    <a:gd name="connsiteX1" fmla="*/ 0 w 914"/>
                    <a:gd name="connsiteY1" fmla="*/ 73125 h 73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14" h="73125">
                      <a:moveTo>
                        <a:pt x="0" y="0"/>
                      </a:moveTo>
                      <a:lnTo>
                        <a:pt x="0" y="73125"/>
                      </a:lnTo>
                    </a:path>
                  </a:pathLst>
                </a:custGeom>
                <a:ln w="19050" cap="rnd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3" name="Freeform 331">
                  <a:extLst>
                    <a:ext uri="{FF2B5EF4-FFF2-40B4-BE49-F238E27FC236}">
                      <a16:creationId xmlns:a16="http://schemas.microsoft.com/office/drawing/2014/main" id="{CCE692DB-88A1-E280-AA01-E0B758BB0490}"/>
                    </a:ext>
                  </a:extLst>
                </p:cNvPr>
                <p:cNvSpPr/>
                <p:nvPr/>
              </p:nvSpPr>
              <p:spPr>
                <a:xfrm>
                  <a:off x="4089536" y="549583"/>
                  <a:ext cx="285280" cy="3566"/>
                </a:xfrm>
                <a:custGeom>
                  <a:avLst/>
                  <a:gdLst>
                    <a:gd name="connsiteX0" fmla="*/ 0 w 73125"/>
                    <a:gd name="connsiteY0" fmla="*/ 0 h 914"/>
                    <a:gd name="connsiteX1" fmla="*/ 73125 w 73125"/>
                    <a:gd name="connsiteY1" fmla="*/ 0 h 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125" h="914">
                      <a:moveTo>
                        <a:pt x="0" y="0"/>
                      </a:moveTo>
                      <a:lnTo>
                        <a:pt x="73125" y="0"/>
                      </a:lnTo>
                    </a:path>
                  </a:pathLst>
                </a:custGeom>
                <a:ln w="19050" cap="rnd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4" name="Freeform 332">
                  <a:extLst>
                    <a:ext uri="{FF2B5EF4-FFF2-40B4-BE49-F238E27FC236}">
                      <a16:creationId xmlns:a16="http://schemas.microsoft.com/office/drawing/2014/main" id="{F5A334AE-5504-24D4-BE8D-3ECAF401337F}"/>
                    </a:ext>
                  </a:extLst>
                </p:cNvPr>
                <p:cNvSpPr/>
                <p:nvPr/>
              </p:nvSpPr>
              <p:spPr>
                <a:xfrm>
                  <a:off x="3675881" y="121662"/>
                  <a:ext cx="1683149" cy="1141119"/>
                </a:xfrm>
                <a:custGeom>
                  <a:avLst/>
                  <a:gdLst>
                    <a:gd name="connsiteX0" fmla="*/ 431016 w 431437"/>
                    <a:gd name="connsiteY0" fmla="*/ 250363 h 292500"/>
                    <a:gd name="connsiteX1" fmla="*/ 403923 w 431437"/>
                    <a:gd name="connsiteY1" fmla="*/ 62677 h 292500"/>
                    <a:gd name="connsiteX2" fmla="*/ 331549 w 431437"/>
                    <a:gd name="connsiteY2" fmla="*/ 0 h 292500"/>
                    <a:gd name="connsiteX3" fmla="*/ 99890 w 431437"/>
                    <a:gd name="connsiteY3" fmla="*/ 0 h 292500"/>
                    <a:gd name="connsiteX4" fmla="*/ 27515 w 431437"/>
                    <a:gd name="connsiteY4" fmla="*/ 62677 h 292500"/>
                    <a:gd name="connsiteX5" fmla="*/ 422 w 431437"/>
                    <a:gd name="connsiteY5" fmla="*/ 250363 h 292500"/>
                    <a:gd name="connsiteX6" fmla="*/ 0 w 431437"/>
                    <a:gd name="connsiteY6" fmla="*/ 255938 h 292500"/>
                    <a:gd name="connsiteX7" fmla="*/ 36563 w 431437"/>
                    <a:gd name="connsiteY7" fmla="*/ 292500 h 292500"/>
                    <a:gd name="connsiteX8" fmla="*/ 64300 w 431437"/>
                    <a:gd name="connsiteY8" fmla="*/ 278785 h 292500"/>
                    <a:gd name="connsiteX9" fmla="*/ 109688 w 431437"/>
                    <a:gd name="connsiteY9" fmla="*/ 219375 h 292500"/>
                    <a:gd name="connsiteX10" fmla="*/ 321750 w 431437"/>
                    <a:gd name="connsiteY10" fmla="*/ 219375 h 292500"/>
                    <a:gd name="connsiteX11" fmla="*/ 367138 w 431437"/>
                    <a:gd name="connsiteY11" fmla="*/ 278785 h 292500"/>
                    <a:gd name="connsiteX12" fmla="*/ 394875 w 431437"/>
                    <a:gd name="connsiteY12" fmla="*/ 292500 h 292500"/>
                    <a:gd name="connsiteX13" fmla="*/ 431438 w 431437"/>
                    <a:gd name="connsiteY13" fmla="*/ 255938 h 292500"/>
                    <a:gd name="connsiteX14" fmla="*/ 431016 w 431437"/>
                    <a:gd name="connsiteY14" fmla="*/ 250363 h 2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31437" h="292500">
                      <a:moveTo>
                        <a:pt x="431016" y="250363"/>
                      </a:moveTo>
                      <a:lnTo>
                        <a:pt x="403923" y="62677"/>
                      </a:lnTo>
                      <a:cubicBezTo>
                        <a:pt x="398730" y="26700"/>
                        <a:pt x="367898" y="0"/>
                        <a:pt x="331549" y="0"/>
                      </a:cubicBezTo>
                      <a:lnTo>
                        <a:pt x="99890" y="0"/>
                      </a:lnTo>
                      <a:cubicBezTo>
                        <a:pt x="63540" y="0"/>
                        <a:pt x="32708" y="26701"/>
                        <a:pt x="27515" y="62677"/>
                      </a:cubicBezTo>
                      <a:lnTo>
                        <a:pt x="422" y="250363"/>
                      </a:lnTo>
                      <a:cubicBezTo>
                        <a:pt x="145" y="252182"/>
                        <a:pt x="0" y="254043"/>
                        <a:pt x="0" y="255938"/>
                      </a:cubicBezTo>
                      <a:cubicBezTo>
                        <a:pt x="0" y="276129"/>
                        <a:pt x="16369" y="292500"/>
                        <a:pt x="36563" y="292500"/>
                      </a:cubicBezTo>
                      <a:cubicBezTo>
                        <a:pt x="47440" y="292500"/>
                        <a:pt x="57696" y="287429"/>
                        <a:pt x="64300" y="278785"/>
                      </a:cubicBezTo>
                      <a:lnTo>
                        <a:pt x="109688" y="219375"/>
                      </a:lnTo>
                      <a:lnTo>
                        <a:pt x="321750" y="219375"/>
                      </a:lnTo>
                      <a:lnTo>
                        <a:pt x="367138" y="278785"/>
                      </a:lnTo>
                      <a:cubicBezTo>
                        <a:pt x="373742" y="287429"/>
                        <a:pt x="383998" y="292500"/>
                        <a:pt x="394875" y="292500"/>
                      </a:cubicBezTo>
                      <a:cubicBezTo>
                        <a:pt x="415068" y="292500"/>
                        <a:pt x="431438" y="276129"/>
                        <a:pt x="431438" y="255938"/>
                      </a:cubicBezTo>
                      <a:cubicBezTo>
                        <a:pt x="431438" y="254043"/>
                        <a:pt x="431292" y="252182"/>
                        <a:pt x="431016" y="250363"/>
                      </a:cubicBezTo>
                      <a:close/>
                    </a:path>
                  </a:pathLst>
                </a:custGeom>
                <a:noFill/>
                <a:ln w="19050" cap="rnd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5" name="Freeform 333">
                  <a:extLst>
                    <a:ext uri="{FF2B5EF4-FFF2-40B4-BE49-F238E27FC236}">
                      <a16:creationId xmlns:a16="http://schemas.microsoft.com/office/drawing/2014/main" id="{D21B2AC7-CDE8-4EDB-22CC-5CC04F6D8486}"/>
                    </a:ext>
                  </a:extLst>
                </p:cNvPr>
                <p:cNvSpPr/>
                <p:nvPr/>
              </p:nvSpPr>
              <p:spPr>
                <a:xfrm>
                  <a:off x="4517457" y="-420368"/>
                  <a:ext cx="570560" cy="542030"/>
                </a:xfrm>
                <a:custGeom>
                  <a:avLst/>
                  <a:gdLst>
                    <a:gd name="connsiteX0" fmla="*/ 146250 w 146250"/>
                    <a:gd name="connsiteY0" fmla="*/ 0 h 138937"/>
                    <a:gd name="connsiteX1" fmla="*/ 109688 w 146250"/>
                    <a:gd name="connsiteY1" fmla="*/ 36563 h 138937"/>
                    <a:gd name="connsiteX2" fmla="*/ 73125 w 146250"/>
                    <a:gd name="connsiteY2" fmla="*/ 36563 h 138937"/>
                    <a:gd name="connsiteX3" fmla="*/ 0 w 146250"/>
                    <a:gd name="connsiteY3" fmla="*/ 109688 h 138937"/>
                    <a:gd name="connsiteX4" fmla="*/ 0 w 146250"/>
                    <a:gd name="connsiteY4" fmla="*/ 138938 h 138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6250" h="138937">
                      <a:moveTo>
                        <a:pt x="146250" y="0"/>
                      </a:moveTo>
                      <a:cubicBezTo>
                        <a:pt x="146250" y="20193"/>
                        <a:pt x="129880" y="36563"/>
                        <a:pt x="109688" y="36563"/>
                      </a:cubicBezTo>
                      <a:lnTo>
                        <a:pt x="73125" y="36563"/>
                      </a:lnTo>
                      <a:cubicBezTo>
                        <a:pt x="32739" y="36563"/>
                        <a:pt x="0" y="69301"/>
                        <a:pt x="0" y="109688"/>
                      </a:cubicBezTo>
                      <a:lnTo>
                        <a:pt x="0" y="138938"/>
                      </a:lnTo>
                    </a:path>
                  </a:pathLst>
                </a:custGeom>
                <a:noFill/>
                <a:ln w="19050" cap="rnd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6" name="Freeform 334">
                  <a:extLst>
                    <a:ext uri="{FF2B5EF4-FFF2-40B4-BE49-F238E27FC236}">
                      <a16:creationId xmlns:a16="http://schemas.microsoft.com/office/drawing/2014/main" id="{522A5729-04E4-42C4-9D54-A140910A3A81}"/>
                    </a:ext>
                  </a:extLst>
                </p:cNvPr>
                <p:cNvSpPr/>
                <p:nvPr/>
              </p:nvSpPr>
              <p:spPr>
                <a:xfrm>
                  <a:off x="4708040" y="546016"/>
                  <a:ext cx="14045" cy="3566"/>
                </a:xfrm>
                <a:custGeom>
                  <a:avLst/>
                  <a:gdLst>
                    <a:gd name="connsiteX0" fmla="*/ 0 w 73125"/>
                    <a:gd name="connsiteY0" fmla="*/ 0 h 914"/>
                    <a:gd name="connsiteX1" fmla="*/ 73125 w 73125"/>
                    <a:gd name="connsiteY1" fmla="*/ 0 h 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125" h="914">
                      <a:moveTo>
                        <a:pt x="0" y="0"/>
                      </a:moveTo>
                      <a:lnTo>
                        <a:pt x="73125" y="0"/>
                      </a:lnTo>
                    </a:path>
                  </a:pathLst>
                </a:custGeom>
                <a:ln w="19050" cap="rnd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7" name="Freeform 335">
                  <a:extLst>
                    <a:ext uri="{FF2B5EF4-FFF2-40B4-BE49-F238E27FC236}">
                      <a16:creationId xmlns:a16="http://schemas.microsoft.com/office/drawing/2014/main" id="{0E11272B-5EDC-E08C-F761-EFBA15C60475}"/>
                    </a:ext>
                  </a:extLst>
                </p:cNvPr>
                <p:cNvSpPr/>
                <p:nvPr/>
              </p:nvSpPr>
              <p:spPr>
                <a:xfrm>
                  <a:off x="4912781" y="546016"/>
                  <a:ext cx="14045" cy="3566"/>
                </a:xfrm>
                <a:custGeom>
                  <a:avLst/>
                  <a:gdLst>
                    <a:gd name="connsiteX0" fmla="*/ 0 w 73125"/>
                    <a:gd name="connsiteY0" fmla="*/ 0 h 914"/>
                    <a:gd name="connsiteX1" fmla="*/ 73125 w 73125"/>
                    <a:gd name="connsiteY1" fmla="*/ 0 h 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125" h="914">
                      <a:moveTo>
                        <a:pt x="0" y="0"/>
                      </a:moveTo>
                      <a:lnTo>
                        <a:pt x="73125" y="0"/>
                      </a:lnTo>
                    </a:path>
                  </a:pathLst>
                </a:custGeom>
                <a:ln w="19050" cap="rnd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8" name="Freeform 336">
                  <a:extLst>
                    <a:ext uri="{FF2B5EF4-FFF2-40B4-BE49-F238E27FC236}">
                      <a16:creationId xmlns:a16="http://schemas.microsoft.com/office/drawing/2014/main" id="{23EE45D5-8359-1C08-06A0-2F9E2DEE49A6}"/>
                    </a:ext>
                  </a:extLst>
                </p:cNvPr>
                <p:cNvSpPr/>
                <p:nvPr/>
              </p:nvSpPr>
              <p:spPr>
                <a:xfrm>
                  <a:off x="4814356" y="434891"/>
                  <a:ext cx="14045" cy="3566"/>
                </a:xfrm>
                <a:custGeom>
                  <a:avLst/>
                  <a:gdLst>
                    <a:gd name="connsiteX0" fmla="*/ 0 w 73125"/>
                    <a:gd name="connsiteY0" fmla="*/ 0 h 914"/>
                    <a:gd name="connsiteX1" fmla="*/ 73125 w 73125"/>
                    <a:gd name="connsiteY1" fmla="*/ 0 h 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125" h="914">
                      <a:moveTo>
                        <a:pt x="0" y="0"/>
                      </a:moveTo>
                      <a:lnTo>
                        <a:pt x="73125" y="0"/>
                      </a:lnTo>
                    </a:path>
                  </a:pathLst>
                </a:custGeom>
                <a:ln w="19050" cap="rnd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9" name="Freeform 337">
                  <a:extLst>
                    <a:ext uri="{FF2B5EF4-FFF2-40B4-BE49-F238E27FC236}">
                      <a16:creationId xmlns:a16="http://schemas.microsoft.com/office/drawing/2014/main" id="{E114F902-011E-B8B5-5BC0-ACF1DC5C4974}"/>
                    </a:ext>
                  </a:extLst>
                </p:cNvPr>
                <p:cNvSpPr/>
                <p:nvPr/>
              </p:nvSpPr>
              <p:spPr>
                <a:xfrm>
                  <a:off x="4814356" y="660316"/>
                  <a:ext cx="14045" cy="3566"/>
                </a:xfrm>
                <a:custGeom>
                  <a:avLst/>
                  <a:gdLst>
                    <a:gd name="connsiteX0" fmla="*/ 0 w 73125"/>
                    <a:gd name="connsiteY0" fmla="*/ 0 h 914"/>
                    <a:gd name="connsiteX1" fmla="*/ 73125 w 73125"/>
                    <a:gd name="connsiteY1" fmla="*/ 0 h 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125" h="914">
                      <a:moveTo>
                        <a:pt x="0" y="0"/>
                      </a:moveTo>
                      <a:lnTo>
                        <a:pt x="73125" y="0"/>
                      </a:lnTo>
                    </a:path>
                  </a:pathLst>
                </a:custGeom>
                <a:ln w="19050" cap="rnd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0" name="Graphic 512">
                <a:extLst>
                  <a:ext uri="{FF2B5EF4-FFF2-40B4-BE49-F238E27FC236}">
                    <a16:creationId xmlns:a16="http://schemas.microsoft.com/office/drawing/2014/main" id="{B60528C2-3085-F2FB-08B5-068732C96499}"/>
                  </a:ext>
                </a:extLst>
              </p:cNvPr>
              <p:cNvGrpSpPr/>
              <p:nvPr/>
            </p:nvGrpSpPr>
            <p:grpSpPr>
              <a:xfrm>
                <a:off x="4808554" y="4066921"/>
                <a:ext cx="361215" cy="327057"/>
                <a:chOff x="2851652" y="206123"/>
                <a:chExt cx="454066" cy="411126"/>
              </a:xfrm>
              <a:noFill/>
            </p:grpSpPr>
            <p:sp>
              <p:nvSpPr>
                <p:cNvPr id="91" name="Freeform 520">
                  <a:extLst>
                    <a:ext uri="{FF2B5EF4-FFF2-40B4-BE49-F238E27FC236}">
                      <a16:creationId xmlns:a16="http://schemas.microsoft.com/office/drawing/2014/main" id="{9C4CBDD2-E10A-0B88-1C11-C4388DD5B466}"/>
                    </a:ext>
                  </a:extLst>
                </p:cNvPr>
                <p:cNvSpPr/>
                <p:nvPr/>
              </p:nvSpPr>
              <p:spPr>
                <a:xfrm flipV="1">
                  <a:off x="2982755" y="535024"/>
                  <a:ext cx="41112" cy="54816"/>
                </a:xfrm>
                <a:custGeom>
                  <a:avLst/>
                  <a:gdLst>
                    <a:gd name="connsiteX0" fmla="*/ 41366 w 41112"/>
                    <a:gd name="connsiteY0" fmla="*/ 55408 h 54816"/>
                    <a:gd name="connsiteX1" fmla="*/ 41366 w 41112"/>
                    <a:gd name="connsiteY1" fmla="*/ 41704 h 54816"/>
                    <a:gd name="connsiteX2" fmla="*/ 254 w 41112"/>
                    <a:gd name="connsiteY2" fmla="*/ 591 h 54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1112" h="54816">
                      <a:moveTo>
                        <a:pt x="41366" y="55408"/>
                      </a:moveTo>
                      <a:lnTo>
                        <a:pt x="41366" y="41704"/>
                      </a:lnTo>
                      <a:cubicBezTo>
                        <a:pt x="41366" y="19092"/>
                        <a:pt x="22866" y="591"/>
                        <a:pt x="254" y="591"/>
                      </a:cubicBezTo>
                    </a:path>
                  </a:pathLst>
                </a:custGeom>
                <a:noFill/>
                <a:ln w="19050" cap="rnd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92" name="Freeform 521">
                  <a:extLst>
                    <a:ext uri="{FF2B5EF4-FFF2-40B4-BE49-F238E27FC236}">
                      <a16:creationId xmlns:a16="http://schemas.microsoft.com/office/drawing/2014/main" id="{A2956DD1-92FE-536B-5878-A2DA1B0A5100}"/>
                    </a:ext>
                  </a:extLst>
                </p:cNvPr>
                <p:cNvSpPr/>
                <p:nvPr/>
              </p:nvSpPr>
              <p:spPr>
                <a:xfrm flipV="1">
                  <a:off x="3133502" y="535024"/>
                  <a:ext cx="41112" cy="54816"/>
                </a:xfrm>
                <a:custGeom>
                  <a:avLst/>
                  <a:gdLst>
                    <a:gd name="connsiteX0" fmla="*/ 429 w 41112"/>
                    <a:gd name="connsiteY0" fmla="*/ 55408 h 54816"/>
                    <a:gd name="connsiteX1" fmla="*/ 429 w 41112"/>
                    <a:gd name="connsiteY1" fmla="*/ 41704 h 54816"/>
                    <a:gd name="connsiteX2" fmla="*/ 41541 w 41112"/>
                    <a:gd name="connsiteY2" fmla="*/ 591 h 54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1112" h="54816">
                      <a:moveTo>
                        <a:pt x="429" y="55408"/>
                      </a:moveTo>
                      <a:lnTo>
                        <a:pt x="429" y="41704"/>
                      </a:lnTo>
                      <a:cubicBezTo>
                        <a:pt x="429" y="19092"/>
                        <a:pt x="18930" y="591"/>
                        <a:pt x="41541" y="591"/>
                      </a:cubicBezTo>
                    </a:path>
                  </a:pathLst>
                </a:custGeom>
                <a:noFill/>
                <a:ln w="19050" cap="rnd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93" name="Freeform 522">
                  <a:extLst>
                    <a:ext uri="{FF2B5EF4-FFF2-40B4-BE49-F238E27FC236}">
                      <a16:creationId xmlns:a16="http://schemas.microsoft.com/office/drawing/2014/main" id="{F529F925-EEE0-E113-79EA-E7C7F930D5DE}"/>
                    </a:ext>
                  </a:extLst>
                </p:cNvPr>
                <p:cNvSpPr/>
                <p:nvPr/>
              </p:nvSpPr>
              <p:spPr>
                <a:xfrm flipV="1">
                  <a:off x="2851652" y="206123"/>
                  <a:ext cx="454066" cy="328901"/>
                </a:xfrm>
                <a:custGeom>
                  <a:avLst/>
                  <a:gdLst>
                    <a:gd name="connsiteX0" fmla="*/ 427218 w 454066"/>
                    <a:gd name="connsiteY0" fmla="*/ 329362 h 328901"/>
                    <a:gd name="connsiteX1" fmla="*/ 27968 w 454066"/>
                    <a:gd name="connsiteY1" fmla="*/ 329362 h 328901"/>
                    <a:gd name="connsiteX2" fmla="*/ 560 w 454066"/>
                    <a:gd name="connsiteY2" fmla="*/ 301954 h 328901"/>
                    <a:gd name="connsiteX3" fmla="*/ 560 w 454066"/>
                    <a:gd name="connsiteY3" fmla="*/ 27870 h 328901"/>
                    <a:gd name="connsiteX4" fmla="*/ 27968 w 454066"/>
                    <a:gd name="connsiteY4" fmla="*/ 461 h 328901"/>
                    <a:gd name="connsiteX5" fmla="*/ 427218 w 454066"/>
                    <a:gd name="connsiteY5" fmla="*/ 461 h 328901"/>
                    <a:gd name="connsiteX6" fmla="*/ 454626 w 454066"/>
                    <a:gd name="connsiteY6" fmla="*/ 27870 h 328901"/>
                    <a:gd name="connsiteX7" fmla="*/ 454626 w 454066"/>
                    <a:gd name="connsiteY7" fmla="*/ 301954 h 328901"/>
                    <a:gd name="connsiteX8" fmla="*/ 427218 w 454066"/>
                    <a:gd name="connsiteY8" fmla="*/ 329362 h 3289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54066" h="328901">
                      <a:moveTo>
                        <a:pt x="427218" y="329362"/>
                      </a:moveTo>
                      <a:lnTo>
                        <a:pt x="27968" y="329362"/>
                      </a:lnTo>
                      <a:cubicBezTo>
                        <a:pt x="12894" y="329362"/>
                        <a:pt x="560" y="317029"/>
                        <a:pt x="560" y="301954"/>
                      </a:cubicBezTo>
                      <a:lnTo>
                        <a:pt x="560" y="27870"/>
                      </a:lnTo>
                      <a:cubicBezTo>
                        <a:pt x="560" y="12795"/>
                        <a:pt x="12894" y="461"/>
                        <a:pt x="27968" y="461"/>
                      </a:cubicBezTo>
                      <a:lnTo>
                        <a:pt x="427218" y="461"/>
                      </a:lnTo>
                      <a:cubicBezTo>
                        <a:pt x="442292" y="461"/>
                        <a:pt x="454626" y="12795"/>
                        <a:pt x="454626" y="27870"/>
                      </a:cubicBezTo>
                      <a:lnTo>
                        <a:pt x="454626" y="301954"/>
                      </a:lnTo>
                      <a:cubicBezTo>
                        <a:pt x="454626" y="317029"/>
                        <a:pt x="442292" y="329362"/>
                        <a:pt x="427218" y="329362"/>
                      </a:cubicBezTo>
                      <a:close/>
                    </a:path>
                  </a:pathLst>
                </a:custGeom>
                <a:noFill/>
                <a:ln w="19050" cap="rnd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94" name="Freeform 523">
                  <a:extLst>
                    <a:ext uri="{FF2B5EF4-FFF2-40B4-BE49-F238E27FC236}">
                      <a16:creationId xmlns:a16="http://schemas.microsoft.com/office/drawing/2014/main" id="{5B93E0E7-4CCF-14D5-BD88-718B499FA14E}"/>
                    </a:ext>
                  </a:extLst>
                </p:cNvPr>
                <p:cNvSpPr/>
                <p:nvPr/>
              </p:nvSpPr>
              <p:spPr>
                <a:xfrm flipV="1">
                  <a:off x="2851652" y="480207"/>
                  <a:ext cx="454066" cy="685"/>
                </a:xfrm>
                <a:custGeom>
                  <a:avLst/>
                  <a:gdLst>
                    <a:gd name="connsiteX0" fmla="*/ 454656 w 454066"/>
                    <a:gd name="connsiteY0" fmla="*/ 441 h 685"/>
                    <a:gd name="connsiteX1" fmla="*/ 590 w 454066"/>
                    <a:gd name="connsiteY1" fmla="*/ 441 h 6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4066" h="685">
                      <a:moveTo>
                        <a:pt x="454656" y="441"/>
                      </a:moveTo>
                      <a:lnTo>
                        <a:pt x="590" y="441"/>
                      </a:lnTo>
                    </a:path>
                  </a:pathLst>
                </a:custGeom>
                <a:noFill/>
                <a:ln w="19050" cap="rnd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95" name="Freeform 524">
                  <a:extLst>
                    <a:ext uri="{FF2B5EF4-FFF2-40B4-BE49-F238E27FC236}">
                      <a16:creationId xmlns:a16="http://schemas.microsoft.com/office/drawing/2014/main" id="{C45F5F53-D608-1E0F-1A5E-13E0317D0230}"/>
                    </a:ext>
                  </a:extLst>
                </p:cNvPr>
                <p:cNvSpPr/>
                <p:nvPr/>
              </p:nvSpPr>
              <p:spPr>
                <a:xfrm flipV="1">
                  <a:off x="2892764" y="589841"/>
                  <a:ext cx="371840" cy="27408"/>
                </a:xfrm>
                <a:custGeom>
                  <a:avLst/>
                  <a:gdLst>
                    <a:gd name="connsiteX0" fmla="*/ 172543 w 371840"/>
                    <a:gd name="connsiteY0" fmla="*/ 28045 h 27408"/>
                    <a:gd name="connsiteX1" fmla="*/ 27735 w 371840"/>
                    <a:gd name="connsiteY1" fmla="*/ 28045 h 27408"/>
                    <a:gd name="connsiteX2" fmla="*/ 326 w 371840"/>
                    <a:gd name="connsiteY2" fmla="*/ 636 h 27408"/>
                    <a:gd name="connsiteX3" fmla="*/ 372167 w 371840"/>
                    <a:gd name="connsiteY3" fmla="*/ 636 h 27408"/>
                    <a:gd name="connsiteX4" fmla="*/ 344759 w 371840"/>
                    <a:gd name="connsiteY4" fmla="*/ 28045 h 27408"/>
                    <a:gd name="connsiteX5" fmla="*/ 199951 w 371840"/>
                    <a:gd name="connsiteY5" fmla="*/ 28045 h 274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71840" h="27408">
                      <a:moveTo>
                        <a:pt x="172543" y="28045"/>
                      </a:moveTo>
                      <a:lnTo>
                        <a:pt x="27735" y="28045"/>
                      </a:lnTo>
                      <a:cubicBezTo>
                        <a:pt x="12660" y="28045"/>
                        <a:pt x="326" y="15711"/>
                        <a:pt x="326" y="636"/>
                      </a:cubicBezTo>
                      <a:lnTo>
                        <a:pt x="372167" y="636"/>
                      </a:lnTo>
                      <a:cubicBezTo>
                        <a:pt x="372167" y="15711"/>
                        <a:pt x="359834" y="28045"/>
                        <a:pt x="344759" y="28045"/>
                      </a:cubicBezTo>
                      <a:lnTo>
                        <a:pt x="199951" y="28045"/>
                      </a:lnTo>
                    </a:path>
                  </a:pathLst>
                </a:custGeom>
                <a:noFill/>
                <a:ln w="19050" cap="rnd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</p:grpSp>
        <p:grpSp>
          <p:nvGrpSpPr>
            <p:cNvPr id="119" name="Grupo 118">
              <a:extLst>
                <a:ext uri="{FF2B5EF4-FFF2-40B4-BE49-F238E27FC236}">
                  <a16:creationId xmlns:a16="http://schemas.microsoft.com/office/drawing/2014/main" id="{DCA86673-86B5-8B49-96DD-A0C0281E010A}"/>
                </a:ext>
              </a:extLst>
            </p:cNvPr>
            <p:cNvGrpSpPr/>
            <p:nvPr/>
          </p:nvGrpSpPr>
          <p:grpSpPr>
            <a:xfrm>
              <a:off x="6384423" y="2623068"/>
              <a:ext cx="1996310" cy="1506556"/>
              <a:chOff x="6135223" y="3281433"/>
              <a:chExt cx="1996310" cy="1506556"/>
            </a:xfrm>
          </p:grpSpPr>
          <p:sp>
            <p:nvSpPr>
              <p:cNvPr id="71" name="CuadroTexto 70">
                <a:extLst>
                  <a:ext uri="{FF2B5EF4-FFF2-40B4-BE49-F238E27FC236}">
                    <a16:creationId xmlns:a16="http://schemas.microsoft.com/office/drawing/2014/main" id="{922AEB0F-0450-F5FE-748D-7B9532FDE853}"/>
                  </a:ext>
                </a:extLst>
              </p:cNvPr>
              <p:cNvSpPr txBox="1"/>
              <p:nvPr/>
            </p:nvSpPr>
            <p:spPr>
              <a:xfrm>
                <a:off x="6334326" y="3627181"/>
                <a:ext cx="71032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900" b="1" err="1"/>
                  <a:t>Fashion</a:t>
                </a:r>
                <a:endParaRPr lang="es-ES" sz="900" b="1"/>
              </a:p>
              <a:p>
                <a:pPr algn="ctr"/>
                <a:r>
                  <a:rPr lang="es-ES" sz="900"/>
                  <a:t>20%</a:t>
                </a:r>
                <a:endParaRPr lang="es-GT" sz="900"/>
              </a:p>
            </p:txBody>
          </p:sp>
          <p:sp>
            <p:nvSpPr>
              <p:cNvPr id="72" name="CuadroTexto 71">
                <a:extLst>
                  <a:ext uri="{FF2B5EF4-FFF2-40B4-BE49-F238E27FC236}">
                    <a16:creationId xmlns:a16="http://schemas.microsoft.com/office/drawing/2014/main" id="{F3E02465-4085-DE84-A9AB-A0A3E6E6BDB1}"/>
                  </a:ext>
                </a:extLst>
              </p:cNvPr>
              <p:cNvSpPr txBox="1"/>
              <p:nvPr/>
            </p:nvSpPr>
            <p:spPr>
              <a:xfrm>
                <a:off x="7191171" y="3615917"/>
                <a:ext cx="94036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900" b="1"/>
                  <a:t>Social Media</a:t>
                </a:r>
              </a:p>
              <a:p>
                <a:pPr algn="ctr"/>
                <a:r>
                  <a:rPr lang="es-ES" sz="900"/>
                  <a:t>40%</a:t>
                </a:r>
                <a:endParaRPr lang="es-GT" sz="900"/>
              </a:p>
            </p:txBody>
          </p:sp>
          <p:sp>
            <p:nvSpPr>
              <p:cNvPr id="73" name="CuadroTexto 72">
                <a:extLst>
                  <a:ext uri="{FF2B5EF4-FFF2-40B4-BE49-F238E27FC236}">
                    <a16:creationId xmlns:a16="http://schemas.microsoft.com/office/drawing/2014/main" id="{B41E5784-865A-E9DB-FEDD-3D5BF40313AB}"/>
                  </a:ext>
                </a:extLst>
              </p:cNvPr>
              <p:cNvSpPr txBox="1"/>
              <p:nvPr/>
            </p:nvSpPr>
            <p:spPr>
              <a:xfrm>
                <a:off x="6135223" y="4417616"/>
                <a:ext cx="104065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900" b="1" err="1"/>
                  <a:t>Entertainment</a:t>
                </a:r>
                <a:endParaRPr lang="es-ES" sz="900" b="1"/>
              </a:p>
              <a:p>
                <a:pPr algn="ctr"/>
                <a:r>
                  <a:rPr lang="es-ES" sz="900"/>
                  <a:t>30%</a:t>
                </a:r>
                <a:endParaRPr lang="es-GT" sz="900"/>
              </a:p>
            </p:txBody>
          </p:sp>
          <p:sp>
            <p:nvSpPr>
              <p:cNvPr id="74" name="CuadroTexto 73">
                <a:extLst>
                  <a:ext uri="{FF2B5EF4-FFF2-40B4-BE49-F238E27FC236}">
                    <a16:creationId xmlns:a16="http://schemas.microsoft.com/office/drawing/2014/main" id="{A979B00D-4C3E-3BD1-1981-D5D1CA3189D5}"/>
                  </a:ext>
                </a:extLst>
              </p:cNvPr>
              <p:cNvSpPr txBox="1"/>
              <p:nvPr/>
            </p:nvSpPr>
            <p:spPr>
              <a:xfrm>
                <a:off x="7352690" y="4418657"/>
                <a:ext cx="62526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900" b="1"/>
                  <a:t>Viajes</a:t>
                </a:r>
              </a:p>
              <a:p>
                <a:pPr algn="ctr"/>
                <a:r>
                  <a:rPr lang="es-ES" sz="900"/>
                  <a:t>10%</a:t>
                </a:r>
                <a:endParaRPr lang="es-GT" sz="900"/>
              </a:p>
            </p:txBody>
          </p:sp>
          <p:grpSp>
            <p:nvGrpSpPr>
              <p:cNvPr id="96" name="Graphic 558">
                <a:extLst>
                  <a:ext uri="{FF2B5EF4-FFF2-40B4-BE49-F238E27FC236}">
                    <a16:creationId xmlns:a16="http://schemas.microsoft.com/office/drawing/2014/main" id="{98116B16-557F-02FB-69EA-ECDFBAB5ED7A}"/>
                  </a:ext>
                </a:extLst>
              </p:cNvPr>
              <p:cNvGrpSpPr/>
              <p:nvPr/>
            </p:nvGrpSpPr>
            <p:grpSpPr>
              <a:xfrm>
                <a:off x="6554745" y="3281433"/>
                <a:ext cx="269473" cy="312126"/>
                <a:chOff x="3701382" y="1004310"/>
                <a:chExt cx="379978" cy="440121"/>
              </a:xfrm>
              <a:noFill/>
            </p:grpSpPr>
            <p:sp>
              <p:nvSpPr>
                <p:cNvPr id="97" name="Freeform 560">
                  <a:extLst>
                    <a:ext uri="{FF2B5EF4-FFF2-40B4-BE49-F238E27FC236}">
                      <a16:creationId xmlns:a16="http://schemas.microsoft.com/office/drawing/2014/main" id="{53111F99-D57D-232A-6B99-25293546C102}"/>
                    </a:ext>
                  </a:extLst>
                </p:cNvPr>
                <p:cNvSpPr/>
                <p:nvPr/>
              </p:nvSpPr>
              <p:spPr>
                <a:xfrm>
                  <a:off x="3701382" y="1103302"/>
                  <a:ext cx="306748" cy="341129"/>
                </a:xfrm>
                <a:custGeom>
                  <a:avLst/>
                  <a:gdLst>
                    <a:gd name="connsiteX0" fmla="*/ 0 w 306748"/>
                    <a:gd name="connsiteY0" fmla="*/ 0 h 341129"/>
                    <a:gd name="connsiteX1" fmla="*/ 306748 w 306748"/>
                    <a:gd name="connsiteY1" fmla="*/ 0 h 341129"/>
                    <a:gd name="connsiteX2" fmla="*/ 306748 w 306748"/>
                    <a:gd name="connsiteY2" fmla="*/ 341129 h 341129"/>
                    <a:gd name="connsiteX3" fmla="*/ 0 w 306748"/>
                    <a:gd name="connsiteY3" fmla="*/ 341129 h 341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6748" h="341129">
                      <a:moveTo>
                        <a:pt x="0" y="0"/>
                      </a:moveTo>
                      <a:lnTo>
                        <a:pt x="306748" y="0"/>
                      </a:lnTo>
                      <a:lnTo>
                        <a:pt x="306748" y="341129"/>
                      </a:lnTo>
                      <a:lnTo>
                        <a:pt x="0" y="341129"/>
                      </a:lnTo>
                      <a:close/>
                    </a:path>
                  </a:pathLst>
                </a:custGeom>
                <a:noFill/>
                <a:ln w="19050" cap="rnd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98" name="Freeform 561">
                  <a:extLst>
                    <a:ext uri="{FF2B5EF4-FFF2-40B4-BE49-F238E27FC236}">
                      <a16:creationId xmlns:a16="http://schemas.microsoft.com/office/drawing/2014/main" id="{1F4DFBF0-5DDB-8AF8-F0D2-CD9DBACBD561}"/>
                    </a:ext>
                  </a:extLst>
                </p:cNvPr>
                <p:cNvSpPr/>
                <p:nvPr/>
              </p:nvSpPr>
              <p:spPr>
                <a:xfrm>
                  <a:off x="4008131" y="1103302"/>
                  <a:ext cx="73229" cy="341129"/>
                </a:xfrm>
                <a:custGeom>
                  <a:avLst/>
                  <a:gdLst>
                    <a:gd name="connsiteX0" fmla="*/ 0 w 73229"/>
                    <a:gd name="connsiteY0" fmla="*/ 341129 h 341129"/>
                    <a:gd name="connsiteX1" fmla="*/ 73229 w 73229"/>
                    <a:gd name="connsiteY1" fmla="*/ 341129 h 341129"/>
                    <a:gd name="connsiteX2" fmla="*/ 73229 w 73229"/>
                    <a:gd name="connsiteY2" fmla="*/ 0 h 341129"/>
                    <a:gd name="connsiteX3" fmla="*/ 0 w 73229"/>
                    <a:gd name="connsiteY3" fmla="*/ 0 h 341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3229" h="341129">
                      <a:moveTo>
                        <a:pt x="0" y="341129"/>
                      </a:moveTo>
                      <a:lnTo>
                        <a:pt x="73229" y="341129"/>
                      </a:lnTo>
                      <a:lnTo>
                        <a:pt x="73229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9050" cap="rnd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99" name="Freeform 562">
                  <a:extLst>
                    <a:ext uri="{FF2B5EF4-FFF2-40B4-BE49-F238E27FC236}">
                      <a16:creationId xmlns:a16="http://schemas.microsoft.com/office/drawing/2014/main" id="{EB49B6A1-0975-A805-D427-2B24F39986BC}"/>
                    </a:ext>
                  </a:extLst>
                </p:cNvPr>
                <p:cNvSpPr/>
                <p:nvPr/>
              </p:nvSpPr>
              <p:spPr>
                <a:xfrm>
                  <a:off x="3868279" y="1004310"/>
                  <a:ext cx="139851" cy="98992"/>
                </a:xfrm>
                <a:custGeom>
                  <a:avLst/>
                  <a:gdLst>
                    <a:gd name="connsiteX0" fmla="*/ 0 w 139851"/>
                    <a:gd name="connsiteY0" fmla="*/ 98992 h 98992"/>
                    <a:gd name="connsiteX1" fmla="*/ 0 w 139851"/>
                    <a:gd name="connsiteY1" fmla="*/ 69926 h 98992"/>
                    <a:gd name="connsiteX2" fmla="*/ 69926 w 139851"/>
                    <a:gd name="connsiteY2" fmla="*/ 0 h 98992"/>
                    <a:gd name="connsiteX3" fmla="*/ 69926 w 139851"/>
                    <a:gd name="connsiteY3" fmla="*/ 0 h 98992"/>
                    <a:gd name="connsiteX4" fmla="*/ 139852 w 139851"/>
                    <a:gd name="connsiteY4" fmla="*/ 69926 h 98992"/>
                    <a:gd name="connsiteX5" fmla="*/ 139852 w 139851"/>
                    <a:gd name="connsiteY5" fmla="*/ 98992 h 989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9851" h="98992">
                      <a:moveTo>
                        <a:pt x="0" y="98992"/>
                      </a:moveTo>
                      <a:lnTo>
                        <a:pt x="0" y="69926"/>
                      </a:lnTo>
                      <a:cubicBezTo>
                        <a:pt x="0" y="31307"/>
                        <a:pt x="31307" y="0"/>
                        <a:pt x="69926" y="0"/>
                      </a:cubicBezTo>
                      <a:lnTo>
                        <a:pt x="69926" y="0"/>
                      </a:lnTo>
                      <a:cubicBezTo>
                        <a:pt x="108545" y="0"/>
                        <a:pt x="139852" y="31307"/>
                        <a:pt x="139852" y="69926"/>
                      </a:cubicBezTo>
                      <a:lnTo>
                        <a:pt x="139852" y="98992"/>
                      </a:lnTo>
                    </a:path>
                  </a:pathLst>
                </a:custGeom>
                <a:noFill/>
                <a:ln w="19050" cap="rnd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00" name="Freeform 563">
                  <a:extLst>
                    <a:ext uri="{FF2B5EF4-FFF2-40B4-BE49-F238E27FC236}">
                      <a16:creationId xmlns:a16="http://schemas.microsoft.com/office/drawing/2014/main" id="{9FA715F1-FD90-7E20-6CDF-D43D2AC9D4FD}"/>
                    </a:ext>
                  </a:extLst>
                </p:cNvPr>
                <p:cNvSpPr/>
                <p:nvPr/>
              </p:nvSpPr>
              <p:spPr>
                <a:xfrm>
                  <a:off x="3783271" y="1004310"/>
                  <a:ext cx="139851" cy="161479"/>
                </a:xfrm>
                <a:custGeom>
                  <a:avLst/>
                  <a:gdLst>
                    <a:gd name="connsiteX0" fmla="*/ 0 w 139851"/>
                    <a:gd name="connsiteY0" fmla="*/ 161479 h 161479"/>
                    <a:gd name="connsiteX1" fmla="*/ 0 w 139851"/>
                    <a:gd name="connsiteY1" fmla="*/ 69926 h 161479"/>
                    <a:gd name="connsiteX2" fmla="*/ 69926 w 139851"/>
                    <a:gd name="connsiteY2" fmla="*/ 0 h 161479"/>
                    <a:gd name="connsiteX3" fmla="*/ 69926 w 139851"/>
                    <a:gd name="connsiteY3" fmla="*/ 0 h 161479"/>
                    <a:gd name="connsiteX4" fmla="*/ 139852 w 139851"/>
                    <a:gd name="connsiteY4" fmla="*/ 69926 h 161479"/>
                    <a:gd name="connsiteX5" fmla="*/ 139852 w 139851"/>
                    <a:gd name="connsiteY5" fmla="*/ 161479 h 1614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9851" h="161479">
                      <a:moveTo>
                        <a:pt x="0" y="161479"/>
                      </a:moveTo>
                      <a:lnTo>
                        <a:pt x="0" y="69926"/>
                      </a:lnTo>
                      <a:cubicBezTo>
                        <a:pt x="0" y="31307"/>
                        <a:pt x="31307" y="0"/>
                        <a:pt x="69926" y="0"/>
                      </a:cubicBezTo>
                      <a:lnTo>
                        <a:pt x="69926" y="0"/>
                      </a:lnTo>
                      <a:cubicBezTo>
                        <a:pt x="108545" y="0"/>
                        <a:pt x="139852" y="31307"/>
                        <a:pt x="139852" y="69926"/>
                      </a:cubicBezTo>
                      <a:lnTo>
                        <a:pt x="139852" y="161479"/>
                      </a:lnTo>
                    </a:path>
                  </a:pathLst>
                </a:custGeom>
                <a:noFill/>
                <a:ln w="19050" cap="rnd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01" name="Graphic 573">
                <a:extLst>
                  <a:ext uri="{FF2B5EF4-FFF2-40B4-BE49-F238E27FC236}">
                    <a16:creationId xmlns:a16="http://schemas.microsoft.com/office/drawing/2014/main" id="{BC545B12-2A5F-8CAE-B42A-83DE88AE1C22}"/>
                  </a:ext>
                </a:extLst>
              </p:cNvPr>
              <p:cNvGrpSpPr/>
              <p:nvPr/>
            </p:nvGrpSpPr>
            <p:grpSpPr>
              <a:xfrm>
                <a:off x="7568699" y="3303619"/>
                <a:ext cx="185305" cy="312298"/>
                <a:chOff x="2948038" y="191503"/>
                <a:chExt cx="261294" cy="440364"/>
              </a:xfrm>
              <a:noFill/>
            </p:grpSpPr>
            <p:sp>
              <p:nvSpPr>
                <p:cNvPr id="102" name="Freeform 575">
                  <a:extLst>
                    <a:ext uri="{FF2B5EF4-FFF2-40B4-BE49-F238E27FC236}">
                      <a16:creationId xmlns:a16="http://schemas.microsoft.com/office/drawing/2014/main" id="{AF43490B-732E-6CFD-3656-DCFA7608CB39}"/>
                    </a:ext>
                  </a:extLst>
                </p:cNvPr>
                <p:cNvSpPr/>
                <p:nvPr/>
              </p:nvSpPr>
              <p:spPr>
                <a:xfrm flipV="1">
                  <a:off x="2948038" y="191503"/>
                  <a:ext cx="261294" cy="440364"/>
                </a:xfrm>
                <a:custGeom>
                  <a:avLst/>
                  <a:gdLst>
                    <a:gd name="connsiteX0" fmla="*/ 222907 w 261294"/>
                    <a:gd name="connsiteY0" fmla="*/ 100 h 440364"/>
                    <a:gd name="connsiteX1" fmla="*/ 39271 w 261294"/>
                    <a:gd name="connsiteY1" fmla="*/ 100 h 440364"/>
                    <a:gd name="connsiteX2" fmla="*/ 442 w 261294"/>
                    <a:gd name="connsiteY2" fmla="*/ 38929 h 440364"/>
                    <a:gd name="connsiteX3" fmla="*/ 442 w 261294"/>
                    <a:gd name="connsiteY3" fmla="*/ 401636 h 440364"/>
                    <a:gd name="connsiteX4" fmla="*/ 39271 w 261294"/>
                    <a:gd name="connsiteY4" fmla="*/ 440464 h 440364"/>
                    <a:gd name="connsiteX5" fmla="*/ 222907 w 261294"/>
                    <a:gd name="connsiteY5" fmla="*/ 440464 h 440364"/>
                    <a:gd name="connsiteX6" fmla="*/ 261736 w 261294"/>
                    <a:gd name="connsiteY6" fmla="*/ 401636 h 440364"/>
                    <a:gd name="connsiteX7" fmla="*/ 261736 w 261294"/>
                    <a:gd name="connsiteY7" fmla="*/ 38929 h 440364"/>
                    <a:gd name="connsiteX8" fmla="*/ 222907 w 261294"/>
                    <a:gd name="connsiteY8" fmla="*/ 100 h 4403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1294" h="440364">
                      <a:moveTo>
                        <a:pt x="222907" y="100"/>
                      </a:moveTo>
                      <a:lnTo>
                        <a:pt x="39271" y="100"/>
                      </a:lnTo>
                      <a:cubicBezTo>
                        <a:pt x="17826" y="100"/>
                        <a:pt x="442" y="17485"/>
                        <a:pt x="442" y="38929"/>
                      </a:cubicBezTo>
                      <a:lnTo>
                        <a:pt x="442" y="401636"/>
                      </a:lnTo>
                      <a:cubicBezTo>
                        <a:pt x="442" y="423080"/>
                        <a:pt x="17826" y="440464"/>
                        <a:pt x="39271" y="440464"/>
                      </a:cubicBezTo>
                      <a:lnTo>
                        <a:pt x="222907" y="440464"/>
                      </a:lnTo>
                      <a:cubicBezTo>
                        <a:pt x="244352" y="440464"/>
                        <a:pt x="261736" y="423080"/>
                        <a:pt x="261736" y="401636"/>
                      </a:cubicBezTo>
                      <a:lnTo>
                        <a:pt x="261736" y="38929"/>
                      </a:lnTo>
                      <a:cubicBezTo>
                        <a:pt x="261736" y="17485"/>
                        <a:pt x="244352" y="100"/>
                        <a:pt x="222907" y="100"/>
                      </a:cubicBezTo>
                      <a:close/>
                    </a:path>
                  </a:pathLst>
                </a:custGeom>
                <a:noFill/>
                <a:ln w="19050" cap="rnd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03" name="Freeform 576">
                  <a:extLst>
                    <a:ext uri="{FF2B5EF4-FFF2-40B4-BE49-F238E27FC236}">
                      <a16:creationId xmlns:a16="http://schemas.microsoft.com/office/drawing/2014/main" id="{245776F9-77F3-D339-8C4F-B03E00F7253B}"/>
                    </a:ext>
                  </a:extLst>
                </p:cNvPr>
                <p:cNvSpPr/>
                <p:nvPr/>
              </p:nvSpPr>
              <p:spPr>
                <a:xfrm flipV="1">
                  <a:off x="2948038" y="552382"/>
                  <a:ext cx="261294" cy="685"/>
                </a:xfrm>
                <a:custGeom>
                  <a:avLst/>
                  <a:gdLst>
                    <a:gd name="connsiteX0" fmla="*/ 198 w 261294"/>
                    <a:gd name="connsiteY0" fmla="*/ 547 h 685"/>
                    <a:gd name="connsiteX1" fmla="*/ 261493 w 261294"/>
                    <a:gd name="connsiteY1" fmla="*/ 547 h 6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61294" h="685">
                      <a:moveTo>
                        <a:pt x="198" y="547"/>
                      </a:moveTo>
                      <a:lnTo>
                        <a:pt x="261493" y="547"/>
                      </a:lnTo>
                    </a:path>
                  </a:pathLst>
                </a:custGeom>
                <a:noFill/>
                <a:ln w="19050" cap="rnd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04" name="Freeform 577">
                  <a:extLst>
                    <a:ext uri="{FF2B5EF4-FFF2-40B4-BE49-F238E27FC236}">
                      <a16:creationId xmlns:a16="http://schemas.microsoft.com/office/drawing/2014/main" id="{6E141C60-BA1F-5BF6-45EE-5D7093802932}"/>
                    </a:ext>
                  </a:extLst>
                </p:cNvPr>
                <p:cNvSpPr/>
                <p:nvPr/>
              </p:nvSpPr>
              <p:spPr>
                <a:xfrm flipV="1">
                  <a:off x="3078685" y="590755"/>
                  <a:ext cx="685" cy="1827"/>
                </a:xfrm>
                <a:custGeom>
                  <a:avLst/>
                  <a:gdLst>
                    <a:gd name="connsiteX0" fmla="*/ 341 w 685"/>
                    <a:gd name="connsiteY0" fmla="*/ 2432 h 1827"/>
                    <a:gd name="connsiteX1" fmla="*/ 341 w 685"/>
                    <a:gd name="connsiteY1" fmla="*/ 605 h 18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85" h="1827">
                      <a:moveTo>
                        <a:pt x="341" y="2432"/>
                      </a:moveTo>
                      <a:lnTo>
                        <a:pt x="341" y="605"/>
                      </a:lnTo>
                    </a:path>
                  </a:pathLst>
                </a:custGeom>
                <a:noFill/>
                <a:ln w="19050" cap="rnd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05" name="Graphic 173">
                <a:extLst>
                  <a:ext uri="{FF2B5EF4-FFF2-40B4-BE49-F238E27FC236}">
                    <a16:creationId xmlns:a16="http://schemas.microsoft.com/office/drawing/2014/main" id="{8889CB3E-1280-E913-0E45-720F70C87229}"/>
                  </a:ext>
                </a:extLst>
              </p:cNvPr>
              <p:cNvGrpSpPr/>
              <p:nvPr/>
            </p:nvGrpSpPr>
            <p:grpSpPr>
              <a:xfrm>
                <a:off x="6499399" y="4070953"/>
                <a:ext cx="312297" cy="312123"/>
                <a:chOff x="2858504" y="191750"/>
                <a:chExt cx="440362" cy="440116"/>
              </a:xfrm>
              <a:noFill/>
            </p:grpSpPr>
            <p:grpSp>
              <p:nvGrpSpPr>
                <p:cNvPr id="106" name="Graphic 173">
                  <a:extLst>
                    <a:ext uri="{FF2B5EF4-FFF2-40B4-BE49-F238E27FC236}">
                      <a16:creationId xmlns:a16="http://schemas.microsoft.com/office/drawing/2014/main" id="{6038913E-C5C7-2496-C008-257A3114DE17}"/>
                    </a:ext>
                  </a:extLst>
                </p:cNvPr>
                <p:cNvGrpSpPr/>
                <p:nvPr/>
              </p:nvGrpSpPr>
              <p:grpSpPr>
                <a:xfrm>
                  <a:off x="2869172" y="191750"/>
                  <a:ext cx="429694" cy="440116"/>
                  <a:chOff x="2869172" y="191750"/>
                  <a:chExt cx="429694" cy="440116"/>
                </a:xfrm>
                <a:noFill/>
              </p:grpSpPr>
              <p:sp>
                <p:nvSpPr>
                  <p:cNvPr id="115" name="Freeform 236">
                    <a:extLst>
                      <a:ext uri="{FF2B5EF4-FFF2-40B4-BE49-F238E27FC236}">
                        <a16:creationId xmlns:a16="http://schemas.microsoft.com/office/drawing/2014/main" id="{46D18F69-AFA8-336E-7EDE-A9348566372E}"/>
                      </a:ext>
                    </a:extLst>
                  </p:cNvPr>
                  <p:cNvSpPr/>
                  <p:nvPr/>
                </p:nvSpPr>
                <p:spPr>
                  <a:xfrm flipV="1">
                    <a:off x="2885912" y="440007"/>
                    <a:ext cx="412954" cy="191859"/>
                  </a:xfrm>
                  <a:custGeom>
                    <a:avLst/>
                    <a:gdLst>
                      <a:gd name="connsiteX0" fmla="*/ 413045 w 412954"/>
                      <a:gd name="connsiteY0" fmla="*/ 403 h 191859"/>
                      <a:gd name="connsiteX1" fmla="*/ 90 w 412954"/>
                      <a:gd name="connsiteY1" fmla="*/ 403 h 191859"/>
                      <a:gd name="connsiteX2" fmla="*/ 90 w 412954"/>
                      <a:gd name="connsiteY2" fmla="*/ 192262 h 191859"/>
                      <a:gd name="connsiteX3" fmla="*/ 413045 w 412954"/>
                      <a:gd name="connsiteY3" fmla="*/ 192262 h 191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12954" h="191859">
                        <a:moveTo>
                          <a:pt x="413045" y="403"/>
                        </a:moveTo>
                        <a:lnTo>
                          <a:pt x="90" y="403"/>
                        </a:lnTo>
                        <a:lnTo>
                          <a:pt x="90" y="192262"/>
                        </a:lnTo>
                        <a:lnTo>
                          <a:pt x="413045" y="192262"/>
                        </a:lnTo>
                        <a:close/>
                      </a:path>
                    </a:pathLst>
                  </a:custGeom>
                  <a:noFill/>
                  <a:ln w="19050" cap="rnd">
                    <a:solidFill>
                      <a:schemeClr val="tx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  <p:sp>
                <p:nvSpPr>
                  <p:cNvPr id="116" name="Freeform 237">
                    <a:extLst>
                      <a:ext uri="{FF2B5EF4-FFF2-40B4-BE49-F238E27FC236}">
                        <a16:creationId xmlns:a16="http://schemas.microsoft.com/office/drawing/2014/main" id="{815BC784-9A71-E771-CE07-B62D6A6048CD}"/>
                      </a:ext>
                    </a:extLst>
                  </p:cNvPr>
                  <p:cNvSpPr/>
                  <p:nvPr/>
                </p:nvSpPr>
                <p:spPr>
                  <a:xfrm flipV="1">
                    <a:off x="2885912" y="357782"/>
                    <a:ext cx="412954" cy="82225"/>
                  </a:xfrm>
                  <a:custGeom>
                    <a:avLst/>
                    <a:gdLst>
                      <a:gd name="connsiteX0" fmla="*/ 27574 w 412954"/>
                      <a:gd name="connsiteY0" fmla="*/ 82593 h 82225"/>
                      <a:gd name="connsiteX1" fmla="*/ 413120 w 412954"/>
                      <a:gd name="connsiteY1" fmla="*/ 82593 h 82225"/>
                      <a:gd name="connsiteX2" fmla="*/ 413120 w 412954"/>
                      <a:gd name="connsiteY2" fmla="*/ 368 h 82225"/>
                      <a:gd name="connsiteX3" fmla="*/ 165 w 412954"/>
                      <a:gd name="connsiteY3" fmla="*/ 368 h 82225"/>
                      <a:gd name="connsiteX4" fmla="*/ 165 w 412954"/>
                      <a:gd name="connsiteY4" fmla="*/ 55185 h 822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12954" h="82225">
                        <a:moveTo>
                          <a:pt x="27574" y="82593"/>
                        </a:moveTo>
                        <a:lnTo>
                          <a:pt x="413120" y="82593"/>
                        </a:lnTo>
                        <a:lnTo>
                          <a:pt x="413120" y="368"/>
                        </a:lnTo>
                        <a:lnTo>
                          <a:pt x="165" y="368"/>
                        </a:lnTo>
                        <a:lnTo>
                          <a:pt x="165" y="55185"/>
                        </a:lnTo>
                      </a:path>
                    </a:pathLst>
                  </a:custGeom>
                  <a:noFill/>
                  <a:ln w="19050" cap="rnd">
                    <a:solidFill>
                      <a:schemeClr val="tx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  <p:sp>
                <p:nvSpPr>
                  <p:cNvPr id="117" name="Freeform 238">
                    <a:extLst>
                      <a:ext uri="{FF2B5EF4-FFF2-40B4-BE49-F238E27FC236}">
                        <a16:creationId xmlns:a16="http://schemas.microsoft.com/office/drawing/2014/main" id="{DEBA516B-9389-0C65-1E86-79CCFE4262E9}"/>
                      </a:ext>
                    </a:extLst>
                  </p:cNvPr>
                  <p:cNvSpPr/>
                  <p:nvPr/>
                </p:nvSpPr>
                <p:spPr>
                  <a:xfrm flipV="1">
                    <a:off x="2869172" y="191750"/>
                    <a:ext cx="421084" cy="158623"/>
                  </a:xfrm>
                  <a:custGeom>
                    <a:avLst/>
                    <a:gdLst>
                      <a:gd name="connsiteX0" fmla="*/ 11284 w 421084"/>
                      <a:gd name="connsiteY0" fmla="*/ 21332 h 158623"/>
                      <a:gd name="connsiteX1" fmla="*/ 125 w 421084"/>
                      <a:gd name="connsiteY1" fmla="*/ 74996 h 158623"/>
                      <a:gd name="connsiteX2" fmla="*/ 404468 w 421084"/>
                      <a:gd name="connsiteY2" fmla="*/ 158696 h 158623"/>
                      <a:gd name="connsiteX3" fmla="*/ 421209 w 421084"/>
                      <a:gd name="connsiteY3" fmla="*/ 78193 h 158623"/>
                      <a:gd name="connsiteX4" fmla="*/ 43705 w 421084"/>
                      <a:gd name="connsiteY4" fmla="*/ 73 h 1586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1084" h="158623">
                        <a:moveTo>
                          <a:pt x="11284" y="21332"/>
                        </a:moveTo>
                        <a:lnTo>
                          <a:pt x="125" y="74996"/>
                        </a:lnTo>
                        <a:lnTo>
                          <a:pt x="404468" y="158696"/>
                        </a:lnTo>
                        <a:lnTo>
                          <a:pt x="421209" y="78193"/>
                        </a:lnTo>
                        <a:lnTo>
                          <a:pt x="43705" y="73"/>
                        </a:lnTo>
                      </a:path>
                    </a:pathLst>
                  </a:custGeom>
                  <a:noFill/>
                  <a:ln w="19050" cap="rnd">
                    <a:solidFill>
                      <a:schemeClr val="tx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</p:grpSp>
            <p:sp>
              <p:nvSpPr>
                <p:cNvPr id="107" name="Freeform 227">
                  <a:extLst>
                    <a:ext uri="{FF2B5EF4-FFF2-40B4-BE49-F238E27FC236}">
                      <a16:creationId xmlns:a16="http://schemas.microsoft.com/office/drawing/2014/main" id="{B6EB41E9-10DB-149F-9401-7AB04E4C2F17}"/>
                    </a:ext>
                  </a:extLst>
                </p:cNvPr>
                <p:cNvSpPr/>
                <p:nvPr/>
              </p:nvSpPr>
              <p:spPr>
                <a:xfrm flipV="1">
                  <a:off x="2969965" y="357782"/>
                  <a:ext cx="82225" cy="82225"/>
                </a:xfrm>
                <a:custGeom>
                  <a:avLst/>
                  <a:gdLst>
                    <a:gd name="connsiteX0" fmla="*/ 82513 w 82225"/>
                    <a:gd name="connsiteY0" fmla="*/ 82593 h 82225"/>
                    <a:gd name="connsiteX1" fmla="*/ 288 w 82225"/>
                    <a:gd name="connsiteY1" fmla="*/ 368 h 82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2225" h="82225">
                      <a:moveTo>
                        <a:pt x="82513" y="82593"/>
                      </a:moveTo>
                      <a:lnTo>
                        <a:pt x="288" y="368"/>
                      </a:lnTo>
                    </a:path>
                  </a:pathLst>
                </a:custGeom>
                <a:noFill/>
                <a:ln w="19050" cap="rnd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08" name="Freeform 228">
                  <a:extLst>
                    <a:ext uri="{FF2B5EF4-FFF2-40B4-BE49-F238E27FC236}">
                      <a16:creationId xmlns:a16="http://schemas.microsoft.com/office/drawing/2014/main" id="{F86DDC0E-FB29-EF0A-C50E-03CBE47EAE5D}"/>
                    </a:ext>
                  </a:extLst>
                </p:cNvPr>
                <p:cNvSpPr/>
                <p:nvPr/>
              </p:nvSpPr>
              <p:spPr>
                <a:xfrm flipV="1">
                  <a:off x="2951503" y="258711"/>
                  <a:ext cx="97243" cy="63763"/>
                </a:xfrm>
                <a:custGeom>
                  <a:avLst/>
                  <a:gdLst>
                    <a:gd name="connsiteX0" fmla="*/ 173 w 97243"/>
                    <a:gd name="connsiteY0" fmla="*/ 63963 h 63763"/>
                    <a:gd name="connsiteX1" fmla="*/ 97417 w 97243"/>
                    <a:gd name="connsiteY1" fmla="*/ 200 h 63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7243" h="63763">
                      <a:moveTo>
                        <a:pt x="173" y="63963"/>
                      </a:moveTo>
                      <a:lnTo>
                        <a:pt x="97417" y="200"/>
                      </a:lnTo>
                    </a:path>
                  </a:pathLst>
                </a:custGeom>
                <a:noFill/>
                <a:ln w="19050" cap="rnd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09" name="Freeform 229">
                  <a:extLst>
                    <a:ext uri="{FF2B5EF4-FFF2-40B4-BE49-F238E27FC236}">
                      <a16:creationId xmlns:a16="http://schemas.microsoft.com/office/drawing/2014/main" id="{BA03ABC7-C1F4-1057-1591-B255D77D58F5}"/>
                    </a:ext>
                  </a:extLst>
                </p:cNvPr>
                <p:cNvSpPr/>
                <p:nvPr/>
              </p:nvSpPr>
              <p:spPr>
                <a:xfrm flipV="1">
                  <a:off x="3079599" y="357782"/>
                  <a:ext cx="82225" cy="82225"/>
                </a:xfrm>
                <a:custGeom>
                  <a:avLst/>
                  <a:gdLst>
                    <a:gd name="connsiteX0" fmla="*/ 82673 w 82225"/>
                    <a:gd name="connsiteY0" fmla="*/ 82593 h 82225"/>
                    <a:gd name="connsiteX1" fmla="*/ 448 w 82225"/>
                    <a:gd name="connsiteY1" fmla="*/ 368 h 82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2225" h="82225">
                      <a:moveTo>
                        <a:pt x="82673" y="82593"/>
                      </a:moveTo>
                      <a:lnTo>
                        <a:pt x="448" y="368"/>
                      </a:lnTo>
                    </a:path>
                  </a:pathLst>
                </a:custGeom>
                <a:noFill/>
                <a:ln w="19050" cap="rnd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0" name="Freeform 230">
                  <a:extLst>
                    <a:ext uri="{FF2B5EF4-FFF2-40B4-BE49-F238E27FC236}">
                      <a16:creationId xmlns:a16="http://schemas.microsoft.com/office/drawing/2014/main" id="{45380773-EEC4-9CDA-1C70-614DB5D590F0}"/>
                    </a:ext>
                  </a:extLst>
                </p:cNvPr>
                <p:cNvSpPr/>
                <p:nvPr/>
              </p:nvSpPr>
              <p:spPr>
                <a:xfrm flipV="1">
                  <a:off x="3058840" y="236391"/>
                  <a:ext cx="97243" cy="63763"/>
                </a:xfrm>
                <a:custGeom>
                  <a:avLst/>
                  <a:gdLst>
                    <a:gd name="connsiteX0" fmla="*/ 330 w 97243"/>
                    <a:gd name="connsiteY0" fmla="*/ 63930 h 63763"/>
                    <a:gd name="connsiteX1" fmla="*/ 97574 w 97243"/>
                    <a:gd name="connsiteY1" fmla="*/ 167 h 63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7243" h="63763">
                      <a:moveTo>
                        <a:pt x="330" y="63930"/>
                      </a:moveTo>
                      <a:lnTo>
                        <a:pt x="97574" y="167"/>
                      </a:lnTo>
                    </a:path>
                  </a:pathLst>
                </a:custGeom>
                <a:noFill/>
                <a:ln w="19050" cap="rnd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grpSp>
              <p:nvGrpSpPr>
                <p:cNvPr id="111" name="Graphic 173">
                  <a:extLst>
                    <a:ext uri="{FF2B5EF4-FFF2-40B4-BE49-F238E27FC236}">
                      <a16:creationId xmlns:a16="http://schemas.microsoft.com/office/drawing/2014/main" id="{7F2AD607-87EE-C4BC-F96C-2789FC5D66B8}"/>
                    </a:ext>
                  </a:extLst>
                </p:cNvPr>
                <p:cNvGrpSpPr/>
                <p:nvPr/>
              </p:nvGrpSpPr>
              <p:grpSpPr>
                <a:xfrm>
                  <a:off x="2858504" y="214070"/>
                  <a:ext cx="412954" cy="225937"/>
                  <a:chOff x="2858504" y="214070"/>
                  <a:chExt cx="412954" cy="225937"/>
                </a:xfrm>
                <a:noFill/>
              </p:grpSpPr>
              <p:sp>
                <p:nvSpPr>
                  <p:cNvPr id="112" name="Freeform 232">
                    <a:extLst>
                      <a:ext uri="{FF2B5EF4-FFF2-40B4-BE49-F238E27FC236}">
                        <a16:creationId xmlns:a16="http://schemas.microsoft.com/office/drawing/2014/main" id="{08EACF75-88A6-A1CD-EFBF-46F39B8A5F57}"/>
                      </a:ext>
                    </a:extLst>
                  </p:cNvPr>
                  <p:cNvSpPr/>
                  <p:nvPr/>
                </p:nvSpPr>
                <p:spPr>
                  <a:xfrm flipV="1">
                    <a:off x="3189233" y="357782"/>
                    <a:ext cx="82225" cy="82225"/>
                  </a:xfrm>
                  <a:custGeom>
                    <a:avLst/>
                    <a:gdLst>
                      <a:gd name="connsiteX0" fmla="*/ 82833 w 82225"/>
                      <a:gd name="connsiteY0" fmla="*/ 82593 h 82225"/>
                      <a:gd name="connsiteX1" fmla="*/ 608 w 82225"/>
                      <a:gd name="connsiteY1" fmla="*/ 368 h 822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2225" h="82225">
                        <a:moveTo>
                          <a:pt x="82833" y="82593"/>
                        </a:moveTo>
                        <a:lnTo>
                          <a:pt x="608" y="368"/>
                        </a:lnTo>
                      </a:path>
                    </a:pathLst>
                  </a:custGeom>
                  <a:noFill/>
                  <a:ln w="19050" cap="rnd">
                    <a:solidFill>
                      <a:schemeClr val="tx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  <p:sp>
                <p:nvSpPr>
                  <p:cNvPr id="113" name="Freeform 233">
                    <a:extLst>
                      <a:ext uri="{FF2B5EF4-FFF2-40B4-BE49-F238E27FC236}">
                        <a16:creationId xmlns:a16="http://schemas.microsoft.com/office/drawing/2014/main" id="{722C8DE4-D6F0-CDA4-52FB-4525412594B1}"/>
                      </a:ext>
                    </a:extLst>
                  </p:cNvPr>
                  <p:cNvSpPr/>
                  <p:nvPr/>
                </p:nvSpPr>
                <p:spPr>
                  <a:xfrm flipV="1">
                    <a:off x="3166178" y="214070"/>
                    <a:ext cx="97243" cy="63763"/>
                  </a:xfrm>
                  <a:custGeom>
                    <a:avLst/>
                    <a:gdLst>
                      <a:gd name="connsiteX0" fmla="*/ 487 w 97243"/>
                      <a:gd name="connsiteY0" fmla="*/ 63897 h 63763"/>
                      <a:gd name="connsiteX1" fmla="*/ 97730 w 97243"/>
                      <a:gd name="connsiteY1" fmla="*/ 134 h 63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7243" h="63763">
                        <a:moveTo>
                          <a:pt x="487" y="63897"/>
                        </a:moveTo>
                        <a:lnTo>
                          <a:pt x="97730" y="134"/>
                        </a:lnTo>
                      </a:path>
                    </a:pathLst>
                  </a:custGeom>
                  <a:noFill/>
                  <a:ln w="19050" cap="rnd">
                    <a:solidFill>
                      <a:schemeClr val="tx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  <p:sp>
                <p:nvSpPr>
                  <p:cNvPr id="114" name="Freeform 234">
                    <a:extLst>
                      <a:ext uri="{FF2B5EF4-FFF2-40B4-BE49-F238E27FC236}">
                        <a16:creationId xmlns:a16="http://schemas.microsoft.com/office/drawing/2014/main" id="{F8A44F70-0EEE-8DB7-EF09-2C1E40CE0484}"/>
                      </a:ext>
                    </a:extLst>
                  </p:cNvPr>
                  <p:cNvSpPr/>
                  <p:nvPr/>
                </p:nvSpPr>
                <p:spPr>
                  <a:xfrm flipV="1">
                    <a:off x="2858504" y="330373"/>
                    <a:ext cx="54816" cy="54816"/>
                  </a:xfrm>
                  <a:custGeom>
                    <a:avLst/>
                    <a:gdLst>
                      <a:gd name="connsiteX0" fmla="*/ 54907 w 54816"/>
                      <a:gd name="connsiteY0" fmla="*/ 27671 h 54816"/>
                      <a:gd name="connsiteX1" fmla="*/ 27498 w 54816"/>
                      <a:gd name="connsiteY1" fmla="*/ 263 h 54816"/>
                      <a:gd name="connsiteX2" fmla="*/ 90 w 54816"/>
                      <a:gd name="connsiteY2" fmla="*/ 27671 h 54816"/>
                      <a:gd name="connsiteX3" fmla="*/ 27498 w 54816"/>
                      <a:gd name="connsiteY3" fmla="*/ 55080 h 54816"/>
                      <a:gd name="connsiteX4" fmla="*/ 54907 w 54816"/>
                      <a:gd name="connsiteY4" fmla="*/ 27671 h 548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816" h="54816">
                        <a:moveTo>
                          <a:pt x="54907" y="27671"/>
                        </a:moveTo>
                        <a:cubicBezTo>
                          <a:pt x="54907" y="12534"/>
                          <a:pt x="42635" y="263"/>
                          <a:pt x="27498" y="263"/>
                        </a:cubicBezTo>
                        <a:cubicBezTo>
                          <a:pt x="12362" y="263"/>
                          <a:pt x="90" y="12534"/>
                          <a:pt x="90" y="27671"/>
                        </a:cubicBezTo>
                        <a:cubicBezTo>
                          <a:pt x="90" y="42808"/>
                          <a:pt x="12362" y="55080"/>
                          <a:pt x="27498" y="55080"/>
                        </a:cubicBezTo>
                        <a:cubicBezTo>
                          <a:pt x="42635" y="55080"/>
                          <a:pt x="54907" y="42808"/>
                          <a:pt x="54907" y="27671"/>
                        </a:cubicBezTo>
                        <a:close/>
                      </a:path>
                    </a:pathLst>
                  </a:custGeom>
                  <a:noFill/>
                  <a:ln w="19050" cap="rnd">
                    <a:solidFill>
                      <a:schemeClr val="tx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</p:grpSp>
          </p:grpSp>
          <p:pic>
            <p:nvPicPr>
              <p:cNvPr id="118" name="Gráfico 117" descr="Viaje con relleno sólido">
                <a:extLst>
                  <a:ext uri="{FF2B5EF4-FFF2-40B4-BE49-F238E27FC236}">
                    <a16:creationId xmlns:a16="http://schemas.microsoft.com/office/drawing/2014/main" id="{F8BB2B93-DB6C-F783-968B-2D18C1F057E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7496101" y="4073694"/>
                <a:ext cx="383898" cy="383898"/>
              </a:xfrm>
              <a:prstGeom prst="rect">
                <a:avLst/>
              </a:prstGeom>
            </p:spPr>
          </p:pic>
        </p:grpSp>
      </p:grpSp>
      <p:sp>
        <p:nvSpPr>
          <p:cNvPr id="121" name="Rectángulo 120">
            <a:extLst>
              <a:ext uri="{FF2B5EF4-FFF2-40B4-BE49-F238E27FC236}">
                <a16:creationId xmlns:a16="http://schemas.microsoft.com/office/drawing/2014/main" id="{0B959AFC-ED03-CE08-42BC-C9848230BBFC}"/>
              </a:ext>
            </a:extLst>
          </p:cNvPr>
          <p:cNvSpPr/>
          <p:nvPr/>
        </p:nvSpPr>
        <p:spPr>
          <a:xfrm>
            <a:off x="-164892" y="5223514"/>
            <a:ext cx="12546767" cy="574873"/>
          </a:xfrm>
          <a:prstGeom prst="rect">
            <a:avLst/>
          </a:prstGeom>
          <a:solidFill>
            <a:schemeClr val="accent6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GT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122" name="CuadroTexto 121">
            <a:extLst>
              <a:ext uri="{FF2B5EF4-FFF2-40B4-BE49-F238E27FC236}">
                <a16:creationId xmlns:a16="http://schemas.microsoft.com/office/drawing/2014/main" id="{B651F6DC-9AD6-74A8-D767-A13CBD047557}"/>
              </a:ext>
            </a:extLst>
          </p:cNvPr>
          <p:cNvSpPr txBox="1"/>
          <p:nvPr/>
        </p:nvSpPr>
        <p:spPr>
          <a:xfrm>
            <a:off x="0" y="5343431"/>
            <a:ext cx="12192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CR, GT, PA </a:t>
            </a:r>
            <a:r>
              <a:rPr lang="en-US" sz="1600" b="1">
                <a:solidFill>
                  <a:srgbClr val="000000"/>
                </a:solidFill>
                <a:latin typeface="Century Gothic" panose="020F0302020204030204"/>
              </a:rPr>
              <a:t>y RD</a:t>
            </a:r>
            <a:endParaRPr kumimoji="0" lang="es-GT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9" name="Marcador de pie de página 35">
            <a:extLst>
              <a:ext uri="{FF2B5EF4-FFF2-40B4-BE49-F238E27FC236}">
                <a16:creationId xmlns:a16="http://schemas.microsoft.com/office/drawing/2014/main" id="{EE9AE6CF-C6E5-5F42-B8A9-72F7BCE46814}"/>
              </a:ext>
            </a:extLst>
          </p:cNvPr>
          <p:cNvSpPr txBox="1">
            <a:spLocks/>
          </p:cNvSpPr>
          <p:nvPr/>
        </p:nvSpPr>
        <p:spPr>
          <a:xfrm>
            <a:off x="6982891" y="6296425"/>
            <a:ext cx="4495800" cy="421246"/>
          </a:xfrm>
          <a:prstGeom prst="rect">
            <a:avLst/>
          </a:prstGeom>
        </p:spPr>
        <p:txBody>
          <a:bodyPr/>
          <a:lstStyle>
            <a:defPPr>
              <a:defRPr lang="es-MX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es-MX" sz="800" i="1">
                <a:solidFill>
                  <a:schemeClr val="bg1"/>
                </a:solidFill>
                <a:latin typeface="Poppins Light" pitchFamily="2" charset="77"/>
                <a:cs typeface="Poppins Light" pitchFamily="2" charset="77"/>
              </a:rPr>
              <a:t>Fuente: META, </a:t>
            </a:r>
            <a:r>
              <a:rPr lang="es-MX" sz="800" i="1" err="1">
                <a:solidFill>
                  <a:schemeClr val="bg1"/>
                </a:solidFill>
                <a:latin typeface="Poppins Light" pitchFamily="2" charset="77"/>
                <a:cs typeface="Poppins Light" pitchFamily="2" charset="77"/>
              </a:rPr>
              <a:t>Tik</a:t>
            </a:r>
            <a:r>
              <a:rPr lang="es-MX" sz="800" i="1">
                <a:solidFill>
                  <a:schemeClr val="bg1"/>
                </a:solidFill>
                <a:latin typeface="Poppins Light" pitchFamily="2" charset="77"/>
                <a:cs typeface="Poppins Light" pitchFamily="2" charset="77"/>
              </a:rPr>
              <a:t> </a:t>
            </a:r>
            <a:r>
              <a:rPr lang="es-MX" sz="800" i="1" err="1">
                <a:solidFill>
                  <a:schemeClr val="bg1"/>
                </a:solidFill>
                <a:latin typeface="Poppins Light" pitchFamily="2" charset="77"/>
                <a:cs typeface="Poppins Light" pitchFamily="2" charset="77"/>
              </a:rPr>
              <a:t>Tok</a:t>
            </a:r>
            <a:r>
              <a:rPr lang="es-MX" sz="800" i="1">
                <a:solidFill>
                  <a:schemeClr val="bg1"/>
                </a:solidFill>
                <a:latin typeface="Poppins Light" pitchFamily="2" charset="77"/>
                <a:cs typeface="Poppins Light" pitchFamily="2" charset="77"/>
              </a:rPr>
              <a:t> y DV360 </a:t>
            </a:r>
          </a:p>
        </p:txBody>
      </p:sp>
    </p:spTree>
    <p:extLst>
      <p:ext uri="{BB962C8B-B14F-4D97-AF65-F5344CB8AC3E}">
        <p14:creationId xmlns:p14="http://schemas.microsoft.com/office/powerpoint/2010/main" val="3156565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1">
            <a:extLst>
              <a:ext uri="{FF2B5EF4-FFF2-40B4-BE49-F238E27FC236}">
                <a16:creationId xmlns:a16="http://schemas.microsoft.com/office/drawing/2014/main" id="{129A87A1-094C-1FE7-D1D1-3CD416CE7804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l="27" r="27"/>
          <a:stretch>
            <a:fillRect/>
          </a:stretch>
        </p:blipFill>
        <p:spPr/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0C1BD4EB-3868-4293-F6AB-14D40953A1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05436" y="6362533"/>
            <a:ext cx="1169392" cy="330727"/>
          </a:xfrm>
          <a:prstGeom prst="rect">
            <a:avLst/>
          </a:prstGeom>
        </p:spPr>
      </p:pic>
      <p:grpSp>
        <p:nvGrpSpPr>
          <p:cNvPr id="73" name="Group 72">
            <a:extLst>
              <a:ext uri="{FF2B5EF4-FFF2-40B4-BE49-F238E27FC236}">
                <a16:creationId xmlns:a16="http://schemas.microsoft.com/office/drawing/2014/main" id="{66D97D18-2DB0-6FBE-B247-5B32934FE7C4}"/>
              </a:ext>
            </a:extLst>
          </p:cNvPr>
          <p:cNvGrpSpPr/>
          <p:nvPr/>
        </p:nvGrpSpPr>
        <p:grpSpPr>
          <a:xfrm>
            <a:off x="5135467" y="0"/>
            <a:ext cx="7056533" cy="6858000"/>
            <a:chOff x="5135467" y="0"/>
            <a:chExt cx="7056533" cy="6858000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87B569BC-CDBB-27D6-16B1-09AA7992020C}"/>
                </a:ext>
              </a:extLst>
            </p:cNvPr>
            <p:cNvGrpSpPr/>
            <p:nvPr/>
          </p:nvGrpSpPr>
          <p:grpSpPr>
            <a:xfrm>
              <a:off x="5345289" y="389314"/>
              <a:ext cx="6062787" cy="6079372"/>
              <a:chOff x="5345289" y="389314"/>
              <a:chExt cx="6062787" cy="6079372"/>
            </a:xfrm>
          </p:grpSpPr>
          <p:sp>
            <p:nvSpPr>
              <p:cNvPr id="20" name="Freeform 19">
                <a:extLst>
                  <a:ext uri="{FF2B5EF4-FFF2-40B4-BE49-F238E27FC236}">
                    <a16:creationId xmlns:a16="http://schemas.microsoft.com/office/drawing/2014/main" id="{79DD9EB9-9A11-2052-2A63-F05E4DC9C5E8}"/>
                  </a:ext>
                </a:extLst>
              </p:cNvPr>
              <p:cNvSpPr/>
              <p:nvPr/>
            </p:nvSpPr>
            <p:spPr>
              <a:xfrm>
                <a:off x="5345289" y="389314"/>
                <a:ext cx="2979005" cy="2977535"/>
              </a:xfrm>
              <a:custGeom>
                <a:avLst/>
                <a:gdLst>
                  <a:gd name="connsiteX0" fmla="*/ 2572233 w 2573506"/>
                  <a:gd name="connsiteY0" fmla="*/ 0 h 2572236"/>
                  <a:gd name="connsiteX1" fmla="*/ 2572233 w 2573506"/>
                  <a:gd name="connsiteY1" fmla="*/ 142684 h 2572236"/>
                  <a:gd name="connsiteX2" fmla="*/ 2573506 w 2573506"/>
                  <a:gd name="connsiteY2" fmla="*/ 142684 h 2572236"/>
                  <a:gd name="connsiteX3" fmla="*/ 2573506 w 2573506"/>
                  <a:gd name="connsiteY3" fmla="*/ 1062736 h 2572236"/>
                  <a:gd name="connsiteX4" fmla="*/ 2572233 w 2573506"/>
                  <a:gd name="connsiteY4" fmla="*/ 1062736 h 2572236"/>
                  <a:gd name="connsiteX5" fmla="*/ 2572233 w 2573506"/>
                  <a:gd name="connsiteY5" fmla="*/ 1211105 h 2572236"/>
                  <a:gd name="connsiteX6" fmla="*/ 2572234 w 2573506"/>
                  <a:gd name="connsiteY6" fmla="*/ 1211105 h 2572236"/>
                  <a:gd name="connsiteX7" fmla="*/ 2572234 w 2573506"/>
                  <a:gd name="connsiteY7" fmla="*/ 1511286 h 2572236"/>
                  <a:gd name="connsiteX8" fmla="*/ 2504193 w 2573506"/>
                  <a:gd name="connsiteY8" fmla="*/ 1514721 h 2572236"/>
                  <a:gd name="connsiteX9" fmla="*/ 1502254 w 2573506"/>
                  <a:gd name="connsiteY9" fmla="*/ 2516661 h 2572236"/>
                  <a:gd name="connsiteX10" fmla="*/ 1499448 w 2573506"/>
                  <a:gd name="connsiteY10" fmla="*/ 2572236 h 2572236"/>
                  <a:gd name="connsiteX11" fmla="*/ 1224473 w 2573506"/>
                  <a:gd name="connsiteY11" fmla="*/ 2572236 h 2572236"/>
                  <a:gd name="connsiteX12" fmla="*/ 1224473 w 2573506"/>
                  <a:gd name="connsiteY12" fmla="*/ 2572235 h 2572236"/>
                  <a:gd name="connsiteX13" fmla="*/ 1116361 w 2573506"/>
                  <a:gd name="connsiteY13" fmla="*/ 2572235 h 2572236"/>
                  <a:gd name="connsiteX14" fmla="*/ 825525 w 2573506"/>
                  <a:gd name="connsiteY14" fmla="*/ 2572235 h 2572236"/>
                  <a:gd name="connsiteX15" fmla="*/ 383107 w 2573506"/>
                  <a:gd name="connsiteY15" fmla="*/ 2572235 h 2572236"/>
                  <a:gd name="connsiteX16" fmla="*/ 154670 w 2573506"/>
                  <a:gd name="connsiteY16" fmla="*/ 2572235 h 2572236"/>
                  <a:gd name="connsiteX17" fmla="*/ 0 w 2573506"/>
                  <a:gd name="connsiteY17" fmla="*/ 2572235 h 2572236"/>
                  <a:gd name="connsiteX18" fmla="*/ 2572233 w 2573506"/>
                  <a:gd name="connsiteY18" fmla="*/ 0 h 2572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573506" h="2572236">
                    <a:moveTo>
                      <a:pt x="2572233" y="0"/>
                    </a:moveTo>
                    <a:lnTo>
                      <a:pt x="2572233" y="142684"/>
                    </a:lnTo>
                    <a:lnTo>
                      <a:pt x="2573506" y="142684"/>
                    </a:lnTo>
                    <a:lnTo>
                      <a:pt x="2573506" y="1062736"/>
                    </a:lnTo>
                    <a:lnTo>
                      <a:pt x="2572233" y="1062736"/>
                    </a:lnTo>
                    <a:lnTo>
                      <a:pt x="2572233" y="1211105"/>
                    </a:lnTo>
                    <a:lnTo>
                      <a:pt x="2572234" y="1211105"/>
                    </a:lnTo>
                    <a:lnTo>
                      <a:pt x="2572234" y="1511286"/>
                    </a:lnTo>
                    <a:lnTo>
                      <a:pt x="2504193" y="1514721"/>
                    </a:lnTo>
                    <a:cubicBezTo>
                      <a:pt x="1975899" y="1568373"/>
                      <a:pt x="1555905" y="1988366"/>
                      <a:pt x="1502254" y="2516661"/>
                    </a:cubicBezTo>
                    <a:lnTo>
                      <a:pt x="1499448" y="2572236"/>
                    </a:lnTo>
                    <a:lnTo>
                      <a:pt x="1224473" y="2572236"/>
                    </a:lnTo>
                    <a:lnTo>
                      <a:pt x="1224473" y="2572235"/>
                    </a:lnTo>
                    <a:lnTo>
                      <a:pt x="1116361" y="2572235"/>
                    </a:lnTo>
                    <a:lnTo>
                      <a:pt x="825525" y="2572235"/>
                    </a:lnTo>
                    <a:lnTo>
                      <a:pt x="383107" y="2572235"/>
                    </a:lnTo>
                    <a:lnTo>
                      <a:pt x="154670" y="2572235"/>
                    </a:lnTo>
                    <a:lnTo>
                      <a:pt x="0" y="2572235"/>
                    </a:lnTo>
                    <a:cubicBezTo>
                      <a:pt x="0" y="1151629"/>
                      <a:pt x="1151628" y="0"/>
                      <a:pt x="257223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rIns="72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21" name="Freeform 20">
                <a:extLst>
                  <a:ext uri="{FF2B5EF4-FFF2-40B4-BE49-F238E27FC236}">
                    <a16:creationId xmlns:a16="http://schemas.microsoft.com/office/drawing/2014/main" id="{277DB8B2-1FF9-AD82-2034-76C722C70DC8}"/>
                  </a:ext>
                </a:extLst>
              </p:cNvPr>
              <p:cNvSpPr/>
              <p:nvPr/>
            </p:nvSpPr>
            <p:spPr>
              <a:xfrm>
                <a:off x="8424327" y="389315"/>
                <a:ext cx="2983749" cy="2977535"/>
              </a:xfrm>
              <a:custGeom>
                <a:avLst/>
                <a:gdLst>
                  <a:gd name="connsiteX0" fmla="*/ 0 w 2577604"/>
                  <a:gd name="connsiteY0" fmla="*/ 0 h 2572236"/>
                  <a:gd name="connsiteX1" fmla="*/ 2577604 w 2577604"/>
                  <a:gd name="connsiteY1" fmla="*/ 2572235 h 2572236"/>
                  <a:gd name="connsiteX2" fmla="*/ 2186404 w 2577604"/>
                  <a:gd name="connsiteY2" fmla="*/ 2572235 h 2572236"/>
                  <a:gd name="connsiteX3" fmla="*/ 2186404 w 2577604"/>
                  <a:gd name="connsiteY3" fmla="*/ 2572234 h 2572236"/>
                  <a:gd name="connsiteX4" fmla="*/ 1743066 w 2577604"/>
                  <a:gd name="connsiteY4" fmla="*/ 2572234 h 2572236"/>
                  <a:gd name="connsiteX5" fmla="*/ 1743066 w 2577604"/>
                  <a:gd name="connsiteY5" fmla="*/ 2572235 h 2572236"/>
                  <a:gd name="connsiteX6" fmla="*/ 1345851 w 2577604"/>
                  <a:gd name="connsiteY6" fmla="*/ 2572235 h 2572236"/>
                  <a:gd name="connsiteX7" fmla="*/ 1345851 w 2577604"/>
                  <a:gd name="connsiteY7" fmla="*/ 2572236 h 2572236"/>
                  <a:gd name="connsiteX8" fmla="*/ 1078555 w 2577604"/>
                  <a:gd name="connsiteY8" fmla="*/ 2572236 h 2572236"/>
                  <a:gd name="connsiteX9" fmla="*/ 1075749 w 2577604"/>
                  <a:gd name="connsiteY9" fmla="*/ 2516659 h 2572236"/>
                  <a:gd name="connsiteX10" fmla="*/ 73810 w 2577604"/>
                  <a:gd name="connsiteY10" fmla="*/ 1514719 h 2572236"/>
                  <a:gd name="connsiteX11" fmla="*/ 0 w 2577604"/>
                  <a:gd name="connsiteY11" fmla="*/ 1510992 h 2572236"/>
                  <a:gd name="connsiteX12" fmla="*/ 0 w 2577604"/>
                  <a:gd name="connsiteY12" fmla="*/ 1235270 h 2572236"/>
                  <a:gd name="connsiteX13" fmla="*/ 0 w 2577604"/>
                  <a:gd name="connsiteY13" fmla="*/ 1211104 h 2572236"/>
                  <a:gd name="connsiteX14" fmla="*/ 0 w 2577604"/>
                  <a:gd name="connsiteY14" fmla="*/ 998130 h 2572236"/>
                  <a:gd name="connsiteX15" fmla="*/ 0 w 2577604"/>
                  <a:gd name="connsiteY15" fmla="*/ 828762 h 2572236"/>
                  <a:gd name="connsiteX16" fmla="*/ 0 w 2577604"/>
                  <a:gd name="connsiteY16" fmla="*/ 376267 h 2572236"/>
                  <a:gd name="connsiteX17" fmla="*/ 0 w 2577604"/>
                  <a:gd name="connsiteY17" fmla="*/ 142682 h 2572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577604" h="2572236">
                    <a:moveTo>
                      <a:pt x="0" y="0"/>
                    </a:moveTo>
                    <a:cubicBezTo>
                      <a:pt x="1423572" y="0"/>
                      <a:pt x="2577604" y="1151629"/>
                      <a:pt x="2577604" y="2572235"/>
                    </a:cubicBezTo>
                    <a:lnTo>
                      <a:pt x="2186404" y="2572235"/>
                    </a:lnTo>
                    <a:lnTo>
                      <a:pt x="2186404" y="2572234"/>
                    </a:lnTo>
                    <a:lnTo>
                      <a:pt x="1743066" y="2572234"/>
                    </a:lnTo>
                    <a:lnTo>
                      <a:pt x="1743066" y="2572235"/>
                    </a:lnTo>
                    <a:lnTo>
                      <a:pt x="1345851" y="2572235"/>
                    </a:lnTo>
                    <a:lnTo>
                      <a:pt x="1345851" y="2572236"/>
                    </a:lnTo>
                    <a:lnTo>
                      <a:pt x="1078555" y="2572236"/>
                    </a:lnTo>
                    <a:lnTo>
                      <a:pt x="1075749" y="2516659"/>
                    </a:lnTo>
                    <a:cubicBezTo>
                      <a:pt x="1022097" y="1988364"/>
                      <a:pt x="602104" y="1568371"/>
                      <a:pt x="73810" y="1514719"/>
                    </a:cubicBezTo>
                    <a:lnTo>
                      <a:pt x="0" y="1510992"/>
                    </a:lnTo>
                    <a:lnTo>
                      <a:pt x="0" y="1235270"/>
                    </a:lnTo>
                    <a:lnTo>
                      <a:pt x="0" y="1211104"/>
                    </a:lnTo>
                    <a:lnTo>
                      <a:pt x="0" y="998130"/>
                    </a:lnTo>
                    <a:lnTo>
                      <a:pt x="0" y="828762"/>
                    </a:lnTo>
                    <a:lnTo>
                      <a:pt x="0" y="376267"/>
                    </a:lnTo>
                    <a:lnTo>
                      <a:pt x="0" y="14268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rIns="72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22" name="Freeform 21">
                <a:extLst>
                  <a:ext uri="{FF2B5EF4-FFF2-40B4-BE49-F238E27FC236}">
                    <a16:creationId xmlns:a16="http://schemas.microsoft.com/office/drawing/2014/main" id="{4A8A410F-6328-4587-5699-EEB3B46E2480}"/>
                  </a:ext>
                </a:extLst>
              </p:cNvPr>
              <p:cNvSpPr/>
              <p:nvPr/>
            </p:nvSpPr>
            <p:spPr>
              <a:xfrm>
                <a:off x="8424327" y="3489415"/>
                <a:ext cx="2981618" cy="2977539"/>
              </a:xfrm>
              <a:custGeom>
                <a:avLst/>
                <a:gdLst>
                  <a:gd name="connsiteX0" fmla="*/ 1574207 w 2575763"/>
                  <a:gd name="connsiteY0" fmla="*/ 0 h 2572239"/>
                  <a:gd name="connsiteX1" fmla="*/ 2336003 w 2575763"/>
                  <a:gd name="connsiteY1" fmla="*/ 0 h 2572239"/>
                  <a:gd name="connsiteX2" fmla="*/ 2336003 w 2575763"/>
                  <a:gd name="connsiteY2" fmla="*/ 4 h 2572239"/>
                  <a:gd name="connsiteX3" fmla="*/ 2575763 w 2575763"/>
                  <a:gd name="connsiteY3" fmla="*/ 4 h 2572239"/>
                  <a:gd name="connsiteX4" fmla="*/ 1 w 2575763"/>
                  <a:gd name="connsiteY4" fmla="*/ 2572239 h 2572239"/>
                  <a:gd name="connsiteX5" fmla="*/ 1 w 2575763"/>
                  <a:gd name="connsiteY5" fmla="*/ 2219561 h 2572239"/>
                  <a:gd name="connsiteX6" fmla="*/ 0 w 2575763"/>
                  <a:gd name="connsiteY6" fmla="*/ 2219561 h 2572239"/>
                  <a:gd name="connsiteX7" fmla="*/ 0 w 2575763"/>
                  <a:gd name="connsiteY7" fmla="*/ 1256889 h 2572239"/>
                  <a:gd name="connsiteX8" fmla="*/ 1 w 2575763"/>
                  <a:gd name="connsiteY8" fmla="*/ 1256889 h 2572239"/>
                  <a:gd name="connsiteX9" fmla="*/ 1 w 2575763"/>
                  <a:gd name="connsiteY9" fmla="*/ 1073748 h 2572239"/>
                  <a:gd name="connsiteX10" fmla="*/ 73811 w 2575763"/>
                  <a:gd name="connsiteY10" fmla="*/ 1070021 h 2572239"/>
                  <a:gd name="connsiteX11" fmla="*/ 1075749 w 2575763"/>
                  <a:gd name="connsiteY11" fmla="*/ 68082 h 2572239"/>
                  <a:gd name="connsiteX12" fmla="*/ 1079187 w 2575763"/>
                  <a:gd name="connsiteY12" fmla="*/ 3 h 2572239"/>
                  <a:gd name="connsiteX13" fmla="*/ 1345853 w 2575763"/>
                  <a:gd name="connsiteY13" fmla="*/ 3 h 2572239"/>
                  <a:gd name="connsiteX14" fmla="*/ 1345853 w 2575763"/>
                  <a:gd name="connsiteY14" fmla="*/ 4 h 2572239"/>
                  <a:gd name="connsiteX15" fmla="*/ 1574207 w 2575763"/>
                  <a:gd name="connsiteY15" fmla="*/ 4 h 2572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575763" h="2572239">
                    <a:moveTo>
                      <a:pt x="1574207" y="0"/>
                    </a:moveTo>
                    <a:lnTo>
                      <a:pt x="2336003" y="0"/>
                    </a:lnTo>
                    <a:lnTo>
                      <a:pt x="2336003" y="4"/>
                    </a:lnTo>
                    <a:lnTo>
                      <a:pt x="2575763" y="4"/>
                    </a:lnTo>
                    <a:cubicBezTo>
                      <a:pt x="2575763" y="1420611"/>
                      <a:pt x="1422555" y="2572239"/>
                      <a:pt x="1" y="2572239"/>
                    </a:cubicBezTo>
                    <a:lnTo>
                      <a:pt x="1" y="2219561"/>
                    </a:lnTo>
                    <a:lnTo>
                      <a:pt x="0" y="2219561"/>
                    </a:lnTo>
                    <a:lnTo>
                      <a:pt x="0" y="1256889"/>
                    </a:lnTo>
                    <a:lnTo>
                      <a:pt x="1" y="1256889"/>
                    </a:lnTo>
                    <a:lnTo>
                      <a:pt x="1" y="1073748"/>
                    </a:lnTo>
                    <a:lnTo>
                      <a:pt x="73811" y="1070021"/>
                    </a:lnTo>
                    <a:cubicBezTo>
                      <a:pt x="602105" y="1016370"/>
                      <a:pt x="1022097" y="596376"/>
                      <a:pt x="1075749" y="68082"/>
                    </a:cubicBezTo>
                    <a:lnTo>
                      <a:pt x="1079187" y="3"/>
                    </a:lnTo>
                    <a:lnTo>
                      <a:pt x="1345853" y="3"/>
                    </a:lnTo>
                    <a:lnTo>
                      <a:pt x="1345853" y="4"/>
                    </a:lnTo>
                    <a:lnTo>
                      <a:pt x="1574207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rIns="72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23" name="Freeform 22">
                <a:extLst>
                  <a:ext uri="{FF2B5EF4-FFF2-40B4-BE49-F238E27FC236}">
                    <a16:creationId xmlns:a16="http://schemas.microsoft.com/office/drawing/2014/main" id="{3442245C-5127-5FED-1A58-C898F22B1057}"/>
                  </a:ext>
                </a:extLst>
              </p:cNvPr>
              <p:cNvSpPr/>
              <p:nvPr/>
            </p:nvSpPr>
            <p:spPr>
              <a:xfrm>
                <a:off x="5345292" y="3489416"/>
                <a:ext cx="2971652" cy="2979270"/>
              </a:xfrm>
              <a:custGeom>
                <a:avLst/>
                <a:gdLst>
                  <a:gd name="connsiteX0" fmla="*/ 239097 w 2567154"/>
                  <a:gd name="connsiteY0" fmla="*/ 0 h 2573735"/>
                  <a:gd name="connsiteX1" fmla="*/ 1046842 w 2567154"/>
                  <a:gd name="connsiteY1" fmla="*/ 0 h 2573735"/>
                  <a:gd name="connsiteX2" fmla="*/ 1046842 w 2567154"/>
                  <a:gd name="connsiteY2" fmla="*/ 1 h 2573735"/>
                  <a:gd name="connsiteX3" fmla="*/ 1234354 w 2567154"/>
                  <a:gd name="connsiteY3" fmla="*/ 1 h 2573735"/>
                  <a:gd name="connsiteX4" fmla="*/ 1234354 w 2567154"/>
                  <a:gd name="connsiteY4" fmla="*/ 4 h 2573735"/>
                  <a:gd name="connsiteX5" fmla="*/ 1498815 w 2567154"/>
                  <a:gd name="connsiteY5" fmla="*/ 4 h 2573735"/>
                  <a:gd name="connsiteX6" fmla="*/ 1502253 w 2567154"/>
                  <a:gd name="connsiteY6" fmla="*/ 68081 h 2573735"/>
                  <a:gd name="connsiteX7" fmla="*/ 2504192 w 2567154"/>
                  <a:gd name="connsiteY7" fmla="*/ 1070020 h 2573735"/>
                  <a:gd name="connsiteX8" fmla="*/ 2565992 w 2567154"/>
                  <a:gd name="connsiteY8" fmla="*/ 1073141 h 2573735"/>
                  <a:gd name="connsiteX9" fmla="*/ 2565992 w 2567154"/>
                  <a:gd name="connsiteY9" fmla="*/ 1089677 h 2573735"/>
                  <a:gd name="connsiteX10" fmla="*/ 2567154 w 2567154"/>
                  <a:gd name="connsiteY10" fmla="*/ 1089677 h 2573735"/>
                  <a:gd name="connsiteX11" fmla="*/ 2567154 w 2567154"/>
                  <a:gd name="connsiteY11" fmla="*/ 2573735 h 2573735"/>
                  <a:gd name="connsiteX12" fmla="*/ 2307528 w 2567154"/>
                  <a:gd name="connsiteY12" fmla="*/ 2560606 h 2573735"/>
                  <a:gd name="connsiteX13" fmla="*/ 0 w 2567154"/>
                  <a:gd name="connsiteY13" fmla="*/ 1 h 2573735"/>
                  <a:gd name="connsiteX14" fmla="*/ 239097 w 2567154"/>
                  <a:gd name="connsiteY14" fmla="*/ 1 h 2573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567154" h="2573735">
                    <a:moveTo>
                      <a:pt x="239097" y="0"/>
                    </a:moveTo>
                    <a:lnTo>
                      <a:pt x="1046842" y="0"/>
                    </a:lnTo>
                    <a:lnTo>
                      <a:pt x="1046842" y="1"/>
                    </a:lnTo>
                    <a:lnTo>
                      <a:pt x="1234354" y="1"/>
                    </a:lnTo>
                    <a:lnTo>
                      <a:pt x="1234354" y="4"/>
                    </a:lnTo>
                    <a:lnTo>
                      <a:pt x="1498815" y="4"/>
                    </a:lnTo>
                    <a:lnTo>
                      <a:pt x="1502253" y="68081"/>
                    </a:lnTo>
                    <a:cubicBezTo>
                      <a:pt x="1555904" y="596375"/>
                      <a:pt x="1975897" y="1016369"/>
                      <a:pt x="2504192" y="1070020"/>
                    </a:cubicBezTo>
                    <a:lnTo>
                      <a:pt x="2565992" y="1073141"/>
                    </a:lnTo>
                    <a:lnTo>
                      <a:pt x="2565992" y="1089677"/>
                    </a:lnTo>
                    <a:lnTo>
                      <a:pt x="2567154" y="1089677"/>
                    </a:lnTo>
                    <a:lnTo>
                      <a:pt x="2567154" y="2573735"/>
                    </a:lnTo>
                    <a:lnTo>
                      <a:pt x="2307528" y="2560606"/>
                    </a:lnTo>
                    <a:cubicBezTo>
                      <a:pt x="1011424" y="2428796"/>
                      <a:pt x="0" y="1332678"/>
                      <a:pt x="0" y="1"/>
                    </a:cubicBezTo>
                    <a:lnTo>
                      <a:pt x="239097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rIns="72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24459DA0-85C7-D5F8-A749-238285BECF6B}"/>
                  </a:ext>
                </a:extLst>
              </p:cNvPr>
              <p:cNvGrpSpPr/>
              <p:nvPr/>
            </p:nvGrpSpPr>
            <p:grpSpPr>
              <a:xfrm>
                <a:off x="10038811" y="3114412"/>
                <a:ext cx="618056" cy="618056"/>
                <a:chOff x="12264617" y="3634638"/>
                <a:chExt cx="533927" cy="533927"/>
              </a:xfrm>
            </p:grpSpPr>
            <p:sp>
              <p:nvSpPr>
                <p:cNvPr id="51" name="Oval 50">
                  <a:extLst>
                    <a:ext uri="{FF2B5EF4-FFF2-40B4-BE49-F238E27FC236}">
                      <a16:creationId xmlns:a16="http://schemas.microsoft.com/office/drawing/2014/main" id="{C05FB97B-CC93-EA0B-8108-0D8C0AFBF5B8}"/>
                    </a:ext>
                  </a:extLst>
                </p:cNvPr>
                <p:cNvSpPr/>
                <p:nvPr/>
              </p:nvSpPr>
              <p:spPr>
                <a:xfrm>
                  <a:off x="12264617" y="3634638"/>
                  <a:ext cx="533927" cy="533927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10000"/>
                    </a:lnSpc>
                    <a:spcBef>
                      <a:spcPts val="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Poppins-Regular"/>
                    <a:ea typeface="+mn-ea"/>
                    <a:cs typeface="+mn-cs"/>
                  </a:endParaRPr>
                </a:p>
              </p:txBody>
            </p:sp>
            <p:sp>
              <p:nvSpPr>
                <p:cNvPr id="52" name="L-Shape 24">
                  <a:extLst>
                    <a:ext uri="{FF2B5EF4-FFF2-40B4-BE49-F238E27FC236}">
                      <a16:creationId xmlns:a16="http://schemas.microsoft.com/office/drawing/2014/main" id="{B15286AC-F190-1EE3-26AD-3AC2D2BEEA93}"/>
                    </a:ext>
                  </a:extLst>
                </p:cNvPr>
                <p:cNvSpPr/>
                <p:nvPr/>
              </p:nvSpPr>
              <p:spPr>
                <a:xfrm rot="2700000" flipH="1">
                  <a:off x="12439126" y="3774247"/>
                  <a:ext cx="184909" cy="184909"/>
                </a:xfrm>
                <a:prstGeom prst="corner">
                  <a:avLst>
                    <a:gd name="adj1" fmla="val 17364"/>
                    <a:gd name="adj2" fmla="val 17364"/>
                  </a:avLst>
                </a:prstGeom>
                <a:solidFill>
                  <a:schemeClr val="bg2">
                    <a:lumMod val="75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Poppins" pitchFamily="2" charset="77"/>
                    <a:ea typeface="+mn-ea"/>
                    <a:cs typeface="Poppins" pitchFamily="2" charset="77"/>
                  </a:endParaRPr>
                </a:p>
              </p:txBody>
            </p:sp>
          </p:grp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5D041CBC-188F-498C-20A3-7F68B749A59D}"/>
                  </a:ext>
                </a:extLst>
              </p:cNvPr>
              <p:cNvSpPr txBox="1"/>
              <p:nvPr/>
            </p:nvSpPr>
            <p:spPr>
              <a:xfrm rot="18864559">
                <a:off x="6165332" y="1930033"/>
                <a:ext cx="2108973" cy="583264"/>
              </a:xfrm>
              <a:prstGeom prst="rect">
                <a:avLst/>
              </a:prstGeom>
              <a:noFill/>
            </p:spPr>
            <p:txBody>
              <a:bodyPr wrap="none" rtlCol="0" anchor="ctr">
                <a:prstTxWarp prst="textArchUp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1" i="0" u="none" strike="noStrike" kern="0" cap="none" spc="0" normalizeH="0" baseline="0" noProof="0">
                    <a:ln>
                      <a:noFill/>
                    </a:ln>
                    <a:solidFill>
                      <a:srgbClr val="F5F5F5">
                        <a:lumMod val="75000"/>
                      </a:srgbClr>
                    </a:solidFill>
                    <a:effectLst/>
                    <a:uLnTx/>
                    <a:uFillTx/>
                    <a:latin typeface="Poppins" pitchFamily="2" charset="77"/>
                    <a:ea typeface="+mn-ea"/>
                    <a:cs typeface="Poppins" pitchFamily="2" charset="77"/>
                  </a:rPr>
                  <a:t>Audience</a:t>
                </a:r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89545C98-CC64-D7A6-C253-754574318E12}"/>
                  </a:ext>
                </a:extLst>
              </p:cNvPr>
              <p:cNvSpPr/>
              <p:nvPr/>
            </p:nvSpPr>
            <p:spPr>
              <a:xfrm rot="2870013">
                <a:off x="8365533" y="1850059"/>
                <a:ext cx="2182239" cy="583264"/>
              </a:xfrm>
              <a:prstGeom prst="rect">
                <a:avLst/>
              </a:prstGeom>
            </p:spPr>
            <p:txBody>
              <a:bodyPr wrap="none" anchor="ctr">
                <a:prstTxWarp prst="textArchUp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1" i="0" u="none" strike="noStrike" kern="0" cap="none" spc="0" normalizeH="0" baseline="0" noProof="0">
                    <a:ln>
                      <a:noFill/>
                    </a:ln>
                    <a:solidFill>
                      <a:srgbClr val="F5F5F5">
                        <a:lumMod val="75000"/>
                      </a:srgbClr>
                    </a:solidFill>
                    <a:effectLst/>
                    <a:uLnTx/>
                    <a:uFillTx/>
                    <a:latin typeface="Poppins" pitchFamily="2" charset="77"/>
                    <a:ea typeface="+mn-ea"/>
                    <a:cs typeface="Poppins" pitchFamily="2" charset="77"/>
                  </a:rPr>
                  <a:t>Allocation</a:t>
                </a: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1A52DE34-6680-7802-F815-A0134B6FD1B2}"/>
                  </a:ext>
                </a:extLst>
              </p:cNvPr>
              <p:cNvSpPr/>
              <p:nvPr/>
            </p:nvSpPr>
            <p:spPr>
              <a:xfrm rot="18914344">
                <a:off x="8391559" y="4040115"/>
                <a:ext cx="2173304" cy="1018669"/>
              </a:xfrm>
              <a:prstGeom prst="rect">
                <a:avLst/>
              </a:prstGeom>
            </p:spPr>
            <p:txBody>
              <a:bodyPr wrap="none" anchor="ctr">
                <a:prstTxWarp prst="textArchDown">
                  <a:avLst>
                    <a:gd name="adj" fmla="val 976732"/>
                  </a:avLst>
                </a:prstTxWarp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1" i="0" u="none" strike="noStrike" kern="0" cap="none" spc="0" normalizeH="0" baseline="0" noProof="0">
                    <a:ln>
                      <a:noFill/>
                    </a:ln>
                    <a:solidFill>
                      <a:srgbClr val="F5F5F5">
                        <a:lumMod val="75000"/>
                      </a:srgbClr>
                    </a:solidFill>
                    <a:effectLst/>
                    <a:uLnTx/>
                    <a:uFillTx/>
                    <a:latin typeface="Poppins" pitchFamily="2" charset="77"/>
                    <a:ea typeface="+mn-ea"/>
                    <a:cs typeface="Poppins" pitchFamily="2" charset="77"/>
                  </a:rPr>
                  <a:t>Activation</a:t>
                </a:r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5B2724D8-6C06-9B7A-98D1-F49BAC6678EB}"/>
                  </a:ext>
                </a:extLst>
              </p:cNvPr>
              <p:cNvSpPr/>
              <p:nvPr/>
            </p:nvSpPr>
            <p:spPr>
              <a:xfrm rot="2812719">
                <a:off x="6020890" y="4390819"/>
                <a:ext cx="2182239" cy="583264"/>
              </a:xfrm>
              <a:prstGeom prst="rect">
                <a:avLst/>
              </a:prstGeom>
            </p:spPr>
            <p:txBody>
              <a:bodyPr wrap="none" anchor="ctr">
                <a:prstTxWarp prst="textArchDown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1" i="0" u="none" strike="noStrike" kern="0" cap="none" spc="0" normalizeH="0" baseline="0" noProof="0">
                    <a:ln>
                      <a:noFill/>
                    </a:ln>
                    <a:solidFill>
                      <a:srgbClr val="F5F5F5">
                        <a:lumMod val="75000"/>
                      </a:srgbClr>
                    </a:solidFill>
                    <a:effectLst/>
                    <a:uLnTx/>
                    <a:uFillTx/>
                    <a:latin typeface="Poppins" pitchFamily="2" charset="77"/>
                    <a:ea typeface="+mn-ea"/>
                    <a:cs typeface="Poppins" pitchFamily="2" charset="77"/>
                  </a:rPr>
                  <a:t>Attribution</a:t>
                </a:r>
              </a:p>
            </p:txBody>
          </p: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75D5D25B-99CE-332E-A810-D64A7EA8F5C6}"/>
                  </a:ext>
                </a:extLst>
              </p:cNvPr>
              <p:cNvGrpSpPr/>
              <p:nvPr/>
            </p:nvGrpSpPr>
            <p:grpSpPr>
              <a:xfrm>
                <a:off x="8076720" y="1081427"/>
                <a:ext cx="618056" cy="618056"/>
                <a:chOff x="12264617" y="1548657"/>
                <a:chExt cx="533927" cy="533927"/>
              </a:xfrm>
            </p:grpSpPr>
            <p:sp>
              <p:nvSpPr>
                <p:cNvPr id="47" name="Oval 46">
                  <a:extLst>
                    <a:ext uri="{FF2B5EF4-FFF2-40B4-BE49-F238E27FC236}">
                      <a16:creationId xmlns:a16="http://schemas.microsoft.com/office/drawing/2014/main" id="{82F1450E-AB51-630D-5524-E477A90EAFDC}"/>
                    </a:ext>
                  </a:extLst>
                </p:cNvPr>
                <p:cNvSpPr/>
                <p:nvPr/>
              </p:nvSpPr>
              <p:spPr>
                <a:xfrm>
                  <a:off x="12264617" y="1548657"/>
                  <a:ext cx="533927" cy="533927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10000"/>
                    </a:lnSpc>
                    <a:spcBef>
                      <a:spcPts val="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Poppins-Regular"/>
                    <a:ea typeface="+mn-ea"/>
                    <a:cs typeface="+mn-cs"/>
                  </a:endParaRPr>
                </a:p>
              </p:txBody>
            </p:sp>
            <p:grpSp>
              <p:nvGrpSpPr>
                <p:cNvPr id="48" name="Group 47">
                  <a:extLst>
                    <a:ext uri="{FF2B5EF4-FFF2-40B4-BE49-F238E27FC236}">
                      <a16:creationId xmlns:a16="http://schemas.microsoft.com/office/drawing/2014/main" id="{AD0D39D2-6112-690C-8F75-512E57812543}"/>
                    </a:ext>
                  </a:extLst>
                </p:cNvPr>
                <p:cNvGrpSpPr/>
                <p:nvPr/>
              </p:nvGrpSpPr>
              <p:grpSpPr>
                <a:xfrm>
                  <a:off x="12398632" y="1657567"/>
                  <a:ext cx="265896" cy="316107"/>
                  <a:chOff x="5953896" y="907548"/>
                  <a:chExt cx="397410" cy="472458"/>
                </a:xfrm>
                <a:solidFill>
                  <a:schemeClr val="tx1"/>
                </a:solidFill>
              </p:grpSpPr>
              <p:sp>
                <p:nvSpPr>
                  <p:cNvPr id="49" name="L-Shape 3">
                    <a:extLst>
                      <a:ext uri="{FF2B5EF4-FFF2-40B4-BE49-F238E27FC236}">
                        <a16:creationId xmlns:a16="http://schemas.microsoft.com/office/drawing/2014/main" id="{40D77181-04CA-A30B-8768-7DD74912D0CC}"/>
                      </a:ext>
                    </a:extLst>
                  </p:cNvPr>
                  <p:cNvSpPr/>
                  <p:nvPr/>
                </p:nvSpPr>
                <p:spPr>
                  <a:xfrm rot="18763950" flipH="1">
                    <a:off x="5953896" y="907548"/>
                    <a:ext cx="232873" cy="232873"/>
                  </a:xfrm>
                  <a:prstGeom prst="corner">
                    <a:avLst>
                      <a:gd name="adj1" fmla="val 17364"/>
                      <a:gd name="adj2" fmla="val 17364"/>
                    </a:avLst>
                  </a:prstGeom>
                  <a:solidFill>
                    <a:schemeClr val="bg2">
                      <a:lumMod val="75000"/>
                    </a:scheme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Poppins" pitchFamily="2" charset="77"/>
                      <a:ea typeface="+mn-ea"/>
                      <a:cs typeface="Poppins" pitchFamily="2" charset="77"/>
                    </a:endParaRPr>
                  </a:p>
                </p:txBody>
              </p:sp>
              <p:sp>
                <p:nvSpPr>
                  <p:cNvPr id="50" name="L-Shape 39">
                    <a:extLst>
                      <a:ext uri="{FF2B5EF4-FFF2-40B4-BE49-F238E27FC236}">
                        <a16:creationId xmlns:a16="http://schemas.microsoft.com/office/drawing/2014/main" id="{54F615E1-3B4D-EE0F-20CC-1015B19B283B}"/>
                      </a:ext>
                    </a:extLst>
                  </p:cNvPr>
                  <p:cNvSpPr/>
                  <p:nvPr/>
                </p:nvSpPr>
                <p:spPr>
                  <a:xfrm rot="2836050">
                    <a:off x="6118432" y="1147132"/>
                    <a:ext cx="232875" cy="232873"/>
                  </a:xfrm>
                  <a:prstGeom prst="corner">
                    <a:avLst>
                      <a:gd name="adj1" fmla="val 17364"/>
                      <a:gd name="adj2" fmla="val 17364"/>
                    </a:avLst>
                  </a:prstGeom>
                  <a:solidFill>
                    <a:schemeClr val="bg2">
                      <a:lumMod val="75000"/>
                    </a:scheme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Poppins" pitchFamily="2" charset="77"/>
                      <a:ea typeface="+mn-ea"/>
                      <a:cs typeface="Poppins" pitchFamily="2" charset="77"/>
                    </a:endParaRPr>
                  </a:p>
                </p:txBody>
              </p:sp>
            </p:grpSp>
          </p:grpSp>
          <p:sp>
            <p:nvSpPr>
              <p:cNvPr id="30" name="Freeform 29">
                <a:extLst>
                  <a:ext uri="{FF2B5EF4-FFF2-40B4-BE49-F238E27FC236}">
                    <a16:creationId xmlns:a16="http://schemas.microsoft.com/office/drawing/2014/main" id="{7B2F954F-5791-477E-9658-876A0A074D28}"/>
                  </a:ext>
                </a:extLst>
              </p:cNvPr>
              <p:cNvSpPr/>
              <p:nvPr/>
            </p:nvSpPr>
            <p:spPr>
              <a:xfrm>
                <a:off x="5345289" y="389315"/>
                <a:ext cx="2979005" cy="2977534"/>
              </a:xfrm>
              <a:custGeom>
                <a:avLst/>
                <a:gdLst>
                  <a:gd name="connsiteX0" fmla="*/ 2572233 w 2573506"/>
                  <a:gd name="connsiteY0" fmla="*/ 0 h 2572235"/>
                  <a:gd name="connsiteX1" fmla="*/ 2572233 w 2573506"/>
                  <a:gd name="connsiteY1" fmla="*/ 142684 h 2572235"/>
                  <a:gd name="connsiteX2" fmla="*/ 2573506 w 2573506"/>
                  <a:gd name="connsiteY2" fmla="*/ 142684 h 2572235"/>
                  <a:gd name="connsiteX3" fmla="*/ 2573506 w 2573506"/>
                  <a:gd name="connsiteY3" fmla="*/ 238705 h 2572235"/>
                  <a:gd name="connsiteX4" fmla="*/ 2367556 w 2573506"/>
                  <a:gd name="connsiteY4" fmla="*/ 249105 h 2572235"/>
                  <a:gd name="connsiteX5" fmla="*/ 237850 w 2573506"/>
                  <a:gd name="connsiteY5" fmla="*/ 2378811 h 2572235"/>
                  <a:gd name="connsiteX6" fmla="*/ 228083 w 2573506"/>
                  <a:gd name="connsiteY6" fmla="*/ 2572235 h 2572235"/>
                  <a:gd name="connsiteX7" fmla="*/ 154670 w 2573506"/>
                  <a:gd name="connsiteY7" fmla="*/ 2572235 h 2572235"/>
                  <a:gd name="connsiteX8" fmla="*/ 0 w 2573506"/>
                  <a:gd name="connsiteY8" fmla="*/ 2572235 h 2572235"/>
                  <a:gd name="connsiteX9" fmla="*/ 2572233 w 2573506"/>
                  <a:gd name="connsiteY9" fmla="*/ 0 h 2572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73506" h="2572235">
                    <a:moveTo>
                      <a:pt x="2572233" y="0"/>
                    </a:moveTo>
                    <a:lnTo>
                      <a:pt x="2572233" y="142684"/>
                    </a:lnTo>
                    <a:lnTo>
                      <a:pt x="2573506" y="142684"/>
                    </a:lnTo>
                    <a:lnTo>
                      <a:pt x="2573506" y="238705"/>
                    </a:lnTo>
                    <a:lnTo>
                      <a:pt x="2367556" y="249105"/>
                    </a:lnTo>
                    <a:cubicBezTo>
                      <a:pt x="1244622" y="363145"/>
                      <a:pt x="351890" y="1255877"/>
                      <a:pt x="237850" y="2378811"/>
                    </a:cubicBezTo>
                    <a:lnTo>
                      <a:pt x="228083" y="2572235"/>
                    </a:lnTo>
                    <a:lnTo>
                      <a:pt x="154670" y="2572235"/>
                    </a:lnTo>
                    <a:lnTo>
                      <a:pt x="0" y="2572235"/>
                    </a:lnTo>
                    <a:cubicBezTo>
                      <a:pt x="0" y="1151629"/>
                      <a:pt x="1151628" y="0"/>
                      <a:pt x="2572233" y="0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rIns="72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31" name="Freeform 30">
                <a:extLst>
                  <a:ext uri="{FF2B5EF4-FFF2-40B4-BE49-F238E27FC236}">
                    <a16:creationId xmlns:a16="http://schemas.microsoft.com/office/drawing/2014/main" id="{6A6534C9-7AEF-FB00-ED33-BE8E9A15A6BA}"/>
                  </a:ext>
                </a:extLst>
              </p:cNvPr>
              <p:cNvSpPr/>
              <p:nvPr/>
            </p:nvSpPr>
            <p:spPr>
              <a:xfrm>
                <a:off x="8424327" y="389316"/>
                <a:ext cx="2983749" cy="2977534"/>
              </a:xfrm>
              <a:custGeom>
                <a:avLst/>
                <a:gdLst>
                  <a:gd name="connsiteX0" fmla="*/ 0 w 2577604"/>
                  <a:gd name="connsiteY0" fmla="*/ 0 h 2572235"/>
                  <a:gd name="connsiteX1" fmla="*/ 2577604 w 2577604"/>
                  <a:gd name="connsiteY1" fmla="*/ 2572235 h 2572235"/>
                  <a:gd name="connsiteX2" fmla="*/ 2335011 w 2577604"/>
                  <a:gd name="connsiteY2" fmla="*/ 2572235 h 2572235"/>
                  <a:gd name="connsiteX3" fmla="*/ 2325244 w 2577604"/>
                  <a:gd name="connsiteY3" fmla="*/ 2378810 h 2572235"/>
                  <a:gd name="connsiteX4" fmla="*/ 195538 w 2577604"/>
                  <a:gd name="connsiteY4" fmla="*/ 249104 h 2572235"/>
                  <a:gd name="connsiteX5" fmla="*/ 0 w 2577604"/>
                  <a:gd name="connsiteY5" fmla="*/ 239230 h 2572235"/>
                  <a:gd name="connsiteX6" fmla="*/ 0 w 2577604"/>
                  <a:gd name="connsiteY6" fmla="*/ 142682 h 2572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77604" h="2572235">
                    <a:moveTo>
                      <a:pt x="0" y="0"/>
                    </a:moveTo>
                    <a:cubicBezTo>
                      <a:pt x="1423572" y="0"/>
                      <a:pt x="2577604" y="1151629"/>
                      <a:pt x="2577604" y="2572235"/>
                    </a:cubicBezTo>
                    <a:lnTo>
                      <a:pt x="2335011" y="2572235"/>
                    </a:lnTo>
                    <a:lnTo>
                      <a:pt x="2325244" y="2378810"/>
                    </a:lnTo>
                    <a:cubicBezTo>
                      <a:pt x="2211204" y="1255876"/>
                      <a:pt x="1318471" y="363144"/>
                      <a:pt x="195538" y="249104"/>
                    </a:cubicBezTo>
                    <a:lnTo>
                      <a:pt x="0" y="239230"/>
                    </a:lnTo>
                    <a:lnTo>
                      <a:pt x="0" y="142682"/>
                    </a:ln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rIns="72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32" name="Freeform 31">
                <a:extLst>
                  <a:ext uri="{FF2B5EF4-FFF2-40B4-BE49-F238E27FC236}">
                    <a16:creationId xmlns:a16="http://schemas.microsoft.com/office/drawing/2014/main" id="{96EF2B60-7873-2198-35E7-08B3CFAE4208}"/>
                  </a:ext>
                </a:extLst>
              </p:cNvPr>
              <p:cNvSpPr/>
              <p:nvPr/>
            </p:nvSpPr>
            <p:spPr>
              <a:xfrm>
                <a:off x="8424329" y="3489415"/>
                <a:ext cx="2981616" cy="2977539"/>
              </a:xfrm>
              <a:custGeom>
                <a:avLst/>
                <a:gdLst>
                  <a:gd name="connsiteX0" fmla="*/ 2334766 w 2575762"/>
                  <a:gd name="connsiteY0" fmla="*/ 0 h 2572239"/>
                  <a:gd name="connsiteX1" fmla="*/ 2336002 w 2575762"/>
                  <a:gd name="connsiteY1" fmla="*/ 0 h 2572239"/>
                  <a:gd name="connsiteX2" fmla="*/ 2336002 w 2575762"/>
                  <a:gd name="connsiteY2" fmla="*/ 4 h 2572239"/>
                  <a:gd name="connsiteX3" fmla="*/ 2575762 w 2575762"/>
                  <a:gd name="connsiteY3" fmla="*/ 4 h 2572239"/>
                  <a:gd name="connsiteX4" fmla="*/ 0 w 2575762"/>
                  <a:gd name="connsiteY4" fmla="*/ 2572239 h 2572239"/>
                  <a:gd name="connsiteX5" fmla="*/ 0 w 2575762"/>
                  <a:gd name="connsiteY5" fmla="*/ 2328177 h 2572239"/>
                  <a:gd name="connsiteX6" fmla="*/ 195537 w 2575762"/>
                  <a:gd name="connsiteY6" fmla="*/ 2318304 h 2572239"/>
                  <a:gd name="connsiteX7" fmla="*/ 2325243 w 2575762"/>
                  <a:gd name="connsiteY7" fmla="*/ 188598 h 2572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75762" h="2572239">
                    <a:moveTo>
                      <a:pt x="2334766" y="0"/>
                    </a:moveTo>
                    <a:lnTo>
                      <a:pt x="2336002" y="0"/>
                    </a:lnTo>
                    <a:lnTo>
                      <a:pt x="2336002" y="4"/>
                    </a:lnTo>
                    <a:lnTo>
                      <a:pt x="2575762" y="4"/>
                    </a:lnTo>
                    <a:cubicBezTo>
                      <a:pt x="2575762" y="1420611"/>
                      <a:pt x="1422554" y="2572239"/>
                      <a:pt x="0" y="2572239"/>
                    </a:cubicBezTo>
                    <a:lnTo>
                      <a:pt x="0" y="2328177"/>
                    </a:lnTo>
                    <a:lnTo>
                      <a:pt x="195537" y="2318304"/>
                    </a:lnTo>
                    <a:cubicBezTo>
                      <a:pt x="1318470" y="2204264"/>
                      <a:pt x="2211203" y="1311532"/>
                      <a:pt x="2325243" y="188598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rIns="72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33" name="Freeform 32">
                <a:extLst>
                  <a:ext uri="{FF2B5EF4-FFF2-40B4-BE49-F238E27FC236}">
                    <a16:creationId xmlns:a16="http://schemas.microsoft.com/office/drawing/2014/main" id="{7E3844FF-0F92-D8F7-374A-3E4F50CC8BFA}"/>
                  </a:ext>
                </a:extLst>
              </p:cNvPr>
              <p:cNvSpPr/>
              <p:nvPr/>
            </p:nvSpPr>
            <p:spPr>
              <a:xfrm>
                <a:off x="5345292" y="3489417"/>
                <a:ext cx="2971652" cy="2979269"/>
              </a:xfrm>
              <a:custGeom>
                <a:avLst/>
                <a:gdLst>
                  <a:gd name="connsiteX0" fmla="*/ 0 w 2567154"/>
                  <a:gd name="connsiteY0" fmla="*/ 0 h 2573734"/>
                  <a:gd name="connsiteX1" fmla="*/ 228323 w 2567154"/>
                  <a:gd name="connsiteY1" fmla="*/ 0 h 2573734"/>
                  <a:gd name="connsiteX2" fmla="*/ 237847 w 2567154"/>
                  <a:gd name="connsiteY2" fmla="*/ 188596 h 2573734"/>
                  <a:gd name="connsiteX3" fmla="*/ 2367553 w 2567154"/>
                  <a:gd name="connsiteY3" fmla="*/ 2318302 h 2573734"/>
                  <a:gd name="connsiteX4" fmla="*/ 2567154 w 2567154"/>
                  <a:gd name="connsiteY4" fmla="*/ 2328381 h 2573734"/>
                  <a:gd name="connsiteX5" fmla="*/ 2567154 w 2567154"/>
                  <a:gd name="connsiteY5" fmla="*/ 2573734 h 2573734"/>
                  <a:gd name="connsiteX6" fmla="*/ 2307528 w 2567154"/>
                  <a:gd name="connsiteY6" fmla="*/ 2560605 h 2573734"/>
                  <a:gd name="connsiteX7" fmla="*/ 0 w 2567154"/>
                  <a:gd name="connsiteY7" fmla="*/ 0 h 2573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67154" h="2573734">
                    <a:moveTo>
                      <a:pt x="0" y="0"/>
                    </a:moveTo>
                    <a:lnTo>
                      <a:pt x="228323" y="0"/>
                    </a:lnTo>
                    <a:lnTo>
                      <a:pt x="237847" y="188596"/>
                    </a:lnTo>
                    <a:cubicBezTo>
                      <a:pt x="351887" y="1311530"/>
                      <a:pt x="1244619" y="2204262"/>
                      <a:pt x="2367553" y="2318302"/>
                    </a:cubicBezTo>
                    <a:lnTo>
                      <a:pt x="2567154" y="2328381"/>
                    </a:lnTo>
                    <a:lnTo>
                      <a:pt x="2567154" y="2573734"/>
                    </a:lnTo>
                    <a:lnTo>
                      <a:pt x="2307528" y="2560605"/>
                    </a:lnTo>
                    <a:cubicBezTo>
                      <a:pt x="1011424" y="2428795"/>
                      <a:pt x="0" y="1332677"/>
                      <a:pt x="0" y="0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rIns="72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B22F6817-7D79-C9AB-2FD8-B4C2333BCCA4}"/>
                  </a:ext>
                </a:extLst>
              </p:cNvPr>
              <p:cNvSpPr/>
              <p:nvPr/>
            </p:nvSpPr>
            <p:spPr>
              <a:xfrm>
                <a:off x="5987644" y="985824"/>
                <a:ext cx="719047" cy="719047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37" name="Google Shape;1138;p39">
                <a:extLst>
                  <a:ext uri="{FF2B5EF4-FFF2-40B4-BE49-F238E27FC236}">
                    <a16:creationId xmlns:a16="http://schemas.microsoft.com/office/drawing/2014/main" id="{AF988C19-359F-7A5A-0023-DDFEEC1272F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094820" y="1174417"/>
                <a:ext cx="504693" cy="3418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5" h="21600" extrusionOk="0">
                    <a:moveTo>
                      <a:pt x="10775" y="0"/>
                    </a:moveTo>
                    <a:cubicBezTo>
                      <a:pt x="8891" y="0"/>
                      <a:pt x="7365" y="2267"/>
                      <a:pt x="7365" y="5054"/>
                    </a:cubicBezTo>
                    <a:cubicBezTo>
                      <a:pt x="7365" y="7841"/>
                      <a:pt x="8891" y="10098"/>
                      <a:pt x="10775" y="10098"/>
                    </a:cubicBezTo>
                    <a:cubicBezTo>
                      <a:pt x="12659" y="10098"/>
                      <a:pt x="14185" y="7841"/>
                      <a:pt x="14185" y="5054"/>
                    </a:cubicBezTo>
                    <a:cubicBezTo>
                      <a:pt x="14185" y="2267"/>
                      <a:pt x="12659" y="0"/>
                      <a:pt x="10775" y="0"/>
                    </a:cubicBezTo>
                    <a:close/>
                    <a:moveTo>
                      <a:pt x="10775" y="920"/>
                    </a:moveTo>
                    <a:cubicBezTo>
                      <a:pt x="12316" y="920"/>
                      <a:pt x="13569" y="2774"/>
                      <a:pt x="13569" y="5054"/>
                    </a:cubicBezTo>
                    <a:cubicBezTo>
                      <a:pt x="13569" y="7334"/>
                      <a:pt x="12316" y="9179"/>
                      <a:pt x="10775" y="9179"/>
                    </a:cubicBezTo>
                    <a:cubicBezTo>
                      <a:pt x="9233" y="9179"/>
                      <a:pt x="7987" y="7334"/>
                      <a:pt x="7987" y="5054"/>
                    </a:cubicBezTo>
                    <a:cubicBezTo>
                      <a:pt x="7987" y="2774"/>
                      <a:pt x="9233" y="920"/>
                      <a:pt x="10775" y="920"/>
                    </a:cubicBezTo>
                    <a:close/>
                    <a:moveTo>
                      <a:pt x="4083" y="3907"/>
                    </a:moveTo>
                    <a:cubicBezTo>
                      <a:pt x="2817" y="3905"/>
                      <a:pt x="1790" y="5418"/>
                      <a:pt x="1789" y="7292"/>
                    </a:cubicBezTo>
                    <a:cubicBezTo>
                      <a:pt x="1788" y="9165"/>
                      <a:pt x="2810" y="10685"/>
                      <a:pt x="4077" y="10686"/>
                    </a:cubicBezTo>
                    <a:cubicBezTo>
                      <a:pt x="5344" y="10687"/>
                      <a:pt x="6371" y="9175"/>
                      <a:pt x="6372" y="7301"/>
                    </a:cubicBezTo>
                    <a:cubicBezTo>
                      <a:pt x="6372" y="7300"/>
                      <a:pt x="6372" y="7293"/>
                      <a:pt x="6372" y="7292"/>
                    </a:cubicBezTo>
                    <a:cubicBezTo>
                      <a:pt x="6370" y="5420"/>
                      <a:pt x="5348" y="3909"/>
                      <a:pt x="4083" y="3907"/>
                    </a:cubicBezTo>
                    <a:close/>
                    <a:moveTo>
                      <a:pt x="17479" y="3907"/>
                    </a:moveTo>
                    <a:cubicBezTo>
                      <a:pt x="16212" y="3907"/>
                      <a:pt x="15184" y="5418"/>
                      <a:pt x="15184" y="7292"/>
                    </a:cubicBezTo>
                    <a:cubicBezTo>
                      <a:pt x="15184" y="9165"/>
                      <a:pt x="16212" y="10686"/>
                      <a:pt x="17479" y="10686"/>
                    </a:cubicBezTo>
                    <a:cubicBezTo>
                      <a:pt x="18746" y="10686"/>
                      <a:pt x="19774" y="9165"/>
                      <a:pt x="19774" y="7292"/>
                    </a:cubicBezTo>
                    <a:cubicBezTo>
                      <a:pt x="19772" y="5417"/>
                      <a:pt x="18745" y="3908"/>
                      <a:pt x="17479" y="3907"/>
                    </a:cubicBezTo>
                    <a:close/>
                    <a:moveTo>
                      <a:pt x="4077" y="4817"/>
                    </a:moveTo>
                    <a:cubicBezTo>
                      <a:pt x="5001" y="4816"/>
                      <a:pt x="5749" y="5925"/>
                      <a:pt x="5750" y="7292"/>
                    </a:cubicBezTo>
                    <a:cubicBezTo>
                      <a:pt x="5749" y="8659"/>
                      <a:pt x="5006" y="9764"/>
                      <a:pt x="4083" y="9766"/>
                    </a:cubicBezTo>
                    <a:cubicBezTo>
                      <a:pt x="3159" y="9768"/>
                      <a:pt x="2405" y="8659"/>
                      <a:pt x="2404" y="7292"/>
                    </a:cubicBezTo>
                    <a:cubicBezTo>
                      <a:pt x="2403" y="5925"/>
                      <a:pt x="3153" y="4818"/>
                      <a:pt x="4077" y="4817"/>
                    </a:cubicBezTo>
                    <a:close/>
                    <a:moveTo>
                      <a:pt x="17479" y="4817"/>
                    </a:moveTo>
                    <a:cubicBezTo>
                      <a:pt x="18403" y="4817"/>
                      <a:pt x="19152" y="5925"/>
                      <a:pt x="19152" y="7292"/>
                    </a:cubicBezTo>
                    <a:cubicBezTo>
                      <a:pt x="19151" y="8658"/>
                      <a:pt x="18403" y="9765"/>
                      <a:pt x="17479" y="9766"/>
                    </a:cubicBezTo>
                    <a:cubicBezTo>
                      <a:pt x="16555" y="9766"/>
                      <a:pt x="15806" y="8659"/>
                      <a:pt x="15806" y="7292"/>
                    </a:cubicBezTo>
                    <a:cubicBezTo>
                      <a:pt x="15806" y="5925"/>
                      <a:pt x="16555" y="4817"/>
                      <a:pt x="17479" y="4817"/>
                    </a:cubicBezTo>
                    <a:close/>
                    <a:moveTo>
                      <a:pt x="10775" y="11246"/>
                    </a:moveTo>
                    <a:cubicBezTo>
                      <a:pt x="9400" y="11246"/>
                      <a:pt x="8026" y="11950"/>
                      <a:pt x="6916" y="13360"/>
                    </a:cubicBezTo>
                    <a:cubicBezTo>
                      <a:pt x="6174" y="12202"/>
                      <a:pt x="5143" y="11536"/>
                      <a:pt x="4064" y="11521"/>
                    </a:cubicBezTo>
                    <a:cubicBezTo>
                      <a:pt x="2059" y="11521"/>
                      <a:pt x="280" y="13959"/>
                      <a:pt x="7" y="17068"/>
                    </a:cubicBezTo>
                    <a:cubicBezTo>
                      <a:pt x="-22" y="17394"/>
                      <a:pt x="47" y="17720"/>
                      <a:pt x="193" y="17968"/>
                    </a:cubicBezTo>
                    <a:cubicBezTo>
                      <a:pt x="336" y="18207"/>
                      <a:pt x="541" y="18346"/>
                      <a:pt x="757" y="18348"/>
                    </a:cubicBezTo>
                    <a:lnTo>
                      <a:pt x="4692" y="18348"/>
                    </a:lnTo>
                    <a:cubicBezTo>
                      <a:pt x="4593" y="18844"/>
                      <a:pt x="4519" y="19352"/>
                      <a:pt x="4474" y="19865"/>
                    </a:cubicBezTo>
                    <a:cubicBezTo>
                      <a:pt x="4435" y="20307"/>
                      <a:pt x="4527" y="20751"/>
                      <a:pt x="4724" y="21088"/>
                    </a:cubicBezTo>
                    <a:cubicBezTo>
                      <a:pt x="4917" y="21413"/>
                      <a:pt x="5195" y="21600"/>
                      <a:pt x="5487" y="21600"/>
                    </a:cubicBezTo>
                    <a:lnTo>
                      <a:pt x="16063" y="21600"/>
                    </a:lnTo>
                    <a:cubicBezTo>
                      <a:pt x="16355" y="21600"/>
                      <a:pt x="16633" y="21413"/>
                      <a:pt x="16825" y="21088"/>
                    </a:cubicBezTo>
                    <a:cubicBezTo>
                      <a:pt x="17023" y="20751"/>
                      <a:pt x="17114" y="20307"/>
                      <a:pt x="17075" y="19865"/>
                    </a:cubicBezTo>
                    <a:cubicBezTo>
                      <a:pt x="17030" y="19352"/>
                      <a:pt x="16957" y="18844"/>
                      <a:pt x="16857" y="18348"/>
                    </a:cubicBezTo>
                    <a:lnTo>
                      <a:pt x="20799" y="18348"/>
                    </a:lnTo>
                    <a:cubicBezTo>
                      <a:pt x="21015" y="18346"/>
                      <a:pt x="21220" y="18208"/>
                      <a:pt x="21363" y="17968"/>
                    </a:cubicBezTo>
                    <a:cubicBezTo>
                      <a:pt x="21509" y="17720"/>
                      <a:pt x="21578" y="17394"/>
                      <a:pt x="21549" y="17068"/>
                    </a:cubicBezTo>
                    <a:cubicBezTo>
                      <a:pt x="21276" y="13959"/>
                      <a:pt x="19490" y="11521"/>
                      <a:pt x="17485" y="11521"/>
                    </a:cubicBezTo>
                    <a:cubicBezTo>
                      <a:pt x="16407" y="11536"/>
                      <a:pt x="15376" y="12202"/>
                      <a:pt x="14633" y="13360"/>
                    </a:cubicBezTo>
                    <a:cubicBezTo>
                      <a:pt x="13523" y="11950"/>
                      <a:pt x="12149" y="11246"/>
                      <a:pt x="10775" y="11246"/>
                    </a:cubicBezTo>
                    <a:close/>
                    <a:moveTo>
                      <a:pt x="10775" y="12165"/>
                    </a:moveTo>
                    <a:cubicBezTo>
                      <a:pt x="13578" y="12165"/>
                      <a:pt x="16075" y="15602"/>
                      <a:pt x="16460" y="19979"/>
                    </a:cubicBezTo>
                    <a:cubicBezTo>
                      <a:pt x="16475" y="20160"/>
                      <a:pt x="16439" y="20343"/>
                      <a:pt x="16357" y="20481"/>
                    </a:cubicBezTo>
                    <a:cubicBezTo>
                      <a:pt x="16283" y="20608"/>
                      <a:pt x="16176" y="20690"/>
                      <a:pt x="16063" y="20690"/>
                    </a:cubicBezTo>
                    <a:lnTo>
                      <a:pt x="5487" y="20690"/>
                    </a:lnTo>
                    <a:cubicBezTo>
                      <a:pt x="5373" y="20690"/>
                      <a:pt x="5267" y="20608"/>
                      <a:pt x="5192" y="20481"/>
                    </a:cubicBezTo>
                    <a:cubicBezTo>
                      <a:pt x="5111" y="20343"/>
                      <a:pt x="5074" y="20160"/>
                      <a:pt x="5090" y="19979"/>
                    </a:cubicBezTo>
                    <a:cubicBezTo>
                      <a:pt x="5474" y="15595"/>
                      <a:pt x="7971" y="12165"/>
                      <a:pt x="10775" y="12165"/>
                    </a:cubicBezTo>
                    <a:close/>
                    <a:moveTo>
                      <a:pt x="4064" y="12440"/>
                    </a:moveTo>
                    <a:cubicBezTo>
                      <a:pt x="4968" y="12456"/>
                      <a:pt x="5831" y="13009"/>
                      <a:pt x="6455" y="13976"/>
                    </a:cubicBezTo>
                    <a:cubicBezTo>
                      <a:pt x="5784" y="14959"/>
                      <a:pt x="5255" y="16131"/>
                      <a:pt x="4904" y="17428"/>
                    </a:cubicBezTo>
                    <a:cubicBezTo>
                      <a:pt x="4904" y="17428"/>
                      <a:pt x="757" y="17428"/>
                      <a:pt x="757" y="17428"/>
                    </a:cubicBezTo>
                    <a:cubicBezTo>
                      <a:pt x="719" y="17428"/>
                      <a:pt x="678" y="17405"/>
                      <a:pt x="654" y="17362"/>
                    </a:cubicBezTo>
                    <a:cubicBezTo>
                      <a:pt x="625" y="17314"/>
                      <a:pt x="616" y="17255"/>
                      <a:pt x="622" y="17191"/>
                    </a:cubicBezTo>
                    <a:cubicBezTo>
                      <a:pt x="855" y="14528"/>
                      <a:pt x="2365" y="12440"/>
                      <a:pt x="4064" y="12440"/>
                    </a:cubicBezTo>
                    <a:close/>
                    <a:moveTo>
                      <a:pt x="17485" y="12440"/>
                    </a:moveTo>
                    <a:cubicBezTo>
                      <a:pt x="19191" y="12440"/>
                      <a:pt x="20695" y="14518"/>
                      <a:pt x="20927" y="17181"/>
                    </a:cubicBezTo>
                    <a:cubicBezTo>
                      <a:pt x="20935" y="17244"/>
                      <a:pt x="20923" y="17313"/>
                      <a:pt x="20895" y="17362"/>
                    </a:cubicBezTo>
                    <a:cubicBezTo>
                      <a:pt x="20871" y="17405"/>
                      <a:pt x="20837" y="17428"/>
                      <a:pt x="20799" y="17428"/>
                    </a:cubicBezTo>
                    <a:lnTo>
                      <a:pt x="16646" y="17428"/>
                    </a:lnTo>
                    <a:cubicBezTo>
                      <a:pt x="16294" y="16131"/>
                      <a:pt x="15766" y="14959"/>
                      <a:pt x="15095" y="13976"/>
                    </a:cubicBezTo>
                    <a:cubicBezTo>
                      <a:pt x="15718" y="13009"/>
                      <a:pt x="16582" y="12456"/>
                      <a:pt x="17485" y="12440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solidFill>
                  <a:schemeClr val="bg1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100"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11627"/>
                  </a:solidFill>
                  <a:effectLst/>
                  <a:uLnTx/>
                  <a:uFillTx/>
                  <a:latin typeface="Poppins" pitchFamily="2" charset="77"/>
                  <a:ea typeface="+mn-ea"/>
                  <a:cs typeface="Poppins" pitchFamily="2" charset="77"/>
                </a:endParaRPr>
              </a:p>
            </p:txBody>
          </p: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36EB5D9D-5DF4-36C5-618F-411123FE9846}"/>
                  </a:ext>
                </a:extLst>
              </p:cNvPr>
              <p:cNvSpPr/>
              <p:nvPr/>
            </p:nvSpPr>
            <p:spPr>
              <a:xfrm>
                <a:off x="10010932" y="985824"/>
                <a:ext cx="719047" cy="719047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39" name="Google Shape;1124;p39">
                <a:extLst>
                  <a:ext uri="{FF2B5EF4-FFF2-40B4-BE49-F238E27FC236}">
                    <a16:creationId xmlns:a16="http://schemas.microsoft.com/office/drawing/2014/main" id="{18D728D0-8914-4608-F2FC-2AF53C6BBDC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156603" y="1105849"/>
                <a:ext cx="425735" cy="4789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35" h="21600" extrusionOk="0">
                    <a:moveTo>
                      <a:pt x="10517" y="0"/>
                    </a:moveTo>
                    <a:cubicBezTo>
                      <a:pt x="9403" y="6"/>
                      <a:pt x="8505" y="835"/>
                      <a:pt x="8508" y="1851"/>
                    </a:cubicBezTo>
                    <a:cubicBezTo>
                      <a:pt x="8512" y="2757"/>
                      <a:pt x="9235" y="3523"/>
                      <a:pt x="10215" y="3661"/>
                    </a:cubicBezTo>
                    <a:cubicBezTo>
                      <a:pt x="10215" y="3661"/>
                      <a:pt x="10195" y="3661"/>
                      <a:pt x="10195" y="3661"/>
                    </a:cubicBezTo>
                    <a:lnTo>
                      <a:pt x="10195" y="4122"/>
                    </a:lnTo>
                    <a:cubicBezTo>
                      <a:pt x="10195" y="4282"/>
                      <a:pt x="10342" y="4410"/>
                      <a:pt x="10517" y="4410"/>
                    </a:cubicBezTo>
                    <a:cubicBezTo>
                      <a:pt x="10692" y="4410"/>
                      <a:pt x="10832" y="4282"/>
                      <a:pt x="10832" y="4122"/>
                    </a:cubicBezTo>
                    <a:lnTo>
                      <a:pt x="10832" y="3661"/>
                    </a:lnTo>
                    <a:cubicBezTo>
                      <a:pt x="11932" y="3500"/>
                      <a:pt x="12683" y="2556"/>
                      <a:pt x="12506" y="1552"/>
                    </a:cubicBezTo>
                    <a:cubicBezTo>
                      <a:pt x="12350" y="660"/>
                      <a:pt x="11507" y="1"/>
                      <a:pt x="10517" y="0"/>
                    </a:cubicBezTo>
                    <a:close/>
                    <a:moveTo>
                      <a:pt x="10510" y="581"/>
                    </a:moveTo>
                    <a:cubicBezTo>
                      <a:pt x="11274" y="582"/>
                      <a:pt x="11890" y="1148"/>
                      <a:pt x="11889" y="1845"/>
                    </a:cubicBezTo>
                    <a:cubicBezTo>
                      <a:pt x="11888" y="2541"/>
                      <a:pt x="11273" y="3109"/>
                      <a:pt x="10510" y="3110"/>
                    </a:cubicBezTo>
                    <a:cubicBezTo>
                      <a:pt x="9746" y="3109"/>
                      <a:pt x="9124" y="2543"/>
                      <a:pt x="9125" y="1845"/>
                    </a:cubicBezTo>
                    <a:cubicBezTo>
                      <a:pt x="9126" y="1150"/>
                      <a:pt x="9748" y="582"/>
                      <a:pt x="10510" y="581"/>
                    </a:cubicBezTo>
                    <a:close/>
                    <a:moveTo>
                      <a:pt x="2028" y="4482"/>
                    </a:moveTo>
                    <a:cubicBezTo>
                      <a:pt x="1321" y="4478"/>
                      <a:pt x="641" y="4818"/>
                      <a:pt x="269" y="5404"/>
                    </a:cubicBezTo>
                    <a:cubicBezTo>
                      <a:pt x="-283" y="6288"/>
                      <a:pt x="51" y="7415"/>
                      <a:pt x="1017" y="7921"/>
                    </a:cubicBezTo>
                    <a:cubicBezTo>
                      <a:pt x="1878" y="8371"/>
                      <a:pt x="2969" y="8177"/>
                      <a:pt x="3591" y="7472"/>
                    </a:cubicBezTo>
                    <a:cubicBezTo>
                      <a:pt x="3591" y="7472"/>
                      <a:pt x="3584" y="7484"/>
                      <a:pt x="3584" y="7484"/>
                    </a:cubicBezTo>
                    <a:lnTo>
                      <a:pt x="4017" y="7717"/>
                    </a:lnTo>
                    <a:cubicBezTo>
                      <a:pt x="4169" y="7797"/>
                      <a:pt x="4363" y="7748"/>
                      <a:pt x="4451" y="7609"/>
                    </a:cubicBezTo>
                    <a:cubicBezTo>
                      <a:pt x="4538" y="7471"/>
                      <a:pt x="4491" y="7294"/>
                      <a:pt x="4339" y="7214"/>
                    </a:cubicBezTo>
                    <a:lnTo>
                      <a:pt x="3899" y="6980"/>
                    </a:lnTo>
                    <a:cubicBezTo>
                      <a:pt x="4297" y="6030"/>
                      <a:pt x="3778" y="4970"/>
                      <a:pt x="2737" y="4608"/>
                    </a:cubicBezTo>
                    <a:cubicBezTo>
                      <a:pt x="2506" y="4527"/>
                      <a:pt x="2264" y="4483"/>
                      <a:pt x="2028" y="4482"/>
                    </a:cubicBezTo>
                    <a:close/>
                    <a:moveTo>
                      <a:pt x="18763" y="4500"/>
                    </a:moveTo>
                    <a:cubicBezTo>
                      <a:pt x="18503" y="4530"/>
                      <a:pt x="18249" y="4606"/>
                      <a:pt x="18008" y="4733"/>
                    </a:cubicBezTo>
                    <a:cubicBezTo>
                      <a:pt x="17151" y="5189"/>
                      <a:pt x="16782" y="6148"/>
                      <a:pt x="17141" y="6992"/>
                    </a:cubicBezTo>
                    <a:cubicBezTo>
                      <a:pt x="17141" y="6992"/>
                      <a:pt x="17135" y="6980"/>
                      <a:pt x="17135" y="6980"/>
                    </a:cubicBezTo>
                    <a:lnTo>
                      <a:pt x="16695" y="7208"/>
                    </a:lnTo>
                    <a:cubicBezTo>
                      <a:pt x="16543" y="7288"/>
                      <a:pt x="16496" y="7465"/>
                      <a:pt x="16583" y="7603"/>
                    </a:cubicBezTo>
                    <a:cubicBezTo>
                      <a:pt x="16671" y="7742"/>
                      <a:pt x="16865" y="7791"/>
                      <a:pt x="17017" y="7711"/>
                    </a:cubicBezTo>
                    <a:lnTo>
                      <a:pt x="17450" y="7478"/>
                    </a:lnTo>
                    <a:cubicBezTo>
                      <a:pt x="18152" y="8267"/>
                      <a:pt x="19428" y="8388"/>
                      <a:pt x="20293" y="7747"/>
                    </a:cubicBezTo>
                    <a:cubicBezTo>
                      <a:pt x="21061" y="7177"/>
                      <a:pt x="21260" y="6181"/>
                      <a:pt x="20765" y="5399"/>
                    </a:cubicBezTo>
                    <a:cubicBezTo>
                      <a:pt x="20343" y="4740"/>
                      <a:pt x="19543" y="4409"/>
                      <a:pt x="18763" y="4500"/>
                    </a:cubicBezTo>
                    <a:close/>
                    <a:moveTo>
                      <a:pt x="18842" y="5063"/>
                    </a:moveTo>
                    <a:cubicBezTo>
                      <a:pt x="19376" y="5003"/>
                      <a:pt x="19927" y="5234"/>
                      <a:pt x="20214" y="5686"/>
                    </a:cubicBezTo>
                    <a:cubicBezTo>
                      <a:pt x="20595" y="6290"/>
                      <a:pt x="20364" y="7058"/>
                      <a:pt x="19702" y="7406"/>
                    </a:cubicBezTo>
                    <a:cubicBezTo>
                      <a:pt x="19041" y="7753"/>
                      <a:pt x="18200" y="7547"/>
                      <a:pt x="17817" y="6944"/>
                    </a:cubicBezTo>
                    <a:cubicBezTo>
                      <a:pt x="17436" y="6340"/>
                      <a:pt x="17661" y="5573"/>
                      <a:pt x="18323" y="5225"/>
                    </a:cubicBezTo>
                    <a:cubicBezTo>
                      <a:pt x="18488" y="5138"/>
                      <a:pt x="18664" y="5083"/>
                      <a:pt x="18842" y="5063"/>
                    </a:cubicBezTo>
                    <a:close/>
                    <a:moveTo>
                      <a:pt x="2186" y="5081"/>
                    </a:moveTo>
                    <a:cubicBezTo>
                      <a:pt x="2364" y="5101"/>
                      <a:pt x="2539" y="5155"/>
                      <a:pt x="2704" y="5243"/>
                    </a:cubicBezTo>
                    <a:cubicBezTo>
                      <a:pt x="3364" y="5592"/>
                      <a:pt x="3590" y="6359"/>
                      <a:pt x="3210" y="6962"/>
                    </a:cubicBezTo>
                    <a:cubicBezTo>
                      <a:pt x="2827" y="7566"/>
                      <a:pt x="1980" y="7773"/>
                      <a:pt x="1319" y="7424"/>
                    </a:cubicBezTo>
                    <a:cubicBezTo>
                      <a:pt x="659" y="7075"/>
                      <a:pt x="433" y="6301"/>
                      <a:pt x="814" y="5698"/>
                    </a:cubicBezTo>
                    <a:cubicBezTo>
                      <a:pt x="1101" y="5246"/>
                      <a:pt x="1651" y="5020"/>
                      <a:pt x="2186" y="5081"/>
                    </a:cubicBezTo>
                    <a:close/>
                    <a:moveTo>
                      <a:pt x="10517" y="5081"/>
                    </a:moveTo>
                    <a:cubicBezTo>
                      <a:pt x="10342" y="5081"/>
                      <a:pt x="10202" y="5215"/>
                      <a:pt x="10202" y="5375"/>
                    </a:cubicBezTo>
                    <a:lnTo>
                      <a:pt x="10202" y="6417"/>
                    </a:lnTo>
                    <a:cubicBezTo>
                      <a:pt x="10202" y="6577"/>
                      <a:pt x="10342" y="6705"/>
                      <a:pt x="10517" y="6705"/>
                    </a:cubicBezTo>
                    <a:cubicBezTo>
                      <a:pt x="10692" y="6705"/>
                      <a:pt x="10839" y="6577"/>
                      <a:pt x="10839" y="6417"/>
                    </a:cubicBezTo>
                    <a:lnTo>
                      <a:pt x="10839" y="5375"/>
                    </a:lnTo>
                    <a:cubicBezTo>
                      <a:pt x="10839" y="5215"/>
                      <a:pt x="10692" y="5081"/>
                      <a:pt x="10517" y="5081"/>
                    </a:cubicBezTo>
                    <a:close/>
                    <a:moveTo>
                      <a:pt x="10530" y="7388"/>
                    </a:moveTo>
                    <a:cubicBezTo>
                      <a:pt x="10355" y="7388"/>
                      <a:pt x="10215" y="7515"/>
                      <a:pt x="10215" y="7675"/>
                    </a:cubicBezTo>
                    <a:lnTo>
                      <a:pt x="10215" y="8113"/>
                    </a:lnTo>
                    <a:lnTo>
                      <a:pt x="9322" y="8113"/>
                    </a:lnTo>
                    <a:cubicBezTo>
                      <a:pt x="8639" y="8113"/>
                      <a:pt x="8046" y="8470"/>
                      <a:pt x="7760" y="8994"/>
                    </a:cubicBezTo>
                    <a:lnTo>
                      <a:pt x="7399" y="8802"/>
                    </a:lnTo>
                    <a:cubicBezTo>
                      <a:pt x="7247" y="8721"/>
                      <a:pt x="7054" y="8772"/>
                      <a:pt x="6965" y="8910"/>
                    </a:cubicBezTo>
                    <a:cubicBezTo>
                      <a:pt x="6877" y="9048"/>
                      <a:pt x="6925" y="9224"/>
                      <a:pt x="7077" y="9305"/>
                    </a:cubicBezTo>
                    <a:lnTo>
                      <a:pt x="7576" y="9575"/>
                    </a:lnTo>
                    <a:cubicBezTo>
                      <a:pt x="7572" y="9618"/>
                      <a:pt x="7576" y="9662"/>
                      <a:pt x="7576" y="9707"/>
                    </a:cubicBezTo>
                    <a:lnTo>
                      <a:pt x="7576" y="11893"/>
                    </a:lnTo>
                    <a:cubicBezTo>
                      <a:pt x="7576" y="11938"/>
                      <a:pt x="7572" y="11982"/>
                      <a:pt x="7576" y="12025"/>
                    </a:cubicBezTo>
                    <a:lnTo>
                      <a:pt x="7077" y="12295"/>
                    </a:lnTo>
                    <a:cubicBezTo>
                      <a:pt x="6925" y="12376"/>
                      <a:pt x="6877" y="12552"/>
                      <a:pt x="6965" y="12690"/>
                    </a:cubicBezTo>
                    <a:cubicBezTo>
                      <a:pt x="7024" y="12783"/>
                      <a:pt x="7132" y="12834"/>
                      <a:pt x="7241" y="12834"/>
                    </a:cubicBezTo>
                    <a:cubicBezTo>
                      <a:pt x="7295" y="12834"/>
                      <a:pt x="7348" y="12819"/>
                      <a:pt x="7399" y="12792"/>
                    </a:cubicBezTo>
                    <a:lnTo>
                      <a:pt x="7760" y="12606"/>
                    </a:lnTo>
                    <a:cubicBezTo>
                      <a:pt x="8046" y="13130"/>
                      <a:pt x="8639" y="13487"/>
                      <a:pt x="9322" y="13487"/>
                    </a:cubicBezTo>
                    <a:lnTo>
                      <a:pt x="10215" y="13487"/>
                    </a:lnTo>
                    <a:lnTo>
                      <a:pt x="10215" y="13925"/>
                    </a:lnTo>
                    <a:cubicBezTo>
                      <a:pt x="10215" y="14085"/>
                      <a:pt x="10355" y="14212"/>
                      <a:pt x="10530" y="14212"/>
                    </a:cubicBezTo>
                    <a:cubicBezTo>
                      <a:pt x="10705" y="14212"/>
                      <a:pt x="10845" y="14085"/>
                      <a:pt x="10845" y="13925"/>
                    </a:cubicBezTo>
                    <a:lnTo>
                      <a:pt x="10845" y="13487"/>
                    </a:lnTo>
                    <a:lnTo>
                      <a:pt x="11718" y="13487"/>
                    </a:lnTo>
                    <a:cubicBezTo>
                      <a:pt x="12402" y="13487"/>
                      <a:pt x="12995" y="13130"/>
                      <a:pt x="13281" y="12606"/>
                    </a:cubicBezTo>
                    <a:lnTo>
                      <a:pt x="13635" y="12792"/>
                    </a:lnTo>
                    <a:cubicBezTo>
                      <a:pt x="13686" y="12819"/>
                      <a:pt x="13745" y="12834"/>
                      <a:pt x="13800" y="12834"/>
                    </a:cubicBezTo>
                    <a:cubicBezTo>
                      <a:pt x="13909" y="12834"/>
                      <a:pt x="14016" y="12783"/>
                      <a:pt x="14075" y="12690"/>
                    </a:cubicBezTo>
                    <a:cubicBezTo>
                      <a:pt x="14164" y="12552"/>
                      <a:pt x="14115" y="12376"/>
                      <a:pt x="13964" y="12295"/>
                    </a:cubicBezTo>
                    <a:lnTo>
                      <a:pt x="13458" y="12025"/>
                    </a:lnTo>
                    <a:cubicBezTo>
                      <a:pt x="13462" y="11982"/>
                      <a:pt x="13465" y="11938"/>
                      <a:pt x="13465" y="11893"/>
                    </a:cubicBezTo>
                    <a:lnTo>
                      <a:pt x="13465" y="9707"/>
                    </a:lnTo>
                    <a:cubicBezTo>
                      <a:pt x="13465" y="9662"/>
                      <a:pt x="13462" y="9618"/>
                      <a:pt x="13458" y="9575"/>
                    </a:cubicBezTo>
                    <a:lnTo>
                      <a:pt x="13964" y="9305"/>
                    </a:lnTo>
                    <a:cubicBezTo>
                      <a:pt x="14115" y="9224"/>
                      <a:pt x="14164" y="9048"/>
                      <a:pt x="14075" y="8910"/>
                    </a:cubicBezTo>
                    <a:cubicBezTo>
                      <a:pt x="13987" y="8772"/>
                      <a:pt x="13787" y="8721"/>
                      <a:pt x="13635" y="8802"/>
                    </a:cubicBezTo>
                    <a:lnTo>
                      <a:pt x="13281" y="8994"/>
                    </a:lnTo>
                    <a:cubicBezTo>
                      <a:pt x="12995" y="8470"/>
                      <a:pt x="12402" y="8113"/>
                      <a:pt x="11718" y="8113"/>
                    </a:cubicBezTo>
                    <a:lnTo>
                      <a:pt x="10845" y="8113"/>
                    </a:lnTo>
                    <a:lnTo>
                      <a:pt x="10845" y="7675"/>
                    </a:lnTo>
                    <a:cubicBezTo>
                      <a:pt x="10845" y="7515"/>
                      <a:pt x="10705" y="7388"/>
                      <a:pt x="10530" y="7388"/>
                    </a:cubicBezTo>
                    <a:close/>
                    <a:moveTo>
                      <a:pt x="5160" y="7687"/>
                    </a:moveTo>
                    <a:cubicBezTo>
                      <a:pt x="5081" y="7706"/>
                      <a:pt x="5007" y="7756"/>
                      <a:pt x="4963" y="7825"/>
                    </a:cubicBezTo>
                    <a:cubicBezTo>
                      <a:pt x="4874" y="7963"/>
                      <a:pt x="4923" y="8145"/>
                      <a:pt x="5074" y="8227"/>
                    </a:cubicBezTo>
                    <a:lnTo>
                      <a:pt x="6059" y="8754"/>
                    </a:lnTo>
                    <a:cubicBezTo>
                      <a:pt x="6210" y="8835"/>
                      <a:pt x="6410" y="8790"/>
                      <a:pt x="6499" y="8652"/>
                    </a:cubicBezTo>
                    <a:cubicBezTo>
                      <a:pt x="6588" y="8514"/>
                      <a:pt x="6532" y="8332"/>
                      <a:pt x="6381" y="8251"/>
                    </a:cubicBezTo>
                    <a:lnTo>
                      <a:pt x="5396" y="7723"/>
                    </a:lnTo>
                    <a:cubicBezTo>
                      <a:pt x="5321" y="7683"/>
                      <a:pt x="5238" y="7669"/>
                      <a:pt x="5160" y="7687"/>
                    </a:cubicBezTo>
                    <a:close/>
                    <a:moveTo>
                      <a:pt x="15881" y="7687"/>
                    </a:moveTo>
                    <a:cubicBezTo>
                      <a:pt x="15802" y="7669"/>
                      <a:pt x="15720" y="7683"/>
                      <a:pt x="15644" y="7723"/>
                    </a:cubicBezTo>
                    <a:lnTo>
                      <a:pt x="14653" y="8251"/>
                    </a:lnTo>
                    <a:cubicBezTo>
                      <a:pt x="14502" y="8332"/>
                      <a:pt x="14453" y="8514"/>
                      <a:pt x="14541" y="8652"/>
                    </a:cubicBezTo>
                    <a:cubicBezTo>
                      <a:pt x="14630" y="8790"/>
                      <a:pt x="14824" y="8835"/>
                      <a:pt x="14975" y="8754"/>
                    </a:cubicBezTo>
                    <a:lnTo>
                      <a:pt x="15966" y="8227"/>
                    </a:lnTo>
                    <a:cubicBezTo>
                      <a:pt x="16117" y="8145"/>
                      <a:pt x="16160" y="7963"/>
                      <a:pt x="16071" y="7825"/>
                    </a:cubicBezTo>
                    <a:cubicBezTo>
                      <a:pt x="16027" y="7756"/>
                      <a:pt x="15959" y="7706"/>
                      <a:pt x="15881" y="7687"/>
                    </a:cubicBezTo>
                    <a:close/>
                    <a:moveTo>
                      <a:pt x="9322" y="8688"/>
                    </a:moveTo>
                    <a:lnTo>
                      <a:pt x="11718" y="8688"/>
                    </a:lnTo>
                    <a:cubicBezTo>
                      <a:pt x="12331" y="8688"/>
                      <a:pt x="12828" y="9147"/>
                      <a:pt x="12828" y="9707"/>
                    </a:cubicBezTo>
                    <a:lnTo>
                      <a:pt x="12828" y="11893"/>
                    </a:lnTo>
                    <a:cubicBezTo>
                      <a:pt x="12828" y="12452"/>
                      <a:pt x="12331" y="12906"/>
                      <a:pt x="11718" y="12906"/>
                    </a:cubicBezTo>
                    <a:lnTo>
                      <a:pt x="9322" y="12906"/>
                    </a:lnTo>
                    <a:cubicBezTo>
                      <a:pt x="8710" y="12906"/>
                      <a:pt x="8206" y="12452"/>
                      <a:pt x="8206" y="11893"/>
                    </a:cubicBezTo>
                    <a:lnTo>
                      <a:pt x="8206" y="9707"/>
                    </a:lnTo>
                    <a:cubicBezTo>
                      <a:pt x="8206" y="9147"/>
                      <a:pt x="8710" y="8688"/>
                      <a:pt x="9322" y="8688"/>
                    </a:cubicBezTo>
                    <a:close/>
                    <a:moveTo>
                      <a:pt x="6302" y="12816"/>
                    </a:moveTo>
                    <a:cubicBezTo>
                      <a:pt x="6224" y="12798"/>
                      <a:pt x="6135" y="12806"/>
                      <a:pt x="6059" y="12846"/>
                    </a:cubicBezTo>
                    <a:lnTo>
                      <a:pt x="5074" y="13373"/>
                    </a:lnTo>
                    <a:cubicBezTo>
                      <a:pt x="4923" y="13455"/>
                      <a:pt x="4874" y="13637"/>
                      <a:pt x="4963" y="13775"/>
                    </a:cubicBezTo>
                    <a:cubicBezTo>
                      <a:pt x="5052" y="13913"/>
                      <a:pt x="5245" y="13958"/>
                      <a:pt x="5396" y="13877"/>
                    </a:cubicBezTo>
                    <a:lnTo>
                      <a:pt x="6381" y="13349"/>
                    </a:lnTo>
                    <a:cubicBezTo>
                      <a:pt x="6532" y="13268"/>
                      <a:pt x="6588" y="13086"/>
                      <a:pt x="6499" y="12948"/>
                    </a:cubicBezTo>
                    <a:cubicBezTo>
                      <a:pt x="6455" y="12879"/>
                      <a:pt x="6381" y="12835"/>
                      <a:pt x="6302" y="12816"/>
                    </a:cubicBezTo>
                    <a:close/>
                    <a:moveTo>
                      <a:pt x="14732" y="12816"/>
                    </a:moveTo>
                    <a:cubicBezTo>
                      <a:pt x="14653" y="12835"/>
                      <a:pt x="14586" y="12879"/>
                      <a:pt x="14541" y="12948"/>
                    </a:cubicBezTo>
                    <a:cubicBezTo>
                      <a:pt x="14452" y="13086"/>
                      <a:pt x="14502" y="13268"/>
                      <a:pt x="14653" y="13349"/>
                    </a:cubicBezTo>
                    <a:lnTo>
                      <a:pt x="15644" y="13877"/>
                    </a:lnTo>
                    <a:cubicBezTo>
                      <a:pt x="15795" y="13958"/>
                      <a:pt x="15982" y="13913"/>
                      <a:pt x="16071" y="13775"/>
                    </a:cubicBezTo>
                    <a:cubicBezTo>
                      <a:pt x="16160" y="13637"/>
                      <a:pt x="16117" y="13455"/>
                      <a:pt x="15966" y="13373"/>
                    </a:cubicBezTo>
                    <a:lnTo>
                      <a:pt x="14975" y="12846"/>
                    </a:lnTo>
                    <a:cubicBezTo>
                      <a:pt x="14899" y="12806"/>
                      <a:pt x="14810" y="12798"/>
                      <a:pt x="14732" y="12816"/>
                    </a:cubicBezTo>
                    <a:close/>
                    <a:moveTo>
                      <a:pt x="2225" y="13451"/>
                    </a:moveTo>
                    <a:cubicBezTo>
                      <a:pt x="1712" y="13403"/>
                      <a:pt x="1180" y="13538"/>
                      <a:pt x="748" y="13859"/>
                    </a:cubicBezTo>
                    <a:cubicBezTo>
                      <a:pt x="-20" y="14429"/>
                      <a:pt x="-226" y="15419"/>
                      <a:pt x="269" y="16201"/>
                    </a:cubicBezTo>
                    <a:cubicBezTo>
                      <a:pt x="831" y="17079"/>
                      <a:pt x="2069" y="17377"/>
                      <a:pt x="3033" y="16867"/>
                    </a:cubicBezTo>
                    <a:cubicBezTo>
                      <a:pt x="3890" y="16411"/>
                      <a:pt x="4258" y="15458"/>
                      <a:pt x="3899" y="14614"/>
                    </a:cubicBezTo>
                    <a:cubicBezTo>
                      <a:pt x="3899" y="14614"/>
                      <a:pt x="3906" y="14626"/>
                      <a:pt x="3906" y="14626"/>
                    </a:cubicBezTo>
                    <a:lnTo>
                      <a:pt x="4339" y="14398"/>
                    </a:lnTo>
                    <a:cubicBezTo>
                      <a:pt x="4491" y="14318"/>
                      <a:pt x="4545" y="14135"/>
                      <a:pt x="4457" y="13997"/>
                    </a:cubicBezTo>
                    <a:cubicBezTo>
                      <a:pt x="4370" y="13858"/>
                      <a:pt x="4176" y="13815"/>
                      <a:pt x="4024" y="13895"/>
                    </a:cubicBezTo>
                    <a:lnTo>
                      <a:pt x="3584" y="14122"/>
                    </a:lnTo>
                    <a:cubicBezTo>
                      <a:pt x="3233" y="13728"/>
                      <a:pt x="2739" y="13500"/>
                      <a:pt x="2225" y="13451"/>
                    </a:cubicBezTo>
                    <a:close/>
                    <a:moveTo>
                      <a:pt x="19341" y="13469"/>
                    </a:moveTo>
                    <a:cubicBezTo>
                      <a:pt x="18641" y="13366"/>
                      <a:pt x="17909" y="13599"/>
                      <a:pt x="17443" y="14128"/>
                    </a:cubicBezTo>
                    <a:cubicBezTo>
                      <a:pt x="17443" y="14128"/>
                      <a:pt x="17450" y="14116"/>
                      <a:pt x="17450" y="14116"/>
                    </a:cubicBezTo>
                    <a:lnTo>
                      <a:pt x="17017" y="13889"/>
                    </a:lnTo>
                    <a:cubicBezTo>
                      <a:pt x="16865" y="13809"/>
                      <a:pt x="16671" y="13858"/>
                      <a:pt x="16583" y="13997"/>
                    </a:cubicBezTo>
                    <a:cubicBezTo>
                      <a:pt x="16496" y="14135"/>
                      <a:pt x="16549" y="14312"/>
                      <a:pt x="16701" y="14392"/>
                    </a:cubicBezTo>
                    <a:lnTo>
                      <a:pt x="17135" y="14620"/>
                    </a:lnTo>
                    <a:cubicBezTo>
                      <a:pt x="16737" y="15570"/>
                      <a:pt x="17263" y="16636"/>
                      <a:pt x="18303" y="16998"/>
                    </a:cubicBezTo>
                    <a:cubicBezTo>
                      <a:pt x="19228" y="17321"/>
                      <a:pt x="20269" y="16984"/>
                      <a:pt x="20765" y="16201"/>
                    </a:cubicBezTo>
                    <a:cubicBezTo>
                      <a:pt x="21317" y="15318"/>
                      <a:pt x="20983" y="14191"/>
                      <a:pt x="20017" y="13685"/>
                    </a:cubicBezTo>
                    <a:cubicBezTo>
                      <a:pt x="19802" y="13573"/>
                      <a:pt x="19574" y="13504"/>
                      <a:pt x="19341" y="13469"/>
                    </a:cubicBezTo>
                    <a:close/>
                    <a:moveTo>
                      <a:pt x="19196" y="14021"/>
                    </a:moveTo>
                    <a:cubicBezTo>
                      <a:pt x="19374" y="14041"/>
                      <a:pt x="19550" y="14095"/>
                      <a:pt x="19715" y="14182"/>
                    </a:cubicBezTo>
                    <a:cubicBezTo>
                      <a:pt x="20375" y="14531"/>
                      <a:pt x="20601" y="15299"/>
                      <a:pt x="20220" y="15902"/>
                    </a:cubicBezTo>
                    <a:cubicBezTo>
                      <a:pt x="19837" y="16505"/>
                      <a:pt x="18991" y="16713"/>
                      <a:pt x="18330" y="16363"/>
                    </a:cubicBezTo>
                    <a:cubicBezTo>
                      <a:pt x="17670" y="16014"/>
                      <a:pt x="17444" y="15247"/>
                      <a:pt x="17824" y="14644"/>
                    </a:cubicBezTo>
                    <a:cubicBezTo>
                      <a:pt x="18111" y="14191"/>
                      <a:pt x="18661" y="13959"/>
                      <a:pt x="19196" y="14021"/>
                    </a:cubicBezTo>
                    <a:close/>
                    <a:moveTo>
                      <a:pt x="1858" y="14039"/>
                    </a:moveTo>
                    <a:cubicBezTo>
                      <a:pt x="2392" y="13978"/>
                      <a:pt x="2936" y="14204"/>
                      <a:pt x="3223" y="14656"/>
                    </a:cubicBezTo>
                    <a:cubicBezTo>
                      <a:pt x="3604" y="15260"/>
                      <a:pt x="3373" y="16033"/>
                      <a:pt x="2711" y="16381"/>
                    </a:cubicBezTo>
                    <a:cubicBezTo>
                      <a:pt x="2050" y="16728"/>
                      <a:pt x="1209" y="16522"/>
                      <a:pt x="827" y="15920"/>
                    </a:cubicBezTo>
                    <a:cubicBezTo>
                      <a:pt x="446" y="15316"/>
                      <a:pt x="670" y="14542"/>
                      <a:pt x="1332" y="14194"/>
                    </a:cubicBezTo>
                    <a:cubicBezTo>
                      <a:pt x="1498" y="14108"/>
                      <a:pt x="1680" y="14059"/>
                      <a:pt x="1858" y="14039"/>
                    </a:cubicBezTo>
                    <a:close/>
                    <a:moveTo>
                      <a:pt x="10517" y="14889"/>
                    </a:moveTo>
                    <a:cubicBezTo>
                      <a:pt x="10342" y="14889"/>
                      <a:pt x="10202" y="15017"/>
                      <a:pt x="10202" y="15177"/>
                    </a:cubicBezTo>
                    <a:lnTo>
                      <a:pt x="10202" y="16225"/>
                    </a:lnTo>
                    <a:cubicBezTo>
                      <a:pt x="10202" y="16385"/>
                      <a:pt x="10342" y="16513"/>
                      <a:pt x="10517" y="16513"/>
                    </a:cubicBezTo>
                    <a:cubicBezTo>
                      <a:pt x="10692" y="16513"/>
                      <a:pt x="10839" y="16385"/>
                      <a:pt x="10839" y="16225"/>
                    </a:cubicBezTo>
                    <a:lnTo>
                      <a:pt x="10839" y="15177"/>
                    </a:lnTo>
                    <a:cubicBezTo>
                      <a:pt x="10839" y="15017"/>
                      <a:pt x="10692" y="14889"/>
                      <a:pt x="10517" y="14889"/>
                    </a:cubicBezTo>
                    <a:close/>
                    <a:moveTo>
                      <a:pt x="10524" y="17190"/>
                    </a:moveTo>
                    <a:cubicBezTo>
                      <a:pt x="10348" y="17190"/>
                      <a:pt x="10202" y="17324"/>
                      <a:pt x="10202" y="17484"/>
                    </a:cubicBezTo>
                    <a:lnTo>
                      <a:pt x="10202" y="17945"/>
                    </a:lnTo>
                    <a:cubicBezTo>
                      <a:pt x="9102" y="18106"/>
                      <a:pt x="8358" y="19050"/>
                      <a:pt x="8534" y="20054"/>
                    </a:cubicBezTo>
                    <a:cubicBezTo>
                      <a:pt x="8691" y="20946"/>
                      <a:pt x="9533" y="21599"/>
                      <a:pt x="10524" y="21600"/>
                    </a:cubicBezTo>
                    <a:cubicBezTo>
                      <a:pt x="11638" y="21594"/>
                      <a:pt x="12535" y="20771"/>
                      <a:pt x="12533" y="19755"/>
                    </a:cubicBezTo>
                    <a:cubicBezTo>
                      <a:pt x="12529" y="18849"/>
                      <a:pt x="11806" y="18077"/>
                      <a:pt x="10826" y="17939"/>
                    </a:cubicBezTo>
                    <a:cubicBezTo>
                      <a:pt x="10826" y="17939"/>
                      <a:pt x="10839" y="17939"/>
                      <a:pt x="10839" y="17939"/>
                    </a:cubicBezTo>
                    <a:lnTo>
                      <a:pt x="10839" y="17484"/>
                    </a:lnTo>
                    <a:cubicBezTo>
                      <a:pt x="10839" y="17324"/>
                      <a:pt x="10699" y="17190"/>
                      <a:pt x="10524" y="17190"/>
                    </a:cubicBezTo>
                    <a:close/>
                    <a:moveTo>
                      <a:pt x="10530" y="18496"/>
                    </a:moveTo>
                    <a:cubicBezTo>
                      <a:pt x="11294" y="18497"/>
                      <a:pt x="11910" y="19063"/>
                      <a:pt x="11909" y="19761"/>
                    </a:cubicBezTo>
                    <a:cubicBezTo>
                      <a:pt x="11908" y="20456"/>
                      <a:pt x="11293" y="21024"/>
                      <a:pt x="10530" y="21025"/>
                    </a:cubicBezTo>
                    <a:cubicBezTo>
                      <a:pt x="9766" y="21024"/>
                      <a:pt x="9144" y="20458"/>
                      <a:pt x="9145" y="19761"/>
                    </a:cubicBezTo>
                    <a:cubicBezTo>
                      <a:pt x="9146" y="19065"/>
                      <a:pt x="9768" y="18497"/>
                      <a:pt x="10530" y="18496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FFFFFF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100"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11627"/>
                  </a:solidFill>
                  <a:effectLst/>
                  <a:uLnTx/>
                  <a:uFillTx/>
                  <a:latin typeface="Poppins" pitchFamily="2" charset="77"/>
                  <a:ea typeface="+mn-ea"/>
                  <a:cs typeface="Poppins" pitchFamily="2" charset="77"/>
                </a:endParaRPr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F7DD05F9-5111-47F7-BFD3-71B58D84FB84}"/>
                  </a:ext>
                </a:extLst>
              </p:cNvPr>
              <p:cNvSpPr/>
              <p:nvPr/>
            </p:nvSpPr>
            <p:spPr>
              <a:xfrm>
                <a:off x="5987644" y="5179342"/>
                <a:ext cx="719047" cy="719047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A2951D5B-41AB-74A6-DA7A-0DA29F0F4AB7}"/>
                  </a:ext>
                </a:extLst>
              </p:cNvPr>
              <p:cNvSpPr/>
              <p:nvPr/>
            </p:nvSpPr>
            <p:spPr>
              <a:xfrm>
                <a:off x="10067322" y="5111810"/>
                <a:ext cx="719047" cy="719047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42" name="Google Shape;1289;p42">
                <a:extLst>
                  <a:ext uri="{FF2B5EF4-FFF2-40B4-BE49-F238E27FC236}">
                    <a16:creationId xmlns:a16="http://schemas.microsoft.com/office/drawing/2014/main" id="{E808E6E3-CF68-BE3F-3306-502E86A421F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137428" y="5325129"/>
                <a:ext cx="395506" cy="3953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29" h="21561" extrusionOk="0">
                    <a:moveTo>
                      <a:pt x="2333" y="17662"/>
                    </a:moveTo>
                    <a:cubicBezTo>
                      <a:pt x="2051" y="17674"/>
                      <a:pt x="1776" y="17573"/>
                      <a:pt x="1568" y="17383"/>
                    </a:cubicBezTo>
                    <a:cubicBezTo>
                      <a:pt x="895" y="16708"/>
                      <a:pt x="698" y="15663"/>
                      <a:pt x="639" y="15099"/>
                    </a:cubicBezTo>
                    <a:cubicBezTo>
                      <a:pt x="631" y="15013"/>
                      <a:pt x="693" y="14937"/>
                      <a:pt x="778" y="14929"/>
                    </a:cubicBezTo>
                    <a:cubicBezTo>
                      <a:pt x="783" y="14928"/>
                      <a:pt x="789" y="14928"/>
                      <a:pt x="794" y="14928"/>
                    </a:cubicBezTo>
                    <a:lnTo>
                      <a:pt x="811" y="14928"/>
                    </a:lnTo>
                    <a:cubicBezTo>
                      <a:pt x="1367" y="14985"/>
                      <a:pt x="2393" y="15178"/>
                      <a:pt x="3066" y="15832"/>
                    </a:cubicBezTo>
                    <a:lnTo>
                      <a:pt x="3080" y="15849"/>
                    </a:lnTo>
                    <a:cubicBezTo>
                      <a:pt x="3397" y="16195"/>
                      <a:pt x="3456" y="16704"/>
                      <a:pt x="3227" y="17113"/>
                    </a:cubicBezTo>
                    <a:cubicBezTo>
                      <a:pt x="3017" y="16822"/>
                      <a:pt x="2768" y="16561"/>
                      <a:pt x="2488" y="16338"/>
                    </a:cubicBezTo>
                    <a:cubicBezTo>
                      <a:pt x="2356" y="16228"/>
                      <a:pt x="2161" y="16246"/>
                      <a:pt x="2051" y="16377"/>
                    </a:cubicBezTo>
                    <a:cubicBezTo>
                      <a:pt x="1942" y="16509"/>
                      <a:pt x="1960" y="16705"/>
                      <a:pt x="2091" y="16814"/>
                    </a:cubicBezTo>
                    <a:cubicBezTo>
                      <a:pt x="2101" y="16822"/>
                      <a:pt x="2111" y="16830"/>
                      <a:pt x="2122" y="16837"/>
                    </a:cubicBezTo>
                    <a:cubicBezTo>
                      <a:pt x="2370" y="17043"/>
                      <a:pt x="2590" y="17281"/>
                      <a:pt x="2775" y="17544"/>
                    </a:cubicBezTo>
                    <a:cubicBezTo>
                      <a:pt x="2638" y="17615"/>
                      <a:pt x="2487" y="17656"/>
                      <a:pt x="2333" y="17662"/>
                    </a:cubicBezTo>
                    <a:cubicBezTo>
                      <a:pt x="2333" y="17662"/>
                      <a:pt x="2333" y="17662"/>
                      <a:pt x="2333" y="17662"/>
                    </a:cubicBezTo>
                    <a:close/>
                    <a:moveTo>
                      <a:pt x="5294" y="15849"/>
                    </a:moveTo>
                    <a:lnTo>
                      <a:pt x="5308" y="15832"/>
                    </a:lnTo>
                    <a:cubicBezTo>
                      <a:pt x="5981" y="15178"/>
                      <a:pt x="7011" y="14985"/>
                      <a:pt x="7563" y="14928"/>
                    </a:cubicBezTo>
                    <a:cubicBezTo>
                      <a:pt x="7648" y="14919"/>
                      <a:pt x="7724" y="14981"/>
                      <a:pt x="7733" y="15066"/>
                    </a:cubicBezTo>
                    <a:cubicBezTo>
                      <a:pt x="7735" y="15077"/>
                      <a:pt x="7735" y="15088"/>
                      <a:pt x="7733" y="15099"/>
                    </a:cubicBezTo>
                    <a:cubicBezTo>
                      <a:pt x="7676" y="15663"/>
                      <a:pt x="7480" y="16708"/>
                      <a:pt x="6816" y="17375"/>
                    </a:cubicBezTo>
                    <a:cubicBezTo>
                      <a:pt x="6485" y="17683"/>
                      <a:pt x="5997" y="17751"/>
                      <a:pt x="5596" y="17544"/>
                    </a:cubicBezTo>
                    <a:cubicBezTo>
                      <a:pt x="5781" y="17279"/>
                      <a:pt x="6002" y="17042"/>
                      <a:pt x="6254" y="16839"/>
                    </a:cubicBezTo>
                    <a:cubicBezTo>
                      <a:pt x="6388" y="16733"/>
                      <a:pt x="6412" y="16538"/>
                      <a:pt x="6306" y="16403"/>
                    </a:cubicBezTo>
                    <a:cubicBezTo>
                      <a:pt x="6205" y="16274"/>
                      <a:pt x="6021" y="16246"/>
                      <a:pt x="5887" y="16339"/>
                    </a:cubicBezTo>
                    <a:cubicBezTo>
                      <a:pt x="5606" y="16563"/>
                      <a:pt x="5357" y="16824"/>
                      <a:pt x="5147" y="17115"/>
                    </a:cubicBezTo>
                    <a:cubicBezTo>
                      <a:pt x="4918" y="16705"/>
                      <a:pt x="4977" y="16195"/>
                      <a:pt x="5294" y="15849"/>
                    </a:cubicBezTo>
                    <a:cubicBezTo>
                      <a:pt x="5294" y="15849"/>
                      <a:pt x="5294" y="15849"/>
                      <a:pt x="5294" y="15849"/>
                    </a:cubicBezTo>
                    <a:close/>
                    <a:moveTo>
                      <a:pt x="8153" y="10232"/>
                    </a:moveTo>
                    <a:cubicBezTo>
                      <a:pt x="7480" y="9557"/>
                      <a:pt x="7283" y="8512"/>
                      <a:pt x="7224" y="7948"/>
                    </a:cubicBezTo>
                    <a:cubicBezTo>
                      <a:pt x="7216" y="7862"/>
                      <a:pt x="7278" y="7786"/>
                      <a:pt x="7363" y="7778"/>
                    </a:cubicBezTo>
                    <a:cubicBezTo>
                      <a:pt x="7368" y="7777"/>
                      <a:pt x="7374" y="7777"/>
                      <a:pt x="7379" y="7777"/>
                    </a:cubicBezTo>
                    <a:lnTo>
                      <a:pt x="7396" y="7777"/>
                    </a:lnTo>
                    <a:cubicBezTo>
                      <a:pt x="7952" y="7834"/>
                      <a:pt x="8978" y="8027"/>
                      <a:pt x="9651" y="8681"/>
                    </a:cubicBezTo>
                    <a:cubicBezTo>
                      <a:pt x="9656" y="8688"/>
                      <a:pt x="9661" y="8693"/>
                      <a:pt x="9667" y="8698"/>
                    </a:cubicBezTo>
                    <a:cubicBezTo>
                      <a:pt x="9982" y="9044"/>
                      <a:pt x="10041" y="9554"/>
                      <a:pt x="9812" y="9962"/>
                    </a:cubicBezTo>
                    <a:cubicBezTo>
                      <a:pt x="9602" y="9672"/>
                      <a:pt x="9354" y="9411"/>
                      <a:pt x="9074" y="9187"/>
                    </a:cubicBezTo>
                    <a:cubicBezTo>
                      <a:pt x="8936" y="9085"/>
                      <a:pt x="8742" y="9114"/>
                      <a:pt x="8641" y="9252"/>
                    </a:cubicBezTo>
                    <a:cubicBezTo>
                      <a:pt x="8539" y="9390"/>
                      <a:pt x="8568" y="9584"/>
                      <a:pt x="8706" y="9686"/>
                    </a:cubicBezTo>
                    <a:cubicBezTo>
                      <a:pt x="8957" y="9890"/>
                      <a:pt x="9179" y="10127"/>
                      <a:pt x="9365" y="10392"/>
                    </a:cubicBezTo>
                    <a:cubicBezTo>
                      <a:pt x="8967" y="10597"/>
                      <a:pt x="8484" y="10533"/>
                      <a:pt x="8153" y="10232"/>
                    </a:cubicBezTo>
                    <a:cubicBezTo>
                      <a:pt x="8153" y="10232"/>
                      <a:pt x="8153" y="10232"/>
                      <a:pt x="8153" y="10232"/>
                    </a:cubicBezTo>
                    <a:close/>
                    <a:moveTo>
                      <a:pt x="11879" y="8698"/>
                    </a:moveTo>
                    <a:lnTo>
                      <a:pt x="11893" y="8683"/>
                    </a:lnTo>
                    <a:cubicBezTo>
                      <a:pt x="12566" y="8027"/>
                      <a:pt x="13595" y="7834"/>
                      <a:pt x="14148" y="7777"/>
                    </a:cubicBezTo>
                    <a:cubicBezTo>
                      <a:pt x="14233" y="7768"/>
                      <a:pt x="14309" y="7830"/>
                      <a:pt x="14318" y="7915"/>
                    </a:cubicBezTo>
                    <a:cubicBezTo>
                      <a:pt x="14319" y="7926"/>
                      <a:pt x="14319" y="7937"/>
                      <a:pt x="14318" y="7948"/>
                    </a:cubicBezTo>
                    <a:cubicBezTo>
                      <a:pt x="14261" y="8512"/>
                      <a:pt x="14064" y="9557"/>
                      <a:pt x="13400" y="10224"/>
                    </a:cubicBezTo>
                    <a:cubicBezTo>
                      <a:pt x="13071" y="10530"/>
                      <a:pt x="12586" y="10598"/>
                      <a:pt x="12185" y="10395"/>
                    </a:cubicBezTo>
                    <a:cubicBezTo>
                      <a:pt x="12370" y="10131"/>
                      <a:pt x="12590" y="9893"/>
                      <a:pt x="12838" y="9688"/>
                    </a:cubicBezTo>
                    <a:cubicBezTo>
                      <a:pt x="12973" y="9582"/>
                      <a:pt x="12997" y="9387"/>
                      <a:pt x="12891" y="9252"/>
                    </a:cubicBezTo>
                    <a:cubicBezTo>
                      <a:pt x="12790" y="9123"/>
                      <a:pt x="12606" y="9095"/>
                      <a:pt x="12472" y="9188"/>
                    </a:cubicBezTo>
                    <a:cubicBezTo>
                      <a:pt x="12192" y="9413"/>
                      <a:pt x="11943" y="9673"/>
                      <a:pt x="11732" y="9964"/>
                    </a:cubicBezTo>
                    <a:cubicBezTo>
                      <a:pt x="11503" y="9554"/>
                      <a:pt x="11562" y="9044"/>
                      <a:pt x="11879" y="8698"/>
                    </a:cubicBezTo>
                    <a:cubicBezTo>
                      <a:pt x="11879" y="8698"/>
                      <a:pt x="11879" y="8698"/>
                      <a:pt x="11879" y="8698"/>
                    </a:cubicBezTo>
                    <a:close/>
                    <a:moveTo>
                      <a:pt x="12291" y="14685"/>
                    </a:moveTo>
                    <a:lnTo>
                      <a:pt x="12301" y="14677"/>
                    </a:lnTo>
                    <a:cubicBezTo>
                      <a:pt x="12632" y="14517"/>
                      <a:pt x="13000" y="14454"/>
                      <a:pt x="13365" y="14495"/>
                    </a:cubicBezTo>
                    <a:cubicBezTo>
                      <a:pt x="13415" y="14498"/>
                      <a:pt x="13461" y="14527"/>
                      <a:pt x="13486" y="14571"/>
                    </a:cubicBezTo>
                    <a:cubicBezTo>
                      <a:pt x="13509" y="14616"/>
                      <a:pt x="13509" y="14670"/>
                      <a:pt x="13486" y="14716"/>
                    </a:cubicBezTo>
                    <a:cubicBezTo>
                      <a:pt x="13337" y="15056"/>
                      <a:pt x="13094" y="15348"/>
                      <a:pt x="12786" y="15555"/>
                    </a:cubicBezTo>
                    <a:cubicBezTo>
                      <a:pt x="12543" y="15688"/>
                      <a:pt x="12238" y="15599"/>
                      <a:pt x="12105" y="15356"/>
                    </a:cubicBezTo>
                    <a:cubicBezTo>
                      <a:pt x="11976" y="15120"/>
                      <a:pt x="12055" y="14824"/>
                      <a:pt x="12284" y="14685"/>
                    </a:cubicBezTo>
                    <a:cubicBezTo>
                      <a:pt x="12284" y="14685"/>
                      <a:pt x="12291" y="14685"/>
                      <a:pt x="12291" y="14685"/>
                    </a:cubicBezTo>
                    <a:close/>
                    <a:moveTo>
                      <a:pt x="15715" y="18484"/>
                    </a:moveTo>
                    <a:cubicBezTo>
                      <a:pt x="15592" y="18523"/>
                      <a:pt x="15458" y="18512"/>
                      <a:pt x="15343" y="18455"/>
                    </a:cubicBezTo>
                    <a:cubicBezTo>
                      <a:pt x="15031" y="18246"/>
                      <a:pt x="14785" y="17952"/>
                      <a:pt x="14636" y="17608"/>
                    </a:cubicBezTo>
                    <a:cubicBezTo>
                      <a:pt x="14612" y="17563"/>
                      <a:pt x="14612" y="17509"/>
                      <a:pt x="14636" y="17464"/>
                    </a:cubicBezTo>
                    <a:cubicBezTo>
                      <a:pt x="14661" y="17420"/>
                      <a:pt x="14706" y="17392"/>
                      <a:pt x="14756" y="17388"/>
                    </a:cubicBezTo>
                    <a:cubicBezTo>
                      <a:pt x="14821" y="17388"/>
                      <a:pt x="14893" y="17380"/>
                      <a:pt x="14967" y="17380"/>
                    </a:cubicBezTo>
                    <a:cubicBezTo>
                      <a:pt x="15263" y="17371"/>
                      <a:pt x="15556" y="17436"/>
                      <a:pt x="15821" y="17569"/>
                    </a:cubicBezTo>
                    <a:lnTo>
                      <a:pt x="15832" y="17569"/>
                    </a:lnTo>
                    <a:cubicBezTo>
                      <a:pt x="16067" y="17717"/>
                      <a:pt x="16137" y="18027"/>
                      <a:pt x="15990" y="18262"/>
                    </a:cubicBezTo>
                    <a:cubicBezTo>
                      <a:pt x="15926" y="18364"/>
                      <a:pt x="15828" y="18439"/>
                      <a:pt x="15713" y="18475"/>
                    </a:cubicBezTo>
                    <a:cubicBezTo>
                      <a:pt x="15713" y="18475"/>
                      <a:pt x="15715" y="18484"/>
                      <a:pt x="15715" y="18484"/>
                    </a:cubicBezTo>
                    <a:close/>
                    <a:moveTo>
                      <a:pt x="15502" y="3360"/>
                    </a:moveTo>
                    <a:cubicBezTo>
                      <a:pt x="15221" y="3373"/>
                      <a:pt x="14945" y="3273"/>
                      <a:pt x="14738" y="3081"/>
                    </a:cubicBezTo>
                    <a:cubicBezTo>
                      <a:pt x="14066" y="2406"/>
                      <a:pt x="13869" y="1361"/>
                      <a:pt x="13809" y="798"/>
                    </a:cubicBezTo>
                    <a:cubicBezTo>
                      <a:pt x="13803" y="751"/>
                      <a:pt x="13819" y="705"/>
                      <a:pt x="13852" y="671"/>
                    </a:cubicBezTo>
                    <a:cubicBezTo>
                      <a:pt x="13882" y="642"/>
                      <a:pt x="13921" y="626"/>
                      <a:pt x="13962" y="626"/>
                    </a:cubicBezTo>
                    <a:lnTo>
                      <a:pt x="13979" y="626"/>
                    </a:lnTo>
                    <a:cubicBezTo>
                      <a:pt x="14535" y="684"/>
                      <a:pt x="15560" y="877"/>
                      <a:pt x="16233" y="1530"/>
                    </a:cubicBezTo>
                    <a:lnTo>
                      <a:pt x="16249" y="1549"/>
                    </a:lnTo>
                    <a:cubicBezTo>
                      <a:pt x="16564" y="1894"/>
                      <a:pt x="16623" y="2403"/>
                      <a:pt x="16396" y="2811"/>
                    </a:cubicBezTo>
                    <a:cubicBezTo>
                      <a:pt x="16184" y="2521"/>
                      <a:pt x="15935" y="2261"/>
                      <a:pt x="15656" y="2036"/>
                    </a:cubicBezTo>
                    <a:cubicBezTo>
                      <a:pt x="15518" y="1934"/>
                      <a:pt x="15324" y="1964"/>
                      <a:pt x="15222" y="2103"/>
                    </a:cubicBezTo>
                    <a:cubicBezTo>
                      <a:pt x="15121" y="2241"/>
                      <a:pt x="15151" y="2435"/>
                      <a:pt x="15289" y="2537"/>
                    </a:cubicBezTo>
                    <a:cubicBezTo>
                      <a:pt x="15538" y="2741"/>
                      <a:pt x="15758" y="2979"/>
                      <a:pt x="15942" y="3244"/>
                    </a:cubicBezTo>
                    <a:cubicBezTo>
                      <a:pt x="15805" y="3313"/>
                      <a:pt x="15656" y="3353"/>
                      <a:pt x="15502" y="3360"/>
                    </a:cubicBezTo>
                    <a:close/>
                    <a:moveTo>
                      <a:pt x="18464" y="1549"/>
                    </a:moveTo>
                    <a:lnTo>
                      <a:pt x="18478" y="1532"/>
                    </a:lnTo>
                    <a:cubicBezTo>
                      <a:pt x="19151" y="877"/>
                      <a:pt x="20180" y="684"/>
                      <a:pt x="20733" y="628"/>
                    </a:cubicBezTo>
                    <a:cubicBezTo>
                      <a:pt x="20818" y="619"/>
                      <a:pt x="20894" y="680"/>
                      <a:pt x="20903" y="766"/>
                    </a:cubicBezTo>
                    <a:cubicBezTo>
                      <a:pt x="20904" y="776"/>
                      <a:pt x="20904" y="787"/>
                      <a:pt x="20903" y="798"/>
                    </a:cubicBezTo>
                    <a:cubicBezTo>
                      <a:pt x="20846" y="1361"/>
                      <a:pt x="20649" y="2407"/>
                      <a:pt x="19985" y="3073"/>
                    </a:cubicBezTo>
                    <a:cubicBezTo>
                      <a:pt x="19776" y="3269"/>
                      <a:pt x="19497" y="3373"/>
                      <a:pt x="19211" y="3360"/>
                    </a:cubicBezTo>
                    <a:cubicBezTo>
                      <a:pt x="19057" y="3354"/>
                      <a:pt x="18906" y="3315"/>
                      <a:pt x="18769" y="3246"/>
                    </a:cubicBezTo>
                    <a:cubicBezTo>
                      <a:pt x="18954" y="2981"/>
                      <a:pt x="19174" y="2743"/>
                      <a:pt x="19422" y="2537"/>
                    </a:cubicBezTo>
                    <a:cubicBezTo>
                      <a:pt x="19563" y="2440"/>
                      <a:pt x="19598" y="2246"/>
                      <a:pt x="19501" y="2105"/>
                    </a:cubicBezTo>
                    <a:cubicBezTo>
                      <a:pt x="19404" y="1964"/>
                      <a:pt x="19211" y="1929"/>
                      <a:pt x="19070" y="2026"/>
                    </a:cubicBezTo>
                    <a:cubicBezTo>
                      <a:pt x="19065" y="2030"/>
                      <a:pt x="19060" y="2034"/>
                      <a:pt x="19055" y="2037"/>
                    </a:cubicBezTo>
                    <a:cubicBezTo>
                      <a:pt x="18775" y="2262"/>
                      <a:pt x="18527" y="2523"/>
                      <a:pt x="18315" y="2813"/>
                    </a:cubicBezTo>
                    <a:cubicBezTo>
                      <a:pt x="18087" y="2404"/>
                      <a:pt x="18147" y="1894"/>
                      <a:pt x="18464" y="1549"/>
                    </a:cubicBezTo>
                    <a:close/>
                    <a:moveTo>
                      <a:pt x="19101" y="8984"/>
                    </a:moveTo>
                    <a:lnTo>
                      <a:pt x="19115" y="8973"/>
                    </a:lnTo>
                    <a:cubicBezTo>
                      <a:pt x="19620" y="8633"/>
                      <a:pt x="20275" y="8584"/>
                      <a:pt x="20739" y="8601"/>
                    </a:cubicBezTo>
                    <a:cubicBezTo>
                      <a:pt x="20787" y="8602"/>
                      <a:pt x="20832" y="8626"/>
                      <a:pt x="20860" y="8666"/>
                    </a:cubicBezTo>
                    <a:cubicBezTo>
                      <a:pt x="20887" y="8706"/>
                      <a:pt x="20895" y="8756"/>
                      <a:pt x="20880" y="8802"/>
                    </a:cubicBezTo>
                    <a:cubicBezTo>
                      <a:pt x="20736" y="9252"/>
                      <a:pt x="20457" y="9863"/>
                      <a:pt x="19960" y="10213"/>
                    </a:cubicBezTo>
                    <a:cubicBezTo>
                      <a:pt x="19794" y="10321"/>
                      <a:pt x="19591" y="10358"/>
                      <a:pt x="19397" y="10316"/>
                    </a:cubicBezTo>
                    <a:cubicBezTo>
                      <a:pt x="19328" y="10300"/>
                      <a:pt x="19262" y="10274"/>
                      <a:pt x="19200" y="10240"/>
                    </a:cubicBezTo>
                    <a:cubicBezTo>
                      <a:pt x="19364" y="10103"/>
                      <a:pt x="19540" y="9983"/>
                      <a:pt x="19727" y="9880"/>
                    </a:cubicBezTo>
                    <a:cubicBezTo>
                      <a:pt x="19882" y="9808"/>
                      <a:pt x="19949" y="9623"/>
                      <a:pt x="19876" y="9468"/>
                    </a:cubicBezTo>
                    <a:cubicBezTo>
                      <a:pt x="19804" y="9313"/>
                      <a:pt x="19620" y="9245"/>
                      <a:pt x="19465" y="9318"/>
                    </a:cubicBezTo>
                    <a:cubicBezTo>
                      <a:pt x="19459" y="9321"/>
                      <a:pt x="19454" y="9323"/>
                      <a:pt x="19448" y="9326"/>
                    </a:cubicBezTo>
                    <a:cubicBezTo>
                      <a:pt x="19228" y="9446"/>
                      <a:pt x="19021" y="9586"/>
                      <a:pt x="18829" y="9747"/>
                    </a:cubicBezTo>
                    <a:cubicBezTo>
                      <a:pt x="18765" y="9461"/>
                      <a:pt x="18871" y="9164"/>
                      <a:pt x="19101" y="8984"/>
                    </a:cubicBezTo>
                    <a:close/>
                    <a:moveTo>
                      <a:pt x="21214" y="20942"/>
                    </a:moveTo>
                    <a:lnTo>
                      <a:pt x="17666" y="20942"/>
                    </a:lnTo>
                    <a:lnTo>
                      <a:pt x="17666" y="13551"/>
                    </a:lnTo>
                    <a:cubicBezTo>
                      <a:pt x="17647" y="12493"/>
                      <a:pt x="18030" y="11466"/>
                      <a:pt x="18738" y="10680"/>
                    </a:cubicBezTo>
                    <a:cubicBezTo>
                      <a:pt x="18894" y="10798"/>
                      <a:pt x="19074" y="10881"/>
                      <a:pt x="19265" y="10922"/>
                    </a:cubicBezTo>
                    <a:cubicBezTo>
                      <a:pt x="19361" y="10943"/>
                      <a:pt x="19459" y="10953"/>
                      <a:pt x="19556" y="10953"/>
                    </a:cubicBezTo>
                    <a:cubicBezTo>
                      <a:pt x="19823" y="10952"/>
                      <a:pt x="20083" y="10874"/>
                      <a:pt x="20306" y="10728"/>
                    </a:cubicBezTo>
                    <a:cubicBezTo>
                      <a:pt x="20954" y="10272"/>
                      <a:pt x="21296" y="9531"/>
                      <a:pt x="21470" y="8991"/>
                    </a:cubicBezTo>
                    <a:cubicBezTo>
                      <a:pt x="21600" y="8584"/>
                      <a:pt x="21376" y="8147"/>
                      <a:pt x="20969" y="8017"/>
                    </a:cubicBezTo>
                    <a:cubicBezTo>
                      <a:pt x="20902" y="7995"/>
                      <a:pt x="20833" y="7983"/>
                      <a:pt x="20764" y="7980"/>
                    </a:cubicBezTo>
                    <a:cubicBezTo>
                      <a:pt x="20197" y="7957"/>
                      <a:pt x="19385" y="8027"/>
                      <a:pt x="18736" y="8481"/>
                    </a:cubicBezTo>
                    <a:lnTo>
                      <a:pt x="18699" y="8512"/>
                    </a:lnTo>
                    <a:cubicBezTo>
                      <a:pt x="18196" y="8920"/>
                      <a:pt x="18045" y="9624"/>
                      <a:pt x="18335" y="10203"/>
                    </a:cubicBezTo>
                    <a:cubicBezTo>
                      <a:pt x="18078" y="10478"/>
                      <a:pt x="17853" y="10782"/>
                      <a:pt x="17666" y="11110"/>
                    </a:cubicBezTo>
                    <a:lnTo>
                      <a:pt x="17666" y="6951"/>
                    </a:lnTo>
                    <a:cubicBezTo>
                      <a:pt x="17648" y="5841"/>
                      <a:pt x="17914" y="4746"/>
                      <a:pt x="18440" y="3770"/>
                    </a:cubicBezTo>
                    <a:cubicBezTo>
                      <a:pt x="18672" y="3898"/>
                      <a:pt x="18931" y="3969"/>
                      <a:pt x="19196" y="3979"/>
                    </a:cubicBezTo>
                    <a:lnTo>
                      <a:pt x="19262" y="3979"/>
                    </a:lnTo>
                    <a:cubicBezTo>
                      <a:pt x="19694" y="3977"/>
                      <a:pt x="20108" y="3810"/>
                      <a:pt x="20422" y="3514"/>
                    </a:cubicBezTo>
                    <a:cubicBezTo>
                      <a:pt x="21230" y="2704"/>
                      <a:pt x="21460" y="1498"/>
                      <a:pt x="21525" y="854"/>
                    </a:cubicBezTo>
                    <a:cubicBezTo>
                      <a:pt x="21569" y="428"/>
                      <a:pt x="21259" y="48"/>
                      <a:pt x="20834" y="4"/>
                    </a:cubicBezTo>
                    <a:cubicBezTo>
                      <a:pt x="20782" y="-1"/>
                      <a:pt x="20729" y="-1"/>
                      <a:pt x="20677" y="4"/>
                    </a:cubicBezTo>
                    <a:cubicBezTo>
                      <a:pt x="20032" y="69"/>
                      <a:pt x="18831" y="301"/>
                      <a:pt x="18022" y="1110"/>
                    </a:cubicBezTo>
                    <a:cubicBezTo>
                      <a:pt x="18010" y="1123"/>
                      <a:pt x="17999" y="1136"/>
                      <a:pt x="17988" y="1150"/>
                    </a:cubicBezTo>
                    <a:cubicBezTo>
                      <a:pt x="17439" y="1779"/>
                      <a:pt x="17425" y="2714"/>
                      <a:pt x="17956" y="3359"/>
                    </a:cubicBezTo>
                    <a:cubicBezTo>
                      <a:pt x="17705" y="3790"/>
                      <a:pt x="17506" y="4250"/>
                      <a:pt x="17365" y="4728"/>
                    </a:cubicBezTo>
                    <a:cubicBezTo>
                      <a:pt x="17222" y="4250"/>
                      <a:pt x="17023" y="3790"/>
                      <a:pt x="16772" y="3359"/>
                    </a:cubicBezTo>
                    <a:cubicBezTo>
                      <a:pt x="17302" y="2714"/>
                      <a:pt x="17288" y="1779"/>
                      <a:pt x="16739" y="1150"/>
                    </a:cubicBezTo>
                    <a:cubicBezTo>
                      <a:pt x="16729" y="1136"/>
                      <a:pt x="16718" y="1122"/>
                      <a:pt x="16705" y="1110"/>
                    </a:cubicBezTo>
                    <a:cubicBezTo>
                      <a:pt x="15897" y="301"/>
                      <a:pt x="14693" y="69"/>
                      <a:pt x="14051" y="4"/>
                    </a:cubicBezTo>
                    <a:cubicBezTo>
                      <a:pt x="13625" y="-39"/>
                      <a:pt x="13245" y="271"/>
                      <a:pt x="13202" y="697"/>
                    </a:cubicBezTo>
                    <a:cubicBezTo>
                      <a:pt x="13197" y="749"/>
                      <a:pt x="13197" y="802"/>
                      <a:pt x="13202" y="854"/>
                    </a:cubicBezTo>
                    <a:cubicBezTo>
                      <a:pt x="13267" y="1499"/>
                      <a:pt x="13498" y="2704"/>
                      <a:pt x="14315" y="3523"/>
                    </a:cubicBezTo>
                    <a:cubicBezTo>
                      <a:pt x="14628" y="3814"/>
                      <a:pt x="15039" y="3976"/>
                      <a:pt x="15465" y="3974"/>
                    </a:cubicBezTo>
                    <a:lnTo>
                      <a:pt x="15533" y="3974"/>
                    </a:lnTo>
                    <a:cubicBezTo>
                      <a:pt x="15797" y="3965"/>
                      <a:pt x="16055" y="3893"/>
                      <a:pt x="16286" y="3765"/>
                    </a:cubicBezTo>
                    <a:cubicBezTo>
                      <a:pt x="16814" y="4741"/>
                      <a:pt x="17080" y="5836"/>
                      <a:pt x="17060" y="6946"/>
                    </a:cubicBezTo>
                    <a:lnTo>
                      <a:pt x="17060" y="18462"/>
                    </a:lnTo>
                    <a:lnTo>
                      <a:pt x="16673" y="18238"/>
                    </a:lnTo>
                    <a:cubicBezTo>
                      <a:pt x="16770" y="17789"/>
                      <a:pt x="16586" y="17326"/>
                      <a:pt x="16208" y="17067"/>
                    </a:cubicBezTo>
                    <a:lnTo>
                      <a:pt x="16171" y="17040"/>
                    </a:lnTo>
                    <a:cubicBezTo>
                      <a:pt x="15728" y="16809"/>
                      <a:pt x="15226" y="16714"/>
                      <a:pt x="14728" y="16766"/>
                    </a:cubicBezTo>
                    <a:cubicBezTo>
                      <a:pt x="14302" y="16799"/>
                      <a:pt x="13984" y="17173"/>
                      <a:pt x="14018" y="17600"/>
                    </a:cubicBezTo>
                    <a:cubicBezTo>
                      <a:pt x="14025" y="17694"/>
                      <a:pt x="14050" y="17787"/>
                      <a:pt x="14091" y="17873"/>
                    </a:cubicBezTo>
                    <a:cubicBezTo>
                      <a:pt x="14297" y="18334"/>
                      <a:pt x="14634" y="18723"/>
                      <a:pt x="15060" y="18993"/>
                    </a:cubicBezTo>
                    <a:cubicBezTo>
                      <a:pt x="15499" y="19224"/>
                      <a:pt x="16037" y="19139"/>
                      <a:pt x="16385" y="18785"/>
                    </a:cubicBezTo>
                    <a:lnTo>
                      <a:pt x="17064" y="19179"/>
                    </a:lnTo>
                    <a:lnTo>
                      <a:pt x="17064" y="20938"/>
                    </a:lnTo>
                    <a:lnTo>
                      <a:pt x="11075" y="20938"/>
                    </a:lnTo>
                    <a:lnTo>
                      <a:pt x="11075" y="16285"/>
                    </a:lnTo>
                    <a:lnTo>
                      <a:pt x="11750" y="15896"/>
                    </a:lnTo>
                    <a:cubicBezTo>
                      <a:pt x="11961" y="16112"/>
                      <a:pt x="12249" y="16233"/>
                      <a:pt x="12551" y="16232"/>
                    </a:cubicBezTo>
                    <a:cubicBezTo>
                      <a:pt x="12737" y="16232"/>
                      <a:pt x="12920" y="16185"/>
                      <a:pt x="13085" y="16097"/>
                    </a:cubicBezTo>
                    <a:cubicBezTo>
                      <a:pt x="13506" y="15828"/>
                      <a:pt x="13840" y="15441"/>
                      <a:pt x="14044" y="14984"/>
                    </a:cubicBezTo>
                    <a:cubicBezTo>
                      <a:pt x="14228" y="14597"/>
                      <a:pt x="14065" y="14135"/>
                      <a:pt x="13679" y="13950"/>
                    </a:cubicBezTo>
                    <a:cubicBezTo>
                      <a:pt x="13593" y="13909"/>
                      <a:pt x="13500" y="13884"/>
                      <a:pt x="13405" y="13877"/>
                    </a:cubicBezTo>
                    <a:cubicBezTo>
                      <a:pt x="12908" y="13822"/>
                      <a:pt x="12406" y="13918"/>
                      <a:pt x="11964" y="14151"/>
                    </a:cubicBezTo>
                    <a:cubicBezTo>
                      <a:pt x="11951" y="14159"/>
                      <a:pt x="11938" y="14168"/>
                      <a:pt x="11927" y="14177"/>
                    </a:cubicBezTo>
                    <a:cubicBezTo>
                      <a:pt x="11549" y="14437"/>
                      <a:pt x="11365" y="14900"/>
                      <a:pt x="11462" y="15348"/>
                    </a:cubicBezTo>
                    <a:lnTo>
                      <a:pt x="11080" y="15569"/>
                    </a:lnTo>
                    <a:lnTo>
                      <a:pt x="11080" y="14101"/>
                    </a:lnTo>
                    <a:cubicBezTo>
                      <a:pt x="11061" y="12992"/>
                      <a:pt x="11327" y="11897"/>
                      <a:pt x="11854" y="10921"/>
                    </a:cubicBezTo>
                    <a:cubicBezTo>
                      <a:pt x="12499" y="11275"/>
                      <a:pt x="13298" y="11174"/>
                      <a:pt x="13835" y="10671"/>
                    </a:cubicBezTo>
                    <a:cubicBezTo>
                      <a:pt x="14643" y="9860"/>
                      <a:pt x="14874" y="8655"/>
                      <a:pt x="14939" y="8011"/>
                    </a:cubicBezTo>
                    <a:cubicBezTo>
                      <a:pt x="14982" y="7585"/>
                      <a:pt x="14673" y="7205"/>
                      <a:pt x="14247" y="7161"/>
                    </a:cubicBezTo>
                    <a:cubicBezTo>
                      <a:pt x="14195" y="7156"/>
                      <a:pt x="14143" y="7156"/>
                      <a:pt x="14091" y="7161"/>
                    </a:cubicBezTo>
                    <a:cubicBezTo>
                      <a:pt x="13445" y="7227"/>
                      <a:pt x="12244" y="7458"/>
                      <a:pt x="11436" y="8267"/>
                    </a:cubicBezTo>
                    <a:cubicBezTo>
                      <a:pt x="11423" y="8279"/>
                      <a:pt x="11412" y="8293"/>
                      <a:pt x="11402" y="8307"/>
                    </a:cubicBezTo>
                    <a:cubicBezTo>
                      <a:pt x="10852" y="8936"/>
                      <a:pt x="10838" y="9871"/>
                      <a:pt x="11368" y="10516"/>
                    </a:cubicBezTo>
                    <a:cubicBezTo>
                      <a:pt x="11118" y="10947"/>
                      <a:pt x="10919" y="11407"/>
                      <a:pt x="10777" y="11885"/>
                    </a:cubicBezTo>
                    <a:cubicBezTo>
                      <a:pt x="10635" y="11406"/>
                      <a:pt x="10436" y="10946"/>
                      <a:pt x="10185" y="10514"/>
                    </a:cubicBezTo>
                    <a:cubicBezTo>
                      <a:pt x="10716" y="9868"/>
                      <a:pt x="10699" y="8931"/>
                      <a:pt x="10147" y="8303"/>
                    </a:cubicBezTo>
                    <a:cubicBezTo>
                      <a:pt x="10136" y="8289"/>
                      <a:pt x="10125" y="8275"/>
                      <a:pt x="10113" y="8263"/>
                    </a:cubicBezTo>
                    <a:cubicBezTo>
                      <a:pt x="9305" y="7453"/>
                      <a:pt x="8100" y="7222"/>
                      <a:pt x="7458" y="7157"/>
                    </a:cubicBezTo>
                    <a:cubicBezTo>
                      <a:pt x="7033" y="7113"/>
                      <a:pt x="6652" y="7422"/>
                      <a:pt x="6608" y="7848"/>
                    </a:cubicBezTo>
                    <a:cubicBezTo>
                      <a:pt x="6603" y="7901"/>
                      <a:pt x="6603" y="7954"/>
                      <a:pt x="6608" y="8007"/>
                    </a:cubicBezTo>
                    <a:cubicBezTo>
                      <a:pt x="6675" y="8652"/>
                      <a:pt x="6905" y="9855"/>
                      <a:pt x="7723" y="10676"/>
                    </a:cubicBezTo>
                    <a:cubicBezTo>
                      <a:pt x="8262" y="11173"/>
                      <a:pt x="9058" y="11268"/>
                      <a:pt x="9699" y="10913"/>
                    </a:cubicBezTo>
                    <a:cubicBezTo>
                      <a:pt x="10222" y="11891"/>
                      <a:pt x="10485" y="12988"/>
                      <a:pt x="10461" y="14097"/>
                    </a:cubicBezTo>
                    <a:lnTo>
                      <a:pt x="10461" y="16057"/>
                    </a:lnTo>
                    <a:cubicBezTo>
                      <a:pt x="10455" y="16095"/>
                      <a:pt x="10455" y="16133"/>
                      <a:pt x="10461" y="16170"/>
                    </a:cubicBezTo>
                    <a:lnTo>
                      <a:pt x="10461" y="20945"/>
                    </a:lnTo>
                    <a:lnTo>
                      <a:pt x="4501" y="20945"/>
                    </a:lnTo>
                    <a:cubicBezTo>
                      <a:pt x="4521" y="19941"/>
                      <a:pt x="4781" y="18955"/>
                      <a:pt x="5258" y="18072"/>
                    </a:cubicBezTo>
                    <a:cubicBezTo>
                      <a:pt x="5491" y="18202"/>
                      <a:pt x="5751" y="18275"/>
                      <a:pt x="6017" y="18284"/>
                    </a:cubicBezTo>
                    <a:lnTo>
                      <a:pt x="6083" y="18284"/>
                    </a:lnTo>
                    <a:cubicBezTo>
                      <a:pt x="6515" y="18283"/>
                      <a:pt x="6930" y="18117"/>
                      <a:pt x="7243" y="17819"/>
                    </a:cubicBezTo>
                    <a:cubicBezTo>
                      <a:pt x="8051" y="17008"/>
                      <a:pt x="8281" y="15803"/>
                      <a:pt x="8348" y="15159"/>
                    </a:cubicBezTo>
                    <a:cubicBezTo>
                      <a:pt x="8391" y="14733"/>
                      <a:pt x="8082" y="14353"/>
                      <a:pt x="7656" y="14309"/>
                    </a:cubicBezTo>
                    <a:cubicBezTo>
                      <a:pt x="7604" y="14304"/>
                      <a:pt x="7551" y="14304"/>
                      <a:pt x="7498" y="14309"/>
                    </a:cubicBezTo>
                    <a:cubicBezTo>
                      <a:pt x="6854" y="14374"/>
                      <a:pt x="5653" y="14605"/>
                      <a:pt x="4843" y="15415"/>
                    </a:cubicBezTo>
                    <a:cubicBezTo>
                      <a:pt x="4831" y="15427"/>
                      <a:pt x="4820" y="15441"/>
                      <a:pt x="4811" y="15455"/>
                    </a:cubicBezTo>
                    <a:cubicBezTo>
                      <a:pt x="4262" y="16084"/>
                      <a:pt x="4248" y="17017"/>
                      <a:pt x="4777" y="17662"/>
                    </a:cubicBezTo>
                    <a:cubicBezTo>
                      <a:pt x="4526" y="18094"/>
                      <a:pt x="4327" y="18554"/>
                      <a:pt x="4186" y="19033"/>
                    </a:cubicBezTo>
                    <a:cubicBezTo>
                      <a:pt x="4044" y="18554"/>
                      <a:pt x="3846" y="18094"/>
                      <a:pt x="3594" y="17662"/>
                    </a:cubicBezTo>
                    <a:cubicBezTo>
                      <a:pt x="4124" y="17018"/>
                      <a:pt x="4110" y="16084"/>
                      <a:pt x="3562" y="15455"/>
                    </a:cubicBezTo>
                    <a:cubicBezTo>
                      <a:pt x="3551" y="15441"/>
                      <a:pt x="3540" y="15428"/>
                      <a:pt x="3528" y="15415"/>
                    </a:cubicBezTo>
                    <a:cubicBezTo>
                      <a:pt x="2718" y="14605"/>
                      <a:pt x="1515" y="14374"/>
                      <a:pt x="873" y="14309"/>
                    </a:cubicBezTo>
                    <a:cubicBezTo>
                      <a:pt x="448" y="14265"/>
                      <a:pt x="67" y="14575"/>
                      <a:pt x="23" y="15001"/>
                    </a:cubicBezTo>
                    <a:cubicBezTo>
                      <a:pt x="18" y="15053"/>
                      <a:pt x="18" y="15106"/>
                      <a:pt x="23" y="15159"/>
                    </a:cubicBezTo>
                    <a:cubicBezTo>
                      <a:pt x="90" y="15804"/>
                      <a:pt x="320" y="17008"/>
                      <a:pt x="1136" y="17827"/>
                    </a:cubicBezTo>
                    <a:cubicBezTo>
                      <a:pt x="1448" y="18119"/>
                      <a:pt x="1860" y="18281"/>
                      <a:pt x="2288" y="18279"/>
                    </a:cubicBezTo>
                    <a:lnTo>
                      <a:pt x="2354" y="18279"/>
                    </a:lnTo>
                    <a:cubicBezTo>
                      <a:pt x="2619" y="18270"/>
                      <a:pt x="2877" y="18198"/>
                      <a:pt x="3108" y="18070"/>
                    </a:cubicBezTo>
                    <a:cubicBezTo>
                      <a:pt x="3586" y="18953"/>
                      <a:pt x="3847" y="19937"/>
                      <a:pt x="3870" y="20941"/>
                    </a:cubicBezTo>
                    <a:lnTo>
                      <a:pt x="310" y="20941"/>
                    </a:lnTo>
                    <a:cubicBezTo>
                      <a:pt x="139" y="20941"/>
                      <a:pt x="0" y="21080"/>
                      <a:pt x="0" y="21251"/>
                    </a:cubicBezTo>
                    <a:cubicBezTo>
                      <a:pt x="0" y="21422"/>
                      <a:pt x="139" y="21561"/>
                      <a:pt x="310" y="21561"/>
                    </a:cubicBezTo>
                    <a:lnTo>
                      <a:pt x="21207" y="21561"/>
                    </a:lnTo>
                    <a:cubicBezTo>
                      <a:pt x="21378" y="21561"/>
                      <a:pt x="21516" y="21422"/>
                      <a:pt x="21516" y="21251"/>
                    </a:cubicBezTo>
                    <a:cubicBezTo>
                      <a:pt x="21516" y="21080"/>
                      <a:pt x="21378" y="20941"/>
                      <a:pt x="21207" y="20941"/>
                    </a:cubicBezTo>
                    <a:cubicBezTo>
                      <a:pt x="21207" y="20941"/>
                      <a:pt x="21214" y="20942"/>
                      <a:pt x="21214" y="209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FFFFFF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100"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11627"/>
                  </a:solidFill>
                  <a:effectLst/>
                  <a:uLnTx/>
                  <a:uFillTx/>
                  <a:latin typeface="Poppins" pitchFamily="2" charset="77"/>
                  <a:ea typeface="+mn-ea"/>
                  <a:cs typeface="Poppins" pitchFamily="2" charset="77"/>
                </a:endParaRPr>
              </a:p>
            </p:txBody>
          </p:sp>
          <p:sp>
            <p:nvSpPr>
              <p:cNvPr id="43" name="Google Shape;1194;p40">
                <a:extLst>
                  <a:ext uri="{FF2B5EF4-FFF2-40B4-BE49-F238E27FC236}">
                    <a16:creationId xmlns:a16="http://schemas.microsoft.com/office/drawing/2014/main" id="{AD8E7901-50E1-CF88-8CDD-23E32839DC5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144913" y="5248491"/>
                <a:ext cx="520702" cy="4315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81" h="21576" extrusionOk="0">
                    <a:moveTo>
                      <a:pt x="7840" y="37"/>
                    </a:moveTo>
                    <a:cubicBezTo>
                      <a:pt x="7725" y="-14"/>
                      <a:pt x="7599" y="-12"/>
                      <a:pt x="7477" y="44"/>
                    </a:cubicBezTo>
                    <a:lnTo>
                      <a:pt x="6944" y="297"/>
                    </a:lnTo>
                    <a:cubicBezTo>
                      <a:pt x="6700" y="413"/>
                      <a:pt x="6565" y="730"/>
                      <a:pt x="6630" y="1037"/>
                    </a:cubicBezTo>
                    <a:lnTo>
                      <a:pt x="6779" y="1737"/>
                    </a:lnTo>
                    <a:cubicBezTo>
                      <a:pt x="6654" y="1858"/>
                      <a:pt x="6537" y="1991"/>
                      <a:pt x="6432" y="2137"/>
                    </a:cubicBezTo>
                    <a:lnTo>
                      <a:pt x="5871" y="1923"/>
                    </a:lnTo>
                    <a:cubicBezTo>
                      <a:pt x="5620" y="1829"/>
                      <a:pt x="5349" y="1978"/>
                      <a:pt x="5244" y="2270"/>
                    </a:cubicBezTo>
                    <a:lnTo>
                      <a:pt x="5013" y="2916"/>
                    </a:lnTo>
                    <a:cubicBezTo>
                      <a:pt x="4909" y="3207"/>
                      <a:pt x="4998" y="3547"/>
                      <a:pt x="5222" y="3709"/>
                    </a:cubicBezTo>
                    <a:lnTo>
                      <a:pt x="5734" y="4076"/>
                    </a:lnTo>
                    <a:cubicBezTo>
                      <a:pt x="5716" y="4270"/>
                      <a:pt x="5712" y="4468"/>
                      <a:pt x="5723" y="4662"/>
                    </a:cubicBezTo>
                    <a:lnTo>
                      <a:pt x="5200" y="4996"/>
                    </a:lnTo>
                    <a:cubicBezTo>
                      <a:pt x="4973" y="5144"/>
                      <a:pt x="4866" y="5474"/>
                      <a:pt x="4953" y="5769"/>
                    </a:cubicBezTo>
                    <a:lnTo>
                      <a:pt x="5162" y="6422"/>
                    </a:lnTo>
                    <a:cubicBezTo>
                      <a:pt x="5256" y="6718"/>
                      <a:pt x="5519" y="6881"/>
                      <a:pt x="5772" y="6802"/>
                    </a:cubicBezTo>
                    <a:lnTo>
                      <a:pt x="6344" y="6622"/>
                    </a:lnTo>
                    <a:cubicBezTo>
                      <a:pt x="6444" y="6773"/>
                      <a:pt x="6554" y="6913"/>
                      <a:pt x="6674" y="7041"/>
                    </a:cubicBezTo>
                    <a:lnTo>
                      <a:pt x="6504" y="7735"/>
                    </a:lnTo>
                    <a:cubicBezTo>
                      <a:pt x="6427" y="8038"/>
                      <a:pt x="6545" y="8359"/>
                      <a:pt x="6784" y="8488"/>
                    </a:cubicBezTo>
                    <a:lnTo>
                      <a:pt x="7318" y="8774"/>
                    </a:lnTo>
                    <a:cubicBezTo>
                      <a:pt x="7558" y="8903"/>
                      <a:pt x="7839" y="8796"/>
                      <a:pt x="7972" y="8521"/>
                    </a:cubicBezTo>
                    <a:lnTo>
                      <a:pt x="8274" y="7894"/>
                    </a:lnTo>
                    <a:cubicBezTo>
                      <a:pt x="8432" y="7915"/>
                      <a:pt x="8589" y="7926"/>
                      <a:pt x="8747" y="7914"/>
                    </a:cubicBezTo>
                    <a:lnTo>
                      <a:pt x="9028" y="8554"/>
                    </a:lnTo>
                    <a:cubicBezTo>
                      <a:pt x="9117" y="8759"/>
                      <a:pt x="9293" y="8888"/>
                      <a:pt x="9484" y="8887"/>
                    </a:cubicBezTo>
                    <a:cubicBezTo>
                      <a:pt x="9547" y="8888"/>
                      <a:pt x="9607" y="8875"/>
                      <a:pt x="9666" y="8847"/>
                    </a:cubicBezTo>
                    <a:lnTo>
                      <a:pt x="10210" y="8594"/>
                    </a:lnTo>
                    <a:cubicBezTo>
                      <a:pt x="10453" y="8477"/>
                      <a:pt x="10587" y="8162"/>
                      <a:pt x="10523" y="7854"/>
                    </a:cubicBezTo>
                    <a:lnTo>
                      <a:pt x="10375" y="7155"/>
                    </a:lnTo>
                    <a:cubicBezTo>
                      <a:pt x="10500" y="7031"/>
                      <a:pt x="10614" y="6895"/>
                      <a:pt x="10721" y="6748"/>
                    </a:cubicBezTo>
                    <a:lnTo>
                      <a:pt x="11288" y="6961"/>
                    </a:lnTo>
                    <a:cubicBezTo>
                      <a:pt x="11539" y="7056"/>
                      <a:pt x="11804" y="6907"/>
                      <a:pt x="11909" y="6615"/>
                    </a:cubicBezTo>
                    <a:lnTo>
                      <a:pt x="12146" y="5969"/>
                    </a:lnTo>
                    <a:cubicBezTo>
                      <a:pt x="12250" y="5678"/>
                      <a:pt x="12156" y="5338"/>
                      <a:pt x="11931" y="5175"/>
                    </a:cubicBezTo>
                    <a:lnTo>
                      <a:pt x="11425" y="4809"/>
                    </a:lnTo>
                    <a:cubicBezTo>
                      <a:pt x="11442" y="4615"/>
                      <a:pt x="11446" y="4424"/>
                      <a:pt x="11436" y="4229"/>
                    </a:cubicBezTo>
                    <a:lnTo>
                      <a:pt x="11959" y="3889"/>
                    </a:lnTo>
                    <a:cubicBezTo>
                      <a:pt x="12187" y="3739"/>
                      <a:pt x="12287" y="3404"/>
                      <a:pt x="12195" y="3110"/>
                    </a:cubicBezTo>
                    <a:lnTo>
                      <a:pt x="11986" y="2457"/>
                    </a:lnTo>
                    <a:cubicBezTo>
                      <a:pt x="11892" y="2160"/>
                      <a:pt x="11630" y="1997"/>
                      <a:pt x="11376" y="2077"/>
                    </a:cubicBezTo>
                    <a:lnTo>
                      <a:pt x="10804" y="2257"/>
                    </a:lnTo>
                    <a:cubicBezTo>
                      <a:pt x="10704" y="2105"/>
                      <a:pt x="10594" y="1965"/>
                      <a:pt x="10474" y="1837"/>
                    </a:cubicBezTo>
                    <a:lnTo>
                      <a:pt x="10650" y="1144"/>
                    </a:lnTo>
                    <a:cubicBezTo>
                      <a:pt x="10726" y="840"/>
                      <a:pt x="10604" y="519"/>
                      <a:pt x="10364" y="391"/>
                    </a:cubicBezTo>
                    <a:lnTo>
                      <a:pt x="9831" y="104"/>
                    </a:lnTo>
                    <a:cubicBezTo>
                      <a:pt x="9590" y="-24"/>
                      <a:pt x="9309" y="83"/>
                      <a:pt x="9176" y="357"/>
                    </a:cubicBezTo>
                    <a:lnTo>
                      <a:pt x="8874" y="984"/>
                    </a:lnTo>
                    <a:cubicBezTo>
                      <a:pt x="8716" y="963"/>
                      <a:pt x="8560" y="952"/>
                      <a:pt x="8401" y="964"/>
                    </a:cubicBezTo>
                    <a:lnTo>
                      <a:pt x="8120" y="331"/>
                    </a:lnTo>
                    <a:cubicBezTo>
                      <a:pt x="8059" y="191"/>
                      <a:pt x="7954" y="89"/>
                      <a:pt x="7840" y="37"/>
                    </a:cubicBezTo>
                    <a:close/>
                    <a:moveTo>
                      <a:pt x="7647" y="644"/>
                    </a:moveTo>
                    <a:lnTo>
                      <a:pt x="7928" y="1270"/>
                    </a:lnTo>
                    <a:cubicBezTo>
                      <a:pt x="8022" y="1488"/>
                      <a:pt x="8215" y="1619"/>
                      <a:pt x="8417" y="1603"/>
                    </a:cubicBezTo>
                    <a:cubicBezTo>
                      <a:pt x="8554" y="1593"/>
                      <a:pt x="8688" y="1599"/>
                      <a:pt x="8824" y="1617"/>
                    </a:cubicBezTo>
                    <a:cubicBezTo>
                      <a:pt x="9025" y="1643"/>
                      <a:pt x="9223" y="1522"/>
                      <a:pt x="9325" y="1310"/>
                    </a:cubicBezTo>
                    <a:lnTo>
                      <a:pt x="9622" y="691"/>
                    </a:lnTo>
                    <a:lnTo>
                      <a:pt x="10122" y="964"/>
                    </a:lnTo>
                    <a:lnTo>
                      <a:pt x="9952" y="1643"/>
                    </a:lnTo>
                    <a:cubicBezTo>
                      <a:pt x="9891" y="1879"/>
                      <a:pt x="9948" y="2140"/>
                      <a:pt x="10100" y="2303"/>
                    </a:cubicBezTo>
                    <a:cubicBezTo>
                      <a:pt x="10203" y="2414"/>
                      <a:pt x="10300" y="2533"/>
                      <a:pt x="10386" y="2663"/>
                    </a:cubicBezTo>
                    <a:cubicBezTo>
                      <a:pt x="10513" y="2856"/>
                      <a:pt x="10723" y="2940"/>
                      <a:pt x="10919" y="2876"/>
                    </a:cubicBezTo>
                    <a:lnTo>
                      <a:pt x="11486" y="2696"/>
                    </a:lnTo>
                    <a:lnTo>
                      <a:pt x="11684" y="3323"/>
                    </a:lnTo>
                    <a:lnTo>
                      <a:pt x="11167" y="3656"/>
                    </a:lnTo>
                    <a:cubicBezTo>
                      <a:pt x="10988" y="3771"/>
                      <a:pt x="10880" y="3997"/>
                      <a:pt x="10892" y="4243"/>
                    </a:cubicBezTo>
                    <a:cubicBezTo>
                      <a:pt x="10901" y="4410"/>
                      <a:pt x="10897" y="4583"/>
                      <a:pt x="10881" y="4749"/>
                    </a:cubicBezTo>
                    <a:cubicBezTo>
                      <a:pt x="10860" y="4992"/>
                      <a:pt x="10960" y="5224"/>
                      <a:pt x="11134" y="5349"/>
                    </a:cubicBezTo>
                    <a:lnTo>
                      <a:pt x="11640" y="5715"/>
                    </a:lnTo>
                    <a:lnTo>
                      <a:pt x="11420" y="6328"/>
                    </a:lnTo>
                    <a:lnTo>
                      <a:pt x="10864" y="6122"/>
                    </a:lnTo>
                    <a:cubicBezTo>
                      <a:pt x="10669" y="6049"/>
                      <a:pt x="10454" y="6121"/>
                      <a:pt x="10320" y="6308"/>
                    </a:cubicBezTo>
                    <a:cubicBezTo>
                      <a:pt x="10230" y="6434"/>
                      <a:pt x="10131" y="6551"/>
                      <a:pt x="10023" y="6655"/>
                    </a:cubicBezTo>
                    <a:cubicBezTo>
                      <a:pt x="9865" y="6810"/>
                      <a:pt x="9796" y="7064"/>
                      <a:pt x="9847" y="7301"/>
                    </a:cubicBezTo>
                    <a:lnTo>
                      <a:pt x="9996" y="7994"/>
                    </a:lnTo>
                    <a:lnTo>
                      <a:pt x="9484" y="8234"/>
                    </a:lnTo>
                    <a:lnTo>
                      <a:pt x="9209" y="7601"/>
                    </a:lnTo>
                    <a:cubicBezTo>
                      <a:pt x="9120" y="7395"/>
                      <a:pt x="8945" y="7268"/>
                      <a:pt x="8753" y="7268"/>
                    </a:cubicBezTo>
                    <a:lnTo>
                      <a:pt x="8720" y="7268"/>
                    </a:lnTo>
                    <a:cubicBezTo>
                      <a:pt x="8583" y="7278"/>
                      <a:pt x="8449" y="7272"/>
                      <a:pt x="8313" y="7255"/>
                    </a:cubicBezTo>
                    <a:cubicBezTo>
                      <a:pt x="8112" y="7228"/>
                      <a:pt x="7914" y="7349"/>
                      <a:pt x="7812" y="7561"/>
                    </a:cubicBezTo>
                    <a:lnTo>
                      <a:pt x="7515" y="8181"/>
                    </a:lnTo>
                    <a:lnTo>
                      <a:pt x="7010" y="7908"/>
                    </a:lnTo>
                    <a:lnTo>
                      <a:pt x="7186" y="7221"/>
                    </a:lnTo>
                    <a:cubicBezTo>
                      <a:pt x="7245" y="6986"/>
                      <a:pt x="7189" y="6732"/>
                      <a:pt x="7037" y="6568"/>
                    </a:cubicBezTo>
                    <a:cubicBezTo>
                      <a:pt x="6934" y="6458"/>
                      <a:pt x="6836" y="6339"/>
                      <a:pt x="6751" y="6208"/>
                    </a:cubicBezTo>
                    <a:cubicBezTo>
                      <a:pt x="6624" y="6016"/>
                      <a:pt x="6414" y="5932"/>
                      <a:pt x="6218" y="5995"/>
                    </a:cubicBezTo>
                    <a:lnTo>
                      <a:pt x="5651" y="6175"/>
                    </a:lnTo>
                    <a:lnTo>
                      <a:pt x="5453" y="5549"/>
                    </a:lnTo>
                    <a:cubicBezTo>
                      <a:pt x="5453" y="5549"/>
                      <a:pt x="5976" y="5215"/>
                      <a:pt x="5976" y="5215"/>
                    </a:cubicBezTo>
                    <a:cubicBezTo>
                      <a:pt x="6155" y="5100"/>
                      <a:pt x="6262" y="4868"/>
                      <a:pt x="6251" y="4622"/>
                    </a:cubicBezTo>
                    <a:cubicBezTo>
                      <a:pt x="6241" y="4455"/>
                      <a:pt x="6242" y="4289"/>
                      <a:pt x="6256" y="4123"/>
                    </a:cubicBezTo>
                    <a:cubicBezTo>
                      <a:pt x="6277" y="3880"/>
                      <a:pt x="6182" y="3647"/>
                      <a:pt x="6009" y="3523"/>
                    </a:cubicBezTo>
                    <a:lnTo>
                      <a:pt x="5497" y="3156"/>
                    </a:lnTo>
                    <a:lnTo>
                      <a:pt x="5723" y="2543"/>
                    </a:lnTo>
                    <a:lnTo>
                      <a:pt x="6284" y="2750"/>
                    </a:lnTo>
                    <a:cubicBezTo>
                      <a:pt x="6475" y="2820"/>
                      <a:pt x="6679" y="2752"/>
                      <a:pt x="6812" y="2570"/>
                    </a:cubicBezTo>
                    <a:cubicBezTo>
                      <a:pt x="6902" y="2444"/>
                      <a:pt x="7006" y="2327"/>
                      <a:pt x="7114" y="2223"/>
                    </a:cubicBezTo>
                    <a:cubicBezTo>
                      <a:pt x="7271" y="2068"/>
                      <a:pt x="7336" y="1814"/>
                      <a:pt x="7285" y="1577"/>
                    </a:cubicBezTo>
                    <a:lnTo>
                      <a:pt x="7136" y="884"/>
                    </a:lnTo>
                    <a:lnTo>
                      <a:pt x="7647" y="644"/>
                    </a:lnTo>
                    <a:close/>
                    <a:moveTo>
                      <a:pt x="8571" y="2350"/>
                    </a:moveTo>
                    <a:cubicBezTo>
                      <a:pt x="7616" y="2354"/>
                      <a:pt x="6847" y="3292"/>
                      <a:pt x="6850" y="4449"/>
                    </a:cubicBezTo>
                    <a:cubicBezTo>
                      <a:pt x="6853" y="5459"/>
                      <a:pt x="7449" y="6328"/>
                      <a:pt x="8269" y="6508"/>
                    </a:cubicBezTo>
                    <a:cubicBezTo>
                      <a:pt x="8373" y="6531"/>
                      <a:pt x="8477" y="6542"/>
                      <a:pt x="8582" y="6542"/>
                    </a:cubicBezTo>
                    <a:cubicBezTo>
                      <a:pt x="9537" y="6538"/>
                      <a:pt x="10312" y="5593"/>
                      <a:pt x="10309" y="4436"/>
                    </a:cubicBezTo>
                    <a:cubicBezTo>
                      <a:pt x="10306" y="3278"/>
                      <a:pt x="9526" y="2346"/>
                      <a:pt x="8571" y="2350"/>
                    </a:cubicBezTo>
                    <a:close/>
                    <a:moveTo>
                      <a:pt x="8577" y="2996"/>
                    </a:moveTo>
                    <a:cubicBezTo>
                      <a:pt x="8650" y="2996"/>
                      <a:pt x="8725" y="3000"/>
                      <a:pt x="8797" y="3016"/>
                    </a:cubicBezTo>
                    <a:cubicBezTo>
                      <a:pt x="9447" y="3160"/>
                      <a:pt x="9878" y="3914"/>
                      <a:pt x="9759" y="4702"/>
                    </a:cubicBezTo>
                    <a:cubicBezTo>
                      <a:pt x="9640" y="5491"/>
                      <a:pt x="9013" y="6019"/>
                      <a:pt x="8362" y="5875"/>
                    </a:cubicBezTo>
                    <a:cubicBezTo>
                      <a:pt x="7712" y="5731"/>
                      <a:pt x="7281" y="4971"/>
                      <a:pt x="7400" y="4183"/>
                    </a:cubicBezTo>
                    <a:cubicBezTo>
                      <a:pt x="7504" y="3495"/>
                      <a:pt x="8000" y="2998"/>
                      <a:pt x="8577" y="2996"/>
                    </a:cubicBezTo>
                    <a:close/>
                    <a:moveTo>
                      <a:pt x="15984" y="6455"/>
                    </a:moveTo>
                    <a:cubicBezTo>
                      <a:pt x="15735" y="6496"/>
                      <a:pt x="15520" y="6701"/>
                      <a:pt x="15429" y="7001"/>
                    </a:cubicBezTo>
                    <a:lnTo>
                      <a:pt x="15071" y="8181"/>
                    </a:lnTo>
                    <a:cubicBezTo>
                      <a:pt x="15052" y="8252"/>
                      <a:pt x="15000" y="8301"/>
                      <a:pt x="14939" y="8308"/>
                    </a:cubicBezTo>
                    <a:cubicBezTo>
                      <a:pt x="14664" y="8333"/>
                      <a:pt x="14393" y="8385"/>
                      <a:pt x="14125" y="8468"/>
                    </a:cubicBezTo>
                    <a:cubicBezTo>
                      <a:pt x="14064" y="8486"/>
                      <a:pt x="13998" y="8455"/>
                      <a:pt x="13960" y="8394"/>
                    </a:cubicBezTo>
                    <a:lnTo>
                      <a:pt x="13317" y="7421"/>
                    </a:lnTo>
                    <a:cubicBezTo>
                      <a:pt x="13099" y="7088"/>
                      <a:pt x="12709" y="6999"/>
                      <a:pt x="12410" y="7221"/>
                    </a:cubicBezTo>
                    <a:lnTo>
                      <a:pt x="11568" y="7848"/>
                    </a:lnTo>
                    <a:cubicBezTo>
                      <a:pt x="11269" y="8073"/>
                      <a:pt x="11157" y="8539"/>
                      <a:pt x="11304" y="8927"/>
                    </a:cubicBezTo>
                    <a:lnTo>
                      <a:pt x="11733" y="10054"/>
                    </a:lnTo>
                    <a:cubicBezTo>
                      <a:pt x="11760" y="10122"/>
                      <a:pt x="11751" y="10202"/>
                      <a:pt x="11711" y="10260"/>
                    </a:cubicBezTo>
                    <a:cubicBezTo>
                      <a:pt x="11529" y="10514"/>
                      <a:pt x="11369" y="10791"/>
                      <a:pt x="11227" y="11080"/>
                    </a:cubicBezTo>
                    <a:cubicBezTo>
                      <a:pt x="11195" y="11144"/>
                      <a:pt x="11135" y="11176"/>
                      <a:pt x="11073" y="11167"/>
                    </a:cubicBezTo>
                    <a:lnTo>
                      <a:pt x="10051" y="11020"/>
                    </a:lnTo>
                    <a:cubicBezTo>
                      <a:pt x="9700" y="10970"/>
                      <a:pt x="9377" y="11249"/>
                      <a:pt x="9297" y="11666"/>
                    </a:cubicBezTo>
                    <a:lnTo>
                      <a:pt x="9066" y="12833"/>
                    </a:lnTo>
                    <a:cubicBezTo>
                      <a:pt x="8985" y="13248"/>
                      <a:pt x="9170" y="13670"/>
                      <a:pt x="9501" y="13819"/>
                    </a:cubicBezTo>
                    <a:lnTo>
                      <a:pt x="10468" y="14252"/>
                    </a:lnTo>
                    <a:cubicBezTo>
                      <a:pt x="10526" y="14278"/>
                      <a:pt x="10566" y="14339"/>
                      <a:pt x="10573" y="14412"/>
                    </a:cubicBezTo>
                    <a:cubicBezTo>
                      <a:pt x="10592" y="14747"/>
                      <a:pt x="10636" y="15079"/>
                      <a:pt x="10705" y="15405"/>
                    </a:cubicBezTo>
                    <a:cubicBezTo>
                      <a:pt x="10718" y="15483"/>
                      <a:pt x="10694" y="15567"/>
                      <a:pt x="10639" y="15612"/>
                    </a:cubicBezTo>
                    <a:lnTo>
                      <a:pt x="9842" y="16385"/>
                    </a:lnTo>
                    <a:cubicBezTo>
                      <a:pt x="9570" y="16652"/>
                      <a:pt x="9503" y="17120"/>
                      <a:pt x="9682" y="17484"/>
                    </a:cubicBezTo>
                    <a:lnTo>
                      <a:pt x="10194" y="18504"/>
                    </a:lnTo>
                    <a:cubicBezTo>
                      <a:pt x="10378" y="18869"/>
                      <a:pt x="10759" y="19011"/>
                      <a:pt x="11079" y="18830"/>
                    </a:cubicBezTo>
                    <a:lnTo>
                      <a:pt x="12014" y="18304"/>
                    </a:lnTo>
                    <a:cubicBezTo>
                      <a:pt x="12069" y="18272"/>
                      <a:pt x="12132" y="18283"/>
                      <a:pt x="12179" y="18331"/>
                    </a:cubicBezTo>
                    <a:cubicBezTo>
                      <a:pt x="12386" y="18551"/>
                      <a:pt x="12608" y="18745"/>
                      <a:pt x="12844" y="18917"/>
                    </a:cubicBezTo>
                    <a:cubicBezTo>
                      <a:pt x="12898" y="18957"/>
                      <a:pt x="12929" y="19034"/>
                      <a:pt x="12921" y="19110"/>
                    </a:cubicBezTo>
                    <a:lnTo>
                      <a:pt x="12800" y="20356"/>
                    </a:lnTo>
                    <a:cubicBezTo>
                      <a:pt x="12760" y="20782"/>
                      <a:pt x="12990" y="21178"/>
                      <a:pt x="13333" y="21276"/>
                    </a:cubicBezTo>
                    <a:lnTo>
                      <a:pt x="14290" y="21556"/>
                    </a:lnTo>
                    <a:cubicBezTo>
                      <a:pt x="14343" y="21571"/>
                      <a:pt x="14396" y="21576"/>
                      <a:pt x="14450" y="21576"/>
                    </a:cubicBezTo>
                    <a:cubicBezTo>
                      <a:pt x="14742" y="21575"/>
                      <a:pt x="15004" y="21355"/>
                      <a:pt x="15104" y="21023"/>
                    </a:cubicBezTo>
                    <a:lnTo>
                      <a:pt x="15456" y="19843"/>
                    </a:lnTo>
                    <a:cubicBezTo>
                      <a:pt x="15477" y="19773"/>
                      <a:pt x="15533" y="19725"/>
                      <a:pt x="15594" y="19717"/>
                    </a:cubicBezTo>
                    <a:cubicBezTo>
                      <a:pt x="15869" y="19693"/>
                      <a:pt x="16140" y="19640"/>
                      <a:pt x="16407" y="19557"/>
                    </a:cubicBezTo>
                    <a:cubicBezTo>
                      <a:pt x="16468" y="19539"/>
                      <a:pt x="16530" y="19563"/>
                      <a:pt x="16567" y="19623"/>
                    </a:cubicBezTo>
                    <a:lnTo>
                      <a:pt x="17205" y="20610"/>
                    </a:lnTo>
                    <a:cubicBezTo>
                      <a:pt x="17422" y="20943"/>
                      <a:pt x="17813" y="21024"/>
                      <a:pt x="18112" y="20803"/>
                    </a:cubicBezTo>
                    <a:lnTo>
                      <a:pt x="18959" y="20183"/>
                    </a:lnTo>
                    <a:cubicBezTo>
                      <a:pt x="19257" y="19958"/>
                      <a:pt x="19369" y="19498"/>
                      <a:pt x="19223" y="19110"/>
                    </a:cubicBezTo>
                    <a:lnTo>
                      <a:pt x="18794" y="17971"/>
                    </a:lnTo>
                    <a:cubicBezTo>
                      <a:pt x="18768" y="17902"/>
                      <a:pt x="18776" y="17822"/>
                      <a:pt x="18816" y="17764"/>
                    </a:cubicBezTo>
                    <a:cubicBezTo>
                      <a:pt x="18996" y="17513"/>
                      <a:pt x="19159" y="17243"/>
                      <a:pt x="19300" y="16958"/>
                    </a:cubicBezTo>
                    <a:cubicBezTo>
                      <a:pt x="19333" y="16891"/>
                      <a:pt x="19390" y="16853"/>
                      <a:pt x="19454" y="16858"/>
                    </a:cubicBezTo>
                    <a:lnTo>
                      <a:pt x="20477" y="17004"/>
                    </a:lnTo>
                    <a:cubicBezTo>
                      <a:pt x="20828" y="17054"/>
                      <a:pt x="21156" y="16775"/>
                      <a:pt x="21236" y="16358"/>
                    </a:cubicBezTo>
                    <a:lnTo>
                      <a:pt x="21461" y="15192"/>
                    </a:lnTo>
                    <a:cubicBezTo>
                      <a:pt x="21543" y="14775"/>
                      <a:pt x="21358" y="14348"/>
                      <a:pt x="21027" y="14199"/>
                    </a:cubicBezTo>
                    <a:lnTo>
                      <a:pt x="20059" y="13766"/>
                    </a:lnTo>
                    <a:cubicBezTo>
                      <a:pt x="20002" y="13740"/>
                      <a:pt x="19961" y="13679"/>
                      <a:pt x="19954" y="13606"/>
                    </a:cubicBezTo>
                    <a:cubicBezTo>
                      <a:pt x="19934" y="13271"/>
                      <a:pt x="19891" y="12938"/>
                      <a:pt x="19822" y="12613"/>
                    </a:cubicBezTo>
                    <a:cubicBezTo>
                      <a:pt x="19808" y="12538"/>
                      <a:pt x="19828" y="12460"/>
                      <a:pt x="19877" y="12413"/>
                    </a:cubicBezTo>
                    <a:lnTo>
                      <a:pt x="20686" y="11640"/>
                    </a:lnTo>
                    <a:cubicBezTo>
                      <a:pt x="20958" y="11373"/>
                      <a:pt x="21026" y="10904"/>
                      <a:pt x="20845" y="10540"/>
                    </a:cubicBezTo>
                    <a:lnTo>
                      <a:pt x="20334" y="9514"/>
                    </a:lnTo>
                    <a:cubicBezTo>
                      <a:pt x="20149" y="9150"/>
                      <a:pt x="19768" y="9014"/>
                      <a:pt x="19448" y="9194"/>
                    </a:cubicBezTo>
                    <a:lnTo>
                      <a:pt x="18519" y="9720"/>
                    </a:lnTo>
                    <a:cubicBezTo>
                      <a:pt x="18464" y="9752"/>
                      <a:pt x="18395" y="9742"/>
                      <a:pt x="18349" y="9694"/>
                    </a:cubicBezTo>
                    <a:cubicBezTo>
                      <a:pt x="18141" y="9475"/>
                      <a:pt x="17919" y="9280"/>
                      <a:pt x="17683" y="9107"/>
                    </a:cubicBezTo>
                    <a:cubicBezTo>
                      <a:pt x="17628" y="9067"/>
                      <a:pt x="17603" y="8991"/>
                      <a:pt x="17612" y="8914"/>
                    </a:cubicBezTo>
                    <a:lnTo>
                      <a:pt x="17727" y="7668"/>
                    </a:lnTo>
                    <a:cubicBezTo>
                      <a:pt x="17768" y="7243"/>
                      <a:pt x="17543" y="6845"/>
                      <a:pt x="17199" y="6748"/>
                    </a:cubicBezTo>
                    <a:lnTo>
                      <a:pt x="16243" y="6468"/>
                    </a:lnTo>
                    <a:cubicBezTo>
                      <a:pt x="16157" y="6444"/>
                      <a:pt x="16067" y="6441"/>
                      <a:pt x="15984" y="6455"/>
                    </a:cubicBezTo>
                    <a:close/>
                    <a:moveTo>
                      <a:pt x="16116" y="7088"/>
                    </a:moveTo>
                    <a:lnTo>
                      <a:pt x="17073" y="7368"/>
                    </a:lnTo>
                    <a:cubicBezTo>
                      <a:pt x="17153" y="7392"/>
                      <a:pt x="17209" y="7488"/>
                      <a:pt x="17199" y="7588"/>
                    </a:cubicBezTo>
                    <a:lnTo>
                      <a:pt x="17078" y="8827"/>
                    </a:lnTo>
                    <a:cubicBezTo>
                      <a:pt x="17046" y="9155"/>
                      <a:pt x="17176" y="9475"/>
                      <a:pt x="17408" y="9647"/>
                    </a:cubicBezTo>
                    <a:cubicBezTo>
                      <a:pt x="17619" y="9800"/>
                      <a:pt x="17817" y="9978"/>
                      <a:pt x="18002" y="10174"/>
                    </a:cubicBezTo>
                    <a:cubicBezTo>
                      <a:pt x="18207" y="10389"/>
                      <a:pt x="18499" y="10434"/>
                      <a:pt x="18745" y="10294"/>
                    </a:cubicBezTo>
                    <a:lnTo>
                      <a:pt x="19674" y="9774"/>
                    </a:lnTo>
                    <a:cubicBezTo>
                      <a:pt x="19749" y="9732"/>
                      <a:pt x="19840" y="9762"/>
                      <a:pt x="19883" y="9847"/>
                    </a:cubicBezTo>
                    <a:lnTo>
                      <a:pt x="20394" y="10867"/>
                    </a:lnTo>
                    <a:cubicBezTo>
                      <a:pt x="20437" y="10953"/>
                      <a:pt x="20419" y="11062"/>
                      <a:pt x="20356" y="11127"/>
                    </a:cubicBezTo>
                    <a:lnTo>
                      <a:pt x="19553" y="11900"/>
                    </a:lnTo>
                    <a:cubicBezTo>
                      <a:pt x="19339" y="12103"/>
                      <a:pt x="19241" y="12446"/>
                      <a:pt x="19305" y="12766"/>
                    </a:cubicBezTo>
                    <a:cubicBezTo>
                      <a:pt x="19365" y="13056"/>
                      <a:pt x="19404" y="13348"/>
                      <a:pt x="19421" y="13646"/>
                    </a:cubicBezTo>
                    <a:cubicBezTo>
                      <a:pt x="19441" y="13974"/>
                      <a:pt x="19622" y="14259"/>
                      <a:pt x="19877" y="14372"/>
                    </a:cubicBezTo>
                    <a:lnTo>
                      <a:pt x="20840" y="14805"/>
                    </a:lnTo>
                    <a:cubicBezTo>
                      <a:pt x="20919" y="14839"/>
                      <a:pt x="20964" y="14939"/>
                      <a:pt x="20944" y="15038"/>
                    </a:cubicBezTo>
                    <a:lnTo>
                      <a:pt x="20719" y="16205"/>
                    </a:lnTo>
                    <a:cubicBezTo>
                      <a:pt x="20700" y="16302"/>
                      <a:pt x="20619" y="16370"/>
                      <a:pt x="20537" y="16358"/>
                    </a:cubicBezTo>
                    <a:lnTo>
                      <a:pt x="19520" y="16211"/>
                    </a:lnTo>
                    <a:cubicBezTo>
                      <a:pt x="19247" y="16175"/>
                      <a:pt x="18978" y="16338"/>
                      <a:pt x="18838" y="16625"/>
                    </a:cubicBezTo>
                    <a:cubicBezTo>
                      <a:pt x="18713" y="16881"/>
                      <a:pt x="18570" y="17119"/>
                      <a:pt x="18409" y="17344"/>
                    </a:cubicBezTo>
                    <a:cubicBezTo>
                      <a:pt x="18233" y="17594"/>
                      <a:pt x="18196" y="17946"/>
                      <a:pt x="18310" y="18244"/>
                    </a:cubicBezTo>
                    <a:lnTo>
                      <a:pt x="18739" y="19383"/>
                    </a:lnTo>
                    <a:cubicBezTo>
                      <a:pt x="18774" y="19475"/>
                      <a:pt x="18748" y="19582"/>
                      <a:pt x="18679" y="19637"/>
                    </a:cubicBezTo>
                    <a:lnTo>
                      <a:pt x="17832" y="20256"/>
                    </a:lnTo>
                    <a:cubicBezTo>
                      <a:pt x="17762" y="20307"/>
                      <a:pt x="17674" y="20293"/>
                      <a:pt x="17623" y="20217"/>
                    </a:cubicBezTo>
                    <a:lnTo>
                      <a:pt x="16985" y="19230"/>
                    </a:lnTo>
                    <a:cubicBezTo>
                      <a:pt x="16817" y="18970"/>
                      <a:pt x="16540" y="18852"/>
                      <a:pt x="16276" y="18930"/>
                    </a:cubicBezTo>
                    <a:cubicBezTo>
                      <a:pt x="16038" y="19004"/>
                      <a:pt x="15794" y="19050"/>
                      <a:pt x="15550" y="19070"/>
                    </a:cubicBezTo>
                    <a:cubicBezTo>
                      <a:pt x="15278" y="19096"/>
                      <a:pt x="15048" y="19313"/>
                      <a:pt x="14956" y="19623"/>
                    </a:cubicBezTo>
                    <a:lnTo>
                      <a:pt x="14598" y="20803"/>
                    </a:lnTo>
                    <a:cubicBezTo>
                      <a:pt x="14570" y="20897"/>
                      <a:pt x="14492" y="20944"/>
                      <a:pt x="14411" y="20923"/>
                    </a:cubicBezTo>
                    <a:lnTo>
                      <a:pt x="13454" y="20650"/>
                    </a:lnTo>
                    <a:cubicBezTo>
                      <a:pt x="13374" y="20625"/>
                      <a:pt x="13318" y="20530"/>
                      <a:pt x="13328" y="20430"/>
                    </a:cubicBezTo>
                    <a:lnTo>
                      <a:pt x="13449" y="19190"/>
                    </a:lnTo>
                    <a:cubicBezTo>
                      <a:pt x="13482" y="18862"/>
                      <a:pt x="13352" y="18542"/>
                      <a:pt x="13119" y="18371"/>
                    </a:cubicBezTo>
                    <a:cubicBezTo>
                      <a:pt x="12909" y="18216"/>
                      <a:pt x="12710" y="18040"/>
                      <a:pt x="12525" y="17844"/>
                    </a:cubicBezTo>
                    <a:cubicBezTo>
                      <a:pt x="12400" y="17713"/>
                      <a:pt x="12240" y="17637"/>
                      <a:pt x="12074" y="17637"/>
                    </a:cubicBezTo>
                    <a:cubicBezTo>
                      <a:pt x="11974" y="17638"/>
                      <a:pt x="11874" y="17666"/>
                      <a:pt x="11783" y="17717"/>
                    </a:cubicBezTo>
                    <a:lnTo>
                      <a:pt x="10853" y="18244"/>
                    </a:lnTo>
                    <a:cubicBezTo>
                      <a:pt x="10779" y="18285"/>
                      <a:pt x="10688" y="18255"/>
                      <a:pt x="10644" y="18171"/>
                    </a:cubicBezTo>
                    <a:lnTo>
                      <a:pt x="10133" y="17151"/>
                    </a:lnTo>
                    <a:cubicBezTo>
                      <a:pt x="10090" y="17065"/>
                      <a:pt x="10107" y="16955"/>
                      <a:pt x="10172" y="16891"/>
                    </a:cubicBezTo>
                    <a:lnTo>
                      <a:pt x="10974" y="16111"/>
                    </a:lnTo>
                    <a:cubicBezTo>
                      <a:pt x="11188" y="15907"/>
                      <a:pt x="11286" y="15572"/>
                      <a:pt x="11222" y="15252"/>
                    </a:cubicBezTo>
                    <a:cubicBezTo>
                      <a:pt x="11162" y="14961"/>
                      <a:pt x="11119" y="14664"/>
                      <a:pt x="11101" y="14365"/>
                    </a:cubicBezTo>
                    <a:cubicBezTo>
                      <a:pt x="11081" y="14038"/>
                      <a:pt x="10905" y="13758"/>
                      <a:pt x="10650" y="13646"/>
                    </a:cubicBezTo>
                    <a:lnTo>
                      <a:pt x="9688" y="13212"/>
                    </a:lnTo>
                    <a:cubicBezTo>
                      <a:pt x="9610" y="13176"/>
                      <a:pt x="9564" y="13078"/>
                      <a:pt x="9583" y="12979"/>
                    </a:cubicBezTo>
                    <a:lnTo>
                      <a:pt x="9814" y="11813"/>
                    </a:lnTo>
                    <a:cubicBezTo>
                      <a:pt x="9833" y="11715"/>
                      <a:pt x="9908" y="11648"/>
                      <a:pt x="9990" y="11660"/>
                    </a:cubicBezTo>
                    <a:lnTo>
                      <a:pt x="11007" y="11806"/>
                    </a:lnTo>
                    <a:cubicBezTo>
                      <a:pt x="11278" y="11847"/>
                      <a:pt x="11544" y="11690"/>
                      <a:pt x="11684" y="11406"/>
                    </a:cubicBezTo>
                    <a:cubicBezTo>
                      <a:pt x="11810" y="11150"/>
                      <a:pt x="11957" y="10906"/>
                      <a:pt x="12118" y="10680"/>
                    </a:cubicBezTo>
                    <a:cubicBezTo>
                      <a:pt x="12294" y="10430"/>
                      <a:pt x="12331" y="10079"/>
                      <a:pt x="12217" y="9780"/>
                    </a:cubicBezTo>
                    <a:lnTo>
                      <a:pt x="11788" y="8654"/>
                    </a:lnTo>
                    <a:cubicBezTo>
                      <a:pt x="11753" y="8562"/>
                      <a:pt x="11778" y="8455"/>
                      <a:pt x="11849" y="8401"/>
                    </a:cubicBezTo>
                    <a:lnTo>
                      <a:pt x="12690" y="7768"/>
                    </a:lnTo>
                    <a:cubicBezTo>
                      <a:pt x="12760" y="7716"/>
                      <a:pt x="12848" y="7737"/>
                      <a:pt x="12899" y="7814"/>
                    </a:cubicBezTo>
                    <a:lnTo>
                      <a:pt x="13542" y="8781"/>
                    </a:lnTo>
                    <a:cubicBezTo>
                      <a:pt x="13710" y="9042"/>
                      <a:pt x="13987" y="9161"/>
                      <a:pt x="14252" y="9081"/>
                    </a:cubicBezTo>
                    <a:cubicBezTo>
                      <a:pt x="14490" y="9008"/>
                      <a:pt x="14733" y="8961"/>
                      <a:pt x="14978" y="8941"/>
                    </a:cubicBezTo>
                    <a:cubicBezTo>
                      <a:pt x="15248" y="8916"/>
                      <a:pt x="15480" y="8704"/>
                      <a:pt x="15572" y="8394"/>
                    </a:cubicBezTo>
                    <a:lnTo>
                      <a:pt x="15929" y="7215"/>
                    </a:lnTo>
                    <a:cubicBezTo>
                      <a:pt x="15956" y="7120"/>
                      <a:pt x="16035" y="7064"/>
                      <a:pt x="16116" y="7088"/>
                    </a:cubicBezTo>
                    <a:close/>
                    <a:moveTo>
                      <a:pt x="5343" y="8568"/>
                    </a:moveTo>
                    <a:cubicBezTo>
                      <a:pt x="5065" y="8474"/>
                      <a:pt x="4772" y="8650"/>
                      <a:pt x="4661" y="8974"/>
                    </a:cubicBezTo>
                    <a:lnTo>
                      <a:pt x="4381" y="9794"/>
                    </a:lnTo>
                    <a:cubicBezTo>
                      <a:pt x="4376" y="9809"/>
                      <a:pt x="4367" y="9819"/>
                      <a:pt x="4354" y="9820"/>
                    </a:cubicBezTo>
                    <a:cubicBezTo>
                      <a:pt x="4154" y="9827"/>
                      <a:pt x="3955" y="9857"/>
                      <a:pt x="3760" y="9907"/>
                    </a:cubicBezTo>
                    <a:cubicBezTo>
                      <a:pt x="3745" y="9910"/>
                      <a:pt x="3729" y="9902"/>
                      <a:pt x="3721" y="9887"/>
                    </a:cubicBezTo>
                    <a:lnTo>
                      <a:pt x="3292" y="9174"/>
                    </a:lnTo>
                    <a:cubicBezTo>
                      <a:pt x="3122" y="8893"/>
                      <a:pt x="2801" y="8811"/>
                      <a:pt x="2550" y="8981"/>
                    </a:cubicBezTo>
                    <a:lnTo>
                      <a:pt x="1939" y="9394"/>
                    </a:lnTo>
                    <a:cubicBezTo>
                      <a:pt x="1688" y="9566"/>
                      <a:pt x="1581" y="9943"/>
                      <a:pt x="1692" y="10267"/>
                    </a:cubicBezTo>
                    <a:lnTo>
                      <a:pt x="1978" y="11087"/>
                    </a:lnTo>
                    <a:cubicBezTo>
                      <a:pt x="1985" y="11100"/>
                      <a:pt x="1985" y="11113"/>
                      <a:pt x="1978" y="11127"/>
                    </a:cubicBezTo>
                    <a:cubicBezTo>
                      <a:pt x="1840" y="11304"/>
                      <a:pt x="1713" y="11502"/>
                      <a:pt x="1604" y="11706"/>
                    </a:cubicBezTo>
                    <a:cubicBezTo>
                      <a:pt x="1596" y="11720"/>
                      <a:pt x="1584" y="11722"/>
                      <a:pt x="1571" y="11720"/>
                    </a:cubicBezTo>
                    <a:lnTo>
                      <a:pt x="851" y="11580"/>
                    </a:lnTo>
                    <a:cubicBezTo>
                      <a:pt x="564" y="11524"/>
                      <a:pt x="290" y="11741"/>
                      <a:pt x="213" y="12080"/>
                    </a:cubicBezTo>
                    <a:lnTo>
                      <a:pt x="20" y="12899"/>
                    </a:lnTo>
                    <a:cubicBezTo>
                      <a:pt x="-57" y="13236"/>
                      <a:pt x="89" y="13591"/>
                      <a:pt x="356" y="13726"/>
                    </a:cubicBezTo>
                    <a:lnTo>
                      <a:pt x="1027" y="14065"/>
                    </a:lnTo>
                    <a:cubicBezTo>
                      <a:pt x="1039" y="14071"/>
                      <a:pt x="1048" y="14082"/>
                      <a:pt x="1049" y="14099"/>
                    </a:cubicBezTo>
                    <a:cubicBezTo>
                      <a:pt x="1055" y="14342"/>
                      <a:pt x="1079" y="14587"/>
                      <a:pt x="1120" y="14825"/>
                    </a:cubicBezTo>
                    <a:cubicBezTo>
                      <a:pt x="1123" y="14843"/>
                      <a:pt x="1116" y="14856"/>
                      <a:pt x="1104" y="14865"/>
                    </a:cubicBezTo>
                    <a:lnTo>
                      <a:pt x="515" y="15392"/>
                    </a:lnTo>
                    <a:cubicBezTo>
                      <a:pt x="285" y="15600"/>
                      <a:pt x="218" y="15979"/>
                      <a:pt x="356" y="16285"/>
                    </a:cubicBezTo>
                    <a:lnTo>
                      <a:pt x="697" y="17031"/>
                    </a:lnTo>
                    <a:cubicBezTo>
                      <a:pt x="838" y="17337"/>
                      <a:pt x="1145" y="17466"/>
                      <a:pt x="1411" y="17331"/>
                    </a:cubicBezTo>
                    <a:lnTo>
                      <a:pt x="2088" y="16984"/>
                    </a:lnTo>
                    <a:cubicBezTo>
                      <a:pt x="2098" y="16976"/>
                      <a:pt x="2110" y="16976"/>
                      <a:pt x="2121" y="16984"/>
                    </a:cubicBezTo>
                    <a:cubicBezTo>
                      <a:pt x="2266" y="17151"/>
                      <a:pt x="2421" y="17305"/>
                      <a:pt x="2588" y="17438"/>
                    </a:cubicBezTo>
                    <a:cubicBezTo>
                      <a:pt x="2601" y="17448"/>
                      <a:pt x="2608" y="17466"/>
                      <a:pt x="2605" y="17484"/>
                    </a:cubicBezTo>
                    <a:lnTo>
                      <a:pt x="2495" y="18357"/>
                    </a:lnTo>
                    <a:cubicBezTo>
                      <a:pt x="2449" y="18703"/>
                      <a:pt x="2624" y="19041"/>
                      <a:pt x="2902" y="19137"/>
                    </a:cubicBezTo>
                    <a:lnTo>
                      <a:pt x="3573" y="19363"/>
                    </a:lnTo>
                    <a:cubicBezTo>
                      <a:pt x="3623" y="19379"/>
                      <a:pt x="3675" y="19390"/>
                      <a:pt x="3727" y="19390"/>
                    </a:cubicBezTo>
                    <a:cubicBezTo>
                      <a:pt x="3959" y="19392"/>
                      <a:pt x="4165" y="19224"/>
                      <a:pt x="4255" y="18964"/>
                    </a:cubicBezTo>
                    <a:lnTo>
                      <a:pt x="4535" y="18137"/>
                    </a:lnTo>
                    <a:cubicBezTo>
                      <a:pt x="4539" y="18122"/>
                      <a:pt x="4549" y="18112"/>
                      <a:pt x="4562" y="18111"/>
                    </a:cubicBezTo>
                    <a:cubicBezTo>
                      <a:pt x="4762" y="18103"/>
                      <a:pt x="4961" y="18073"/>
                      <a:pt x="5156" y="18024"/>
                    </a:cubicBezTo>
                    <a:cubicBezTo>
                      <a:pt x="5170" y="18021"/>
                      <a:pt x="5187" y="18030"/>
                      <a:pt x="5195" y="18044"/>
                    </a:cubicBezTo>
                    <a:lnTo>
                      <a:pt x="5624" y="18764"/>
                    </a:lnTo>
                    <a:cubicBezTo>
                      <a:pt x="5793" y="19045"/>
                      <a:pt x="6109" y="19125"/>
                      <a:pt x="6361" y="18957"/>
                    </a:cubicBezTo>
                    <a:lnTo>
                      <a:pt x="6977" y="18544"/>
                    </a:lnTo>
                    <a:cubicBezTo>
                      <a:pt x="7227" y="18371"/>
                      <a:pt x="7329" y="18000"/>
                      <a:pt x="7219" y="17677"/>
                    </a:cubicBezTo>
                    <a:lnTo>
                      <a:pt x="6944" y="16858"/>
                    </a:lnTo>
                    <a:cubicBezTo>
                      <a:pt x="6937" y="16843"/>
                      <a:pt x="6937" y="16826"/>
                      <a:pt x="6944" y="16811"/>
                    </a:cubicBezTo>
                    <a:cubicBezTo>
                      <a:pt x="7081" y="16634"/>
                      <a:pt x="7203" y="16442"/>
                      <a:pt x="7312" y="16238"/>
                    </a:cubicBezTo>
                    <a:cubicBezTo>
                      <a:pt x="7320" y="16223"/>
                      <a:pt x="7336" y="16211"/>
                      <a:pt x="7350" y="16211"/>
                    </a:cubicBezTo>
                    <a:lnTo>
                      <a:pt x="8071" y="16351"/>
                    </a:lnTo>
                    <a:cubicBezTo>
                      <a:pt x="8357" y="16407"/>
                      <a:pt x="8631" y="16190"/>
                      <a:pt x="8709" y="15851"/>
                    </a:cubicBezTo>
                    <a:lnTo>
                      <a:pt x="8896" y="15038"/>
                    </a:lnTo>
                    <a:cubicBezTo>
                      <a:pt x="8971" y="14698"/>
                      <a:pt x="8825" y="14343"/>
                      <a:pt x="8555" y="14212"/>
                    </a:cubicBezTo>
                    <a:lnTo>
                      <a:pt x="7878" y="13872"/>
                    </a:lnTo>
                    <a:cubicBezTo>
                      <a:pt x="7866" y="13866"/>
                      <a:pt x="7857" y="13849"/>
                      <a:pt x="7856" y="13832"/>
                    </a:cubicBezTo>
                    <a:cubicBezTo>
                      <a:pt x="7850" y="13589"/>
                      <a:pt x="7826" y="13351"/>
                      <a:pt x="7785" y="13113"/>
                    </a:cubicBezTo>
                    <a:cubicBezTo>
                      <a:pt x="7782" y="13095"/>
                      <a:pt x="7789" y="13076"/>
                      <a:pt x="7801" y="13066"/>
                    </a:cubicBezTo>
                    <a:lnTo>
                      <a:pt x="8395" y="12539"/>
                    </a:lnTo>
                    <a:cubicBezTo>
                      <a:pt x="8625" y="12331"/>
                      <a:pt x="8692" y="11952"/>
                      <a:pt x="8555" y="11646"/>
                    </a:cubicBezTo>
                    <a:lnTo>
                      <a:pt x="8214" y="10907"/>
                    </a:lnTo>
                    <a:cubicBezTo>
                      <a:pt x="8073" y="10600"/>
                      <a:pt x="7761" y="10471"/>
                      <a:pt x="7493" y="10607"/>
                    </a:cubicBezTo>
                    <a:lnTo>
                      <a:pt x="6823" y="10947"/>
                    </a:lnTo>
                    <a:cubicBezTo>
                      <a:pt x="6812" y="10955"/>
                      <a:pt x="6800" y="10955"/>
                      <a:pt x="6790" y="10947"/>
                    </a:cubicBezTo>
                    <a:cubicBezTo>
                      <a:pt x="6644" y="10780"/>
                      <a:pt x="6484" y="10627"/>
                      <a:pt x="6317" y="10493"/>
                    </a:cubicBezTo>
                    <a:cubicBezTo>
                      <a:pt x="6304" y="10484"/>
                      <a:pt x="6297" y="10471"/>
                      <a:pt x="6300" y="10454"/>
                    </a:cubicBezTo>
                    <a:lnTo>
                      <a:pt x="6416" y="9574"/>
                    </a:lnTo>
                    <a:cubicBezTo>
                      <a:pt x="6461" y="9228"/>
                      <a:pt x="6286" y="8897"/>
                      <a:pt x="6009" y="8801"/>
                    </a:cubicBezTo>
                    <a:lnTo>
                      <a:pt x="5343" y="8568"/>
                    </a:lnTo>
                    <a:close/>
                    <a:moveTo>
                      <a:pt x="5195" y="9181"/>
                    </a:moveTo>
                    <a:lnTo>
                      <a:pt x="5860" y="9414"/>
                    </a:lnTo>
                    <a:cubicBezTo>
                      <a:pt x="5879" y="9420"/>
                      <a:pt x="5892" y="9444"/>
                      <a:pt x="5888" y="9467"/>
                    </a:cubicBezTo>
                    <a:lnTo>
                      <a:pt x="5772" y="10340"/>
                    </a:lnTo>
                    <a:cubicBezTo>
                      <a:pt x="5737" y="10608"/>
                      <a:pt x="5834" y="10877"/>
                      <a:pt x="6020" y="11027"/>
                    </a:cubicBezTo>
                    <a:cubicBezTo>
                      <a:pt x="6161" y="11140"/>
                      <a:pt x="6297" y="11266"/>
                      <a:pt x="6421" y="11406"/>
                    </a:cubicBezTo>
                    <a:cubicBezTo>
                      <a:pt x="6584" y="11591"/>
                      <a:pt x="6821" y="11645"/>
                      <a:pt x="7026" y="11540"/>
                    </a:cubicBezTo>
                    <a:lnTo>
                      <a:pt x="7697" y="11200"/>
                    </a:lnTo>
                    <a:cubicBezTo>
                      <a:pt x="7714" y="11192"/>
                      <a:pt x="7737" y="11201"/>
                      <a:pt x="7746" y="11220"/>
                    </a:cubicBezTo>
                    <a:lnTo>
                      <a:pt x="8087" y="11960"/>
                    </a:lnTo>
                    <a:cubicBezTo>
                      <a:pt x="8097" y="11980"/>
                      <a:pt x="8092" y="12005"/>
                      <a:pt x="8076" y="12020"/>
                    </a:cubicBezTo>
                    <a:lnTo>
                      <a:pt x="7488" y="12539"/>
                    </a:lnTo>
                    <a:cubicBezTo>
                      <a:pt x="7306" y="12698"/>
                      <a:pt x="7217" y="12974"/>
                      <a:pt x="7263" y="13239"/>
                    </a:cubicBezTo>
                    <a:cubicBezTo>
                      <a:pt x="7297" y="13441"/>
                      <a:pt x="7318" y="13646"/>
                      <a:pt x="7323" y="13852"/>
                    </a:cubicBezTo>
                    <a:cubicBezTo>
                      <a:pt x="7331" y="14122"/>
                      <a:pt x="7470" y="14361"/>
                      <a:pt x="7675" y="14465"/>
                    </a:cubicBezTo>
                    <a:lnTo>
                      <a:pt x="8351" y="14805"/>
                    </a:lnTo>
                    <a:cubicBezTo>
                      <a:pt x="8370" y="14814"/>
                      <a:pt x="8379" y="14835"/>
                      <a:pt x="8373" y="14859"/>
                    </a:cubicBezTo>
                    <a:cubicBezTo>
                      <a:pt x="8373" y="14859"/>
                      <a:pt x="8186" y="15678"/>
                      <a:pt x="8186" y="15678"/>
                    </a:cubicBezTo>
                    <a:cubicBezTo>
                      <a:pt x="8181" y="15700"/>
                      <a:pt x="8161" y="15715"/>
                      <a:pt x="8142" y="15712"/>
                    </a:cubicBezTo>
                    <a:lnTo>
                      <a:pt x="7422" y="15578"/>
                    </a:lnTo>
                    <a:cubicBezTo>
                      <a:pt x="7199" y="15537"/>
                      <a:pt x="6978" y="15655"/>
                      <a:pt x="6856" y="15885"/>
                    </a:cubicBezTo>
                    <a:cubicBezTo>
                      <a:pt x="6763" y="16057"/>
                      <a:pt x="6658" y="16221"/>
                      <a:pt x="6542" y="16371"/>
                    </a:cubicBezTo>
                    <a:cubicBezTo>
                      <a:pt x="6392" y="16569"/>
                      <a:pt x="6347" y="16856"/>
                      <a:pt x="6432" y="17104"/>
                    </a:cubicBezTo>
                    <a:lnTo>
                      <a:pt x="6713" y="17924"/>
                    </a:lnTo>
                    <a:cubicBezTo>
                      <a:pt x="6721" y="17946"/>
                      <a:pt x="6713" y="17972"/>
                      <a:pt x="6696" y="17984"/>
                    </a:cubicBezTo>
                    <a:lnTo>
                      <a:pt x="6086" y="18397"/>
                    </a:lnTo>
                    <a:cubicBezTo>
                      <a:pt x="6070" y="18408"/>
                      <a:pt x="6047" y="18402"/>
                      <a:pt x="6036" y="18384"/>
                    </a:cubicBezTo>
                    <a:lnTo>
                      <a:pt x="5607" y="17664"/>
                    </a:lnTo>
                    <a:cubicBezTo>
                      <a:pt x="5477" y="17444"/>
                      <a:pt x="5254" y="17337"/>
                      <a:pt x="5035" y="17391"/>
                    </a:cubicBezTo>
                    <a:cubicBezTo>
                      <a:pt x="4869" y="17433"/>
                      <a:pt x="4699" y="17458"/>
                      <a:pt x="4529" y="17464"/>
                    </a:cubicBezTo>
                    <a:cubicBezTo>
                      <a:pt x="4307" y="17475"/>
                      <a:pt x="4114" y="17641"/>
                      <a:pt x="4029" y="17891"/>
                    </a:cubicBezTo>
                    <a:lnTo>
                      <a:pt x="3749" y="18710"/>
                    </a:lnTo>
                    <a:cubicBezTo>
                      <a:pt x="3742" y="18732"/>
                      <a:pt x="3723" y="18750"/>
                      <a:pt x="3705" y="18744"/>
                    </a:cubicBezTo>
                    <a:lnTo>
                      <a:pt x="3039" y="18510"/>
                    </a:lnTo>
                    <a:cubicBezTo>
                      <a:pt x="3020" y="18504"/>
                      <a:pt x="3008" y="18481"/>
                      <a:pt x="3012" y="18457"/>
                    </a:cubicBezTo>
                    <a:lnTo>
                      <a:pt x="3127" y="17584"/>
                    </a:lnTo>
                    <a:cubicBezTo>
                      <a:pt x="3163" y="17317"/>
                      <a:pt x="3066" y="17048"/>
                      <a:pt x="2880" y="16898"/>
                    </a:cubicBezTo>
                    <a:cubicBezTo>
                      <a:pt x="2738" y="16785"/>
                      <a:pt x="2602" y="16659"/>
                      <a:pt x="2478" y="16518"/>
                    </a:cubicBezTo>
                    <a:cubicBezTo>
                      <a:pt x="2316" y="16333"/>
                      <a:pt x="2079" y="16280"/>
                      <a:pt x="1873" y="16385"/>
                    </a:cubicBezTo>
                    <a:lnTo>
                      <a:pt x="1197" y="16724"/>
                    </a:lnTo>
                    <a:cubicBezTo>
                      <a:pt x="1179" y="16733"/>
                      <a:pt x="1162" y="16725"/>
                      <a:pt x="1153" y="16704"/>
                    </a:cubicBezTo>
                    <a:lnTo>
                      <a:pt x="812" y="15965"/>
                    </a:lnTo>
                    <a:cubicBezTo>
                      <a:pt x="803" y="15943"/>
                      <a:pt x="808" y="15920"/>
                      <a:pt x="823" y="15905"/>
                    </a:cubicBezTo>
                    <a:lnTo>
                      <a:pt x="1411" y="15385"/>
                    </a:lnTo>
                    <a:cubicBezTo>
                      <a:pt x="1593" y="15227"/>
                      <a:pt x="1682" y="14950"/>
                      <a:pt x="1637" y="14685"/>
                    </a:cubicBezTo>
                    <a:cubicBezTo>
                      <a:pt x="1602" y="14483"/>
                      <a:pt x="1582" y="14279"/>
                      <a:pt x="1576" y="14072"/>
                    </a:cubicBezTo>
                    <a:cubicBezTo>
                      <a:pt x="1569" y="13803"/>
                      <a:pt x="1430" y="13563"/>
                      <a:pt x="1225" y="13459"/>
                    </a:cubicBezTo>
                    <a:lnTo>
                      <a:pt x="548" y="13119"/>
                    </a:lnTo>
                    <a:cubicBezTo>
                      <a:pt x="530" y="13110"/>
                      <a:pt x="521" y="13089"/>
                      <a:pt x="526" y="13066"/>
                    </a:cubicBezTo>
                    <a:lnTo>
                      <a:pt x="719" y="12246"/>
                    </a:lnTo>
                    <a:cubicBezTo>
                      <a:pt x="724" y="12224"/>
                      <a:pt x="738" y="12210"/>
                      <a:pt x="757" y="12213"/>
                    </a:cubicBezTo>
                    <a:lnTo>
                      <a:pt x="1477" y="12353"/>
                    </a:lnTo>
                    <a:cubicBezTo>
                      <a:pt x="1699" y="12396"/>
                      <a:pt x="1921" y="12274"/>
                      <a:pt x="2044" y="12046"/>
                    </a:cubicBezTo>
                    <a:cubicBezTo>
                      <a:pt x="2137" y="11874"/>
                      <a:pt x="2241" y="11716"/>
                      <a:pt x="2357" y="11566"/>
                    </a:cubicBezTo>
                    <a:cubicBezTo>
                      <a:pt x="2508" y="11368"/>
                      <a:pt x="2552" y="11076"/>
                      <a:pt x="2467" y="10827"/>
                    </a:cubicBezTo>
                    <a:lnTo>
                      <a:pt x="2181" y="10014"/>
                    </a:lnTo>
                    <a:cubicBezTo>
                      <a:pt x="2175" y="9991"/>
                      <a:pt x="2186" y="9960"/>
                      <a:pt x="2203" y="9947"/>
                    </a:cubicBezTo>
                    <a:lnTo>
                      <a:pt x="2808" y="9534"/>
                    </a:lnTo>
                    <a:cubicBezTo>
                      <a:pt x="2825" y="9522"/>
                      <a:pt x="2847" y="9528"/>
                      <a:pt x="2858" y="9547"/>
                    </a:cubicBezTo>
                    <a:lnTo>
                      <a:pt x="3292" y="10260"/>
                    </a:lnTo>
                    <a:cubicBezTo>
                      <a:pt x="3423" y="10480"/>
                      <a:pt x="3645" y="10587"/>
                      <a:pt x="3864" y="10533"/>
                    </a:cubicBezTo>
                    <a:cubicBezTo>
                      <a:pt x="4030" y="10491"/>
                      <a:pt x="4200" y="10466"/>
                      <a:pt x="4370" y="10460"/>
                    </a:cubicBezTo>
                    <a:cubicBezTo>
                      <a:pt x="4593" y="10449"/>
                      <a:pt x="4787" y="10277"/>
                      <a:pt x="4870" y="10027"/>
                    </a:cubicBezTo>
                    <a:lnTo>
                      <a:pt x="5151" y="9214"/>
                    </a:lnTo>
                    <a:cubicBezTo>
                      <a:pt x="5158" y="9193"/>
                      <a:pt x="5176" y="9176"/>
                      <a:pt x="5195" y="9181"/>
                    </a:cubicBezTo>
                    <a:close/>
                    <a:moveTo>
                      <a:pt x="15264" y="10627"/>
                    </a:moveTo>
                    <a:cubicBezTo>
                      <a:pt x="13721" y="10627"/>
                      <a:pt x="12470" y="12142"/>
                      <a:pt x="12470" y="14012"/>
                    </a:cubicBezTo>
                    <a:cubicBezTo>
                      <a:pt x="12470" y="15882"/>
                      <a:pt x="13721" y="17398"/>
                      <a:pt x="15264" y="17398"/>
                    </a:cubicBezTo>
                    <a:cubicBezTo>
                      <a:pt x="16807" y="17398"/>
                      <a:pt x="18057" y="15882"/>
                      <a:pt x="18057" y="14012"/>
                    </a:cubicBezTo>
                    <a:cubicBezTo>
                      <a:pt x="18057" y="12142"/>
                      <a:pt x="16807" y="10627"/>
                      <a:pt x="15264" y="10627"/>
                    </a:cubicBezTo>
                    <a:close/>
                    <a:moveTo>
                      <a:pt x="15264" y="11273"/>
                    </a:moveTo>
                    <a:cubicBezTo>
                      <a:pt x="16513" y="11273"/>
                      <a:pt x="17529" y="12499"/>
                      <a:pt x="17529" y="14012"/>
                    </a:cubicBezTo>
                    <a:cubicBezTo>
                      <a:pt x="17529" y="15526"/>
                      <a:pt x="16513" y="16751"/>
                      <a:pt x="15264" y="16751"/>
                    </a:cubicBezTo>
                    <a:cubicBezTo>
                      <a:pt x="14015" y="16751"/>
                      <a:pt x="13004" y="15526"/>
                      <a:pt x="13004" y="14012"/>
                    </a:cubicBezTo>
                    <a:cubicBezTo>
                      <a:pt x="13004" y="12499"/>
                      <a:pt x="14015" y="11273"/>
                      <a:pt x="15264" y="11273"/>
                    </a:cubicBezTo>
                    <a:close/>
                    <a:moveTo>
                      <a:pt x="4546" y="11466"/>
                    </a:moveTo>
                    <a:cubicBezTo>
                      <a:pt x="4020" y="11439"/>
                      <a:pt x="3485" y="11654"/>
                      <a:pt x="3067" y="12120"/>
                    </a:cubicBezTo>
                    <a:cubicBezTo>
                      <a:pt x="3064" y="12123"/>
                      <a:pt x="3064" y="12129"/>
                      <a:pt x="3061" y="12133"/>
                    </a:cubicBezTo>
                    <a:cubicBezTo>
                      <a:pt x="2225" y="13069"/>
                      <a:pt x="2168" y="14651"/>
                      <a:pt x="2940" y="15665"/>
                    </a:cubicBezTo>
                    <a:cubicBezTo>
                      <a:pt x="3713" y="16679"/>
                      <a:pt x="5018" y="16741"/>
                      <a:pt x="5855" y="15805"/>
                    </a:cubicBezTo>
                    <a:cubicBezTo>
                      <a:pt x="6691" y="14869"/>
                      <a:pt x="6743" y="13287"/>
                      <a:pt x="5970" y="12273"/>
                    </a:cubicBezTo>
                    <a:cubicBezTo>
                      <a:pt x="5586" y="11766"/>
                      <a:pt x="5072" y="11494"/>
                      <a:pt x="4546" y="11466"/>
                    </a:cubicBezTo>
                    <a:close/>
                    <a:moveTo>
                      <a:pt x="4513" y="12100"/>
                    </a:moveTo>
                    <a:cubicBezTo>
                      <a:pt x="4904" y="12113"/>
                      <a:pt x="5290" y="12307"/>
                      <a:pt x="5580" y="12679"/>
                    </a:cubicBezTo>
                    <a:cubicBezTo>
                      <a:pt x="6160" y="13424"/>
                      <a:pt x="6134" y="14602"/>
                      <a:pt x="5519" y="15305"/>
                    </a:cubicBezTo>
                    <a:cubicBezTo>
                      <a:pt x="5512" y="15314"/>
                      <a:pt x="5505" y="15323"/>
                      <a:pt x="5497" y="15332"/>
                    </a:cubicBezTo>
                    <a:cubicBezTo>
                      <a:pt x="4883" y="16034"/>
                      <a:pt x="3916" y="15996"/>
                      <a:pt x="3336" y="15252"/>
                    </a:cubicBezTo>
                    <a:cubicBezTo>
                      <a:pt x="2756" y="14507"/>
                      <a:pt x="2782" y="13335"/>
                      <a:pt x="3397" y="12633"/>
                    </a:cubicBezTo>
                    <a:cubicBezTo>
                      <a:pt x="3404" y="12624"/>
                      <a:pt x="3411" y="12615"/>
                      <a:pt x="3419" y="12606"/>
                    </a:cubicBezTo>
                    <a:cubicBezTo>
                      <a:pt x="3726" y="12255"/>
                      <a:pt x="4122" y="12086"/>
                      <a:pt x="4513" y="121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FFFFFF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100"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11627"/>
                  </a:solidFill>
                  <a:effectLst/>
                  <a:uLnTx/>
                  <a:uFillTx/>
                  <a:latin typeface="Poppins" pitchFamily="2" charset="77"/>
                  <a:ea typeface="+mn-ea"/>
                  <a:cs typeface="Poppins" pitchFamily="2" charset="77"/>
                </a:endParaRPr>
              </a:p>
            </p:txBody>
          </p:sp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id="{A414ABFE-0762-0299-CB8C-B79332DF7811}"/>
                  </a:ext>
                </a:extLst>
              </p:cNvPr>
              <p:cNvGrpSpPr/>
              <p:nvPr/>
            </p:nvGrpSpPr>
            <p:grpSpPr>
              <a:xfrm>
                <a:off x="8063763" y="5134046"/>
                <a:ext cx="618056" cy="618056"/>
                <a:chOff x="12264617" y="3634638"/>
                <a:chExt cx="533927" cy="533927"/>
              </a:xfrm>
            </p:grpSpPr>
            <p:sp>
              <p:nvSpPr>
                <p:cNvPr id="45" name="Oval 44">
                  <a:extLst>
                    <a:ext uri="{FF2B5EF4-FFF2-40B4-BE49-F238E27FC236}">
                      <a16:creationId xmlns:a16="http://schemas.microsoft.com/office/drawing/2014/main" id="{283634DC-802A-626F-660C-DA2665748466}"/>
                    </a:ext>
                  </a:extLst>
                </p:cNvPr>
                <p:cNvSpPr/>
                <p:nvPr/>
              </p:nvSpPr>
              <p:spPr>
                <a:xfrm>
                  <a:off x="12264617" y="3634638"/>
                  <a:ext cx="533927" cy="533927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10000"/>
                    </a:lnSpc>
                    <a:spcBef>
                      <a:spcPts val="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Poppins-Regular"/>
                    <a:ea typeface="+mn-ea"/>
                    <a:cs typeface="+mn-cs"/>
                  </a:endParaRPr>
                </a:p>
              </p:txBody>
            </p:sp>
            <p:sp>
              <p:nvSpPr>
                <p:cNvPr id="46" name="L-Shape 24">
                  <a:extLst>
                    <a:ext uri="{FF2B5EF4-FFF2-40B4-BE49-F238E27FC236}">
                      <a16:creationId xmlns:a16="http://schemas.microsoft.com/office/drawing/2014/main" id="{C5E3C897-E486-33E9-8624-0A44C04A0BAC}"/>
                    </a:ext>
                  </a:extLst>
                </p:cNvPr>
                <p:cNvSpPr/>
                <p:nvPr/>
              </p:nvSpPr>
              <p:spPr>
                <a:xfrm rot="8100000" flipH="1">
                  <a:off x="12477376" y="3812738"/>
                  <a:ext cx="184909" cy="184909"/>
                </a:xfrm>
                <a:prstGeom prst="corner">
                  <a:avLst>
                    <a:gd name="adj1" fmla="val 17364"/>
                    <a:gd name="adj2" fmla="val 17364"/>
                  </a:avLst>
                </a:prstGeom>
                <a:solidFill>
                  <a:schemeClr val="bg2">
                    <a:lumMod val="75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Poppins" pitchFamily="2" charset="77"/>
                    <a:ea typeface="+mn-ea"/>
                    <a:cs typeface="Poppins" pitchFamily="2" charset="77"/>
                  </a:endParaRPr>
                </a:p>
              </p:txBody>
            </p:sp>
          </p:grpSp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288489F0-5D2B-75C8-54F4-EF166D3DADD6}"/>
                  </a:ext>
                </a:extLst>
              </p:cNvPr>
              <p:cNvSpPr/>
              <p:nvPr/>
            </p:nvSpPr>
            <p:spPr>
              <a:xfrm>
                <a:off x="7176101" y="2235420"/>
                <a:ext cx="2392804" cy="2392804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84452E47-811E-2F10-9E38-404C5E3B7C84}"/>
                  </a:ext>
                </a:extLst>
              </p:cNvPr>
              <p:cNvSpPr/>
              <p:nvPr/>
            </p:nvSpPr>
            <p:spPr>
              <a:xfrm>
                <a:off x="7380324" y="2452092"/>
                <a:ext cx="1963083" cy="196308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5576163C-4792-717E-59EB-71DFFC59A4D8}"/>
                  </a:ext>
                </a:extLst>
              </p:cNvPr>
              <p:cNvSpPr txBox="1"/>
              <p:nvPr/>
            </p:nvSpPr>
            <p:spPr>
              <a:xfrm>
                <a:off x="7178686" y="3541622"/>
                <a:ext cx="2387634" cy="4631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rgbClr val="F5F5F5">
                        <a:lumMod val="75000"/>
                      </a:srgbClr>
                    </a:solidFill>
                    <a:effectLst/>
                    <a:uLnTx/>
                    <a:uFillTx/>
                    <a:latin typeface="Poppins" pitchFamily="2" charset="77"/>
                    <a:ea typeface="+mn-ea"/>
                    <a:cs typeface="Poppins" pitchFamily="2" charset="77"/>
                  </a:rPr>
                  <a:t>Alignment</a:t>
                </a:r>
              </a:p>
            </p:txBody>
          </p:sp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B33AC97C-6739-24EA-F0EE-BE1AE5EBC112}"/>
                  </a:ext>
                </a:extLst>
              </p:cNvPr>
              <p:cNvSpPr/>
              <p:nvPr/>
            </p:nvSpPr>
            <p:spPr>
              <a:xfrm>
                <a:off x="8007264" y="2825646"/>
                <a:ext cx="719047" cy="719047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pic>
            <p:nvPicPr>
              <p:cNvPr id="58" name="Graphic 57" descr="Triangle Ruler outline">
                <a:extLst>
                  <a:ext uri="{FF2B5EF4-FFF2-40B4-BE49-F238E27FC236}">
                    <a16:creationId xmlns:a16="http://schemas.microsoft.com/office/drawing/2014/main" id="{0D9A9B64-0F4F-6FAC-03FE-919E0EA1DA3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8180948" y="2933689"/>
                <a:ext cx="451893" cy="451893"/>
              </a:xfrm>
              <a:prstGeom prst="rect">
                <a:avLst/>
              </a:prstGeom>
            </p:spPr>
          </p:pic>
        </p:grpSp>
        <p:pic>
          <p:nvPicPr>
            <p:cNvPr id="66" name="Picture Placeholder 11">
              <a:extLst>
                <a:ext uri="{FF2B5EF4-FFF2-40B4-BE49-F238E27FC236}">
                  <a16:creationId xmlns:a16="http://schemas.microsoft.com/office/drawing/2014/main" id="{16B82A4C-AAD5-BF61-C542-7BC7C154C98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55000"/>
            </a:blip>
            <a:srcRect l="42126" r="27"/>
            <a:stretch/>
          </p:blipFill>
          <p:spPr>
            <a:xfrm>
              <a:off x="5135467" y="0"/>
              <a:ext cx="7056533" cy="6858000"/>
            </a:xfrm>
            <a:prstGeom prst="rect">
              <a:avLst/>
            </a:prstGeom>
            <a:noFill/>
          </p:spPr>
        </p:pic>
      </p:grp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DE28C36-34EB-83FA-F481-3E1DC1F0B552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E71DB5-5680-5541-BB1B-1B8E18C31C82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 Light" pitchFamily="2" charset="77"/>
                <a:ea typeface="+mn-ea"/>
                <a:cs typeface="Poppins Light" pitchFamily="2" charset="77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GB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 Light" pitchFamily="2" charset="77"/>
              <a:ea typeface="+mn-ea"/>
              <a:cs typeface="Poppins Light" pitchFamily="2" charset="77"/>
            </a:endParaRP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B634D7D8-E204-DE55-DE3E-C5EEB8F51A57}"/>
              </a:ext>
            </a:extLst>
          </p:cNvPr>
          <p:cNvGrpSpPr/>
          <p:nvPr/>
        </p:nvGrpSpPr>
        <p:grpSpPr>
          <a:xfrm>
            <a:off x="643854" y="2414503"/>
            <a:ext cx="4397561" cy="1550914"/>
            <a:chOff x="643854" y="2056730"/>
            <a:chExt cx="4397561" cy="1550914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6A1F09CD-4C44-3F3D-44B9-1DB248A9F145}"/>
                </a:ext>
              </a:extLst>
            </p:cNvPr>
            <p:cNvGrpSpPr/>
            <p:nvPr/>
          </p:nvGrpSpPr>
          <p:grpSpPr>
            <a:xfrm>
              <a:off x="643854" y="2056730"/>
              <a:ext cx="4397561" cy="1550914"/>
              <a:chOff x="643854" y="2015235"/>
              <a:chExt cx="4397561" cy="1550914"/>
            </a:xfrm>
          </p:grpSpPr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9EB95E92-2E29-C55E-3483-94E6925511DA}"/>
                  </a:ext>
                </a:extLst>
              </p:cNvPr>
              <p:cNvSpPr txBox="1"/>
              <p:nvPr/>
            </p:nvSpPr>
            <p:spPr>
              <a:xfrm>
                <a:off x="692283" y="3213232"/>
                <a:ext cx="4285508" cy="35291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 Light" pitchFamily="2" charset="77"/>
                  <a:ea typeface="+mn-ea"/>
                  <a:cs typeface="Poppins Light" pitchFamily="2" charset="77"/>
                </a:endParaRPr>
              </a:p>
            </p:txBody>
          </p:sp>
          <p:cxnSp>
            <p:nvCxnSpPr>
              <p:cNvPr id="6" name="Straight Connector 5">
                <a:extLst>
                  <a:ext uri="{FF2B5EF4-FFF2-40B4-BE49-F238E27FC236}">
                    <a16:creationId xmlns:a16="http://schemas.microsoft.com/office/drawing/2014/main" id="{14A38A3E-D8F8-B41D-87A0-045CA93DB798}"/>
                  </a:ext>
                </a:extLst>
              </p:cNvPr>
              <p:cNvCxnSpPr/>
              <p:nvPr/>
            </p:nvCxnSpPr>
            <p:spPr>
              <a:xfrm>
                <a:off x="776541" y="2987486"/>
                <a:ext cx="4264874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accent2"/>
                    </a:gs>
                    <a:gs pos="99000">
                      <a:schemeClr val="tx2"/>
                    </a:gs>
                  </a:gsLst>
                  <a:lin ang="0" scaled="1"/>
                  <a:tileRect/>
                </a:gra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48970D3F-F51E-0E8A-E1A8-DF586CFBB78D}"/>
                  </a:ext>
                </a:extLst>
              </p:cNvPr>
              <p:cNvSpPr txBox="1"/>
              <p:nvPr/>
            </p:nvSpPr>
            <p:spPr>
              <a:xfrm>
                <a:off x="643854" y="2015235"/>
                <a:ext cx="4285508" cy="92333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54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Poppins Thin" pitchFamily="2" charset="77"/>
                    <a:ea typeface="+mn-ea"/>
                    <a:cs typeface="Poppins Thin" pitchFamily="2" charset="77"/>
                  </a:rPr>
                  <a:t>03 -</a:t>
                </a: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FDC1B048-AC99-8492-B011-7DE3281CEC57}"/>
                </a:ext>
              </a:extLst>
            </p:cNvPr>
            <p:cNvGrpSpPr/>
            <p:nvPr/>
          </p:nvGrpSpPr>
          <p:grpSpPr>
            <a:xfrm>
              <a:off x="2119748" y="2153058"/>
              <a:ext cx="2710921" cy="598067"/>
              <a:chOff x="1940295" y="2112018"/>
              <a:chExt cx="2710921" cy="598067"/>
            </a:xfrm>
          </p:grpSpPr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9815F8F1-D5E3-F328-44A2-0E5EFD87C078}"/>
                  </a:ext>
                </a:extLst>
              </p:cNvPr>
              <p:cNvSpPr/>
              <p:nvPr/>
            </p:nvSpPr>
            <p:spPr>
              <a:xfrm>
                <a:off x="1940295" y="2112018"/>
                <a:ext cx="598067" cy="598067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109399FD-F17A-50ED-ADB6-C05B139A9B2E}"/>
                  </a:ext>
                </a:extLst>
              </p:cNvPr>
              <p:cNvSpPr txBox="1"/>
              <p:nvPr/>
            </p:nvSpPr>
            <p:spPr>
              <a:xfrm>
                <a:off x="2568595" y="2149441"/>
                <a:ext cx="2082621" cy="523220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1" i="0" u="none" strike="noStrike" kern="0" cap="none" spc="0" normalizeH="0" baseline="0" noProof="0" err="1">
                    <a:ln>
                      <a:noFill/>
                    </a:ln>
                    <a:solidFill>
                      <a:srgbClr val="61E1E0"/>
                    </a:solidFill>
                    <a:effectLst/>
                    <a:uLnTx/>
                    <a:uFillTx/>
                    <a:latin typeface="Poppins-SemiBold"/>
                    <a:ea typeface="+mn-ea"/>
                    <a:cs typeface="+mn-cs"/>
                  </a:rPr>
                  <a:t>Estrategia</a:t>
                </a:r>
                <a:endParaRPr kumimoji="0" lang="en-GB" sz="2800" b="1" i="0" u="none" strike="noStrike" kern="0" cap="none" spc="0" normalizeH="0" baseline="0" noProof="0">
                  <a:ln>
                    <a:noFill/>
                  </a:ln>
                  <a:solidFill>
                    <a:srgbClr val="61E1E0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endParaRPr>
              </a:p>
            </p:txBody>
          </p:sp>
        </p:grpSp>
      </p:grpSp>
      <p:sp>
        <p:nvSpPr>
          <p:cNvPr id="70" name="Freeform 69">
            <a:extLst>
              <a:ext uri="{FF2B5EF4-FFF2-40B4-BE49-F238E27FC236}">
                <a16:creationId xmlns:a16="http://schemas.microsoft.com/office/drawing/2014/main" id="{9F1BFEC6-E2C9-40F2-4061-253BC019881F}"/>
              </a:ext>
            </a:extLst>
          </p:cNvPr>
          <p:cNvSpPr/>
          <p:nvPr/>
        </p:nvSpPr>
        <p:spPr>
          <a:xfrm>
            <a:off x="8423261" y="385526"/>
            <a:ext cx="2983749" cy="2977535"/>
          </a:xfrm>
          <a:custGeom>
            <a:avLst/>
            <a:gdLst>
              <a:gd name="connsiteX0" fmla="*/ 0 w 2983749"/>
              <a:gd name="connsiteY0" fmla="*/ 0 h 2977535"/>
              <a:gd name="connsiteX1" fmla="*/ 2983749 w 2983749"/>
              <a:gd name="connsiteY1" fmla="*/ 2977534 h 2977535"/>
              <a:gd name="connsiteX2" fmla="*/ 2530909 w 2983749"/>
              <a:gd name="connsiteY2" fmla="*/ 2977534 h 2977535"/>
              <a:gd name="connsiteX3" fmla="*/ 2530909 w 2983749"/>
              <a:gd name="connsiteY3" fmla="*/ 2977533 h 2977535"/>
              <a:gd name="connsiteX4" fmla="*/ 2224843 w 2983749"/>
              <a:gd name="connsiteY4" fmla="*/ 2977533 h 2977535"/>
              <a:gd name="connsiteX5" fmla="*/ 2224743 w 2983749"/>
              <a:gd name="connsiteY5" fmla="*/ 2976538 h 2977535"/>
              <a:gd name="connsiteX6" fmla="*/ 1921993 w 2983749"/>
              <a:gd name="connsiteY6" fmla="*/ 2729790 h 2977535"/>
              <a:gd name="connsiteX7" fmla="*/ 1619243 w 2983749"/>
              <a:gd name="connsiteY7" fmla="*/ 2976538 h 2977535"/>
              <a:gd name="connsiteX8" fmla="*/ 1619143 w 2983749"/>
              <a:gd name="connsiteY8" fmla="*/ 2977534 h 2977535"/>
              <a:gd name="connsiteX9" fmla="*/ 1557913 w 2983749"/>
              <a:gd name="connsiteY9" fmla="*/ 2977534 h 2977535"/>
              <a:gd name="connsiteX10" fmla="*/ 1557913 w 2983749"/>
              <a:gd name="connsiteY10" fmla="*/ 2977535 h 2977535"/>
              <a:gd name="connsiteX11" fmla="*/ 1248499 w 2983749"/>
              <a:gd name="connsiteY11" fmla="*/ 2977535 h 2977535"/>
              <a:gd name="connsiteX12" fmla="*/ 1245251 w 2983749"/>
              <a:gd name="connsiteY12" fmla="*/ 2913201 h 2977535"/>
              <a:gd name="connsiteX13" fmla="*/ 85440 w 2983749"/>
              <a:gd name="connsiteY13" fmla="*/ 1753389 h 2977535"/>
              <a:gd name="connsiteX14" fmla="*/ 0 w 2983749"/>
              <a:gd name="connsiteY14" fmla="*/ 1749074 h 2977535"/>
              <a:gd name="connsiteX15" fmla="*/ 0 w 2983749"/>
              <a:gd name="connsiteY15" fmla="*/ 1429908 h 2977535"/>
              <a:gd name="connsiteX16" fmla="*/ 0 w 2983749"/>
              <a:gd name="connsiteY16" fmla="*/ 1401934 h 2977535"/>
              <a:gd name="connsiteX17" fmla="*/ 0 w 2983749"/>
              <a:gd name="connsiteY17" fmla="*/ 1309179 h 2977535"/>
              <a:gd name="connsiteX18" fmla="*/ 14887 w 2983749"/>
              <a:gd name="connsiteY18" fmla="*/ 1307679 h 2977535"/>
              <a:gd name="connsiteX19" fmla="*/ 261635 w 2983749"/>
              <a:gd name="connsiteY19" fmla="*/ 1004929 h 2977535"/>
              <a:gd name="connsiteX20" fmla="*/ 14887 w 2983749"/>
              <a:gd name="connsiteY20" fmla="*/ 702179 h 2977535"/>
              <a:gd name="connsiteX21" fmla="*/ 0 w 2983749"/>
              <a:gd name="connsiteY21" fmla="*/ 700679 h 2977535"/>
              <a:gd name="connsiteX22" fmla="*/ 0 w 2983749"/>
              <a:gd name="connsiteY22" fmla="*/ 435554 h 2977535"/>
              <a:gd name="connsiteX23" fmla="*/ 0 w 2983749"/>
              <a:gd name="connsiteY23" fmla="*/ 165164 h 2977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983749" h="2977535">
                <a:moveTo>
                  <a:pt x="0" y="0"/>
                </a:moveTo>
                <a:cubicBezTo>
                  <a:pt x="1647880" y="0"/>
                  <a:pt x="2983749" y="1333088"/>
                  <a:pt x="2983749" y="2977534"/>
                </a:cubicBezTo>
                <a:lnTo>
                  <a:pt x="2530909" y="2977534"/>
                </a:lnTo>
                <a:lnTo>
                  <a:pt x="2530909" y="2977533"/>
                </a:lnTo>
                <a:lnTo>
                  <a:pt x="2224843" y="2977533"/>
                </a:lnTo>
                <a:lnTo>
                  <a:pt x="2224743" y="2976538"/>
                </a:lnTo>
                <a:cubicBezTo>
                  <a:pt x="2195927" y="2835720"/>
                  <a:pt x="2071330" y="2729790"/>
                  <a:pt x="1921993" y="2729790"/>
                </a:cubicBezTo>
                <a:cubicBezTo>
                  <a:pt x="1772656" y="2729790"/>
                  <a:pt x="1648059" y="2835720"/>
                  <a:pt x="1619243" y="2976538"/>
                </a:cubicBezTo>
                <a:lnTo>
                  <a:pt x="1619143" y="2977534"/>
                </a:lnTo>
                <a:lnTo>
                  <a:pt x="1557913" y="2977534"/>
                </a:lnTo>
                <a:lnTo>
                  <a:pt x="1557913" y="2977535"/>
                </a:lnTo>
                <a:lnTo>
                  <a:pt x="1248499" y="2977535"/>
                </a:lnTo>
                <a:lnTo>
                  <a:pt x="1245251" y="2913201"/>
                </a:lnTo>
                <a:cubicBezTo>
                  <a:pt x="1183146" y="2301664"/>
                  <a:pt x="696976" y="1815494"/>
                  <a:pt x="85440" y="1753389"/>
                </a:cubicBezTo>
                <a:lnTo>
                  <a:pt x="0" y="1749074"/>
                </a:lnTo>
                <a:lnTo>
                  <a:pt x="0" y="1429908"/>
                </a:lnTo>
                <a:lnTo>
                  <a:pt x="0" y="1401934"/>
                </a:lnTo>
                <a:lnTo>
                  <a:pt x="0" y="1309179"/>
                </a:lnTo>
                <a:lnTo>
                  <a:pt x="14887" y="1307679"/>
                </a:lnTo>
                <a:cubicBezTo>
                  <a:pt x="155705" y="1278863"/>
                  <a:pt x="261635" y="1154266"/>
                  <a:pt x="261635" y="1004929"/>
                </a:cubicBezTo>
                <a:cubicBezTo>
                  <a:pt x="261635" y="855592"/>
                  <a:pt x="155705" y="730995"/>
                  <a:pt x="14887" y="702179"/>
                </a:cubicBezTo>
                <a:lnTo>
                  <a:pt x="0" y="700679"/>
                </a:lnTo>
                <a:lnTo>
                  <a:pt x="0" y="435554"/>
                </a:lnTo>
                <a:lnTo>
                  <a:pt x="0" y="165164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rIns="72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A01128B-4D50-5706-2A83-4662A129CCDC}"/>
              </a:ext>
            </a:extLst>
          </p:cNvPr>
          <p:cNvSpPr/>
          <p:nvPr/>
        </p:nvSpPr>
        <p:spPr>
          <a:xfrm rot="2870013">
            <a:off x="8364467" y="1846270"/>
            <a:ext cx="2182239" cy="583264"/>
          </a:xfrm>
          <a:prstGeom prst="rect">
            <a:avLst/>
          </a:prstGeom>
        </p:spPr>
        <p:txBody>
          <a:bodyPr wrap="none" anchor="ctr">
            <a:prstTxWarp prst="textArchUp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Estrategia</a:t>
            </a:r>
            <a:endParaRPr kumimoji="0" lang="en-GB" sz="24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oppins" pitchFamily="2" charset="77"/>
              <a:ea typeface="+mn-ea"/>
              <a:cs typeface="Poppins" pitchFamily="2" charset="77"/>
            </a:endParaRPr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EA016EAF-B497-8C3E-4456-120E1B759B1E}"/>
              </a:ext>
            </a:extLst>
          </p:cNvPr>
          <p:cNvSpPr/>
          <p:nvPr/>
        </p:nvSpPr>
        <p:spPr>
          <a:xfrm>
            <a:off x="8423261" y="385527"/>
            <a:ext cx="2983749" cy="2977534"/>
          </a:xfrm>
          <a:custGeom>
            <a:avLst/>
            <a:gdLst>
              <a:gd name="connsiteX0" fmla="*/ 0 w 2577604"/>
              <a:gd name="connsiteY0" fmla="*/ 0 h 2572235"/>
              <a:gd name="connsiteX1" fmla="*/ 2577604 w 2577604"/>
              <a:gd name="connsiteY1" fmla="*/ 2572235 h 2572235"/>
              <a:gd name="connsiteX2" fmla="*/ 2335011 w 2577604"/>
              <a:gd name="connsiteY2" fmla="*/ 2572235 h 2572235"/>
              <a:gd name="connsiteX3" fmla="*/ 2325244 w 2577604"/>
              <a:gd name="connsiteY3" fmla="*/ 2378810 h 2572235"/>
              <a:gd name="connsiteX4" fmla="*/ 195538 w 2577604"/>
              <a:gd name="connsiteY4" fmla="*/ 249104 h 2572235"/>
              <a:gd name="connsiteX5" fmla="*/ 0 w 2577604"/>
              <a:gd name="connsiteY5" fmla="*/ 239230 h 2572235"/>
              <a:gd name="connsiteX6" fmla="*/ 0 w 2577604"/>
              <a:gd name="connsiteY6" fmla="*/ 142682 h 2572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77604" h="2572235">
                <a:moveTo>
                  <a:pt x="0" y="0"/>
                </a:moveTo>
                <a:cubicBezTo>
                  <a:pt x="1423572" y="0"/>
                  <a:pt x="2577604" y="1151629"/>
                  <a:pt x="2577604" y="2572235"/>
                </a:cubicBezTo>
                <a:lnTo>
                  <a:pt x="2335011" y="2572235"/>
                </a:lnTo>
                <a:lnTo>
                  <a:pt x="2325244" y="2378810"/>
                </a:lnTo>
                <a:cubicBezTo>
                  <a:pt x="2211204" y="1255876"/>
                  <a:pt x="1318471" y="363144"/>
                  <a:pt x="195538" y="249104"/>
                </a:cubicBezTo>
                <a:lnTo>
                  <a:pt x="0" y="239230"/>
                </a:lnTo>
                <a:lnTo>
                  <a:pt x="0" y="14268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rIns="72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6D366D1D-7A14-5C44-17C7-7A0B573D3113}"/>
              </a:ext>
            </a:extLst>
          </p:cNvPr>
          <p:cNvSpPr/>
          <p:nvPr/>
        </p:nvSpPr>
        <p:spPr>
          <a:xfrm>
            <a:off x="10009866" y="982035"/>
            <a:ext cx="719047" cy="71904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62" name="Google Shape;1124;p39">
            <a:extLst>
              <a:ext uri="{FF2B5EF4-FFF2-40B4-BE49-F238E27FC236}">
                <a16:creationId xmlns:a16="http://schemas.microsoft.com/office/drawing/2014/main" id="{B619B057-5644-5D19-8474-5358E55EFFB6}"/>
              </a:ext>
            </a:extLst>
          </p:cNvPr>
          <p:cNvSpPr>
            <a:spLocks noChangeAspect="1"/>
          </p:cNvSpPr>
          <p:nvPr/>
        </p:nvSpPr>
        <p:spPr>
          <a:xfrm>
            <a:off x="10155537" y="1102060"/>
            <a:ext cx="425735" cy="4789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35" h="21600" extrusionOk="0">
                <a:moveTo>
                  <a:pt x="10517" y="0"/>
                </a:moveTo>
                <a:cubicBezTo>
                  <a:pt x="9403" y="6"/>
                  <a:pt x="8505" y="835"/>
                  <a:pt x="8508" y="1851"/>
                </a:cubicBezTo>
                <a:cubicBezTo>
                  <a:pt x="8512" y="2757"/>
                  <a:pt x="9235" y="3523"/>
                  <a:pt x="10215" y="3661"/>
                </a:cubicBezTo>
                <a:cubicBezTo>
                  <a:pt x="10215" y="3661"/>
                  <a:pt x="10195" y="3661"/>
                  <a:pt x="10195" y="3661"/>
                </a:cubicBezTo>
                <a:lnTo>
                  <a:pt x="10195" y="4122"/>
                </a:lnTo>
                <a:cubicBezTo>
                  <a:pt x="10195" y="4282"/>
                  <a:pt x="10342" y="4410"/>
                  <a:pt x="10517" y="4410"/>
                </a:cubicBezTo>
                <a:cubicBezTo>
                  <a:pt x="10692" y="4410"/>
                  <a:pt x="10832" y="4282"/>
                  <a:pt x="10832" y="4122"/>
                </a:cubicBezTo>
                <a:lnTo>
                  <a:pt x="10832" y="3661"/>
                </a:lnTo>
                <a:cubicBezTo>
                  <a:pt x="11932" y="3500"/>
                  <a:pt x="12683" y="2556"/>
                  <a:pt x="12506" y="1552"/>
                </a:cubicBezTo>
                <a:cubicBezTo>
                  <a:pt x="12350" y="660"/>
                  <a:pt x="11507" y="1"/>
                  <a:pt x="10517" y="0"/>
                </a:cubicBezTo>
                <a:close/>
                <a:moveTo>
                  <a:pt x="10510" y="581"/>
                </a:moveTo>
                <a:cubicBezTo>
                  <a:pt x="11274" y="582"/>
                  <a:pt x="11890" y="1148"/>
                  <a:pt x="11889" y="1845"/>
                </a:cubicBezTo>
                <a:cubicBezTo>
                  <a:pt x="11888" y="2541"/>
                  <a:pt x="11273" y="3109"/>
                  <a:pt x="10510" y="3110"/>
                </a:cubicBezTo>
                <a:cubicBezTo>
                  <a:pt x="9746" y="3109"/>
                  <a:pt x="9124" y="2543"/>
                  <a:pt x="9125" y="1845"/>
                </a:cubicBezTo>
                <a:cubicBezTo>
                  <a:pt x="9126" y="1150"/>
                  <a:pt x="9748" y="582"/>
                  <a:pt x="10510" y="581"/>
                </a:cubicBezTo>
                <a:close/>
                <a:moveTo>
                  <a:pt x="2028" y="4482"/>
                </a:moveTo>
                <a:cubicBezTo>
                  <a:pt x="1321" y="4478"/>
                  <a:pt x="641" y="4818"/>
                  <a:pt x="269" y="5404"/>
                </a:cubicBezTo>
                <a:cubicBezTo>
                  <a:pt x="-283" y="6288"/>
                  <a:pt x="51" y="7415"/>
                  <a:pt x="1017" y="7921"/>
                </a:cubicBezTo>
                <a:cubicBezTo>
                  <a:pt x="1878" y="8371"/>
                  <a:pt x="2969" y="8177"/>
                  <a:pt x="3591" y="7472"/>
                </a:cubicBezTo>
                <a:cubicBezTo>
                  <a:pt x="3591" y="7472"/>
                  <a:pt x="3584" y="7484"/>
                  <a:pt x="3584" y="7484"/>
                </a:cubicBezTo>
                <a:lnTo>
                  <a:pt x="4017" y="7717"/>
                </a:lnTo>
                <a:cubicBezTo>
                  <a:pt x="4169" y="7797"/>
                  <a:pt x="4363" y="7748"/>
                  <a:pt x="4451" y="7609"/>
                </a:cubicBezTo>
                <a:cubicBezTo>
                  <a:pt x="4538" y="7471"/>
                  <a:pt x="4491" y="7294"/>
                  <a:pt x="4339" y="7214"/>
                </a:cubicBezTo>
                <a:lnTo>
                  <a:pt x="3899" y="6980"/>
                </a:lnTo>
                <a:cubicBezTo>
                  <a:pt x="4297" y="6030"/>
                  <a:pt x="3778" y="4970"/>
                  <a:pt x="2737" y="4608"/>
                </a:cubicBezTo>
                <a:cubicBezTo>
                  <a:pt x="2506" y="4527"/>
                  <a:pt x="2264" y="4483"/>
                  <a:pt x="2028" y="4482"/>
                </a:cubicBezTo>
                <a:close/>
                <a:moveTo>
                  <a:pt x="18763" y="4500"/>
                </a:moveTo>
                <a:cubicBezTo>
                  <a:pt x="18503" y="4530"/>
                  <a:pt x="18249" y="4606"/>
                  <a:pt x="18008" y="4733"/>
                </a:cubicBezTo>
                <a:cubicBezTo>
                  <a:pt x="17151" y="5189"/>
                  <a:pt x="16782" y="6148"/>
                  <a:pt x="17141" y="6992"/>
                </a:cubicBezTo>
                <a:cubicBezTo>
                  <a:pt x="17141" y="6992"/>
                  <a:pt x="17135" y="6980"/>
                  <a:pt x="17135" y="6980"/>
                </a:cubicBezTo>
                <a:lnTo>
                  <a:pt x="16695" y="7208"/>
                </a:lnTo>
                <a:cubicBezTo>
                  <a:pt x="16543" y="7288"/>
                  <a:pt x="16496" y="7465"/>
                  <a:pt x="16583" y="7603"/>
                </a:cubicBezTo>
                <a:cubicBezTo>
                  <a:pt x="16671" y="7742"/>
                  <a:pt x="16865" y="7791"/>
                  <a:pt x="17017" y="7711"/>
                </a:cubicBezTo>
                <a:lnTo>
                  <a:pt x="17450" y="7478"/>
                </a:lnTo>
                <a:cubicBezTo>
                  <a:pt x="18152" y="8267"/>
                  <a:pt x="19428" y="8388"/>
                  <a:pt x="20293" y="7747"/>
                </a:cubicBezTo>
                <a:cubicBezTo>
                  <a:pt x="21061" y="7177"/>
                  <a:pt x="21260" y="6181"/>
                  <a:pt x="20765" y="5399"/>
                </a:cubicBezTo>
                <a:cubicBezTo>
                  <a:pt x="20343" y="4740"/>
                  <a:pt x="19543" y="4409"/>
                  <a:pt x="18763" y="4500"/>
                </a:cubicBezTo>
                <a:close/>
                <a:moveTo>
                  <a:pt x="18842" y="5063"/>
                </a:moveTo>
                <a:cubicBezTo>
                  <a:pt x="19376" y="5003"/>
                  <a:pt x="19927" y="5234"/>
                  <a:pt x="20214" y="5686"/>
                </a:cubicBezTo>
                <a:cubicBezTo>
                  <a:pt x="20595" y="6290"/>
                  <a:pt x="20364" y="7058"/>
                  <a:pt x="19702" y="7406"/>
                </a:cubicBezTo>
                <a:cubicBezTo>
                  <a:pt x="19041" y="7753"/>
                  <a:pt x="18200" y="7547"/>
                  <a:pt x="17817" y="6944"/>
                </a:cubicBezTo>
                <a:cubicBezTo>
                  <a:pt x="17436" y="6340"/>
                  <a:pt x="17661" y="5573"/>
                  <a:pt x="18323" y="5225"/>
                </a:cubicBezTo>
                <a:cubicBezTo>
                  <a:pt x="18488" y="5138"/>
                  <a:pt x="18664" y="5083"/>
                  <a:pt x="18842" y="5063"/>
                </a:cubicBezTo>
                <a:close/>
                <a:moveTo>
                  <a:pt x="2186" y="5081"/>
                </a:moveTo>
                <a:cubicBezTo>
                  <a:pt x="2364" y="5101"/>
                  <a:pt x="2539" y="5155"/>
                  <a:pt x="2704" y="5243"/>
                </a:cubicBezTo>
                <a:cubicBezTo>
                  <a:pt x="3364" y="5592"/>
                  <a:pt x="3590" y="6359"/>
                  <a:pt x="3210" y="6962"/>
                </a:cubicBezTo>
                <a:cubicBezTo>
                  <a:pt x="2827" y="7566"/>
                  <a:pt x="1980" y="7773"/>
                  <a:pt x="1319" y="7424"/>
                </a:cubicBezTo>
                <a:cubicBezTo>
                  <a:pt x="659" y="7075"/>
                  <a:pt x="433" y="6301"/>
                  <a:pt x="814" y="5698"/>
                </a:cubicBezTo>
                <a:cubicBezTo>
                  <a:pt x="1101" y="5246"/>
                  <a:pt x="1651" y="5020"/>
                  <a:pt x="2186" y="5081"/>
                </a:cubicBezTo>
                <a:close/>
                <a:moveTo>
                  <a:pt x="10517" y="5081"/>
                </a:moveTo>
                <a:cubicBezTo>
                  <a:pt x="10342" y="5081"/>
                  <a:pt x="10202" y="5215"/>
                  <a:pt x="10202" y="5375"/>
                </a:cubicBezTo>
                <a:lnTo>
                  <a:pt x="10202" y="6417"/>
                </a:lnTo>
                <a:cubicBezTo>
                  <a:pt x="10202" y="6577"/>
                  <a:pt x="10342" y="6705"/>
                  <a:pt x="10517" y="6705"/>
                </a:cubicBezTo>
                <a:cubicBezTo>
                  <a:pt x="10692" y="6705"/>
                  <a:pt x="10839" y="6577"/>
                  <a:pt x="10839" y="6417"/>
                </a:cubicBezTo>
                <a:lnTo>
                  <a:pt x="10839" y="5375"/>
                </a:lnTo>
                <a:cubicBezTo>
                  <a:pt x="10839" y="5215"/>
                  <a:pt x="10692" y="5081"/>
                  <a:pt x="10517" y="5081"/>
                </a:cubicBezTo>
                <a:close/>
                <a:moveTo>
                  <a:pt x="10530" y="7388"/>
                </a:moveTo>
                <a:cubicBezTo>
                  <a:pt x="10355" y="7388"/>
                  <a:pt x="10215" y="7515"/>
                  <a:pt x="10215" y="7675"/>
                </a:cubicBezTo>
                <a:lnTo>
                  <a:pt x="10215" y="8113"/>
                </a:lnTo>
                <a:lnTo>
                  <a:pt x="9322" y="8113"/>
                </a:lnTo>
                <a:cubicBezTo>
                  <a:pt x="8639" y="8113"/>
                  <a:pt x="8046" y="8470"/>
                  <a:pt x="7760" y="8994"/>
                </a:cubicBezTo>
                <a:lnTo>
                  <a:pt x="7399" y="8802"/>
                </a:lnTo>
                <a:cubicBezTo>
                  <a:pt x="7247" y="8721"/>
                  <a:pt x="7054" y="8772"/>
                  <a:pt x="6965" y="8910"/>
                </a:cubicBezTo>
                <a:cubicBezTo>
                  <a:pt x="6877" y="9048"/>
                  <a:pt x="6925" y="9224"/>
                  <a:pt x="7077" y="9305"/>
                </a:cubicBezTo>
                <a:lnTo>
                  <a:pt x="7576" y="9575"/>
                </a:lnTo>
                <a:cubicBezTo>
                  <a:pt x="7572" y="9618"/>
                  <a:pt x="7576" y="9662"/>
                  <a:pt x="7576" y="9707"/>
                </a:cubicBezTo>
                <a:lnTo>
                  <a:pt x="7576" y="11893"/>
                </a:lnTo>
                <a:cubicBezTo>
                  <a:pt x="7576" y="11938"/>
                  <a:pt x="7572" y="11982"/>
                  <a:pt x="7576" y="12025"/>
                </a:cubicBezTo>
                <a:lnTo>
                  <a:pt x="7077" y="12295"/>
                </a:lnTo>
                <a:cubicBezTo>
                  <a:pt x="6925" y="12376"/>
                  <a:pt x="6877" y="12552"/>
                  <a:pt x="6965" y="12690"/>
                </a:cubicBezTo>
                <a:cubicBezTo>
                  <a:pt x="7024" y="12783"/>
                  <a:pt x="7132" y="12834"/>
                  <a:pt x="7241" y="12834"/>
                </a:cubicBezTo>
                <a:cubicBezTo>
                  <a:pt x="7295" y="12834"/>
                  <a:pt x="7348" y="12819"/>
                  <a:pt x="7399" y="12792"/>
                </a:cubicBezTo>
                <a:lnTo>
                  <a:pt x="7760" y="12606"/>
                </a:lnTo>
                <a:cubicBezTo>
                  <a:pt x="8046" y="13130"/>
                  <a:pt x="8639" y="13487"/>
                  <a:pt x="9322" y="13487"/>
                </a:cubicBezTo>
                <a:lnTo>
                  <a:pt x="10215" y="13487"/>
                </a:lnTo>
                <a:lnTo>
                  <a:pt x="10215" y="13925"/>
                </a:lnTo>
                <a:cubicBezTo>
                  <a:pt x="10215" y="14085"/>
                  <a:pt x="10355" y="14212"/>
                  <a:pt x="10530" y="14212"/>
                </a:cubicBezTo>
                <a:cubicBezTo>
                  <a:pt x="10705" y="14212"/>
                  <a:pt x="10845" y="14085"/>
                  <a:pt x="10845" y="13925"/>
                </a:cubicBezTo>
                <a:lnTo>
                  <a:pt x="10845" y="13487"/>
                </a:lnTo>
                <a:lnTo>
                  <a:pt x="11718" y="13487"/>
                </a:lnTo>
                <a:cubicBezTo>
                  <a:pt x="12402" y="13487"/>
                  <a:pt x="12995" y="13130"/>
                  <a:pt x="13281" y="12606"/>
                </a:cubicBezTo>
                <a:lnTo>
                  <a:pt x="13635" y="12792"/>
                </a:lnTo>
                <a:cubicBezTo>
                  <a:pt x="13686" y="12819"/>
                  <a:pt x="13745" y="12834"/>
                  <a:pt x="13800" y="12834"/>
                </a:cubicBezTo>
                <a:cubicBezTo>
                  <a:pt x="13909" y="12834"/>
                  <a:pt x="14016" y="12783"/>
                  <a:pt x="14075" y="12690"/>
                </a:cubicBezTo>
                <a:cubicBezTo>
                  <a:pt x="14164" y="12552"/>
                  <a:pt x="14115" y="12376"/>
                  <a:pt x="13964" y="12295"/>
                </a:cubicBezTo>
                <a:lnTo>
                  <a:pt x="13458" y="12025"/>
                </a:lnTo>
                <a:cubicBezTo>
                  <a:pt x="13462" y="11982"/>
                  <a:pt x="13465" y="11938"/>
                  <a:pt x="13465" y="11893"/>
                </a:cubicBezTo>
                <a:lnTo>
                  <a:pt x="13465" y="9707"/>
                </a:lnTo>
                <a:cubicBezTo>
                  <a:pt x="13465" y="9662"/>
                  <a:pt x="13462" y="9618"/>
                  <a:pt x="13458" y="9575"/>
                </a:cubicBezTo>
                <a:lnTo>
                  <a:pt x="13964" y="9305"/>
                </a:lnTo>
                <a:cubicBezTo>
                  <a:pt x="14115" y="9224"/>
                  <a:pt x="14164" y="9048"/>
                  <a:pt x="14075" y="8910"/>
                </a:cubicBezTo>
                <a:cubicBezTo>
                  <a:pt x="13987" y="8772"/>
                  <a:pt x="13787" y="8721"/>
                  <a:pt x="13635" y="8802"/>
                </a:cubicBezTo>
                <a:lnTo>
                  <a:pt x="13281" y="8994"/>
                </a:lnTo>
                <a:cubicBezTo>
                  <a:pt x="12995" y="8470"/>
                  <a:pt x="12402" y="8113"/>
                  <a:pt x="11718" y="8113"/>
                </a:cubicBezTo>
                <a:lnTo>
                  <a:pt x="10845" y="8113"/>
                </a:lnTo>
                <a:lnTo>
                  <a:pt x="10845" y="7675"/>
                </a:lnTo>
                <a:cubicBezTo>
                  <a:pt x="10845" y="7515"/>
                  <a:pt x="10705" y="7388"/>
                  <a:pt x="10530" y="7388"/>
                </a:cubicBezTo>
                <a:close/>
                <a:moveTo>
                  <a:pt x="5160" y="7687"/>
                </a:moveTo>
                <a:cubicBezTo>
                  <a:pt x="5081" y="7706"/>
                  <a:pt x="5007" y="7756"/>
                  <a:pt x="4963" y="7825"/>
                </a:cubicBezTo>
                <a:cubicBezTo>
                  <a:pt x="4874" y="7963"/>
                  <a:pt x="4923" y="8145"/>
                  <a:pt x="5074" y="8227"/>
                </a:cubicBezTo>
                <a:lnTo>
                  <a:pt x="6059" y="8754"/>
                </a:lnTo>
                <a:cubicBezTo>
                  <a:pt x="6210" y="8835"/>
                  <a:pt x="6410" y="8790"/>
                  <a:pt x="6499" y="8652"/>
                </a:cubicBezTo>
                <a:cubicBezTo>
                  <a:pt x="6588" y="8514"/>
                  <a:pt x="6532" y="8332"/>
                  <a:pt x="6381" y="8251"/>
                </a:cubicBezTo>
                <a:lnTo>
                  <a:pt x="5396" y="7723"/>
                </a:lnTo>
                <a:cubicBezTo>
                  <a:pt x="5321" y="7683"/>
                  <a:pt x="5238" y="7669"/>
                  <a:pt x="5160" y="7687"/>
                </a:cubicBezTo>
                <a:close/>
                <a:moveTo>
                  <a:pt x="15881" y="7687"/>
                </a:moveTo>
                <a:cubicBezTo>
                  <a:pt x="15802" y="7669"/>
                  <a:pt x="15720" y="7683"/>
                  <a:pt x="15644" y="7723"/>
                </a:cubicBezTo>
                <a:lnTo>
                  <a:pt x="14653" y="8251"/>
                </a:lnTo>
                <a:cubicBezTo>
                  <a:pt x="14502" y="8332"/>
                  <a:pt x="14453" y="8514"/>
                  <a:pt x="14541" y="8652"/>
                </a:cubicBezTo>
                <a:cubicBezTo>
                  <a:pt x="14630" y="8790"/>
                  <a:pt x="14824" y="8835"/>
                  <a:pt x="14975" y="8754"/>
                </a:cubicBezTo>
                <a:lnTo>
                  <a:pt x="15966" y="8227"/>
                </a:lnTo>
                <a:cubicBezTo>
                  <a:pt x="16117" y="8145"/>
                  <a:pt x="16160" y="7963"/>
                  <a:pt x="16071" y="7825"/>
                </a:cubicBezTo>
                <a:cubicBezTo>
                  <a:pt x="16027" y="7756"/>
                  <a:pt x="15959" y="7706"/>
                  <a:pt x="15881" y="7687"/>
                </a:cubicBezTo>
                <a:close/>
                <a:moveTo>
                  <a:pt x="9322" y="8688"/>
                </a:moveTo>
                <a:lnTo>
                  <a:pt x="11718" y="8688"/>
                </a:lnTo>
                <a:cubicBezTo>
                  <a:pt x="12331" y="8688"/>
                  <a:pt x="12828" y="9147"/>
                  <a:pt x="12828" y="9707"/>
                </a:cubicBezTo>
                <a:lnTo>
                  <a:pt x="12828" y="11893"/>
                </a:lnTo>
                <a:cubicBezTo>
                  <a:pt x="12828" y="12452"/>
                  <a:pt x="12331" y="12906"/>
                  <a:pt x="11718" y="12906"/>
                </a:cubicBezTo>
                <a:lnTo>
                  <a:pt x="9322" y="12906"/>
                </a:lnTo>
                <a:cubicBezTo>
                  <a:pt x="8710" y="12906"/>
                  <a:pt x="8206" y="12452"/>
                  <a:pt x="8206" y="11893"/>
                </a:cubicBezTo>
                <a:lnTo>
                  <a:pt x="8206" y="9707"/>
                </a:lnTo>
                <a:cubicBezTo>
                  <a:pt x="8206" y="9147"/>
                  <a:pt x="8710" y="8688"/>
                  <a:pt x="9322" y="8688"/>
                </a:cubicBezTo>
                <a:close/>
                <a:moveTo>
                  <a:pt x="6302" y="12816"/>
                </a:moveTo>
                <a:cubicBezTo>
                  <a:pt x="6224" y="12798"/>
                  <a:pt x="6135" y="12806"/>
                  <a:pt x="6059" y="12846"/>
                </a:cubicBezTo>
                <a:lnTo>
                  <a:pt x="5074" y="13373"/>
                </a:lnTo>
                <a:cubicBezTo>
                  <a:pt x="4923" y="13455"/>
                  <a:pt x="4874" y="13637"/>
                  <a:pt x="4963" y="13775"/>
                </a:cubicBezTo>
                <a:cubicBezTo>
                  <a:pt x="5052" y="13913"/>
                  <a:pt x="5245" y="13958"/>
                  <a:pt x="5396" y="13877"/>
                </a:cubicBezTo>
                <a:lnTo>
                  <a:pt x="6381" y="13349"/>
                </a:lnTo>
                <a:cubicBezTo>
                  <a:pt x="6532" y="13268"/>
                  <a:pt x="6588" y="13086"/>
                  <a:pt x="6499" y="12948"/>
                </a:cubicBezTo>
                <a:cubicBezTo>
                  <a:pt x="6455" y="12879"/>
                  <a:pt x="6381" y="12835"/>
                  <a:pt x="6302" y="12816"/>
                </a:cubicBezTo>
                <a:close/>
                <a:moveTo>
                  <a:pt x="14732" y="12816"/>
                </a:moveTo>
                <a:cubicBezTo>
                  <a:pt x="14653" y="12835"/>
                  <a:pt x="14586" y="12879"/>
                  <a:pt x="14541" y="12948"/>
                </a:cubicBezTo>
                <a:cubicBezTo>
                  <a:pt x="14452" y="13086"/>
                  <a:pt x="14502" y="13268"/>
                  <a:pt x="14653" y="13349"/>
                </a:cubicBezTo>
                <a:lnTo>
                  <a:pt x="15644" y="13877"/>
                </a:lnTo>
                <a:cubicBezTo>
                  <a:pt x="15795" y="13958"/>
                  <a:pt x="15982" y="13913"/>
                  <a:pt x="16071" y="13775"/>
                </a:cubicBezTo>
                <a:cubicBezTo>
                  <a:pt x="16160" y="13637"/>
                  <a:pt x="16117" y="13455"/>
                  <a:pt x="15966" y="13373"/>
                </a:cubicBezTo>
                <a:lnTo>
                  <a:pt x="14975" y="12846"/>
                </a:lnTo>
                <a:cubicBezTo>
                  <a:pt x="14899" y="12806"/>
                  <a:pt x="14810" y="12798"/>
                  <a:pt x="14732" y="12816"/>
                </a:cubicBezTo>
                <a:close/>
                <a:moveTo>
                  <a:pt x="2225" y="13451"/>
                </a:moveTo>
                <a:cubicBezTo>
                  <a:pt x="1712" y="13403"/>
                  <a:pt x="1180" y="13538"/>
                  <a:pt x="748" y="13859"/>
                </a:cubicBezTo>
                <a:cubicBezTo>
                  <a:pt x="-20" y="14429"/>
                  <a:pt x="-226" y="15419"/>
                  <a:pt x="269" y="16201"/>
                </a:cubicBezTo>
                <a:cubicBezTo>
                  <a:pt x="831" y="17079"/>
                  <a:pt x="2069" y="17377"/>
                  <a:pt x="3033" y="16867"/>
                </a:cubicBezTo>
                <a:cubicBezTo>
                  <a:pt x="3890" y="16411"/>
                  <a:pt x="4258" y="15458"/>
                  <a:pt x="3899" y="14614"/>
                </a:cubicBezTo>
                <a:cubicBezTo>
                  <a:pt x="3899" y="14614"/>
                  <a:pt x="3906" y="14626"/>
                  <a:pt x="3906" y="14626"/>
                </a:cubicBezTo>
                <a:lnTo>
                  <a:pt x="4339" y="14398"/>
                </a:lnTo>
                <a:cubicBezTo>
                  <a:pt x="4491" y="14318"/>
                  <a:pt x="4545" y="14135"/>
                  <a:pt x="4457" y="13997"/>
                </a:cubicBezTo>
                <a:cubicBezTo>
                  <a:pt x="4370" y="13858"/>
                  <a:pt x="4176" y="13815"/>
                  <a:pt x="4024" y="13895"/>
                </a:cubicBezTo>
                <a:lnTo>
                  <a:pt x="3584" y="14122"/>
                </a:lnTo>
                <a:cubicBezTo>
                  <a:pt x="3233" y="13728"/>
                  <a:pt x="2739" y="13500"/>
                  <a:pt x="2225" y="13451"/>
                </a:cubicBezTo>
                <a:close/>
                <a:moveTo>
                  <a:pt x="19341" y="13469"/>
                </a:moveTo>
                <a:cubicBezTo>
                  <a:pt x="18641" y="13366"/>
                  <a:pt x="17909" y="13599"/>
                  <a:pt x="17443" y="14128"/>
                </a:cubicBezTo>
                <a:cubicBezTo>
                  <a:pt x="17443" y="14128"/>
                  <a:pt x="17450" y="14116"/>
                  <a:pt x="17450" y="14116"/>
                </a:cubicBezTo>
                <a:lnTo>
                  <a:pt x="17017" y="13889"/>
                </a:lnTo>
                <a:cubicBezTo>
                  <a:pt x="16865" y="13809"/>
                  <a:pt x="16671" y="13858"/>
                  <a:pt x="16583" y="13997"/>
                </a:cubicBezTo>
                <a:cubicBezTo>
                  <a:pt x="16496" y="14135"/>
                  <a:pt x="16549" y="14312"/>
                  <a:pt x="16701" y="14392"/>
                </a:cubicBezTo>
                <a:lnTo>
                  <a:pt x="17135" y="14620"/>
                </a:lnTo>
                <a:cubicBezTo>
                  <a:pt x="16737" y="15570"/>
                  <a:pt x="17263" y="16636"/>
                  <a:pt x="18303" y="16998"/>
                </a:cubicBezTo>
                <a:cubicBezTo>
                  <a:pt x="19228" y="17321"/>
                  <a:pt x="20269" y="16984"/>
                  <a:pt x="20765" y="16201"/>
                </a:cubicBezTo>
                <a:cubicBezTo>
                  <a:pt x="21317" y="15318"/>
                  <a:pt x="20983" y="14191"/>
                  <a:pt x="20017" y="13685"/>
                </a:cubicBezTo>
                <a:cubicBezTo>
                  <a:pt x="19802" y="13573"/>
                  <a:pt x="19574" y="13504"/>
                  <a:pt x="19341" y="13469"/>
                </a:cubicBezTo>
                <a:close/>
                <a:moveTo>
                  <a:pt x="19196" y="14021"/>
                </a:moveTo>
                <a:cubicBezTo>
                  <a:pt x="19374" y="14041"/>
                  <a:pt x="19550" y="14095"/>
                  <a:pt x="19715" y="14182"/>
                </a:cubicBezTo>
                <a:cubicBezTo>
                  <a:pt x="20375" y="14531"/>
                  <a:pt x="20601" y="15299"/>
                  <a:pt x="20220" y="15902"/>
                </a:cubicBezTo>
                <a:cubicBezTo>
                  <a:pt x="19837" y="16505"/>
                  <a:pt x="18991" y="16713"/>
                  <a:pt x="18330" y="16363"/>
                </a:cubicBezTo>
                <a:cubicBezTo>
                  <a:pt x="17670" y="16014"/>
                  <a:pt x="17444" y="15247"/>
                  <a:pt x="17824" y="14644"/>
                </a:cubicBezTo>
                <a:cubicBezTo>
                  <a:pt x="18111" y="14191"/>
                  <a:pt x="18661" y="13959"/>
                  <a:pt x="19196" y="14021"/>
                </a:cubicBezTo>
                <a:close/>
                <a:moveTo>
                  <a:pt x="1858" y="14039"/>
                </a:moveTo>
                <a:cubicBezTo>
                  <a:pt x="2392" y="13978"/>
                  <a:pt x="2936" y="14204"/>
                  <a:pt x="3223" y="14656"/>
                </a:cubicBezTo>
                <a:cubicBezTo>
                  <a:pt x="3604" y="15260"/>
                  <a:pt x="3373" y="16033"/>
                  <a:pt x="2711" y="16381"/>
                </a:cubicBezTo>
                <a:cubicBezTo>
                  <a:pt x="2050" y="16728"/>
                  <a:pt x="1209" y="16522"/>
                  <a:pt x="827" y="15920"/>
                </a:cubicBezTo>
                <a:cubicBezTo>
                  <a:pt x="446" y="15316"/>
                  <a:pt x="670" y="14542"/>
                  <a:pt x="1332" y="14194"/>
                </a:cubicBezTo>
                <a:cubicBezTo>
                  <a:pt x="1498" y="14108"/>
                  <a:pt x="1680" y="14059"/>
                  <a:pt x="1858" y="14039"/>
                </a:cubicBezTo>
                <a:close/>
                <a:moveTo>
                  <a:pt x="10517" y="14889"/>
                </a:moveTo>
                <a:cubicBezTo>
                  <a:pt x="10342" y="14889"/>
                  <a:pt x="10202" y="15017"/>
                  <a:pt x="10202" y="15177"/>
                </a:cubicBezTo>
                <a:lnTo>
                  <a:pt x="10202" y="16225"/>
                </a:lnTo>
                <a:cubicBezTo>
                  <a:pt x="10202" y="16385"/>
                  <a:pt x="10342" y="16513"/>
                  <a:pt x="10517" y="16513"/>
                </a:cubicBezTo>
                <a:cubicBezTo>
                  <a:pt x="10692" y="16513"/>
                  <a:pt x="10839" y="16385"/>
                  <a:pt x="10839" y="16225"/>
                </a:cubicBezTo>
                <a:lnTo>
                  <a:pt x="10839" y="15177"/>
                </a:lnTo>
                <a:cubicBezTo>
                  <a:pt x="10839" y="15017"/>
                  <a:pt x="10692" y="14889"/>
                  <a:pt x="10517" y="14889"/>
                </a:cubicBezTo>
                <a:close/>
                <a:moveTo>
                  <a:pt x="10524" y="17190"/>
                </a:moveTo>
                <a:cubicBezTo>
                  <a:pt x="10348" y="17190"/>
                  <a:pt x="10202" y="17324"/>
                  <a:pt x="10202" y="17484"/>
                </a:cubicBezTo>
                <a:lnTo>
                  <a:pt x="10202" y="17945"/>
                </a:lnTo>
                <a:cubicBezTo>
                  <a:pt x="9102" y="18106"/>
                  <a:pt x="8358" y="19050"/>
                  <a:pt x="8534" y="20054"/>
                </a:cubicBezTo>
                <a:cubicBezTo>
                  <a:pt x="8691" y="20946"/>
                  <a:pt x="9533" y="21599"/>
                  <a:pt x="10524" y="21600"/>
                </a:cubicBezTo>
                <a:cubicBezTo>
                  <a:pt x="11638" y="21594"/>
                  <a:pt x="12535" y="20771"/>
                  <a:pt x="12533" y="19755"/>
                </a:cubicBezTo>
                <a:cubicBezTo>
                  <a:pt x="12529" y="18849"/>
                  <a:pt x="11806" y="18077"/>
                  <a:pt x="10826" y="17939"/>
                </a:cubicBezTo>
                <a:cubicBezTo>
                  <a:pt x="10826" y="17939"/>
                  <a:pt x="10839" y="17939"/>
                  <a:pt x="10839" y="17939"/>
                </a:cubicBezTo>
                <a:lnTo>
                  <a:pt x="10839" y="17484"/>
                </a:lnTo>
                <a:cubicBezTo>
                  <a:pt x="10839" y="17324"/>
                  <a:pt x="10699" y="17190"/>
                  <a:pt x="10524" y="17190"/>
                </a:cubicBezTo>
                <a:close/>
                <a:moveTo>
                  <a:pt x="10530" y="18496"/>
                </a:moveTo>
                <a:cubicBezTo>
                  <a:pt x="11294" y="18497"/>
                  <a:pt x="11910" y="19063"/>
                  <a:pt x="11909" y="19761"/>
                </a:cubicBezTo>
                <a:cubicBezTo>
                  <a:pt x="11908" y="20456"/>
                  <a:pt x="11293" y="21024"/>
                  <a:pt x="10530" y="21025"/>
                </a:cubicBezTo>
                <a:cubicBezTo>
                  <a:pt x="9766" y="21024"/>
                  <a:pt x="9144" y="20458"/>
                  <a:pt x="9145" y="19761"/>
                </a:cubicBezTo>
                <a:cubicBezTo>
                  <a:pt x="9146" y="19065"/>
                  <a:pt x="9768" y="18497"/>
                  <a:pt x="10530" y="18496"/>
                </a:cubicBezTo>
                <a:close/>
              </a:path>
            </a:pathLst>
          </a:custGeom>
          <a:solidFill>
            <a:srgbClr val="FFFFFF"/>
          </a:solidFill>
          <a:ln w="3175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00"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11627"/>
              </a:solidFill>
              <a:effectLst/>
              <a:uLnTx/>
              <a:uFillTx/>
              <a:latin typeface="Poppins" pitchFamily="2" charset="77"/>
              <a:ea typeface="+mn-ea"/>
              <a:cs typeface="Poppins" pitchFamily="2" charset="77"/>
            </a:endParaRPr>
          </a:p>
        </p:txBody>
      </p:sp>
      <p:sp>
        <p:nvSpPr>
          <p:cNvPr id="64" name="Google Shape;1124;p39">
            <a:extLst>
              <a:ext uri="{FF2B5EF4-FFF2-40B4-BE49-F238E27FC236}">
                <a16:creationId xmlns:a16="http://schemas.microsoft.com/office/drawing/2014/main" id="{B69DA347-9952-7C46-57F0-5B3FFD120BBA}"/>
              </a:ext>
            </a:extLst>
          </p:cNvPr>
          <p:cNvSpPr>
            <a:spLocks noChangeAspect="1"/>
          </p:cNvSpPr>
          <p:nvPr/>
        </p:nvSpPr>
        <p:spPr>
          <a:xfrm>
            <a:off x="2235509" y="2597701"/>
            <a:ext cx="375648" cy="4226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35" h="21600" extrusionOk="0">
                <a:moveTo>
                  <a:pt x="10517" y="0"/>
                </a:moveTo>
                <a:cubicBezTo>
                  <a:pt x="9403" y="6"/>
                  <a:pt x="8505" y="835"/>
                  <a:pt x="8508" y="1851"/>
                </a:cubicBezTo>
                <a:cubicBezTo>
                  <a:pt x="8512" y="2757"/>
                  <a:pt x="9235" y="3523"/>
                  <a:pt x="10215" y="3661"/>
                </a:cubicBezTo>
                <a:cubicBezTo>
                  <a:pt x="10215" y="3661"/>
                  <a:pt x="10195" y="3661"/>
                  <a:pt x="10195" y="3661"/>
                </a:cubicBezTo>
                <a:lnTo>
                  <a:pt x="10195" y="4122"/>
                </a:lnTo>
                <a:cubicBezTo>
                  <a:pt x="10195" y="4282"/>
                  <a:pt x="10342" y="4410"/>
                  <a:pt x="10517" y="4410"/>
                </a:cubicBezTo>
                <a:cubicBezTo>
                  <a:pt x="10692" y="4410"/>
                  <a:pt x="10832" y="4282"/>
                  <a:pt x="10832" y="4122"/>
                </a:cubicBezTo>
                <a:lnTo>
                  <a:pt x="10832" y="3661"/>
                </a:lnTo>
                <a:cubicBezTo>
                  <a:pt x="11932" y="3500"/>
                  <a:pt x="12683" y="2556"/>
                  <a:pt x="12506" y="1552"/>
                </a:cubicBezTo>
                <a:cubicBezTo>
                  <a:pt x="12350" y="660"/>
                  <a:pt x="11507" y="1"/>
                  <a:pt x="10517" y="0"/>
                </a:cubicBezTo>
                <a:close/>
                <a:moveTo>
                  <a:pt x="10510" y="581"/>
                </a:moveTo>
                <a:cubicBezTo>
                  <a:pt x="11274" y="582"/>
                  <a:pt x="11890" y="1148"/>
                  <a:pt x="11889" y="1845"/>
                </a:cubicBezTo>
                <a:cubicBezTo>
                  <a:pt x="11888" y="2541"/>
                  <a:pt x="11273" y="3109"/>
                  <a:pt x="10510" y="3110"/>
                </a:cubicBezTo>
                <a:cubicBezTo>
                  <a:pt x="9746" y="3109"/>
                  <a:pt x="9124" y="2543"/>
                  <a:pt x="9125" y="1845"/>
                </a:cubicBezTo>
                <a:cubicBezTo>
                  <a:pt x="9126" y="1150"/>
                  <a:pt x="9748" y="582"/>
                  <a:pt x="10510" y="581"/>
                </a:cubicBezTo>
                <a:close/>
                <a:moveTo>
                  <a:pt x="2028" y="4482"/>
                </a:moveTo>
                <a:cubicBezTo>
                  <a:pt x="1321" y="4478"/>
                  <a:pt x="641" y="4818"/>
                  <a:pt x="269" y="5404"/>
                </a:cubicBezTo>
                <a:cubicBezTo>
                  <a:pt x="-283" y="6288"/>
                  <a:pt x="51" y="7415"/>
                  <a:pt x="1017" y="7921"/>
                </a:cubicBezTo>
                <a:cubicBezTo>
                  <a:pt x="1878" y="8371"/>
                  <a:pt x="2969" y="8177"/>
                  <a:pt x="3591" y="7472"/>
                </a:cubicBezTo>
                <a:cubicBezTo>
                  <a:pt x="3591" y="7472"/>
                  <a:pt x="3584" y="7484"/>
                  <a:pt x="3584" y="7484"/>
                </a:cubicBezTo>
                <a:lnTo>
                  <a:pt x="4017" y="7717"/>
                </a:lnTo>
                <a:cubicBezTo>
                  <a:pt x="4169" y="7797"/>
                  <a:pt x="4363" y="7748"/>
                  <a:pt x="4451" y="7609"/>
                </a:cubicBezTo>
                <a:cubicBezTo>
                  <a:pt x="4538" y="7471"/>
                  <a:pt x="4491" y="7294"/>
                  <a:pt x="4339" y="7214"/>
                </a:cubicBezTo>
                <a:lnTo>
                  <a:pt x="3899" y="6980"/>
                </a:lnTo>
                <a:cubicBezTo>
                  <a:pt x="4297" y="6030"/>
                  <a:pt x="3778" y="4970"/>
                  <a:pt x="2737" y="4608"/>
                </a:cubicBezTo>
                <a:cubicBezTo>
                  <a:pt x="2506" y="4527"/>
                  <a:pt x="2264" y="4483"/>
                  <a:pt x="2028" y="4482"/>
                </a:cubicBezTo>
                <a:close/>
                <a:moveTo>
                  <a:pt x="18763" y="4500"/>
                </a:moveTo>
                <a:cubicBezTo>
                  <a:pt x="18503" y="4530"/>
                  <a:pt x="18249" y="4606"/>
                  <a:pt x="18008" y="4733"/>
                </a:cubicBezTo>
                <a:cubicBezTo>
                  <a:pt x="17151" y="5189"/>
                  <a:pt x="16782" y="6148"/>
                  <a:pt x="17141" y="6992"/>
                </a:cubicBezTo>
                <a:cubicBezTo>
                  <a:pt x="17141" y="6992"/>
                  <a:pt x="17135" y="6980"/>
                  <a:pt x="17135" y="6980"/>
                </a:cubicBezTo>
                <a:lnTo>
                  <a:pt x="16695" y="7208"/>
                </a:lnTo>
                <a:cubicBezTo>
                  <a:pt x="16543" y="7288"/>
                  <a:pt x="16496" y="7465"/>
                  <a:pt x="16583" y="7603"/>
                </a:cubicBezTo>
                <a:cubicBezTo>
                  <a:pt x="16671" y="7742"/>
                  <a:pt x="16865" y="7791"/>
                  <a:pt x="17017" y="7711"/>
                </a:cubicBezTo>
                <a:lnTo>
                  <a:pt x="17450" y="7478"/>
                </a:lnTo>
                <a:cubicBezTo>
                  <a:pt x="18152" y="8267"/>
                  <a:pt x="19428" y="8388"/>
                  <a:pt x="20293" y="7747"/>
                </a:cubicBezTo>
                <a:cubicBezTo>
                  <a:pt x="21061" y="7177"/>
                  <a:pt x="21260" y="6181"/>
                  <a:pt x="20765" y="5399"/>
                </a:cubicBezTo>
                <a:cubicBezTo>
                  <a:pt x="20343" y="4740"/>
                  <a:pt x="19543" y="4409"/>
                  <a:pt x="18763" y="4500"/>
                </a:cubicBezTo>
                <a:close/>
                <a:moveTo>
                  <a:pt x="18842" y="5063"/>
                </a:moveTo>
                <a:cubicBezTo>
                  <a:pt x="19376" y="5003"/>
                  <a:pt x="19927" y="5234"/>
                  <a:pt x="20214" y="5686"/>
                </a:cubicBezTo>
                <a:cubicBezTo>
                  <a:pt x="20595" y="6290"/>
                  <a:pt x="20364" y="7058"/>
                  <a:pt x="19702" y="7406"/>
                </a:cubicBezTo>
                <a:cubicBezTo>
                  <a:pt x="19041" y="7753"/>
                  <a:pt x="18200" y="7547"/>
                  <a:pt x="17817" y="6944"/>
                </a:cubicBezTo>
                <a:cubicBezTo>
                  <a:pt x="17436" y="6340"/>
                  <a:pt x="17661" y="5573"/>
                  <a:pt x="18323" y="5225"/>
                </a:cubicBezTo>
                <a:cubicBezTo>
                  <a:pt x="18488" y="5138"/>
                  <a:pt x="18664" y="5083"/>
                  <a:pt x="18842" y="5063"/>
                </a:cubicBezTo>
                <a:close/>
                <a:moveTo>
                  <a:pt x="2186" y="5081"/>
                </a:moveTo>
                <a:cubicBezTo>
                  <a:pt x="2364" y="5101"/>
                  <a:pt x="2539" y="5155"/>
                  <a:pt x="2704" y="5243"/>
                </a:cubicBezTo>
                <a:cubicBezTo>
                  <a:pt x="3364" y="5592"/>
                  <a:pt x="3590" y="6359"/>
                  <a:pt x="3210" y="6962"/>
                </a:cubicBezTo>
                <a:cubicBezTo>
                  <a:pt x="2827" y="7566"/>
                  <a:pt x="1980" y="7773"/>
                  <a:pt x="1319" y="7424"/>
                </a:cubicBezTo>
                <a:cubicBezTo>
                  <a:pt x="659" y="7075"/>
                  <a:pt x="433" y="6301"/>
                  <a:pt x="814" y="5698"/>
                </a:cubicBezTo>
                <a:cubicBezTo>
                  <a:pt x="1101" y="5246"/>
                  <a:pt x="1651" y="5020"/>
                  <a:pt x="2186" y="5081"/>
                </a:cubicBezTo>
                <a:close/>
                <a:moveTo>
                  <a:pt x="10517" y="5081"/>
                </a:moveTo>
                <a:cubicBezTo>
                  <a:pt x="10342" y="5081"/>
                  <a:pt x="10202" y="5215"/>
                  <a:pt x="10202" y="5375"/>
                </a:cubicBezTo>
                <a:lnTo>
                  <a:pt x="10202" y="6417"/>
                </a:lnTo>
                <a:cubicBezTo>
                  <a:pt x="10202" y="6577"/>
                  <a:pt x="10342" y="6705"/>
                  <a:pt x="10517" y="6705"/>
                </a:cubicBezTo>
                <a:cubicBezTo>
                  <a:pt x="10692" y="6705"/>
                  <a:pt x="10839" y="6577"/>
                  <a:pt x="10839" y="6417"/>
                </a:cubicBezTo>
                <a:lnTo>
                  <a:pt x="10839" y="5375"/>
                </a:lnTo>
                <a:cubicBezTo>
                  <a:pt x="10839" y="5215"/>
                  <a:pt x="10692" y="5081"/>
                  <a:pt x="10517" y="5081"/>
                </a:cubicBezTo>
                <a:close/>
                <a:moveTo>
                  <a:pt x="10530" y="7388"/>
                </a:moveTo>
                <a:cubicBezTo>
                  <a:pt x="10355" y="7388"/>
                  <a:pt x="10215" y="7515"/>
                  <a:pt x="10215" y="7675"/>
                </a:cubicBezTo>
                <a:lnTo>
                  <a:pt x="10215" y="8113"/>
                </a:lnTo>
                <a:lnTo>
                  <a:pt x="9322" y="8113"/>
                </a:lnTo>
                <a:cubicBezTo>
                  <a:pt x="8639" y="8113"/>
                  <a:pt x="8046" y="8470"/>
                  <a:pt x="7760" y="8994"/>
                </a:cubicBezTo>
                <a:lnTo>
                  <a:pt x="7399" y="8802"/>
                </a:lnTo>
                <a:cubicBezTo>
                  <a:pt x="7247" y="8721"/>
                  <a:pt x="7054" y="8772"/>
                  <a:pt x="6965" y="8910"/>
                </a:cubicBezTo>
                <a:cubicBezTo>
                  <a:pt x="6877" y="9048"/>
                  <a:pt x="6925" y="9224"/>
                  <a:pt x="7077" y="9305"/>
                </a:cubicBezTo>
                <a:lnTo>
                  <a:pt x="7576" y="9575"/>
                </a:lnTo>
                <a:cubicBezTo>
                  <a:pt x="7572" y="9618"/>
                  <a:pt x="7576" y="9662"/>
                  <a:pt x="7576" y="9707"/>
                </a:cubicBezTo>
                <a:lnTo>
                  <a:pt x="7576" y="11893"/>
                </a:lnTo>
                <a:cubicBezTo>
                  <a:pt x="7576" y="11938"/>
                  <a:pt x="7572" y="11982"/>
                  <a:pt x="7576" y="12025"/>
                </a:cubicBezTo>
                <a:lnTo>
                  <a:pt x="7077" y="12295"/>
                </a:lnTo>
                <a:cubicBezTo>
                  <a:pt x="6925" y="12376"/>
                  <a:pt x="6877" y="12552"/>
                  <a:pt x="6965" y="12690"/>
                </a:cubicBezTo>
                <a:cubicBezTo>
                  <a:pt x="7024" y="12783"/>
                  <a:pt x="7132" y="12834"/>
                  <a:pt x="7241" y="12834"/>
                </a:cubicBezTo>
                <a:cubicBezTo>
                  <a:pt x="7295" y="12834"/>
                  <a:pt x="7348" y="12819"/>
                  <a:pt x="7399" y="12792"/>
                </a:cubicBezTo>
                <a:lnTo>
                  <a:pt x="7760" y="12606"/>
                </a:lnTo>
                <a:cubicBezTo>
                  <a:pt x="8046" y="13130"/>
                  <a:pt x="8639" y="13487"/>
                  <a:pt x="9322" y="13487"/>
                </a:cubicBezTo>
                <a:lnTo>
                  <a:pt x="10215" y="13487"/>
                </a:lnTo>
                <a:lnTo>
                  <a:pt x="10215" y="13925"/>
                </a:lnTo>
                <a:cubicBezTo>
                  <a:pt x="10215" y="14085"/>
                  <a:pt x="10355" y="14212"/>
                  <a:pt x="10530" y="14212"/>
                </a:cubicBezTo>
                <a:cubicBezTo>
                  <a:pt x="10705" y="14212"/>
                  <a:pt x="10845" y="14085"/>
                  <a:pt x="10845" y="13925"/>
                </a:cubicBezTo>
                <a:lnTo>
                  <a:pt x="10845" y="13487"/>
                </a:lnTo>
                <a:lnTo>
                  <a:pt x="11718" y="13487"/>
                </a:lnTo>
                <a:cubicBezTo>
                  <a:pt x="12402" y="13487"/>
                  <a:pt x="12995" y="13130"/>
                  <a:pt x="13281" y="12606"/>
                </a:cubicBezTo>
                <a:lnTo>
                  <a:pt x="13635" y="12792"/>
                </a:lnTo>
                <a:cubicBezTo>
                  <a:pt x="13686" y="12819"/>
                  <a:pt x="13745" y="12834"/>
                  <a:pt x="13800" y="12834"/>
                </a:cubicBezTo>
                <a:cubicBezTo>
                  <a:pt x="13909" y="12834"/>
                  <a:pt x="14016" y="12783"/>
                  <a:pt x="14075" y="12690"/>
                </a:cubicBezTo>
                <a:cubicBezTo>
                  <a:pt x="14164" y="12552"/>
                  <a:pt x="14115" y="12376"/>
                  <a:pt x="13964" y="12295"/>
                </a:cubicBezTo>
                <a:lnTo>
                  <a:pt x="13458" y="12025"/>
                </a:lnTo>
                <a:cubicBezTo>
                  <a:pt x="13462" y="11982"/>
                  <a:pt x="13465" y="11938"/>
                  <a:pt x="13465" y="11893"/>
                </a:cubicBezTo>
                <a:lnTo>
                  <a:pt x="13465" y="9707"/>
                </a:lnTo>
                <a:cubicBezTo>
                  <a:pt x="13465" y="9662"/>
                  <a:pt x="13462" y="9618"/>
                  <a:pt x="13458" y="9575"/>
                </a:cubicBezTo>
                <a:lnTo>
                  <a:pt x="13964" y="9305"/>
                </a:lnTo>
                <a:cubicBezTo>
                  <a:pt x="14115" y="9224"/>
                  <a:pt x="14164" y="9048"/>
                  <a:pt x="14075" y="8910"/>
                </a:cubicBezTo>
                <a:cubicBezTo>
                  <a:pt x="13987" y="8772"/>
                  <a:pt x="13787" y="8721"/>
                  <a:pt x="13635" y="8802"/>
                </a:cubicBezTo>
                <a:lnTo>
                  <a:pt x="13281" y="8994"/>
                </a:lnTo>
                <a:cubicBezTo>
                  <a:pt x="12995" y="8470"/>
                  <a:pt x="12402" y="8113"/>
                  <a:pt x="11718" y="8113"/>
                </a:cubicBezTo>
                <a:lnTo>
                  <a:pt x="10845" y="8113"/>
                </a:lnTo>
                <a:lnTo>
                  <a:pt x="10845" y="7675"/>
                </a:lnTo>
                <a:cubicBezTo>
                  <a:pt x="10845" y="7515"/>
                  <a:pt x="10705" y="7388"/>
                  <a:pt x="10530" y="7388"/>
                </a:cubicBezTo>
                <a:close/>
                <a:moveTo>
                  <a:pt x="5160" y="7687"/>
                </a:moveTo>
                <a:cubicBezTo>
                  <a:pt x="5081" y="7706"/>
                  <a:pt x="5007" y="7756"/>
                  <a:pt x="4963" y="7825"/>
                </a:cubicBezTo>
                <a:cubicBezTo>
                  <a:pt x="4874" y="7963"/>
                  <a:pt x="4923" y="8145"/>
                  <a:pt x="5074" y="8227"/>
                </a:cubicBezTo>
                <a:lnTo>
                  <a:pt x="6059" y="8754"/>
                </a:lnTo>
                <a:cubicBezTo>
                  <a:pt x="6210" y="8835"/>
                  <a:pt x="6410" y="8790"/>
                  <a:pt x="6499" y="8652"/>
                </a:cubicBezTo>
                <a:cubicBezTo>
                  <a:pt x="6588" y="8514"/>
                  <a:pt x="6532" y="8332"/>
                  <a:pt x="6381" y="8251"/>
                </a:cubicBezTo>
                <a:lnTo>
                  <a:pt x="5396" y="7723"/>
                </a:lnTo>
                <a:cubicBezTo>
                  <a:pt x="5321" y="7683"/>
                  <a:pt x="5238" y="7669"/>
                  <a:pt x="5160" y="7687"/>
                </a:cubicBezTo>
                <a:close/>
                <a:moveTo>
                  <a:pt x="15881" y="7687"/>
                </a:moveTo>
                <a:cubicBezTo>
                  <a:pt x="15802" y="7669"/>
                  <a:pt x="15720" y="7683"/>
                  <a:pt x="15644" y="7723"/>
                </a:cubicBezTo>
                <a:lnTo>
                  <a:pt x="14653" y="8251"/>
                </a:lnTo>
                <a:cubicBezTo>
                  <a:pt x="14502" y="8332"/>
                  <a:pt x="14453" y="8514"/>
                  <a:pt x="14541" y="8652"/>
                </a:cubicBezTo>
                <a:cubicBezTo>
                  <a:pt x="14630" y="8790"/>
                  <a:pt x="14824" y="8835"/>
                  <a:pt x="14975" y="8754"/>
                </a:cubicBezTo>
                <a:lnTo>
                  <a:pt x="15966" y="8227"/>
                </a:lnTo>
                <a:cubicBezTo>
                  <a:pt x="16117" y="8145"/>
                  <a:pt x="16160" y="7963"/>
                  <a:pt x="16071" y="7825"/>
                </a:cubicBezTo>
                <a:cubicBezTo>
                  <a:pt x="16027" y="7756"/>
                  <a:pt x="15959" y="7706"/>
                  <a:pt x="15881" y="7687"/>
                </a:cubicBezTo>
                <a:close/>
                <a:moveTo>
                  <a:pt x="9322" y="8688"/>
                </a:moveTo>
                <a:lnTo>
                  <a:pt x="11718" y="8688"/>
                </a:lnTo>
                <a:cubicBezTo>
                  <a:pt x="12331" y="8688"/>
                  <a:pt x="12828" y="9147"/>
                  <a:pt x="12828" y="9707"/>
                </a:cubicBezTo>
                <a:lnTo>
                  <a:pt x="12828" y="11893"/>
                </a:lnTo>
                <a:cubicBezTo>
                  <a:pt x="12828" y="12452"/>
                  <a:pt x="12331" y="12906"/>
                  <a:pt x="11718" y="12906"/>
                </a:cubicBezTo>
                <a:lnTo>
                  <a:pt x="9322" y="12906"/>
                </a:lnTo>
                <a:cubicBezTo>
                  <a:pt x="8710" y="12906"/>
                  <a:pt x="8206" y="12452"/>
                  <a:pt x="8206" y="11893"/>
                </a:cubicBezTo>
                <a:lnTo>
                  <a:pt x="8206" y="9707"/>
                </a:lnTo>
                <a:cubicBezTo>
                  <a:pt x="8206" y="9147"/>
                  <a:pt x="8710" y="8688"/>
                  <a:pt x="9322" y="8688"/>
                </a:cubicBezTo>
                <a:close/>
                <a:moveTo>
                  <a:pt x="6302" y="12816"/>
                </a:moveTo>
                <a:cubicBezTo>
                  <a:pt x="6224" y="12798"/>
                  <a:pt x="6135" y="12806"/>
                  <a:pt x="6059" y="12846"/>
                </a:cubicBezTo>
                <a:lnTo>
                  <a:pt x="5074" y="13373"/>
                </a:lnTo>
                <a:cubicBezTo>
                  <a:pt x="4923" y="13455"/>
                  <a:pt x="4874" y="13637"/>
                  <a:pt x="4963" y="13775"/>
                </a:cubicBezTo>
                <a:cubicBezTo>
                  <a:pt x="5052" y="13913"/>
                  <a:pt x="5245" y="13958"/>
                  <a:pt x="5396" y="13877"/>
                </a:cubicBezTo>
                <a:lnTo>
                  <a:pt x="6381" y="13349"/>
                </a:lnTo>
                <a:cubicBezTo>
                  <a:pt x="6532" y="13268"/>
                  <a:pt x="6588" y="13086"/>
                  <a:pt x="6499" y="12948"/>
                </a:cubicBezTo>
                <a:cubicBezTo>
                  <a:pt x="6455" y="12879"/>
                  <a:pt x="6381" y="12835"/>
                  <a:pt x="6302" y="12816"/>
                </a:cubicBezTo>
                <a:close/>
                <a:moveTo>
                  <a:pt x="14732" y="12816"/>
                </a:moveTo>
                <a:cubicBezTo>
                  <a:pt x="14653" y="12835"/>
                  <a:pt x="14586" y="12879"/>
                  <a:pt x="14541" y="12948"/>
                </a:cubicBezTo>
                <a:cubicBezTo>
                  <a:pt x="14452" y="13086"/>
                  <a:pt x="14502" y="13268"/>
                  <a:pt x="14653" y="13349"/>
                </a:cubicBezTo>
                <a:lnTo>
                  <a:pt x="15644" y="13877"/>
                </a:lnTo>
                <a:cubicBezTo>
                  <a:pt x="15795" y="13958"/>
                  <a:pt x="15982" y="13913"/>
                  <a:pt x="16071" y="13775"/>
                </a:cubicBezTo>
                <a:cubicBezTo>
                  <a:pt x="16160" y="13637"/>
                  <a:pt x="16117" y="13455"/>
                  <a:pt x="15966" y="13373"/>
                </a:cubicBezTo>
                <a:lnTo>
                  <a:pt x="14975" y="12846"/>
                </a:lnTo>
                <a:cubicBezTo>
                  <a:pt x="14899" y="12806"/>
                  <a:pt x="14810" y="12798"/>
                  <a:pt x="14732" y="12816"/>
                </a:cubicBezTo>
                <a:close/>
                <a:moveTo>
                  <a:pt x="2225" y="13451"/>
                </a:moveTo>
                <a:cubicBezTo>
                  <a:pt x="1712" y="13403"/>
                  <a:pt x="1180" y="13538"/>
                  <a:pt x="748" y="13859"/>
                </a:cubicBezTo>
                <a:cubicBezTo>
                  <a:pt x="-20" y="14429"/>
                  <a:pt x="-226" y="15419"/>
                  <a:pt x="269" y="16201"/>
                </a:cubicBezTo>
                <a:cubicBezTo>
                  <a:pt x="831" y="17079"/>
                  <a:pt x="2069" y="17377"/>
                  <a:pt x="3033" y="16867"/>
                </a:cubicBezTo>
                <a:cubicBezTo>
                  <a:pt x="3890" y="16411"/>
                  <a:pt x="4258" y="15458"/>
                  <a:pt x="3899" y="14614"/>
                </a:cubicBezTo>
                <a:cubicBezTo>
                  <a:pt x="3899" y="14614"/>
                  <a:pt x="3906" y="14626"/>
                  <a:pt x="3906" y="14626"/>
                </a:cubicBezTo>
                <a:lnTo>
                  <a:pt x="4339" y="14398"/>
                </a:lnTo>
                <a:cubicBezTo>
                  <a:pt x="4491" y="14318"/>
                  <a:pt x="4545" y="14135"/>
                  <a:pt x="4457" y="13997"/>
                </a:cubicBezTo>
                <a:cubicBezTo>
                  <a:pt x="4370" y="13858"/>
                  <a:pt x="4176" y="13815"/>
                  <a:pt x="4024" y="13895"/>
                </a:cubicBezTo>
                <a:lnTo>
                  <a:pt x="3584" y="14122"/>
                </a:lnTo>
                <a:cubicBezTo>
                  <a:pt x="3233" y="13728"/>
                  <a:pt x="2739" y="13500"/>
                  <a:pt x="2225" y="13451"/>
                </a:cubicBezTo>
                <a:close/>
                <a:moveTo>
                  <a:pt x="19341" y="13469"/>
                </a:moveTo>
                <a:cubicBezTo>
                  <a:pt x="18641" y="13366"/>
                  <a:pt x="17909" y="13599"/>
                  <a:pt x="17443" y="14128"/>
                </a:cubicBezTo>
                <a:cubicBezTo>
                  <a:pt x="17443" y="14128"/>
                  <a:pt x="17450" y="14116"/>
                  <a:pt x="17450" y="14116"/>
                </a:cubicBezTo>
                <a:lnTo>
                  <a:pt x="17017" y="13889"/>
                </a:lnTo>
                <a:cubicBezTo>
                  <a:pt x="16865" y="13809"/>
                  <a:pt x="16671" y="13858"/>
                  <a:pt x="16583" y="13997"/>
                </a:cubicBezTo>
                <a:cubicBezTo>
                  <a:pt x="16496" y="14135"/>
                  <a:pt x="16549" y="14312"/>
                  <a:pt x="16701" y="14392"/>
                </a:cubicBezTo>
                <a:lnTo>
                  <a:pt x="17135" y="14620"/>
                </a:lnTo>
                <a:cubicBezTo>
                  <a:pt x="16737" y="15570"/>
                  <a:pt x="17263" y="16636"/>
                  <a:pt x="18303" y="16998"/>
                </a:cubicBezTo>
                <a:cubicBezTo>
                  <a:pt x="19228" y="17321"/>
                  <a:pt x="20269" y="16984"/>
                  <a:pt x="20765" y="16201"/>
                </a:cubicBezTo>
                <a:cubicBezTo>
                  <a:pt x="21317" y="15318"/>
                  <a:pt x="20983" y="14191"/>
                  <a:pt x="20017" y="13685"/>
                </a:cubicBezTo>
                <a:cubicBezTo>
                  <a:pt x="19802" y="13573"/>
                  <a:pt x="19574" y="13504"/>
                  <a:pt x="19341" y="13469"/>
                </a:cubicBezTo>
                <a:close/>
                <a:moveTo>
                  <a:pt x="19196" y="14021"/>
                </a:moveTo>
                <a:cubicBezTo>
                  <a:pt x="19374" y="14041"/>
                  <a:pt x="19550" y="14095"/>
                  <a:pt x="19715" y="14182"/>
                </a:cubicBezTo>
                <a:cubicBezTo>
                  <a:pt x="20375" y="14531"/>
                  <a:pt x="20601" y="15299"/>
                  <a:pt x="20220" y="15902"/>
                </a:cubicBezTo>
                <a:cubicBezTo>
                  <a:pt x="19837" y="16505"/>
                  <a:pt x="18991" y="16713"/>
                  <a:pt x="18330" y="16363"/>
                </a:cubicBezTo>
                <a:cubicBezTo>
                  <a:pt x="17670" y="16014"/>
                  <a:pt x="17444" y="15247"/>
                  <a:pt x="17824" y="14644"/>
                </a:cubicBezTo>
                <a:cubicBezTo>
                  <a:pt x="18111" y="14191"/>
                  <a:pt x="18661" y="13959"/>
                  <a:pt x="19196" y="14021"/>
                </a:cubicBezTo>
                <a:close/>
                <a:moveTo>
                  <a:pt x="1858" y="14039"/>
                </a:moveTo>
                <a:cubicBezTo>
                  <a:pt x="2392" y="13978"/>
                  <a:pt x="2936" y="14204"/>
                  <a:pt x="3223" y="14656"/>
                </a:cubicBezTo>
                <a:cubicBezTo>
                  <a:pt x="3604" y="15260"/>
                  <a:pt x="3373" y="16033"/>
                  <a:pt x="2711" y="16381"/>
                </a:cubicBezTo>
                <a:cubicBezTo>
                  <a:pt x="2050" y="16728"/>
                  <a:pt x="1209" y="16522"/>
                  <a:pt x="827" y="15920"/>
                </a:cubicBezTo>
                <a:cubicBezTo>
                  <a:pt x="446" y="15316"/>
                  <a:pt x="670" y="14542"/>
                  <a:pt x="1332" y="14194"/>
                </a:cubicBezTo>
                <a:cubicBezTo>
                  <a:pt x="1498" y="14108"/>
                  <a:pt x="1680" y="14059"/>
                  <a:pt x="1858" y="14039"/>
                </a:cubicBezTo>
                <a:close/>
                <a:moveTo>
                  <a:pt x="10517" y="14889"/>
                </a:moveTo>
                <a:cubicBezTo>
                  <a:pt x="10342" y="14889"/>
                  <a:pt x="10202" y="15017"/>
                  <a:pt x="10202" y="15177"/>
                </a:cubicBezTo>
                <a:lnTo>
                  <a:pt x="10202" y="16225"/>
                </a:lnTo>
                <a:cubicBezTo>
                  <a:pt x="10202" y="16385"/>
                  <a:pt x="10342" y="16513"/>
                  <a:pt x="10517" y="16513"/>
                </a:cubicBezTo>
                <a:cubicBezTo>
                  <a:pt x="10692" y="16513"/>
                  <a:pt x="10839" y="16385"/>
                  <a:pt x="10839" y="16225"/>
                </a:cubicBezTo>
                <a:lnTo>
                  <a:pt x="10839" y="15177"/>
                </a:lnTo>
                <a:cubicBezTo>
                  <a:pt x="10839" y="15017"/>
                  <a:pt x="10692" y="14889"/>
                  <a:pt x="10517" y="14889"/>
                </a:cubicBezTo>
                <a:close/>
                <a:moveTo>
                  <a:pt x="10524" y="17190"/>
                </a:moveTo>
                <a:cubicBezTo>
                  <a:pt x="10348" y="17190"/>
                  <a:pt x="10202" y="17324"/>
                  <a:pt x="10202" y="17484"/>
                </a:cubicBezTo>
                <a:lnTo>
                  <a:pt x="10202" y="17945"/>
                </a:lnTo>
                <a:cubicBezTo>
                  <a:pt x="9102" y="18106"/>
                  <a:pt x="8358" y="19050"/>
                  <a:pt x="8534" y="20054"/>
                </a:cubicBezTo>
                <a:cubicBezTo>
                  <a:pt x="8691" y="20946"/>
                  <a:pt x="9533" y="21599"/>
                  <a:pt x="10524" y="21600"/>
                </a:cubicBezTo>
                <a:cubicBezTo>
                  <a:pt x="11638" y="21594"/>
                  <a:pt x="12535" y="20771"/>
                  <a:pt x="12533" y="19755"/>
                </a:cubicBezTo>
                <a:cubicBezTo>
                  <a:pt x="12529" y="18849"/>
                  <a:pt x="11806" y="18077"/>
                  <a:pt x="10826" y="17939"/>
                </a:cubicBezTo>
                <a:cubicBezTo>
                  <a:pt x="10826" y="17939"/>
                  <a:pt x="10839" y="17939"/>
                  <a:pt x="10839" y="17939"/>
                </a:cubicBezTo>
                <a:lnTo>
                  <a:pt x="10839" y="17484"/>
                </a:lnTo>
                <a:cubicBezTo>
                  <a:pt x="10839" y="17324"/>
                  <a:pt x="10699" y="17190"/>
                  <a:pt x="10524" y="17190"/>
                </a:cubicBezTo>
                <a:close/>
                <a:moveTo>
                  <a:pt x="10530" y="18496"/>
                </a:moveTo>
                <a:cubicBezTo>
                  <a:pt x="11294" y="18497"/>
                  <a:pt x="11910" y="19063"/>
                  <a:pt x="11909" y="19761"/>
                </a:cubicBezTo>
                <a:cubicBezTo>
                  <a:pt x="11908" y="20456"/>
                  <a:pt x="11293" y="21024"/>
                  <a:pt x="10530" y="21025"/>
                </a:cubicBezTo>
                <a:cubicBezTo>
                  <a:pt x="9766" y="21024"/>
                  <a:pt x="9144" y="20458"/>
                  <a:pt x="9145" y="19761"/>
                </a:cubicBezTo>
                <a:cubicBezTo>
                  <a:pt x="9146" y="19065"/>
                  <a:pt x="9768" y="18497"/>
                  <a:pt x="10530" y="18496"/>
                </a:cubicBezTo>
                <a:close/>
              </a:path>
            </a:pathLst>
          </a:custGeom>
          <a:solidFill>
            <a:srgbClr val="FFFFFF"/>
          </a:solidFill>
          <a:ln w="3175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00"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11627"/>
              </a:solidFill>
              <a:effectLst/>
              <a:uLnTx/>
              <a:uFillTx/>
              <a:latin typeface="Poppins" pitchFamily="2" charset="77"/>
              <a:ea typeface="+mn-ea"/>
              <a:cs typeface="Poppins" pitchFamily="2" charset="77"/>
            </a:endParaRPr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62083B0B-20C2-1A79-553F-B650AF0F441E}"/>
              </a:ext>
            </a:extLst>
          </p:cNvPr>
          <p:cNvCxnSpPr>
            <a:cxnSpLocks/>
          </p:cNvCxnSpPr>
          <p:nvPr/>
        </p:nvCxnSpPr>
        <p:spPr>
          <a:xfrm>
            <a:off x="305435" y="6227547"/>
            <a:ext cx="6513054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9605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90AEA4-C5AB-7254-0C20-2DFC63D3AC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E71DB5-5680-5541-BB1B-1B8E18C31C82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srgbClr val="0A0F0D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800" b="0" i="0" u="none" strike="noStrike" kern="1200" cap="none" spc="0" normalizeH="0" baseline="0" noProof="0">
              <a:ln>
                <a:noFill/>
              </a:ln>
              <a:solidFill>
                <a:srgbClr val="0A0F0D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CAEAAD5-E868-BFB1-CEF8-10458C8B920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E48D6D33-2A29-AB0E-5A41-75D7F481A12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GB"/>
              <a:t>Agenda</a:t>
            </a:r>
          </a:p>
        </p:txBody>
      </p:sp>
      <p:graphicFrame>
        <p:nvGraphicFramePr>
          <p:cNvPr id="44" name="Table 44">
            <a:extLst>
              <a:ext uri="{FF2B5EF4-FFF2-40B4-BE49-F238E27FC236}">
                <a16:creationId xmlns:a16="http://schemas.microsoft.com/office/drawing/2014/main" id="{19B5BA7B-FF79-2C0E-73FB-8CCFE40E4E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3597751"/>
              </p:ext>
            </p:extLst>
          </p:nvPr>
        </p:nvGraphicFramePr>
        <p:xfrm>
          <a:off x="4377204" y="2122714"/>
          <a:ext cx="5975111" cy="402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7253">
                  <a:extLst>
                    <a:ext uri="{9D8B030D-6E8A-4147-A177-3AD203B41FA5}">
                      <a16:colId xmlns:a16="http://schemas.microsoft.com/office/drawing/2014/main" val="1267486112"/>
                    </a:ext>
                  </a:extLst>
                </a:gridCol>
                <a:gridCol w="162273">
                  <a:extLst>
                    <a:ext uri="{9D8B030D-6E8A-4147-A177-3AD203B41FA5}">
                      <a16:colId xmlns:a16="http://schemas.microsoft.com/office/drawing/2014/main" val="1191153545"/>
                    </a:ext>
                  </a:extLst>
                </a:gridCol>
                <a:gridCol w="4715585">
                  <a:extLst>
                    <a:ext uri="{9D8B030D-6E8A-4147-A177-3AD203B41FA5}">
                      <a16:colId xmlns:a16="http://schemas.microsoft.com/office/drawing/2014/main" val="518157885"/>
                    </a:ext>
                  </a:extLst>
                </a:gridCol>
              </a:tblGrid>
              <a:tr h="805456">
                <a:tc>
                  <a:txBody>
                    <a:bodyPr/>
                    <a:lstStyle/>
                    <a:p>
                      <a:pPr algn="r"/>
                      <a:r>
                        <a:rPr lang="en-GB" sz="1800" b="1">
                          <a:solidFill>
                            <a:schemeClr val="tx1"/>
                          </a:solidFill>
                        </a:rPr>
                        <a:t>01</a:t>
                      </a:r>
                    </a:p>
                  </a:txBody>
                  <a:tcPr marL="0" marR="288000" anchor="ctr">
                    <a:lnL w="12700" cmpd="sng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363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A0F0D"/>
                        </a:solidFill>
                        <a:effectLst/>
                        <a:uLnTx/>
                        <a:uFillTx/>
                        <a:latin typeface="Century Gothic"/>
                        <a:ea typeface="+mn-ea"/>
                        <a:cs typeface="+mn-cs"/>
                      </a:endParaRPr>
                    </a:p>
                  </a:txBody>
                  <a:tcPr marL="0" marR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363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kern="1200" cap="none" spc="0" normalizeH="0" baseline="0" noProof="0" err="1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Alineación</a:t>
                      </a:r>
                      <a:endParaRPr kumimoji="0" lang="en-GB" sz="18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A0F0D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363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¿</a:t>
                      </a:r>
                      <a:r>
                        <a:rPr kumimoji="0" lang="en-GB" sz="1000" b="0" i="0" u="none" strike="noStrike" kern="1200" cap="none" spc="0" normalizeH="0" baseline="0" noProof="0" err="1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Qué</a:t>
                      </a: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GB" sz="1000" b="0" i="0" u="none" strike="noStrike" kern="1200" cap="none" spc="0" normalizeH="0" baseline="0" noProof="0" err="1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pasó</a:t>
                      </a: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GB" sz="1000" b="0" i="0" u="none" strike="noStrike" kern="1200" cap="none" spc="0" normalizeH="0" baseline="0" noProof="0" err="1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en</a:t>
                      </a: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2024?</a:t>
                      </a:r>
                    </a:p>
                  </a:txBody>
                  <a:tcPr marL="288000" marR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0955368"/>
                  </a:ext>
                </a:extLst>
              </a:tr>
              <a:tr h="805456">
                <a:tc>
                  <a:txBody>
                    <a:bodyPr/>
                    <a:lstStyle/>
                    <a:p>
                      <a:pPr algn="r"/>
                      <a:r>
                        <a:rPr lang="en-GB" sz="1800" b="1">
                          <a:solidFill>
                            <a:schemeClr val="tx1"/>
                          </a:solidFill>
                        </a:rPr>
                        <a:t>02</a:t>
                      </a:r>
                    </a:p>
                  </a:txBody>
                  <a:tcPr marL="0" marR="288000" anchor="ctr">
                    <a:lnL w="12700" cmpd="sng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363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A0F0D"/>
                        </a:solidFill>
                        <a:effectLst/>
                        <a:uLnTx/>
                        <a:uFillTx/>
                        <a:latin typeface="Century Gothic"/>
                        <a:ea typeface="+mn-ea"/>
                        <a:cs typeface="+mn-cs"/>
                      </a:endParaRPr>
                    </a:p>
                  </a:txBody>
                  <a:tcPr marL="0" marR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363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Audiencia</a:t>
                      </a:r>
                    </a:p>
                    <a:p>
                      <a:pPr marL="0" marR="0" lvl="0" indent="0" algn="l" defTabSz="363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HVA</a:t>
                      </a:r>
                    </a:p>
                  </a:txBody>
                  <a:tcPr marL="288000" marR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7418696"/>
                  </a:ext>
                </a:extLst>
              </a:tr>
              <a:tr h="805456">
                <a:tc>
                  <a:txBody>
                    <a:bodyPr/>
                    <a:lstStyle/>
                    <a:p>
                      <a:pPr algn="r"/>
                      <a:r>
                        <a:rPr lang="en-GB" sz="1800" b="1">
                          <a:solidFill>
                            <a:schemeClr val="tx1"/>
                          </a:solidFill>
                        </a:rPr>
                        <a:t>03</a:t>
                      </a:r>
                    </a:p>
                  </a:txBody>
                  <a:tcPr marL="0" marR="288000" anchor="ctr">
                    <a:lnL w="12700" cmpd="sng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363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A0F0D"/>
                        </a:solidFill>
                        <a:effectLst/>
                        <a:uLnTx/>
                        <a:uFillTx/>
                        <a:latin typeface="Century Gothic"/>
                        <a:ea typeface="+mn-ea"/>
                        <a:cs typeface="+mn-cs"/>
                      </a:endParaRPr>
                    </a:p>
                  </a:txBody>
                  <a:tcPr marL="0" marR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363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kern="1200" cap="none" spc="0" normalizeH="0" baseline="0" noProof="0" err="1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Estratégia</a:t>
                      </a:r>
                      <a:endParaRPr kumimoji="0" lang="en-GB" sz="18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A0F0D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8000" marR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8304370"/>
                  </a:ext>
                </a:extLst>
              </a:tr>
              <a:tr h="805456">
                <a:tc>
                  <a:txBody>
                    <a:bodyPr/>
                    <a:lstStyle/>
                    <a:p>
                      <a:pPr algn="r"/>
                      <a:r>
                        <a:rPr lang="en-GB" sz="1800" b="1">
                          <a:solidFill>
                            <a:schemeClr val="tx1"/>
                          </a:solidFill>
                        </a:rPr>
                        <a:t>04</a:t>
                      </a:r>
                    </a:p>
                  </a:txBody>
                  <a:tcPr marL="0" marR="288000" anchor="ctr">
                    <a:lnL w="12700" cmpd="sng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363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A0F0D"/>
                        </a:solidFill>
                        <a:effectLst/>
                        <a:uLnTx/>
                        <a:uFillTx/>
                        <a:latin typeface="Century Gothic"/>
                        <a:ea typeface="+mn-ea"/>
                        <a:cs typeface="+mn-cs"/>
                      </a:endParaRPr>
                    </a:p>
                  </a:txBody>
                  <a:tcPr marL="0" marR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363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kern="1200" cap="none" spc="0" normalizeH="0" baseline="0" noProof="0" err="1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Activación</a:t>
                      </a:r>
                      <a:endParaRPr kumimoji="0" lang="en-GB" sz="18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A0F0D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363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err="1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Acciones</a:t>
                      </a: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&amp; Plan </a:t>
                      </a:r>
                      <a:r>
                        <a:rPr kumimoji="0" lang="en-GB" sz="1000" b="0" i="0" u="none" strike="noStrike" kern="1200" cap="none" spc="0" normalizeH="0" baseline="0" noProof="0" err="1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anual</a:t>
                      </a:r>
                      <a:endParaRPr kumimoji="0" lang="en-GB" sz="10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A0F0D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8000" marR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9963238"/>
                  </a:ext>
                </a:extLst>
              </a:tr>
              <a:tr h="805456">
                <a:tc>
                  <a:txBody>
                    <a:bodyPr/>
                    <a:lstStyle/>
                    <a:p>
                      <a:pPr algn="r"/>
                      <a:r>
                        <a:rPr lang="en-GB" sz="1800" b="1">
                          <a:solidFill>
                            <a:schemeClr val="tx1"/>
                          </a:solidFill>
                        </a:rPr>
                        <a:t>05</a:t>
                      </a:r>
                    </a:p>
                  </a:txBody>
                  <a:tcPr marL="0" marR="288000" anchor="ctr">
                    <a:lnL w="12700" cmpd="sng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363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A0F0D"/>
                        </a:solidFill>
                        <a:effectLst/>
                        <a:uLnTx/>
                        <a:uFillTx/>
                        <a:latin typeface="Century Gothic"/>
                        <a:ea typeface="+mn-ea"/>
                        <a:cs typeface="+mn-cs"/>
                      </a:endParaRPr>
                    </a:p>
                  </a:txBody>
                  <a:tcPr marL="0" marR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363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kern="1200" cap="none" spc="0" normalizeH="0" baseline="0" noProof="0" err="1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Medición</a:t>
                      </a:r>
                      <a:r>
                        <a:rPr kumimoji="0" lang="en-GB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digital</a:t>
                      </a:r>
                    </a:p>
                  </a:txBody>
                  <a:tcPr marL="288000" marR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1973373"/>
                  </a:ext>
                </a:extLst>
              </a:tr>
            </a:tbl>
          </a:graphicData>
        </a:graphic>
      </p:graphicFrame>
      <p:pic>
        <p:nvPicPr>
          <p:cNvPr id="1026" name="Picture 2" descr="20 fotografías que deberías tener con tu mejor amiga">
            <a:extLst>
              <a:ext uri="{FF2B5EF4-FFF2-40B4-BE49-F238E27FC236}">
                <a16:creationId xmlns:a16="http://schemas.microsoft.com/office/drawing/2014/main" id="{0D4E4390-7408-8846-8AC9-D9C95FA682A9}"/>
              </a:ext>
            </a:extLst>
          </p:cNvPr>
          <p:cNvPicPr>
            <a:picLocks noGrp="1" noChangeAspect="1" noChangeArrowheads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4" r="7894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EEAD5E29-19EE-0380-2941-9685930873CA}"/>
              </a:ext>
            </a:extLst>
          </p:cNvPr>
          <p:cNvSpPr/>
          <p:nvPr/>
        </p:nvSpPr>
        <p:spPr>
          <a:xfrm>
            <a:off x="4708478" y="4531057"/>
            <a:ext cx="3302758" cy="161893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s-GT" sz="16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184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F0C068BE-FF4F-ECB1-6C06-9FC7068CA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309" y="630453"/>
            <a:ext cx="10765383" cy="707842"/>
          </a:xfrm>
        </p:spPr>
        <p:txBody>
          <a:bodyPr/>
          <a:lstStyle/>
          <a:p>
            <a:r>
              <a:rPr lang="en-US" sz="2400" b="1"/>
              <a:t>Brief de </a:t>
            </a:r>
            <a:r>
              <a:rPr lang="en-US" sz="2400" b="1" err="1"/>
              <a:t>marca</a:t>
            </a:r>
            <a:endParaRPr lang="en-GB" sz="240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1F7ED10-D710-0716-9C27-22D06FB651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1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 Light" pitchFamily="2" charset="77"/>
                <a:ea typeface="+mn-ea"/>
                <a:cs typeface="Poppins Light" pitchFamily="2" charset="77"/>
              </a:rPr>
              <a:t>Fuete</a:t>
            </a:r>
            <a:r>
              <a:rPr kumimoji="0" lang="en-GB" sz="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 Light" pitchFamily="2" charset="77"/>
                <a:ea typeface="+mn-ea"/>
                <a:cs typeface="Poppins Light" pitchFamily="2" charset="77"/>
              </a:rPr>
              <a:t>: Brief de </a:t>
            </a:r>
            <a:r>
              <a:rPr kumimoji="0" lang="en-GB" sz="800" b="0" i="1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 Light" pitchFamily="2" charset="77"/>
                <a:ea typeface="+mn-ea"/>
                <a:cs typeface="Poppins Light" pitchFamily="2" charset="77"/>
              </a:rPr>
              <a:t>marca</a:t>
            </a:r>
            <a:r>
              <a:rPr kumimoji="0" lang="en-GB" sz="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 Light" pitchFamily="2" charset="77"/>
                <a:ea typeface="+mn-ea"/>
                <a:cs typeface="Poppins Light" pitchFamily="2" charset="77"/>
              </a:rPr>
              <a:t> 2025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82925D-5B90-34A9-BAF6-8AF8153C9E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E71DB5-5680-5541-BB1B-1B8E18C31C82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 ExtraLight" pitchFamily="2" charset="77"/>
                <a:ea typeface="+mn-ea"/>
                <a:cs typeface="Poppins ExtraLight" pitchFamily="2" charset="77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GB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 ExtraLight" pitchFamily="2" charset="77"/>
              <a:ea typeface="+mn-ea"/>
              <a:cs typeface="Poppins ExtraLight" pitchFamily="2" charset="77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E79002C5-7D0F-59F9-8F26-A2D349B30C70}"/>
              </a:ext>
            </a:extLst>
          </p:cNvPr>
          <p:cNvGrpSpPr/>
          <p:nvPr/>
        </p:nvGrpSpPr>
        <p:grpSpPr>
          <a:xfrm>
            <a:off x="713308" y="1202465"/>
            <a:ext cx="10765383" cy="852277"/>
            <a:chOff x="713308" y="1445432"/>
            <a:chExt cx="10765383" cy="969180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8F4E12D-1979-A515-105B-CC7C7020D129}"/>
                </a:ext>
              </a:extLst>
            </p:cNvPr>
            <p:cNvSpPr/>
            <p:nvPr/>
          </p:nvSpPr>
          <p:spPr>
            <a:xfrm>
              <a:off x="713308" y="1445432"/>
              <a:ext cx="10765383" cy="96918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1467D718-7975-5077-0AC0-8BAEADCA0241}"/>
                </a:ext>
              </a:extLst>
            </p:cNvPr>
            <p:cNvSpPr txBox="1"/>
            <p:nvPr/>
          </p:nvSpPr>
          <p:spPr>
            <a:xfrm>
              <a:off x="848284" y="1559628"/>
              <a:ext cx="10495429" cy="5195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Objetivo</a:t>
              </a:r>
              <a:r>
                <a: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 de </a:t>
              </a:r>
              <a:r>
                <a:rPr kumimoji="0" lang="en-US" sz="1200" b="1" i="0" u="none" strike="noStrike" kern="120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negocio</a:t>
              </a:r>
              <a:r>
                <a: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: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11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rPr>
                <a:t>Mantener el liderazgo en la categoría de higiene intima femenina buscando crecer en volumen</a:t>
              </a:r>
              <a:endPara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75A2E560-B8A1-CAF8-2A94-CDBF9AB14D16}"/>
              </a:ext>
            </a:extLst>
          </p:cNvPr>
          <p:cNvGrpSpPr/>
          <p:nvPr/>
        </p:nvGrpSpPr>
        <p:grpSpPr>
          <a:xfrm>
            <a:off x="713308" y="2110499"/>
            <a:ext cx="10765383" cy="861123"/>
            <a:chOff x="713308" y="1445432"/>
            <a:chExt cx="10765383" cy="969180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76A2B472-BFEA-4FD5-29AF-1403EC54FB1F}"/>
                </a:ext>
              </a:extLst>
            </p:cNvPr>
            <p:cNvSpPr/>
            <p:nvPr/>
          </p:nvSpPr>
          <p:spPr>
            <a:xfrm>
              <a:off x="713308" y="1445432"/>
              <a:ext cx="10765383" cy="96918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A2B52492-1953-9AF6-465D-04B958682802}"/>
                </a:ext>
              </a:extLst>
            </p:cNvPr>
            <p:cNvSpPr txBox="1"/>
            <p:nvPr/>
          </p:nvSpPr>
          <p:spPr>
            <a:xfrm>
              <a:off x="848284" y="1559629"/>
              <a:ext cx="10495429" cy="502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Objetivo</a:t>
              </a:r>
              <a:r>
                <a: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 de </a:t>
              </a:r>
              <a:r>
                <a:rPr kumimoji="0" lang="en-US" sz="1200" b="1" i="0" u="none" strike="noStrike" kern="120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marca</a:t>
              </a:r>
              <a:r>
                <a: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: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11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rPr>
                <a:t>Conectar con la consumidora para lograr que compren </a:t>
              </a:r>
              <a:r>
                <a:rPr kumimoji="0" lang="es-MX" sz="1100" b="0" i="0" u="none" strike="noStrike" kern="120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rPr>
                <a:t>Canesten</a:t>
              </a:r>
              <a:r>
                <a:rPr kumimoji="0" lang="es-MX" sz="11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rPr>
                <a:t> como su marca preferida, por su eficacia en alivio de los síntomas</a:t>
              </a:r>
              <a:endPara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A6385EC7-09E2-CB52-D02D-BDB1DB236A3D}"/>
              </a:ext>
            </a:extLst>
          </p:cNvPr>
          <p:cNvGrpSpPr/>
          <p:nvPr/>
        </p:nvGrpSpPr>
        <p:grpSpPr>
          <a:xfrm>
            <a:off x="713309" y="3936505"/>
            <a:ext cx="6466980" cy="886294"/>
            <a:chOff x="713308" y="1445432"/>
            <a:chExt cx="10765381" cy="997509"/>
          </a:xfrm>
        </p:grpSpPr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4F5EAD44-FED6-E67A-2CEC-C67667234D8A}"/>
                </a:ext>
              </a:extLst>
            </p:cNvPr>
            <p:cNvSpPr/>
            <p:nvPr/>
          </p:nvSpPr>
          <p:spPr>
            <a:xfrm>
              <a:off x="713308" y="1445432"/>
              <a:ext cx="10765381" cy="96918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BD934D58-82FB-DFE7-4F6B-A3297564C599}"/>
                </a:ext>
              </a:extLst>
            </p:cNvPr>
            <p:cNvSpPr txBox="1"/>
            <p:nvPr/>
          </p:nvSpPr>
          <p:spPr>
            <a:xfrm>
              <a:off x="848284" y="1559628"/>
              <a:ext cx="10495428" cy="883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JTBD: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rPr>
                <a:t>Atraer</a:t>
              </a: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rPr>
                <a:t> </a:t>
              </a:r>
              <a:r>
                <a:rPr kumimoji="0" lang="en-US" sz="1100" b="0" i="0" u="none" strike="noStrike" kern="120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rPr>
                <a:t>mujeres</a:t>
              </a: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rPr>
                <a:t> que </a:t>
              </a:r>
              <a:r>
                <a:rPr kumimoji="0" lang="en-US" sz="1100" b="0" i="0" u="none" strike="noStrike" kern="120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rPr>
                <a:t>sufren</a:t>
              </a: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rPr>
                <a:t> de </a:t>
              </a:r>
              <a:r>
                <a:rPr kumimoji="0" lang="en-US" sz="1100" b="0" i="0" u="none" strike="noStrike" kern="120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rPr>
                <a:t>infecciones</a:t>
              </a: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rPr>
                <a:t> intimas, c</a:t>
              </a:r>
              <a:r>
                <a:rPr kumimoji="0" lang="es-MX" sz="1100" b="0" i="0" u="none" strike="noStrike" kern="120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rPr>
                <a:t>ompre</a:t>
              </a:r>
              <a:r>
                <a:rPr kumimoji="0" lang="es-MX" sz="11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rPr>
                <a:t> </a:t>
              </a:r>
              <a:r>
                <a:rPr kumimoji="0" lang="es-MX" sz="1100" b="0" i="0" u="none" strike="noStrike" kern="120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rPr>
                <a:t>Canesten</a:t>
              </a:r>
              <a:r>
                <a:rPr kumimoji="0" lang="es-MX" sz="11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rPr>
                <a:t> V como tratamiento preferido contra infecciones, reforzando las credenciales de calidad, seguridad y eficacia de </a:t>
              </a:r>
              <a:r>
                <a:rPr kumimoji="0" lang="es-MX" sz="1100" b="0" i="0" u="none" strike="noStrike" kern="120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rPr>
                <a:t>Canesten</a:t>
              </a:r>
              <a:r>
                <a:rPr kumimoji="0" lang="es-MX" sz="11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rPr>
                <a:t> V frente a los genéricos.</a:t>
              </a: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rPr>
                <a:t> 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A1F35F1A-FA75-BEBC-6080-234E9704EE37}"/>
              </a:ext>
            </a:extLst>
          </p:cNvPr>
          <p:cNvGrpSpPr/>
          <p:nvPr/>
        </p:nvGrpSpPr>
        <p:grpSpPr>
          <a:xfrm>
            <a:off x="7405141" y="3930884"/>
            <a:ext cx="4073550" cy="861123"/>
            <a:chOff x="713308" y="1445432"/>
            <a:chExt cx="10765383" cy="969180"/>
          </a:xfrm>
        </p:grpSpPr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D47B2259-5F45-8518-2CCE-3FA593EB80A4}"/>
                </a:ext>
              </a:extLst>
            </p:cNvPr>
            <p:cNvSpPr/>
            <p:nvPr/>
          </p:nvSpPr>
          <p:spPr>
            <a:xfrm>
              <a:off x="713308" y="1445432"/>
              <a:ext cx="10765383" cy="96918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54F13C7A-5893-FF25-6987-582D99CDFD6E}"/>
                </a:ext>
              </a:extLst>
            </p:cNvPr>
            <p:cNvSpPr txBox="1"/>
            <p:nvPr/>
          </p:nvSpPr>
          <p:spPr>
            <a:xfrm>
              <a:off x="848284" y="1559628"/>
              <a:ext cx="10495429" cy="502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Target/</a:t>
              </a:r>
              <a:r>
                <a:rPr lang="en-US" sz="1200" b="1">
                  <a:solidFill>
                    <a:srgbClr val="000000"/>
                  </a:solidFill>
                  <a:latin typeface="Poppins-SemiBold"/>
                </a:rPr>
                <a:t>Audiencia:</a:t>
              </a:r>
              <a:r>
                <a: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 err="1">
                  <a:ln>
                    <a:noFill/>
                  </a:ln>
                  <a:effectLst/>
                  <a:uLnTx/>
                  <a:uFillTx/>
                  <a:latin typeface="Poppins-Regular"/>
                  <a:ea typeface="+mn-ea"/>
                  <a:cs typeface="+mn-cs"/>
                </a:rPr>
                <a:t>Mujeres</a:t>
              </a: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Poppins-Regular"/>
                  <a:ea typeface="+mn-ea"/>
                  <a:cs typeface="+mn-cs"/>
                </a:rPr>
                <a:t> 18 – </a:t>
              </a:r>
              <a:r>
                <a:rPr lang="en-US" sz="1100">
                  <a:latin typeface="Poppins-Regular"/>
                </a:rPr>
                <a:t>25</a:t>
              </a: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Poppins-Regular"/>
                  <a:ea typeface="+mn-ea"/>
                  <a:cs typeface="+mn-cs"/>
                </a:rPr>
                <a:t> </a:t>
              </a:r>
              <a:r>
                <a:rPr kumimoji="0" lang="en-US" sz="1100" b="0" i="0" u="none" strike="noStrike" kern="1200" cap="none" spc="0" normalizeH="0" baseline="0" noProof="0" err="1">
                  <a:ln>
                    <a:noFill/>
                  </a:ln>
                  <a:effectLst/>
                  <a:uLnTx/>
                  <a:uFillTx/>
                  <a:latin typeface="Poppins-Regular"/>
                  <a:ea typeface="+mn-ea"/>
                  <a:cs typeface="+mn-cs"/>
                </a:rPr>
                <a:t>años</a:t>
              </a:r>
              <a:endParaRPr kumimoji="0" lang="en-US" sz="11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Poppins-Regular"/>
                <a:ea typeface="+mn-ea"/>
                <a:cs typeface="+mn-cs"/>
              </a:endParaRP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8364A714-76EA-69F9-D493-6AC79BC8A5E4}"/>
              </a:ext>
            </a:extLst>
          </p:cNvPr>
          <p:cNvGrpSpPr/>
          <p:nvPr/>
        </p:nvGrpSpPr>
        <p:grpSpPr>
          <a:xfrm>
            <a:off x="713308" y="4847762"/>
            <a:ext cx="6466981" cy="861123"/>
            <a:chOff x="713308" y="1445432"/>
            <a:chExt cx="10765383" cy="969180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9D098163-E909-7F6F-9492-A0F98282F7D0}"/>
                </a:ext>
              </a:extLst>
            </p:cNvPr>
            <p:cNvSpPr/>
            <p:nvPr/>
          </p:nvSpPr>
          <p:spPr>
            <a:xfrm>
              <a:off x="713308" y="1445432"/>
              <a:ext cx="10765383" cy="96918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E92E0005-706A-F094-CBDB-F4796105CEBA}"/>
                </a:ext>
              </a:extLst>
            </p:cNvPr>
            <p:cNvSpPr txBox="1"/>
            <p:nvPr/>
          </p:nvSpPr>
          <p:spPr>
            <a:xfrm>
              <a:off x="848285" y="1559628"/>
              <a:ext cx="10495429" cy="519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KPIs: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rPr>
                <a:t>Alcance</a:t>
              </a: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rPr>
                <a:t>, VTR, CTR, </a:t>
              </a:r>
              <a:r>
                <a:rPr kumimoji="0" lang="en-US" sz="1100" b="0" i="0" u="none" strike="noStrike" kern="120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rPr>
                <a:t>visitas</a:t>
              </a: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rPr>
                <a:t> al sitio, </a:t>
              </a:r>
              <a:r>
                <a:rPr kumimoji="0" lang="en-US" sz="1100" b="0" i="0" u="none" strike="noStrike" kern="120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rPr>
                <a:t>intento</a:t>
              </a: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rPr>
                <a:t> de </a:t>
              </a:r>
              <a:r>
                <a:rPr kumimoji="0" lang="en-US" sz="1100" b="0" i="0" u="none" strike="noStrike" kern="120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rPr>
                <a:t>compra</a:t>
              </a: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highlight>
                    <a:srgbClr val="FFFF00"/>
                  </a:highlight>
                  <a:uLnTx/>
                  <a:uFillTx/>
                  <a:latin typeface="Poppins-Regular"/>
                  <a:ea typeface="+mn-ea"/>
                  <a:cs typeface="+mn-cs"/>
                </a:rPr>
                <a:t> </a:t>
              </a: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D9FE2568-2EEF-0F4A-DBD9-A01E02755B77}"/>
              </a:ext>
            </a:extLst>
          </p:cNvPr>
          <p:cNvGrpSpPr/>
          <p:nvPr/>
        </p:nvGrpSpPr>
        <p:grpSpPr>
          <a:xfrm>
            <a:off x="7405141" y="4847762"/>
            <a:ext cx="4073550" cy="861123"/>
            <a:chOff x="794692" y="1445432"/>
            <a:chExt cx="10765383" cy="969180"/>
          </a:xfrm>
        </p:grpSpPr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79F687C2-73A2-A2E9-910C-23435F5B8CD3}"/>
                </a:ext>
              </a:extLst>
            </p:cNvPr>
            <p:cNvSpPr/>
            <p:nvPr/>
          </p:nvSpPr>
          <p:spPr>
            <a:xfrm>
              <a:off x="794692" y="1445432"/>
              <a:ext cx="10765383" cy="96918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20CE37A9-48C1-9FFC-9542-05DDE7C295A2}"/>
                </a:ext>
              </a:extLst>
            </p:cNvPr>
            <p:cNvSpPr txBox="1"/>
            <p:nvPr/>
          </p:nvSpPr>
          <p:spPr>
            <a:xfrm>
              <a:off x="929667" y="1559628"/>
              <a:ext cx="10495429" cy="519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Presupuesto</a:t>
              </a:r>
              <a:r>
                <a: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: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rPr>
                <a:t>Por </a:t>
              </a:r>
              <a:r>
                <a:rPr kumimoji="0" lang="en-US" sz="1100" i="0" u="none" strike="noStrike" kern="120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rPr>
                <a:t>definir</a:t>
              </a:r>
              <a:endParaRPr kumimoji="0" lang="en-US" sz="110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12C114BF-A741-D881-AE78-01F72F48DB79}"/>
              </a:ext>
            </a:extLst>
          </p:cNvPr>
          <p:cNvGrpSpPr/>
          <p:nvPr/>
        </p:nvGrpSpPr>
        <p:grpSpPr>
          <a:xfrm>
            <a:off x="713308" y="3024760"/>
            <a:ext cx="10765383" cy="861123"/>
            <a:chOff x="713308" y="1445432"/>
            <a:chExt cx="10765383" cy="96918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AD921FB-E784-FA47-DC92-237490676C2C}"/>
                </a:ext>
              </a:extLst>
            </p:cNvPr>
            <p:cNvSpPr/>
            <p:nvPr/>
          </p:nvSpPr>
          <p:spPr>
            <a:xfrm>
              <a:off x="713308" y="1445432"/>
              <a:ext cx="10765383" cy="96918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565F772-1A4D-6E68-ADFA-9CE3711A106B}"/>
                </a:ext>
              </a:extLst>
            </p:cNvPr>
            <p:cNvSpPr txBox="1"/>
            <p:nvPr/>
          </p:nvSpPr>
          <p:spPr>
            <a:xfrm>
              <a:off x="848284" y="1559629"/>
              <a:ext cx="10495429" cy="692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Objetivo</a:t>
              </a:r>
              <a:r>
                <a: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 de </a:t>
              </a:r>
              <a:r>
                <a:rPr kumimoji="0" lang="en-US" sz="1200" b="1" i="0" u="none" strike="noStrike" kern="120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comunicación</a:t>
              </a:r>
              <a:r>
                <a: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: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11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rPr>
                <a:t>Impulsar la propuesta de valor de </a:t>
              </a:r>
              <a:r>
                <a:rPr kumimoji="0" lang="es-MX" sz="1100" b="0" i="0" u="none" strike="noStrike" kern="120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rPr>
                <a:t>Canesten</a:t>
              </a:r>
              <a:r>
                <a:rPr kumimoji="0" lang="es-MX" sz="11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rPr>
                <a:t> V resaltando la eficacia-síntomas, calidad Bayer incentivando el cuidado de salud íntima y sin tabús con contenido educativo.</a:t>
              </a:r>
              <a:endPara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endParaRPr>
            </a:p>
          </p:txBody>
        </p:sp>
      </p:grpSp>
      <p:grpSp>
        <p:nvGrpSpPr>
          <p:cNvPr id="5" name="Group 16">
            <a:extLst>
              <a:ext uri="{FF2B5EF4-FFF2-40B4-BE49-F238E27FC236}">
                <a16:creationId xmlns:a16="http://schemas.microsoft.com/office/drawing/2014/main" id="{694C4FEE-C801-2F91-FC0B-592A6C215BD7}"/>
              </a:ext>
            </a:extLst>
          </p:cNvPr>
          <p:cNvGrpSpPr/>
          <p:nvPr/>
        </p:nvGrpSpPr>
        <p:grpSpPr>
          <a:xfrm>
            <a:off x="10154862" y="-67235"/>
            <a:ext cx="1681453" cy="574871"/>
            <a:chOff x="10154862" y="-67235"/>
            <a:chExt cx="1681453" cy="574871"/>
          </a:xfrm>
        </p:grpSpPr>
        <p:sp>
          <p:nvSpPr>
            <p:cNvPr id="6" name="Round Same-side Corner of Rectangle 5">
              <a:extLst>
                <a:ext uri="{FF2B5EF4-FFF2-40B4-BE49-F238E27FC236}">
                  <a16:creationId xmlns:a16="http://schemas.microsoft.com/office/drawing/2014/main" id="{98131FED-5F20-91E0-9F98-4FE91EC3C04E}"/>
                </a:ext>
              </a:extLst>
            </p:cNvPr>
            <p:cNvSpPr/>
            <p:nvPr/>
          </p:nvSpPr>
          <p:spPr>
            <a:xfrm rot="10800000">
              <a:off x="10154862" y="-67235"/>
              <a:ext cx="1681453" cy="574871"/>
            </a:xfrm>
            <a:prstGeom prst="round2SameRect">
              <a:avLst>
                <a:gd name="adj1" fmla="val 24269"/>
                <a:gd name="adj2" fmla="val 0"/>
              </a:avLst>
            </a:prstGeom>
            <a:solidFill>
              <a:schemeClr val="bg2"/>
            </a:solidFill>
            <a:ln w="12700">
              <a:solidFill>
                <a:schemeClr val="accent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endParaRPr>
            </a:p>
          </p:txBody>
        </p:sp>
        <p:sp>
          <p:nvSpPr>
            <p:cNvPr id="9" name="Oval 18">
              <a:extLst>
                <a:ext uri="{FF2B5EF4-FFF2-40B4-BE49-F238E27FC236}">
                  <a16:creationId xmlns:a16="http://schemas.microsoft.com/office/drawing/2014/main" id="{B9DDBAAA-4E1E-564D-5B0F-43EAD5C5391C}"/>
                </a:ext>
              </a:extLst>
            </p:cNvPr>
            <p:cNvSpPr/>
            <p:nvPr/>
          </p:nvSpPr>
          <p:spPr>
            <a:xfrm>
              <a:off x="10366304" y="136553"/>
              <a:ext cx="283585" cy="2835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endParaRPr>
            </a:p>
          </p:txBody>
        </p:sp>
        <p:sp>
          <p:nvSpPr>
            <p:cNvPr id="13" name="TextBox 19">
              <a:extLst>
                <a:ext uri="{FF2B5EF4-FFF2-40B4-BE49-F238E27FC236}">
                  <a16:creationId xmlns:a16="http://schemas.microsoft.com/office/drawing/2014/main" id="{41E0C889-1347-FDEF-3388-4DAA8022B364}"/>
                </a:ext>
              </a:extLst>
            </p:cNvPr>
            <p:cNvSpPr txBox="1"/>
            <p:nvPr/>
          </p:nvSpPr>
          <p:spPr>
            <a:xfrm>
              <a:off x="10640364" y="124456"/>
              <a:ext cx="1132041" cy="30777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 err="1">
                  <a:ln>
                    <a:noFill/>
                  </a:ln>
                  <a:solidFill>
                    <a:srgbClr val="61E1E0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Estrategia</a:t>
              </a:r>
              <a:endParaRPr kumimoji="0" lang="en-GB" sz="1400" b="1" i="0" u="none" strike="noStrike" kern="0" cap="none" spc="0" normalizeH="0" baseline="0" noProof="0">
                <a:ln>
                  <a:noFill/>
                </a:ln>
                <a:solidFill>
                  <a:srgbClr val="61E1E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endParaRPr>
            </a:p>
          </p:txBody>
        </p:sp>
        <p:sp>
          <p:nvSpPr>
            <p:cNvPr id="14" name="Google Shape;1124;p39">
              <a:extLst>
                <a:ext uri="{FF2B5EF4-FFF2-40B4-BE49-F238E27FC236}">
                  <a16:creationId xmlns:a16="http://schemas.microsoft.com/office/drawing/2014/main" id="{D792ED28-9132-D10C-6324-1A810699E95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417368" y="177814"/>
              <a:ext cx="184632" cy="2077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35" h="21600" extrusionOk="0">
                  <a:moveTo>
                    <a:pt x="10517" y="0"/>
                  </a:moveTo>
                  <a:cubicBezTo>
                    <a:pt x="9403" y="6"/>
                    <a:pt x="8505" y="835"/>
                    <a:pt x="8508" y="1851"/>
                  </a:cubicBezTo>
                  <a:cubicBezTo>
                    <a:pt x="8512" y="2757"/>
                    <a:pt x="9235" y="3523"/>
                    <a:pt x="10215" y="3661"/>
                  </a:cubicBezTo>
                  <a:cubicBezTo>
                    <a:pt x="10215" y="3661"/>
                    <a:pt x="10195" y="3661"/>
                    <a:pt x="10195" y="3661"/>
                  </a:cubicBezTo>
                  <a:lnTo>
                    <a:pt x="10195" y="4122"/>
                  </a:lnTo>
                  <a:cubicBezTo>
                    <a:pt x="10195" y="4282"/>
                    <a:pt x="10342" y="4410"/>
                    <a:pt x="10517" y="4410"/>
                  </a:cubicBezTo>
                  <a:cubicBezTo>
                    <a:pt x="10692" y="4410"/>
                    <a:pt x="10832" y="4282"/>
                    <a:pt x="10832" y="4122"/>
                  </a:cubicBezTo>
                  <a:lnTo>
                    <a:pt x="10832" y="3661"/>
                  </a:lnTo>
                  <a:cubicBezTo>
                    <a:pt x="11932" y="3500"/>
                    <a:pt x="12683" y="2556"/>
                    <a:pt x="12506" y="1552"/>
                  </a:cubicBezTo>
                  <a:cubicBezTo>
                    <a:pt x="12350" y="660"/>
                    <a:pt x="11507" y="1"/>
                    <a:pt x="10517" y="0"/>
                  </a:cubicBezTo>
                  <a:close/>
                  <a:moveTo>
                    <a:pt x="10510" y="581"/>
                  </a:moveTo>
                  <a:cubicBezTo>
                    <a:pt x="11274" y="582"/>
                    <a:pt x="11890" y="1148"/>
                    <a:pt x="11889" y="1845"/>
                  </a:cubicBezTo>
                  <a:cubicBezTo>
                    <a:pt x="11888" y="2541"/>
                    <a:pt x="11273" y="3109"/>
                    <a:pt x="10510" y="3110"/>
                  </a:cubicBezTo>
                  <a:cubicBezTo>
                    <a:pt x="9746" y="3109"/>
                    <a:pt x="9124" y="2543"/>
                    <a:pt x="9125" y="1845"/>
                  </a:cubicBezTo>
                  <a:cubicBezTo>
                    <a:pt x="9126" y="1150"/>
                    <a:pt x="9748" y="582"/>
                    <a:pt x="10510" y="581"/>
                  </a:cubicBezTo>
                  <a:close/>
                  <a:moveTo>
                    <a:pt x="2028" y="4482"/>
                  </a:moveTo>
                  <a:cubicBezTo>
                    <a:pt x="1321" y="4478"/>
                    <a:pt x="641" y="4818"/>
                    <a:pt x="269" y="5404"/>
                  </a:cubicBezTo>
                  <a:cubicBezTo>
                    <a:pt x="-283" y="6288"/>
                    <a:pt x="51" y="7415"/>
                    <a:pt x="1017" y="7921"/>
                  </a:cubicBezTo>
                  <a:cubicBezTo>
                    <a:pt x="1878" y="8371"/>
                    <a:pt x="2969" y="8177"/>
                    <a:pt x="3591" y="7472"/>
                  </a:cubicBezTo>
                  <a:cubicBezTo>
                    <a:pt x="3591" y="7472"/>
                    <a:pt x="3584" y="7484"/>
                    <a:pt x="3584" y="7484"/>
                  </a:cubicBezTo>
                  <a:lnTo>
                    <a:pt x="4017" y="7717"/>
                  </a:lnTo>
                  <a:cubicBezTo>
                    <a:pt x="4169" y="7797"/>
                    <a:pt x="4363" y="7748"/>
                    <a:pt x="4451" y="7609"/>
                  </a:cubicBezTo>
                  <a:cubicBezTo>
                    <a:pt x="4538" y="7471"/>
                    <a:pt x="4491" y="7294"/>
                    <a:pt x="4339" y="7214"/>
                  </a:cubicBezTo>
                  <a:lnTo>
                    <a:pt x="3899" y="6980"/>
                  </a:lnTo>
                  <a:cubicBezTo>
                    <a:pt x="4297" y="6030"/>
                    <a:pt x="3778" y="4970"/>
                    <a:pt x="2737" y="4608"/>
                  </a:cubicBezTo>
                  <a:cubicBezTo>
                    <a:pt x="2506" y="4527"/>
                    <a:pt x="2264" y="4483"/>
                    <a:pt x="2028" y="4482"/>
                  </a:cubicBezTo>
                  <a:close/>
                  <a:moveTo>
                    <a:pt x="18763" y="4500"/>
                  </a:moveTo>
                  <a:cubicBezTo>
                    <a:pt x="18503" y="4530"/>
                    <a:pt x="18249" y="4606"/>
                    <a:pt x="18008" y="4733"/>
                  </a:cubicBezTo>
                  <a:cubicBezTo>
                    <a:pt x="17151" y="5189"/>
                    <a:pt x="16782" y="6148"/>
                    <a:pt x="17141" y="6992"/>
                  </a:cubicBezTo>
                  <a:cubicBezTo>
                    <a:pt x="17141" y="6992"/>
                    <a:pt x="17135" y="6980"/>
                    <a:pt x="17135" y="6980"/>
                  </a:cubicBezTo>
                  <a:lnTo>
                    <a:pt x="16695" y="7208"/>
                  </a:lnTo>
                  <a:cubicBezTo>
                    <a:pt x="16543" y="7288"/>
                    <a:pt x="16496" y="7465"/>
                    <a:pt x="16583" y="7603"/>
                  </a:cubicBezTo>
                  <a:cubicBezTo>
                    <a:pt x="16671" y="7742"/>
                    <a:pt x="16865" y="7791"/>
                    <a:pt x="17017" y="7711"/>
                  </a:cubicBezTo>
                  <a:lnTo>
                    <a:pt x="17450" y="7478"/>
                  </a:lnTo>
                  <a:cubicBezTo>
                    <a:pt x="18152" y="8267"/>
                    <a:pt x="19428" y="8388"/>
                    <a:pt x="20293" y="7747"/>
                  </a:cubicBezTo>
                  <a:cubicBezTo>
                    <a:pt x="21061" y="7177"/>
                    <a:pt x="21260" y="6181"/>
                    <a:pt x="20765" y="5399"/>
                  </a:cubicBezTo>
                  <a:cubicBezTo>
                    <a:pt x="20343" y="4740"/>
                    <a:pt x="19543" y="4409"/>
                    <a:pt x="18763" y="4500"/>
                  </a:cubicBezTo>
                  <a:close/>
                  <a:moveTo>
                    <a:pt x="18842" y="5063"/>
                  </a:moveTo>
                  <a:cubicBezTo>
                    <a:pt x="19376" y="5003"/>
                    <a:pt x="19927" y="5234"/>
                    <a:pt x="20214" y="5686"/>
                  </a:cubicBezTo>
                  <a:cubicBezTo>
                    <a:pt x="20595" y="6290"/>
                    <a:pt x="20364" y="7058"/>
                    <a:pt x="19702" y="7406"/>
                  </a:cubicBezTo>
                  <a:cubicBezTo>
                    <a:pt x="19041" y="7753"/>
                    <a:pt x="18200" y="7547"/>
                    <a:pt x="17817" y="6944"/>
                  </a:cubicBezTo>
                  <a:cubicBezTo>
                    <a:pt x="17436" y="6340"/>
                    <a:pt x="17661" y="5573"/>
                    <a:pt x="18323" y="5225"/>
                  </a:cubicBezTo>
                  <a:cubicBezTo>
                    <a:pt x="18488" y="5138"/>
                    <a:pt x="18664" y="5083"/>
                    <a:pt x="18842" y="5063"/>
                  </a:cubicBezTo>
                  <a:close/>
                  <a:moveTo>
                    <a:pt x="2186" y="5081"/>
                  </a:moveTo>
                  <a:cubicBezTo>
                    <a:pt x="2364" y="5101"/>
                    <a:pt x="2539" y="5155"/>
                    <a:pt x="2704" y="5243"/>
                  </a:cubicBezTo>
                  <a:cubicBezTo>
                    <a:pt x="3364" y="5592"/>
                    <a:pt x="3590" y="6359"/>
                    <a:pt x="3210" y="6962"/>
                  </a:cubicBezTo>
                  <a:cubicBezTo>
                    <a:pt x="2827" y="7566"/>
                    <a:pt x="1980" y="7773"/>
                    <a:pt x="1319" y="7424"/>
                  </a:cubicBezTo>
                  <a:cubicBezTo>
                    <a:pt x="659" y="7075"/>
                    <a:pt x="433" y="6301"/>
                    <a:pt x="814" y="5698"/>
                  </a:cubicBezTo>
                  <a:cubicBezTo>
                    <a:pt x="1101" y="5246"/>
                    <a:pt x="1651" y="5020"/>
                    <a:pt x="2186" y="5081"/>
                  </a:cubicBezTo>
                  <a:close/>
                  <a:moveTo>
                    <a:pt x="10517" y="5081"/>
                  </a:moveTo>
                  <a:cubicBezTo>
                    <a:pt x="10342" y="5081"/>
                    <a:pt x="10202" y="5215"/>
                    <a:pt x="10202" y="5375"/>
                  </a:cubicBezTo>
                  <a:lnTo>
                    <a:pt x="10202" y="6417"/>
                  </a:lnTo>
                  <a:cubicBezTo>
                    <a:pt x="10202" y="6577"/>
                    <a:pt x="10342" y="6705"/>
                    <a:pt x="10517" y="6705"/>
                  </a:cubicBezTo>
                  <a:cubicBezTo>
                    <a:pt x="10692" y="6705"/>
                    <a:pt x="10839" y="6577"/>
                    <a:pt x="10839" y="6417"/>
                  </a:cubicBezTo>
                  <a:lnTo>
                    <a:pt x="10839" y="5375"/>
                  </a:lnTo>
                  <a:cubicBezTo>
                    <a:pt x="10839" y="5215"/>
                    <a:pt x="10692" y="5081"/>
                    <a:pt x="10517" y="5081"/>
                  </a:cubicBezTo>
                  <a:close/>
                  <a:moveTo>
                    <a:pt x="10530" y="7388"/>
                  </a:moveTo>
                  <a:cubicBezTo>
                    <a:pt x="10355" y="7388"/>
                    <a:pt x="10215" y="7515"/>
                    <a:pt x="10215" y="7675"/>
                  </a:cubicBezTo>
                  <a:lnTo>
                    <a:pt x="10215" y="8113"/>
                  </a:lnTo>
                  <a:lnTo>
                    <a:pt x="9322" y="8113"/>
                  </a:lnTo>
                  <a:cubicBezTo>
                    <a:pt x="8639" y="8113"/>
                    <a:pt x="8046" y="8470"/>
                    <a:pt x="7760" y="8994"/>
                  </a:cubicBezTo>
                  <a:lnTo>
                    <a:pt x="7399" y="8802"/>
                  </a:lnTo>
                  <a:cubicBezTo>
                    <a:pt x="7247" y="8721"/>
                    <a:pt x="7054" y="8772"/>
                    <a:pt x="6965" y="8910"/>
                  </a:cubicBezTo>
                  <a:cubicBezTo>
                    <a:pt x="6877" y="9048"/>
                    <a:pt x="6925" y="9224"/>
                    <a:pt x="7077" y="9305"/>
                  </a:cubicBezTo>
                  <a:lnTo>
                    <a:pt x="7576" y="9575"/>
                  </a:lnTo>
                  <a:cubicBezTo>
                    <a:pt x="7572" y="9618"/>
                    <a:pt x="7576" y="9662"/>
                    <a:pt x="7576" y="9707"/>
                  </a:cubicBezTo>
                  <a:lnTo>
                    <a:pt x="7576" y="11893"/>
                  </a:lnTo>
                  <a:cubicBezTo>
                    <a:pt x="7576" y="11938"/>
                    <a:pt x="7572" y="11982"/>
                    <a:pt x="7576" y="12025"/>
                  </a:cubicBezTo>
                  <a:lnTo>
                    <a:pt x="7077" y="12295"/>
                  </a:lnTo>
                  <a:cubicBezTo>
                    <a:pt x="6925" y="12376"/>
                    <a:pt x="6877" y="12552"/>
                    <a:pt x="6965" y="12690"/>
                  </a:cubicBezTo>
                  <a:cubicBezTo>
                    <a:pt x="7024" y="12783"/>
                    <a:pt x="7132" y="12834"/>
                    <a:pt x="7241" y="12834"/>
                  </a:cubicBezTo>
                  <a:cubicBezTo>
                    <a:pt x="7295" y="12834"/>
                    <a:pt x="7348" y="12819"/>
                    <a:pt x="7399" y="12792"/>
                  </a:cubicBezTo>
                  <a:lnTo>
                    <a:pt x="7760" y="12606"/>
                  </a:lnTo>
                  <a:cubicBezTo>
                    <a:pt x="8046" y="13130"/>
                    <a:pt x="8639" y="13487"/>
                    <a:pt x="9322" y="13487"/>
                  </a:cubicBezTo>
                  <a:lnTo>
                    <a:pt x="10215" y="13487"/>
                  </a:lnTo>
                  <a:lnTo>
                    <a:pt x="10215" y="13925"/>
                  </a:lnTo>
                  <a:cubicBezTo>
                    <a:pt x="10215" y="14085"/>
                    <a:pt x="10355" y="14212"/>
                    <a:pt x="10530" y="14212"/>
                  </a:cubicBezTo>
                  <a:cubicBezTo>
                    <a:pt x="10705" y="14212"/>
                    <a:pt x="10845" y="14085"/>
                    <a:pt x="10845" y="13925"/>
                  </a:cubicBezTo>
                  <a:lnTo>
                    <a:pt x="10845" y="13487"/>
                  </a:lnTo>
                  <a:lnTo>
                    <a:pt x="11718" y="13487"/>
                  </a:lnTo>
                  <a:cubicBezTo>
                    <a:pt x="12402" y="13487"/>
                    <a:pt x="12995" y="13130"/>
                    <a:pt x="13281" y="12606"/>
                  </a:cubicBezTo>
                  <a:lnTo>
                    <a:pt x="13635" y="12792"/>
                  </a:lnTo>
                  <a:cubicBezTo>
                    <a:pt x="13686" y="12819"/>
                    <a:pt x="13745" y="12834"/>
                    <a:pt x="13800" y="12834"/>
                  </a:cubicBezTo>
                  <a:cubicBezTo>
                    <a:pt x="13909" y="12834"/>
                    <a:pt x="14016" y="12783"/>
                    <a:pt x="14075" y="12690"/>
                  </a:cubicBezTo>
                  <a:cubicBezTo>
                    <a:pt x="14164" y="12552"/>
                    <a:pt x="14115" y="12376"/>
                    <a:pt x="13964" y="12295"/>
                  </a:cubicBezTo>
                  <a:lnTo>
                    <a:pt x="13458" y="12025"/>
                  </a:lnTo>
                  <a:cubicBezTo>
                    <a:pt x="13462" y="11982"/>
                    <a:pt x="13465" y="11938"/>
                    <a:pt x="13465" y="11893"/>
                  </a:cubicBezTo>
                  <a:lnTo>
                    <a:pt x="13465" y="9707"/>
                  </a:lnTo>
                  <a:cubicBezTo>
                    <a:pt x="13465" y="9662"/>
                    <a:pt x="13462" y="9618"/>
                    <a:pt x="13458" y="9575"/>
                  </a:cubicBezTo>
                  <a:lnTo>
                    <a:pt x="13964" y="9305"/>
                  </a:lnTo>
                  <a:cubicBezTo>
                    <a:pt x="14115" y="9224"/>
                    <a:pt x="14164" y="9048"/>
                    <a:pt x="14075" y="8910"/>
                  </a:cubicBezTo>
                  <a:cubicBezTo>
                    <a:pt x="13987" y="8772"/>
                    <a:pt x="13787" y="8721"/>
                    <a:pt x="13635" y="8802"/>
                  </a:cubicBezTo>
                  <a:lnTo>
                    <a:pt x="13281" y="8994"/>
                  </a:lnTo>
                  <a:cubicBezTo>
                    <a:pt x="12995" y="8470"/>
                    <a:pt x="12402" y="8113"/>
                    <a:pt x="11718" y="8113"/>
                  </a:cubicBezTo>
                  <a:lnTo>
                    <a:pt x="10845" y="8113"/>
                  </a:lnTo>
                  <a:lnTo>
                    <a:pt x="10845" y="7675"/>
                  </a:lnTo>
                  <a:cubicBezTo>
                    <a:pt x="10845" y="7515"/>
                    <a:pt x="10705" y="7388"/>
                    <a:pt x="10530" y="7388"/>
                  </a:cubicBezTo>
                  <a:close/>
                  <a:moveTo>
                    <a:pt x="5160" y="7687"/>
                  </a:moveTo>
                  <a:cubicBezTo>
                    <a:pt x="5081" y="7706"/>
                    <a:pt x="5007" y="7756"/>
                    <a:pt x="4963" y="7825"/>
                  </a:cubicBezTo>
                  <a:cubicBezTo>
                    <a:pt x="4874" y="7963"/>
                    <a:pt x="4923" y="8145"/>
                    <a:pt x="5074" y="8227"/>
                  </a:cubicBezTo>
                  <a:lnTo>
                    <a:pt x="6059" y="8754"/>
                  </a:lnTo>
                  <a:cubicBezTo>
                    <a:pt x="6210" y="8835"/>
                    <a:pt x="6410" y="8790"/>
                    <a:pt x="6499" y="8652"/>
                  </a:cubicBezTo>
                  <a:cubicBezTo>
                    <a:pt x="6588" y="8514"/>
                    <a:pt x="6532" y="8332"/>
                    <a:pt x="6381" y="8251"/>
                  </a:cubicBezTo>
                  <a:lnTo>
                    <a:pt x="5396" y="7723"/>
                  </a:lnTo>
                  <a:cubicBezTo>
                    <a:pt x="5321" y="7683"/>
                    <a:pt x="5238" y="7669"/>
                    <a:pt x="5160" y="7687"/>
                  </a:cubicBezTo>
                  <a:close/>
                  <a:moveTo>
                    <a:pt x="15881" y="7687"/>
                  </a:moveTo>
                  <a:cubicBezTo>
                    <a:pt x="15802" y="7669"/>
                    <a:pt x="15720" y="7683"/>
                    <a:pt x="15644" y="7723"/>
                  </a:cubicBezTo>
                  <a:lnTo>
                    <a:pt x="14653" y="8251"/>
                  </a:lnTo>
                  <a:cubicBezTo>
                    <a:pt x="14502" y="8332"/>
                    <a:pt x="14453" y="8514"/>
                    <a:pt x="14541" y="8652"/>
                  </a:cubicBezTo>
                  <a:cubicBezTo>
                    <a:pt x="14630" y="8790"/>
                    <a:pt x="14824" y="8835"/>
                    <a:pt x="14975" y="8754"/>
                  </a:cubicBezTo>
                  <a:lnTo>
                    <a:pt x="15966" y="8227"/>
                  </a:lnTo>
                  <a:cubicBezTo>
                    <a:pt x="16117" y="8145"/>
                    <a:pt x="16160" y="7963"/>
                    <a:pt x="16071" y="7825"/>
                  </a:cubicBezTo>
                  <a:cubicBezTo>
                    <a:pt x="16027" y="7756"/>
                    <a:pt x="15959" y="7706"/>
                    <a:pt x="15881" y="7687"/>
                  </a:cubicBezTo>
                  <a:close/>
                  <a:moveTo>
                    <a:pt x="9322" y="8688"/>
                  </a:moveTo>
                  <a:lnTo>
                    <a:pt x="11718" y="8688"/>
                  </a:lnTo>
                  <a:cubicBezTo>
                    <a:pt x="12331" y="8688"/>
                    <a:pt x="12828" y="9147"/>
                    <a:pt x="12828" y="9707"/>
                  </a:cubicBezTo>
                  <a:lnTo>
                    <a:pt x="12828" y="11893"/>
                  </a:lnTo>
                  <a:cubicBezTo>
                    <a:pt x="12828" y="12452"/>
                    <a:pt x="12331" y="12906"/>
                    <a:pt x="11718" y="12906"/>
                  </a:cubicBezTo>
                  <a:lnTo>
                    <a:pt x="9322" y="12906"/>
                  </a:lnTo>
                  <a:cubicBezTo>
                    <a:pt x="8710" y="12906"/>
                    <a:pt x="8206" y="12452"/>
                    <a:pt x="8206" y="11893"/>
                  </a:cubicBezTo>
                  <a:lnTo>
                    <a:pt x="8206" y="9707"/>
                  </a:lnTo>
                  <a:cubicBezTo>
                    <a:pt x="8206" y="9147"/>
                    <a:pt x="8710" y="8688"/>
                    <a:pt x="9322" y="8688"/>
                  </a:cubicBezTo>
                  <a:close/>
                  <a:moveTo>
                    <a:pt x="6302" y="12816"/>
                  </a:moveTo>
                  <a:cubicBezTo>
                    <a:pt x="6224" y="12798"/>
                    <a:pt x="6135" y="12806"/>
                    <a:pt x="6059" y="12846"/>
                  </a:cubicBezTo>
                  <a:lnTo>
                    <a:pt x="5074" y="13373"/>
                  </a:lnTo>
                  <a:cubicBezTo>
                    <a:pt x="4923" y="13455"/>
                    <a:pt x="4874" y="13637"/>
                    <a:pt x="4963" y="13775"/>
                  </a:cubicBezTo>
                  <a:cubicBezTo>
                    <a:pt x="5052" y="13913"/>
                    <a:pt x="5245" y="13958"/>
                    <a:pt x="5396" y="13877"/>
                  </a:cubicBezTo>
                  <a:lnTo>
                    <a:pt x="6381" y="13349"/>
                  </a:lnTo>
                  <a:cubicBezTo>
                    <a:pt x="6532" y="13268"/>
                    <a:pt x="6588" y="13086"/>
                    <a:pt x="6499" y="12948"/>
                  </a:cubicBezTo>
                  <a:cubicBezTo>
                    <a:pt x="6455" y="12879"/>
                    <a:pt x="6381" y="12835"/>
                    <a:pt x="6302" y="12816"/>
                  </a:cubicBezTo>
                  <a:close/>
                  <a:moveTo>
                    <a:pt x="14732" y="12816"/>
                  </a:moveTo>
                  <a:cubicBezTo>
                    <a:pt x="14653" y="12835"/>
                    <a:pt x="14586" y="12879"/>
                    <a:pt x="14541" y="12948"/>
                  </a:cubicBezTo>
                  <a:cubicBezTo>
                    <a:pt x="14452" y="13086"/>
                    <a:pt x="14502" y="13268"/>
                    <a:pt x="14653" y="13349"/>
                  </a:cubicBezTo>
                  <a:lnTo>
                    <a:pt x="15644" y="13877"/>
                  </a:lnTo>
                  <a:cubicBezTo>
                    <a:pt x="15795" y="13958"/>
                    <a:pt x="15982" y="13913"/>
                    <a:pt x="16071" y="13775"/>
                  </a:cubicBezTo>
                  <a:cubicBezTo>
                    <a:pt x="16160" y="13637"/>
                    <a:pt x="16117" y="13455"/>
                    <a:pt x="15966" y="13373"/>
                  </a:cubicBezTo>
                  <a:lnTo>
                    <a:pt x="14975" y="12846"/>
                  </a:lnTo>
                  <a:cubicBezTo>
                    <a:pt x="14899" y="12806"/>
                    <a:pt x="14810" y="12798"/>
                    <a:pt x="14732" y="12816"/>
                  </a:cubicBezTo>
                  <a:close/>
                  <a:moveTo>
                    <a:pt x="2225" y="13451"/>
                  </a:moveTo>
                  <a:cubicBezTo>
                    <a:pt x="1712" y="13403"/>
                    <a:pt x="1180" y="13538"/>
                    <a:pt x="748" y="13859"/>
                  </a:cubicBezTo>
                  <a:cubicBezTo>
                    <a:pt x="-20" y="14429"/>
                    <a:pt x="-226" y="15419"/>
                    <a:pt x="269" y="16201"/>
                  </a:cubicBezTo>
                  <a:cubicBezTo>
                    <a:pt x="831" y="17079"/>
                    <a:pt x="2069" y="17377"/>
                    <a:pt x="3033" y="16867"/>
                  </a:cubicBezTo>
                  <a:cubicBezTo>
                    <a:pt x="3890" y="16411"/>
                    <a:pt x="4258" y="15458"/>
                    <a:pt x="3899" y="14614"/>
                  </a:cubicBezTo>
                  <a:cubicBezTo>
                    <a:pt x="3899" y="14614"/>
                    <a:pt x="3906" y="14626"/>
                    <a:pt x="3906" y="14626"/>
                  </a:cubicBezTo>
                  <a:lnTo>
                    <a:pt x="4339" y="14398"/>
                  </a:lnTo>
                  <a:cubicBezTo>
                    <a:pt x="4491" y="14318"/>
                    <a:pt x="4545" y="14135"/>
                    <a:pt x="4457" y="13997"/>
                  </a:cubicBezTo>
                  <a:cubicBezTo>
                    <a:pt x="4370" y="13858"/>
                    <a:pt x="4176" y="13815"/>
                    <a:pt x="4024" y="13895"/>
                  </a:cubicBezTo>
                  <a:lnTo>
                    <a:pt x="3584" y="14122"/>
                  </a:lnTo>
                  <a:cubicBezTo>
                    <a:pt x="3233" y="13728"/>
                    <a:pt x="2739" y="13500"/>
                    <a:pt x="2225" y="13451"/>
                  </a:cubicBezTo>
                  <a:close/>
                  <a:moveTo>
                    <a:pt x="19341" y="13469"/>
                  </a:moveTo>
                  <a:cubicBezTo>
                    <a:pt x="18641" y="13366"/>
                    <a:pt x="17909" y="13599"/>
                    <a:pt x="17443" y="14128"/>
                  </a:cubicBezTo>
                  <a:cubicBezTo>
                    <a:pt x="17443" y="14128"/>
                    <a:pt x="17450" y="14116"/>
                    <a:pt x="17450" y="14116"/>
                  </a:cubicBezTo>
                  <a:lnTo>
                    <a:pt x="17017" y="13889"/>
                  </a:lnTo>
                  <a:cubicBezTo>
                    <a:pt x="16865" y="13809"/>
                    <a:pt x="16671" y="13858"/>
                    <a:pt x="16583" y="13997"/>
                  </a:cubicBezTo>
                  <a:cubicBezTo>
                    <a:pt x="16496" y="14135"/>
                    <a:pt x="16549" y="14312"/>
                    <a:pt x="16701" y="14392"/>
                  </a:cubicBezTo>
                  <a:lnTo>
                    <a:pt x="17135" y="14620"/>
                  </a:lnTo>
                  <a:cubicBezTo>
                    <a:pt x="16737" y="15570"/>
                    <a:pt x="17263" y="16636"/>
                    <a:pt x="18303" y="16998"/>
                  </a:cubicBezTo>
                  <a:cubicBezTo>
                    <a:pt x="19228" y="17321"/>
                    <a:pt x="20269" y="16984"/>
                    <a:pt x="20765" y="16201"/>
                  </a:cubicBezTo>
                  <a:cubicBezTo>
                    <a:pt x="21317" y="15318"/>
                    <a:pt x="20983" y="14191"/>
                    <a:pt x="20017" y="13685"/>
                  </a:cubicBezTo>
                  <a:cubicBezTo>
                    <a:pt x="19802" y="13573"/>
                    <a:pt x="19574" y="13504"/>
                    <a:pt x="19341" y="13469"/>
                  </a:cubicBezTo>
                  <a:close/>
                  <a:moveTo>
                    <a:pt x="19196" y="14021"/>
                  </a:moveTo>
                  <a:cubicBezTo>
                    <a:pt x="19374" y="14041"/>
                    <a:pt x="19550" y="14095"/>
                    <a:pt x="19715" y="14182"/>
                  </a:cubicBezTo>
                  <a:cubicBezTo>
                    <a:pt x="20375" y="14531"/>
                    <a:pt x="20601" y="15299"/>
                    <a:pt x="20220" y="15902"/>
                  </a:cubicBezTo>
                  <a:cubicBezTo>
                    <a:pt x="19837" y="16505"/>
                    <a:pt x="18991" y="16713"/>
                    <a:pt x="18330" y="16363"/>
                  </a:cubicBezTo>
                  <a:cubicBezTo>
                    <a:pt x="17670" y="16014"/>
                    <a:pt x="17444" y="15247"/>
                    <a:pt x="17824" y="14644"/>
                  </a:cubicBezTo>
                  <a:cubicBezTo>
                    <a:pt x="18111" y="14191"/>
                    <a:pt x="18661" y="13959"/>
                    <a:pt x="19196" y="14021"/>
                  </a:cubicBezTo>
                  <a:close/>
                  <a:moveTo>
                    <a:pt x="1858" y="14039"/>
                  </a:moveTo>
                  <a:cubicBezTo>
                    <a:pt x="2392" y="13978"/>
                    <a:pt x="2936" y="14204"/>
                    <a:pt x="3223" y="14656"/>
                  </a:cubicBezTo>
                  <a:cubicBezTo>
                    <a:pt x="3604" y="15260"/>
                    <a:pt x="3373" y="16033"/>
                    <a:pt x="2711" y="16381"/>
                  </a:cubicBezTo>
                  <a:cubicBezTo>
                    <a:pt x="2050" y="16728"/>
                    <a:pt x="1209" y="16522"/>
                    <a:pt x="827" y="15920"/>
                  </a:cubicBezTo>
                  <a:cubicBezTo>
                    <a:pt x="446" y="15316"/>
                    <a:pt x="670" y="14542"/>
                    <a:pt x="1332" y="14194"/>
                  </a:cubicBezTo>
                  <a:cubicBezTo>
                    <a:pt x="1498" y="14108"/>
                    <a:pt x="1680" y="14059"/>
                    <a:pt x="1858" y="14039"/>
                  </a:cubicBezTo>
                  <a:close/>
                  <a:moveTo>
                    <a:pt x="10517" y="14889"/>
                  </a:moveTo>
                  <a:cubicBezTo>
                    <a:pt x="10342" y="14889"/>
                    <a:pt x="10202" y="15017"/>
                    <a:pt x="10202" y="15177"/>
                  </a:cubicBezTo>
                  <a:lnTo>
                    <a:pt x="10202" y="16225"/>
                  </a:lnTo>
                  <a:cubicBezTo>
                    <a:pt x="10202" y="16385"/>
                    <a:pt x="10342" y="16513"/>
                    <a:pt x="10517" y="16513"/>
                  </a:cubicBezTo>
                  <a:cubicBezTo>
                    <a:pt x="10692" y="16513"/>
                    <a:pt x="10839" y="16385"/>
                    <a:pt x="10839" y="16225"/>
                  </a:cubicBezTo>
                  <a:lnTo>
                    <a:pt x="10839" y="15177"/>
                  </a:lnTo>
                  <a:cubicBezTo>
                    <a:pt x="10839" y="15017"/>
                    <a:pt x="10692" y="14889"/>
                    <a:pt x="10517" y="14889"/>
                  </a:cubicBezTo>
                  <a:close/>
                  <a:moveTo>
                    <a:pt x="10524" y="17190"/>
                  </a:moveTo>
                  <a:cubicBezTo>
                    <a:pt x="10348" y="17190"/>
                    <a:pt x="10202" y="17324"/>
                    <a:pt x="10202" y="17484"/>
                  </a:cubicBezTo>
                  <a:lnTo>
                    <a:pt x="10202" y="17945"/>
                  </a:lnTo>
                  <a:cubicBezTo>
                    <a:pt x="9102" y="18106"/>
                    <a:pt x="8358" y="19050"/>
                    <a:pt x="8534" y="20054"/>
                  </a:cubicBezTo>
                  <a:cubicBezTo>
                    <a:pt x="8691" y="20946"/>
                    <a:pt x="9533" y="21599"/>
                    <a:pt x="10524" y="21600"/>
                  </a:cubicBezTo>
                  <a:cubicBezTo>
                    <a:pt x="11638" y="21594"/>
                    <a:pt x="12535" y="20771"/>
                    <a:pt x="12533" y="19755"/>
                  </a:cubicBezTo>
                  <a:cubicBezTo>
                    <a:pt x="12529" y="18849"/>
                    <a:pt x="11806" y="18077"/>
                    <a:pt x="10826" y="17939"/>
                  </a:cubicBezTo>
                  <a:cubicBezTo>
                    <a:pt x="10826" y="17939"/>
                    <a:pt x="10839" y="17939"/>
                    <a:pt x="10839" y="17939"/>
                  </a:cubicBezTo>
                  <a:lnTo>
                    <a:pt x="10839" y="17484"/>
                  </a:lnTo>
                  <a:cubicBezTo>
                    <a:pt x="10839" y="17324"/>
                    <a:pt x="10699" y="17190"/>
                    <a:pt x="10524" y="17190"/>
                  </a:cubicBezTo>
                  <a:close/>
                  <a:moveTo>
                    <a:pt x="10530" y="18496"/>
                  </a:moveTo>
                  <a:cubicBezTo>
                    <a:pt x="11294" y="18497"/>
                    <a:pt x="11910" y="19063"/>
                    <a:pt x="11909" y="19761"/>
                  </a:cubicBezTo>
                  <a:cubicBezTo>
                    <a:pt x="11908" y="20456"/>
                    <a:pt x="11293" y="21024"/>
                    <a:pt x="10530" y="21025"/>
                  </a:cubicBezTo>
                  <a:cubicBezTo>
                    <a:pt x="9766" y="21024"/>
                    <a:pt x="9144" y="20458"/>
                    <a:pt x="9145" y="19761"/>
                  </a:cubicBezTo>
                  <a:cubicBezTo>
                    <a:pt x="9146" y="19065"/>
                    <a:pt x="9768" y="18497"/>
                    <a:pt x="10530" y="18496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FFFFFF"/>
              </a:solidFill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100"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1098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Marcador de posición de imagen 15" descr="Un hombre sonriendo&#10;&#10;Descripción generada automáticamente con confianza media">
            <a:extLst>
              <a:ext uri="{FF2B5EF4-FFF2-40B4-BE49-F238E27FC236}">
                <a16:creationId xmlns:a16="http://schemas.microsoft.com/office/drawing/2014/main" id="{2E931CF8-AC26-258B-3FB3-B0AD474CB8E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43" b="17843"/>
          <a:stretch>
            <a:fillRect/>
          </a:stretch>
        </p:blipFill>
        <p:spPr/>
      </p:pic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3A305F40-AA2E-73FF-5C03-01BE136B2F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848537" y="6296425"/>
            <a:ext cx="1630153" cy="421246"/>
          </a:xfrm>
          <a:solidFill>
            <a:srgbClr val="D8D6DC"/>
          </a:solidFill>
        </p:spPr>
        <p:txBody>
          <a:bodyPr/>
          <a:lstStyle/>
          <a:p>
            <a:r>
              <a:rPr lang="es-MX">
                <a:solidFill>
                  <a:schemeClr val="tx1"/>
                </a:solidFill>
              </a:rPr>
              <a:t>Fuente: </a:t>
            </a:r>
            <a:r>
              <a:rPr lang="es-MX" err="1">
                <a:solidFill>
                  <a:schemeClr val="tx1"/>
                </a:solidFill>
              </a:rPr>
              <a:t>Brief</a:t>
            </a:r>
            <a:r>
              <a:rPr lang="es-MX">
                <a:solidFill>
                  <a:schemeClr val="tx1"/>
                </a:solidFill>
              </a:rPr>
              <a:t> de marca 2025</a:t>
            </a:r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12A796A-A5A5-603F-E040-C2CF05798B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21</a:t>
            </a:fld>
            <a:endParaRPr lang="es-MX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B36B459-E7EA-4A29-DE66-64E0BB50BB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anchor="t"/>
          <a:lstStyle/>
          <a:p>
            <a:pPr algn="ctr"/>
            <a:r>
              <a:rPr lang="es-MX" sz="2000" b="1">
                <a:solidFill>
                  <a:schemeClr val="accent5"/>
                </a:solidFill>
              </a:rPr>
              <a:t>Share de marcado</a:t>
            </a:r>
          </a:p>
          <a:p>
            <a:pPr algn="ctr"/>
            <a:endParaRPr lang="es-MX" sz="1100" b="0">
              <a:solidFill>
                <a:schemeClr val="tx1"/>
              </a:solidFill>
            </a:endParaRPr>
          </a:p>
          <a:p>
            <a:pPr algn="ctr"/>
            <a:endParaRPr lang="es-MX" sz="1100" b="0">
              <a:solidFill>
                <a:schemeClr val="tx1"/>
              </a:solidFill>
            </a:endParaRPr>
          </a:p>
          <a:p>
            <a:pPr algn="ctr"/>
            <a:r>
              <a:rPr lang="es-MX" sz="5400" b="1">
                <a:solidFill>
                  <a:schemeClr val="tx1"/>
                </a:solidFill>
              </a:rPr>
              <a:t>41</a:t>
            </a:r>
            <a:r>
              <a:rPr lang="es-MX" sz="4000" b="1">
                <a:solidFill>
                  <a:schemeClr val="tx1"/>
                </a:solidFill>
              </a:rPr>
              <a:t>%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9797693C-0980-E01A-39D5-56335D6467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2400" b="1"/>
              <a:t>SITUACIÓN ACTUAL DE LA MARCA</a:t>
            </a:r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id="{94673E61-3198-DA40-0444-E4C053B9D58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 anchor="t"/>
          <a:lstStyle/>
          <a:p>
            <a:pPr algn="ctr"/>
            <a:r>
              <a:rPr lang="es-MX" sz="2000" b="1">
                <a:solidFill>
                  <a:schemeClr val="accent5"/>
                </a:solidFill>
              </a:rPr>
              <a:t>Actualizaciones</a:t>
            </a:r>
          </a:p>
          <a:p>
            <a:pPr algn="ctr"/>
            <a:endParaRPr lang="es-MX" sz="1100" b="0">
              <a:solidFill>
                <a:schemeClr val="tx1"/>
              </a:solidFill>
            </a:endParaRPr>
          </a:p>
          <a:p>
            <a:pPr algn="ctr"/>
            <a:r>
              <a:rPr lang="es-MX" sz="1800" b="0">
                <a:solidFill>
                  <a:schemeClr val="tx1"/>
                </a:solidFill>
              </a:rPr>
              <a:t>Nuevo mensaje 2025</a:t>
            </a:r>
          </a:p>
          <a:p>
            <a:pPr algn="ctr"/>
            <a:r>
              <a:rPr lang="es-MX" sz="1800"/>
              <a:t>Balance entre mensaje funcional con el respaldo Bayer</a:t>
            </a:r>
            <a:endParaRPr lang="es-MX" sz="1800" b="0">
              <a:solidFill>
                <a:schemeClr val="tx1"/>
              </a:solidFill>
            </a:endParaRPr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EE56F21C-F182-31CA-0DC2-BBE1AB96E95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anchor="t"/>
          <a:lstStyle/>
          <a:p>
            <a:pPr algn="ctr"/>
            <a:r>
              <a:rPr lang="es-MX" sz="2000" b="1">
                <a:solidFill>
                  <a:schemeClr val="accent5"/>
                </a:solidFill>
              </a:rPr>
              <a:t>Poder de marca</a:t>
            </a:r>
          </a:p>
          <a:p>
            <a:pPr algn="ctr"/>
            <a:endParaRPr lang="es-MX" sz="1800" b="0">
              <a:solidFill>
                <a:schemeClr val="tx1"/>
              </a:solidFill>
            </a:endParaRPr>
          </a:p>
          <a:p>
            <a:pPr algn="ctr"/>
            <a:r>
              <a:rPr lang="es-MX" sz="1800"/>
              <a:t>A</a:t>
            </a:r>
            <a:r>
              <a:rPr lang="es-MX" sz="1800" b="0">
                <a:solidFill>
                  <a:schemeClr val="tx1"/>
                </a:solidFill>
              </a:rPr>
              <a:t>yudar a las mujeres a liberarse de la vergüenza e incomodidad</a:t>
            </a:r>
          </a:p>
        </p:txBody>
      </p:sp>
      <p:grpSp>
        <p:nvGrpSpPr>
          <p:cNvPr id="2" name="Group 16">
            <a:extLst>
              <a:ext uri="{FF2B5EF4-FFF2-40B4-BE49-F238E27FC236}">
                <a16:creationId xmlns:a16="http://schemas.microsoft.com/office/drawing/2014/main" id="{76BA2EFB-8F02-E7E9-6642-8B800CE19803}"/>
              </a:ext>
            </a:extLst>
          </p:cNvPr>
          <p:cNvGrpSpPr/>
          <p:nvPr/>
        </p:nvGrpSpPr>
        <p:grpSpPr>
          <a:xfrm>
            <a:off x="10154862" y="-67235"/>
            <a:ext cx="1681453" cy="574871"/>
            <a:chOff x="10154862" y="-67235"/>
            <a:chExt cx="1681453" cy="574871"/>
          </a:xfrm>
        </p:grpSpPr>
        <p:sp>
          <p:nvSpPr>
            <p:cNvPr id="4" name="Round Same-side Corner of Rectangle 5">
              <a:extLst>
                <a:ext uri="{FF2B5EF4-FFF2-40B4-BE49-F238E27FC236}">
                  <a16:creationId xmlns:a16="http://schemas.microsoft.com/office/drawing/2014/main" id="{3EA12B4A-610D-B3B6-0C79-6F3544947776}"/>
                </a:ext>
              </a:extLst>
            </p:cNvPr>
            <p:cNvSpPr/>
            <p:nvPr/>
          </p:nvSpPr>
          <p:spPr>
            <a:xfrm rot="10800000">
              <a:off x="10154862" y="-67235"/>
              <a:ext cx="1681453" cy="574871"/>
            </a:xfrm>
            <a:prstGeom prst="round2SameRect">
              <a:avLst>
                <a:gd name="adj1" fmla="val 24269"/>
                <a:gd name="adj2" fmla="val 0"/>
              </a:avLst>
            </a:prstGeom>
            <a:solidFill>
              <a:schemeClr val="bg2"/>
            </a:solidFill>
            <a:ln w="12700">
              <a:solidFill>
                <a:schemeClr val="accent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endParaRPr>
            </a:p>
          </p:txBody>
        </p:sp>
        <p:sp>
          <p:nvSpPr>
            <p:cNvPr id="10" name="Oval 18">
              <a:extLst>
                <a:ext uri="{FF2B5EF4-FFF2-40B4-BE49-F238E27FC236}">
                  <a16:creationId xmlns:a16="http://schemas.microsoft.com/office/drawing/2014/main" id="{7D13592C-ADBC-AEA3-B84F-64310FF36EEC}"/>
                </a:ext>
              </a:extLst>
            </p:cNvPr>
            <p:cNvSpPr/>
            <p:nvPr/>
          </p:nvSpPr>
          <p:spPr>
            <a:xfrm>
              <a:off x="10366304" y="136553"/>
              <a:ext cx="283585" cy="2835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endParaRPr>
            </a:p>
          </p:txBody>
        </p:sp>
        <p:sp>
          <p:nvSpPr>
            <p:cNvPr id="11" name="TextBox 19">
              <a:extLst>
                <a:ext uri="{FF2B5EF4-FFF2-40B4-BE49-F238E27FC236}">
                  <a16:creationId xmlns:a16="http://schemas.microsoft.com/office/drawing/2014/main" id="{F21DF038-3FA8-EF4F-669E-8316F7797F75}"/>
                </a:ext>
              </a:extLst>
            </p:cNvPr>
            <p:cNvSpPr txBox="1"/>
            <p:nvPr/>
          </p:nvSpPr>
          <p:spPr>
            <a:xfrm>
              <a:off x="10640364" y="124456"/>
              <a:ext cx="1132041" cy="30777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 err="1">
                  <a:ln>
                    <a:noFill/>
                  </a:ln>
                  <a:solidFill>
                    <a:srgbClr val="61E1E0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Estrategia</a:t>
              </a:r>
              <a:endParaRPr kumimoji="0" lang="en-GB" sz="1400" b="1" i="0" u="none" strike="noStrike" kern="0" cap="none" spc="0" normalizeH="0" baseline="0" noProof="0">
                <a:ln>
                  <a:noFill/>
                </a:ln>
                <a:solidFill>
                  <a:srgbClr val="61E1E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endParaRPr>
            </a:p>
          </p:txBody>
        </p:sp>
        <p:sp>
          <p:nvSpPr>
            <p:cNvPr id="12" name="Google Shape;1124;p39">
              <a:extLst>
                <a:ext uri="{FF2B5EF4-FFF2-40B4-BE49-F238E27FC236}">
                  <a16:creationId xmlns:a16="http://schemas.microsoft.com/office/drawing/2014/main" id="{8A522D9F-1D58-EA17-0342-229A10923E6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417368" y="177814"/>
              <a:ext cx="184632" cy="2077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35" h="21600" extrusionOk="0">
                  <a:moveTo>
                    <a:pt x="10517" y="0"/>
                  </a:moveTo>
                  <a:cubicBezTo>
                    <a:pt x="9403" y="6"/>
                    <a:pt x="8505" y="835"/>
                    <a:pt x="8508" y="1851"/>
                  </a:cubicBezTo>
                  <a:cubicBezTo>
                    <a:pt x="8512" y="2757"/>
                    <a:pt x="9235" y="3523"/>
                    <a:pt x="10215" y="3661"/>
                  </a:cubicBezTo>
                  <a:cubicBezTo>
                    <a:pt x="10215" y="3661"/>
                    <a:pt x="10195" y="3661"/>
                    <a:pt x="10195" y="3661"/>
                  </a:cubicBezTo>
                  <a:lnTo>
                    <a:pt x="10195" y="4122"/>
                  </a:lnTo>
                  <a:cubicBezTo>
                    <a:pt x="10195" y="4282"/>
                    <a:pt x="10342" y="4410"/>
                    <a:pt x="10517" y="4410"/>
                  </a:cubicBezTo>
                  <a:cubicBezTo>
                    <a:pt x="10692" y="4410"/>
                    <a:pt x="10832" y="4282"/>
                    <a:pt x="10832" y="4122"/>
                  </a:cubicBezTo>
                  <a:lnTo>
                    <a:pt x="10832" y="3661"/>
                  </a:lnTo>
                  <a:cubicBezTo>
                    <a:pt x="11932" y="3500"/>
                    <a:pt x="12683" y="2556"/>
                    <a:pt x="12506" y="1552"/>
                  </a:cubicBezTo>
                  <a:cubicBezTo>
                    <a:pt x="12350" y="660"/>
                    <a:pt x="11507" y="1"/>
                    <a:pt x="10517" y="0"/>
                  </a:cubicBezTo>
                  <a:close/>
                  <a:moveTo>
                    <a:pt x="10510" y="581"/>
                  </a:moveTo>
                  <a:cubicBezTo>
                    <a:pt x="11274" y="582"/>
                    <a:pt x="11890" y="1148"/>
                    <a:pt x="11889" y="1845"/>
                  </a:cubicBezTo>
                  <a:cubicBezTo>
                    <a:pt x="11888" y="2541"/>
                    <a:pt x="11273" y="3109"/>
                    <a:pt x="10510" y="3110"/>
                  </a:cubicBezTo>
                  <a:cubicBezTo>
                    <a:pt x="9746" y="3109"/>
                    <a:pt x="9124" y="2543"/>
                    <a:pt x="9125" y="1845"/>
                  </a:cubicBezTo>
                  <a:cubicBezTo>
                    <a:pt x="9126" y="1150"/>
                    <a:pt x="9748" y="582"/>
                    <a:pt x="10510" y="581"/>
                  </a:cubicBezTo>
                  <a:close/>
                  <a:moveTo>
                    <a:pt x="2028" y="4482"/>
                  </a:moveTo>
                  <a:cubicBezTo>
                    <a:pt x="1321" y="4478"/>
                    <a:pt x="641" y="4818"/>
                    <a:pt x="269" y="5404"/>
                  </a:cubicBezTo>
                  <a:cubicBezTo>
                    <a:pt x="-283" y="6288"/>
                    <a:pt x="51" y="7415"/>
                    <a:pt x="1017" y="7921"/>
                  </a:cubicBezTo>
                  <a:cubicBezTo>
                    <a:pt x="1878" y="8371"/>
                    <a:pt x="2969" y="8177"/>
                    <a:pt x="3591" y="7472"/>
                  </a:cubicBezTo>
                  <a:cubicBezTo>
                    <a:pt x="3591" y="7472"/>
                    <a:pt x="3584" y="7484"/>
                    <a:pt x="3584" y="7484"/>
                  </a:cubicBezTo>
                  <a:lnTo>
                    <a:pt x="4017" y="7717"/>
                  </a:lnTo>
                  <a:cubicBezTo>
                    <a:pt x="4169" y="7797"/>
                    <a:pt x="4363" y="7748"/>
                    <a:pt x="4451" y="7609"/>
                  </a:cubicBezTo>
                  <a:cubicBezTo>
                    <a:pt x="4538" y="7471"/>
                    <a:pt x="4491" y="7294"/>
                    <a:pt x="4339" y="7214"/>
                  </a:cubicBezTo>
                  <a:lnTo>
                    <a:pt x="3899" y="6980"/>
                  </a:lnTo>
                  <a:cubicBezTo>
                    <a:pt x="4297" y="6030"/>
                    <a:pt x="3778" y="4970"/>
                    <a:pt x="2737" y="4608"/>
                  </a:cubicBezTo>
                  <a:cubicBezTo>
                    <a:pt x="2506" y="4527"/>
                    <a:pt x="2264" y="4483"/>
                    <a:pt x="2028" y="4482"/>
                  </a:cubicBezTo>
                  <a:close/>
                  <a:moveTo>
                    <a:pt x="18763" y="4500"/>
                  </a:moveTo>
                  <a:cubicBezTo>
                    <a:pt x="18503" y="4530"/>
                    <a:pt x="18249" y="4606"/>
                    <a:pt x="18008" y="4733"/>
                  </a:cubicBezTo>
                  <a:cubicBezTo>
                    <a:pt x="17151" y="5189"/>
                    <a:pt x="16782" y="6148"/>
                    <a:pt x="17141" y="6992"/>
                  </a:cubicBezTo>
                  <a:cubicBezTo>
                    <a:pt x="17141" y="6992"/>
                    <a:pt x="17135" y="6980"/>
                    <a:pt x="17135" y="6980"/>
                  </a:cubicBezTo>
                  <a:lnTo>
                    <a:pt x="16695" y="7208"/>
                  </a:lnTo>
                  <a:cubicBezTo>
                    <a:pt x="16543" y="7288"/>
                    <a:pt x="16496" y="7465"/>
                    <a:pt x="16583" y="7603"/>
                  </a:cubicBezTo>
                  <a:cubicBezTo>
                    <a:pt x="16671" y="7742"/>
                    <a:pt x="16865" y="7791"/>
                    <a:pt x="17017" y="7711"/>
                  </a:cubicBezTo>
                  <a:lnTo>
                    <a:pt x="17450" y="7478"/>
                  </a:lnTo>
                  <a:cubicBezTo>
                    <a:pt x="18152" y="8267"/>
                    <a:pt x="19428" y="8388"/>
                    <a:pt x="20293" y="7747"/>
                  </a:cubicBezTo>
                  <a:cubicBezTo>
                    <a:pt x="21061" y="7177"/>
                    <a:pt x="21260" y="6181"/>
                    <a:pt x="20765" y="5399"/>
                  </a:cubicBezTo>
                  <a:cubicBezTo>
                    <a:pt x="20343" y="4740"/>
                    <a:pt x="19543" y="4409"/>
                    <a:pt x="18763" y="4500"/>
                  </a:cubicBezTo>
                  <a:close/>
                  <a:moveTo>
                    <a:pt x="18842" y="5063"/>
                  </a:moveTo>
                  <a:cubicBezTo>
                    <a:pt x="19376" y="5003"/>
                    <a:pt x="19927" y="5234"/>
                    <a:pt x="20214" y="5686"/>
                  </a:cubicBezTo>
                  <a:cubicBezTo>
                    <a:pt x="20595" y="6290"/>
                    <a:pt x="20364" y="7058"/>
                    <a:pt x="19702" y="7406"/>
                  </a:cubicBezTo>
                  <a:cubicBezTo>
                    <a:pt x="19041" y="7753"/>
                    <a:pt x="18200" y="7547"/>
                    <a:pt x="17817" y="6944"/>
                  </a:cubicBezTo>
                  <a:cubicBezTo>
                    <a:pt x="17436" y="6340"/>
                    <a:pt x="17661" y="5573"/>
                    <a:pt x="18323" y="5225"/>
                  </a:cubicBezTo>
                  <a:cubicBezTo>
                    <a:pt x="18488" y="5138"/>
                    <a:pt x="18664" y="5083"/>
                    <a:pt x="18842" y="5063"/>
                  </a:cubicBezTo>
                  <a:close/>
                  <a:moveTo>
                    <a:pt x="2186" y="5081"/>
                  </a:moveTo>
                  <a:cubicBezTo>
                    <a:pt x="2364" y="5101"/>
                    <a:pt x="2539" y="5155"/>
                    <a:pt x="2704" y="5243"/>
                  </a:cubicBezTo>
                  <a:cubicBezTo>
                    <a:pt x="3364" y="5592"/>
                    <a:pt x="3590" y="6359"/>
                    <a:pt x="3210" y="6962"/>
                  </a:cubicBezTo>
                  <a:cubicBezTo>
                    <a:pt x="2827" y="7566"/>
                    <a:pt x="1980" y="7773"/>
                    <a:pt x="1319" y="7424"/>
                  </a:cubicBezTo>
                  <a:cubicBezTo>
                    <a:pt x="659" y="7075"/>
                    <a:pt x="433" y="6301"/>
                    <a:pt x="814" y="5698"/>
                  </a:cubicBezTo>
                  <a:cubicBezTo>
                    <a:pt x="1101" y="5246"/>
                    <a:pt x="1651" y="5020"/>
                    <a:pt x="2186" y="5081"/>
                  </a:cubicBezTo>
                  <a:close/>
                  <a:moveTo>
                    <a:pt x="10517" y="5081"/>
                  </a:moveTo>
                  <a:cubicBezTo>
                    <a:pt x="10342" y="5081"/>
                    <a:pt x="10202" y="5215"/>
                    <a:pt x="10202" y="5375"/>
                  </a:cubicBezTo>
                  <a:lnTo>
                    <a:pt x="10202" y="6417"/>
                  </a:lnTo>
                  <a:cubicBezTo>
                    <a:pt x="10202" y="6577"/>
                    <a:pt x="10342" y="6705"/>
                    <a:pt x="10517" y="6705"/>
                  </a:cubicBezTo>
                  <a:cubicBezTo>
                    <a:pt x="10692" y="6705"/>
                    <a:pt x="10839" y="6577"/>
                    <a:pt x="10839" y="6417"/>
                  </a:cubicBezTo>
                  <a:lnTo>
                    <a:pt x="10839" y="5375"/>
                  </a:lnTo>
                  <a:cubicBezTo>
                    <a:pt x="10839" y="5215"/>
                    <a:pt x="10692" y="5081"/>
                    <a:pt x="10517" y="5081"/>
                  </a:cubicBezTo>
                  <a:close/>
                  <a:moveTo>
                    <a:pt x="10530" y="7388"/>
                  </a:moveTo>
                  <a:cubicBezTo>
                    <a:pt x="10355" y="7388"/>
                    <a:pt x="10215" y="7515"/>
                    <a:pt x="10215" y="7675"/>
                  </a:cubicBezTo>
                  <a:lnTo>
                    <a:pt x="10215" y="8113"/>
                  </a:lnTo>
                  <a:lnTo>
                    <a:pt x="9322" y="8113"/>
                  </a:lnTo>
                  <a:cubicBezTo>
                    <a:pt x="8639" y="8113"/>
                    <a:pt x="8046" y="8470"/>
                    <a:pt x="7760" y="8994"/>
                  </a:cubicBezTo>
                  <a:lnTo>
                    <a:pt x="7399" y="8802"/>
                  </a:lnTo>
                  <a:cubicBezTo>
                    <a:pt x="7247" y="8721"/>
                    <a:pt x="7054" y="8772"/>
                    <a:pt x="6965" y="8910"/>
                  </a:cubicBezTo>
                  <a:cubicBezTo>
                    <a:pt x="6877" y="9048"/>
                    <a:pt x="6925" y="9224"/>
                    <a:pt x="7077" y="9305"/>
                  </a:cubicBezTo>
                  <a:lnTo>
                    <a:pt x="7576" y="9575"/>
                  </a:lnTo>
                  <a:cubicBezTo>
                    <a:pt x="7572" y="9618"/>
                    <a:pt x="7576" y="9662"/>
                    <a:pt x="7576" y="9707"/>
                  </a:cubicBezTo>
                  <a:lnTo>
                    <a:pt x="7576" y="11893"/>
                  </a:lnTo>
                  <a:cubicBezTo>
                    <a:pt x="7576" y="11938"/>
                    <a:pt x="7572" y="11982"/>
                    <a:pt x="7576" y="12025"/>
                  </a:cubicBezTo>
                  <a:lnTo>
                    <a:pt x="7077" y="12295"/>
                  </a:lnTo>
                  <a:cubicBezTo>
                    <a:pt x="6925" y="12376"/>
                    <a:pt x="6877" y="12552"/>
                    <a:pt x="6965" y="12690"/>
                  </a:cubicBezTo>
                  <a:cubicBezTo>
                    <a:pt x="7024" y="12783"/>
                    <a:pt x="7132" y="12834"/>
                    <a:pt x="7241" y="12834"/>
                  </a:cubicBezTo>
                  <a:cubicBezTo>
                    <a:pt x="7295" y="12834"/>
                    <a:pt x="7348" y="12819"/>
                    <a:pt x="7399" y="12792"/>
                  </a:cubicBezTo>
                  <a:lnTo>
                    <a:pt x="7760" y="12606"/>
                  </a:lnTo>
                  <a:cubicBezTo>
                    <a:pt x="8046" y="13130"/>
                    <a:pt x="8639" y="13487"/>
                    <a:pt x="9322" y="13487"/>
                  </a:cubicBezTo>
                  <a:lnTo>
                    <a:pt x="10215" y="13487"/>
                  </a:lnTo>
                  <a:lnTo>
                    <a:pt x="10215" y="13925"/>
                  </a:lnTo>
                  <a:cubicBezTo>
                    <a:pt x="10215" y="14085"/>
                    <a:pt x="10355" y="14212"/>
                    <a:pt x="10530" y="14212"/>
                  </a:cubicBezTo>
                  <a:cubicBezTo>
                    <a:pt x="10705" y="14212"/>
                    <a:pt x="10845" y="14085"/>
                    <a:pt x="10845" y="13925"/>
                  </a:cubicBezTo>
                  <a:lnTo>
                    <a:pt x="10845" y="13487"/>
                  </a:lnTo>
                  <a:lnTo>
                    <a:pt x="11718" y="13487"/>
                  </a:lnTo>
                  <a:cubicBezTo>
                    <a:pt x="12402" y="13487"/>
                    <a:pt x="12995" y="13130"/>
                    <a:pt x="13281" y="12606"/>
                  </a:cubicBezTo>
                  <a:lnTo>
                    <a:pt x="13635" y="12792"/>
                  </a:lnTo>
                  <a:cubicBezTo>
                    <a:pt x="13686" y="12819"/>
                    <a:pt x="13745" y="12834"/>
                    <a:pt x="13800" y="12834"/>
                  </a:cubicBezTo>
                  <a:cubicBezTo>
                    <a:pt x="13909" y="12834"/>
                    <a:pt x="14016" y="12783"/>
                    <a:pt x="14075" y="12690"/>
                  </a:cubicBezTo>
                  <a:cubicBezTo>
                    <a:pt x="14164" y="12552"/>
                    <a:pt x="14115" y="12376"/>
                    <a:pt x="13964" y="12295"/>
                  </a:cubicBezTo>
                  <a:lnTo>
                    <a:pt x="13458" y="12025"/>
                  </a:lnTo>
                  <a:cubicBezTo>
                    <a:pt x="13462" y="11982"/>
                    <a:pt x="13465" y="11938"/>
                    <a:pt x="13465" y="11893"/>
                  </a:cubicBezTo>
                  <a:lnTo>
                    <a:pt x="13465" y="9707"/>
                  </a:lnTo>
                  <a:cubicBezTo>
                    <a:pt x="13465" y="9662"/>
                    <a:pt x="13462" y="9618"/>
                    <a:pt x="13458" y="9575"/>
                  </a:cubicBezTo>
                  <a:lnTo>
                    <a:pt x="13964" y="9305"/>
                  </a:lnTo>
                  <a:cubicBezTo>
                    <a:pt x="14115" y="9224"/>
                    <a:pt x="14164" y="9048"/>
                    <a:pt x="14075" y="8910"/>
                  </a:cubicBezTo>
                  <a:cubicBezTo>
                    <a:pt x="13987" y="8772"/>
                    <a:pt x="13787" y="8721"/>
                    <a:pt x="13635" y="8802"/>
                  </a:cubicBezTo>
                  <a:lnTo>
                    <a:pt x="13281" y="8994"/>
                  </a:lnTo>
                  <a:cubicBezTo>
                    <a:pt x="12995" y="8470"/>
                    <a:pt x="12402" y="8113"/>
                    <a:pt x="11718" y="8113"/>
                  </a:cubicBezTo>
                  <a:lnTo>
                    <a:pt x="10845" y="8113"/>
                  </a:lnTo>
                  <a:lnTo>
                    <a:pt x="10845" y="7675"/>
                  </a:lnTo>
                  <a:cubicBezTo>
                    <a:pt x="10845" y="7515"/>
                    <a:pt x="10705" y="7388"/>
                    <a:pt x="10530" y="7388"/>
                  </a:cubicBezTo>
                  <a:close/>
                  <a:moveTo>
                    <a:pt x="5160" y="7687"/>
                  </a:moveTo>
                  <a:cubicBezTo>
                    <a:pt x="5081" y="7706"/>
                    <a:pt x="5007" y="7756"/>
                    <a:pt x="4963" y="7825"/>
                  </a:cubicBezTo>
                  <a:cubicBezTo>
                    <a:pt x="4874" y="7963"/>
                    <a:pt x="4923" y="8145"/>
                    <a:pt x="5074" y="8227"/>
                  </a:cubicBezTo>
                  <a:lnTo>
                    <a:pt x="6059" y="8754"/>
                  </a:lnTo>
                  <a:cubicBezTo>
                    <a:pt x="6210" y="8835"/>
                    <a:pt x="6410" y="8790"/>
                    <a:pt x="6499" y="8652"/>
                  </a:cubicBezTo>
                  <a:cubicBezTo>
                    <a:pt x="6588" y="8514"/>
                    <a:pt x="6532" y="8332"/>
                    <a:pt x="6381" y="8251"/>
                  </a:cubicBezTo>
                  <a:lnTo>
                    <a:pt x="5396" y="7723"/>
                  </a:lnTo>
                  <a:cubicBezTo>
                    <a:pt x="5321" y="7683"/>
                    <a:pt x="5238" y="7669"/>
                    <a:pt x="5160" y="7687"/>
                  </a:cubicBezTo>
                  <a:close/>
                  <a:moveTo>
                    <a:pt x="15881" y="7687"/>
                  </a:moveTo>
                  <a:cubicBezTo>
                    <a:pt x="15802" y="7669"/>
                    <a:pt x="15720" y="7683"/>
                    <a:pt x="15644" y="7723"/>
                  </a:cubicBezTo>
                  <a:lnTo>
                    <a:pt x="14653" y="8251"/>
                  </a:lnTo>
                  <a:cubicBezTo>
                    <a:pt x="14502" y="8332"/>
                    <a:pt x="14453" y="8514"/>
                    <a:pt x="14541" y="8652"/>
                  </a:cubicBezTo>
                  <a:cubicBezTo>
                    <a:pt x="14630" y="8790"/>
                    <a:pt x="14824" y="8835"/>
                    <a:pt x="14975" y="8754"/>
                  </a:cubicBezTo>
                  <a:lnTo>
                    <a:pt x="15966" y="8227"/>
                  </a:lnTo>
                  <a:cubicBezTo>
                    <a:pt x="16117" y="8145"/>
                    <a:pt x="16160" y="7963"/>
                    <a:pt x="16071" y="7825"/>
                  </a:cubicBezTo>
                  <a:cubicBezTo>
                    <a:pt x="16027" y="7756"/>
                    <a:pt x="15959" y="7706"/>
                    <a:pt x="15881" y="7687"/>
                  </a:cubicBezTo>
                  <a:close/>
                  <a:moveTo>
                    <a:pt x="9322" y="8688"/>
                  </a:moveTo>
                  <a:lnTo>
                    <a:pt x="11718" y="8688"/>
                  </a:lnTo>
                  <a:cubicBezTo>
                    <a:pt x="12331" y="8688"/>
                    <a:pt x="12828" y="9147"/>
                    <a:pt x="12828" y="9707"/>
                  </a:cubicBezTo>
                  <a:lnTo>
                    <a:pt x="12828" y="11893"/>
                  </a:lnTo>
                  <a:cubicBezTo>
                    <a:pt x="12828" y="12452"/>
                    <a:pt x="12331" y="12906"/>
                    <a:pt x="11718" y="12906"/>
                  </a:cubicBezTo>
                  <a:lnTo>
                    <a:pt x="9322" y="12906"/>
                  </a:lnTo>
                  <a:cubicBezTo>
                    <a:pt x="8710" y="12906"/>
                    <a:pt x="8206" y="12452"/>
                    <a:pt x="8206" y="11893"/>
                  </a:cubicBezTo>
                  <a:lnTo>
                    <a:pt x="8206" y="9707"/>
                  </a:lnTo>
                  <a:cubicBezTo>
                    <a:pt x="8206" y="9147"/>
                    <a:pt x="8710" y="8688"/>
                    <a:pt x="9322" y="8688"/>
                  </a:cubicBezTo>
                  <a:close/>
                  <a:moveTo>
                    <a:pt x="6302" y="12816"/>
                  </a:moveTo>
                  <a:cubicBezTo>
                    <a:pt x="6224" y="12798"/>
                    <a:pt x="6135" y="12806"/>
                    <a:pt x="6059" y="12846"/>
                  </a:cubicBezTo>
                  <a:lnTo>
                    <a:pt x="5074" y="13373"/>
                  </a:lnTo>
                  <a:cubicBezTo>
                    <a:pt x="4923" y="13455"/>
                    <a:pt x="4874" y="13637"/>
                    <a:pt x="4963" y="13775"/>
                  </a:cubicBezTo>
                  <a:cubicBezTo>
                    <a:pt x="5052" y="13913"/>
                    <a:pt x="5245" y="13958"/>
                    <a:pt x="5396" y="13877"/>
                  </a:cubicBezTo>
                  <a:lnTo>
                    <a:pt x="6381" y="13349"/>
                  </a:lnTo>
                  <a:cubicBezTo>
                    <a:pt x="6532" y="13268"/>
                    <a:pt x="6588" y="13086"/>
                    <a:pt x="6499" y="12948"/>
                  </a:cubicBezTo>
                  <a:cubicBezTo>
                    <a:pt x="6455" y="12879"/>
                    <a:pt x="6381" y="12835"/>
                    <a:pt x="6302" y="12816"/>
                  </a:cubicBezTo>
                  <a:close/>
                  <a:moveTo>
                    <a:pt x="14732" y="12816"/>
                  </a:moveTo>
                  <a:cubicBezTo>
                    <a:pt x="14653" y="12835"/>
                    <a:pt x="14586" y="12879"/>
                    <a:pt x="14541" y="12948"/>
                  </a:cubicBezTo>
                  <a:cubicBezTo>
                    <a:pt x="14452" y="13086"/>
                    <a:pt x="14502" y="13268"/>
                    <a:pt x="14653" y="13349"/>
                  </a:cubicBezTo>
                  <a:lnTo>
                    <a:pt x="15644" y="13877"/>
                  </a:lnTo>
                  <a:cubicBezTo>
                    <a:pt x="15795" y="13958"/>
                    <a:pt x="15982" y="13913"/>
                    <a:pt x="16071" y="13775"/>
                  </a:cubicBezTo>
                  <a:cubicBezTo>
                    <a:pt x="16160" y="13637"/>
                    <a:pt x="16117" y="13455"/>
                    <a:pt x="15966" y="13373"/>
                  </a:cubicBezTo>
                  <a:lnTo>
                    <a:pt x="14975" y="12846"/>
                  </a:lnTo>
                  <a:cubicBezTo>
                    <a:pt x="14899" y="12806"/>
                    <a:pt x="14810" y="12798"/>
                    <a:pt x="14732" y="12816"/>
                  </a:cubicBezTo>
                  <a:close/>
                  <a:moveTo>
                    <a:pt x="2225" y="13451"/>
                  </a:moveTo>
                  <a:cubicBezTo>
                    <a:pt x="1712" y="13403"/>
                    <a:pt x="1180" y="13538"/>
                    <a:pt x="748" y="13859"/>
                  </a:cubicBezTo>
                  <a:cubicBezTo>
                    <a:pt x="-20" y="14429"/>
                    <a:pt x="-226" y="15419"/>
                    <a:pt x="269" y="16201"/>
                  </a:cubicBezTo>
                  <a:cubicBezTo>
                    <a:pt x="831" y="17079"/>
                    <a:pt x="2069" y="17377"/>
                    <a:pt x="3033" y="16867"/>
                  </a:cubicBezTo>
                  <a:cubicBezTo>
                    <a:pt x="3890" y="16411"/>
                    <a:pt x="4258" y="15458"/>
                    <a:pt x="3899" y="14614"/>
                  </a:cubicBezTo>
                  <a:cubicBezTo>
                    <a:pt x="3899" y="14614"/>
                    <a:pt x="3906" y="14626"/>
                    <a:pt x="3906" y="14626"/>
                  </a:cubicBezTo>
                  <a:lnTo>
                    <a:pt x="4339" y="14398"/>
                  </a:lnTo>
                  <a:cubicBezTo>
                    <a:pt x="4491" y="14318"/>
                    <a:pt x="4545" y="14135"/>
                    <a:pt x="4457" y="13997"/>
                  </a:cubicBezTo>
                  <a:cubicBezTo>
                    <a:pt x="4370" y="13858"/>
                    <a:pt x="4176" y="13815"/>
                    <a:pt x="4024" y="13895"/>
                  </a:cubicBezTo>
                  <a:lnTo>
                    <a:pt x="3584" y="14122"/>
                  </a:lnTo>
                  <a:cubicBezTo>
                    <a:pt x="3233" y="13728"/>
                    <a:pt x="2739" y="13500"/>
                    <a:pt x="2225" y="13451"/>
                  </a:cubicBezTo>
                  <a:close/>
                  <a:moveTo>
                    <a:pt x="19341" y="13469"/>
                  </a:moveTo>
                  <a:cubicBezTo>
                    <a:pt x="18641" y="13366"/>
                    <a:pt x="17909" y="13599"/>
                    <a:pt x="17443" y="14128"/>
                  </a:cubicBezTo>
                  <a:cubicBezTo>
                    <a:pt x="17443" y="14128"/>
                    <a:pt x="17450" y="14116"/>
                    <a:pt x="17450" y="14116"/>
                  </a:cubicBezTo>
                  <a:lnTo>
                    <a:pt x="17017" y="13889"/>
                  </a:lnTo>
                  <a:cubicBezTo>
                    <a:pt x="16865" y="13809"/>
                    <a:pt x="16671" y="13858"/>
                    <a:pt x="16583" y="13997"/>
                  </a:cubicBezTo>
                  <a:cubicBezTo>
                    <a:pt x="16496" y="14135"/>
                    <a:pt x="16549" y="14312"/>
                    <a:pt x="16701" y="14392"/>
                  </a:cubicBezTo>
                  <a:lnTo>
                    <a:pt x="17135" y="14620"/>
                  </a:lnTo>
                  <a:cubicBezTo>
                    <a:pt x="16737" y="15570"/>
                    <a:pt x="17263" y="16636"/>
                    <a:pt x="18303" y="16998"/>
                  </a:cubicBezTo>
                  <a:cubicBezTo>
                    <a:pt x="19228" y="17321"/>
                    <a:pt x="20269" y="16984"/>
                    <a:pt x="20765" y="16201"/>
                  </a:cubicBezTo>
                  <a:cubicBezTo>
                    <a:pt x="21317" y="15318"/>
                    <a:pt x="20983" y="14191"/>
                    <a:pt x="20017" y="13685"/>
                  </a:cubicBezTo>
                  <a:cubicBezTo>
                    <a:pt x="19802" y="13573"/>
                    <a:pt x="19574" y="13504"/>
                    <a:pt x="19341" y="13469"/>
                  </a:cubicBezTo>
                  <a:close/>
                  <a:moveTo>
                    <a:pt x="19196" y="14021"/>
                  </a:moveTo>
                  <a:cubicBezTo>
                    <a:pt x="19374" y="14041"/>
                    <a:pt x="19550" y="14095"/>
                    <a:pt x="19715" y="14182"/>
                  </a:cubicBezTo>
                  <a:cubicBezTo>
                    <a:pt x="20375" y="14531"/>
                    <a:pt x="20601" y="15299"/>
                    <a:pt x="20220" y="15902"/>
                  </a:cubicBezTo>
                  <a:cubicBezTo>
                    <a:pt x="19837" y="16505"/>
                    <a:pt x="18991" y="16713"/>
                    <a:pt x="18330" y="16363"/>
                  </a:cubicBezTo>
                  <a:cubicBezTo>
                    <a:pt x="17670" y="16014"/>
                    <a:pt x="17444" y="15247"/>
                    <a:pt x="17824" y="14644"/>
                  </a:cubicBezTo>
                  <a:cubicBezTo>
                    <a:pt x="18111" y="14191"/>
                    <a:pt x="18661" y="13959"/>
                    <a:pt x="19196" y="14021"/>
                  </a:cubicBezTo>
                  <a:close/>
                  <a:moveTo>
                    <a:pt x="1858" y="14039"/>
                  </a:moveTo>
                  <a:cubicBezTo>
                    <a:pt x="2392" y="13978"/>
                    <a:pt x="2936" y="14204"/>
                    <a:pt x="3223" y="14656"/>
                  </a:cubicBezTo>
                  <a:cubicBezTo>
                    <a:pt x="3604" y="15260"/>
                    <a:pt x="3373" y="16033"/>
                    <a:pt x="2711" y="16381"/>
                  </a:cubicBezTo>
                  <a:cubicBezTo>
                    <a:pt x="2050" y="16728"/>
                    <a:pt x="1209" y="16522"/>
                    <a:pt x="827" y="15920"/>
                  </a:cubicBezTo>
                  <a:cubicBezTo>
                    <a:pt x="446" y="15316"/>
                    <a:pt x="670" y="14542"/>
                    <a:pt x="1332" y="14194"/>
                  </a:cubicBezTo>
                  <a:cubicBezTo>
                    <a:pt x="1498" y="14108"/>
                    <a:pt x="1680" y="14059"/>
                    <a:pt x="1858" y="14039"/>
                  </a:cubicBezTo>
                  <a:close/>
                  <a:moveTo>
                    <a:pt x="10517" y="14889"/>
                  </a:moveTo>
                  <a:cubicBezTo>
                    <a:pt x="10342" y="14889"/>
                    <a:pt x="10202" y="15017"/>
                    <a:pt x="10202" y="15177"/>
                  </a:cubicBezTo>
                  <a:lnTo>
                    <a:pt x="10202" y="16225"/>
                  </a:lnTo>
                  <a:cubicBezTo>
                    <a:pt x="10202" y="16385"/>
                    <a:pt x="10342" y="16513"/>
                    <a:pt x="10517" y="16513"/>
                  </a:cubicBezTo>
                  <a:cubicBezTo>
                    <a:pt x="10692" y="16513"/>
                    <a:pt x="10839" y="16385"/>
                    <a:pt x="10839" y="16225"/>
                  </a:cubicBezTo>
                  <a:lnTo>
                    <a:pt x="10839" y="15177"/>
                  </a:lnTo>
                  <a:cubicBezTo>
                    <a:pt x="10839" y="15017"/>
                    <a:pt x="10692" y="14889"/>
                    <a:pt x="10517" y="14889"/>
                  </a:cubicBezTo>
                  <a:close/>
                  <a:moveTo>
                    <a:pt x="10524" y="17190"/>
                  </a:moveTo>
                  <a:cubicBezTo>
                    <a:pt x="10348" y="17190"/>
                    <a:pt x="10202" y="17324"/>
                    <a:pt x="10202" y="17484"/>
                  </a:cubicBezTo>
                  <a:lnTo>
                    <a:pt x="10202" y="17945"/>
                  </a:lnTo>
                  <a:cubicBezTo>
                    <a:pt x="9102" y="18106"/>
                    <a:pt x="8358" y="19050"/>
                    <a:pt x="8534" y="20054"/>
                  </a:cubicBezTo>
                  <a:cubicBezTo>
                    <a:pt x="8691" y="20946"/>
                    <a:pt x="9533" y="21599"/>
                    <a:pt x="10524" y="21600"/>
                  </a:cubicBezTo>
                  <a:cubicBezTo>
                    <a:pt x="11638" y="21594"/>
                    <a:pt x="12535" y="20771"/>
                    <a:pt x="12533" y="19755"/>
                  </a:cubicBezTo>
                  <a:cubicBezTo>
                    <a:pt x="12529" y="18849"/>
                    <a:pt x="11806" y="18077"/>
                    <a:pt x="10826" y="17939"/>
                  </a:cubicBezTo>
                  <a:cubicBezTo>
                    <a:pt x="10826" y="17939"/>
                    <a:pt x="10839" y="17939"/>
                    <a:pt x="10839" y="17939"/>
                  </a:cubicBezTo>
                  <a:lnTo>
                    <a:pt x="10839" y="17484"/>
                  </a:lnTo>
                  <a:cubicBezTo>
                    <a:pt x="10839" y="17324"/>
                    <a:pt x="10699" y="17190"/>
                    <a:pt x="10524" y="17190"/>
                  </a:cubicBezTo>
                  <a:close/>
                  <a:moveTo>
                    <a:pt x="10530" y="18496"/>
                  </a:moveTo>
                  <a:cubicBezTo>
                    <a:pt x="11294" y="18497"/>
                    <a:pt x="11910" y="19063"/>
                    <a:pt x="11909" y="19761"/>
                  </a:cubicBezTo>
                  <a:cubicBezTo>
                    <a:pt x="11908" y="20456"/>
                    <a:pt x="11293" y="21024"/>
                    <a:pt x="10530" y="21025"/>
                  </a:cubicBezTo>
                  <a:cubicBezTo>
                    <a:pt x="9766" y="21024"/>
                    <a:pt x="9144" y="20458"/>
                    <a:pt x="9145" y="19761"/>
                  </a:cubicBezTo>
                  <a:cubicBezTo>
                    <a:pt x="9146" y="19065"/>
                    <a:pt x="9768" y="18497"/>
                    <a:pt x="10530" y="18496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FFFFFF"/>
              </a:solidFill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100"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76104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F0C068BE-FF4F-ECB1-6C06-9FC7068CA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565" y="500817"/>
            <a:ext cx="10765383" cy="707842"/>
          </a:xfrm>
        </p:spPr>
        <p:txBody>
          <a:bodyPr/>
          <a:lstStyle/>
          <a:p>
            <a:r>
              <a:rPr lang="en-US" sz="2400" b="1"/>
              <a:t>Mapa </a:t>
            </a:r>
            <a:r>
              <a:rPr lang="en-US" sz="2400" b="1" err="1"/>
              <a:t>estratégico</a:t>
            </a:r>
            <a:endParaRPr lang="en-GB" sz="24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82925D-5B90-34A9-BAF6-8AF8153C9E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E71DB5-5680-5541-BB1B-1B8E18C31C82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 Light" pitchFamily="2" charset="77"/>
                <a:ea typeface="+mn-ea"/>
                <a:cs typeface="Poppins Light" pitchFamily="2" charset="77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GB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 Light" pitchFamily="2" charset="77"/>
              <a:ea typeface="+mn-ea"/>
              <a:cs typeface="Poppins Light" pitchFamily="2" charset="77"/>
            </a:endParaRPr>
          </a:p>
        </p:txBody>
      </p:sp>
      <p:sp>
        <p:nvSpPr>
          <p:cNvPr id="12" name="Shape 2651">
            <a:extLst>
              <a:ext uri="{FF2B5EF4-FFF2-40B4-BE49-F238E27FC236}">
                <a16:creationId xmlns:a16="http://schemas.microsoft.com/office/drawing/2014/main" id="{8F478D8B-91AB-52D4-1E51-A1F288DBBAB0}"/>
              </a:ext>
            </a:extLst>
          </p:cNvPr>
          <p:cNvSpPr/>
          <p:nvPr/>
        </p:nvSpPr>
        <p:spPr>
          <a:xfrm>
            <a:off x="2117674" y="2819594"/>
            <a:ext cx="2828215" cy="671994"/>
          </a:xfrm>
          <a:prstGeom prst="snip1Rect">
            <a:avLst>
              <a:gd name="adj" fmla="val 0"/>
            </a:avLst>
          </a:prstGeom>
          <a:solidFill>
            <a:schemeClr val="accent3"/>
          </a:solidFill>
          <a:ln>
            <a:noFill/>
          </a:ln>
        </p:spPr>
        <p:txBody>
          <a:bodyPr lIns="121807" tIns="0" rIns="0" bIns="0" anchor="ctr"/>
          <a:lstStyle/>
          <a:p>
            <a:pPr marL="0" marR="0" lvl="0" indent="0" algn="ctr" defTabSz="914354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POSICIONAMIENTO</a:t>
            </a:r>
            <a:endParaRPr kumimoji="0" lang="en-US" sz="12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itchFamily="2" charset="77"/>
              <a:ea typeface="Century Gothic" charset="0"/>
              <a:cs typeface="Poppins" pitchFamily="2" charset="77"/>
              <a:sym typeface="Source Sans Pro"/>
            </a:endParaRPr>
          </a:p>
        </p:txBody>
      </p:sp>
      <p:sp>
        <p:nvSpPr>
          <p:cNvPr id="13" name="Shape 2649">
            <a:extLst>
              <a:ext uri="{FF2B5EF4-FFF2-40B4-BE49-F238E27FC236}">
                <a16:creationId xmlns:a16="http://schemas.microsoft.com/office/drawing/2014/main" id="{D3561C07-6520-4DCC-6461-D95930B83F44}"/>
              </a:ext>
            </a:extLst>
          </p:cNvPr>
          <p:cNvSpPr/>
          <p:nvPr/>
        </p:nvSpPr>
        <p:spPr>
          <a:xfrm>
            <a:off x="5034496" y="2831889"/>
            <a:ext cx="3558824" cy="659696"/>
          </a:xfrm>
          <a:prstGeom prst="snip1Rect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txBody>
          <a:bodyPr lIns="121807" tIns="0" rIns="0" bIns="0" anchor="ctr"/>
          <a:lstStyle/>
          <a:p>
            <a:pPr marL="0" marR="0" lvl="0" indent="0" algn="ctr" defTabSz="914354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itchFamily="2" charset="77"/>
                <a:ea typeface="Century Gothic" charset="0"/>
                <a:cs typeface="Poppins" pitchFamily="2" charset="77"/>
                <a:sym typeface="Source Sans Pro"/>
              </a:rPr>
              <a:t>RELEVANCIA</a:t>
            </a:r>
          </a:p>
        </p:txBody>
      </p:sp>
      <p:sp>
        <p:nvSpPr>
          <p:cNvPr id="14" name="Shape 2649">
            <a:extLst>
              <a:ext uri="{FF2B5EF4-FFF2-40B4-BE49-F238E27FC236}">
                <a16:creationId xmlns:a16="http://schemas.microsoft.com/office/drawing/2014/main" id="{0337A14A-8B11-46D0-F8F3-AAD90D6DF362}"/>
              </a:ext>
            </a:extLst>
          </p:cNvPr>
          <p:cNvSpPr/>
          <p:nvPr/>
        </p:nvSpPr>
        <p:spPr>
          <a:xfrm>
            <a:off x="8680339" y="2819594"/>
            <a:ext cx="2794916" cy="671991"/>
          </a:xfrm>
          <a:prstGeom prst="snip1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txBody>
          <a:bodyPr lIns="121807" tIns="0" rIns="0" bIns="0" anchor="ctr"/>
          <a:lstStyle/>
          <a:p>
            <a:pPr marL="0" marR="0" lvl="0" indent="0" algn="ctr" defTabSz="914354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itchFamily="2" charset="77"/>
                <a:ea typeface="Century Gothic" charset="0"/>
                <a:cs typeface="Poppins" pitchFamily="2" charset="77"/>
                <a:sym typeface="Source Sans Pro"/>
              </a:rPr>
              <a:t>ACCIÓN</a:t>
            </a:r>
          </a:p>
        </p:txBody>
      </p:sp>
      <p:sp>
        <p:nvSpPr>
          <p:cNvPr id="16" name="Freeform 137">
            <a:extLst>
              <a:ext uri="{FF2B5EF4-FFF2-40B4-BE49-F238E27FC236}">
                <a16:creationId xmlns:a16="http://schemas.microsoft.com/office/drawing/2014/main" id="{5BE0618D-0119-BB58-E513-BB84BBBC08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95074" y="2983355"/>
            <a:ext cx="317957" cy="328838"/>
          </a:xfrm>
          <a:custGeom>
            <a:avLst/>
            <a:gdLst>
              <a:gd name="connsiteX0" fmla="*/ 395725 w 607654"/>
              <a:gd name="connsiteY0" fmla="*/ 573087 h 609235"/>
              <a:gd name="connsiteX1" fmla="*/ 406044 w 607654"/>
              <a:gd name="connsiteY1" fmla="*/ 583311 h 609235"/>
              <a:gd name="connsiteX2" fmla="*/ 406044 w 607654"/>
              <a:gd name="connsiteY2" fmla="*/ 599011 h 609235"/>
              <a:gd name="connsiteX3" fmla="*/ 395725 w 607654"/>
              <a:gd name="connsiteY3" fmla="*/ 609235 h 609235"/>
              <a:gd name="connsiteX4" fmla="*/ 385762 w 607654"/>
              <a:gd name="connsiteY4" fmla="*/ 599011 h 609235"/>
              <a:gd name="connsiteX5" fmla="*/ 385762 w 607654"/>
              <a:gd name="connsiteY5" fmla="*/ 583311 h 609235"/>
              <a:gd name="connsiteX6" fmla="*/ 395725 w 607654"/>
              <a:gd name="connsiteY6" fmla="*/ 573087 h 609235"/>
              <a:gd name="connsiteX7" fmla="*/ 395725 w 607654"/>
              <a:gd name="connsiteY7" fmla="*/ 514350 h 609235"/>
              <a:gd name="connsiteX8" fmla="*/ 406044 w 607654"/>
              <a:gd name="connsiteY8" fmla="*/ 524583 h 609235"/>
              <a:gd name="connsiteX9" fmla="*/ 406044 w 607654"/>
              <a:gd name="connsiteY9" fmla="*/ 554552 h 609235"/>
              <a:gd name="connsiteX10" fmla="*/ 395725 w 607654"/>
              <a:gd name="connsiteY10" fmla="*/ 564785 h 609235"/>
              <a:gd name="connsiteX11" fmla="*/ 385762 w 607654"/>
              <a:gd name="connsiteY11" fmla="*/ 554552 h 609235"/>
              <a:gd name="connsiteX12" fmla="*/ 385762 w 607654"/>
              <a:gd name="connsiteY12" fmla="*/ 524583 h 609235"/>
              <a:gd name="connsiteX13" fmla="*/ 395725 w 607654"/>
              <a:gd name="connsiteY13" fmla="*/ 514350 h 609235"/>
              <a:gd name="connsiteX14" fmla="*/ 105019 w 607654"/>
              <a:gd name="connsiteY14" fmla="*/ 469206 h 609235"/>
              <a:gd name="connsiteX15" fmla="*/ 109781 w 607654"/>
              <a:gd name="connsiteY15" fmla="*/ 482671 h 609235"/>
              <a:gd name="connsiteX16" fmla="*/ 100257 w 607654"/>
              <a:gd name="connsiteY16" fmla="*/ 500388 h 609235"/>
              <a:gd name="connsiteX17" fmla="*/ 91098 w 607654"/>
              <a:gd name="connsiteY17" fmla="*/ 506058 h 609235"/>
              <a:gd name="connsiteX18" fmla="*/ 86702 w 607654"/>
              <a:gd name="connsiteY18" fmla="*/ 504995 h 609235"/>
              <a:gd name="connsiteX19" fmla="*/ 81940 w 607654"/>
              <a:gd name="connsiteY19" fmla="*/ 491530 h 609235"/>
              <a:gd name="connsiteX20" fmla="*/ 91098 w 607654"/>
              <a:gd name="connsiteY20" fmla="*/ 473458 h 609235"/>
              <a:gd name="connsiteX21" fmla="*/ 105019 w 607654"/>
              <a:gd name="connsiteY21" fmla="*/ 469206 h 609235"/>
              <a:gd name="connsiteX22" fmla="*/ 204622 w 607654"/>
              <a:gd name="connsiteY22" fmla="*/ 460022 h 609235"/>
              <a:gd name="connsiteX23" fmla="*/ 218810 w 607654"/>
              <a:gd name="connsiteY23" fmla="*/ 462845 h 609235"/>
              <a:gd name="connsiteX24" fmla="*/ 230088 w 607654"/>
              <a:gd name="connsiteY24" fmla="*/ 479425 h 609235"/>
              <a:gd name="connsiteX25" fmla="*/ 227177 w 607654"/>
              <a:gd name="connsiteY25" fmla="*/ 493183 h 609235"/>
              <a:gd name="connsiteX26" fmla="*/ 221357 w 607654"/>
              <a:gd name="connsiteY26" fmla="*/ 494947 h 609235"/>
              <a:gd name="connsiteX27" fmla="*/ 212989 w 607654"/>
              <a:gd name="connsiteY27" fmla="*/ 490361 h 609235"/>
              <a:gd name="connsiteX28" fmla="*/ 201711 w 607654"/>
              <a:gd name="connsiteY28" fmla="*/ 473781 h 609235"/>
              <a:gd name="connsiteX29" fmla="*/ 204622 w 607654"/>
              <a:gd name="connsiteY29" fmla="*/ 460022 h 609235"/>
              <a:gd name="connsiteX30" fmla="*/ 395725 w 607654"/>
              <a:gd name="connsiteY30" fmla="*/ 455612 h 609235"/>
              <a:gd name="connsiteX31" fmla="*/ 406044 w 607654"/>
              <a:gd name="connsiteY31" fmla="*/ 465845 h 609235"/>
              <a:gd name="connsiteX32" fmla="*/ 406044 w 607654"/>
              <a:gd name="connsiteY32" fmla="*/ 495814 h 609235"/>
              <a:gd name="connsiteX33" fmla="*/ 395725 w 607654"/>
              <a:gd name="connsiteY33" fmla="*/ 506047 h 609235"/>
              <a:gd name="connsiteX34" fmla="*/ 385762 w 607654"/>
              <a:gd name="connsiteY34" fmla="*/ 495814 h 609235"/>
              <a:gd name="connsiteX35" fmla="*/ 385762 w 607654"/>
              <a:gd name="connsiteY35" fmla="*/ 465845 h 609235"/>
              <a:gd name="connsiteX36" fmla="*/ 395725 w 607654"/>
              <a:gd name="connsiteY36" fmla="*/ 455612 h 609235"/>
              <a:gd name="connsiteX37" fmla="*/ 57766 w 607654"/>
              <a:gd name="connsiteY37" fmla="*/ 445341 h 609235"/>
              <a:gd name="connsiteX38" fmla="*/ 71946 w 607654"/>
              <a:gd name="connsiteY38" fmla="*/ 445341 h 609235"/>
              <a:gd name="connsiteX39" fmla="*/ 71946 w 607654"/>
              <a:gd name="connsiteY39" fmla="*/ 459946 h 609235"/>
              <a:gd name="connsiteX40" fmla="*/ 57766 w 607654"/>
              <a:gd name="connsiteY40" fmla="*/ 474551 h 609235"/>
              <a:gd name="connsiteX41" fmla="*/ 50676 w 607654"/>
              <a:gd name="connsiteY41" fmla="*/ 477472 h 609235"/>
              <a:gd name="connsiteX42" fmla="*/ 43586 w 607654"/>
              <a:gd name="connsiteY42" fmla="*/ 474551 h 609235"/>
              <a:gd name="connsiteX43" fmla="*/ 43586 w 607654"/>
              <a:gd name="connsiteY43" fmla="*/ 459946 h 609235"/>
              <a:gd name="connsiteX44" fmla="*/ 125686 w 607654"/>
              <a:gd name="connsiteY44" fmla="*/ 426402 h 609235"/>
              <a:gd name="connsiteX45" fmla="*/ 130431 w 607654"/>
              <a:gd name="connsiteY45" fmla="*/ 440191 h 609235"/>
              <a:gd name="connsiteX46" fmla="*/ 122767 w 607654"/>
              <a:gd name="connsiteY46" fmla="*/ 455794 h 609235"/>
              <a:gd name="connsiteX47" fmla="*/ 113643 w 607654"/>
              <a:gd name="connsiteY47" fmla="*/ 461599 h 609235"/>
              <a:gd name="connsiteX48" fmla="*/ 108899 w 607654"/>
              <a:gd name="connsiteY48" fmla="*/ 460511 h 609235"/>
              <a:gd name="connsiteX49" fmla="*/ 104155 w 607654"/>
              <a:gd name="connsiteY49" fmla="*/ 446722 h 609235"/>
              <a:gd name="connsiteX50" fmla="*/ 112183 w 607654"/>
              <a:gd name="connsiteY50" fmla="*/ 431119 h 609235"/>
              <a:gd name="connsiteX51" fmla="*/ 125686 w 607654"/>
              <a:gd name="connsiteY51" fmla="*/ 426402 h 609235"/>
              <a:gd name="connsiteX52" fmla="*/ 151250 w 607654"/>
              <a:gd name="connsiteY52" fmla="*/ 425450 h 609235"/>
              <a:gd name="connsiteX53" fmla="*/ 161569 w 607654"/>
              <a:gd name="connsiteY53" fmla="*/ 435872 h 609235"/>
              <a:gd name="connsiteX54" fmla="*/ 161569 w 607654"/>
              <a:gd name="connsiteY54" fmla="*/ 597590 h 609235"/>
              <a:gd name="connsiteX55" fmla="*/ 151250 w 607654"/>
              <a:gd name="connsiteY55" fmla="*/ 607653 h 609235"/>
              <a:gd name="connsiteX56" fmla="*/ 141287 w 607654"/>
              <a:gd name="connsiteY56" fmla="*/ 597590 h 609235"/>
              <a:gd name="connsiteX57" fmla="*/ 141287 w 607654"/>
              <a:gd name="connsiteY57" fmla="*/ 435872 h 609235"/>
              <a:gd name="connsiteX58" fmla="*/ 151250 w 607654"/>
              <a:gd name="connsiteY58" fmla="*/ 425450 h 609235"/>
              <a:gd name="connsiteX59" fmla="*/ 177271 w 607654"/>
              <a:gd name="connsiteY59" fmla="*/ 417512 h 609235"/>
              <a:gd name="connsiteX60" fmla="*/ 191459 w 607654"/>
              <a:gd name="connsiteY60" fmla="*/ 420334 h 609235"/>
              <a:gd name="connsiteX61" fmla="*/ 203101 w 607654"/>
              <a:gd name="connsiteY61" fmla="*/ 436562 h 609235"/>
              <a:gd name="connsiteX62" fmla="*/ 199827 w 607654"/>
              <a:gd name="connsiteY62" fmla="*/ 450673 h 609235"/>
              <a:gd name="connsiteX63" fmla="*/ 194370 w 607654"/>
              <a:gd name="connsiteY63" fmla="*/ 452084 h 609235"/>
              <a:gd name="connsiteX64" fmla="*/ 186002 w 607654"/>
              <a:gd name="connsiteY64" fmla="*/ 447851 h 609235"/>
              <a:gd name="connsiteX65" fmla="*/ 174361 w 607654"/>
              <a:gd name="connsiteY65" fmla="*/ 431270 h 609235"/>
              <a:gd name="connsiteX66" fmla="*/ 177271 w 607654"/>
              <a:gd name="connsiteY66" fmla="*/ 417512 h 609235"/>
              <a:gd name="connsiteX67" fmla="*/ 264350 w 607654"/>
              <a:gd name="connsiteY67" fmla="*/ 414948 h 609235"/>
              <a:gd name="connsiteX68" fmla="*/ 267949 w 607654"/>
              <a:gd name="connsiteY68" fmla="*/ 416414 h 609235"/>
              <a:gd name="connsiteX69" fmla="*/ 273706 w 607654"/>
              <a:gd name="connsiteY69" fmla="*/ 429602 h 609235"/>
              <a:gd name="connsiteX70" fmla="*/ 264350 w 607654"/>
              <a:gd name="connsiteY70" fmla="*/ 436196 h 609235"/>
              <a:gd name="connsiteX71" fmla="*/ 260392 w 607654"/>
              <a:gd name="connsiteY71" fmla="*/ 435463 h 609235"/>
              <a:gd name="connsiteX72" fmla="*/ 256794 w 607654"/>
              <a:gd name="connsiteY72" fmla="*/ 433998 h 609235"/>
              <a:gd name="connsiteX73" fmla="*/ 251036 w 607654"/>
              <a:gd name="connsiteY73" fmla="*/ 420810 h 609235"/>
              <a:gd name="connsiteX74" fmla="*/ 264350 w 607654"/>
              <a:gd name="connsiteY74" fmla="*/ 414948 h 609235"/>
              <a:gd name="connsiteX75" fmla="*/ 92691 w 607654"/>
              <a:gd name="connsiteY75" fmla="*/ 408829 h 609235"/>
              <a:gd name="connsiteX76" fmla="*/ 106871 w 607654"/>
              <a:gd name="connsiteY76" fmla="*/ 408829 h 609235"/>
              <a:gd name="connsiteX77" fmla="*/ 106871 w 607654"/>
              <a:gd name="connsiteY77" fmla="*/ 423434 h 609235"/>
              <a:gd name="connsiteX78" fmla="*/ 92691 w 607654"/>
              <a:gd name="connsiteY78" fmla="*/ 438039 h 609235"/>
              <a:gd name="connsiteX79" fmla="*/ 85601 w 607654"/>
              <a:gd name="connsiteY79" fmla="*/ 440960 h 609235"/>
              <a:gd name="connsiteX80" fmla="*/ 78512 w 607654"/>
              <a:gd name="connsiteY80" fmla="*/ 438039 h 609235"/>
              <a:gd name="connsiteX81" fmla="*/ 78512 w 607654"/>
              <a:gd name="connsiteY81" fmla="*/ 423434 h 609235"/>
              <a:gd name="connsiteX82" fmla="*/ 36270 w 607654"/>
              <a:gd name="connsiteY82" fmla="*/ 399883 h 609235"/>
              <a:gd name="connsiteX83" fmla="*/ 48984 w 607654"/>
              <a:gd name="connsiteY83" fmla="*/ 406630 h 609235"/>
              <a:gd name="connsiteX84" fmla="*/ 42082 w 607654"/>
              <a:gd name="connsiteY84" fmla="*/ 419058 h 609235"/>
              <a:gd name="connsiteX85" fmla="*/ 22103 w 607654"/>
              <a:gd name="connsiteY85" fmla="*/ 424740 h 609235"/>
              <a:gd name="connsiteX86" fmla="*/ 19561 w 607654"/>
              <a:gd name="connsiteY86" fmla="*/ 425095 h 609235"/>
              <a:gd name="connsiteX87" fmla="*/ 9390 w 607654"/>
              <a:gd name="connsiteY87" fmla="*/ 417638 h 609235"/>
              <a:gd name="connsiteX88" fmla="*/ 16655 w 607654"/>
              <a:gd name="connsiteY88" fmla="*/ 405209 h 609235"/>
              <a:gd name="connsiteX89" fmla="*/ 395725 w 607654"/>
              <a:gd name="connsiteY89" fmla="*/ 396875 h 609235"/>
              <a:gd name="connsiteX90" fmla="*/ 406044 w 607654"/>
              <a:gd name="connsiteY90" fmla="*/ 407108 h 609235"/>
              <a:gd name="connsiteX91" fmla="*/ 406044 w 607654"/>
              <a:gd name="connsiteY91" fmla="*/ 437077 h 609235"/>
              <a:gd name="connsiteX92" fmla="*/ 395725 w 607654"/>
              <a:gd name="connsiteY92" fmla="*/ 447310 h 609235"/>
              <a:gd name="connsiteX93" fmla="*/ 385762 w 607654"/>
              <a:gd name="connsiteY93" fmla="*/ 437077 h 609235"/>
              <a:gd name="connsiteX94" fmla="*/ 385762 w 607654"/>
              <a:gd name="connsiteY94" fmla="*/ 407108 h 609235"/>
              <a:gd name="connsiteX95" fmla="*/ 395725 w 607654"/>
              <a:gd name="connsiteY95" fmla="*/ 396875 h 609235"/>
              <a:gd name="connsiteX96" fmla="*/ 217232 w 607654"/>
              <a:gd name="connsiteY96" fmla="*/ 395881 h 609235"/>
              <a:gd name="connsiteX97" fmla="*/ 236120 w 607654"/>
              <a:gd name="connsiteY97" fmla="*/ 403512 h 609235"/>
              <a:gd name="connsiteX98" fmla="*/ 241932 w 607654"/>
              <a:gd name="connsiteY98" fmla="*/ 416958 h 609235"/>
              <a:gd name="connsiteX99" fmla="*/ 232488 w 607654"/>
              <a:gd name="connsiteY99" fmla="*/ 423499 h 609235"/>
              <a:gd name="connsiteX100" fmla="*/ 228856 w 607654"/>
              <a:gd name="connsiteY100" fmla="*/ 422772 h 609235"/>
              <a:gd name="connsiteX101" fmla="*/ 209604 w 607654"/>
              <a:gd name="connsiteY101" fmla="*/ 415141 h 609235"/>
              <a:gd name="connsiteX102" fmla="*/ 203792 w 607654"/>
              <a:gd name="connsiteY102" fmla="*/ 401695 h 609235"/>
              <a:gd name="connsiteX103" fmla="*/ 217232 w 607654"/>
              <a:gd name="connsiteY103" fmla="*/ 395881 h 609235"/>
              <a:gd name="connsiteX104" fmla="*/ 85725 w 607654"/>
              <a:gd name="connsiteY104" fmla="*/ 385595 h 609235"/>
              <a:gd name="connsiteX105" fmla="*/ 98180 w 607654"/>
              <a:gd name="connsiteY105" fmla="*/ 392697 h 609235"/>
              <a:gd name="connsiteX106" fmla="*/ 91220 w 607654"/>
              <a:gd name="connsiteY106" fmla="*/ 405126 h 609235"/>
              <a:gd name="connsiteX107" fmla="*/ 71437 w 607654"/>
              <a:gd name="connsiteY107" fmla="*/ 410452 h 609235"/>
              <a:gd name="connsiteX108" fmla="*/ 68506 w 607654"/>
              <a:gd name="connsiteY108" fmla="*/ 410807 h 609235"/>
              <a:gd name="connsiteX109" fmla="*/ 58615 w 607654"/>
              <a:gd name="connsiteY109" fmla="*/ 403705 h 609235"/>
              <a:gd name="connsiteX110" fmla="*/ 65576 w 607654"/>
              <a:gd name="connsiteY110" fmla="*/ 391277 h 609235"/>
              <a:gd name="connsiteX111" fmla="*/ 222953 w 607654"/>
              <a:gd name="connsiteY111" fmla="*/ 365125 h 609235"/>
              <a:gd name="connsiteX112" fmla="*/ 243407 w 607654"/>
              <a:gd name="connsiteY112" fmla="*/ 365125 h 609235"/>
              <a:gd name="connsiteX113" fmla="*/ 253635 w 607654"/>
              <a:gd name="connsiteY113" fmla="*/ 375263 h 609235"/>
              <a:gd name="connsiteX114" fmla="*/ 243407 w 607654"/>
              <a:gd name="connsiteY114" fmla="*/ 385400 h 609235"/>
              <a:gd name="connsiteX115" fmla="*/ 222953 w 607654"/>
              <a:gd name="connsiteY115" fmla="*/ 385400 h 609235"/>
              <a:gd name="connsiteX116" fmla="*/ 212725 w 607654"/>
              <a:gd name="connsiteY116" fmla="*/ 375263 h 609235"/>
              <a:gd name="connsiteX117" fmla="*/ 222953 w 607654"/>
              <a:gd name="connsiteY117" fmla="*/ 365125 h 609235"/>
              <a:gd name="connsiteX118" fmla="*/ 143960 w 607654"/>
              <a:gd name="connsiteY118" fmla="*/ 356801 h 609235"/>
              <a:gd name="connsiteX119" fmla="*/ 143960 w 607654"/>
              <a:gd name="connsiteY119" fmla="*/ 360407 h 609235"/>
              <a:gd name="connsiteX120" fmla="*/ 139668 w 607654"/>
              <a:gd name="connsiteY120" fmla="*/ 369059 h 609235"/>
              <a:gd name="connsiteX121" fmla="*/ 136807 w 607654"/>
              <a:gd name="connsiteY121" fmla="*/ 371222 h 609235"/>
              <a:gd name="connsiteX122" fmla="*/ 140384 w 607654"/>
              <a:gd name="connsiteY122" fmla="*/ 372303 h 609235"/>
              <a:gd name="connsiteX123" fmla="*/ 146822 w 607654"/>
              <a:gd name="connsiteY123" fmla="*/ 379153 h 609235"/>
              <a:gd name="connsiteX124" fmla="*/ 147895 w 607654"/>
              <a:gd name="connsiteY124" fmla="*/ 382398 h 609235"/>
              <a:gd name="connsiteX125" fmla="*/ 150041 w 607654"/>
              <a:gd name="connsiteY125" fmla="*/ 379514 h 609235"/>
              <a:gd name="connsiteX126" fmla="*/ 158624 w 607654"/>
              <a:gd name="connsiteY126" fmla="*/ 375188 h 609235"/>
              <a:gd name="connsiteX127" fmla="*/ 162201 w 607654"/>
              <a:gd name="connsiteY127" fmla="*/ 375188 h 609235"/>
              <a:gd name="connsiteX128" fmla="*/ 160055 w 607654"/>
              <a:gd name="connsiteY128" fmla="*/ 372303 h 609235"/>
              <a:gd name="connsiteX129" fmla="*/ 158624 w 607654"/>
              <a:gd name="connsiteY129" fmla="*/ 362930 h 609235"/>
              <a:gd name="connsiteX130" fmla="*/ 159697 w 607654"/>
              <a:gd name="connsiteY130" fmla="*/ 359325 h 609235"/>
              <a:gd name="connsiteX131" fmla="*/ 156121 w 607654"/>
              <a:gd name="connsiteY131" fmla="*/ 360407 h 609235"/>
              <a:gd name="connsiteX132" fmla="*/ 146822 w 607654"/>
              <a:gd name="connsiteY132" fmla="*/ 358965 h 609235"/>
              <a:gd name="connsiteX133" fmla="*/ 60938 w 607654"/>
              <a:gd name="connsiteY133" fmla="*/ 354012 h 609235"/>
              <a:gd name="connsiteX134" fmla="*/ 81575 w 607654"/>
              <a:gd name="connsiteY134" fmla="*/ 354012 h 609235"/>
              <a:gd name="connsiteX135" fmla="*/ 91713 w 607654"/>
              <a:gd name="connsiteY135" fmla="*/ 364150 h 609235"/>
              <a:gd name="connsiteX136" fmla="*/ 81575 w 607654"/>
              <a:gd name="connsiteY136" fmla="*/ 374288 h 609235"/>
              <a:gd name="connsiteX137" fmla="*/ 60938 w 607654"/>
              <a:gd name="connsiteY137" fmla="*/ 374288 h 609235"/>
              <a:gd name="connsiteX138" fmla="*/ 50800 w 607654"/>
              <a:gd name="connsiteY138" fmla="*/ 364150 h 609235"/>
              <a:gd name="connsiteX139" fmla="*/ 60938 w 607654"/>
              <a:gd name="connsiteY139" fmla="*/ 354012 h 609235"/>
              <a:gd name="connsiteX140" fmla="*/ 10138 w 607654"/>
              <a:gd name="connsiteY140" fmla="*/ 354012 h 609235"/>
              <a:gd name="connsiteX141" fmla="*/ 30775 w 607654"/>
              <a:gd name="connsiteY141" fmla="*/ 354012 h 609235"/>
              <a:gd name="connsiteX142" fmla="*/ 40913 w 607654"/>
              <a:gd name="connsiteY142" fmla="*/ 364150 h 609235"/>
              <a:gd name="connsiteX143" fmla="*/ 30775 w 607654"/>
              <a:gd name="connsiteY143" fmla="*/ 374288 h 609235"/>
              <a:gd name="connsiteX144" fmla="*/ 10138 w 607654"/>
              <a:gd name="connsiteY144" fmla="*/ 374288 h 609235"/>
              <a:gd name="connsiteX145" fmla="*/ 0 w 607654"/>
              <a:gd name="connsiteY145" fmla="*/ 364150 h 609235"/>
              <a:gd name="connsiteX146" fmla="*/ 10138 w 607654"/>
              <a:gd name="connsiteY146" fmla="*/ 354012 h 609235"/>
              <a:gd name="connsiteX147" fmla="*/ 395725 w 607654"/>
              <a:gd name="connsiteY147" fmla="*/ 338137 h 609235"/>
              <a:gd name="connsiteX148" fmla="*/ 406044 w 607654"/>
              <a:gd name="connsiteY148" fmla="*/ 348370 h 609235"/>
              <a:gd name="connsiteX149" fmla="*/ 406044 w 607654"/>
              <a:gd name="connsiteY149" fmla="*/ 378339 h 609235"/>
              <a:gd name="connsiteX150" fmla="*/ 395725 w 607654"/>
              <a:gd name="connsiteY150" fmla="*/ 388572 h 609235"/>
              <a:gd name="connsiteX151" fmla="*/ 385762 w 607654"/>
              <a:gd name="connsiteY151" fmla="*/ 378339 h 609235"/>
              <a:gd name="connsiteX152" fmla="*/ 385762 w 607654"/>
              <a:gd name="connsiteY152" fmla="*/ 348370 h 609235"/>
              <a:gd name="connsiteX153" fmla="*/ 395725 w 607654"/>
              <a:gd name="connsiteY153" fmla="*/ 338137 h 609235"/>
              <a:gd name="connsiteX154" fmla="*/ 128939 w 607654"/>
              <a:gd name="connsiteY154" fmla="*/ 327240 h 609235"/>
              <a:gd name="connsiteX155" fmla="*/ 139668 w 607654"/>
              <a:gd name="connsiteY155" fmla="*/ 328321 h 609235"/>
              <a:gd name="connsiteX156" fmla="*/ 154690 w 607654"/>
              <a:gd name="connsiteY156" fmla="*/ 339497 h 609235"/>
              <a:gd name="connsiteX157" fmla="*/ 172573 w 607654"/>
              <a:gd name="connsiteY157" fmla="*/ 333368 h 609235"/>
              <a:gd name="connsiteX158" fmla="*/ 182945 w 607654"/>
              <a:gd name="connsiteY158" fmla="*/ 335892 h 609235"/>
              <a:gd name="connsiteX159" fmla="*/ 185449 w 607654"/>
              <a:gd name="connsiteY159" fmla="*/ 346347 h 609235"/>
              <a:gd name="connsiteX160" fmla="*/ 179369 w 607654"/>
              <a:gd name="connsiteY160" fmla="*/ 364372 h 609235"/>
              <a:gd name="connsiteX161" fmla="*/ 190814 w 607654"/>
              <a:gd name="connsiteY161" fmla="*/ 379874 h 609235"/>
              <a:gd name="connsiteX162" fmla="*/ 191529 w 607654"/>
              <a:gd name="connsiteY162" fmla="*/ 390329 h 609235"/>
              <a:gd name="connsiteX163" fmla="*/ 182588 w 607654"/>
              <a:gd name="connsiteY163" fmla="*/ 395737 h 609235"/>
              <a:gd name="connsiteX164" fmla="*/ 163632 w 607654"/>
              <a:gd name="connsiteY164" fmla="*/ 395737 h 609235"/>
              <a:gd name="connsiteX165" fmla="*/ 152544 w 607654"/>
              <a:gd name="connsiteY165" fmla="*/ 411238 h 609235"/>
              <a:gd name="connsiteX166" fmla="*/ 144318 w 607654"/>
              <a:gd name="connsiteY166" fmla="*/ 415565 h 609235"/>
              <a:gd name="connsiteX167" fmla="*/ 142530 w 607654"/>
              <a:gd name="connsiteY167" fmla="*/ 415204 h 609235"/>
              <a:gd name="connsiteX168" fmla="*/ 134661 w 607654"/>
              <a:gd name="connsiteY168" fmla="*/ 408354 h 609235"/>
              <a:gd name="connsiteX169" fmla="*/ 128939 w 607654"/>
              <a:gd name="connsiteY169" fmla="*/ 389968 h 609235"/>
              <a:gd name="connsiteX170" fmla="*/ 111056 w 607654"/>
              <a:gd name="connsiteY170" fmla="*/ 384561 h 609235"/>
              <a:gd name="connsiteX171" fmla="*/ 103902 w 607654"/>
              <a:gd name="connsiteY171" fmla="*/ 376269 h 609235"/>
              <a:gd name="connsiteX172" fmla="*/ 108194 w 607654"/>
              <a:gd name="connsiteY172" fmla="*/ 366535 h 609235"/>
              <a:gd name="connsiteX173" fmla="*/ 123574 w 607654"/>
              <a:gd name="connsiteY173" fmla="*/ 355359 h 609235"/>
              <a:gd name="connsiteX174" fmla="*/ 123574 w 607654"/>
              <a:gd name="connsiteY174" fmla="*/ 336613 h 609235"/>
              <a:gd name="connsiteX175" fmla="*/ 128939 w 607654"/>
              <a:gd name="connsiteY175" fmla="*/ 327240 h 609235"/>
              <a:gd name="connsiteX176" fmla="*/ 71315 w 607654"/>
              <a:gd name="connsiteY176" fmla="*/ 324417 h 609235"/>
              <a:gd name="connsiteX177" fmla="*/ 90365 w 607654"/>
              <a:gd name="connsiteY177" fmla="*/ 332676 h 609235"/>
              <a:gd name="connsiteX178" fmla="*/ 95861 w 607654"/>
              <a:gd name="connsiteY178" fmla="*/ 345962 h 609235"/>
              <a:gd name="connsiteX179" fmla="*/ 86336 w 607654"/>
              <a:gd name="connsiteY179" fmla="*/ 352066 h 609235"/>
              <a:gd name="connsiteX180" fmla="*/ 82306 w 607654"/>
              <a:gd name="connsiteY180" fmla="*/ 351348 h 609235"/>
              <a:gd name="connsiteX181" fmla="*/ 63255 w 607654"/>
              <a:gd name="connsiteY181" fmla="*/ 343089 h 609235"/>
              <a:gd name="connsiteX182" fmla="*/ 57760 w 607654"/>
              <a:gd name="connsiteY182" fmla="*/ 329803 h 609235"/>
              <a:gd name="connsiteX183" fmla="*/ 71315 w 607654"/>
              <a:gd name="connsiteY183" fmla="*/ 324417 h 609235"/>
              <a:gd name="connsiteX184" fmla="*/ 212508 w 607654"/>
              <a:gd name="connsiteY184" fmla="*/ 314826 h 609235"/>
              <a:gd name="connsiteX185" fmla="*/ 226579 w 607654"/>
              <a:gd name="connsiteY185" fmla="*/ 316665 h 609235"/>
              <a:gd name="connsiteX186" fmla="*/ 224414 w 607654"/>
              <a:gd name="connsiteY186" fmla="*/ 331370 h 609235"/>
              <a:gd name="connsiteX187" fmla="*/ 208179 w 607654"/>
              <a:gd name="connsiteY187" fmla="*/ 343869 h 609235"/>
              <a:gd name="connsiteX188" fmla="*/ 202045 w 607654"/>
              <a:gd name="connsiteY188" fmla="*/ 345707 h 609235"/>
              <a:gd name="connsiteX189" fmla="*/ 194108 w 607654"/>
              <a:gd name="connsiteY189" fmla="*/ 341664 h 609235"/>
              <a:gd name="connsiteX190" fmla="*/ 195912 w 607654"/>
              <a:gd name="connsiteY190" fmla="*/ 327326 h 609235"/>
              <a:gd name="connsiteX191" fmla="*/ 23920 w 607654"/>
              <a:gd name="connsiteY191" fmla="*/ 305051 h 609235"/>
              <a:gd name="connsiteX192" fmla="*/ 42808 w 607654"/>
              <a:gd name="connsiteY192" fmla="*/ 313144 h 609235"/>
              <a:gd name="connsiteX193" fmla="*/ 47894 w 607654"/>
              <a:gd name="connsiteY193" fmla="*/ 326754 h 609235"/>
              <a:gd name="connsiteX194" fmla="*/ 38450 w 607654"/>
              <a:gd name="connsiteY194" fmla="*/ 333007 h 609235"/>
              <a:gd name="connsiteX195" fmla="*/ 34454 w 607654"/>
              <a:gd name="connsiteY195" fmla="*/ 332272 h 609235"/>
              <a:gd name="connsiteX196" fmla="*/ 15928 w 607654"/>
              <a:gd name="connsiteY196" fmla="*/ 324179 h 609235"/>
              <a:gd name="connsiteX197" fmla="*/ 10480 w 607654"/>
              <a:gd name="connsiteY197" fmla="*/ 310569 h 609235"/>
              <a:gd name="connsiteX198" fmla="*/ 23920 w 607654"/>
              <a:gd name="connsiteY198" fmla="*/ 305051 h 609235"/>
              <a:gd name="connsiteX199" fmla="*/ 76184 w 607654"/>
              <a:gd name="connsiteY199" fmla="*/ 294176 h 609235"/>
              <a:gd name="connsiteX200" fmla="*/ 90789 w 607654"/>
              <a:gd name="connsiteY200" fmla="*/ 295641 h 609235"/>
              <a:gd name="connsiteX201" fmla="*/ 103934 w 607654"/>
              <a:gd name="connsiteY201" fmla="*/ 311028 h 609235"/>
              <a:gd name="connsiteX202" fmla="*/ 102838 w 607654"/>
              <a:gd name="connsiteY202" fmla="*/ 325681 h 609235"/>
              <a:gd name="connsiteX203" fmla="*/ 96266 w 607654"/>
              <a:gd name="connsiteY203" fmla="*/ 328246 h 609235"/>
              <a:gd name="connsiteX204" fmla="*/ 88233 w 607654"/>
              <a:gd name="connsiteY204" fmla="*/ 324216 h 609235"/>
              <a:gd name="connsiteX205" fmla="*/ 75088 w 607654"/>
              <a:gd name="connsiteY205" fmla="*/ 308463 h 609235"/>
              <a:gd name="connsiteX206" fmla="*/ 76184 w 607654"/>
              <a:gd name="connsiteY206" fmla="*/ 294176 h 609235"/>
              <a:gd name="connsiteX207" fmla="*/ 395725 w 607654"/>
              <a:gd name="connsiteY207" fmla="*/ 293687 h 609235"/>
              <a:gd name="connsiteX208" fmla="*/ 406044 w 607654"/>
              <a:gd name="connsiteY208" fmla="*/ 303918 h 609235"/>
              <a:gd name="connsiteX209" fmla="*/ 406044 w 607654"/>
              <a:gd name="connsiteY209" fmla="*/ 318382 h 609235"/>
              <a:gd name="connsiteX210" fmla="*/ 395725 w 607654"/>
              <a:gd name="connsiteY210" fmla="*/ 328259 h 609235"/>
              <a:gd name="connsiteX211" fmla="*/ 385762 w 607654"/>
              <a:gd name="connsiteY211" fmla="*/ 318382 h 609235"/>
              <a:gd name="connsiteX212" fmla="*/ 385762 w 607654"/>
              <a:gd name="connsiteY212" fmla="*/ 303918 h 609235"/>
              <a:gd name="connsiteX213" fmla="*/ 395725 w 607654"/>
              <a:gd name="connsiteY213" fmla="*/ 293687 h 609235"/>
              <a:gd name="connsiteX214" fmla="*/ 243325 w 607654"/>
              <a:gd name="connsiteY214" fmla="*/ 293687 h 609235"/>
              <a:gd name="connsiteX215" fmla="*/ 243681 w 607654"/>
              <a:gd name="connsiteY215" fmla="*/ 293687 h 609235"/>
              <a:gd name="connsiteX216" fmla="*/ 253644 w 607654"/>
              <a:gd name="connsiteY216" fmla="*/ 304187 h 609235"/>
              <a:gd name="connsiteX217" fmla="*/ 243681 w 607654"/>
              <a:gd name="connsiteY217" fmla="*/ 313963 h 609235"/>
              <a:gd name="connsiteX218" fmla="*/ 233362 w 607654"/>
              <a:gd name="connsiteY218" fmla="*/ 304187 h 609235"/>
              <a:gd name="connsiteX219" fmla="*/ 243325 w 607654"/>
              <a:gd name="connsiteY219" fmla="*/ 293687 h 609235"/>
              <a:gd name="connsiteX220" fmla="*/ 422237 w 607654"/>
              <a:gd name="connsiteY220" fmla="*/ 287549 h 609235"/>
              <a:gd name="connsiteX221" fmla="*/ 435523 w 607654"/>
              <a:gd name="connsiteY221" fmla="*/ 294025 h 609235"/>
              <a:gd name="connsiteX222" fmla="*/ 472508 w 607654"/>
              <a:gd name="connsiteY222" fmla="*/ 398719 h 609235"/>
              <a:gd name="connsiteX223" fmla="*/ 466044 w 607654"/>
              <a:gd name="connsiteY223" fmla="*/ 411671 h 609235"/>
              <a:gd name="connsiteX224" fmla="*/ 462813 w 607654"/>
              <a:gd name="connsiteY224" fmla="*/ 412390 h 609235"/>
              <a:gd name="connsiteX225" fmla="*/ 453477 w 607654"/>
              <a:gd name="connsiteY225" fmla="*/ 405555 h 609235"/>
              <a:gd name="connsiteX226" fmla="*/ 416133 w 607654"/>
              <a:gd name="connsiteY226" fmla="*/ 300501 h 609235"/>
              <a:gd name="connsiteX227" fmla="*/ 422237 w 607654"/>
              <a:gd name="connsiteY227" fmla="*/ 287549 h 609235"/>
              <a:gd name="connsiteX228" fmla="*/ 362043 w 607654"/>
              <a:gd name="connsiteY228" fmla="*/ 286316 h 609235"/>
              <a:gd name="connsiteX229" fmla="*/ 367391 w 607654"/>
              <a:gd name="connsiteY229" fmla="*/ 299595 h 609235"/>
              <a:gd name="connsiteX230" fmla="*/ 323536 w 607654"/>
              <a:gd name="connsiteY230" fmla="*/ 401527 h 609235"/>
              <a:gd name="connsiteX231" fmla="*/ 314265 w 607654"/>
              <a:gd name="connsiteY231" fmla="*/ 407628 h 609235"/>
              <a:gd name="connsiteX232" fmla="*/ 310343 w 607654"/>
              <a:gd name="connsiteY232" fmla="*/ 406551 h 609235"/>
              <a:gd name="connsiteX233" fmla="*/ 304995 w 607654"/>
              <a:gd name="connsiteY233" fmla="*/ 393272 h 609235"/>
              <a:gd name="connsiteX234" fmla="*/ 348851 w 607654"/>
              <a:gd name="connsiteY234" fmla="*/ 291340 h 609235"/>
              <a:gd name="connsiteX235" fmla="*/ 362043 w 607654"/>
              <a:gd name="connsiteY235" fmla="*/ 286316 h 609235"/>
              <a:gd name="connsiteX236" fmla="*/ 196145 w 607654"/>
              <a:gd name="connsiteY236" fmla="*/ 277140 h 609235"/>
              <a:gd name="connsiteX237" fmla="*/ 200378 w 607654"/>
              <a:gd name="connsiteY237" fmla="*/ 290727 h 609235"/>
              <a:gd name="connsiteX238" fmla="*/ 191558 w 607654"/>
              <a:gd name="connsiteY238" fmla="*/ 308247 h 609235"/>
              <a:gd name="connsiteX239" fmla="*/ 182739 w 607654"/>
              <a:gd name="connsiteY239" fmla="*/ 313968 h 609235"/>
              <a:gd name="connsiteX240" fmla="*/ 178506 w 607654"/>
              <a:gd name="connsiteY240" fmla="*/ 312895 h 609235"/>
              <a:gd name="connsiteX241" fmla="*/ 173920 w 607654"/>
              <a:gd name="connsiteY241" fmla="*/ 299666 h 609235"/>
              <a:gd name="connsiteX242" fmla="*/ 182739 w 607654"/>
              <a:gd name="connsiteY242" fmla="*/ 281431 h 609235"/>
              <a:gd name="connsiteX243" fmla="*/ 196145 w 607654"/>
              <a:gd name="connsiteY243" fmla="*/ 277140 h 609235"/>
              <a:gd name="connsiteX244" fmla="*/ 111506 w 607654"/>
              <a:gd name="connsiteY244" fmla="*/ 271323 h 609235"/>
              <a:gd name="connsiteX245" fmla="*/ 124166 w 607654"/>
              <a:gd name="connsiteY245" fmla="*/ 278565 h 609235"/>
              <a:gd name="connsiteX246" fmla="*/ 129954 w 607654"/>
              <a:gd name="connsiteY246" fmla="*/ 298116 h 609235"/>
              <a:gd name="connsiteX247" fmla="*/ 122719 w 607654"/>
              <a:gd name="connsiteY247" fmla="*/ 310426 h 609235"/>
              <a:gd name="connsiteX248" fmla="*/ 119826 w 607654"/>
              <a:gd name="connsiteY248" fmla="*/ 310788 h 609235"/>
              <a:gd name="connsiteX249" fmla="*/ 110060 w 607654"/>
              <a:gd name="connsiteY249" fmla="*/ 303909 h 609235"/>
              <a:gd name="connsiteX250" fmla="*/ 104634 w 607654"/>
              <a:gd name="connsiteY250" fmla="*/ 283996 h 609235"/>
              <a:gd name="connsiteX251" fmla="*/ 111506 w 607654"/>
              <a:gd name="connsiteY251" fmla="*/ 271323 h 609235"/>
              <a:gd name="connsiteX252" fmla="*/ 322747 w 607654"/>
              <a:gd name="connsiteY252" fmla="*/ 270659 h 609235"/>
              <a:gd name="connsiteX253" fmla="*/ 337028 w 607654"/>
              <a:gd name="connsiteY253" fmla="*/ 270659 h 609235"/>
              <a:gd name="connsiteX254" fmla="*/ 337028 w 607654"/>
              <a:gd name="connsiteY254" fmla="*/ 285056 h 609235"/>
              <a:gd name="connsiteX255" fmla="*/ 270621 w 607654"/>
              <a:gd name="connsiteY255" fmla="*/ 352001 h 609235"/>
              <a:gd name="connsiteX256" fmla="*/ 263480 w 607654"/>
              <a:gd name="connsiteY256" fmla="*/ 355240 h 609235"/>
              <a:gd name="connsiteX257" fmla="*/ 256339 w 607654"/>
              <a:gd name="connsiteY257" fmla="*/ 352001 h 609235"/>
              <a:gd name="connsiteX258" fmla="*/ 256339 w 607654"/>
              <a:gd name="connsiteY258" fmla="*/ 337964 h 609235"/>
              <a:gd name="connsiteX259" fmla="*/ 453211 w 607654"/>
              <a:gd name="connsiteY259" fmla="*/ 270643 h 609235"/>
              <a:gd name="connsiteX260" fmla="*/ 467572 w 607654"/>
              <a:gd name="connsiteY260" fmla="*/ 270643 h 609235"/>
              <a:gd name="connsiteX261" fmla="*/ 546554 w 607654"/>
              <a:gd name="connsiteY261" fmla="*/ 349147 h 609235"/>
              <a:gd name="connsiteX262" fmla="*/ 546554 w 607654"/>
              <a:gd name="connsiteY262" fmla="*/ 363486 h 609235"/>
              <a:gd name="connsiteX263" fmla="*/ 539374 w 607654"/>
              <a:gd name="connsiteY263" fmla="*/ 366354 h 609235"/>
              <a:gd name="connsiteX264" fmla="*/ 532194 w 607654"/>
              <a:gd name="connsiteY264" fmla="*/ 363486 h 609235"/>
              <a:gd name="connsiteX265" fmla="*/ 453211 w 607654"/>
              <a:gd name="connsiteY265" fmla="*/ 284982 h 609235"/>
              <a:gd name="connsiteX266" fmla="*/ 453211 w 607654"/>
              <a:gd name="connsiteY266" fmla="*/ 270643 h 609235"/>
              <a:gd name="connsiteX267" fmla="*/ 151250 w 607654"/>
              <a:gd name="connsiteY267" fmla="*/ 263525 h 609235"/>
              <a:gd name="connsiteX268" fmla="*/ 161569 w 607654"/>
              <a:gd name="connsiteY268" fmla="*/ 273663 h 609235"/>
              <a:gd name="connsiteX269" fmla="*/ 161569 w 607654"/>
              <a:gd name="connsiteY269" fmla="*/ 293938 h 609235"/>
              <a:gd name="connsiteX270" fmla="*/ 151250 w 607654"/>
              <a:gd name="connsiteY270" fmla="*/ 304438 h 609235"/>
              <a:gd name="connsiteX271" fmla="*/ 141287 w 607654"/>
              <a:gd name="connsiteY271" fmla="*/ 293938 h 609235"/>
              <a:gd name="connsiteX272" fmla="*/ 141287 w 607654"/>
              <a:gd name="connsiteY272" fmla="*/ 273663 h 609235"/>
              <a:gd name="connsiteX273" fmla="*/ 151250 w 607654"/>
              <a:gd name="connsiteY273" fmla="*/ 263525 h 609235"/>
              <a:gd name="connsiteX274" fmla="*/ 44434 w 607654"/>
              <a:gd name="connsiteY274" fmla="*/ 256076 h 609235"/>
              <a:gd name="connsiteX275" fmla="*/ 59039 w 607654"/>
              <a:gd name="connsiteY275" fmla="*/ 257541 h 609235"/>
              <a:gd name="connsiteX276" fmla="*/ 72184 w 607654"/>
              <a:gd name="connsiteY276" fmla="*/ 273294 h 609235"/>
              <a:gd name="connsiteX277" fmla="*/ 70723 w 607654"/>
              <a:gd name="connsiteY277" fmla="*/ 287948 h 609235"/>
              <a:gd name="connsiteX278" fmla="*/ 64151 w 607654"/>
              <a:gd name="connsiteY278" fmla="*/ 290146 h 609235"/>
              <a:gd name="connsiteX279" fmla="*/ 56483 w 607654"/>
              <a:gd name="connsiteY279" fmla="*/ 286482 h 609235"/>
              <a:gd name="connsiteX280" fmla="*/ 42973 w 607654"/>
              <a:gd name="connsiteY280" fmla="*/ 270729 h 609235"/>
              <a:gd name="connsiteX281" fmla="*/ 44434 w 607654"/>
              <a:gd name="connsiteY281" fmla="*/ 256076 h 609235"/>
              <a:gd name="connsiteX282" fmla="*/ 483720 w 607654"/>
              <a:gd name="connsiteY282" fmla="*/ 238711 h 609235"/>
              <a:gd name="connsiteX283" fmla="*/ 585842 w 607654"/>
              <a:gd name="connsiteY283" fmla="*/ 283282 h 609235"/>
              <a:gd name="connsiteX284" fmla="*/ 591217 w 607654"/>
              <a:gd name="connsiteY284" fmla="*/ 296690 h 609235"/>
              <a:gd name="connsiteX285" fmla="*/ 581900 w 607654"/>
              <a:gd name="connsiteY285" fmla="*/ 302850 h 609235"/>
              <a:gd name="connsiteX286" fmla="*/ 577601 w 607654"/>
              <a:gd name="connsiteY286" fmla="*/ 302125 h 609235"/>
              <a:gd name="connsiteX287" fmla="*/ 475479 w 607654"/>
              <a:gd name="connsiteY287" fmla="*/ 257554 h 609235"/>
              <a:gd name="connsiteX288" fmla="*/ 470462 w 607654"/>
              <a:gd name="connsiteY288" fmla="*/ 244147 h 609235"/>
              <a:gd name="connsiteX289" fmla="*/ 483720 w 607654"/>
              <a:gd name="connsiteY289" fmla="*/ 238711 h 609235"/>
              <a:gd name="connsiteX290" fmla="*/ 217761 w 607654"/>
              <a:gd name="connsiteY290" fmla="*/ 234315 h 609235"/>
              <a:gd name="connsiteX291" fmla="*/ 222506 w 607654"/>
              <a:gd name="connsiteY291" fmla="*/ 248104 h 609235"/>
              <a:gd name="connsiteX292" fmla="*/ 214842 w 607654"/>
              <a:gd name="connsiteY292" fmla="*/ 263707 h 609235"/>
              <a:gd name="connsiteX293" fmla="*/ 205353 w 607654"/>
              <a:gd name="connsiteY293" fmla="*/ 269512 h 609235"/>
              <a:gd name="connsiteX294" fmla="*/ 200609 w 607654"/>
              <a:gd name="connsiteY294" fmla="*/ 268061 h 609235"/>
              <a:gd name="connsiteX295" fmla="*/ 196230 w 607654"/>
              <a:gd name="connsiteY295" fmla="*/ 254635 h 609235"/>
              <a:gd name="connsiteX296" fmla="*/ 203894 w 607654"/>
              <a:gd name="connsiteY296" fmla="*/ 239032 h 609235"/>
              <a:gd name="connsiteX297" fmla="*/ 217761 w 607654"/>
              <a:gd name="connsiteY297" fmla="*/ 234315 h 609235"/>
              <a:gd name="connsiteX298" fmla="*/ 305559 w 607654"/>
              <a:gd name="connsiteY298" fmla="*/ 231604 h 609235"/>
              <a:gd name="connsiteX299" fmla="*/ 318516 w 607654"/>
              <a:gd name="connsiteY299" fmla="*/ 238335 h 609235"/>
              <a:gd name="connsiteX300" fmla="*/ 312037 w 607654"/>
              <a:gd name="connsiteY300" fmla="*/ 250733 h 609235"/>
              <a:gd name="connsiteX301" fmla="*/ 246172 w 607654"/>
              <a:gd name="connsiteY301" fmla="*/ 271987 h 609235"/>
              <a:gd name="connsiteX302" fmla="*/ 242933 w 607654"/>
              <a:gd name="connsiteY302" fmla="*/ 272696 h 609235"/>
              <a:gd name="connsiteX303" fmla="*/ 233215 w 607654"/>
              <a:gd name="connsiteY303" fmla="*/ 265611 h 609235"/>
              <a:gd name="connsiteX304" fmla="*/ 239693 w 607654"/>
              <a:gd name="connsiteY304" fmla="*/ 253213 h 609235"/>
              <a:gd name="connsiteX305" fmla="*/ 99168 w 607654"/>
              <a:gd name="connsiteY305" fmla="*/ 223698 h 609235"/>
              <a:gd name="connsiteX306" fmla="*/ 111828 w 607654"/>
              <a:gd name="connsiteY306" fmla="*/ 230578 h 609235"/>
              <a:gd name="connsiteX307" fmla="*/ 117254 w 607654"/>
              <a:gd name="connsiteY307" fmla="*/ 250129 h 609235"/>
              <a:gd name="connsiteX308" fmla="*/ 110381 w 607654"/>
              <a:gd name="connsiteY308" fmla="*/ 262801 h 609235"/>
              <a:gd name="connsiteX309" fmla="*/ 107487 w 607654"/>
              <a:gd name="connsiteY309" fmla="*/ 263163 h 609235"/>
              <a:gd name="connsiteX310" fmla="*/ 97721 w 607654"/>
              <a:gd name="connsiteY310" fmla="*/ 255922 h 609235"/>
              <a:gd name="connsiteX311" fmla="*/ 91934 w 607654"/>
              <a:gd name="connsiteY311" fmla="*/ 236371 h 609235"/>
              <a:gd name="connsiteX312" fmla="*/ 99168 w 607654"/>
              <a:gd name="connsiteY312" fmla="*/ 223698 h 609235"/>
              <a:gd name="connsiteX313" fmla="*/ 151250 w 607654"/>
              <a:gd name="connsiteY313" fmla="*/ 212725 h 609235"/>
              <a:gd name="connsiteX314" fmla="*/ 161569 w 607654"/>
              <a:gd name="connsiteY314" fmla="*/ 222952 h 609235"/>
              <a:gd name="connsiteX315" fmla="*/ 161569 w 607654"/>
              <a:gd name="connsiteY315" fmla="*/ 243407 h 609235"/>
              <a:gd name="connsiteX316" fmla="*/ 151250 w 607654"/>
              <a:gd name="connsiteY316" fmla="*/ 253635 h 609235"/>
              <a:gd name="connsiteX317" fmla="*/ 141287 w 607654"/>
              <a:gd name="connsiteY317" fmla="*/ 243407 h 609235"/>
              <a:gd name="connsiteX318" fmla="*/ 141287 w 607654"/>
              <a:gd name="connsiteY318" fmla="*/ 222952 h 609235"/>
              <a:gd name="connsiteX319" fmla="*/ 151250 w 607654"/>
              <a:gd name="connsiteY319" fmla="*/ 212725 h 609235"/>
              <a:gd name="connsiteX320" fmla="*/ 486275 w 607654"/>
              <a:gd name="connsiteY320" fmla="*/ 203200 h 609235"/>
              <a:gd name="connsiteX321" fmla="*/ 597629 w 607654"/>
              <a:gd name="connsiteY321" fmla="*/ 203200 h 609235"/>
              <a:gd name="connsiteX322" fmla="*/ 607654 w 607654"/>
              <a:gd name="connsiteY322" fmla="*/ 213519 h 609235"/>
              <a:gd name="connsiteX323" fmla="*/ 597629 w 607654"/>
              <a:gd name="connsiteY323" fmla="*/ 223481 h 609235"/>
              <a:gd name="connsiteX324" fmla="*/ 486275 w 607654"/>
              <a:gd name="connsiteY324" fmla="*/ 223481 h 609235"/>
              <a:gd name="connsiteX325" fmla="*/ 476250 w 607654"/>
              <a:gd name="connsiteY325" fmla="*/ 213519 h 609235"/>
              <a:gd name="connsiteX326" fmla="*/ 486275 w 607654"/>
              <a:gd name="connsiteY326" fmla="*/ 203200 h 609235"/>
              <a:gd name="connsiteX327" fmla="*/ 192615 w 607654"/>
              <a:gd name="connsiteY327" fmla="*/ 203200 h 609235"/>
              <a:gd name="connsiteX328" fmla="*/ 304272 w 607654"/>
              <a:gd name="connsiteY328" fmla="*/ 203200 h 609235"/>
              <a:gd name="connsiteX329" fmla="*/ 313966 w 607654"/>
              <a:gd name="connsiteY329" fmla="*/ 213519 h 609235"/>
              <a:gd name="connsiteX330" fmla="*/ 304272 w 607654"/>
              <a:gd name="connsiteY330" fmla="*/ 223481 h 609235"/>
              <a:gd name="connsiteX331" fmla="*/ 192615 w 607654"/>
              <a:gd name="connsiteY331" fmla="*/ 223481 h 609235"/>
              <a:gd name="connsiteX332" fmla="*/ 182562 w 607654"/>
              <a:gd name="connsiteY332" fmla="*/ 213519 h 609235"/>
              <a:gd name="connsiteX333" fmla="*/ 192615 w 607654"/>
              <a:gd name="connsiteY333" fmla="*/ 203200 h 609235"/>
              <a:gd name="connsiteX334" fmla="*/ 395722 w 607654"/>
              <a:gd name="connsiteY334" fmla="*/ 172893 h 609235"/>
              <a:gd name="connsiteX335" fmla="*/ 355455 w 607654"/>
              <a:gd name="connsiteY335" fmla="*/ 213519 h 609235"/>
              <a:gd name="connsiteX336" fmla="*/ 395722 w 607654"/>
              <a:gd name="connsiteY336" fmla="*/ 253785 h 609235"/>
              <a:gd name="connsiteX337" fmla="*/ 436348 w 607654"/>
              <a:gd name="connsiteY337" fmla="*/ 213519 h 609235"/>
              <a:gd name="connsiteX338" fmla="*/ 395722 w 607654"/>
              <a:gd name="connsiteY338" fmla="*/ 172893 h 609235"/>
              <a:gd name="connsiteX339" fmla="*/ 86341 w 607654"/>
              <a:gd name="connsiteY339" fmla="*/ 161925 h 609235"/>
              <a:gd name="connsiteX340" fmla="*/ 93793 w 607654"/>
              <a:gd name="connsiteY340" fmla="*/ 163699 h 609235"/>
              <a:gd name="connsiteX341" fmla="*/ 99471 w 607654"/>
              <a:gd name="connsiteY341" fmla="*/ 169377 h 609235"/>
              <a:gd name="connsiteX342" fmla="*/ 101245 w 607654"/>
              <a:gd name="connsiteY342" fmla="*/ 176829 h 609235"/>
              <a:gd name="connsiteX343" fmla="*/ 99471 w 607654"/>
              <a:gd name="connsiteY343" fmla="*/ 184280 h 609235"/>
              <a:gd name="connsiteX344" fmla="*/ 93793 w 607654"/>
              <a:gd name="connsiteY344" fmla="*/ 189603 h 609235"/>
              <a:gd name="connsiteX345" fmla="*/ 86341 w 607654"/>
              <a:gd name="connsiteY345" fmla="*/ 191732 h 609235"/>
              <a:gd name="connsiteX346" fmla="*/ 78889 w 607654"/>
              <a:gd name="connsiteY346" fmla="*/ 189603 h 609235"/>
              <a:gd name="connsiteX347" fmla="*/ 73211 w 607654"/>
              <a:gd name="connsiteY347" fmla="*/ 184280 h 609235"/>
              <a:gd name="connsiteX348" fmla="*/ 71437 w 607654"/>
              <a:gd name="connsiteY348" fmla="*/ 176829 h 609235"/>
              <a:gd name="connsiteX349" fmla="*/ 73211 w 607654"/>
              <a:gd name="connsiteY349" fmla="*/ 169377 h 609235"/>
              <a:gd name="connsiteX350" fmla="*/ 78889 w 607654"/>
              <a:gd name="connsiteY350" fmla="*/ 163699 h 609235"/>
              <a:gd name="connsiteX351" fmla="*/ 86341 w 607654"/>
              <a:gd name="connsiteY351" fmla="*/ 161925 h 609235"/>
              <a:gd name="connsiteX352" fmla="*/ 395722 w 607654"/>
              <a:gd name="connsiteY352" fmla="*/ 152400 h 609235"/>
              <a:gd name="connsiteX353" fmla="*/ 456841 w 607654"/>
              <a:gd name="connsiteY353" fmla="*/ 213519 h 609235"/>
              <a:gd name="connsiteX354" fmla="*/ 395722 w 607654"/>
              <a:gd name="connsiteY354" fmla="*/ 274278 h 609235"/>
              <a:gd name="connsiteX355" fmla="*/ 334962 w 607654"/>
              <a:gd name="connsiteY355" fmla="*/ 213519 h 609235"/>
              <a:gd name="connsiteX356" fmla="*/ 395722 w 607654"/>
              <a:gd name="connsiteY356" fmla="*/ 152400 h 609235"/>
              <a:gd name="connsiteX357" fmla="*/ 583359 w 607654"/>
              <a:gd name="connsiteY357" fmla="*/ 133553 h 609235"/>
              <a:gd name="connsiteX358" fmla="*/ 596326 w 607654"/>
              <a:gd name="connsiteY358" fmla="*/ 139641 h 609235"/>
              <a:gd name="connsiteX359" fmla="*/ 590203 w 607654"/>
              <a:gd name="connsiteY359" fmla="*/ 152535 h 609235"/>
              <a:gd name="connsiteX360" fmla="*/ 484668 w 607654"/>
              <a:gd name="connsiteY360" fmla="*/ 189784 h 609235"/>
              <a:gd name="connsiteX361" fmla="*/ 481426 w 607654"/>
              <a:gd name="connsiteY361" fmla="*/ 190142 h 609235"/>
              <a:gd name="connsiteX362" fmla="*/ 471701 w 607654"/>
              <a:gd name="connsiteY362" fmla="*/ 183337 h 609235"/>
              <a:gd name="connsiteX363" fmla="*/ 477824 w 607654"/>
              <a:gd name="connsiteY363" fmla="*/ 170443 h 609235"/>
              <a:gd name="connsiteX364" fmla="*/ 212616 w 607654"/>
              <a:gd name="connsiteY364" fmla="*/ 121236 h 609235"/>
              <a:gd name="connsiteX365" fmla="*/ 314379 w 607654"/>
              <a:gd name="connsiteY365" fmla="*/ 165807 h 609235"/>
              <a:gd name="connsiteX366" fmla="*/ 319396 w 607654"/>
              <a:gd name="connsiteY366" fmla="*/ 179215 h 609235"/>
              <a:gd name="connsiteX367" fmla="*/ 310079 w 607654"/>
              <a:gd name="connsiteY367" fmla="*/ 185375 h 609235"/>
              <a:gd name="connsiteX368" fmla="*/ 306138 w 607654"/>
              <a:gd name="connsiteY368" fmla="*/ 184650 h 609235"/>
              <a:gd name="connsiteX369" fmla="*/ 204375 w 607654"/>
              <a:gd name="connsiteY369" fmla="*/ 140079 h 609235"/>
              <a:gd name="connsiteX370" fmla="*/ 199358 w 607654"/>
              <a:gd name="connsiteY370" fmla="*/ 126672 h 609235"/>
              <a:gd name="connsiteX371" fmla="*/ 212616 w 607654"/>
              <a:gd name="connsiteY371" fmla="*/ 121236 h 609235"/>
              <a:gd name="connsiteX372" fmla="*/ 137141 w 607654"/>
              <a:gd name="connsiteY372" fmla="*/ 111125 h 609235"/>
              <a:gd name="connsiteX373" fmla="*/ 144593 w 607654"/>
              <a:gd name="connsiteY373" fmla="*/ 113340 h 609235"/>
              <a:gd name="connsiteX374" fmla="*/ 150271 w 607654"/>
              <a:gd name="connsiteY374" fmla="*/ 119247 h 609235"/>
              <a:gd name="connsiteX375" fmla="*/ 152045 w 607654"/>
              <a:gd name="connsiteY375" fmla="*/ 127000 h 609235"/>
              <a:gd name="connsiteX376" fmla="*/ 150271 w 607654"/>
              <a:gd name="connsiteY376" fmla="*/ 134753 h 609235"/>
              <a:gd name="connsiteX377" fmla="*/ 144593 w 607654"/>
              <a:gd name="connsiteY377" fmla="*/ 140291 h 609235"/>
              <a:gd name="connsiteX378" fmla="*/ 137141 w 607654"/>
              <a:gd name="connsiteY378" fmla="*/ 142506 h 609235"/>
              <a:gd name="connsiteX379" fmla="*/ 129689 w 607654"/>
              <a:gd name="connsiteY379" fmla="*/ 140291 h 609235"/>
              <a:gd name="connsiteX380" fmla="*/ 124011 w 607654"/>
              <a:gd name="connsiteY380" fmla="*/ 134753 h 609235"/>
              <a:gd name="connsiteX381" fmla="*/ 122237 w 607654"/>
              <a:gd name="connsiteY381" fmla="*/ 127000 h 609235"/>
              <a:gd name="connsiteX382" fmla="*/ 124011 w 607654"/>
              <a:gd name="connsiteY382" fmla="*/ 119247 h 609235"/>
              <a:gd name="connsiteX383" fmla="*/ 129689 w 607654"/>
              <a:gd name="connsiteY383" fmla="*/ 113340 h 609235"/>
              <a:gd name="connsiteX384" fmla="*/ 137141 w 607654"/>
              <a:gd name="connsiteY384" fmla="*/ 111125 h 609235"/>
              <a:gd name="connsiteX385" fmla="*/ 55995 w 607654"/>
              <a:gd name="connsiteY385" fmla="*/ 101167 h 609235"/>
              <a:gd name="connsiteX386" fmla="*/ 40842 w 607654"/>
              <a:gd name="connsiteY386" fmla="*/ 116681 h 609235"/>
              <a:gd name="connsiteX387" fmla="*/ 55995 w 607654"/>
              <a:gd name="connsiteY387" fmla="*/ 131834 h 609235"/>
              <a:gd name="connsiteX388" fmla="*/ 71510 w 607654"/>
              <a:gd name="connsiteY388" fmla="*/ 116681 h 609235"/>
              <a:gd name="connsiteX389" fmla="*/ 55995 w 607654"/>
              <a:gd name="connsiteY389" fmla="*/ 101167 h 609235"/>
              <a:gd name="connsiteX390" fmla="*/ 55995 w 607654"/>
              <a:gd name="connsiteY390" fmla="*/ 80962 h 609235"/>
              <a:gd name="connsiteX391" fmla="*/ 91714 w 607654"/>
              <a:gd name="connsiteY391" fmla="*/ 116681 h 609235"/>
              <a:gd name="connsiteX392" fmla="*/ 55995 w 607654"/>
              <a:gd name="connsiteY392" fmla="*/ 152039 h 609235"/>
              <a:gd name="connsiteX393" fmla="*/ 20637 w 607654"/>
              <a:gd name="connsiteY393" fmla="*/ 116681 h 609235"/>
              <a:gd name="connsiteX394" fmla="*/ 55995 w 607654"/>
              <a:gd name="connsiteY394" fmla="*/ 80962 h 609235"/>
              <a:gd name="connsiteX395" fmla="*/ 532194 w 607654"/>
              <a:gd name="connsiteY395" fmla="*/ 62680 h 609235"/>
              <a:gd name="connsiteX396" fmla="*/ 546554 w 607654"/>
              <a:gd name="connsiteY396" fmla="*/ 62680 h 609235"/>
              <a:gd name="connsiteX397" fmla="*/ 546554 w 607654"/>
              <a:gd name="connsiteY397" fmla="*/ 76660 h 609235"/>
              <a:gd name="connsiteX398" fmla="*/ 467572 w 607654"/>
              <a:gd name="connsiteY398" fmla="*/ 155524 h 609235"/>
              <a:gd name="connsiteX399" fmla="*/ 460391 w 607654"/>
              <a:gd name="connsiteY399" fmla="*/ 158391 h 609235"/>
              <a:gd name="connsiteX400" fmla="*/ 453211 w 607654"/>
              <a:gd name="connsiteY400" fmla="*/ 155524 h 609235"/>
              <a:gd name="connsiteX401" fmla="*/ 453211 w 607654"/>
              <a:gd name="connsiteY401" fmla="*/ 141185 h 609235"/>
              <a:gd name="connsiteX402" fmla="*/ 245277 w 607654"/>
              <a:gd name="connsiteY402" fmla="*/ 62680 h 609235"/>
              <a:gd name="connsiteX403" fmla="*/ 259740 w 607654"/>
              <a:gd name="connsiteY403" fmla="*/ 62680 h 609235"/>
              <a:gd name="connsiteX404" fmla="*/ 338561 w 607654"/>
              <a:gd name="connsiteY404" fmla="*/ 141185 h 609235"/>
              <a:gd name="connsiteX405" fmla="*/ 338561 w 607654"/>
              <a:gd name="connsiteY405" fmla="*/ 155524 h 609235"/>
              <a:gd name="connsiteX406" fmla="*/ 331330 w 607654"/>
              <a:gd name="connsiteY406" fmla="*/ 158391 h 609235"/>
              <a:gd name="connsiteX407" fmla="*/ 324099 w 607654"/>
              <a:gd name="connsiteY407" fmla="*/ 155524 h 609235"/>
              <a:gd name="connsiteX408" fmla="*/ 245277 w 607654"/>
              <a:gd name="connsiteY408" fmla="*/ 76660 h 609235"/>
              <a:gd name="connsiteX409" fmla="*/ 245277 w 607654"/>
              <a:gd name="connsiteY409" fmla="*/ 62680 h 609235"/>
              <a:gd name="connsiteX410" fmla="*/ 146664 w 607654"/>
              <a:gd name="connsiteY410" fmla="*/ 40842 h 609235"/>
              <a:gd name="connsiteX411" fmla="*/ 131587 w 607654"/>
              <a:gd name="connsiteY411" fmla="*/ 55995 h 609235"/>
              <a:gd name="connsiteX412" fmla="*/ 146664 w 607654"/>
              <a:gd name="connsiteY412" fmla="*/ 71509 h 609235"/>
              <a:gd name="connsiteX413" fmla="*/ 162100 w 607654"/>
              <a:gd name="connsiteY413" fmla="*/ 55995 h 609235"/>
              <a:gd name="connsiteX414" fmla="*/ 146664 w 607654"/>
              <a:gd name="connsiteY414" fmla="*/ 40842 h 609235"/>
              <a:gd name="connsiteX415" fmla="*/ 146664 w 607654"/>
              <a:gd name="connsiteY415" fmla="*/ 20637 h 609235"/>
              <a:gd name="connsiteX416" fmla="*/ 182203 w 607654"/>
              <a:gd name="connsiteY416" fmla="*/ 55995 h 609235"/>
              <a:gd name="connsiteX417" fmla="*/ 146664 w 607654"/>
              <a:gd name="connsiteY417" fmla="*/ 91714 h 609235"/>
              <a:gd name="connsiteX418" fmla="*/ 111125 w 607654"/>
              <a:gd name="connsiteY418" fmla="*/ 55995 h 609235"/>
              <a:gd name="connsiteX419" fmla="*/ 146664 w 607654"/>
              <a:gd name="connsiteY419" fmla="*/ 20637 h 609235"/>
              <a:gd name="connsiteX420" fmla="*/ 473155 w 607654"/>
              <a:gd name="connsiteY420" fmla="*/ 14914 h 609235"/>
              <a:gd name="connsiteX421" fmla="*/ 480962 w 607654"/>
              <a:gd name="connsiteY421" fmla="*/ 15230 h 609235"/>
              <a:gd name="connsiteX422" fmla="*/ 486408 w 607654"/>
              <a:gd name="connsiteY422" fmla="*/ 28602 h 609235"/>
              <a:gd name="connsiteX423" fmla="*/ 441747 w 607654"/>
              <a:gd name="connsiteY423" fmla="*/ 131606 h 609235"/>
              <a:gd name="connsiteX424" fmla="*/ 432306 w 607654"/>
              <a:gd name="connsiteY424" fmla="*/ 137751 h 609235"/>
              <a:gd name="connsiteX425" fmla="*/ 428312 w 607654"/>
              <a:gd name="connsiteY425" fmla="*/ 136666 h 609235"/>
              <a:gd name="connsiteX426" fmla="*/ 422866 w 607654"/>
              <a:gd name="connsiteY426" fmla="*/ 123294 h 609235"/>
              <a:gd name="connsiteX427" fmla="*/ 467527 w 607654"/>
              <a:gd name="connsiteY427" fmla="*/ 20290 h 609235"/>
              <a:gd name="connsiteX428" fmla="*/ 473155 w 607654"/>
              <a:gd name="connsiteY428" fmla="*/ 14914 h 609235"/>
              <a:gd name="connsiteX429" fmla="*/ 323859 w 607654"/>
              <a:gd name="connsiteY429" fmla="*/ 9731 h 609235"/>
              <a:gd name="connsiteX430" fmla="*/ 336863 w 607654"/>
              <a:gd name="connsiteY430" fmla="*/ 15830 h 609235"/>
              <a:gd name="connsiteX431" fmla="*/ 374070 w 607654"/>
              <a:gd name="connsiteY431" fmla="*/ 120945 h 609235"/>
              <a:gd name="connsiteX432" fmla="*/ 367929 w 607654"/>
              <a:gd name="connsiteY432" fmla="*/ 133861 h 609235"/>
              <a:gd name="connsiteX433" fmla="*/ 364678 w 607654"/>
              <a:gd name="connsiteY433" fmla="*/ 134578 h 609235"/>
              <a:gd name="connsiteX434" fmla="*/ 354925 w 607654"/>
              <a:gd name="connsiteY434" fmla="*/ 127762 h 609235"/>
              <a:gd name="connsiteX435" fmla="*/ 317718 w 607654"/>
              <a:gd name="connsiteY435" fmla="*/ 22646 h 609235"/>
              <a:gd name="connsiteX436" fmla="*/ 323859 w 607654"/>
              <a:gd name="connsiteY436" fmla="*/ 9731 h 609235"/>
              <a:gd name="connsiteX437" fmla="*/ 395725 w 607654"/>
              <a:gd name="connsiteY437" fmla="*/ 0 h 609235"/>
              <a:gd name="connsiteX438" fmla="*/ 406044 w 607654"/>
              <a:gd name="connsiteY438" fmla="*/ 10025 h 609235"/>
              <a:gd name="connsiteX439" fmla="*/ 406044 w 607654"/>
              <a:gd name="connsiteY439" fmla="*/ 121379 h 609235"/>
              <a:gd name="connsiteX440" fmla="*/ 395725 w 607654"/>
              <a:gd name="connsiteY440" fmla="*/ 131404 h 609235"/>
              <a:gd name="connsiteX441" fmla="*/ 385762 w 607654"/>
              <a:gd name="connsiteY441" fmla="*/ 121379 h 609235"/>
              <a:gd name="connsiteX442" fmla="*/ 385762 w 607654"/>
              <a:gd name="connsiteY442" fmla="*/ 10025 h 609235"/>
              <a:gd name="connsiteX443" fmla="*/ 395725 w 607654"/>
              <a:gd name="connsiteY443" fmla="*/ 0 h 609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</a:cxnLst>
            <a:rect l="l" t="t" r="r" b="b"/>
            <a:pathLst>
              <a:path w="607654" h="609235">
                <a:moveTo>
                  <a:pt x="395725" y="573087"/>
                </a:moveTo>
                <a:cubicBezTo>
                  <a:pt x="401419" y="573087"/>
                  <a:pt x="406044" y="577834"/>
                  <a:pt x="406044" y="583311"/>
                </a:cubicBezTo>
                <a:lnTo>
                  <a:pt x="406044" y="599011"/>
                </a:lnTo>
                <a:cubicBezTo>
                  <a:pt x="406044" y="604488"/>
                  <a:pt x="401419" y="609235"/>
                  <a:pt x="395725" y="609235"/>
                </a:cubicBezTo>
                <a:cubicBezTo>
                  <a:pt x="390388" y="609235"/>
                  <a:pt x="385762" y="604488"/>
                  <a:pt x="385762" y="599011"/>
                </a:cubicBezTo>
                <a:lnTo>
                  <a:pt x="385762" y="583311"/>
                </a:lnTo>
                <a:cubicBezTo>
                  <a:pt x="385762" y="577834"/>
                  <a:pt x="390388" y="573087"/>
                  <a:pt x="395725" y="573087"/>
                </a:cubicBezTo>
                <a:close/>
                <a:moveTo>
                  <a:pt x="395725" y="514350"/>
                </a:moveTo>
                <a:cubicBezTo>
                  <a:pt x="401419" y="514350"/>
                  <a:pt x="406044" y="519101"/>
                  <a:pt x="406044" y="524583"/>
                </a:cubicBezTo>
                <a:lnTo>
                  <a:pt x="406044" y="554552"/>
                </a:lnTo>
                <a:cubicBezTo>
                  <a:pt x="406044" y="560034"/>
                  <a:pt x="401419" y="564785"/>
                  <a:pt x="395725" y="564785"/>
                </a:cubicBezTo>
                <a:cubicBezTo>
                  <a:pt x="390388" y="564785"/>
                  <a:pt x="385762" y="560034"/>
                  <a:pt x="385762" y="554552"/>
                </a:cubicBezTo>
                <a:lnTo>
                  <a:pt x="385762" y="524583"/>
                </a:lnTo>
                <a:cubicBezTo>
                  <a:pt x="385762" y="519101"/>
                  <a:pt x="390388" y="514350"/>
                  <a:pt x="395725" y="514350"/>
                </a:cubicBezTo>
                <a:close/>
                <a:moveTo>
                  <a:pt x="105019" y="469206"/>
                </a:moveTo>
                <a:cubicBezTo>
                  <a:pt x="110148" y="471686"/>
                  <a:pt x="112346" y="477710"/>
                  <a:pt x="109781" y="482671"/>
                </a:cubicBezTo>
                <a:lnTo>
                  <a:pt x="100257" y="500388"/>
                </a:lnTo>
                <a:cubicBezTo>
                  <a:pt x="98425" y="503932"/>
                  <a:pt x="94761" y="506058"/>
                  <a:pt x="91098" y="506058"/>
                </a:cubicBezTo>
                <a:cubicBezTo>
                  <a:pt x="89633" y="506058"/>
                  <a:pt x="88167" y="505703"/>
                  <a:pt x="86702" y="504995"/>
                </a:cubicBezTo>
                <a:cubicBezTo>
                  <a:pt x="81573" y="502514"/>
                  <a:pt x="79375" y="496490"/>
                  <a:pt x="81940" y="491530"/>
                </a:cubicBezTo>
                <a:lnTo>
                  <a:pt x="91098" y="473458"/>
                </a:lnTo>
                <a:cubicBezTo>
                  <a:pt x="93662" y="468851"/>
                  <a:pt x="99890" y="466725"/>
                  <a:pt x="105019" y="469206"/>
                </a:cubicBezTo>
                <a:close/>
                <a:moveTo>
                  <a:pt x="204622" y="460022"/>
                </a:moveTo>
                <a:cubicBezTo>
                  <a:pt x="209351" y="457200"/>
                  <a:pt x="215536" y="458258"/>
                  <a:pt x="218810" y="462845"/>
                </a:cubicBezTo>
                <a:lnTo>
                  <a:pt x="230088" y="479425"/>
                </a:lnTo>
                <a:cubicBezTo>
                  <a:pt x="232998" y="484011"/>
                  <a:pt x="231907" y="490008"/>
                  <a:pt x="227177" y="493183"/>
                </a:cubicBezTo>
                <a:cubicBezTo>
                  <a:pt x="225358" y="494242"/>
                  <a:pt x="223539" y="494947"/>
                  <a:pt x="221357" y="494947"/>
                </a:cubicBezTo>
                <a:cubicBezTo>
                  <a:pt x="218082" y="494947"/>
                  <a:pt x="214808" y="493183"/>
                  <a:pt x="212989" y="490361"/>
                </a:cubicBezTo>
                <a:lnTo>
                  <a:pt x="201711" y="473781"/>
                </a:lnTo>
                <a:cubicBezTo>
                  <a:pt x="198437" y="469195"/>
                  <a:pt x="199892" y="462845"/>
                  <a:pt x="204622" y="460022"/>
                </a:cubicBezTo>
                <a:close/>
                <a:moveTo>
                  <a:pt x="395725" y="455612"/>
                </a:moveTo>
                <a:cubicBezTo>
                  <a:pt x="401419" y="455612"/>
                  <a:pt x="406044" y="460363"/>
                  <a:pt x="406044" y="465845"/>
                </a:cubicBezTo>
                <a:lnTo>
                  <a:pt x="406044" y="495814"/>
                </a:lnTo>
                <a:cubicBezTo>
                  <a:pt x="406044" y="501296"/>
                  <a:pt x="401419" y="506047"/>
                  <a:pt x="395725" y="506047"/>
                </a:cubicBezTo>
                <a:cubicBezTo>
                  <a:pt x="390388" y="506047"/>
                  <a:pt x="385762" y="501296"/>
                  <a:pt x="385762" y="495814"/>
                </a:cubicBezTo>
                <a:lnTo>
                  <a:pt x="385762" y="465845"/>
                </a:lnTo>
                <a:cubicBezTo>
                  <a:pt x="385762" y="460363"/>
                  <a:pt x="390388" y="455612"/>
                  <a:pt x="395725" y="455612"/>
                </a:cubicBezTo>
                <a:close/>
                <a:moveTo>
                  <a:pt x="57766" y="445341"/>
                </a:moveTo>
                <a:cubicBezTo>
                  <a:pt x="61666" y="441325"/>
                  <a:pt x="68046" y="441325"/>
                  <a:pt x="71946" y="445341"/>
                </a:cubicBezTo>
                <a:cubicBezTo>
                  <a:pt x="75846" y="449358"/>
                  <a:pt x="75846" y="455930"/>
                  <a:pt x="71946" y="459946"/>
                </a:cubicBezTo>
                <a:lnTo>
                  <a:pt x="57766" y="474551"/>
                </a:lnTo>
                <a:cubicBezTo>
                  <a:pt x="55994" y="476377"/>
                  <a:pt x="53158" y="477472"/>
                  <a:pt x="50676" y="477472"/>
                </a:cubicBezTo>
                <a:cubicBezTo>
                  <a:pt x="47840" y="477472"/>
                  <a:pt x="45713" y="476377"/>
                  <a:pt x="43586" y="474551"/>
                </a:cubicBezTo>
                <a:cubicBezTo>
                  <a:pt x="39687" y="470535"/>
                  <a:pt x="39687" y="463963"/>
                  <a:pt x="43586" y="459946"/>
                </a:cubicBezTo>
                <a:close/>
                <a:moveTo>
                  <a:pt x="125686" y="426402"/>
                </a:moveTo>
                <a:cubicBezTo>
                  <a:pt x="130796" y="428942"/>
                  <a:pt x="132985" y="435111"/>
                  <a:pt x="130431" y="440191"/>
                </a:cubicBezTo>
                <a:lnTo>
                  <a:pt x="122767" y="455794"/>
                </a:lnTo>
                <a:cubicBezTo>
                  <a:pt x="120942" y="459422"/>
                  <a:pt x="117293" y="461599"/>
                  <a:pt x="113643" y="461599"/>
                </a:cubicBezTo>
                <a:cubicBezTo>
                  <a:pt x="111819" y="461599"/>
                  <a:pt x="110359" y="461236"/>
                  <a:pt x="108899" y="460511"/>
                </a:cubicBezTo>
                <a:cubicBezTo>
                  <a:pt x="103790" y="457971"/>
                  <a:pt x="101600" y="451802"/>
                  <a:pt x="104155" y="446722"/>
                </a:cubicBezTo>
                <a:lnTo>
                  <a:pt x="112183" y="431119"/>
                </a:lnTo>
                <a:cubicBezTo>
                  <a:pt x="114738" y="426039"/>
                  <a:pt x="120942" y="423862"/>
                  <a:pt x="125686" y="426402"/>
                </a:cubicBezTo>
                <a:close/>
                <a:moveTo>
                  <a:pt x="151250" y="425450"/>
                </a:moveTo>
                <a:cubicBezTo>
                  <a:pt x="156944" y="425450"/>
                  <a:pt x="161569" y="430122"/>
                  <a:pt x="161569" y="435872"/>
                </a:cubicBezTo>
                <a:lnTo>
                  <a:pt x="161569" y="597590"/>
                </a:lnTo>
                <a:cubicBezTo>
                  <a:pt x="161569" y="602981"/>
                  <a:pt x="156588" y="607653"/>
                  <a:pt x="151250" y="607653"/>
                </a:cubicBezTo>
                <a:cubicBezTo>
                  <a:pt x="145557" y="607653"/>
                  <a:pt x="141287" y="602981"/>
                  <a:pt x="141287" y="597590"/>
                </a:cubicBezTo>
                <a:lnTo>
                  <a:pt x="141287" y="435872"/>
                </a:lnTo>
                <a:cubicBezTo>
                  <a:pt x="141287" y="430122"/>
                  <a:pt x="145913" y="425450"/>
                  <a:pt x="151250" y="425450"/>
                </a:cubicBezTo>
                <a:close/>
                <a:moveTo>
                  <a:pt x="177271" y="417512"/>
                </a:moveTo>
                <a:cubicBezTo>
                  <a:pt x="182000" y="414337"/>
                  <a:pt x="188549" y="415748"/>
                  <a:pt x="191459" y="420334"/>
                </a:cubicBezTo>
                <a:lnTo>
                  <a:pt x="203101" y="436562"/>
                </a:lnTo>
                <a:cubicBezTo>
                  <a:pt x="206011" y="441148"/>
                  <a:pt x="204920" y="447498"/>
                  <a:pt x="199827" y="450673"/>
                </a:cubicBezTo>
                <a:cubicBezTo>
                  <a:pt x="198371" y="451732"/>
                  <a:pt x="196189" y="452084"/>
                  <a:pt x="194370" y="452084"/>
                </a:cubicBezTo>
                <a:cubicBezTo>
                  <a:pt x="191095" y="452084"/>
                  <a:pt x="187821" y="450673"/>
                  <a:pt x="186002" y="447851"/>
                </a:cubicBezTo>
                <a:lnTo>
                  <a:pt x="174361" y="431270"/>
                </a:lnTo>
                <a:cubicBezTo>
                  <a:pt x="171450" y="426684"/>
                  <a:pt x="172542" y="420334"/>
                  <a:pt x="177271" y="417512"/>
                </a:cubicBezTo>
                <a:close/>
                <a:moveTo>
                  <a:pt x="264350" y="414948"/>
                </a:moveTo>
                <a:lnTo>
                  <a:pt x="267949" y="416414"/>
                </a:lnTo>
                <a:cubicBezTo>
                  <a:pt x="272987" y="418612"/>
                  <a:pt x="275865" y="424473"/>
                  <a:pt x="273706" y="429602"/>
                </a:cubicBezTo>
                <a:cubicBezTo>
                  <a:pt x="271907" y="433631"/>
                  <a:pt x="268309" y="436196"/>
                  <a:pt x="264350" y="436196"/>
                </a:cubicBezTo>
                <a:cubicBezTo>
                  <a:pt x="262911" y="436196"/>
                  <a:pt x="261832" y="436196"/>
                  <a:pt x="260392" y="435463"/>
                </a:cubicBezTo>
                <a:lnTo>
                  <a:pt x="256794" y="433998"/>
                </a:lnTo>
                <a:cubicBezTo>
                  <a:pt x="251756" y="431800"/>
                  <a:pt x="249237" y="425938"/>
                  <a:pt x="251036" y="420810"/>
                </a:cubicBezTo>
                <a:cubicBezTo>
                  <a:pt x="253195" y="415314"/>
                  <a:pt x="258953" y="412750"/>
                  <a:pt x="264350" y="414948"/>
                </a:cubicBezTo>
                <a:close/>
                <a:moveTo>
                  <a:pt x="92691" y="408829"/>
                </a:moveTo>
                <a:cubicBezTo>
                  <a:pt x="96591" y="404812"/>
                  <a:pt x="102972" y="404812"/>
                  <a:pt x="106871" y="408829"/>
                </a:cubicBezTo>
                <a:cubicBezTo>
                  <a:pt x="110771" y="412845"/>
                  <a:pt x="110771" y="419417"/>
                  <a:pt x="106871" y="423434"/>
                </a:cubicBezTo>
                <a:lnTo>
                  <a:pt x="92691" y="438039"/>
                </a:lnTo>
                <a:cubicBezTo>
                  <a:pt x="90564" y="440230"/>
                  <a:pt x="88083" y="440960"/>
                  <a:pt x="85601" y="440960"/>
                </a:cubicBezTo>
                <a:cubicBezTo>
                  <a:pt x="83120" y="440960"/>
                  <a:pt x="80639" y="440230"/>
                  <a:pt x="78512" y="438039"/>
                </a:cubicBezTo>
                <a:cubicBezTo>
                  <a:pt x="74612" y="434023"/>
                  <a:pt x="74612" y="427450"/>
                  <a:pt x="78512" y="423434"/>
                </a:cubicBezTo>
                <a:close/>
                <a:moveTo>
                  <a:pt x="36270" y="399883"/>
                </a:moveTo>
                <a:cubicBezTo>
                  <a:pt x="41719" y="398462"/>
                  <a:pt x="47531" y="401303"/>
                  <a:pt x="48984" y="406630"/>
                </a:cubicBezTo>
                <a:cubicBezTo>
                  <a:pt x="50437" y="412311"/>
                  <a:pt x="47531" y="417638"/>
                  <a:pt x="42082" y="419058"/>
                </a:cubicBezTo>
                <a:lnTo>
                  <a:pt x="22103" y="424740"/>
                </a:lnTo>
                <a:cubicBezTo>
                  <a:pt x="21377" y="425095"/>
                  <a:pt x="20287" y="425095"/>
                  <a:pt x="19561" y="425095"/>
                </a:cubicBezTo>
                <a:cubicBezTo>
                  <a:pt x="14839" y="425095"/>
                  <a:pt x="10843" y="422254"/>
                  <a:pt x="9390" y="417638"/>
                </a:cubicBezTo>
                <a:cubicBezTo>
                  <a:pt x="7937" y="412666"/>
                  <a:pt x="11206" y="406985"/>
                  <a:pt x="16655" y="405209"/>
                </a:cubicBezTo>
                <a:close/>
                <a:moveTo>
                  <a:pt x="395725" y="396875"/>
                </a:moveTo>
                <a:cubicBezTo>
                  <a:pt x="401419" y="396875"/>
                  <a:pt x="406044" y="401626"/>
                  <a:pt x="406044" y="407108"/>
                </a:cubicBezTo>
                <a:lnTo>
                  <a:pt x="406044" y="437077"/>
                </a:lnTo>
                <a:cubicBezTo>
                  <a:pt x="406044" y="442559"/>
                  <a:pt x="401419" y="447310"/>
                  <a:pt x="395725" y="447310"/>
                </a:cubicBezTo>
                <a:cubicBezTo>
                  <a:pt x="390388" y="447310"/>
                  <a:pt x="385762" y="442559"/>
                  <a:pt x="385762" y="437077"/>
                </a:cubicBezTo>
                <a:lnTo>
                  <a:pt x="385762" y="407108"/>
                </a:lnTo>
                <a:cubicBezTo>
                  <a:pt x="385762" y="401626"/>
                  <a:pt x="390388" y="396875"/>
                  <a:pt x="395725" y="396875"/>
                </a:cubicBezTo>
                <a:close/>
                <a:moveTo>
                  <a:pt x="217232" y="395881"/>
                </a:moveTo>
                <a:lnTo>
                  <a:pt x="236120" y="403512"/>
                </a:lnTo>
                <a:cubicBezTo>
                  <a:pt x="241569" y="405692"/>
                  <a:pt x="244112" y="411870"/>
                  <a:pt x="241932" y="416958"/>
                </a:cubicBezTo>
                <a:cubicBezTo>
                  <a:pt x="240479" y="420955"/>
                  <a:pt x="236484" y="423499"/>
                  <a:pt x="232488" y="423499"/>
                </a:cubicBezTo>
                <a:cubicBezTo>
                  <a:pt x="231398" y="423499"/>
                  <a:pt x="229945" y="423135"/>
                  <a:pt x="228856" y="422772"/>
                </a:cubicBezTo>
                <a:lnTo>
                  <a:pt x="209604" y="415141"/>
                </a:lnTo>
                <a:cubicBezTo>
                  <a:pt x="204155" y="412960"/>
                  <a:pt x="201612" y="407146"/>
                  <a:pt x="203792" y="401695"/>
                </a:cubicBezTo>
                <a:cubicBezTo>
                  <a:pt x="205971" y="396607"/>
                  <a:pt x="211783" y="393700"/>
                  <a:pt x="217232" y="395881"/>
                </a:cubicBezTo>
                <a:close/>
                <a:moveTo>
                  <a:pt x="85725" y="385595"/>
                </a:moveTo>
                <a:cubicBezTo>
                  <a:pt x="90854" y="384175"/>
                  <a:pt x="96349" y="387371"/>
                  <a:pt x="98180" y="392697"/>
                </a:cubicBezTo>
                <a:cubicBezTo>
                  <a:pt x="99646" y="398024"/>
                  <a:pt x="96715" y="403705"/>
                  <a:pt x="91220" y="405126"/>
                </a:cubicBezTo>
                <a:lnTo>
                  <a:pt x="71437" y="410452"/>
                </a:lnTo>
                <a:cubicBezTo>
                  <a:pt x="70338" y="410807"/>
                  <a:pt x="69605" y="410807"/>
                  <a:pt x="68506" y="410807"/>
                </a:cubicBezTo>
                <a:cubicBezTo>
                  <a:pt x="64110" y="410807"/>
                  <a:pt x="60081" y="407966"/>
                  <a:pt x="58615" y="403705"/>
                </a:cubicBezTo>
                <a:cubicBezTo>
                  <a:pt x="57150" y="398379"/>
                  <a:pt x="60081" y="392697"/>
                  <a:pt x="65576" y="391277"/>
                </a:cubicBezTo>
                <a:close/>
                <a:moveTo>
                  <a:pt x="222953" y="365125"/>
                </a:moveTo>
                <a:lnTo>
                  <a:pt x="243407" y="365125"/>
                </a:lnTo>
                <a:cubicBezTo>
                  <a:pt x="249252" y="365125"/>
                  <a:pt x="253635" y="369470"/>
                  <a:pt x="253635" y="375263"/>
                </a:cubicBezTo>
                <a:cubicBezTo>
                  <a:pt x="253635" y="381055"/>
                  <a:pt x="249252" y="385400"/>
                  <a:pt x="243407" y="385400"/>
                </a:cubicBezTo>
                <a:lnTo>
                  <a:pt x="222953" y="385400"/>
                </a:lnTo>
                <a:cubicBezTo>
                  <a:pt x="217108" y="385400"/>
                  <a:pt x="212725" y="381055"/>
                  <a:pt x="212725" y="375263"/>
                </a:cubicBezTo>
                <a:cubicBezTo>
                  <a:pt x="212725" y="369470"/>
                  <a:pt x="217108" y="365125"/>
                  <a:pt x="222953" y="365125"/>
                </a:cubicBezTo>
                <a:close/>
                <a:moveTo>
                  <a:pt x="143960" y="356801"/>
                </a:moveTo>
                <a:lnTo>
                  <a:pt x="143960" y="360407"/>
                </a:lnTo>
                <a:cubicBezTo>
                  <a:pt x="143960" y="364012"/>
                  <a:pt x="142530" y="367256"/>
                  <a:pt x="139668" y="369059"/>
                </a:cubicBezTo>
                <a:lnTo>
                  <a:pt x="136807" y="371222"/>
                </a:lnTo>
                <a:lnTo>
                  <a:pt x="140384" y="372303"/>
                </a:lnTo>
                <a:cubicBezTo>
                  <a:pt x="143603" y="373385"/>
                  <a:pt x="146106" y="375909"/>
                  <a:pt x="146822" y="379153"/>
                </a:cubicBezTo>
                <a:lnTo>
                  <a:pt x="147895" y="382398"/>
                </a:lnTo>
                <a:lnTo>
                  <a:pt x="150041" y="379514"/>
                </a:lnTo>
                <a:cubicBezTo>
                  <a:pt x="152187" y="376630"/>
                  <a:pt x="155405" y="375548"/>
                  <a:pt x="158624" y="375188"/>
                </a:cubicBezTo>
                <a:lnTo>
                  <a:pt x="162201" y="375188"/>
                </a:lnTo>
                <a:lnTo>
                  <a:pt x="160055" y="372303"/>
                </a:lnTo>
                <a:cubicBezTo>
                  <a:pt x="157909" y="369780"/>
                  <a:pt x="157551" y="366175"/>
                  <a:pt x="158624" y="362930"/>
                </a:cubicBezTo>
                <a:lnTo>
                  <a:pt x="159697" y="359325"/>
                </a:lnTo>
                <a:lnTo>
                  <a:pt x="156121" y="360407"/>
                </a:lnTo>
                <a:cubicBezTo>
                  <a:pt x="153260" y="361488"/>
                  <a:pt x="149683" y="361128"/>
                  <a:pt x="146822" y="358965"/>
                </a:cubicBezTo>
                <a:close/>
                <a:moveTo>
                  <a:pt x="60938" y="354012"/>
                </a:moveTo>
                <a:lnTo>
                  <a:pt x="81575" y="354012"/>
                </a:lnTo>
                <a:cubicBezTo>
                  <a:pt x="87006" y="354012"/>
                  <a:pt x="91713" y="358719"/>
                  <a:pt x="91713" y="364150"/>
                </a:cubicBezTo>
                <a:cubicBezTo>
                  <a:pt x="91713" y="369943"/>
                  <a:pt x="87006" y="374288"/>
                  <a:pt x="81575" y="374288"/>
                </a:cubicBezTo>
                <a:lnTo>
                  <a:pt x="60938" y="374288"/>
                </a:lnTo>
                <a:cubicBezTo>
                  <a:pt x="55507" y="374288"/>
                  <a:pt x="50800" y="369943"/>
                  <a:pt x="50800" y="364150"/>
                </a:cubicBezTo>
                <a:cubicBezTo>
                  <a:pt x="50800" y="358719"/>
                  <a:pt x="55507" y="354012"/>
                  <a:pt x="60938" y="354012"/>
                </a:cubicBezTo>
                <a:close/>
                <a:moveTo>
                  <a:pt x="10138" y="354012"/>
                </a:moveTo>
                <a:lnTo>
                  <a:pt x="30775" y="354012"/>
                </a:lnTo>
                <a:cubicBezTo>
                  <a:pt x="36206" y="354012"/>
                  <a:pt x="40913" y="358357"/>
                  <a:pt x="40913" y="364150"/>
                </a:cubicBezTo>
                <a:cubicBezTo>
                  <a:pt x="40913" y="369581"/>
                  <a:pt x="36206" y="374288"/>
                  <a:pt x="30775" y="374288"/>
                </a:cubicBezTo>
                <a:lnTo>
                  <a:pt x="10138" y="374288"/>
                </a:lnTo>
                <a:cubicBezTo>
                  <a:pt x="4707" y="374288"/>
                  <a:pt x="0" y="369943"/>
                  <a:pt x="0" y="364150"/>
                </a:cubicBezTo>
                <a:cubicBezTo>
                  <a:pt x="0" y="358719"/>
                  <a:pt x="4707" y="354012"/>
                  <a:pt x="10138" y="354012"/>
                </a:cubicBezTo>
                <a:close/>
                <a:moveTo>
                  <a:pt x="395725" y="338137"/>
                </a:moveTo>
                <a:cubicBezTo>
                  <a:pt x="401419" y="338137"/>
                  <a:pt x="406044" y="342888"/>
                  <a:pt x="406044" y="348370"/>
                </a:cubicBezTo>
                <a:lnTo>
                  <a:pt x="406044" y="378339"/>
                </a:lnTo>
                <a:cubicBezTo>
                  <a:pt x="406044" y="383821"/>
                  <a:pt x="401419" y="388572"/>
                  <a:pt x="395725" y="388572"/>
                </a:cubicBezTo>
                <a:cubicBezTo>
                  <a:pt x="390388" y="388572"/>
                  <a:pt x="385762" y="383821"/>
                  <a:pt x="385762" y="378339"/>
                </a:cubicBezTo>
                <a:lnTo>
                  <a:pt x="385762" y="348370"/>
                </a:lnTo>
                <a:cubicBezTo>
                  <a:pt x="385762" y="342888"/>
                  <a:pt x="390388" y="338137"/>
                  <a:pt x="395725" y="338137"/>
                </a:cubicBezTo>
                <a:close/>
                <a:moveTo>
                  <a:pt x="128939" y="327240"/>
                </a:moveTo>
                <a:cubicBezTo>
                  <a:pt x="132515" y="325437"/>
                  <a:pt x="136450" y="325798"/>
                  <a:pt x="139668" y="328321"/>
                </a:cubicBezTo>
                <a:lnTo>
                  <a:pt x="154690" y="339497"/>
                </a:lnTo>
                <a:lnTo>
                  <a:pt x="172573" y="333368"/>
                </a:lnTo>
                <a:cubicBezTo>
                  <a:pt x="176150" y="332287"/>
                  <a:pt x="180084" y="333368"/>
                  <a:pt x="182945" y="335892"/>
                </a:cubicBezTo>
                <a:cubicBezTo>
                  <a:pt x="185807" y="338776"/>
                  <a:pt x="186522" y="342742"/>
                  <a:pt x="185449" y="346347"/>
                </a:cubicBezTo>
                <a:lnTo>
                  <a:pt x="179369" y="364372"/>
                </a:lnTo>
                <a:lnTo>
                  <a:pt x="190814" y="379874"/>
                </a:lnTo>
                <a:cubicBezTo>
                  <a:pt x="192960" y="382758"/>
                  <a:pt x="193317" y="387084"/>
                  <a:pt x="191529" y="390329"/>
                </a:cubicBezTo>
                <a:cubicBezTo>
                  <a:pt x="189741" y="393934"/>
                  <a:pt x="186522" y="395737"/>
                  <a:pt x="182588" y="395737"/>
                </a:cubicBezTo>
                <a:lnTo>
                  <a:pt x="163632" y="395737"/>
                </a:lnTo>
                <a:lnTo>
                  <a:pt x="152544" y="411238"/>
                </a:lnTo>
                <a:cubicBezTo>
                  <a:pt x="150756" y="413762"/>
                  <a:pt x="147537" y="415565"/>
                  <a:pt x="144318" y="415565"/>
                </a:cubicBezTo>
                <a:cubicBezTo>
                  <a:pt x="143960" y="415565"/>
                  <a:pt x="143245" y="415565"/>
                  <a:pt x="142530" y="415204"/>
                </a:cubicBezTo>
                <a:cubicBezTo>
                  <a:pt x="138595" y="414483"/>
                  <a:pt x="135734" y="411960"/>
                  <a:pt x="134661" y="408354"/>
                </a:cubicBezTo>
                <a:lnTo>
                  <a:pt x="128939" y="389968"/>
                </a:lnTo>
                <a:lnTo>
                  <a:pt x="111056" y="384561"/>
                </a:lnTo>
                <a:cubicBezTo>
                  <a:pt x="107479" y="383479"/>
                  <a:pt x="104260" y="380235"/>
                  <a:pt x="103902" y="376269"/>
                </a:cubicBezTo>
                <a:cubicBezTo>
                  <a:pt x="103187" y="372664"/>
                  <a:pt x="104975" y="368698"/>
                  <a:pt x="108194" y="366535"/>
                </a:cubicBezTo>
                <a:lnTo>
                  <a:pt x="123574" y="355359"/>
                </a:lnTo>
                <a:lnTo>
                  <a:pt x="123574" y="336613"/>
                </a:lnTo>
                <a:cubicBezTo>
                  <a:pt x="123574" y="332647"/>
                  <a:pt x="125720" y="329042"/>
                  <a:pt x="128939" y="327240"/>
                </a:cubicBezTo>
                <a:close/>
                <a:moveTo>
                  <a:pt x="71315" y="324417"/>
                </a:moveTo>
                <a:lnTo>
                  <a:pt x="90365" y="332676"/>
                </a:lnTo>
                <a:cubicBezTo>
                  <a:pt x="95494" y="334830"/>
                  <a:pt x="98059" y="340575"/>
                  <a:pt x="95861" y="345962"/>
                </a:cubicBezTo>
                <a:cubicBezTo>
                  <a:pt x="94029" y="349552"/>
                  <a:pt x="90365" y="352066"/>
                  <a:pt x="86336" y="352066"/>
                </a:cubicBezTo>
                <a:cubicBezTo>
                  <a:pt x="84870" y="352066"/>
                  <a:pt x="83771" y="351707"/>
                  <a:pt x="82306" y="351348"/>
                </a:cubicBezTo>
                <a:lnTo>
                  <a:pt x="63255" y="343089"/>
                </a:lnTo>
                <a:cubicBezTo>
                  <a:pt x="58126" y="340934"/>
                  <a:pt x="55562" y="335189"/>
                  <a:pt x="57760" y="329803"/>
                </a:cubicBezTo>
                <a:cubicBezTo>
                  <a:pt x="59958" y="324776"/>
                  <a:pt x="66186" y="322262"/>
                  <a:pt x="71315" y="324417"/>
                </a:cubicBezTo>
                <a:close/>
                <a:moveTo>
                  <a:pt x="212508" y="314826"/>
                </a:moveTo>
                <a:cubicBezTo>
                  <a:pt x="216838" y="311150"/>
                  <a:pt x="223332" y="312253"/>
                  <a:pt x="226579" y="316665"/>
                </a:cubicBezTo>
                <a:cubicBezTo>
                  <a:pt x="229826" y="321444"/>
                  <a:pt x="229105" y="328061"/>
                  <a:pt x="224414" y="331370"/>
                </a:cubicBezTo>
                <a:lnTo>
                  <a:pt x="208179" y="343869"/>
                </a:lnTo>
                <a:cubicBezTo>
                  <a:pt x="206375" y="344972"/>
                  <a:pt x="204210" y="345707"/>
                  <a:pt x="202045" y="345707"/>
                </a:cubicBezTo>
                <a:cubicBezTo>
                  <a:pt x="199159" y="345707"/>
                  <a:pt x="195912" y="344237"/>
                  <a:pt x="194108" y="341664"/>
                </a:cubicBezTo>
                <a:cubicBezTo>
                  <a:pt x="190500" y="337252"/>
                  <a:pt x="191582" y="330635"/>
                  <a:pt x="195912" y="327326"/>
                </a:cubicBezTo>
                <a:close/>
                <a:moveTo>
                  <a:pt x="23920" y="305051"/>
                </a:moveTo>
                <a:lnTo>
                  <a:pt x="42808" y="313144"/>
                </a:lnTo>
                <a:cubicBezTo>
                  <a:pt x="47894" y="315351"/>
                  <a:pt x="50437" y="321604"/>
                  <a:pt x="47894" y="326754"/>
                </a:cubicBezTo>
                <a:cubicBezTo>
                  <a:pt x="46441" y="330800"/>
                  <a:pt x="42445" y="333007"/>
                  <a:pt x="38450" y="333007"/>
                </a:cubicBezTo>
                <a:cubicBezTo>
                  <a:pt x="37360" y="333007"/>
                  <a:pt x="35907" y="333007"/>
                  <a:pt x="34454" y="332272"/>
                </a:cubicBezTo>
                <a:lnTo>
                  <a:pt x="15928" y="324179"/>
                </a:lnTo>
                <a:cubicBezTo>
                  <a:pt x="10480" y="321604"/>
                  <a:pt x="7937" y="315719"/>
                  <a:pt x="10480" y="310569"/>
                </a:cubicBezTo>
                <a:cubicBezTo>
                  <a:pt x="12659" y="305051"/>
                  <a:pt x="18471" y="303212"/>
                  <a:pt x="23920" y="305051"/>
                </a:cubicBezTo>
                <a:close/>
                <a:moveTo>
                  <a:pt x="76184" y="294176"/>
                </a:moveTo>
                <a:cubicBezTo>
                  <a:pt x="80931" y="290512"/>
                  <a:pt x="87138" y="291245"/>
                  <a:pt x="90789" y="295641"/>
                </a:cubicBezTo>
                <a:lnTo>
                  <a:pt x="103934" y="311028"/>
                </a:lnTo>
                <a:cubicBezTo>
                  <a:pt x="107585" y="315424"/>
                  <a:pt x="107220" y="322018"/>
                  <a:pt x="102838" y="325681"/>
                </a:cubicBezTo>
                <a:cubicBezTo>
                  <a:pt x="100648" y="327147"/>
                  <a:pt x="98457" y="328246"/>
                  <a:pt x="96266" y="328246"/>
                </a:cubicBezTo>
                <a:cubicBezTo>
                  <a:pt x="92980" y="328246"/>
                  <a:pt x="90059" y="326780"/>
                  <a:pt x="88233" y="324216"/>
                </a:cubicBezTo>
                <a:lnTo>
                  <a:pt x="75088" y="308463"/>
                </a:lnTo>
                <a:cubicBezTo>
                  <a:pt x="71437" y="304067"/>
                  <a:pt x="72167" y="297839"/>
                  <a:pt x="76184" y="294176"/>
                </a:cubicBezTo>
                <a:close/>
                <a:moveTo>
                  <a:pt x="395725" y="293687"/>
                </a:moveTo>
                <a:cubicBezTo>
                  <a:pt x="401419" y="293687"/>
                  <a:pt x="406044" y="298273"/>
                  <a:pt x="406044" y="303918"/>
                </a:cubicBezTo>
                <a:lnTo>
                  <a:pt x="406044" y="318382"/>
                </a:lnTo>
                <a:cubicBezTo>
                  <a:pt x="406044" y="323673"/>
                  <a:pt x="401419" y="328259"/>
                  <a:pt x="395725" y="328259"/>
                </a:cubicBezTo>
                <a:cubicBezTo>
                  <a:pt x="390388" y="328259"/>
                  <a:pt x="385762" y="323673"/>
                  <a:pt x="385762" y="318382"/>
                </a:cubicBezTo>
                <a:lnTo>
                  <a:pt x="385762" y="303918"/>
                </a:lnTo>
                <a:cubicBezTo>
                  <a:pt x="385762" y="298273"/>
                  <a:pt x="390388" y="293687"/>
                  <a:pt x="395725" y="293687"/>
                </a:cubicBezTo>
                <a:close/>
                <a:moveTo>
                  <a:pt x="243325" y="293687"/>
                </a:moveTo>
                <a:lnTo>
                  <a:pt x="243681" y="293687"/>
                </a:lnTo>
                <a:cubicBezTo>
                  <a:pt x="249019" y="293687"/>
                  <a:pt x="253644" y="298394"/>
                  <a:pt x="253644" y="304187"/>
                </a:cubicBezTo>
                <a:cubicBezTo>
                  <a:pt x="253644" y="309618"/>
                  <a:pt x="249019" y="313963"/>
                  <a:pt x="243681" y="313963"/>
                </a:cubicBezTo>
                <a:cubicBezTo>
                  <a:pt x="237988" y="313963"/>
                  <a:pt x="233362" y="309618"/>
                  <a:pt x="233362" y="304187"/>
                </a:cubicBezTo>
                <a:cubicBezTo>
                  <a:pt x="233362" y="298394"/>
                  <a:pt x="237988" y="293687"/>
                  <a:pt x="243325" y="293687"/>
                </a:cubicBezTo>
                <a:close/>
                <a:moveTo>
                  <a:pt x="422237" y="287549"/>
                </a:moveTo>
                <a:cubicBezTo>
                  <a:pt x="427623" y="285750"/>
                  <a:pt x="433368" y="288628"/>
                  <a:pt x="435523" y="294025"/>
                </a:cubicBezTo>
                <a:lnTo>
                  <a:pt x="472508" y="398719"/>
                </a:lnTo>
                <a:cubicBezTo>
                  <a:pt x="474303" y="404116"/>
                  <a:pt x="471430" y="409872"/>
                  <a:pt x="466044" y="411671"/>
                </a:cubicBezTo>
                <a:cubicBezTo>
                  <a:pt x="464967" y="412031"/>
                  <a:pt x="463890" y="412390"/>
                  <a:pt x="462813" y="412390"/>
                </a:cubicBezTo>
                <a:cubicBezTo>
                  <a:pt x="458504" y="412390"/>
                  <a:pt x="454913" y="409872"/>
                  <a:pt x="453477" y="405555"/>
                </a:cubicBezTo>
                <a:lnTo>
                  <a:pt x="416133" y="300501"/>
                </a:lnTo>
                <a:cubicBezTo>
                  <a:pt x="414337" y="295464"/>
                  <a:pt x="417210" y="289348"/>
                  <a:pt x="422237" y="287549"/>
                </a:cubicBezTo>
                <a:close/>
                <a:moveTo>
                  <a:pt x="362043" y="286316"/>
                </a:moveTo>
                <a:cubicBezTo>
                  <a:pt x="367035" y="288469"/>
                  <a:pt x="369531" y="294571"/>
                  <a:pt x="367391" y="299595"/>
                </a:cubicBezTo>
                <a:lnTo>
                  <a:pt x="323536" y="401527"/>
                </a:lnTo>
                <a:cubicBezTo>
                  <a:pt x="321753" y="405116"/>
                  <a:pt x="318187" y="407628"/>
                  <a:pt x="314265" y="407628"/>
                </a:cubicBezTo>
                <a:cubicBezTo>
                  <a:pt x="312839" y="407628"/>
                  <a:pt x="311413" y="407269"/>
                  <a:pt x="310343" y="406551"/>
                </a:cubicBezTo>
                <a:cubicBezTo>
                  <a:pt x="304995" y="404398"/>
                  <a:pt x="303212" y="398655"/>
                  <a:pt x="304995" y="393272"/>
                </a:cubicBezTo>
                <a:lnTo>
                  <a:pt x="348851" y="291340"/>
                </a:lnTo>
                <a:cubicBezTo>
                  <a:pt x="350990" y="286316"/>
                  <a:pt x="357051" y="284162"/>
                  <a:pt x="362043" y="286316"/>
                </a:cubicBezTo>
                <a:close/>
                <a:moveTo>
                  <a:pt x="196145" y="277140"/>
                </a:moveTo>
                <a:cubicBezTo>
                  <a:pt x="201083" y="279643"/>
                  <a:pt x="202847" y="285721"/>
                  <a:pt x="200378" y="290727"/>
                </a:cubicBezTo>
                <a:lnTo>
                  <a:pt x="191558" y="308247"/>
                </a:lnTo>
                <a:cubicBezTo>
                  <a:pt x="189795" y="311822"/>
                  <a:pt x="186267" y="313968"/>
                  <a:pt x="182739" y="313968"/>
                </a:cubicBezTo>
                <a:cubicBezTo>
                  <a:pt x="181328" y="313968"/>
                  <a:pt x="179564" y="313610"/>
                  <a:pt x="178506" y="312895"/>
                </a:cubicBezTo>
                <a:cubicBezTo>
                  <a:pt x="173214" y="310392"/>
                  <a:pt x="171450" y="304314"/>
                  <a:pt x="173920" y="299666"/>
                </a:cubicBezTo>
                <a:lnTo>
                  <a:pt x="182739" y="281431"/>
                </a:lnTo>
                <a:cubicBezTo>
                  <a:pt x="185208" y="276425"/>
                  <a:pt x="191206" y="274637"/>
                  <a:pt x="196145" y="277140"/>
                </a:cubicBezTo>
                <a:close/>
                <a:moveTo>
                  <a:pt x="111506" y="271323"/>
                </a:moveTo>
                <a:cubicBezTo>
                  <a:pt x="117294" y="269875"/>
                  <a:pt x="122719" y="273134"/>
                  <a:pt x="124166" y="278565"/>
                </a:cubicBezTo>
                <a:lnTo>
                  <a:pt x="129954" y="298116"/>
                </a:lnTo>
                <a:cubicBezTo>
                  <a:pt x="131400" y="303547"/>
                  <a:pt x="128145" y="308978"/>
                  <a:pt x="122719" y="310426"/>
                </a:cubicBezTo>
                <a:cubicBezTo>
                  <a:pt x="121634" y="310788"/>
                  <a:pt x="120911" y="310788"/>
                  <a:pt x="119826" y="310788"/>
                </a:cubicBezTo>
                <a:cubicBezTo>
                  <a:pt x="115485" y="310788"/>
                  <a:pt x="111506" y="307892"/>
                  <a:pt x="110060" y="303909"/>
                </a:cubicBezTo>
                <a:lnTo>
                  <a:pt x="104634" y="283996"/>
                </a:lnTo>
                <a:cubicBezTo>
                  <a:pt x="103187" y="278565"/>
                  <a:pt x="106081" y="273134"/>
                  <a:pt x="111506" y="271323"/>
                </a:cubicBezTo>
                <a:close/>
                <a:moveTo>
                  <a:pt x="322747" y="270659"/>
                </a:moveTo>
                <a:cubicBezTo>
                  <a:pt x="326674" y="266700"/>
                  <a:pt x="333100" y="266700"/>
                  <a:pt x="337028" y="270659"/>
                </a:cubicBezTo>
                <a:cubicBezTo>
                  <a:pt x="340955" y="274618"/>
                  <a:pt x="340955" y="281097"/>
                  <a:pt x="337028" y="285056"/>
                </a:cubicBezTo>
                <a:lnTo>
                  <a:pt x="270621" y="352001"/>
                </a:lnTo>
                <a:cubicBezTo>
                  <a:pt x="268478" y="354160"/>
                  <a:pt x="265979" y="355240"/>
                  <a:pt x="263480" y="355240"/>
                </a:cubicBezTo>
                <a:cubicBezTo>
                  <a:pt x="260624" y="355240"/>
                  <a:pt x="258125" y="354160"/>
                  <a:pt x="256339" y="352001"/>
                </a:cubicBezTo>
                <a:cubicBezTo>
                  <a:pt x="252412" y="348042"/>
                  <a:pt x="252412" y="341923"/>
                  <a:pt x="256339" y="337964"/>
                </a:cubicBezTo>
                <a:close/>
                <a:moveTo>
                  <a:pt x="453211" y="270643"/>
                </a:moveTo>
                <a:cubicBezTo>
                  <a:pt x="457160" y="266700"/>
                  <a:pt x="463623" y="266700"/>
                  <a:pt x="467572" y="270643"/>
                </a:cubicBezTo>
                <a:lnTo>
                  <a:pt x="546554" y="349147"/>
                </a:lnTo>
                <a:cubicBezTo>
                  <a:pt x="550503" y="353090"/>
                  <a:pt x="550503" y="359543"/>
                  <a:pt x="546554" y="363486"/>
                </a:cubicBezTo>
                <a:cubicBezTo>
                  <a:pt x="544400" y="365278"/>
                  <a:pt x="542246" y="366354"/>
                  <a:pt x="539374" y="366354"/>
                </a:cubicBezTo>
                <a:cubicBezTo>
                  <a:pt x="536861" y="366354"/>
                  <a:pt x="533989" y="365278"/>
                  <a:pt x="532194" y="363486"/>
                </a:cubicBezTo>
                <a:lnTo>
                  <a:pt x="453211" y="284982"/>
                </a:lnTo>
                <a:cubicBezTo>
                  <a:pt x="449262" y="281039"/>
                  <a:pt x="449262" y="274586"/>
                  <a:pt x="453211" y="270643"/>
                </a:cubicBezTo>
                <a:close/>
                <a:moveTo>
                  <a:pt x="151250" y="263525"/>
                </a:moveTo>
                <a:cubicBezTo>
                  <a:pt x="156588" y="263525"/>
                  <a:pt x="161569" y="267870"/>
                  <a:pt x="161569" y="273663"/>
                </a:cubicBezTo>
                <a:lnTo>
                  <a:pt x="161569" y="293938"/>
                </a:lnTo>
                <a:cubicBezTo>
                  <a:pt x="161569" y="299731"/>
                  <a:pt x="156944" y="304438"/>
                  <a:pt x="151250" y="304438"/>
                </a:cubicBezTo>
                <a:cubicBezTo>
                  <a:pt x="145913" y="304438"/>
                  <a:pt x="141287" y="299731"/>
                  <a:pt x="141287" y="293938"/>
                </a:cubicBezTo>
                <a:lnTo>
                  <a:pt x="141287" y="273663"/>
                </a:lnTo>
                <a:cubicBezTo>
                  <a:pt x="141287" y="267870"/>
                  <a:pt x="145557" y="263525"/>
                  <a:pt x="151250" y="263525"/>
                </a:cubicBezTo>
                <a:close/>
                <a:moveTo>
                  <a:pt x="44434" y="256076"/>
                </a:moveTo>
                <a:cubicBezTo>
                  <a:pt x="48815" y="252412"/>
                  <a:pt x="55387" y="253145"/>
                  <a:pt x="59039" y="257541"/>
                </a:cubicBezTo>
                <a:lnTo>
                  <a:pt x="72184" y="273294"/>
                </a:lnTo>
                <a:cubicBezTo>
                  <a:pt x="75835" y="277690"/>
                  <a:pt x="75105" y="284284"/>
                  <a:pt x="70723" y="287948"/>
                </a:cubicBezTo>
                <a:cubicBezTo>
                  <a:pt x="68897" y="289413"/>
                  <a:pt x="66706" y="290146"/>
                  <a:pt x="64151" y="290146"/>
                </a:cubicBezTo>
                <a:cubicBezTo>
                  <a:pt x="61230" y="290146"/>
                  <a:pt x="58309" y="289047"/>
                  <a:pt x="56483" y="286482"/>
                </a:cubicBezTo>
                <a:lnTo>
                  <a:pt x="42973" y="270729"/>
                </a:lnTo>
                <a:cubicBezTo>
                  <a:pt x="39687" y="266333"/>
                  <a:pt x="40052" y="259739"/>
                  <a:pt x="44434" y="256076"/>
                </a:cubicBezTo>
                <a:close/>
                <a:moveTo>
                  <a:pt x="483720" y="238711"/>
                </a:moveTo>
                <a:lnTo>
                  <a:pt x="585842" y="283282"/>
                </a:lnTo>
                <a:cubicBezTo>
                  <a:pt x="590859" y="285819"/>
                  <a:pt x="593367" y="291616"/>
                  <a:pt x="591217" y="296690"/>
                </a:cubicBezTo>
                <a:cubicBezTo>
                  <a:pt x="589425" y="300676"/>
                  <a:pt x="585842" y="302850"/>
                  <a:pt x="581900" y="302850"/>
                </a:cubicBezTo>
                <a:cubicBezTo>
                  <a:pt x="580467" y="302850"/>
                  <a:pt x="579034" y="302850"/>
                  <a:pt x="577601" y="302125"/>
                </a:cubicBezTo>
                <a:lnTo>
                  <a:pt x="475479" y="257554"/>
                </a:lnTo>
                <a:cubicBezTo>
                  <a:pt x="470462" y="255380"/>
                  <a:pt x="468312" y="249220"/>
                  <a:pt x="470462" y="244147"/>
                </a:cubicBezTo>
                <a:cubicBezTo>
                  <a:pt x="472612" y="239074"/>
                  <a:pt x="478345" y="236537"/>
                  <a:pt x="483720" y="238711"/>
                </a:cubicBezTo>
                <a:close/>
                <a:moveTo>
                  <a:pt x="217761" y="234315"/>
                </a:moveTo>
                <a:cubicBezTo>
                  <a:pt x="222871" y="236855"/>
                  <a:pt x="225060" y="243024"/>
                  <a:pt x="222506" y="248104"/>
                </a:cubicBezTo>
                <a:lnTo>
                  <a:pt x="214842" y="263707"/>
                </a:lnTo>
                <a:cubicBezTo>
                  <a:pt x="212652" y="267335"/>
                  <a:pt x="209368" y="269512"/>
                  <a:pt x="205353" y="269512"/>
                </a:cubicBezTo>
                <a:cubicBezTo>
                  <a:pt x="203894" y="269512"/>
                  <a:pt x="202069" y="268787"/>
                  <a:pt x="200609" y="268061"/>
                </a:cubicBezTo>
                <a:cubicBezTo>
                  <a:pt x="195500" y="265884"/>
                  <a:pt x="193675" y="259715"/>
                  <a:pt x="196230" y="254635"/>
                </a:cubicBezTo>
                <a:lnTo>
                  <a:pt x="203894" y="239032"/>
                </a:lnTo>
                <a:cubicBezTo>
                  <a:pt x="206448" y="233952"/>
                  <a:pt x="212652" y="231775"/>
                  <a:pt x="217761" y="234315"/>
                </a:cubicBezTo>
                <a:close/>
                <a:moveTo>
                  <a:pt x="305559" y="231604"/>
                </a:moveTo>
                <a:cubicBezTo>
                  <a:pt x="310957" y="230187"/>
                  <a:pt x="317076" y="233021"/>
                  <a:pt x="318516" y="238335"/>
                </a:cubicBezTo>
                <a:cubicBezTo>
                  <a:pt x="320315" y="243294"/>
                  <a:pt x="317076" y="248962"/>
                  <a:pt x="312037" y="250733"/>
                </a:cubicBezTo>
                <a:lnTo>
                  <a:pt x="246172" y="271987"/>
                </a:lnTo>
                <a:cubicBezTo>
                  <a:pt x="245092" y="272342"/>
                  <a:pt x="244012" y="272696"/>
                  <a:pt x="242933" y="272696"/>
                </a:cubicBezTo>
                <a:cubicBezTo>
                  <a:pt x="238614" y="272696"/>
                  <a:pt x="234654" y="269862"/>
                  <a:pt x="233215" y="265611"/>
                </a:cubicBezTo>
                <a:cubicBezTo>
                  <a:pt x="231775" y="260652"/>
                  <a:pt x="234654" y="254984"/>
                  <a:pt x="239693" y="253213"/>
                </a:cubicBezTo>
                <a:close/>
                <a:moveTo>
                  <a:pt x="99168" y="223698"/>
                </a:moveTo>
                <a:cubicBezTo>
                  <a:pt x="104594" y="222250"/>
                  <a:pt x="110019" y="225147"/>
                  <a:pt x="111828" y="230578"/>
                </a:cubicBezTo>
                <a:lnTo>
                  <a:pt x="117254" y="250129"/>
                </a:lnTo>
                <a:cubicBezTo>
                  <a:pt x="118700" y="255560"/>
                  <a:pt x="115807" y="261353"/>
                  <a:pt x="110381" y="262801"/>
                </a:cubicBezTo>
                <a:cubicBezTo>
                  <a:pt x="109296" y="263163"/>
                  <a:pt x="108211" y="263163"/>
                  <a:pt x="107487" y="263163"/>
                </a:cubicBezTo>
                <a:cubicBezTo>
                  <a:pt x="103147" y="263163"/>
                  <a:pt x="98806" y="260267"/>
                  <a:pt x="97721" y="255922"/>
                </a:cubicBezTo>
                <a:lnTo>
                  <a:pt x="91934" y="236371"/>
                </a:lnTo>
                <a:cubicBezTo>
                  <a:pt x="90487" y="230940"/>
                  <a:pt x="93381" y="225147"/>
                  <a:pt x="99168" y="223698"/>
                </a:cubicBezTo>
                <a:close/>
                <a:moveTo>
                  <a:pt x="151250" y="212725"/>
                </a:moveTo>
                <a:cubicBezTo>
                  <a:pt x="156588" y="212725"/>
                  <a:pt x="161569" y="217108"/>
                  <a:pt x="161569" y="222952"/>
                </a:cubicBezTo>
                <a:lnTo>
                  <a:pt x="161569" y="243407"/>
                </a:lnTo>
                <a:cubicBezTo>
                  <a:pt x="161569" y="249252"/>
                  <a:pt x="156588" y="253635"/>
                  <a:pt x="151250" y="253635"/>
                </a:cubicBezTo>
                <a:cubicBezTo>
                  <a:pt x="145557" y="253635"/>
                  <a:pt x="141287" y="249252"/>
                  <a:pt x="141287" y="243407"/>
                </a:cubicBezTo>
                <a:lnTo>
                  <a:pt x="141287" y="222952"/>
                </a:lnTo>
                <a:cubicBezTo>
                  <a:pt x="141287" y="217108"/>
                  <a:pt x="145557" y="212725"/>
                  <a:pt x="151250" y="212725"/>
                </a:cubicBezTo>
                <a:close/>
                <a:moveTo>
                  <a:pt x="486275" y="203200"/>
                </a:moveTo>
                <a:lnTo>
                  <a:pt x="597629" y="203200"/>
                </a:lnTo>
                <a:cubicBezTo>
                  <a:pt x="602999" y="203200"/>
                  <a:pt x="607654" y="207826"/>
                  <a:pt x="607654" y="213519"/>
                </a:cubicBezTo>
                <a:cubicBezTo>
                  <a:pt x="607654" y="218856"/>
                  <a:pt x="602999" y="223481"/>
                  <a:pt x="597629" y="223481"/>
                </a:cubicBezTo>
                <a:lnTo>
                  <a:pt x="486275" y="223481"/>
                </a:lnTo>
                <a:cubicBezTo>
                  <a:pt x="480905" y="223481"/>
                  <a:pt x="476250" y="218856"/>
                  <a:pt x="476250" y="213519"/>
                </a:cubicBezTo>
                <a:cubicBezTo>
                  <a:pt x="476250" y="207826"/>
                  <a:pt x="480905" y="203200"/>
                  <a:pt x="486275" y="203200"/>
                </a:cubicBezTo>
                <a:close/>
                <a:moveTo>
                  <a:pt x="192615" y="203200"/>
                </a:moveTo>
                <a:lnTo>
                  <a:pt x="304272" y="203200"/>
                </a:lnTo>
                <a:cubicBezTo>
                  <a:pt x="309299" y="203200"/>
                  <a:pt x="313966" y="207826"/>
                  <a:pt x="313966" y="213519"/>
                </a:cubicBezTo>
                <a:cubicBezTo>
                  <a:pt x="313966" y="218856"/>
                  <a:pt x="309299" y="223481"/>
                  <a:pt x="304272" y="223481"/>
                </a:cubicBezTo>
                <a:lnTo>
                  <a:pt x="192615" y="223481"/>
                </a:lnTo>
                <a:cubicBezTo>
                  <a:pt x="187229" y="223481"/>
                  <a:pt x="182562" y="218856"/>
                  <a:pt x="182562" y="213519"/>
                </a:cubicBezTo>
                <a:cubicBezTo>
                  <a:pt x="182562" y="207826"/>
                  <a:pt x="187229" y="203200"/>
                  <a:pt x="192615" y="203200"/>
                </a:cubicBezTo>
                <a:close/>
                <a:moveTo>
                  <a:pt x="395722" y="172893"/>
                </a:moveTo>
                <a:cubicBezTo>
                  <a:pt x="373431" y="172893"/>
                  <a:pt x="355455" y="190869"/>
                  <a:pt x="355455" y="213519"/>
                </a:cubicBezTo>
                <a:cubicBezTo>
                  <a:pt x="355455" y="235809"/>
                  <a:pt x="373431" y="253785"/>
                  <a:pt x="395722" y="253785"/>
                </a:cubicBezTo>
                <a:cubicBezTo>
                  <a:pt x="418372" y="253785"/>
                  <a:pt x="436348" y="235809"/>
                  <a:pt x="436348" y="213519"/>
                </a:cubicBezTo>
                <a:cubicBezTo>
                  <a:pt x="436348" y="190869"/>
                  <a:pt x="418372" y="172893"/>
                  <a:pt x="395722" y="172893"/>
                </a:cubicBezTo>
                <a:close/>
                <a:moveTo>
                  <a:pt x="86341" y="161925"/>
                </a:moveTo>
                <a:cubicBezTo>
                  <a:pt x="89180" y="161925"/>
                  <a:pt x="91309" y="162280"/>
                  <a:pt x="93793" y="163699"/>
                </a:cubicBezTo>
                <a:cubicBezTo>
                  <a:pt x="96277" y="165119"/>
                  <a:pt x="98052" y="166893"/>
                  <a:pt x="99471" y="169377"/>
                </a:cubicBezTo>
                <a:cubicBezTo>
                  <a:pt x="100536" y="171506"/>
                  <a:pt x="101245" y="173990"/>
                  <a:pt x="101245" y="176829"/>
                </a:cubicBezTo>
                <a:cubicBezTo>
                  <a:pt x="101245" y="179667"/>
                  <a:pt x="100536" y="181796"/>
                  <a:pt x="99471" y="184280"/>
                </a:cubicBezTo>
                <a:cubicBezTo>
                  <a:pt x="98052" y="186764"/>
                  <a:pt x="96277" y="188184"/>
                  <a:pt x="93793" y="189603"/>
                </a:cubicBezTo>
                <a:cubicBezTo>
                  <a:pt x="91309" y="190668"/>
                  <a:pt x="89180" y="191732"/>
                  <a:pt x="86341" y="191732"/>
                </a:cubicBezTo>
                <a:cubicBezTo>
                  <a:pt x="83502" y="191732"/>
                  <a:pt x="81373" y="190668"/>
                  <a:pt x="78889" y="189603"/>
                </a:cubicBezTo>
                <a:cubicBezTo>
                  <a:pt x="76405" y="188184"/>
                  <a:pt x="74631" y="186764"/>
                  <a:pt x="73211" y="184280"/>
                </a:cubicBezTo>
                <a:cubicBezTo>
                  <a:pt x="71792" y="181796"/>
                  <a:pt x="71437" y="179667"/>
                  <a:pt x="71437" y="176829"/>
                </a:cubicBezTo>
                <a:cubicBezTo>
                  <a:pt x="71437" y="173990"/>
                  <a:pt x="71792" y="171506"/>
                  <a:pt x="73211" y="169377"/>
                </a:cubicBezTo>
                <a:cubicBezTo>
                  <a:pt x="74631" y="166893"/>
                  <a:pt x="76405" y="165119"/>
                  <a:pt x="78889" y="163699"/>
                </a:cubicBezTo>
                <a:cubicBezTo>
                  <a:pt x="81373" y="162280"/>
                  <a:pt x="83502" y="161925"/>
                  <a:pt x="86341" y="161925"/>
                </a:cubicBezTo>
                <a:close/>
                <a:moveTo>
                  <a:pt x="395722" y="152400"/>
                </a:moveTo>
                <a:cubicBezTo>
                  <a:pt x="429517" y="152400"/>
                  <a:pt x="456841" y="179724"/>
                  <a:pt x="456841" y="213519"/>
                </a:cubicBezTo>
                <a:cubicBezTo>
                  <a:pt x="456841" y="246954"/>
                  <a:pt x="429517" y="274278"/>
                  <a:pt x="395722" y="274278"/>
                </a:cubicBezTo>
                <a:cubicBezTo>
                  <a:pt x="362286" y="274278"/>
                  <a:pt x="334962" y="246954"/>
                  <a:pt x="334962" y="213519"/>
                </a:cubicBezTo>
                <a:cubicBezTo>
                  <a:pt x="334962" y="179724"/>
                  <a:pt x="362286" y="152400"/>
                  <a:pt x="395722" y="152400"/>
                </a:cubicBezTo>
                <a:close/>
                <a:moveTo>
                  <a:pt x="583359" y="133553"/>
                </a:moveTo>
                <a:cubicBezTo>
                  <a:pt x="588762" y="131762"/>
                  <a:pt x="594525" y="134269"/>
                  <a:pt x="596326" y="139641"/>
                </a:cubicBezTo>
                <a:cubicBezTo>
                  <a:pt x="598127" y="145014"/>
                  <a:pt x="595245" y="150744"/>
                  <a:pt x="590203" y="152535"/>
                </a:cubicBezTo>
                <a:lnTo>
                  <a:pt x="484668" y="189784"/>
                </a:lnTo>
                <a:cubicBezTo>
                  <a:pt x="483587" y="190142"/>
                  <a:pt x="482507" y="190142"/>
                  <a:pt x="481426" y="190142"/>
                </a:cubicBezTo>
                <a:cubicBezTo>
                  <a:pt x="477104" y="190142"/>
                  <a:pt x="473142" y="187635"/>
                  <a:pt x="471701" y="183337"/>
                </a:cubicBezTo>
                <a:cubicBezTo>
                  <a:pt x="469900" y="178323"/>
                  <a:pt x="472782" y="172592"/>
                  <a:pt x="477824" y="170443"/>
                </a:cubicBezTo>
                <a:close/>
                <a:moveTo>
                  <a:pt x="212616" y="121236"/>
                </a:moveTo>
                <a:lnTo>
                  <a:pt x="314379" y="165807"/>
                </a:lnTo>
                <a:cubicBezTo>
                  <a:pt x="319396" y="167981"/>
                  <a:pt x="321904" y="174141"/>
                  <a:pt x="319396" y="179215"/>
                </a:cubicBezTo>
                <a:cubicBezTo>
                  <a:pt x="317962" y="183201"/>
                  <a:pt x="314021" y="185375"/>
                  <a:pt x="310079" y="185375"/>
                </a:cubicBezTo>
                <a:cubicBezTo>
                  <a:pt x="308646" y="185375"/>
                  <a:pt x="307571" y="185375"/>
                  <a:pt x="306138" y="184650"/>
                </a:cubicBezTo>
                <a:lnTo>
                  <a:pt x="204375" y="140079"/>
                </a:lnTo>
                <a:cubicBezTo>
                  <a:pt x="199358" y="137905"/>
                  <a:pt x="196850" y="131745"/>
                  <a:pt x="199358" y="126672"/>
                </a:cubicBezTo>
                <a:cubicBezTo>
                  <a:pt x="201508" y="121598"/>
                  <a:pt x="207241" y="119062"/>
                  <a:pt x="212616" y="121236"/>
                </a:cubicBezTo>
                <a:close/>
                <a:moveTo>
                  <a:pt x="137141" y="111125"/>
                </a:moveTo>
                <a:cubicBezTo>
                  <a:pt x="139980" y="111125"/>
                  <a:pt x="142109" y="111863"/>
                  <a:pt x="144593" y="113340"/>
                </a:cubicBezTo>
                <a:cubicBezTo>
                  <a:pt x="147077" y="114817"/>
                  <a:pt x="148852" y="116663"/>
                  <a:pt x="150271" y="119247"/>
                </a:cubicBezTo>
                <a:cubicBezTo>
                  <a:pt x="151690" y="121462"/>
                  <a:pt x="152045" y="124046"/>
                  <a:pt x="152045" y="127000"/>
                </a:cubicBezTo>
                <a:cubicBezTo>
                  <a:pt x="152045" y="129953"/>
                  <a:pt x="151690" y="132169"/>
                  <a:pt x="150271" y="134753"/>
                </a:cubicBezTo>
                <a:cubicBezTo>
                  <a:pt x="148852" y="137337"/>
                  <a:pt x="147077" y="138814"/>
                  <a:pt x="144593" y="140291"/>
                </a:cubicBezTo>
                <a:cubicBezTo>
                  <a:pt x="142109" y="141398"/>
                  <a:pt x="139980" y="142506"/>
                  <a:pt x="137141" y="142506"/>
                </a:cubicBezTo>
                <a:cubicBezTo>
                  <a:pt x="134302" y="142506"/>
                  <a:pt x="132173" y="141398"/>
                  <a:pt x="129689" y="140291"/>
                </a:cubicBezTo>
                <a:cubicBezTo>
                  <a:pt x="127205" y="138814"/>
                  <a:pt x="125431" y="137337"/>
                  <a:pt x="124011" y="134753"/>
                </a:cubicBezTo>
                <a:cubicBezTo>
                  <a:pt x="122592" y="132169"/>
                  <a:pt x="122237" y="129953"/>
                  <a:pt x="122237" y="127000"/>
                </a:cubicBezTo>
                <a:cubicBezTo>
                  <a:pt x="122237" y="124046"/>
                  <a:pt x="122592" y="121462"/>
                  <a:pt x="124011" y="119247"/>
                </a:cubicBezTo>
                <a:cubicBezTo>
                  <a:pt x="125431" y="116663"/>
                  <a:pt x="127205" y="114817"/>
                  <a:pt x="129689" y="113340"/>
                </a:cubicBezTo>
                <a:cubicBezTo>
                  <a:pt x="132173" y="111863"/>
                  <a:pt x="134302" y="111125"/>
                  <a:pt x="137141" y="111125"/>
                </a:cubicBezTo>
                <a:close/>
                <a:moveTo>
                  <a:pt x="55995" y="101167"/>
                </a:moveTo>
                <a:cubicBezTo>
                  <a:pt x="47697" y="101167"/>
                  <a:pt x="40842" y="108022"/>
                  <a:pt x="40842" y="116681"/>
                </a:cubicBezTo>
                <a:cubicBezTo>
                  <a:pt x="40842" y="124979"/>
                  <a:pt x="47336" y="131834"/>
                  <a:pt x="55995" y="131834"/>
                </a:cubicBezTo>
                <a:cubicBezTo>
                  <a:pt x="64293" y="131834"/>
                  <a:pt x="71510" y="124979"/>
                  <a:pt x="71510" y="116681"/>
                </a:cubicBezTo>
                <a:cubicBezTo>
                  <a:pt x="71510" y="108022"/>
                  <a:pt x="64654" y="101167"/>
                  <a:pt x="55995" y="101167"/>
                </a:cubicBezTo>
                <a:close/>
                <a:moveTo>
                  <a:pt x="55995" y="80962"/>
                </a:moveTo>
                <a:cubicBezTo>
                  <a:pt x="75478" y="80962"/>
                  <a:pt x="91714" y="96837"/>
                  <a:pt x="91714" y="116681"/>
                </a:cubicBezTo>
                <a:cubicBezTo>
                  <a:pt x="91714" y="136164"/>
                  <a:pt x="75839" y="152039"/>
                  <a:pt x="55995" y="152039"/>
                </a:cubicBezTo>
                <a:cubicBezTo>
                  <a:pt x="36512" y="152039"/>
                  <a:pt x="20637" y="136164"/>
                  <a:pt x="20637" y="116681"/>
                </a:cubicBezTo>
                <a:cubicBezTo>
                  <a:pt x="20637" y="96837"/>
                  <a:pt x="36151" y="80962"/>
                  <a:pt x="55995" y="80962"/>
                </a:cubicBezTo>
                <a:close/>
                <a:moveTo>
                  <a:pt x="532194" y="62680"/>
                </a:moveTo>
                <a:cubicBezTo>
                  <a:pt x="536143" y="58737"/>
                  <a:pt x="542605" y="58737"/>
                  <a:pt x="546554" y="62680"/>
                </a:cubicBezTo>
                <a:cubicBezTo>
                  <a:pt x="550503" y="66623"/>
                  <a:pt x="550503" y="72717"/>
                  <a:pt x="546554" y="76660"/>
                </a:cubicBezTo>
                <a:lnTo>
                  <a:pt x="467572" y="155524"/>
                </a:lnTo>
                <a:cubicBezTo>
                  <a:pt x="465777" y="157316"/>
                  <a:pt x="462905" y="158391"/>
                  <a:pt x="460391" y="158391"/>
                </a:cubicBezTo>
                <a:cubicBezTo>
                  <a:pt x="457878" y="158391"/>
                  <a:pt x="455365" y="157675"/>
                  <a:pt x="453211" y="155524"/>
                </a:cubicBezTo>
                <a:cubicBezTo>
                  <a:pt x="449262" y="151581"/>
                  <a:pt x="449262" y="145128"/>
                  <a:pt x="453211" y="141185"/>
                </a:cubicBezTo>
                <a:close/>
                <a:moveTo>
                  <a:pt x="245277" y="62680"/>
                </a:moveTo>
                <a:cubicBezTo>
                  <a:pt x="249255" y="58737"/>
                  <a:pt x="255763" y="58737"/>
                  <a:pt x="259740" y="62680"/>
                </a:cubicBezTo>
                <a:lnTo>
                  <a:pt x="338561" y="141185"/>
                </a:lnTo>
                <a:cubicBezTo>
                  <a:pt x="342539" y="145128"/>
                  <a:pt x="342539" y="151581"/>
                  <a:pt x="338561" y="155524"/>
                </a:cubicBezTo>
                <a:cubicBezTo>
                  <a:pt x="336392" y="157316"/>
                  <a:pt x="333861" y="158391"/>
                  <a:pt x="331330" y="158391"/>
                </a:cubicBezTo>
                <a:cubicBezTo>
                  <a:pt x="328799" y="158391"/>
                  <a:pt x="326268" y="157675"/>
                  <a:pt x="324099" y="155524"/>
                </a:cubicBezTo>
                <a:lnTo>
                  <a:pt x="245277" y="76660"/>
                </a:lnTo>
                <a:cubicBezTo>
                  <a:pt x="241300" y="72717"/>
                  <a:pt x="241300" y="66623"/>
                  <a:pt x="245277" y="62680"/>
                </a:cubicBezTo>
                <a:close/>
                <a:moveTo>
                  <a:pt x="146664" y="40842"/>
                </a:moveTo>
                <a:cubicBezTo>
                  <a:pt x="138408" y="40842"/>
                  <a:pt x="131587" y="47336"/>
                  <a:pt x="131587" y="55995"/>
                </a:cubicBezTo>
                <a:cubicBezTo>
                  <a:pt x="131587" y="64293"/>
                  <a:pt x="138049" y="71509"/>
                  <a:pt x="146664" y="71509"/>
                </a:cubicBezTo>
                <a:cubicBezTo>
                  <a:pt x="154921" y="71509"/>
                  <a:pt x="162100" y="64293"/>
                  <a:pt x="162100" y="55995"/>
                </a:cubicBezTo>
                <a:cubicBezTo>
                  <a:pt x="162100" y="47336"/>
                  <a:pt x="155280" y="40842"/>
                  <a:pt x="146664" y="40842"/>
                </a:cubicBezTo>
                <a:close/>
                <a:moveTo>
                  <a:pt x="146664" y="20637"/>
                </a:moveTo>
                <a:cubicBezTo>
                  <a:pt x="166049" y="20637"/>
                  <a:pt x="182203" y="36151"/>
                  <a:pt x="182203" y="55995"/>
                </a:cubicBezTo>
                <a:cubicBezTo>
                  <a:pt x="182203" y="75478"/>
                  <a:pt x="166408" y="91714"/>
                  <a:pt x="146664" y="91714"/>
                </a:cubicBezTo>
                <a:cubicBezTo>
                  <a:pt x="127279" y="91714"/>
                  <a:pt x="111125" y="75478"/>
                  <a:pt x="111125" y="55995"/>
                </a:cubicBezTo>
                <a:cubicBezTo>
                  <a:pt x="111125" y="36151"/>
                  <a:pt x="126920" y="20637"/>
                  <a:pt x="146664" y="20637"/>
                </a:cubicBezTo>
                <a:close/>
                <a:moveTo>
                  <a:pt x="473155" y="14914"/>
                </a:moveTo>
                <a:cubicBezTo>
                  <a:pt x="475606" y="13965"/>
                  <a:pt x="478420" y="13965"/>
                  <a:pt x="480962" y="15230"/>
                </a:cubicBezTo>
                <a:cubicBezTo>
                  <a:pt x="486408" y="17398"/>
                  <a:pt x="488587" y="23181"/>
                  <a:pt x="486408" y="28602"/>
                </a:cubicBezTo>
                <a:lnTo>
                  <a:pt x="441747" y="131606"/>
                </a:lnTo>
                <a:cubicBezTo>
                  <a:pt x="440295" y="135221"/>
                  <a:pt x="436300" y="137751"/>
                  <a:pt x="432306" y="137751"/>
                </a:cubicBezTo>
                <a:cubicBezTo>
                  <a:pt x="430854" y="137751"/>
                  <a:pt x="429765" y="137389"/>
                  <a:pt x="428312" y="136666"/>
                </a:cubicBezTo>
                <a:cubicBezTo>
                  <a:pt x="422866" y="134498"/>
                  <a:pt x="420687" y="128715"/>
                  <a:pt x="422866" y="123294"/>
                </a:cubicBezTo>
                <a:lnTo>
                  <a:pt x="467527" y="20290"/>
                </a:lnTo>
                <a:cubicBezTo>
                  <a:pt x="468616" y="17760"/>
                  <a:pt x="470704" y="15862"/>
                  <a:pt x="473155" y="14914"/>
                </a:cubicBezTo>
                <a:close/>
                <a:moveTo>
                  <a:pt x="323859" y="9731"/>
                </a:moveTo>
                <a:cubicBezTo>
                  <a:pt x="329278" y="7937"/>
                  <a:pt x="335057" y="10807"/>
                  <a:pt x="336863" y="15830"/>
                </a:cubicBezTo>
                <a:lnTo>
                  <a:pt x="374070" y="120945"/>
                </a:lnTo>
                <a:cubicBezTo>
                  <a:pt x="375876" y="125968"/>
                  <a:pt x="373347" y="132067"/>
                  <a:pt x="367929" y="133861"/>
                </a:cubicBezTo>
                <a:cubicBezTo>
                  <a:pt x="366845" y="134219"/>
                  <a:pt x="365762" y="134578"/>
                  <a:pt x="364678" y="134578"/>
                </a:cubicBezTo>
                <a:cubicBezTo>
                  <a:pt x="360343" y="134578"/>
                  <a:pt x="356370" y="131708"/>
                  <a:pt x="354925" y="127762"/>
                </a:cubicBezTo>
                <a:lnTo>
                  <a:pt x="317718" y="22646"/>
                </a:lnTo>
                <a:cubicBezTo>
                  <a:pt x="315912" y="17265"/>
                  <a:pt x="318441" y="11525"/>
                  <a:pt x="323859" y="9731"/>
                </a:cubicBezTo>
                <a:close/>
                <a:moveTo>
                  <a:pt x="395725" y="0"/>
                </a:moveTo>
                <a:cubicBezTo>
                  <a:pt x="401419" y="0"/>
                  <a:pt x="406044" y="4655"/>
                  <a:pt x="406044" y="10025"/>
                </a:cubicBezTo>
                <a:lnTo>
                  <a:pt x="406044" y="121379"/>
                </a:lnTo>
                <a:cubicBezTo>
                  <a:pt x="406044" y="126749"/>
                  <a:pt x="401419" y="131404"/>
                  <a:pt x="395725" y="131404"/>
                </a:cubicBezTo>
                <a:cubicBezTo>
                  <a:pt x="390388" y="131404"/>
                  <a:pt x="385762" y="126749"/>
                  <a:pt x="385762" y="121379"/>
                </a:cubicBezTo>
                <a:lnTo>
                  <a:pt x="385762" y="10025"/>
                </a:lnTo>
                <a:cubicBezTo>
                  <a:pt x="385762" y="4655"/>
                  <a:pt x="390388" y="0"/>
                  <a:pt x="395725" y="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oppins" pitchFamily="2" charset="77"/>
              <a:ea typeface="+mn-ea"/>
              <a:cs typeface="Poppins" pitchFamily="2" charset="77"/>
            </a:endParaRPr>
          </a:p>
        </p:txBody>
      </p:sp>
      <p:sp>
        <p:nvSpPr>
          <p:cNvPr id="17" name="Freeform 69">
            <a:extLst>
              <a:ext uri="{FF2B5EF4-FFF2-40B4-BE49-F238E27FC236}">
                <a16:creationId xmlns:a16="http://schemas.microsoft.com/office/drawing/2014/main" id="{B6AAF0DD-3BD6-2B0C-9F35-26B4287126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23583" y="2964024"/>
            <a:ext cx="378888" cy="363106"/>
          </a:xfrm>
          <a:custGeom>
            <a:avLst/>
            <a:gdLst>
              <a:gd name="T0" fmla="*/ 1723 w 1724"/>
              <a:gd name="T1" fmla="*/ 837 h 1500"/>
              <a:gd name="T2" fmla="*/ 1604 w 1724"/>
              <a:gd name="T3" fmla="*/ 795 h 1500"/>
              <a:gd name="T4" fmla="*/ 1295 w 1724"/>
              <a:gd name="T5" fmla="*/ 639 h 1500"/>
              <a:gd name="T6" fmla="*/ 1403 w 1724"/>
              <a:gd name="T7" fmla="*/ 434 h 1500"/>
              <a:gd name="T8" fmla="*/ 1454 w 1724"/>
              <a:gd name="T9" fmla="*/ 356 h 1500"/>
              <a:gd name="T10" fmla="*/ 1365 w 1724"/>
              <a:gd name="T11" fmla="*/ 386 h 1500"/>
              <a:gd name="T12" fmla="*/ 1191 w 1724"/>
              <a:gd name="T13" fmla="*/ 431 h 1500"/>
              <a:gd name="T14" fmla="*/ 1231 w 1724"/>
              <a:gd name="T15" fmla="*/ 132 h 1500"/>
              <a:gd name="T16" fmla="*/ 1262 w 1724"/>
              <a:gd name="T17" fmla="*/ 0 h 1500"/>
              <a:gd name="T18" fmla="*/ 1175 w 1724"/>
              <a:gd name="T19" fmla="*/ 104 h 1500"/>
              <a:gd name="T20" fmla="*/ 901 w 1724"/>
              <a:gd name="T21" fmla="*/ 382 h 1500"/>
              <a:gd name="T22" fmla="*/ 613 w 1724"/>
              <a:gd name="T23" fmla="*/ 160 h 1500"/>
              <a:gd name="T24" fmla="*/ 526 w 1724"/>
              <a:gd name="T25" fmla="*/ 83 h 1500"/>
              <a:gd name="T26" fmla="*/ 561 w 1724"/>
              <a:gd name="T27" fmla="*/ 193 h 1500"/>
              <a:gd name="T28" fmla="*/ 628 w 1724"/>
              <a:gd name="T29" fmla="*/ 567 h 1500"/>
              <a:gd name="T30" fmla="*/ 119 w 1724"/>
              <a:gd name="T31" fmla="*/ 774 h 1500"/>
              <a:gd name="T32" fmla="*/ 0 w 1724"/>
              <a:gd name="T33" fmla="*/ 812 h 1500"/>
              <a:gd name="T34" fmla="*/ 123 w 1724"/>
              <a:gd name="T35" fmla="*/ 836 h 1500"/>
              <a:gd name="T36" fmla="*/ 540 w 1724"/>
              <a:gd name="T37" fmla="*/ 951 h 1500"/>
              <a:gd name="T38" fmla="*/ 392 w 1724"/>
              <a:gd name="T39" fmla="*/ 1228 h 1500"/>
              <a:gd name="T40" fmla="*/ 328 w 1724"/>
              <a:gd name="T41" fmla="*/ 1333 h 1500"/>
              <a:gd name="T42" fmla="*/ 436 w 1724"/>
              <a:gd name="T43" fmla="*/ 1272 h 1500"/>
              <a:gd name="T44" fmla="*/ 792 w 1724"/>
              <a:gd name="T45" fmla="*/ 1115 h 1500"/>
              <a:gd name="T46" fmla="*/ 1007 w 1724"/>
              <a:gd name="T47" fmla="*/ 1400 h 1500"/>
              <a:gd name="T48" fmla="*/ 1064 w 1724"/>
              <a:gd name="T49" fmla="*/ 1499 h 1500"/>
              <a:gd name="T50" fmla="*/ 1067 w 1724"/>
              <a:gd name="T51" fmla="*/ 1384 h 1500"/>
              <a:gd name="T52" fmla="*/ 1105 w 1724"/>
              <a:gd name="T53" fmla="*/ 1113 h 1500"/>
              <a:gd name="T54" fmla="*/ 1399 w 1724"/>
              <a:gd name="T55" fmla="*/ 1234 h 1500"/>
              <a:gd name="T56" fmla="*/ 1499 w 1724"/>
              <a:gd name="T57" fmla="*/ 1288 h 1500"/>
              <a:gd name="T58" fmla="*/ 1442 w 1724"/>
              <a:gd name="T59" fmla="*/ 1190 h 1500"/>
              <a:gd name="T60" fmla="*/ 1310 w 1724"/>
              <a:gd name="T61" fmla="*/ 924 h 1500"/>
              <a:gd name="T62" fmla="*/ 1599 w 1724"/>
              <a:gd name="T63" fmla="*/ 856 h 1500"/>
              <a:gd name="T64" fmla="*/ 1723 w 1724"/>
              <a:gd name="T65" fmla="*/ 837 h 1500"/>
              <a:gd name="T66" fmla="*/ 1303 w 1724"/>
              <a:gd name="T67" fmla="*/ 473 h 1500"/>
              <a:gd name="T68" fmla="*/ 1245 w 1724"/>
              <a:gd name="T69" fmla="*/ 588 h 1500"/>
              <a:gd name="T70" fmla="*/ 1201 w 1724"/>
              <a:gd name="T71" fmla="*/ 495 h 1500"/>
              <a:gd name="T72" fmla="*/ 1303 w 1724"/>
              <a:gd name="T73" fmla="*/ 473 h 1500"/>
              <a:gd name="T74" fmla="*/ 652 w 1724"/>
              <a:gd name="T75" fmla="*/ 280 h 1500"/>
              <a:gd name="T76" fmla="*/ 847 w 1724"/>
              <a:gd name="T77" fmla="*/ 425 h 1500"/>
              <a:gd name="T78" fmla="*/ 691 w 1724"/>
              <a:gd name="T79" fmla="*/ 531 h 1500"/>
              <a:gd name="T80" fmla="*/ 652 w 1724"/>
              <a:gd name="T81" fmla="*/ 280 h 1500"/>
              <a:gd name="T82" fmla="*/ 506 w 1724"/>
              <a:gd name="T83" fmla="*/ 1161 h 1500"/>
              <a:gd name="T84" fmla="*/ 599 w 1724"/>
              <a:gd name="T85" fmla="*/ 978 h 1500"/>
              <a:gd name="T86" fmla="*/ 734 w 1724"/>
              <a:gd name="T87" fmla="*/ 1064 h 1500"/>
              <a:gd name="T88" fmla="*/ 506 w 1724"/>
              <a:gd name="T89" fmla="*/ 1161 h 1500"/>
              <a:gd name="T90" fmla="*/ 1335 w 1724"/>
              <a:gd name="T91" fmla="*/ 1129 h 1500"/>
              <a:gd name="T92" fmla="*/ 1134 w 1724"/>
              <a:gd name="T93" fmla="*/ 1054 h 1500"/>
              <a:gd name="T94" fmla="*/ 1170 w 1724"/>
              <a:gd name="T95" fmla="*/ 1008 h 1500"/>
              <a:gd name="T96" fmla="*/ 1251 w 1724"/>
              <a:gd name="T97" fmla="*/ 950 h 1500"/>
              <a:gd name="T98" fmla="*/ 1335 w 1724"/>
              <a:gd name="T99" fmla="*/ 1129 h 1500"/>
              <a:gd name="T100" fmla="*/ 1124 w 1724"/>
              <a:gd name="T101" fmla="*/ 962 h 1500"/>
              <a:gd name="T102" fmla="*/ 1008 w 1724"/>
              <a:gd name="T103" fmla="*/ 1279 h 1500"/>
              <a:gd name="T104" fmla="*/ 685 w 1724"/>
              <a:gd name="T105" fmla="*/ 952 h 1500"/>
              <a:gd name="T106" fmla="*/ 253 w 1724"/>
              <a:gd name="T107" fmla="*/ 797 h 1500"/>
              <a:gd name="T108" fmla="*/ 729 w 1724"/>
              <a:gd name="T109" fmla="*/ 583 h 1500"/>
              <a:gd name="T110" fmla="*/ 1142 w 1724"/>
              <a:gd name="T111" fmla="*/ 239 h 1500"/>
              <a:gd name="T112" fmla="*/ 1162 w 1724"/>
              <a:gd name="T113" fmla="*/ 575 h 1500"/>
              <a:gd name="T114" fmla="*/ 1475 w 1724"/>
              <a:gd name="T115" fmla="*/ 814 h 1500"/>
              <a:gd name="T116" fmla="*/ 1124 w 1724"/>
              <a:gd name="T117" fmla="*/ 962 h 1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724" h="1500">
                <a:moveTo>
                  <a:pt x="1723" y="837"/>
                </a:moveTo>
                <a:lnTo>
                  <a:pt x="1604" y="795"/>
                </a:lnTo>
                <a:cubicBezTo>
                  <a:pt x="1460" y="744"/>
                  <a:pt x="1361" y="696"/>
                  <a:pt x="1295" y="639"/>
                </a:cubicBezTo>
                <a:cubicBezTo>
                  <a:pt x="1315" y="577"/>
                  <a:pt x="1351" y="512"/>
                  <a:pt x="1403" y="434"/>
                </a:cubicBezTo>
                <a:lnTo>
                  <a:pt x="1454" y="356"/>
                </a:lnTo>
                <a:lnTo>
                  <a:pt x="1365" y="386"/>
                </a:lnTo>
                <a:cubicBezTo>
                  <a:pt x="1300" y="408"/>
                  <a:pt x="1243" y="423"/>
                  <a:pt x="1191" y="431"/>
                </a:cubicBezTo>
                <a:cubicBezTo>
                  <a:pt x="1186" y="351"/>
                  <a:pt x="1202" y="255"/>
                  <a:pt x="1231" y="132"/>
                </a:cubicBezTo>
                <a:lnTo>
                  <a:pt x="1262" y="0"/>
                </a:lnTo>
                <a:lnTo>
                  <a:pt x="1175" y="104"/>
                </a:lnTo>
                <a:cubicBezTo>
                  <a:pt x="1082" y="216"/>
                  <a:pt x="992" y="306"/>
                  <a:pt x="901" y="382"/>
                </a:cubicBezTo>
                <a:cubicBezTo>
                  <a:pt x="814" y="335"/>
                  <a:pt x="726" y="260"/>
                  <a:pt x="613" y="160"/>
                </a:cubicBezTo>
                <a:lnTo>
                  <a:pt x="526" y="83"/>
                </a:lnTo>
                <a:lnTo>
                  <a:pt x="561" y="193"/>
                </a:lnTo>
                <a:cubicBezTo>
                  <a:pt x="606" y="336"/>
                  <a:pt x="627" y="456"/>
                  <a:pt x="628" y="567"/>
                </a:cubicBezTo>
                <a:cubicBezTo>
                  <a:pt x="480" y="647"/>
                  <a:pt x="317" y="709"/>
                  <a:pt x="119" y="774"/>
                </a:cubicBezTo>
                <a:lnTo>
                  <a:pt x="0" y="812"/>
                </a:lnTo>
                <a:lnTo>
                  <a:pt x="123" y="836"/>
                </a:lnTo>
                <a:cubicBezTo>
                  <a:pt x="290" y="867"/>
                  <a:pt x="425" y="901"/>
                  <a:pt x="540" y="951"/>
                </a:cubicBezTo>
                <a:cubicBezTo>
                  <a:pt x="503" y="1037"/>
                  <a:pt x="453" y="1127"/>
                  <a:pt x="392" y="1228"/>
                </a:cubicBezTo>
                <a:lnTo>
                  <a:pt x="328" y="1333"/>
                </a:lnTo>
                <a:lnTo>
                  <a:pt x="436" y="1272"/>
                </a:lnTo>
                <a:cubicBezTo>
                  <a:pt x="578" y="1191"/>
                  <a:pt x="691" y="1141"/>
                  <a:pt x="792" y="1115"/>
                </a:cubicBezTo>
                <a:cubicBezTo>
                  <a:pt x="869" y="1187"/>
                  <a:pt x="938" y="1279"/>
                  <a:pt x="1007" y="1400"/>
                </a:cubicBezTo>
                <a:lnTo>
                  <a:pt x="1064" y="1499"/>
                </a:lnTo>
                <a:lnTo>
                  <a:pt x="1067" y="1384"/>
                </a:lnTo>
                <a:cubicBezTo>
                  <a:pt x="1070" y="1264"/>
                  <a:pt x="1082" y="1177"/>
                  <a:pt x="1105" y="1113"/>
                </a:cubicBezTo>
                <a:cubicBezTo>
                  <a:pt x="1192" y="1134"/>
                  <a:pt x="1286" y="1173"/>
                  <a:pt x="1399" y="1234"/>
                </a:cubicBezTo>
                <a:lnTo>
                  <a:pt x="1499" y="1288"/>
                </a:lnTo>
                <a:lnTo>
                  <a:pt x="1442" y="1190"/>
                </a:lnTo>
                <a:cubicBezTo>
                  <a:pt x="1381" y="1084"/>
                  <a:pt x="1337" y="999"/>
                  <a:pt x="1310" y="924"/>
                </a:cubicBezTo>
                <a:cubicBezTo>
                  <a:pt x="1380" y="898"/>
                  <a:pt x="1473" y="877"/>
                  <a:pt x="1599" y="856"/>
                </a:cubicBezTo>
                <a:lnTo>
                  <a:pt x="1723" y="837"/>
                </a:lnTo>
                <a:close/>
                <a:moveTo>
                  <a:pt x="1303" y="473"/>
                </a:moveTo>
                <a:cubicBezTo>
                  <a:pt x="1279" y="513"/>
                  <a:pt x="1260" y="551"/>
                  <a:pt x="1245" y="588"/>
                </a:cubicBezTo>
                <a:cubicBezTo>
                  <a:pt x="1224" y="559"/>
                  <a:pt x="1210" y="529"/>
                  <a:pt x="1201" y="495"/>
                </a:cubicBezTo>
                <a:cubicBezTo>
                  <a:pt x="1233" y="490"/>
                  <a:pt x="1266" y="482"/>
                  <a:pt x="1303" y="473"/>
                </a:cubicBezTo>
                <a:close/>
                <a:moveTo>
                  <a:pt x="652" y="280"/>
                </a:moveTo>
                <a:cubicBezTo>
                  <a:pt x="722" y="339"/>
                  <a:pt x="784" y="388"/>
                  <a:pt x="847" y="425"/>
                </a:cubicBezTo>
                <a:cubicBezTo>
                  <a:pt x="796" y="464"/>
                  <a:pt x="744" y="499"/>
                  <a:pt x="691" y="531"/>
                </a:cubicBezTo>
                <a:cubicBezTo>
                  <a:pt x="687" y="453"/>
                  <a:pt x="675" y="370"/>
                  <a:pt x="652" y="280"/>
                </a:cubicBezTo>
                <a:close/>
                <a:moveTo>
                  <a:pt x="506" y="1161"/>
                </a:moveTo>
                <a:cubicBezTo>
                  <a:pt x="541" y="1097"/>
                  <a:pt x="572" y="1037"/>
                  <a:pt x="599" y="978"/>
                </a:cubicBezTo>
                <a:cubicBezTo>
                  <a:pt x="647" y="1002"/>
                  <a:pt x="691" y="1031"/>
                  <a:pt x="734" y="1064"/>
                </a:cubicBezTo>
                <a:cubicBezTo>
                  <a:pt x="664" y="1086"/>
                  <a:pt x="590" y="1118"/>
                  <a:pt x="506" y="1161"/>
                </a:cubicBezTo>
                <a:close/>
                <a:moveTo>
                  <a:pt x="1335" y="1129"/>
                </a:moveTo>
                <a:cubicBezTo>
                  <a:pt x="1262" y="1095"/>
                  <a:pt x="1196" y="1070"/>
                  <a:pt x="1134" y="1054"/>
                </a:cubicBezTo>
                <a:cubicBezTo>
                  <a:pt x="1144" y="1037"/>
                  <a:pt x="1156" y="1021"/>
                  <a:pt x="1170" y="1008"/>
                </a:cubicBezTo>
                <a:cubicBezTo>
                  <a:pt x="1192" y="986"/>
                  <a:pt x="1218" y="967"/>
                  <a:pt x="1251" y="950"/>
                </a:cubicBezTo>
                <a:cubicBezTo>
                  <a:pt x="1272" y="1004"/>
                  <a:pt x="1299" y="1063"/>
                  <a:pt x="1335" y="1129"/>
                </a:cubicBezTo>
                <a:close/>
                <a:moveTo>
                  <a:pt x="1124" y="962"/>
                </a:moveTo>
                <a:cubicBezTo>
                  <a:pt x="1066" y="1021"/>
                  <a:pt x="1023" y="1100"/>
                  <a:pt x="1008" y="1279"/>
                </a:cubicBezTo>
                <a:cubicBezTo>
                  <a:pt x="911" y="1129"/>
                  <a:pt x="808" y="1027"/>
                  <a:pt x="685" y="952"/>
                </a:cubicBezTo>
                <a:cubicBezTo>
                  <a:pt x="561" y="877"/>
                  <a:pt x="420" y="833"/>
                  <a:pt x="253" y="797"/>
                </a:cubicBezTo>
                <a:cubicBezTo>
                  <a:pt x="413" y="741"/>
                  <a:pt x="576" y="675"/>
                  <a:pt x="729" y="583"/>
                </a:cubicBezTo>
                <a:cubicBezTo>
                  <a:pt x="877" y="494"/>
                  <a:pt x="1010" y="383"/>
                  <a:pt x="1142" y="239"/>
                </a:cubicBezTo>
                <a:cubicBezTo>
                  <a:pt x="1118" y="376"/>
                  <a:pt x="1117" y="484"/>
                  <a:pt x="1162" y="575"/>
                </a:cubicBezTo>
                <a:cubicBezTo>
                  <a:pt x="1210" y="670"/>
                  <a:pt x="1304" y="742"/>
                  <a:pt x="1475" y="814"/>
                </a:cubicBezTo>
                <a:cubicBezTo>
                  <a:pt x="1320" y="845"/>
                  <a:pt x="1200" y="887"/>
                  <a:pt x="1124" y="962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oppins" pitchFamily="2" charset="77"/>
              <a:ea typeface="+mn-ea"/>
              <a:cs typeface="Poppins" pitchFamily="2" charset="77"/>
            </a:endParaRPr>
          </a:p>
        </p:txBody>
      </p:sp>
      <p:pic>
        <p:nvPicPr>
          <p:cNvPr id="18" name="Graphic 17" descr="Lightning bolt outline">
            <a:extLst>
              <a:ext uri="{FF2B5EF4-FFF2-40B4-BE49-F238E27FC236}">
                <a16:creationId xmlns:a16="http://schemas.microsoft.com/office/drawing/2014/main" id="{0A572BAD-629F-D31C-1638-7A28DE9B96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01794" y="2889474"/>
            <a:ext cx="496983" cy="518266"/>
          </a:xfrm>
          <a:prstGeom prst="rect">
            <a:avLst/>
          </a:prstGeom>
        </p:spPr>
      </p:pic>
      <p:sp>
        <p:nvSpPr>
          <p:cNvPr id="21" name="Rounded Rectangle 39">
            <a:extLst>
              <a:ext uri="{FF2B5EF4-FFF2-40B4-BE49-F238E27FC236}">
                <a16:creationId xmlns:a16="http://schemas.microsoft.com/office/drawing/2014/main" id="{C697F06F-BD03-7B74-64F2-FFB8894D6EB5}"/>
              </a:ext>
            </a:extLst>
          </p:cNvPr>
          <p:cNvSpPr/>
          <p:nvPr/>
        </p:nvSpPr>
        <p:spPr>
          <a:xfrm>
            <a:off x="2117673" y="969321"/>
            <a:ext cx="9357581" cy="40633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gradFill flip="none" rotWithShape="1">
              <a:gsLst>
                <a:gs pos="0">
                  <a:schemeClr val="accent2"/>
                </a:gs>
                <a:gs pos="99000">
                  <a:schemeClr val="accent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Atraer</a:t>
            </a: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 </a:t>
            </a:r>
            <a:r>
              <a:rPr kumimoji="0" lang="en-GB" sz="12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primeras</a:t>
            </a: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 </a:t>
            </a:r>
            <a:r>
              <a:rPr kumimoji="0" lang="en-GB" sz="12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usuarias</a:t>
            </a: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 que </a:t>
            </a:r>
            <a:r>
              <a:rPr kumimoji="0" lang="en-GB" sz="12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adopten</a:t>
            </a: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 y </a:t>
            </a:r>
            <a:r>
              <a:rPr kumimoji="0" lang="en-GB" sz="12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confíen</a:t>
            </a: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 </a:t>
            </a:r>
            <a:r>
              <a:rPr kumimoji="0" lang="en-GB" sz="12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en</a:t>
            </a: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 </a:t>
            </a:r>
            <a:r>
              <a:rPr kumimoji="0" lang="en-GB" sz="12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el</a:t>
            </a: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 </a:t>
            </a:r>
            <a:r>
              <a:rPr kumimoji="0" lang="en-GB" sz="12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tratamiento</a:t>
            </a: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 y la Calidad que lo </a:t>
            </a:r>
            <a:r>
              <a:rPr kumimoji="0" lang="en-GB" sz="12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respalda</a:t>
            </a: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.</a:t>
            </a:r>
          </a:p>
        </p:txBody>
      </p:sp>
      <p:sp>
        <p:nvSpPr>
          <p:cNvPr id="22" name="Shape 2927">
            <a:extLst>
              <a:ext uri="{FF2B5EF4-FFF2-40B4-BE49-F238E27FC236}">
                <a16:creationId xmlns:a16="http://schemas.microsoft.com/office/drawing/2014/main" id="{EC3FEEED-16EB-B94B-CD7C-4ABB9718CA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5037" y="2912642"/>
            <a:ext cx="1191638" cy="50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659" tIns="45659" rIns="45659" bIns="45659" anchor="ctr"/>
          <a:lstStyle>
            <a:lvl1pPr>
              <a:defRPr>
                <a:solidFill>
                  <a:schemeClr val="tx1"/>
                </a:solidFill>
                <a:latin typeface="Franklin Gothic Book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</a:defRPr>
            </a:lvl9pPr>
          </a:lstStyle>
          <a:p>
            <a:pPr marL="0" marR="0" lvl="0" indent="0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altLang="x-none" sz="1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Century Gothic" charset="0"/>
                <a:cs typeface="Poppins" pitchFamily="2" charset="77"/>
                <a:sym typeface="Franklin Gothic" charset="0"/>
              </a:rPr>
              <a:t>ETAPA DEL FUNNEL</a:t>
            </a:r>
          </a:p>
        </p:txBody>
      </p:sp>
      <p:sp>
        <p:nvSpPr>
          <p:cNvPr id="23" name="Shape 2927">
            <a:extLst>
              <a:ext uri="{FF2B5EF4-FFF2-40B4-BE49-F238E27FC236}">
                <a16:creationId xmlns:a16="http://schemas.microsoft.com/office/drawing/2014/main" id="{78493E40-4FF1-6E6C-2A6B-810437A6E8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5037" y="925958"/>
            <a:ext cx="1191638" cy="50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659" tIns="45659" rIns="45659" bIns="45659" anchor="ctr"/>
          <a:lstStyle>
            <a:lvl1pPr>
              <a:defRPr>
                <a:solidFill>
                  <a:schemeClr val="tx1"/>
                </a:solidFill>
                <a:latin typeface="Franklin Gothic Book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</a:defRPr>
            </a:lvl9pPr>
          </a:lstStyle>
          <a:p>
            <a:pPr marL="0" marR="0" lvl="0" indent="0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altLang="x-none" sz="1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Century Gothic" charset="0"/>
                <a:cs typeface="Poppins" pitchFamily="2" charset="77"/>
                <a:sym typeface="Franklin Gothic" charset="0"/>
              </a:rPr>
              <a:t>JTBD</a:t>
            </a:r>
          </a:p>
        </p:txBody>
      </p:sp>
      <p:grpSp>
        <p:nvGrpSpPr>
          <p:cNvPr id="5" name="Group 16">
            <a:extLst>
              <a:ext uri="{FF2B5EF4-FFF2-40B4-BE49-F238E27FC236}">
                <a16:creationId xmlns:a16="http://schemas.microsoft.com/office/drawing/2014/main" id="{6BF39387-3CFE-8414-22A7-188546B73D1A}"/>
              </a:ext>
            </a:extLst>
          </p:cNvPr>
          <p:cNvGrpSpPr/>
          <p:nvPr/>
        </p:nvGrpSpPr>
        <p:grpSpPr>
          <a:xfrm>
            <a:off x="10154862" y="-67235"/>
            <a:ext cx="1681453" cy="574871"/>
            <a:chOff x="10154862" y="-67235"/>
            <a:chExt cx="1681453" cy="574871"/>
          </a:xfrm>
        </p:grpSpPr>
        <p:sp>
          <p:nvSpPr>
            <p:cNvPr id="6" name="Round Same-side Corner of Rectangle 5">
              <a:extLst>
                <a:ext uri="{FF2B5EF4-FFF2-40B4-BE49-F238E27FC236}">
                  <a16:creationId xmlns:a16="http://schemas.microsoft.com/office/drawing/2014/main" id="{E2833179-73E8-6917-13D9-98DC515CCC62}"/>
                </a:ext>
              </a:extLst>
            </p:cNvPr>
            <p:cNvSpPr/>
            <p:nvPr/>
          </p:nvSpPr>
          <p:spPr>
            <a:xfrm rot="10800000">
              <a:off x="10154862" y="-67235"/>
              <a:ext cx="1681453" cy="574871"/>
            </a:xfrm>
            <a:prstGeom prst="round2SameRect">
              <a:avLst>
                <a:gd name="adj1" fmla="val 24269"/>
                <a:gd name="adj2" fmla="val 0"/>
              </a:avLst>
            </a:prstGeom>
            <a:solidFill>
              <a:schemeClr val="bg2"/>
            </a:solidFill>
            <a:ln w="12700">
              <a:solidFill>
                <a:schemeClr val="accent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endParaRPr>
            </a:p>
          </p:txBody>
        </p:sp>
        <p:sp>
          <p:nvSpPr>
            <p:cNvPr id="9" name="Oval 18">
              <a:extLst>
                <a:ext uri="{FF2B5EF4-FFF2-40B4-BE49-F238E27FC236}">
                  <a16:creationId xmlns:a16="http://schemas.microsoft.com/office/drawing/2014/main" id="{E3763E02-B942-346C-933F-1E3BF08AEA32}"/>
                </a:ext>
              </a:extLst>
            </p:cNvPr>
            <p:cNvSpPr/>
            <p:nvPr/>
          </p:nvSpPr>
          <p:spPr>
            <a:xfrm>
              <a:off x="10366304" y="136553"/>
              <a:ext cx="283585" cy="2835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endParaRPr>
            </a:p>
          </p:txBody>
        </p:sp>
        <p:sp>
          <p:nvSpPr>
            <p:cNvPr id="10" name="TextBox 19">
              <a:extLst>
                <a:ext uri="{FF2B5EF4-FFF2-40B4-BE49-F238E27FC236}">
                  <a16:creationId xmlns:a16="http://schemas.microsoft.com/office/drawing/2014/main" id="{7AF3DB02-4DDD-546E-0DCB-7CBEB94183E3}"/>
                </a:ext>
              </a:extLst>
            </p:cNvPr>
            <p:cNvSpPr txBox="1"/>
            <p:nvPr/>
          </p:nvSpPr>
          <p:spPr>
            <a:xfrm>
              <a:off x="10640364" y="124456"/>
              <a:ext cx="1132041" cy="30777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 err="1">
                  <a:ln>
                    <a:noFill/>
                  </a:ln>
                  <a:solidFill>
                    <a:srgbClr val="61E1E0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Estrategia</a:t>
              </a:r>
              <a:endParaRPr kumimoji="0" lang="en-GB" sz="1400" b="1" i="0" u="none" strike="noStrike" kern="0" cap="none" spc="0" normalizeH="0" baseline="0" noProof="0">
                <a:ln>
                  <a:noFill/>
                </a:ln>
                <a:solidFill>
                  <a:srgbClr val="61E1E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endParaRPr>
            </a:p>
          </p:txBody>
        </p:sp>
        <p:sp>
          <p:nvSpPr>
            <p:cNvPr id="11" name="Google Shape;1124;p39">
              <a:extLst>
                <a:ext uri="{FF2B5EF4-FFF2-40B4-BE49-F238E27FC236}">
                  <a16:creationId xmlns:a16="http://schemas.microsoft.com/office/drawing/2014/main" id="{E0C55997-7916-AF83-BCE1-411EE5337F8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417368" y="177814"/>
              <a:ext cx="184632" cy="2077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35" h="21600" extrusionOk="0">
                  <a:moveTo>
                    <a:pt x="10517" y="0"/>
                  </a:moveTo>
                  <a:cubicBezTo>
                    <a:pt x="9403" y="6"/>
                    <a:pt x="8505" y="835"/>
                    <a:pt x="8508" y="1851"/>
                  </a:cubicBezTo>
                  <a:cubicBezTo>
                    <a:pt x="8512" y="2757"/>
                    <a:pt x="9235" y="3523"/>
                    <a:pt x="10215" y="3661"/>
                  </a:cubicBezTo>
                  <a:cubicBezTo>
                    <a:pt x="10215" y="3661"/>
                    <a:pt x="10195" y="3661"/>
                    <a:pt x="10195" y="3661"/>
                  </a:cubicBezTo>
                  <a:lnTo>
                    <a:pt x="10195" y="4122"/>
                  </a:lnTo>
                  <a:cubicBezTo>
                    <a:pt x="10195" y="4282"/>
                    <a:pt x="10342" y="4410"/>
                    <a:pt x="10517" y="4410"/>
                  </a:cubicBezTo>
                  <a:cubicBezTo>
                    <a:pt x="10692" y="4410"/>
                    <a:pt x="10832" y="4282"/>
                    <a:pt x="10832" y="4122"/>
                  </a:cubicBezTo>
                  <a:lnTo>
                    <a:pt x="10832" y="3661"/>
                  </a:lnTo>
                  <a:cubicBezTo>
                    <a:pt x="11932" y="3500"/>
                    <a:pt x="12683" y="2556"/>
                    <a:pt x="12506" y="1552"/>
                  </a:cubicBezTo>
                  <a:cubicBezTo>
                    <a:pt x="12350" y="660"/>
                    <a:pt x="11507" y="1"/>
                    <a:pt x="10517" y="0"/>
                  </a:cubicBezTo>
                  <a:close/>
                  <a:moveTo>
                    <a:pt x="10510" y="581"/>
                  </a:moveTo>
                  <a:cubicBezTo>
                    <a:pt x="11274" y="582"/>
                    <a:pt x="11890" y="1148"/>
                    <a:pt x="11889" y="1845"/>
                  </a:cubicBezTo>
                  <a:cubicBezTo>
                    <a:pt x="11888" y="2541"/>
                    <a:pt x="11273" y="3109"/>
                    <a:pt x="10510" y="3110"/>
                  </a:cubicBezTo>
                  <a:cubicBezTo>
                    <a:pt x="9746" y="3109"/>
                    <a:pt x="9124" y="2543"/>
                    <a:pt x="9125" y="1845"/>
                  </a:cubicBezTo>
                  <a:cubicBezTo>
                    <a:pt x="9126" y="1150"/>
                    <a:pt x="9748" y="582"/>
                    <a:pt x="10510" y="581"/>
                  </a:cubicBezTo>
                  <a:close/>
                  <a:moveTo>
                    <a:pt x="2028" y="4482"/>
                  </a:moveTo>
                  <a:cubicBezTo>
                    <a:pt x="1321" y="4478"/>
                    <a:pt x="641" y="4818"/>
                    <a:pt x="269" y="5404"/>
                  </a:cubicBezTo>
                  <a:cubicBezTo>
                    <a:pt x="-283" y="6288"/>
                    <a:pt x="51" y="7415"/>
                    <a:pt x="1017" y="7921"/>
                  </a:cubicBezTo>
                  <a:cubicBezTo>
                    <a:pt x="1878" y="8371"/>
                    <a:pt x="2969" y="8177"/>
                    <a:pt x="3591" y="7472"/>
                  </a:cubicBezTo>
                  <a:cubicBezTo>
                    <a:pt x="3591" y="7472"/>
                    <a:pt x="3584" y="7484"/>
                    <a:pt x="3584" y="7484"/>
                  </a:cubicBezTo>
                  <a:lnTo>
                    <a:pt x="4017" y="7717"/>
                  </a:lnTo>
                  <a:cubicBezTo>
                    <a:pt x="4169" y="7797"/>
                    <a:pt x="4363" y="7748"/>
                    <a:pt x="4451" y="7609"/>
                  </a:cubicBezTo>
                  <a:cubicBezTo>
                    <a:pt x="4538" y="7471"/>
                    <a:pt x="4491" y="7294"/>
                    <a:pt x="4339" y="7214"/>
                  </a:cubicBezTo>
                  <a:lnTo>
                    <a:pt x="3899" y="6980"/>
                  </a:lnTo>
                  <a:cubicBezTo>
                    <a:pt x="4297" y="6030"/>
                    <a:pt x="3778" y="4970"/>
                    <a:pt x="2737" y="4608"/>
                  </a:cubicBezTo>
                  <a:cubicBezTo>
                    <a:pt x="2506" y="4527"/>
                    <a:pt x="2264" y="4483"/>
                    <a:pt x="2028" y="4482"/>
                  </a:cubicBezTo>
                  <a:close/>
                  <a:moveTo>
                    <a:pt x="18763" y="4500"/>
                  </a:moveTo>
                  <a:cubicBezTo>
                    <a:pt x="18503" y="4530"/>
                    <a:pt x="18249" y="4606"/>
                    <a:pt x="18008" y="4733"/>
                  </a:cubicBezTo>
                  <a:cubicBezTo>
                    <a:pt x="17151" y="5189"/>
                    <a:pt x="16782" y="6148"/>
                    <a:pt x="17141" y="6992"/>
                  </a:cubicBezTo>
                  <a:cubicBezTo>
                    <a:pt x="17141" y="6992"/>
                    <a:pt x="17135" y="6980"/>
                    <a:pt x="17135" y="6980"/>
                  </a:cubicBezTo>
                  <a:lnTo>
                    <a:pt x="16695" y="7208"/>
                  </a:lnTo>
                  <a:cubicBezTo>
                    <a:pt x="16543" y="7288"/>
                    <a:pt x="16496" y="7465"/>
                    <a:pt x="16583" y="7603"/>
                  </a:cubicBezTo>
                  <a:cubicBezTo>
                    <a:pt x="16671" y="7742"/>
                    <a:pt x="16865" y="7791"/>
                    <a:pt x="17017" y="7711"/>
                  </a:cubicBezTo>
                  <a:lnTo>
                    <a:pt x="17450" y="7478"/>
                  </a:lnTo>
                  <a:cubicBezTo>
                    <a:pt x="18152" y="8267"/>
                    <a:pt x="19428" y="8388"/>
                    <a:pt x="20293" y="7747"/>
                  </a:cubicBezTo>
                  <a:cubicBezTo>
                    <a:pt x="21061" y="7177"/>
                    <a:pt x="21260" y="6181"/>
                    <a:pt x="20765" y="5399"/>
                  </a:cubicBezTo>
                  <a:cubicBezTo>
                    <a:pt x="20343" y="4740"/>
                    <a:pt x="19543" y="4409"/>
                    <a:pt x="18763" y="4500"/>
                  </a:cubicBezTo>
                  <a:close/>
                  <a:moveTo>
                    <a:pt x="18842" y="5063"/>
                  </a:moveTo>
                  <a:cubicBezTo>
                    <a:pt x="19376" y="5003"/>
                    <a:pt x="19927" y="5234"/>
                    <a:pt x="20214" y="5686"/>
                  </a:cubicBezTo>
                  <a:cubicBezTo>
                    <a:pt x="20595" y="6290"/>
                    <a:pt x="20364" y="7058"/>
                    <a:pt x="19702" y="7406"/>
                  </a:cubicBezTo>
                  <a:cubicBezTo>
                    <a:pt x="19041" y="7753"/>
                    <a:pt x="18200" y="7547"/>
                    <a:pt x="17817" y="6944"/>
                  </a:cubicBezTo>
                  <a:cubicBezTo>
                    <a:pt x="17436" y="6340"/>
                    <a:pt x="17661" y="5573"/>
                    <a:pt x="18323" y="5225"/>
                  </a:cubicBezTo>
                  <a:cubicBezTo>
                    <a:pt x="18488" y="5138"/>
                    <a:pt x="18664" y="5083"/>
                    <a:pt x="18842" y="5063"/>
                  </a:cubicBezTo>
                  <a:close/>
                  <a:moveTo>
                    <a:pt x="2186" y="5081"/>
                  </a:moveTo>
                  <a:cubicBezTo>
                    <a:pt x="2364" y="5101"/>
                    <a:pt x="2539" y="5155"/>
                    <a:pt x="2704" y="5243"/>
                  </a:cubicBezTo>
                  <a:cubicBezTo>
                    <a:pt x="3364" y="5592"/>
                    <a:pt x="3590" y="6359"/>
                    <a:pt x="3210" y="6962"/>
                  </a:cubicBezTo>
                  <a:cubicBezTo>
                    <a:pt x="2827" y="7566"/>
                    <a:pt x="1980" y="7773"/>
                    <a:pt x="1319" y="7424"/>
                  </a:cubicBezTo>
                  <a:cubicBezTo>
                    <a:pt x="659" y="7075"/>
                    <a:pt x="433" y="6301"/>
                    <a:pt x="814" y="5698"/>
                  </a:cubicBezTo>
                  <a:cubicBezTo>
                    <a:pt x="1101" y="5246"/>
                    <a:pt x="1651" y="5020"/>
                    <a:pt x="2186" y="5081"/>
                  </a:cubicBezTo>
                  <a:close/>
                  <a:moveTo>
                    <a:pt x="10517" y="5081"/>
                  </a:moveTo>
                  <a:cubicBezTo>
                    <a:pt x="10342" y="5081"/>
                    <a:pt x="10202" y="5215"/>
                    <a:pt x="10202" y="5375"/>
                  </a:cubicBezTo>
                  <a:lnTo>
                    <a:pt x="10202" y="6417"/>
                  </a:lnTo>
                  <a:cubicBezTo>
                    <a:pt x="10202" y="6577"/>
                    <a:pt x="10342" y="6705"/>
                    <a:pt x="10517" y="6705"/>
                  </a:cubicBezTo>
                  <a:cubicBezTo>
                    <a:pt x="10692" y="6705"/>
                    <a:pt x="10839" y="6577"/>
                    <a:pt x="10839" y="6417"/>
                  </a:cubicBezTo>
                  <a:lnTo>
                    <a:pt x="10839" y="5375"/>
                  </a:lnTo>
                  <a:cubicBezTo>
                    <a:pt x="10839" y="5215"/>
                    <a:pt x="10692" y="5081"/>
                    <a:pt x="10517" y="5081"/>
                  </a:cubicBezTo>
                  <a:close/>
                  <a:moveTo>
                    <a:pt x="10530" y="7388"/>
                  </a:moveTo>
                  <a:cubicBezTo>
                    <a:pt x="10355" y="7388"/>
                    <a:pt x="10215" y="7515"/>
                    <a:pt x="10215" y="7675"/>
                  </a:cubicBezTo>
                  <a:lnTo>
                    <a:pt x="10215" y="8113"/>
                  </a:lnTo>
                  <a:lnTo>
                    <a:pt x="9322" y="8113"/>
                  </a:lnTo>
                  <a:cubicBezTo>
                    <a:pt x="8639" y="8113"/>
                    <a:pt x="8046" y="8470"/>
                    <a:pt x="7760" y="8994"/>
                  </a:cubicBezTo>
                  <a:lnTo>
                    <a:pt x="7399" y="8802"/>
                  </a:lnTo>
                  <a:cubicBezTo>
                    <a:pt x="7247" y="8721"/>
                    <a:pt x="7054" y="8772"/>
                    <a:pt x="6965" y="8910"/>
                  </a:cubicBezTo>
                  <a:cubicBezTo>
                    <a:pt x="6877" y="9048"/>
                    <a:pt x="6925" y="9224"/>
                    <a:pt x="7077" y="9305"/>
                  </a:cubicBezTo>
                  <a:lnTo>
                    <a:pt x="7576" y="9575"/>
                  </a:lnTo>
                  <a:cubicBezTo>
                    <a:pt x="7572" y="9618"/>
                    <a:pt x="7576" y="9662"/>
                    <a:pt x="7576" y="9707"/>
                  </a:cubicBezTo>
                  <a:lnTo>
                    <a:pt x="7576" y="11893"/>
                  </a:lnTo>
                  <a:cubicBezTo>
                    <a:pt x="7576" y="11938"/>
                    <a:pt x="7572" y="11982"/>
                    <a:pt x="7576" y="12025"/>
                  </a:cubicBezTo>
                  <a:lnTo>
                    <a:pt x="7077" y="12295"/>
                  </a:lnTo>
                  <a:cubicBezTo>
                    <a:pt x="6925" y="12376"/>
                    <a:pt x="6877" y="12552"/>
                    <a:pt x="6965" y="12690"/>
                  </a:cubicBezTo>
                  <a:cubicBezTo>
                    <a:pt x="7024" y="12783"/>
                    <a:pt x="7132" y="12834"/>
                    <a:pt x="7241" y="12834"/>
                  </a:cubicBezTo>
                  <a:cubicBezTo>
                    <a:pt x="7295" y="12834"/>
                    <a:pt x="7348" y="12819"/>
                    <a:pt x="7399" y="12792"/>
                  </a:cubicBezTo>
                  <a:lnTo>
                    <a:pt x="7760" y="12606"/>
                  </a:lnTo>
                  <a:cubicBezTo>
                    <a:pt x="8046" y="13130"/>
                    <a:pt x="8639" y="13487"/>
                    <a:pt x="9322" y="13487"/>
                  </a:cubicBezTo>
                  <a:lnTo>
                    <a:pt x="10215" y="13487"/>
                  </a:lnTo>
                  <a:lnTo>
                    <a:pt x="10215" y="13925"/>
                  </a:lnTo>
                  <a:cubicBezTo>
                    <a:pt x="10215" y="14085"/>
                    <a:pt x="10355" y="14212"/>
                    <a:pt x="10530" y="14212"/>
                  </a:cubicBezTo>
                  <a:cubicBezTo>
                    <a:pt x="10705" y="14212"/>
                    <a:pt x="10845" y="14085"/>
                    <a:pt x="10845" y="13925"/>
                  </a:cubicBezTo>
                  <a:lnTo>
                    <a:pt x="10845" y="13487"/>
                  </a:lnTo>
                  <a:lnTo>
                    <a:pt x="11718" y="13487"/>
                  </a:lnTo>
                  <a:cubicBezTo>
                    <a:pt x="12402" y="13487"/>
                    <a:pt x="12995" y="13130"/>
                    <a:pt x="13281" y="12606"/>
                  </a:cubicBezTo>
                  <a:lnTo>
                    <a:pt x="13635" y="12792"/>
                  </a:lnTo>
                  <a:cubicBezTo>
                    <a:pt x="13686" y="12819"/>
                    <a:pt x="13745" y="12834"/>
                    <a:pt x="13800" y="12834"/>
                  </a:cubicBezTo>
                  <a:cubicBezTo>
                    <a:pt x="13909" y="12834"/>
                    <a:pt x="14016" y="12783"/>
                    <a:pt x="14075" y="12690"/>
                  </a:cubicBezTo>
                  <a:cubicBezTo>
                    <a:pt x="14164" y="12552"/>
                    <a:pt x="14115" y="12376"/>
                    <a:pt x="13964" y="12295"/>
                  </a:cubicBezTo>
                  <a:lnTo>
                    <a:pt x="13458" y="12025"/>
                  </a:lnTo>
                  <a:cubicBezTo>
                    <a:pt x="13462" y="11982"/>
                    <a:pt x="13465" y="11938"/>
                    <a:pt x="13465" y="11893"/>
                  </a:cubicBezTo>
                  <a:lnTo>
                    <a:pt x="13465" y="9707"/>
                  </a:lnTo>
                  <a:cubicBezTo>
                    <a:pt x="13465" y="9662"/>
                    <a:pt x="13462" y="9618"/>
                    <a:pt x="13458" y="9575"/>
                  </a:cubicBezTo>
                  <a:lnTo>
                    <a:pt x="13964" y="9305"/>
                  </a:lnTo>
                  <a:cubicBezTo>
                    <a:pt x="14115" y="9224"/>
                    <a:pt x="14164" y="9048"/>
                    <a:pt x="14075" y="8910"/>
                  </a:cubicBezTo>
                  <a:cubicBezTo>
                    <a:pt x="13987" y="8772"/>
                    <a:pt x="13787" y="8721"/>
                    <a:pt x="13635" y="8802"/>
                  </a:cubicBezTo>
                  <a:lnTo>
                    <a:pt x="13281" y="8994"/>
                  </a:lnTo>
                  <a:cubicBezTo>
                    <a:pt x="12995" y="8470"/>
                    <a:pt x="12402" y="8113"/>
                    <a:pt x="11718" y="8113"/>
                  </a:cubicBezTo>
                  <a:lnTo>
                    <a:pt x="10845" y="8113"/>
                  </a:lnTo>
                  <a:lnTo>
                    <a:pt x="10845" y="7675"/>
                  </a:lnTo>
                  <a:cubicBezTo>
                    <a:pt x="10845" y="7515"/>
                    <a:pt x="10705" y="7388"/>
                    <a:pt x="10530" y="7388"/>
                  </a:cubicBezTo>
                  <a:close/>
                  <a:moveTo>
                    <a:pt x="5160" y="7687"/>
                  </a:moveTo>
                  <a:cubicBezTo>
                    <a:pt x="5081" y="7706"/>
                    <a:pt x="5007" y="7756"/>
                    <a:pt x="4963" y="7825"/>
                  </a:cubicBezTo>
                  <a:cubicBezTo>
                    <a:pt x="4874" y="7963"/>
                    <a:pt x="4923" y="8145"/>
                    <a:pt x="5074" y="8227"/>
                  </a:cubicBezTo>
                  <a:lnTo>
                    <a:pt x="6059" y="8754"/>
                  </a:lnTo>
                  <a:cubicBezTo>
                    <a:pt x="6210" y="8835"/>
                    <a:pt x="6410" y="8790"/>
                    <a:pt x="6499" y="8652"/>
                  </a:cubicBezTo>
                  <a:cubicBezTo>
                    <a:pt x="6588" y="8514"/>
                    <a:pt x="6532" y="8332"/>
                    <a:pt x="6381" y="8251"/>
                  </a:cubicBezTo>
                  <a:lnTo>
                    <a:pt x="5396" y="7723"/>
                  </a:lnTo>
                  <a:cubicBezTo>
                    <a:pt x="5321" y="7683"/>
                    <a:pt x="5238" y="7669"/>
                    <a:pt x="5160" y="7687"/>
                  </a:cubicBezTo>
                  <a:close/>
                  <a:moveTo>
                    <a:pt x="15881" y="7687"/>
                  </a:moveTo>
                  <a:cubicBezTo>
                    <a:pt x="15802" y="7669"/>
                    <a:pt x="15720" y="7683"/>
                    <a:pt x="15644" y="7723"/>
                  </a:cubicBezTo>
                  <a:lnTo>
                    <a:pt x="14653" y="8251"/>
                  </a:lnTo>
                  <a:cubicBezTo>
                    <a:pt x="14502" y="8332"/>
                    <a:pt x="14453" y="8514"/>
                    <a:pt x="14541" y="8652"/>
                  </a:cubicBezTo>
                  <a:cubicBezTo>
                    <a:pt x="14630" y="8790"/>
                    <a:pt x="14824" y="8835"/>
                    <a:pt x="14975" y="8754"/>
                  </a:cubicBezTo>
                  <a:lnTo>
                    <a:pt x="15966" y="8227"/>
                  </a:lnTo>
                  <a:cubicBezTo>
                    <a:pt x="16117" y="8145"/>
                    <a:pt x="16160" y="7963"/>
                    <a:pt x="16071" y="7825"/>
                  </a:cubicBezTo>
                  <a:cubicBezTo>
                    <a:pt x="16027" y="7756"/>
                    <a:pt x="15959" y="7706"/>
                    <a:pt x="15881" y="7687"/>
                  </a:cubicBezTo>
                  <a:close/>
                  <a:moveTo>
                    <a:pt x="9322" y="8688"/>
                  </a:moveTo>
                  <a:lnTo>
                    <a:pt x="11718" y="8688"/>
                  </a:lnTo>
                  <a:cubicBezTo>
                    <a:pt x="12331" y="8688"/>
                    <a:pt x="12828" y="9147"/>
                    <a:pt x="12828" y="9707"/>
                  </a:cubicBezTo>
                  <a:lnTo>
                    <a:pt x="12828" y="11893"/>
                  </a:lnTo>
                  <a:cubicBezTo>
                    <a:pt x="12828" y="12452"/>
                    <a:pt x="12331" y="12906"/>
                    <a:pt x="11718" y="12906"/>
                  </a:cubicBezTo>
                  <a:lnTo>
                    <a:pt x="9322" y="12906"/>
                  </a:lnTo>
                  <a:cubicBezTo>
                    <a:pt x="8710" y="12906"/>
                    <a:pt x="8206" y="12452"/>
                    <a:pt x="8206" y="11893"/>
                  </a:cubicBezTo>
                  <a:lnTo>
                    <a:pt x="8206" y="9707"/>
                  </a:lnTo>
                  <a:cubicBezTo>
                    <a:pt x="8206" y="9147"/>
                    <a:pt x="8710" y="8688"/>
                    <a:pt x="9322" y="8688"/>
                  </a:cubicBezTo>
                  <a:close/>
                  <a:moveTo>
                    <a:pt x="6302" y="12816"/>
                  </a:moveTo>
                  <a:cubicBezTo>
                    <a:pt x="6224" y="12798"/>
                    <a:pt x="6135" y="12806"/>
                    <a:pt x="6059" y="12846"/>
                  </a:cubicBezTo>
                  <a:lnTo>
                    <a:pt x="5074" y="13373"/>
                  </a:lnTo>
                  <a:cubicBezTo>
                    <a:pt x="4923" y="13455"/>
                    <a:pt x="4874" y="13637"/>
                    <a:pt x="4963" y="13775"/>
                  </a:cubicBezTo>
                  <a:cubicBezTo>
                    <a:pt x="5052" y="13913"/>
                    <a:pt x="5245" y="13958"/>
                    <a:pt x="5396" y="13877"/>
                  </a:cubicBezTo>
                  <a:lnTo>
                    <a:pt x="6381" y="13349"/>
                  </a:lnTo>
                  <a:cubicBezTo>
                    <a:pt x="6532" y="13268"/>
                    <a:pt x="6588" y="13086"/>
                    <a:pt x="6499" y="12948"/>
                  </a:cubicBezTo>
                  <a:cubicBezTo>
                    <a:pt x="6455" y="12879"/>
                    <a:pt x="6381" y="12835"/>
                    <a:pt x="6302" y="12816"/>
                  </a:cubicBezTo>
                  <a:close/>
                  <a:moveTo>
                    <a:pt x="14732" y="12816"/>
                  </a:moveTo>
                  <a:cubicBezTo>
                    <a:pt x="14653" y="12835"/>
                    <a:pt x="14586" y="12879"/>
                    <a:pt x="14541" y="12948"/>
                  </a:cubicBezTo>
                  <a:cubicBezTo>
                    <a:pt x="14452" y="13086"/>
                    <a:pt x="14502" y="13268"/>
                    <a:pt x="14653" y="13349"/>
                  </a:cubicBezTo>
                  <a:lnTo>
                    <a:pt x="15644" y="13877"/>
                  </a:lnTo>
                  <a:cubicBezTo>
                    <a:pt x="15795" y="13958"/>
                    <a:pt x="15982" y="13913"/>
                    <a:pt x="16071" y="13775"/>
                  </a:cubicBezTo>
                  <a:cubicBezTo>
                    <a:pt x="16160" y="13637"/>
                    <a:pt x="16117" y="13455"/>
                    <a:pt x="15966" y="13373"/>
                  </a:cubicBezTo>
                  <a:lnTo>
                    <a:pt x="14975" y="12846"/>
                  </a:lnTo>
                  <a:cubicBezTo>
                    <a:pt x="14899" y="12806"/>
                    <a:pt x="14810" y="12798"/>
                    <a:pt x="14732" y="12816"/>
                  </a:cubicBezTo>
                  <a:close/>
                  <a:moveTo>
                    <a:pt x="2225" y="13451"/>
                  </a:moveTo>
                  <a:cubicBezTo>
                    <a:pt x="1712" y="13403"/>
                    <a:pt x="1180" y="13538"/>
                    <a:pt x="748" y="13859"/>
                  </a:cubicBezTo>
                  <a:cubicBezTo>
                    <a:pt x="-20" y="14429"/>
                    <a:pt x="-226" y="15419"/>
                    <a:pt x="269" y="16201"/>
                  </a:cubicBezTo>
                  <a:cubicBezTo>
                    <a:pt x="831" y="17079"/>
                    <a:pt x="2069" y="17377"/>
                    <a:pt x="3033" y="16867"/>
                  </a:cubicBezTo>
                  <a:cubicBezTo>
                    <a:pt x="3890" y="16411"/>
                    <a:pt x="4258" y="15458"/>
                    <a:pt x="3899" y="14614"/>
                  </a:cubicBezTo>
                  <a:cubicBezTo>
                    <a:pt x="3899" y="14614"/>
                    <a:pt x="3906" y="14626"/>
                    <a:pt x="3906" y="14626"/>
                  </a:cubicBezTo>
                  <a:lnTo>
                    <a:pt x="4339" y="14398"/>
                  </a:lnTo>
                  <a:cubicBezTo>
                    <a:pt x="4491" y="14318"/>
                    <a:pt x="4545" y="14135"/>
                    <a:pt x="4457" y="13997"/>
                  </a:cubicBezTo>
                  <a:cubicBezTo>
                    <a:pt x="4370" y="13858"/>
                    <a:pt x="4176" y="13815"/>
                    <a:pt x="4024" y="13895"/>
                  </a:cubicBezTo>
                  <a:lnTo>
                    <a:pt x="3584" y="14122"/>
                  </a:lnTo>
                  <a:cubicBezTo>
                    <a:pt x="3233" y="13728"/>
                    <a:pt x="2739" y="13500"/>
                    <a:pt x="2225" y="13451"/>
                  </a:cubicBezTo>
                  <a:close/>
                  <a:moveTo>
                    <a:pt x="19341" y="13469"/>
                  </a:moveTo>
                  <a:cubicBezTo>
                    <a:pt x="18641" y="13366"/>
                    <a:pt x="17909" y="13599"/>
                    <a:pt x="17443" y="14128"/>
                  </a:cubicBezTo>
                  <a:cubicBezTo>
                    <a:pt x="17443" y="14128"/>
                    <a:pt x="17450" y="14116"/>
                    <a:pt x="17450" y="14116"/>
                  </a:cubicBezTo>
                  <a:lnTo>
                    <a:pt x="17017" y="13889"/>
                  </a:lnTo>
                  <a:cubicBezTo>
                    <a:pt x="16865" y="13809"/>
                    <a:pt x="16671" y="13858"/>
                    <a:pt x="16583" y="13997"/>
                  </a:cubicBezTo>
                  <a:cubicBezTo>
                    <a:pt x="16496" y="14135"/>
                    <a:pt x="16549" y="14312"/>
                    <a:pt x="16701" y="14392"/>
                  </a:cubicBezTo>
                  <a:lnTo>
                    <a:pt x="17135" y="14620"/>
                  </a:lnTo>
                  <a:cubicBezTo>
                    <a:pt x="16737" y="15570"/>
                    <a:pt x="17263" y="16636"/>
                    <a:pt x="18303" y="16998"/>
                  </a:cubicBezTo>
                  <a:cubicBezTo>
                    <a:pt x="19228" y="17321"/>
                    <a:pt x="20269" y="16984"/>
                    <a:pt x="20765" y="16201"/>
                  </a:cubicBezTo>
                  <a:cubicBezTo>
                    <a:pt x="21317" y="15318"/>
                    <a:pt x="20983" y="14191"/>
                    <a:pt x="20017" y="13685"/>
                  </a:cubicBezTo>
                  <a:cubicBezTo>
                    <a:pt x="19802" y="13573"/>
                    <a:pt x="19574" y="13504"/>
                    <a:pt x="19341" y="13469"/>
                  </a:cubicBezTo>
                  <a:close/>
                  <a:moveTo>
                    <a:pt x="19196" y="14021"/>
                  </a:moveTo>
                  <a:cubicBezTo>
                    <a:pt x="19374" y="14041"/>
                    <a:pt x="19550" y="14095"/>
                    <a:pt x="19715" y="14182"/>
                  </a:cubicBezTo>
                  <a:cubicBezTo>
                    <a:pt x="20375" y="14531"/>
                    <a:pt x="20601" y="15299"/>
                    <a:pt x="20220" y="15902"/>
                  </a:cubicBezTo>
                  <a:cubicBezTo>
                    <a:pt x="19837" y="16505"/>
                    <a:pt x="18991" y="16713"/>
                    <a:pt x="18330" y="16363"/>
                  </a:cubicBezTo>
                  <a:cubicBezTo>
                    <a:pt x="17670" y="16014"/>
                    <a:pt x="17444" y="15247"/>
                    <a:pt x="17824" y="14644"/>
                  </a:cubicBezTo>
                  <a:cubicBezTo>
                    <a:pt x="18111" y="14191"/>
                    <a:pt x="18661" y="13959"/>
                    <a:pt x="19196" y="14021"/>
                  </a:cubicBezTo>
                  <a:close/>
                  <a:moveTo>
                    <a:pt x="1858" y="14039"/>
                  </a:moveTo>
                  <a:cubicBezTo>
                    <a:pt x="2392" y="13978"/>
                    <a:pt x="2936" y="14204"/>
                    <a:pt x="3223" y="14656"/>
                  </a:cubicBezTo>
                  <a:cubicBezTo>
                    <a:pt x="3604" y="15260"/>
                    <a:pt x="3373" y="16033"/>
                    <a:pt x="2711" y="16381"/>
                  </a:cubicBezTo>
                  <a:cubicBezTo>
                    <a:pt x="2050" y="16728"/>
                    <a:pt x="1209" y="16522"/>
                    <a:pt x="827" y="15920"/>
                  </a:cubicBezTo>
                  <a:cubicBezTo>
                    <a:pt x="446" y="15316"/>
                    <a:pt x="670" y="14542"/>
                    <a:pt x="1332" y="14194"/>
                  </a:cubicBezTo>
                  <a:cubicBezTo>
                    <a:pt x="1498" y="14108"/>
                    <a:pt x="1680" y="14059"/>
                    <a:pt x="1858" y="14039"/>
                  </a:cubicBezTo>
                  <a:close/>
                  <a:moveTo>
                    <a:pt x="10517" y="14889"/>
                  </a:moveTo>
                  <a:cubicBezTo>
                    <a:pt x="10342" y="14889"/>
                    <a:pt x="10202" y="15017"/>
                    <a:pt x="10202" y="15177"/>
                  </a:cubicBezTo>
                  <a:lnTo>
                    <a:pt x="10202" y="16225"/>
                  </a:lnTo>
                  <a:cubicBezTo>
                    <a:pt x="10202" y="16385"/>
                    <a:pt x="10342" y="16513"/>
                    <a:pt x="10517" y="16513"/>
                  </a:cubicBezTo>
                  <a:cubicBezTo>
                    <a:pt x="10692" y="16513"/>
                    <a:pt x="10839" y="16385"/>
                    <a:pt x="10839" y="16225"/>
                  </a:cubicBezTo>
                  <a:lnTo>
                    <a:pt x="10839" y="15177"/>
                  </a:lnTo>
                  <a:cubicBezTo>
                    <a:pt x="10839" y="15017"/>
                    <a:pt x="10692" y="14889"/>
                    <a:pt x="10517" y="14889"/>
                  </a:cubicBezTo>
                  <a:close/>
                  <a:moveTo>
                    <a:pt x="10524" y="17190"/>
                  </a:moveTo>
                  <a:cubicBezTo>
                    <a:pt x="10348" y="17190"/>
                    <a:pt x="10202" y="17324"/>
                    <a:pt x="10202" y="17484"/>
                  </a:cubicBezTo>
                  <a:lnTo>
                    <a:pt x="10202" y="17945"/>
                  </a:lnTo>
                  <a:cubicBezTo>
                    <a:pt x="9102" y="18106"/>
                    <a:pt x="8358" y="19050"/>
                    <a:pt x="8534" y="20054"/>
                  </a:cubicBezTo>
                  <a:cubicBezTo>
                    <a:pt x="8691" y="20946"/>
                    <a:pt x="9533" y="21599"/>
                    <a:pt x="10524" y="21600"/>
                  </a:cubicBezTo>
                  <a:cubicBezTo>
                    <a:pt x="11638" y="21594"/>
                    <a:pt x="12535" y="20771"/>
                    <a:pt x="12533" y="19755"/>
                  </a:cubicBezTo>
                  <a:cubicBezTo>
                    <a:pt x="12529" y="18849"/>
                    <a:pt x="11806" y="18077"/>
                    <a:pt x="10826" y="17939"/>
                  </a:cubicBezTo>
                  <a:cubicBezTo>
                    <a:pt x="10826" y="17939"/>
                    <a:pt x="10839" y="17939"/>
                    <a:pt x="10839" y="17939"/>
                  </a:cubicBezTo>
                  <a:lnTo>
                    <a:pt x="10839" y="17484"/>
                  </a:lnTo>
                  <a:cubicBezTo>
                    <a:pt x="10839" y="17324"/>
                    <a:pt x="10699" y="17190"/>
                    <a:pt x="10524" y="17190"/>
                  </a:cubicBezTo>
                  <a:close/>
                  <a:moveTo>
                    <a:pt x="10530" y="18496"/>
                  </a:moveTo>
                  <a:cubicBezTo>
                    <a:pt x="11294" y="18497"/>
                    <a:pt x="11910" y="19063"/>
                    <a:pt x="11909" y="19761"/>
                  </a:cubicBezTo>
                  <a:cubicBezTo>
                    <a:pt x="11908" y="20456"/>
                    <a:pt x="11293" y="21024"/>
                    <a:pt x="10530" y="21025"/>
                  </a:cubicBezTo>
                  <a:cubicBezTo>
                    <a:pt x="9766" y="21024"/>
                    <a:pt x="9144" y="20458"/>
                    <a:pt x="9145" y="19761"/>
                  </a:cubicBezTo>
                  <a:cubicBezTo>
                    <a:pt x="9146" y="19065"/>
                    <a:pt x="9768" y="18497"/>
                    <a:pt x="10530" y="18496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FFFFFF"/>
              </a:solidFill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100"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endParaRPr>
            </a:p>
          </p:txBody>
        </p:sp>
      </p:grpSp>
      <p:sp>
        <p:nvSpPr>
          <p:cNvPr id="59" name="Rounded Rectangle 39">
            <a:extLst>
              <a:ext uri="{FF2B5EF4-FFF2-40B4-BE49-F238E27FC236}">
                <a16:creationId xmlns:a16="http://schemas.microsoft.com/office/drawing/2014/main" id="{246BBAB6-220A-3907-7549-AD6671C2F58A}"/>
              </a:ext>
            </a:extLst>
          </p:cNvPr>
          <p:cNvSpPr/>
          <p:nvPr/>
        </p:nvSpPr>
        <p:spPr>
          <a:xfrm>
            <a:off x="2120173" y="1466492"/>
            <a:ext cx="9357581" cy="40633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gradFill flip="none" rotWithShape="1">
              <a:gsLst>
                <a:gs pos="0">
                  <a:schemeClr val="accent2"/>
                </a:gs>
                <a:gs pos="99000">
                  <a:schemeClr val="accent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Alentar a las mujeres a controlar las infecciones vaginales</a:t>
            </a:r>
          </a:p>
        </p:txBody>
      </p:sp>
      <p:sp>
        <p:nvSpPr>
          <p:cNvPr id="60" name="Shape 2927">
            <a:extLst>
              <a:ext uri="{FF2B5EF4-FFF2-40B4-BE49-F238E27FC236}">
                <a16:creationId xmlns:a16="http://schemas.microsoft.com/office/drawing/2014/main" id="{95FF37BD-4591-7F7B-F964-996516E480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537" y="1423129"/>
            <a:ext cx="1191638" cy="50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659" tIns="45659" rIns="45659" bIns="45659" anchor="ctr"/>
          <a:lstStyle>
            <a:lvl1pPr>
              <a:defRPr>
                <a:solidFill>
                  <a:schemeClr val="tx1"/>
                </a:solidFill>
                <a:latin typeface="Franklin Gothic Book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</a:defRPr>
            </a:lvl9pPr>
          </a:lstStyle>
          <a:p>
            <a:pPr marL="0" marR="0" lvl="0" indent="0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altLang="x-none" sz="1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Century Gothic" charset="0"/>
                <a:cs typeface="Poppins" pitchFamily="2" charset="77"/>
                <a:sym typeface="Franklin Gothic" charset="0"/>
              </a:rPr>
              <a:t>INSIGTH CLAVE</a:t>
            </a:r>
          </a:p>
        </p:txBody>
      </p:sp>
      <p:sp>
        <p:nvSpPr>
          <p:cNvPr id="61" name="Rounded Rectangle 39">
            <a:extLst>
              <a:ext uri="{FF2B5EF4-FFF2-40B4-BE49-F238E27FC236}">
                <a16:creationId xmlns:a16="http://schemas.microsoft.com/office/drawing/2014/main" id="{3AAC091B-F1D5-372E-516E-78D9749A4845}"/>
              </a:ext>
            </a:extLst>
          </p:cNvPr>
          <p:cNvSpPr/>
          <p:nvPr/>
        </p:nvSpPr>
        <p:spPr>
          <a:xfrm>
            <a:off x="2122673" y="1963662"/>
            <a:ext cx="9357581" cy="40633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gradFill flip="none" rotWithShape="1">
              <a:gsLst>
                <a:gs pos="0">
                  <a:schemeClr val="accent2"/>
                </a:gs>
                <a:gs pos="99000">
                  <a:schemeClr val="accent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Dirigir toda acción de comunicación a puntos de contacto naturales y relevantes, de nuestra consumidora potencial.</a:t>
            </a:r>
          </a:p>
        </p:txBody>
      </p:sp>
      <p:sp>
        <p:nvSpPr>
          <p:cNvPr id="62" name="Shape 2927">
            <a:extLst>
              <a:ext uri="{FF2B5EF4-FFF2-40B4-BE49-F238E27FC236}">
                <a16:creationId xmlns:a16="http://schemas.microsoft.com/office/drawing/2014/main" id="{BA0EE626-A298-CF4E-D565-85253018C5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0037" y="1920299"/>
            <a:ext cx="1191638" cy="50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659" tIns="45659" rIns="45659" bIns="45659" anchor="ctr"/>
          <a:lstStyle>
            <a:lvl1pPr>
              <a:defRPr>
                <a:solidFill>
                  <a:schemeClr val="tx1"/>
                </a:solidFill>
                <a:latin typeface="Franklin Gothic Book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</a:defRPr>
            </a:lvl9pPr>
          </a:lstStyle>
          <a:p>
            <a:pPr marL="0" marR="0" lvl="0" indent="0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altLang="x-none" sz="1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Century Gothic" charset="0"/>
                <a:cs typeface="Poppins" pitchFamily="2" charset="77"/>
                <a:sym typeface="Franklin Gothic" charset="0"/>
              </a:rPr>
              <a:t>ESTRATEGIA</a:t>
            </a:r>
          </a:p>
        </p:txBody>
      </p:sp>
      <p:sp>
        <p:nvSpPr>
          <p:cNvPr id="63" name="Shape 2927">
            <a:extLst>
              <a:ext uri="{FF2B5EF4-FFF2-40B4-BE49-F238E27FC236}">
                <a16:creationId xmlns:a16="http://schemas.microsoft.com/office/drawing/2014/main" id="{6AC2B21E-7725-5E78-9714-6583D763AF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309" y="2429122"/>
            <a:ext cx="1283366" cy="343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659" tIns="45659" rIns="45659" bIns="45659" anchor="ctr"/>
          <a:lstStyle>
            <a:lvl1pPr>
              <a:defRPr>
                <a:solidFill>
                  <a:schemeClr val="tx1"/>
                </a:solidFill>
                <a:latin typeface="Franklin Gothic Book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</a:defRPr>
            </a:lvl9pPr>
          </a:lstStyle>
          <a:p>
            <a:pPr marL="0" marR="0" lvl="0" indent="0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altLang="x-none" sz="1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Century Gothic" charset="0"/>
                <a:cs typeface="Poppins" pitchFamily="2" charset="77"/>
                <a:sym typeface="Franklin Gothic" charset="0"/>
              </a:rPr>
              <a:t>AUDIENCIA</a:t>
            </a:r>
          </a:p>
        </p:txBody>
      </p:sp>
      <p:sp>
        <p:nvSpPr>
          <p:cNvPr id="64" name="Text Placeholder 9">
            <a:extLst>
              <a:ext uri="{FF2B5EF4-FFF2-40B4-BE49-F238E27FC236}">
                <a16:creationId xmlns:a16="http://schemas.microsoft.com/office/drawing/2014/main" id="{D3F5D4CE-81C9-FD7A-92BA-315B5DE7CF60}"/>
              </a:ext>
            </a:extLst>
          </p:cNvPr>
          <p:cNvSpPr txBox="1">
            <a:spLocks/>
          </p:cNvSpPr>
          <p:nvPr/>
        </p:nvSpPr>
        <p:spPr>
          <a:xfrm>
            <a:off x="2117674" y="2411602"/>
            <a:ext cx="9357580" cy="378612"/>
          </a:xfrm>
          <a:prstGeom prst="rect">
            <a:avLst/>
          </a:prstGeom>
          <a:noFill/>
        </p:spPr>
        <p:txBody>
          <a:bodyPr vert="horz" lIns="36000" tIns="36000" rIns="36000" bIns="3600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/>
              <a:buNone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763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/>
              <a:buNone/>
              <a:tabLst/>
              <a:defRPr sz="1400" b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4763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/>
              <a:buNone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763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/>
              <a:buNone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9388" indent="-174625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altLang="x-none" sz="1050" b="1" i="0" u="none" strike="noStrike" kern="0" cap="none" spc="0" normalizeH="0" baseline="0" noProof="0">
                <a:ln>
                  <a:noFill/>
                </a:ln>
                <a:solidFill>
                  <a:srgbClr val="3353D0"/>
                </a:solidFill>
                <a:effectLst/>
                <a:uLnTx/>
                <a:uFillTx/>
                <a:latin typeface="Poppins" pitchFamily="2" charset="77"/>
                <a:ea typeface="Century Gothic" charset="0"/>
                <a:cs typeface="Poppins" pitchFamily="2" charset="77"/>
                <a:sym typeface="Source Sans Pro" charset="0"/>
              </a:rPr>
              <a:t>12.2 M de </a:t>
            </a:r>
            <a:r>
              <a:rPr kumimoji="0" lang="en-US" altLang="x-none" sz="1050" b="1" i="0" u="none" strike="noStrike" kern="0" cap="none" spc="0" normalizeH="0" baseline="0" noProof="0" err="1">
                <a:ln>
                  <a:noFill/>
                </a:ln>
                <a:solidFill>
                  <a:srgbClr val="3353D0"/>
                </a:solidFill>
                <a:effectLst/>
                <a:uLnTx/>
                <a:uFillTx/>
                <a:latin typeface="Poppins" pitchFamily="2" charset="77"/>
                <a:ea typeface="Century Gothic" charset="0"/>
                <a:cs typeface="Poppins" pitchFamily="2" charset="77"/>
                <a:sym typeface="Source Sans Pro" charset="0"/>
              </a:rPr>
              <a:t>usuarias</a:t>
            </a:r>
            <a:r>
              <a:rPr kumimoji="0" lang="en-US" altLang="x-none" sz="1050" b="1" i="0" u="none" strike="noStrike" kern="0" cap="none" spc="0" normalizeH="0" baseline="0" noProof="0">
                <a:ln>
                  <a:noFill/>
                </a:ln>
                <a:solidFill>
                  <a:srgbClr val="3353D0"/>
                </a:solidFill>
                <a:effectLst/>
                <a:uLnTx/>
                <a:uFillTx/>
                <a:latin typeface="Poppins" pitchFamily="2" charset="77"/>
                <a:ea typeface="Century Gothic" charset="0"/>
                <a:cs typeface="Poppins" pitchFamily="2" charset="77"/>
                <a:sym typeface="Source Sans Pro" charset="0"/>
              </a:rPr>
              <a:t> / Tech Girls – Pop Culture / M 18- 25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408DD45A-53FA-5106-51C2-2DE63106088E}"/>
              </a:ext>
            </a:extLst>
          </p:cNvPr>
          <p:cNvSpPr txBox="1">
            <a:spLocks/>
          </p:cNvSpPr>
          <p:nvPr/>
        </p:nvSpPr>
        <p:spPr>
          <a:xfrm>
            <a:off x="2133423" y="3530467"/>
            <a:ext cx="2828215" cy="869476"/>
          </a:xfrm>
          <a:prstGeom prst="rect">
            <a:avLst/>
          </a:prstGeom>
          <a:solidFill>
            <a:schemeClr val="bg2"/>
          </a:solidFill>
        </p:spPr>
        <p:txBody>
          <a:bodyPr vert="horz" lIns="36000" tIns="36000" rIns="36000" bIns="3600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/>
              <a:buNone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763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/>
              <a:buNone/>
              <a:tabLst/>
              <a:defRPr sz="1400" b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4763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/>
              <a:buNone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763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/>
              <a:buNone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9388" indent="-174625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00000"/>
              </a:buClr>
              <a:buSzPts val="1400"/>
              <a:defRPr/>
            </a:pPr>
            <a:r>
              <a:rPr kumimoji="0" lang="en-GB" sz="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Montserrat"/>
                <a:cs typeface="Poppins" pitchFamily="2" charset="77"/>
                <a:sym typeface="Montserrat"/>
              </a:rPr>
              <a:t>Resaltar</a:t>
            </a:r>
            <a:r>
              <a:rPr kumimoji="0" lang="en-GB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Montserrat"/>
                <a:cs typeface="Poppins" pitchFamily="2" charset="77"/>
                <a:sym typeface="Montserrat"/>
              </a:rPr>
              <a:t> </a:t>
            </a:r>
            <a:r>
              <a:rPr kumimoji="0" lang="en-GB" sz="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Montserrat"/>
                <a:cs typeface="Poppins" pitchFamily="2" charset="77"/>
                <a:sym typeface="Montserrat"/>
              </a:rPr>
              <a:t>fundamentos</a:t>
            </a:r>
            <a:r>
              <a:rPr kumimoji="0" lang="en-GB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Montserrat"/>
                <a:cs typeface="Poppins" pitchFamily="2" charset="77"/>
                <a:sym typeface="Montserrat"/>
              </a:rPr>
              <a:t> </a:t>
            </a:r>
            <a:r>
              <a:rPr kumimoji="0" lang="en-GB" sz="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Montserrat"/>
                <a:cs typeface="Poppins" pitchFamily="2" charset="77"/>
                <a:sym typeface="Montserrat"/>
              </a:rPr>
              <a:t>básicos</a:t>
            </a:r>
            <a:r>
              <a:rPr kumimoji="0" lang="en-GB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Montserrat"/>
                <a:cs typeface="Poppins" pitchFamily="2" charset="77"/>
                <a:sym typeface="Montserrat"/>
              </a:rPr>
              <a:t> de la </a:t>
            </a:r>
            <a:r>
              <a:rPr kumimoji="0" lang="en-GB" sz="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Montserrat"/>
                <a:cs typeface="Poppins" pitchFamily="2" charset="77"/>
                <a:sym typeface="Montserrat"/>
              </a:rPr>
              <a:t>marca</a:t>
            </a:r>
            <a:endParaRPr kumimoji="0" lang="en-GB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 pitchFamily="2" charset="77"/>
              <a:ea typeface="Montserrat"/>
              <a:cs typeface="Poppins" pitchFamily="2" charset="77"/>
              <a:sym typeface="Montserrat"/>
            </a:endParaRPr>
          </a:p>
          <a:p>
            <a:pPr>
              <a:buClr>
                <a:srgbClr val="000000"/>
              </a:buClr>
              <a:buSzPts val="1400"/>
              <a:defRPr/>
            </a:pPr>
            <a:r>
              <a:rPr kumimoji="0" lang="es-MX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Montserrat"/>
                <a:cs typeface="Poppins" pitchFamily="2" charset="77"/>
                <a:sym typeface="Montserrat"/>
              </a:rPr>
              <a:t>Amplificación y visibilidad del mensaje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3B42EBA5-981B-C028-4765-4F72D3504670}"/>
              </a:ext>
            </a:extLst>
          </p:cNvPr>
          <p:cNvSpPr txBox="1">
            <a:spLocks/>
          </p:cNvSpPr>
          <p:nvPr/>
        </p:nvSpPr>
        <p:spPr>
          <a:xfrm>
            <a:off x="5050244" y="3528586"/>
            <a:ext cx="3558824" cy="869475"/>
          </a:xfrm>
          <a:prstGeom prst="rect">
            <a:avLst/>
          </a:prstGeom>
          <a:solidFill>
            <a:schemeClr val="bg2"/>
          </a:solidFill>
        </p:spPr>
        <p:txBody>
          <a:bodyPr vert="horz" lIns="36000" tIns="36000" rIns="36000" bIns="3600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/>
              <a:buNone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763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/>
              <a:buNone/>
              <a:tabLst/>
              <a:defRPr sz="1400" b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4763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/>
              <a:buNone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763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/>
              <a:buNone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9388" indent="-174625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00000"/>
              </a:buClr>
              <a:buSzPts val="1400"/>
              <a:defRPr/>
            </a:pPr>
            <a:r>
              <a:rPr kumimoji="0" lang="es-MX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Montserrat"/>
                <a:cs typeface="Poppins" pitchFamily="2" charset="77"/>
                <a:sym typeface="Montserrat"/>
              </a:rPr>
              <a:t>Crear preferencia y confianza en las consumidoras</a:t>
            </a:r>
          </a:p>
          <a:p>
            <a:pPr>
              <a:buClr>
                <a:srgbClr val="000000"/>
              </a:buClr>
              <a:buSzPts val="1400"/>
              <a:defRPr/>
            </a:pPr>
            <a:r>
              <a:rPr kumimoji="0" lang="en-GB" sz="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Montserrat"/>
                <a:cs typeface="Poppins" pitchFamily="2" charset="77"/>
                <a:sym typeface="Montserrat"/>
              </a:rPr>
              <a:t>Conectar</a:t>
            </a:r>
            <a:r>
              <a:rPr kumimoji="0" lang="en-GB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Montserrat"/>
                <a:cs typeface="Poppins" pitchFamily="2" charset="77"/>
                <a:sym typeface="Montserrat"/>
              </a:rPr>
              <a:t> con la audiencia y </a:t>
            </a:r>
            <a:r>
              <a:rPr kumimoji="0" lang="en-GB" sz="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Montserrat"/>
                <a:cs typeface="Poppins" pitchFamily="2" charset="77"/>
                <a:sym typeface="Montserrat"/>
              </a:rPr>
              <a:t>educar</a:t>
            </a:r>
            <a:r>
              <a:rPr kumimoji="0" lang="en-GB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Montserrat"/>
                <a:cs typeface="Poppins" pitchFamily="2" charset="77"/>
                <a:sym typeface="Montserrat"/>
              </a:rPr>
              <a:t> </a:t>
            </a:r>
            <a:r>
              <a:rPr kumimoji="0" lang="en-GB" sz="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Montserrat"/>
                <a:cs typeface="Poppins" pitchFamily="2" charset="77"/>
                <a:sym typeface="Montserrat"/>
              </a:rPr>
              <a:t>sobre</a:t>
            </a:r>
            <a:r>
              <a:rPr kumimoji="0" lang="en-GB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Montserrat"/>
                <a:cs typeface="Poppins" pitchFamily="2" charset="77"/>
                <a:sym typeface="Montserrat"/>
              </a:rPr>
              <a:t> </a:t>
            </a:r>
            <a:r>
              <a:rPr kumimoji="0" lang="en-GB" sz="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Montserrat"/>
                <a:cs typeface="Poppins" pitchFamily="2" charset="77"/>
                <a:sym typeface="Montserrat"/>
              </a:rPr>
              <a:t>el</a:t>
            </a:r>
            <a:r>
              <a:rPr kumimoji="0" lang="en-GB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Montserrat"/>
                <a:cs typeface="Poppins" pitchFamily="2" charset="77"/>
                <a:sym typeface="Montserrat"/>
              </a:rPr>
              <a:t> </a:t>
            </a:r>
            <a:r>
              <a:rPr kumimoji="0" lang="en-GB" sz="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Montserrat"/>
                <a:cs typeface="Poppins" pitchFamily="2" charset="77"/>
                <a:sym typeface="Montserrat"/>
              </a:rPr>
              <a:t>tratamiento</a:t>
            </a:r>
            <a:endParaRPr kumimoji="0" lang="en-GB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 pitchFamily="2" charset="77"/>
              <a:ea typeface="Montserrat"/>
              <a:cs typeface="Poppins" pitchFamily="2" charset="77"/>
              <a:sym typeface="Montserrat"/>
            </a:endParaRP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6CBA4805-3836-3B25-0BE2-D64AE911BE25}"/>
              </a:ext>
            </a:extLst>
          </p:cNvPr>
          <p:cNvSpPr txBox="1">
            <a:spLocks/>
          </p:cNvSpPr>
          <p:nvPr/>
        </p:nvSpPr>
        <p:spPr>
          <a:xfrm>
            <a:off x="8696087" y="3524070"/>
            <a:ext cx="2794915" cy="869475"/>
          </a:xfrm>
          <a:prstGeom prst="rect">
            <a:avLst/>
          </a:prstGeom>
          <a:solidFill>
            <a:schemeClr val="bg2"/>
          </a:solidFill>
        </p:spPr>
        <p:txBody>
          <a:bodyPr vert="horz" lIns="36000" tIns="36000" rIns="36000" bIns="3600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/>
              <a:buNone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763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/>
              <a:buNone/>
              <a:tabLst/>
              <a:defRPr sz="1400" b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4763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/>
              <a:buNone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763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/>
              <a:buNone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9388" indent="-174625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00000"/>
              </a:buClr>
              <a:buSzPts val="1400"/>
              <a:defRPr/>
            </a:pPr>
            <a:r>
              <a:rPr kumimoji="0" lang="es-MX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Montserrat"/>
                <a:cs typeface="Poppins" pitchFamily="2" charset="77"/>
                <a:sym typeface="Montserrat"/>
              </a:rPr>
              <a:t>Incrementar la intención de compra de las consumidoras jóvenes </a:t>
            </a:r>
          </a:p>
          <a:p>
            <a:pPr>
              <a:buClr>
                <a:srgbClr val="000000"/>
              </a:buClr>
              <a:buSzPts val="1400"/>
              <a:defRPr/>
            </a:pPr>
            <a:r>
              <a:rPr kumimoji="0" lang="es-MX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Montserrat"/>
                <a:cs typeface="Poppins" pitchFamily="2" charset="77"/>
                <a:sym typeface="Montserrat"/>
              </a:rPr>
              <a:t>Generar Respuesta de las usuarias para dirigir tráfico al sitio y punto de venta.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DFEB01DC-C745-056C-961F-9FA966D0FA67}"/>
              </a:ext>
            </a:extLst>
          </p:cNvPr>
          <p:cNvSpPr txBox="1">
            <a:spLocks/>
          </p:cNvSpPr>
          <p:nvPr/>
        </p:nvSpPr>
        <p:spPr>
          <a:xfrm>
            <a:off x="2135922" y="4483370"/>
            <a:ext cx="2828215" cy="799870"/>
          </a:xfrm>
          <a:prstGeom prst="rect">
            <a:avLst/>
          </a:prstGeom>
          <a:solidFill>
            <a:schemeClr val="bg2"/>
          </a:solidFill>
        </p:spPr>
        <p:txBody>
          <a:bodyPr vert="horz" lIns="36000" tIns="36000" rIns="36000" bIns="3600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/>
              <a:buNone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763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/>
              <a:buNone/>
              <a:tabLst/>
              <a:defRPr sz="1400" b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4763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/>
              <a:buNone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763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/>
              <a:buNone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9388" indent="-174625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lang="es-MX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 pitchFamily="2" charset="77"/>
              <a:ea typeface="Montserrat"/>
              <a:cs typeface="Poppins" pitchFamily="2" charset="77"/>
              <a:sym typeface="Montserrat"/>
            </a:endParaRP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08A92C75-B632-F023-3E5A-F1804F369171}"/>
              </a:ext>
            </a:extLst>
          </p:cNvPr>
          <p:cNvSpPr txBox="1">
            <a:spLocks/>
          </p:cNvSpPr>
          <p:nvPr/>
        </p:nvSpPr>
        <p:spPr>
          <a:xfrm>
            <a:off x="5042776" y="4483732"/>
            <a:ext cx="3558824" cy="799508"/>
          </a:xfrm>
          <a:prstGeom prst="rect">
            <a:avLst/>
          </a:prstGeom>
          <a:solidFill>
            <a:schemeClr val="bg2"/>
          </a:solidFill>
        </p:spPr>
        <p:txBody>
          <a:bodyPr vert="horz" lIns="36000" tIns="36000" rIns="36000" bIns="3600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/>
              <a:buNone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763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/>
              <a:buNone/>
              <a:tabLst/>
              <a:defRPr sz="1400" b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4763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/>
              <a:buNone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763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/>
              <a:buNone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9388" indent="-174625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lang="en-GB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 pitchFamily="2" charset="77"/>
              <a:ea typeface="Montserrat"/>
              <a:cs typeface="Poppins" pitchFamily="2" charset="77"/>
              <a:sym typeface="Montserrat"/>
            </a:endParaRPr>
          </a:p>
        </p:txBody>
      </p:sp>
      <p:sp>
        <p:nvSpPr>
          <p:cNvPr id="26" name="Shape 2651">
            <a:extLst>
              <a:ext uri="{FF2B5EF4-FFF2-40B4-BE49-F238E27FC236}">
                <a16:creationId xmlns:a16="http://schemas.microsoft.com/office/drawing/2014/main" id="{C0288BC2-A29F-E7CE-9575-DCB903360C21}"/>
              </a:ext>
            </a:extLst>
          </p:cNvPr>
          <p:cNvSpPr/>
          <p:nvPr/>
        </p:nvSpPr>
        <p:spPr>
          <a:xfrm>
            <a:off x="269749" y="3530467"/>
            <a:ext cx="1775068" cy="869476"/>
          </a:xfrm>
          <a:prstGeom prst="snip1Rect">
            <a:avLst>
              <a:gd name="adj" fmla="val 0"/>
            </a:avLst>
          </a:prstGeom>
          <a:solidFill>
            <a:schemeClr val="accent3"/>
          </a:solidFill>
          <a:ln>
            <a:noFill/>
          </a:ln>
        </p:spPr>
        <p:txBody>
          <a:bodyPr lIns="121807" tIns="0" rIns="0" bIns="0" anchor="ctr"/>
          <a:lstStyle/>
          <a:p>
            <a:pPr marL="0" marR="0" lvl="0" indent="0" algn="ctr" defTabSz="914354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itchFamily="2" charset="77"/>
                <a:ea typeface="Century Gothic" charset="0"/>
                <a:cs typeface="Poppins" pitchFamily="2" charset="77"/>
                <a:sym typeface="Source Sans Pro"/>
              </a:rPr>
              <a:t>Retos</a:t>
            </a:r>
            <a:r>
              <a:rPr kumimoji="0" lang="en-US" sz="12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itchFamily="2" charset="77"/>
                <a:ea typeface="Century Gothic" charset="0"/>
                <a:cs typeface="Poppins" pitchFamily="2" charset="77"/>
                <a:sym typeface="Source Sans Pro"/>
              </a:rPr>
              <a:t> de </a:t>
            </a:r>
            <a:r>
              <a:rPr kumimoji="0" lang="en-US" sz="1200" b="1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itchFamily="2" charset="77"/>
                <a:ea typeface="Century Gothic" charset="0"/>
                <a:cs typeface="Poppins" pitchFamily="2" charset="77"/>
                <a:sym typeface="Source Sans Pro"/>
              </a:rPr>
              <a:t>medios</a:t>
            </a:r>
            <a:endParaRPr kumimoji="0" lang="en-US" sz="12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itchFamily="2" charset="77"/>
              <a:ea typeface="Century Gothic" charset="0"/>
              <a:cs typeface="Poppins" pitchFamily="2" charset="77"/>
              <a:sym typeface="Source Sans Pro"/>
            </a:endParaRPr>
          </a:p>
        </p:txBody>
      </p:sp>
      <p:sp>
        <p:nvSpPr>
          <p:cNvPr id="27" name="Shape 2651">
            <a:extLst>
              <a:ext uri="{FF2B5EF4-FFF2-40B4-BE49-F238E27FC236}">
                <a16:creationId xmlns:a16="http://schemas.microsoft.com/office/drawing/2014/main" id="{838277E0-8C90-081E-77BE-0E80D6E4C8B6}"/>
              </a:ext>
            </a:extLst>
          </p:cNvPr>
          <p:cNvSpPr/>
          <p:nvPr/>
        </p:nvSpPr>
        <p:spPr>
          <a:xfrm>
            <a:off x="259355" y="4478359"/>
            <a:ext cx="1775068" cy="804881"/>
          </a:xfrm>
          <a:prstGeom prst="snip1Rect">
            <a:avLst>
              <a:gd name="adj" fmla="val 0"/>
            </a:avLst>
          </a:prstGeom>
          <a:solidFill>
            <a:schemeClr val="accent3"/>
          </a:solidFill>
          <a:ln>
            <a:noFill/>
          </a:ln>
        </p:spPr>
        <p:txBody>
          <a:bodyPr lIns="121807" tIns="0" rIns="0" bIns="0" anchor="ctr"/>
          <a:lstStyle/>
          <a:p>
            <a:pPr marL="0" marR="0" lvl="0" indent="0" algn="ctr" defTabSz="914354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lang="en-US" sz="1200" b="1" kern="0" err="1">
                <a:solidFill>
                  <a:srgbClr val="FFFFFF"/>
                </a:solidFill>
                <a:latin typeface="Poppins" pitchFamily="2" charset="77"/>
                <a:cs typeface="Poppins" pitchFamily="2" charset="77"/>
                <a:sym typeface="Source Sans Pro"/>
              </a:rPr>
              <a:t>Medios</a:t>
            </a:r>
            <a:r>
              <a:rPr lang="en-US" sz="1200" b="1" kern="0">
                <a:solidFill>
                  <a:srgbClr val="FFFFFF"/>
                </a:solidFill>
                <a:latin typeface="Poppins" pitchFamily="2" charset="77"/>
                <a:cs typeface="Poppins" pitchFamily="2" charset="77"/>
                <a:sym typeface="Source Sans Pro"/>
              </a:rPr>
              <a:t> Core</a:t>
            </a:r>
            <a:endParaRPr kumimoji="0" lang="en-US" sz="12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itchFamily="2" charset="77"/>
              <a:ea typeface="Century Gothic" charset="0"/>
              <a:cs typeface="Poppins" pitchFamily="2" charset="77"/>
              <a:sym typeface="Source Sans Pro"/>
            </a:endParaRP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B5598175-F2BA-B0CA-BEA7-E219132F36CB}"/>
              </a:ext>
            </a:extLst>
          </p:cNvPr>
          <p:cNvSpPr txBox="1">
            <a:spLocks/>
          </p:cNvSpPr>
          <p:nvPr/>
        </p:nvSpPr>
        <p:spPr>
          <a:xfrm>
            <a:off x="2133422" y="5379799"/>
            <a:ext cx="2828215" cy="804880"/>
          </a:xfrm>
          <a:prstGeom prst="rect">
            <a:avLst/>
          </a:prstGeom>
          <a:solidFill>
            <a:schemeClr val="bg2"/>
          </a:solidFill>
        </p:spPr>
        <p:txBody>
          <a:bodyPr vert="horz" lIns="36000" tIns="36000" rIns="36000" bIns="3600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/>
              <a:buNone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763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/>
              <a:buNone/>
              <a:tabLst/>
              <a:defRPr sz="1400" b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4763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/>
              <a:buNone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763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/>
              <a:buNone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9388" indent="-174625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lang="es-MX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 pitchFamily="2" charset="77"/>
              <a:ea typeface="Montserrat"/>
              <a:cs typeface="Poppins" pitchFamily="2" charset="77"/>
              <a:sym typeface="Montserrat"/>
            </a:endParaRPr>
          </a:p>
        </p:txBody>
      </p:sp>
      <p:sp>
        <p:nvSpPr>
          <p:cNvPr id="29" name="Shape 2651">
            <a:extLst>
              <a:ext uri="{FF2B5EF4-FFF2-40B4-BE49-F238E27FC236}">
                <a16:creationId xmlns:a16="http://schemas.microsoft.com/office/drawing/2014/main" id="{10203D68-F3BE-B453-72B0-E1E6AA92CA2C}"/>
              </a:ext>
            </a:extLst>
          </p:cNvPr>
          <p:cNvSpPr/>
          <p:nvPr/>
        </p:nvSpPr>
        <p:spPr>
          <a:xfrm>
            <a:off x="262756" y="5372315"/>
            <a:ext cx="1775068" cy="804881"/>
          </a:xfrm>
          <a:prstGeom prst="snip1Rect">
            <a:avLst>
              <a:gd name="adj" fmla="val 0"/>
            </a:avLst>
          </a:prstGeom>
          <a:solidFill>
            <a:schemeClr val="accent3"/>
          </a:solidFill>
          <a:ln>
            <a:noFill/>
          </a:ln>
        </p:spPr>
        <p:txBody>
          <a:bodyPr lIns="121807" tIns="0" rIns="0" bIns="0" anchor="ctr"/>
          <a:lstStyle/>
          <a:p>
            <a:pPr marL="0" marR="0" lvl="0" indent="0" algn="ctr" defTabSz="914354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Medios</a:t>
            </a:r>
            <a:r>
              <a:rPr kumimoji="0" lang="en-US" sz="12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 de extension</a:t>
            </a:r>
            <a:endParaRPr kumimoji="0" lang="en-US" sz="12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itchFamily="2" charset="77"/>
              <a:ea typeface="Century Gothic" charset="0"/>
              <a:cs typeface="Poppins" pitchFamily="2" charset="77"/>
              <a:sym typeface="Source Sans Pro"/>
            </a:endParaRP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7D7288B8-247B-AB76-EBC0-0E637D6307D6}"/>
              </a:ext>
            </a:extLst>
          </p:cNvPr>
          <p:cNvSpPr txBox="1">
            <a:spLocks/>
          </p:cNvSpPr>
          <p:nvPr/>
        </p:nvSpPr>
        <p:spPr>
          <a:xfrm>
            <a:off x="5050244" y="5374305"/>
            <a:ext cx="3558824" cy="804880"/>
          </a:xfrm>
          <a:prstGeom prst="rect">
            <a:avLst/>
          </a:prstGeom>
          <a:solidFill>
            <a:schemeClr val="bg2"/>
          </a:solidFill>
        </p:spPr>
        <p:txBody>
          <a:bodyPr vert="horz" lIns="36000" tIns="36000" rIns="36000" bIns="3600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/>
              <a:buNone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763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/>
              <a:buNone/>
              <a:tabLst/>
              <a:defRPr sz="1400" b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4763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/>
              <a:buNone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763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/>
              <a:buNone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9388" indent="-174625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lang="es-MX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 pitchFamily="2" charset="77"/>
              <a:ea typeface="Montserrat"/>
              <a:cs typeface="Poppins" pitchFamily="2" charset="77"/>
              <a:sym typeface="Montserrat"/>
            </a:endParaRP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55DCCBDF-184F-1BA4-D4E5-C43A09FFF2F9}"/>
              </a:ext>
            </a:extLst>
          </p:cNvPr>
          <p:cNvSpPr txBox="1">
            <a:spLocks/>
          </p:cNvSpPr>
          <p:nvPr/>
        </p:nvSpPr>
        <p:spPr>
          <a:xfrm>
            <a:off x="8696087" y="4478359"/>
            <a:ext cx="2794915" cy="814137"/>
          </a:xfrm>
          <a:prstGeom prst="rect">
            <a:avLst/>
          </a:prstGeom>
          <a:solidFill>
            <a:schemeClr val="bg2"/>
          </a:solidFill>
        </p:spPr>
        <p:txBody>
          <a:bodyPr vert="horz" lIns="36000" tIns="36000" rIns="36000" bIns="3600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/>
              <a:buNone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763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/>
              <a:buNone/>
              <a:tabLst/>
              <a:defRPr sz="1400" b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4763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/>
              <a:buNone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763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/>
              <a:buNone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9388" indent="-174625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lang="es-MX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 pitchFamily="2" charset="77"/>
              <a:ea typeface="Montserrat"/>
              <a:cs typeface="Poppins" pitchFamily="2" charset="77"/>
              <a:sym typeface="Montserrat"/>
            </a:endParaRPr>
          </a:p>
        </p:txBody>
      </p:sp>
      <p:sp>
        <p:nvSpPr>
          <p:cNvPr id="32" name="Text Placeholder 9">
            <a:extLst>
              <a:ext uri="{FF2B5EF4-FFF2-40B4-BE49-F238E27FC236}">
                <a16:creationId xmlns:a16="http://schemas.microsoft.com/office/drawing/2014/main" id="{ADC971ED-FF65-3F2C-465C-B0EB9E7490B1}"/>
              </a:ext>
            </a:extLst>
          </p:cNvPr>
          <p:cNvSpPr txBox="1">
            <a:spLocks/>
          </p:cNvSpPr>
          <p:nvPr/>
        </p:nvSpPr>
        <p:spPr>
          <a:xfrm>
            <a:off x="8696087" y="5379799"/>
            <a:ext cx="2794915" cy="799508"/>
          </a:xfrm>
          <a:prstGeom prst="rect">
            <a:avLst/>
          </a:prstGeom>
          <a:solidFill>
            <a:schemeClr val="bg2"/>
          </a:solidFill>
        </p:spPr>
        <p:txBody>
          <a:bodyPr vert="horz" lIns="36000" tIns="36000" rIns="36000" bIns="3600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/>
              <a:buNone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763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/>
              <a:buNone/>
              <a:tabLst/>
              <a:defRPr sz="1400" b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4763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/>
              <a:buNone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763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/>
              <a:buNone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9388" indent="-174625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lang="es-MX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 pitchFamily="2" charset="77"/>
              <a:ea typeface="Montserrat"/>
              <a:cs typeface="Poppins" pitchFamily="2" charset="77"/>
              <a:sym typeface="Montserrat"/>
            </a:endParaRPr>
          </a:p>
        </p:txBody>
      </p:sp>
      <p:grpSp>
        <p:nvGrpSpPr>
          <p:cNvPr id="34" name="Graphic 13">
            <a:extLst>
              <a:ext uri="{FF2B5EF4-FFF2-40B4-BE49-F238E27FC236}">
                <a16:creationId xmlns:a16="http://schemas.microsoft.com/office/drawing/2014/main" id="{2AD9308F-0DF7-1FD9-B46C-80786887F437}"/>
              </a:ext>
            </a:extLst>
          </p:cNvPr>
          <p:cNvGrpSpPr>
            <a:grpSpLocks noChangeAspect="1"/>
          </p:cNvGrpSpPr>
          <p:nvPr/>
        </p:nvGrpSpPr>
        <p:grpSpPr>
          <a:xfrm>
            <a:off x="5764211" y="4677590"/>
            <a:ext cx="468000" cy="468521"/>
            <a:chOff x="3036717" y="366861"/>
            <a:chExt cx="6115391" cy="6118387"/>
          </a:xfrm>
          <a:noFill/>
        </p:grpSpPr>
        <p:sp>
          <p:nvSpPr>
            <p:cNvPr id="35" name="Freeform 27">
              <a:extLst>
                <a:ext uri="{FF2B5EF4-FFF2-40B4-BE49-F238E27FC236}">
                  <a16:creationId xmlns:a16="http://schemas.microsoft.com/office/drawing/2014/main" id="{DD05517C-B160-658D-F0D8-B10C5ADA8E5E}"/>
                </a:ext>
              </a:extLst>
            </p:cNvPr>
            <p:cNvSpPr/>
            <p:nvPr/>
          </p:nvSpPr>
          <p:spPr>
            <a:xfrm flipV="1">
              <a:off x="3814404" y="1126946"/>
              <a:ext cx="4582335" cy="9520"/>
            </a:xfrm>
            <a:custGeom>
              <a:avLst/>
              <a:gdLst>
                <a:gd name="connsiteX0" fmla="*/ 162 w 4582335"/>
                <a:gd name="connsiteY0" fmla="*/ 100 h 9520"/>
                <a:gd name="connsiteX1" fmla="*/ 4582498 w 4582335"/>
                <a:gd name="connsiteY1" fmla="*/ 100 h 9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82335" h="9520">
                  <a:moveTo>
                    <a:pt x="162" y="100"/>
                  </a:moveTo>
                  <a:lnTo>
                    <a:pt x="4582498" y="100"/>
                  </a:lnTo>
                </a:path>
              </a:pathLst>
            </a:custGeom>
            <a:noFill/>
            <a:ln w="1905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6" name="Freeform 28">
              <a:extLst>
                <a:ext uri="{FF2B5EF4-FFF2-40B4-BE49-F238E27FC236}">
                  <a16:creationId xmlns:a16="http://schemas.microsoft.com/office/drawing/2014/main" id="{AC3C0B3A-FCCF-5959-FDB7-9742FCF73B27}"/>
                </a:ext>
              </a:extLst>
            </p:cNvPr>
            <p:cNvSpPr/>
            <p:nvPr/>
          </p:nvSpPr>
          <p:spPr>
            <a:xfrm flipV="1">
              <a:off x="3036717" y="366861"/>
              <a:ext cx="6115391" cy="3831344"/>
            </a:xfrm>
            <a:custGeom>
              <a:avLst/>
              <a:gdLst>
                <a:gd name="connsiteX0" fmla="*/ 6115477 w 6115391"/>
                <a:gd name="connsiteY0" fmla="*/ -125 h 3831344"/>
                <a:gd name="connsiteX1" fmla="*/ 85 w 6115391"/>
                <a:gd name="connsiteY1" fmla="*/ -125 h 3831344"/>
                <a:gd name="connsiteX2" fmla="*/ 85 w 6115391"/>
                <a:gd name="connsiteY2" fmla="*/ 3831220 h 3831344"/>
                <a:gd name="connsiteX3" fmla="*/ 6115477 w 6115391"/>
                <a:gd name="connsiteY3" fmla="*/ 3831220 h 383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15391" h="3831344">
                  <a:moveTo>
                    <a:pt x="6115477" y="-125"/>
                  </a:moveTo>
                  <a:lnTo>
                    <a:pt x="85" y="-125"/>
                  </a:lnTo>
                  <a:lnTo>
                    <a:pt x="85" y="3831220"/>
                  </a:lnTo>
                  <a:lnTo>
                    <a:pt x="6115477" y="3831220"/>
                  </a:lnTo>
                  <a:close/>
                </a:path>
              </a:pathLst>
            </a:custGeom>
            <a:noFill/>
            <a:ln w="1905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7" name="Freeform 29">
              <a:extLst>
                <a:ext uri="{FF2B5EF4-FFF2-40B4-BE49-F238E27FC236}">
                  <a16:creationId xmlns:a16="http://schemas.microsoft.com/office/drawing/2014/main" id="{F88D8F2C-91AB-65B0-9359-E66F6C912604}"/>
                </a:ext>
              </a:extLst>
            </p:cNvPr>
            <p:cNvSpPr/>
            <p:nvPr/>
          </p:nvSpPr>
          <p:spPr>
            <a:xfrm flipV="1">
              <a:off x="6575102" y="4908856"/>
              <a:ext cx="1963578" cy="9520"/>
            </a:xfrm>
            <a:custGeom>
              <a:avLst/>
              <a:gdLst>
                <a:gd name="connsiteX0" fmla="*/ 418 w 1963578"/>
                <a:gd name="connsiteY0" fmla="*/ 497 h 9520"/>
                <a:gd name="connsiteX1" fmla="*/ 1963996 w 1963578"/>
                <a:gd name="connsiteY1" fmla="*/ 497 h 9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63578" h="9520">
                  <a:moveTo>
                    <a:pt x="418" y="497"/>
                  </a:moveTo>
                  <a:lnTo>
                    <a:pt x="1963996" y="497"/>
                  </a:lnTo>
                </a:path>
              </a:pathLst>
            </a:custGeom>
            <a:noFill/>
            <a:ln w="1905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8" name="Freeform 30">
              <a:extLst>
                <a:ext uri="{FF2B5EF4-FFF2-40B4-BE49-F238E27FC236}">
                  <a16:creationId xmlns:a16="http://schemas.microsoft.com/office/drawing/2014/main" id="{CE1518A6-29E8-1965-776D-B41F3D28565A}"/>
                </a:ext>
              </a:extLst>
            </p:cNvPr>
            <p:cNvSpPr/>
            <p:nvPr/>
          </p:nvSpPr>
          <p:spPr>
            <a:xfrm flipV="1">
              <a:off x="3650146" y="4908856"/>
              <a:ext cx="1968059" cy="9520"/>
            </a:xfrm>
            <a:custGeom>
              <a:avLst/>
              <a:gdLst>
                <a:gd name="connsiteX0" fmla="*/ 110 w 1968059"/>
                <a:gd name="connsiteY0" fmla="*/ 497 h 9520"/>
                <a:gd name="connsiteX1" fmla="*/ 1968170 w 1968059"/>
                <a:gd name="connsiteY1" fmla="*/ 497 h 9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68059" h="9520">
                  <a:moveTo>
                    <a:pt x="110" y="497"/>
                  </a:moveTo>
                  <a:lnTo>
                    <a:pt x="1968170" y="497"/>
                  </a:lnTo>
                </a:path>
              </a:pathLst>
            </a:custGeom>
            <a:noFill/>
            <a:ln w="1905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65" name="Freeform 31">
              <a:extLst>
                <a:ext uri="{FF2B5EF4-FFF2-40B4-BE49-F238E27FC236}">
                  <a16:creationId xmlns:a16="http://schemas.microsoft.com/office/drawing/2014/main" id="{D52E4A91-828C-CC29-4F8A-23A632B5FA92}"/>
                </a:ext>
              </a:extLst>
            </p:cNvPr>
            <p:cNvSpPr/>
            <p:nvPr/>
          </p:nvSpPr>
          <p:spPr>
            <a:xfrm flipV="1">
              <a:off x="4114431" y="4198201"/>
              <a:ext cx="9520" cy="710649"/>
            </a:xfrm>
            <a:custGeom>
              <a:avLst/>
              <a:gdLst>
                <a:gd name="connsiteX0" fmla="*/ 133 w 9520"/>
                <a:gd name="connsiteY0" fmla="*/ 711137 h 710649"/>
                <a:gd name="connsiteX1" fmla="*/ 133 w 9520"/>
                <a:gd name="connsiteY1" fmla="*/ 488 h 71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0" h="710649">
                  <a:moveTo>
                    <a:pt x="133" y="711137"/>
                  </a:moveTo>
                  <a:lnTo>
                    <a:pt x="133" y="488"/>
                  </a:lnTo>
                </a:path>
              </a:pathLst>
            </a:custGeom>
            <a:noFill/>
            <a:ln w="1905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66" name="Freeform 32">
              <a:extLst>
                <a:ext uri="{FF2B5EF4-FFF2-40B4-BE49-F238E27FC236}">
                  <a16:creationId xmlns:a16="http://schemas.microsoft.com/office/drawing/2014/main" id="{C425A34E-ED63-5DE0-7BC0-B6EE1CE05E68}"/>
                </a:ext>
              </a:extLst>
            </p:cNvPr>
            <p:cNvSpPr/>
            <p:nvPr/>
          </p:nvSpPr>
          <p:spPr>
            <a:xfrm flipV="1">
              <a:off x="8171440" y="4198201"/>
              <a:ext cx="9520" cy="710649"/>
            </a:xfrm>
            <a:custGeom>
              <a:avLst/>
              <a:gdLst>
                <a:gd name="connsiteX0" fmla="*/ 560 w 9520"/>
                <a:gd name="connsiteY0" fmla="*/ 711137 h 710649"/>
                <a:gd name="connsiteX1" fmla="*/ 560 w 9520"/>
                <a:gd name="connsiteY1" fmla="*/ 488 h 71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0" h="710649">
                  <a:moveTo>
                    <a:pt x="560" y="711137"/>
                  </a:moveTo>
                  <a:lnTo>
                    <a:pt x="560" y="488"/>
                  </a:lnTo>
                </a:path>
              </a:pathLst>
            </a:custGeom>
            <a:noFill/>
            <a:ln w="1905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  <p:grpSp>
          <p:nvGrpSpPr>
            <p:cNvPr id="67" name="Graphic 13">
              <a:extLst>
                <a:ext uri="{FF2B5EF4-FFF2-40B4-BE49-F238E27FC236}">
                  <a16:creationId xmlns:a16="http://schemas.microsoft.com/office/drawing/2014/main" id="{4AB75E92-567C-5A0C-7DC3-C92068D0C95A}"/>
                </a:ext>
              </a:extLst>
            </p:cNvPr>
            <p:cNvGrpSpPr/>
            <p:nvPr/>
          </p:nvGrpSpPr>
          <p:grpSpPr>
            <a:xfrm>
              <a:off x="4211853" y="376635"/>
              <a:ext cx="3785275" cy="6108613"/>
              <a:chOff x="4211853" y="376635"/>
              <a:chExt cx="3785275" cy="6108613"/>
            </a:xfrm>
            <a:noFill/>
          </p:grpSpPr>
          <p:sp>
            <p:nvSpPr>
              <p:cNvPr id="68" name="Freeform 34">
                <a:extLst>
                  <a:ext uri="{FF2B5EF4-FFF2-40B4-BE49-F238E27FC236}">
                    <a16:creationId xmlns:a16="http://schemas.microsoft.com/office/drawing/2014/main" id="{6C17357D-F209-355D-D182-F6940A178F63}"/>
                  </a:ext>
                </a:extLst>
              </p:cNvPr>
              <p:cNvSpPr/>
              <p:nvPr/>
            </p:nvSpPr>
            <p:spPr>
              <a:xfrm flipV="1">
                <a:off x="7987608" y="376635"/>
                <a:ext cx="9520" cy="750216"/>
              </a:xfrm>
              <a:custGeom>
                <a:avLst/>
                <a:gdLst>
                  <a:gd name="connsiteX0" fmla="*/ 540 w 9520"/>
                  <a:gd name="connsiteY0" fmla="*/ 750306 h 750216"/>
                  <a:gd name="connsiteX1" fmla="*/ 540 w 9520"/>
                  <a:gd name="connsiteY1" fmla="*/ 90 h 750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0" h="750216">
                    <a:moveTo>
                      <a:pt x="540" y="750306"/>
                    </a:moveTo>
                    <a:lnTo>
                      <a:pt x="540" y="90"/>
                    </a:lnTo>
                  </a:path>
                </a:pathLst>
              </a:custGeom>
              <a:noFill/>
              <a:ln w="19050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69" name="Freeform 35">
                <a:extLst>
                  <a:ext uri="{FF2B5EF4-FFF2-40B4-BE49-F238E27FC236}">
                    <a16:creationId xmlns:a16="http://schemas.microsoft.com/office/drawing/2014/main" id="{F239E677-457A-B3DB-321F-F5872912F2E9}"/>
                  </a:ext>
                </a:extLst>
              </p:cNvPr>
              <p:cNvSpPr/>
              <p:nvPr/>
            </p:nvSpPr>
            <p:spPr>
              <a:xfrm flipV="1">
                <a:off x="6094410" y="376635"/>
                <a:ext cx="9520" cy="750216"/>
              </a:xfrm>
              <a:custGeom>
                <a:avLst/>
                <a:gdLst>
                  <a:gd name="connsiteX0" fmla="*/ 341 w 9520"/>
                  <a:gd name="connsiteY0" fmla="*/ 750306 h 750216"/>
                  <a:gd name="connsiteX1" fmla="*/ 341 w 9520"/>
                  <a:gd name="connsiteY1" fmla="*/ 90 h 750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0" h="750216">
                    <a:moveTo>
                      <a:pt x="341" y="750306"/>
                    </a:moveTo>
                    <a:lnTo>
                      <a:pt x="341" y="90"/>
                    </a:lnTo>
                  </a:path>
                </a:pathLst>
              </a:custGeom>
              <a:noFill/>
              <a:ln w="19050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70" name="Freeform 36">
                <a:extLst>
                  <a:ext uri="{FF2B5EF4-FFF2-40B4-BE49-F238E27FC236}">
                    <a16:creationId xmlns:a16="http://schemas.microsoft.com/office/drawing/2014/main" id="{4C323763-2CDD-915F-60F0-411023506AEC}"/>
                  </a:ext>
                </a:extLst>
              </p:cNvPr>
              <p:cNvSpPr/>
              <p:nvPr/>
            </p:nvSpPr>
            <p:spPr>
              <a:xfrm flipV="1">
                <a:off x="4211853" y="376635"/>
                <a:ext cx="9520" cy="750216"/>
              </a:xfrm>
              <a:custGeom>
                <a:avLst/>
                <a:gdLst>
                  <a:gd name="connsiteX0" fmla="*/ 144 w 9520"/>
                  <a:gd name="connsiteY0" fmla="*/ 750306 h 750216"/>
                  <a:gd name="connsiteX1" fmla="*/ 144 w 9520"/>
                  <a:gd name="connsiteY1" fmla="*/ 90 h 750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0" h="750216">
                    <a:moveTo>
                      <a:pt x="144" y="750306"/>
                    </a:moveTo>
                    <a:lnTo>
                      <a:pt x="144" y="90"/>
                    </a:lnTo>
                  </a:path>
                </a:pathLst>
              </a:custGeom>
              <a:noFill/>
              <a:ln w="19050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71" name="Freeform 37">
                <a:extLst>
                  <a:ext uri="{FF2B5EF4-FFF2-40B4-BE49-F238E27FC236}">
                    <a16:creationId xmlns:a16="http://schemas.microsoft.com/office/drawing/2014/main" id="{13472B66-87A7-2D61-8231-4D95E99E6C96}"/>
                  </a:ext>
                </a:extLst>
              </p:cNvPr>
              <p:cNvSpPr/>
              <p:nvPr/>
            </p:nvSpPr>
            <p:spPr>
              <a:xfrm flipV="1">
                <a:off x="5620261" y="4197825"/>
                <a:ext cx="948303" cy="2287423"/>
              </a:xfrm>
              <a:custGeom>
                <a:avLst/>
                <a:gdLst>
                  <a:gd name="connsiteX0" fmla="*/ 948388 w 948303"/>
                  <a:gd name="connsiteY0" fmla="*/ 437 h 2287423"/>
                  <a:gd name="connsiteX1" fmla="*/ 85 w 948303"/>
                  <a:gd name="connsiteY1" fmla="*/ 437 h 2287423"/>
                  <a:gd name="connsiteX2" fmla="*/ 85 w 948303"/>
                  <a:gd name="connsiteY2" fmla="*/ 2287860 h 2287423"/>
                  <a:gd name="connsiteX3" fmla="*/ 948388 w 948303"/>
                  <a:gd name="connsiteY3" fmla="*/ 2287860 h 2287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48303" h="2287423">
                    <a:moveTo>
                      <a:pt x="948388" y="437"/>
                    </a:moveTo>
                    <a:lnTo>
                      <a:pt x="85" y="437"/>
                    </a:lnTo>
                    <a:lnTo>
                      <a:pt x="85" y="2287860"/>
                    </a:lnTo>
                    <a:lnTo>
                      <a:pt x="948388" y="2287860"/>
                    </a:lnTo>
                    <a:close/>
                  </a:path>
                </a:pathLst>
              </a:custGeom>
              <a:noFill/>
              <a:ln w="19050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grpSp>
        <p:nvGrpSpPr>
          <p:cNvPr id="72" name="Graphic 534">
            <a:extLst>
              <a:ext uri="{FF2B5EF4-FFF2-40B4-BE49-F238E27FC236}">
                <a16:creationId xmlns:a16="http://schemas.microsoft.com/office/drawing/2014/main" id="{864897D5-9163-F87B-8D61-8679E3BBD2C7}"/>
              </a:ext>
            </a:extLst>
          </p:cNvPr>
          <p:cNvGrpSpPr/>
          <p:nvPr/>
        </p:nvGrpSpPr>
        <p:grpSpPr>
          <a:xfrm>
            <a:off x="6163752" y="5571151"/>
            <a:ext cx="440363" cy="365446"/>
            <a:chOff x="2858504" y="228962"/>
            <a:chExt cx="440363" cy="365446"/>
          </a:xfrm>
          <a:noFill/>
        </p:grpSpPr>
        <p:sp>
          <p:nvSpPr>
            <p:cNvPr id="73" name="Freeform 536">
              <a:extLst>
                <a:ext uri="{FF2B5EF4-FFF2-40B4-BE49-F238E27FC236}">
                  <a16:creationId xmlns:a16="http://schemas.microsoft.com/office/drawing/2014/main" id="{BE563198-A66F-56D3-2E81-B2E56E3D437E}"/>
                </a:ext>
              </a:extLst>
            </p:cNvPr>
            <p:cNvSpPr/>
            <p:nvPr/>
          </p:nvSpPr>
          <p:spPr>
            <a:xfrm flipV="1">
              <a:off x="2858504" y="287433"/>
              <a:ext cx="440363" cy="87707"/>
            </a:xfrm>
            <a:custGeom>
              <a:avLst/>
              <a:gdLst>
                <a:gd name="connsiteX0" fmla="*/ 440945 w 440363"/>
                <a:gd name="connsiteY0" fmla="*/ 46821 h 87707"/>
                <a:gd name="connsiteX1" fmla="*/ 440945 w 440363"/>
                <a:gd name="connsiteY1" fmla="*/ 227 h 87707"/>
                <a:gd name="connsiteX2" fmla="*/ 582 w 440363"/>
                <a:gd name="connsiteY2" fmla="*/ 227 h 87707"/>
                <a:gd name="connsiteX3" fmla="*/ 582 w 440363"/>
                <a:gd name="connsiteY3" fmla="*/ 46821 h 87707"/>
                <a:gd name="connsiteX4" fmla="*/ 41695 w 440363"/>
                <a:gd name="connsiteY4" fmla="*/ 87934 h 87707"/>
                <a:gd name="connsiteX5" fmla="*/ 399833 w 440363"/>
                <a:gd name="connsiteY5" fmla="*/ 87934 h 87707"/>
                <a:gd name="connsiteX6" fmla="*/ 440945 w 440363"/>
                <a:gd name="connsiteY6" fmla="*/ 46821 h 8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0363" h="87707">
                  <a:moveTo>
                    <a:pt x="440945" y="46821"/>
                  </a:moveTo>
                  <a:lnTo>
                    <a:pt x="440945" y="227"/>
                  </a:lnTo>
                  <a:lnTo>
                    <a:pt x="582" y="227"/>
                  </a:lnTo>
                  <a:lnTo>
                    <a:pt x="582" y="46821"/>
                  </a:lnTo>
                  <a:cubicBezTo>
                    <a:pt x="582" y="69528"/>
                    <a:pt x="18989" y="87934"/>
                    <a:pt x="41695" y="87934"/>
                  </a:cubicBezTo>
                  <a:lnTo>
                    <a:pt x="399833" y="87934"/>
                  </a:lnTo>
                  <a:cubicBezTo>
                    <a:pt x="422539" y="87934"/>
                    <a:pt x="440945" y="69528"/>
                    <a:pt x="440945" y="46821"/>
                  </a:cubicBezTo>
                  <a:close/>
                </a:path>
              </a:pathLst>
            </a:custGeom>
            <a:noFill/>
            <a:ln w="1905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74" name="Freeform 537">
              <a:extLst>
                <a:ext uri="{FF2B5EF4-FFF2-40B4-BE49-F238E27FC236}">
                  <a16:creationId xmlns:a16="http://schemas.microsoft.com/office/drawing/2014/main" id="{40BAB85C-9F07-2A0F-357D-7D203EB15418}"/>
                </a:ext>
              </a:extLst>
            </p:cNvPr>
            <p:cNvSpPr/>
            <p:nvPr/>
          </p:nvSpPr>
          <p:spPr>
            <a:xfrm flipV="1">
              <a:off x="2917889" y="433612"/>
              <a:ext cx="102325" cy="102325"/>
            </a:xfrm>
            <a:custGeom>
              <a:avLst/>
              <a:gdLst>
                <a:gd name="connsiteX0" fmla="*/ 102562 w 102325"/>
                <a:gd name="connsiteY0" fmla="*/ 51611 h 102325"/>
                <a:gd name="connsiteX1" fmla="*/ 51400 w 102325"/>
                <a:gd name="connsiteY1" fmla="*/ 448 h 102325"/>
                <a:gd name="connsiteX2" fmla="*/ 237 w 102325"/>
                <a:gd name="connsiteY2" fmla="*/ 51611 h 102325"/>
                <a:gd name="connsiteX3" fmla="*/ 51400 w 102325"/>
                <a:gd name="connsiteY3" fmla="*/ 102773 h 102325"/>
                <a:gd name="connsiteX4" fmla="*/ 102562 w 102325"/>
                <a:gd name="connsiteY4" fmla="*/ 51611 h 10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325" h="102325">
                  <a:moveTo>
                    <a:pt x="102562" y="51611"/>
                  </a:moveTo>
                  <a:cubicBezTo>
                    <a:pt x="102562" y="23354"/>
                    <a:pt x="79656" y="448"/>
                    <a:pt x="51400" y="448"/>
                  </a:cubicBezTo>
                  <a:cubicBezTo>
                    <a:pt x="23144" y="448"/>
                    <a:pt x="237" y="23354"/>
                    <a:pt x="237" y="51611"/>
                  </a:cubicBezTo>
                  <a:cubicBezTo>
                    <a:pt x="237" y="79867"/>
                    <a:pt x="23144" y="102773"/>
                    <a:pt x="51400" y="102773"/>
                  </a:cubicBezTo>
                  <a:cubicBezTo>
                    <a:pt x="79656" y="102773"/>
                    <a:pt x="102562" y="79867"/>
                    <a:pt x="102562" y="51611"/>
                  </a:cubicBezTo>
                  <a:close/>
                </a:path>
              </a:pathLst>
            </a:custGeom>
            <a:noFill/>
            <a:ln w="1905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75" name="Freeform 538">
              <a:extLst>
                <a:ext uri="{FF2B5EF4-FFF2-40B4-BE49-F238E27FC236}">
                  <a16:creationId xmlns:a16="http://schemas.microsoft.com/office/drawing/2014/main" id="{AEFF0E09-9834-5C87-DBEC-46FF5E36CA24}"/>
                </a:ext>
              </a:extLst>
            </p:cNvPr>
            <p:cNvSpPr/>
            <p:nvPr/>
          </p:nvSpPr>
          <p:spPr>
            <a:xfrm flipV="1">
              <a:off x="3093303" y="448230"/>
              <a:ext cx="146178" cy="685"/>
            </a:xfrm>
            <a:custGeom>
              <a:avLst/>
              <a:gdLst>
                <a:gd name="connsiteX0" fmla="*/ 146728 w 146178"/>
                <a:gd name="connsiteY0" fmla="*/ 395 h 685"/>
                <a:gd name="connsiteX1" fmla="*/ 549 w 146178"/>
                <a:gd name="connsiteY1" fmla="*/ 395 h 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6178" h="685">
                  <a:moveTo>
                    <a:pt x="146728" y="395"/>
                  </a:moveTo>
                  <a:lnTo>
                    <a:pt x="549" y="395"/>
                  </a:lnTo>
                </a:path>
              </a:pathLst>
            </a:custGeom>
            <a:noFill/>
            <a:ln w="1905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76" name="Freeform 539">
              <a:extLst>
                <a:ext uri="{FF2B5EF4-FFF2-40B4-BE49-F238E27FC236}">
                  <a16:creationId xmlns:a16="http://schemas.microsoft.com/office/drawing/2014/main" id="{137ADAE1-909F-BFD3-13B8-00528A44D5DD}"/>
                </a:ext>
              </a:extLst>
            </p:cNvPr>
            <p:cNvSpPr/>
            <p:nvPr/>
          </p:nvSpPr>
          <p:spPr>
            <a:xfrm flipV="1">
              <a:off x="3093303" y="521319"/>
              <a:ext cx="146178" cy="685"/>
            </a:xfrm>
            <a:custGeom>
              <a:avLst/>
              <a:gdLst>
                <a:gd name="connsiteX0" fmla="*/ 146728 w 146178"/>
                <a:gd name="connsiteY0" fmla="*/ 501 h 685"/>
                <a:gd name="connsiteX1" fmla="*/ 549 w 146178"/>
                <a:gd name="connsiteY1" fmla="*/ 501 h 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6178" h="685">
                  <a:moveTo>
                    <a:pt x="146728" y="501"/>
                  </a:moveTo>
                  <a:lnTo>
                    <a:pt x="549" y="501"/>
                  </a:lnTo>
                </a:path>
              </a:pathLst>
            </a:custGeom>
            <a:noFill/>
            <a:ln w="1905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77" name="Freeform 540">
              <a:extLst>
                <a:ext uri="{FF2B5EF4-FFF2-40B4-BE49-F238E27FC236}">
                  <a16:creationId xmlns:a16="http://schemas.microsoft.com/office/drawing/2014/main" id="{2992C09F-D8D0-2D63-922E-7E3E60751D41}"/>
                </a:ext>
              </a:extLst>
            </p:cNvPr>
            <p:cNvSpPr/>
            <p:nvPr/>
          </p:nvSpPr>
          <p:spPr>
            <a:xfrm flipV="1">
              <a:off x="2969051" y="345905"/>
              <a:ext cx="685" cy="29235"/>
            </a:xfrm>
            <a:custGeom>
              <a:avLst/>
              <a:gdLst>
                <a:gd name="connsiteX0" fmla="*/ 181 w 685"/>
                <a:gd name="connsiteY0" fmla="*/ 251 h 29235"/>
                <a:gd name="connsiteX1" fmla="*/ 181 w 685"/>
                <a:gd name="connsiteY1" fmla="*/ 29486 h 29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" h="29235">
                  <a:moveTo>
                    <a:pt x="181" y="251"/>
                  </a:moveTo>
                  <a:lnTo>
                    <a:pt x="181" y="29486"/>
                  </a:lnTo>
                </a:path>
              </a:pathLst>
            </a:custGeom>
            <a:noFill/>
            <a:ln w="1905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78" name="Freeform 541">
              <a:extLst>
                <a:ext uri="{FF2B5EF4-FFF2-40B4-BE49-F238E27FC236}">
                  <a16:creationId xmlns:a16="http://schemas.microsoft.com/office/drawing/2014/main" id="{5EE4F3C9-874D-BCBF-9768-864013E3A239}"/>
                </a:ext>
              </a:extLst>
            </p:cNvPr>
            <p:cNvSpPr/>
            <p:nvPr/>
          </p:nvSpPr>
          <p:spPr>
            <a:xfrm flipV="1">
              <a:off x="3056758" y="228962"/>
              <a:ext cx="190032" cy="58471"/>
            </a:xfrm>
            <a:custGeom>
              <a:avLst/>
              <a:gdLst>
                <a:gd name="connsiteX0" fmla="*/ 190584 w 190032"/>
                <a:gd name="connsiteY0" fmla="*/ 85 h 58471"/>
                <a:gd name="connsiteX1" fmla="*/ 552 w 190032"/>
                <a:gd name="connsiteY1" fmla="*/ 58557 h 58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032" h="58471">
                  <a:moveTo>
                    <a:pt x="190584" y="85"/>
                  </a:moveTo>
                  <a:lnTo>
                    <a:pt x="552" y="58557"/>
                  </a:lnTo>
                </a:path>
              </a:pathLst>
            </a:custGeom>
            <a:noFill/>
            <a:ln w="1905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79" name="Freeform 542">
              <a:extLst>
                <a:ext uri="{FF2B5EF4-FFF2-40B4-BE49-F238E27FC236}">
                  <a16:creationId xmlns:a16="http://schemas.microsoft.com/office/drawing/2014/main" id="{13963BA3-D659-D3CA-5AF9-3CF195E785B1}"/>
                </a:ext>
              </a:extLst>
            </p:cNvPr>
            <p:cNvSpPr/>
            <p:nvPr/>
          </p:nvSpPr>
          <p:spPr>
            <a:xfrm flipV="1">
              <a:off x="2858504" y="287433"/>
              <a:ext cx="440363" cy="306975"/>
            </a:xfrm>
            <a:custGeom>
              <a:avLst/>
              <a:gdLst>
                <a:gd name="connsiteX0" fmla="*/ 399788 w 440363"/>
                <a:gd name="connsiteY0" fmla="*/ 216 h 306975"/>
                <a:gd name="connsiteX1" fmla="*/ 41650 w 440363"/>
                <a:gd name="connsiteY1" fmla="*/ 216 h 306975"/>
                <a:gd name="connsiteX2" fmla="*/ 537 w 440363"/>
                <a:gd name="connsiteY2" fmla="*/ 41329 h 306975"/>
                <a:gd name="connsiteX3" fmla="*/ 537 w 440363"/>
                <a:gd name="connsiteY3" fmla="*/ 266078 h 306975"/>
                <a:gd name="connsiteX4" fmla="*/ 41650 w 440363"/>
                <a:gd name="connsiteY4" fmla="*/ 307191 h 306975"/>
                <a:gd name="connsiteX5" fmla="*/ 399788 w 440363"/>
                <a:gd name="connsiteY5" fmla="*/ 307191 h 306975"/>
                <a:gd name="connsiteX6" fmla="*/ 440900 w 440363"/>
                <a:gd name="connsiteY6" fmla="*/ 266078 h 306975"/>
                <a:gd name="connsiteX7" fmla="*/ 440900 w 440363"/>
                <a:gd name="connsiteY7" fmla="*/ 41329 h 306975"/>
                <a:gd name="connsiteX8" fmla="*/ 399788 w 440363"/>
                <a:gd name="connsiteY8" fmla="*/ 216 h 306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0363" h="306975">
                  <a:moveTo>
                    <a:pt x="399788" y="216"/>
                  </a:moveTo>
                  <a:lnTo>
                    <a:pt x="41650" y="216"/>
                  </a:lnTo>
                  <a:cubicBezTo>
                    <a:pt x="18944" y="216"/>
                    <a:pt x="537" y="18623"/>
                    <a:pt x="537" y="41329"/>
                  </a:cubicBezTo>
                  <a:lnTo>
                    <a:pt x="537" y="266078"/>
                  </a:lnTo>
                  <a:cubicBezTo>
                    <a:pt x="537" y="288784"/>
                    <a:pt x="18944" y="307191"/>
                    <a:pt x="41650" y="307191"/>
                  </a:cubicBezTo>
                  <a:lnTo>
                    <a:pt x="399788" y="307191"/>
                  </a:lnTo>
                  <a:cubicBezTo>
                    <a:pt x="422494" y="307191"/>
                    <a:pt x="440900" y="288784"/>
                    <a:pt x="440900" y="266078"/>
                  </a:cubicBezTo>
                  <a:lnTo>
                    <a:pt x="440900" y="41329"/>
                  </a:lnTo>
                  <a:cubicBezTo>
                    <a:pt x="440900" y="18623"/>
                    <a:pt x="422494" y="216"/>
                    <a:pt x="399788" y="216"/>
                  </a:cubicBezTo>
                  <a:close/>
                </a:path>
              </a:pathLst>
            </a:custGeom>
            <a:noFill/>
            <a:ln w="1905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grpSp>
        <p:nvGrpSpPr>
          <p:cNvPr id="92" name="Graphic 632">
            <a:extLst>
              <a:ext uri="{FF2B5EF4-FFF2-40B4-BE49-F238E27FC236}">
                <a16:creationId xmlns:a16="http://schemas.microsoft.com/office/drawing/2014/main" id="{45AE2CED-4151-AA05-7AC1-7C6F36CD1B03}"/>
              </a:ext>
            </a:extLst>
          </p:cNvPr>
          <p:cNvGrpSpPr/>
          <p:nvPr/>
        </p:nvGrpSpPr>
        <p:grpSpPr>
          <a:xfrm>
            <a:off x="2180339" y="4727945"/>
            <a:ext cx="440363" cy="306393"/>
            <a:chOff x="2858504" y="258831"/>
            <a:chExt cx="440363" cy="306393"/>
          </a:xfrm>
          <a:noFill/>
        </p:grpSpPr>
        <p:sp>
          <p:nvSpPr>
            <p:cNvPr id="93" name="Freeform 634">
              <a:extLst>
                <a:ext uri="{FF2B5EF4-FFF2-40B4-BE49-F238E27FC236}">
                  <a16:creationId xmlns:a16="http://schemas.microsoft.com/office/drawing/2014/main" id="{98D732FC-E4F7-26F7-8E5C-76E24362C8A7}"/>
                </a:ext>
              </a:extLst>
            </p:cNvPr>
            <p:cNvSpPr/>
            <p:nvPr/>
          </p:nvSpPr>
          <p:spPr>
            <a:xfrm flipV="1">
              <a:off x="2858504" y="258831"/>
              <a:ext cx="440363" cy="253068"/>
            </a:xfrm>
            <a:custGeom>
              <a:avLst/>
              <a:gdLst>
                <a:gd name="connsiteX0" fmla="*/ 440448 w 440363"/>
                <a:gd name="connsiteY0" fmla="*/ 18 h 253068"/>
                <a:gd name="connsiteX1" fmla="*/ 85 w 440363"/>
                <a:gd name="connsiteY1" fmla="*/ 18 h 253068"/>
                <a:gd name="connsiteX2" fmla="*/ 85 w 440363"/>
                <a:gd name="connsiteY2" fmla="*/ 253086 h 253068"/>
                <a:gd name="connsiteX3" fmla="*/ 440448 w 440363"/>
                <a:gd name="connsiteY3" fmla="*/ 253086 h 253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0363" h="253068">
                  <a:moveTo>
                    <a:pt x="440448" y="18"/>
                  </a:moveTo>
                  <a:lnTo>
                    <a:pt x="85" y="18"/>
                  </a:lnTo>
                  <a:lnTo>
                    <a:pt x="85" y="253086"/>
                  </a:lnTo>
                  <a:lnTo>
                    <a:pt x="440448" y="253086"/>
                  </a:lnTo>
                  <a:close/>
                </a:path>
              </a:pathLst>
            </a:custGeom>
            <a:noFill/>
            <a:ln w="1905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94" name="Freeform 635">
              <a:extLst>
                <a:ext uri="{FF2B5EF4-FFF2-40B4-BE49-F238E27FC236}">
                  <a16:creationId xmlns:a16="http://schemas.microsoft.com/office/drawing/2014/main" id="{4F8C7986-D32C-FEC9-4B61-348D73643A39}"/>
                </a:ext>
              </a:extLst>
            </p:cNvPr>
            <p:cNvSpPr/>
            <p:nvPr/>
          </p:nvSpPr>
          <p:spPr>
            <a:xfrm flipV="1">
              <a:off x="3043978" y="511900"/>
              <a:ext cx="685" cy="52639"/>
            </a:xfrm>
            <a:custGeom>
              <a:avLst/>
              <a:gdLst>
                <a:gd name="connsiteX0" fmla="*/ 291 w 685"/>
                <a:gd name="connsiteY0" fmla="*/ 497 h 52639"/>
                <a:gd name="connsiteX1" fmla="*/ 291 w 685"/>
                <a:gd name="connsiteY1" fmla="*/ 53137 h 52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" h="52639">
                  <a:moveTo>
                    <a:pt x="291" y="497"/>
                  </a:moveTo>
                  <a:lnTo>
                    <a:pt x="291" y="53137"/>
                  </a:lnTo>
                </a:path>
              </a:pathLst>
            </a:custGeom>
            <a:noFill/>
            <a:ln w="1905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95" name="Freeform 636">
              <a:extLst>
                <a:ext uri="{FF2B5EF4-FFF2-40B4-BE49-F238E27FC236}">
                  <a16:creationId xmlns:a16="http://schemas.microsoft.com/office/drawing/2014/main" id="{F69FAF3A-D642-45D4-9B62-4F2A42BB3609}"/>
                </a:ext>
              </a:extLst>
            </p:cNvPr>
            <p:cNvSpPr/>
            <p:nvPr/>
          </p:nvSpPr>
          <p:spPr>
            <a:xfrm flipV="1">
              <a:off x="3113393" y="511899"/>
              <a:ext cx="685" cy="52639"/>
            </a:xfrm>
            <a:custGeom>
              <a:avLst/>
              <a:gdLst>
                <a:gd name="connsiteX0" fmla="*/ 392 w 685"/>
                <a:gd name="connsiteY0" fmla="*/ 53195 h 52639"/>
                <a:gd name="connsiteX1" fmla="*/ 392 w 685"/>
                <a:gd name="connsiteY1" fmla="*/ 555 h 52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" h="52639">
                  <a:moveTo>
                    <a:pt x="392" y="53195"/>
                  </a:moveTo>
                  <a:lnTo>
                    <a:pt x="392" y="555"/>
                  </a:lnTo>
                </a:path>
              </a:pathLst>
            </a:custGeom>
            <a:noFill/>
            <a:ln w="1905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96" name="Freeform 637">
              <a:extLst>
                <a:ext uri="{FF2B5EF4-FFF2-40B4-BE49-F238E27FC236}">
                  <a16:creationId xmlns:a16="http://schemas.microsoft.com/office/drawing/2014/main" id="{18916AA8-72E1-6C28-20AF-57BF67516CEC}"/>
                </a:ext>
              </a:extLst>
            </p:cNvPr>
            <p:cNvSpPr/>
            <p:nvPr/>
          </p:nvSpPr>
          <p:spPr>
            <a:xfrm flipV="1">
              <a:off x="2993173" y="564539"/>
              <a:ext cx="171024" cy="685"/>
            </a:xfrm>
            <a:custGeom>
              <a:avLst/>
              <a:gdLst>
                <a:gd name="connsiteX0" fmla="*/ 248 w 171024"/>
                <a:gd name="connsiteY0" fmla="*/ 564 h 685"/>
                <a:gd name="connsiteX1" fmla="*/ 171272 w 171024"/>
                <a:gd name="connsiteY1" fmla="*/ 564 h 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1024" h="685">
                  <a:moveTo>
                    <a:pt x="248" y="564"/>
                  </a:moveTo>
                  <a:lnTo>
                    <a:pt x="171272" y="564"/>
                  </a:lnTo>
                </a:path>
              </a:pathLst>
            </a:custGeom>
            <a:noFill/>
            <a:ln w="1905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9C405316-DB82-0442-FADA-4577A89759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82891" y="6296425"/>
            <a:ext cx="4495800" cy="421246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 Light" pitchFamily="2" charset="77"/>
                <a:ea typeface="+mn-ea"/>
                <a:cs typeface="Poppins Light" pitchFamily="2" charset="77"/>
              </a:rPr>
              <a:t>Fuente: TGI / HVA / Meta/ </a:t>
            </a:r>
            <a:r>
              <a:rPr kumimoji="0" lang="en-GB" sz="800" b="0" i="1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 Light" pitchFamily="2" charset="77"/>
                <a:ea typeface="+mn-ea"/>
                <a:cs typeface="Poppins Light" pitchFamily="2" charset="77"/>
              </a:rPr>
              <a:t>Estudios</a:t>
            </a:r>
            <a:r>
              <a:rPr kumimoji="0" lang="en-GB" sz="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 Light" pitchFamily="2" charset="77"/>
                <a:ea typeface="+mn-ea"/>
                <a:cs typeface="Poppins Light" pitchFamily="2" charset="77"/>
              </a:rPr>
              <a:t> locales/ Brief de </a:t>
            </a:r>
            <a:r>
              <a:rPr kumimoji="0" lang="en-GB" sz="800" b="0" i="1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 Light" pitchFamily="2" charset="77"/>
                <a:ea typeface="+mn-ea"/>
                <a:cs typeface="Poppins Light" pitchFamily="2" charset="77"/>
              </a:rPr>
              <a:t>marca</a:t>
            </a:r>
            <a:endParaRPr kumimoji="0" lang="en-GB" sz="8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 Light" pitchFamily="2" charset="77"/>
              <a:ea typeface="+mn-ea"/>
              <a:cs typeface="Poppins Light" pitchFamily="2" charset="77"/>
            </a:endParaRPr>
          </a:p>
        </p:txBody>
      </p:sp>
      <p:grpSp>
        <p:nvGrpSpPr>
          <p:cNvPr id="15" name="Graphic 534">
            <a:extLst>
              <a:ext uri="{FF2B5EF4-FFF2-40B4-BE49-F238E27FC236}">
                <a16:creationId xmlns:a16="http://schemas.microsoft.com/office/drawing/2014/main" id="{243957FD-264C-76D5-6FFC-C7787BE170B2}"/>
              </a:ext>
            </a:extLst>
          </p:cNvPr>
          <p:cNvGrpSpPr/>
          <p:nvPr/>
        </p:nvGrpSpPr>
        <p:grpSpPr>
          <a:xfrm>
            <a:off x="2665271" y="5548869"/>
            <a:ext cx="440363" cy="365446"/>
            <a:chOff x="2858504" y="228962"/>
            <a:chExt cx="440363" cy="365446"/>
          </a:xfrm>
          <a:noFill/>
        </p:grpSpPr>
        <p:sp>
          <p:nvSpPr>
            <p:cNvPr id="33" name="Freeform 536">
              <a:extLst>
                <a:ext uri="{FF2B5EF4-FFF2-40B4-BE49-F238E27FC236}">
                  <a16:creationId xmlns:a16="http://schemas.microsoft.com/office/drawing/2014/main" id="{7BC737D0-1B23-8D4E-CBD2-F62E0C48EBC0}"/>
                </a:ext>
              </a:extLst>
            </p:cNvPr>
            <p:cNvSpPr/>
            <p:nvPr/>
          </p:nvSpPr>
          <p:spPr>
            <a:xfrm flipV="1">
              <a:off x="2858504" y="287433"/>
              <a:ext cx="440363" cy="87707"/>
            </a:xfrm>
            <a:custGeom>
              <a:avLst/>
              <a:gdLst>
                <a:gd name="connsiteX0" fmla="*/ 440945 w 440363"/>
                <a:gd name="connsiteY0" fmla="*/ 46821 h 87707"/>
                <a:gd name="connsiteX1" fmla="*/ 440945 w 440363"/>
                <a:gd name="connsiteY1" fmla="*/ 227 h 87707"/>
                <a:gd name="connsiteX2" fmla="*/ 582 w 440363"/>
                <a:gd name="connsiteY2" fmla="*/ 227 h 87707"/>
                <a:gd name="connsiteX3" fmla="*/ 582 w 440363"/>
                <a:gd name="connsiteY3" fmla="*/ 46821 h 87707"/>
                <a:gd name="connsiteX4" fmla="*/ 41695 w 440363"/>
                <a:gd name="connsiteY4" fmla="*/ 87934 h 87707"/>
                <a:gd name="connsiteX5" fmla="*/ 399833 w 440363"/>
                <a:gd name="connsiteY5" fmla="*/ 87934 h 87707"/>
                <a:gd name="connsiteX6" fmla="*/ 440945 w 440363"/>
                <a:gd name="connsiteY6" fmla="*/ 46821 h 8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0363" h="87707">
                  <a:moveTo>
                    <a:pt x="440945" y="46821"/>
                  </a:moveTo>
                  <a:lnTo>
                    <a:pt x="440945" y="227"/>
                  </a:lnTo>
                  <a:lnTo>
                    <a:pt x="582" y="227"/>
                  </a:lnTo>
                  <a:lnTo>
                    <a:pt x="582" y="46821"/>
                  </a:lnTo>
                  <a:cubicBezTo>
                    <a:pt x="582" y="69528"/>
                    <a:pt x="18989" y="87934"/>
                    <a:pt x="41695" y="87934"/>
                  </a:cubicBezTo>
                  <a:lnTo>
                    <a:pt x="399833" y="87934"/>
                  </a:lnTo>
                  <a:cubicBezTo>
                    <a:pt x="422539" y="87934"/>
                    <a:pt x="440945" y="69528"/>
                    <a:pt x="440945" y="46821"/>
                  </a:cubicBezTo>
                  <a:close/>
                </a:path>
              </a:pathLst>
            </a:custGeom>
            <a:noFill/>
            <a:ln w="1905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8" name="Freeform 537">
              <a:extLst>
                <a:ext uri="{FF2B5EF4-FFF2-40B4-BE49-F238E27FC236}">
                  <a16:creationId xmlns:a16="http://schemas.microsoft.com/office/drawing/2014/main" id="{E0E22FDE-9204-B908-0CCA-14FDE78FDE92}"/>
                </a:ext>
              </a:extLst>
            </p:cNvPr>
            <p:cNvSpPr/>
            <p:nvPr/>
          </p:nvSpPr>
          <p:spPr>
            <a:xfrm flipV="1">
              <a:off x="2917889" y="433612"/>
              <a:ext cx="102325" cy="102325"/>
            </a:xfrm>
            <a:custGeom>
              <a:avLst/>
              <a:gdLst>
                <a:gd name="connsiteX0" fmla="*/ 102562 w 102325"/>
                <a:gd name="connsiteY0" fmla="*/ 51611 h 102325"/>
                <a:gd name="connsiteX1" fmla="*/ 51400 w 102325"/>
                <a:gd name="connsiteY1" fmla="*/ 448 h 102325"/>
                <a:gd name="connsiteX2" fmla="*/ 237 w 102325"/>
                <a:gd name="connsiteY2" fmla="*/ 51611 h 102325"/>
                <a:gd name="connsiteX3" fmla="*/ 51400 w 102325"/>
                <a:gd name="connsiteY3" fmla="*/ 102773 h 102325"/>
                <a:gd name="connsiteX4" fmla="*/ 102562 w 102325"/>
                <a:gd name="connsiteY4" fmla="*/ 51611 h 10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325" h="102325">
                  <a:moveTo>
                    <a:pt x="102562" y="51611"/>
                  </a:moveTo>
                  <a:cubicBezTo>
                    <a:pt x="102562" y="23354"/>
                    <a:pt x="79656" y="448"/>
                    <a:pt x="51400" y="448"/>
                  </a:cubicBezTo>
                  <a:cubicBezTo>
                    <a:pt x="23144" y="448"/>
                    <a:pt x="237" y="23354"/>
                    <a:pt x="237" y="51611"/>
                  </a:cubicBezTo>
                  <a:cubicBezTo>
                    <a:pt x="237" y="79867"/>
                    <a:pt x="23144" y="102773"/>
                    <a:pt x="51400" y="102773"/>
                  </a:cubicBezTo>
                  <a:cubicBezTo>
                    <a:pt x="79656" y="102773"/>
                    <a:pt x="102562" y="79867"/>
                    <a:pt x="102562" y="51611"/>
                  </a:cubicBezTo>
                  <a:close/>
                </a:path>
              </a:pathLst>
            </a:custGeom>
            <a:noFill/>
            <a:ln w="1905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9" name="Freeform 538">
              <a:extLst>
                <a:ext uri="{FF2B5EF4-FFF2-40B4-BE49-F238E27FC236}">
                  <a16:creationId xmlns:a16="http://schemas.microsoft.com/office/drawing/2014/main" id="{0AE6182A-C035-B73F-774E-3B0A8EF66C2E}"/>
                </a:ext>
              </a:extLst>
            </p:cNvPr>
            <p:cNvSpPr/>
            <p:nvPr/>
          </p:nvSpPr>
          <p:spPr>
            <a:xfrm flipV="1">
              <a:off x="3093303" y="448230"/>
              <a:ext cx="146178" cy="685"/>
            </a:xfrm>
            <a:custGeom>
              <a:avLst/>
              <a:gdLst>
                <a:gd name="connsiteX0" fmla="*/ 146728 w 146178"/>
                <a:gd name="connsiteY0" fmla="*/ 395 h 685"/>
                <a:gd name="connsiteX1" fmla="*/ 549 w 146178"/>
                <a:gd name="connsiteY1" fmla="*/ 395 h 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6178" h="685">
                  <a:moveTo>
                    <a:pt x="146728" y="395"/>
                  </a:moveTo>
                  <a:lnTo>
                    <a:pt x="549" y="395"/>
                  </a:lnTo>
                </a:path>
              </a:pathLst>
            </a:custGeom>
            <a:noFill/>
            <a:ln w="1905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0" name="Freeform 539">
              <a:extLst>
                <a:ext uri="{FF2B5EF4-FFF2-40B4-BE49-F238E27FC236}">
                  <a16:creationId xmlns:a16="http://schemas.microsoft.com/office/drawing/2014/main" id="{D25BEF98-1688-B5D5-0316-5B5D64614EB7}"/>
                </a:ext>
              </a:extLst>
            </p:cNvPr>
            <p:cNvSpPr/>
            <p:nvPr/>
          </p:nvSpPr>
          <p:spPr>
            <a:xfrm flipV="1">
              <a:off x="3093303" y="521319"/>
              <a:ext cx="146178" cy="685"/>
            </a:xfrm>
            <a:custGeom>
              <a:avLst/>
              <a:gdLst>
                <a:gd name="connsiteX0" fmla="*/ 146728 w 146178"/>
                <a:gd name="connsiteY0" fmla="*/ 501 h 685"/>
                <a:gd name="connsiteX1" fmla="*/ 549 w 146178"/>
                <a:gd name="connsiteY1" fmla="*/ 501 h 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6178" h="685">
                  <a:moveTo>
                    <a:pt x="146728" y="501"/>
                  </a:moveTo>
                  <a:lnTo>
                    <a:pt x="549" y="501"/>
                  </a:lnTo>
                </a:path>
              </a:pathLst>
            </a:custGeom>
            <a:noFill/>
            <a:ln w="1905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1" name="Freeform 540">
              <a:extLst>
                <a:ext uri="{FF2B5EF4-FFF2-40B4-BE49-F238E27FC236}">
                  <a16:creationId xmlns:a16="http://schemas.microsoft.com/office/drawing/2014/main" id="{58588233-4B40-7E3A-25FE-7325D0F7491B}"/>
                </a:ext>
              </a:extLst>
            </p:cNvPr>
            <p:cNvSpPr/>
            <p:nvPr/>
          </p:nvSpPr>
          <p:spPr>
            <a:xfrm flipV="1">
              <a:off x="2969051" y="345905"/>
              <a:ext cx="685" cy="29235"/>
            </a:xfrm>
            <a:custGeom>
              <a:avLst/>
              <a:gdLst>
                <a:gd name="connsiteX0" fmla="*/ 181 w 685"/>
                <a:gd name="connsiteY0" fmla="*/ 251 h 29235"/>
                <a:gd name="connsiteX1" fmla="*/ 181 w 685"/>
                <a:gd name="connsiteY1" fmla="*/ 29486 h 29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" h="29235">
                  <a:moveTo>
                    <a:pt x="181" y="251"/>
                  </a:moveTo>
                  <a:lnTo>
                    <a:pt x="181" y="29486"/>
                  </a:lnTo>
                </a:path>
              </a:pathLst>
            </a:custGeom>
            <a:noFill/>
            <a:ln w="1905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2" name="Freeform 541">
              <a:extLst>
                <a:ext uri="{FF2B5EF4-FFF2-40B4-BE49-F238E27FC236}">
                  <a16:creationId xmlns:a16="http://schemas.microsoft.com/office/drawing/2014/main" id="{E2CD7782-F9BD-CE30-C117-756A7F94B90B}"/>
                </a:ext>
              </a:extLst>
            </p:cNvPr>
            <p:cNvSpPr/>
            <p:nvPr/>
          </p:nvSpPr>
          <p:spPr>
            <a:xfrm flipV="1">
              <a:off x="3056758" y="228962"/>
              <a:ext cx="190032" cy="58471"/>
            </a:xfrm>
            <a:custGeom>
              <a:avLst/>
              <a:gdLst>
                <a:gd name="connsiteX0" fmla="*/ 190584 w 190032"/>
                <a:gd name="connsiteY0" fmla="*/ 85 h 58471"/>
                <a:gd name="connsiteX1" fmla="*/ 552 w 190032"/>
                <a:gd name="connsiteY1" fmla="*/ 58557 h 58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032" h="58471">
                  <a:moveTo>
                    <a:pt x="190584" y="85"/>
                  </a:moveTo>
                  <a:lnTo>
                    <a:pt x="552" y="58557"/>
                  </a:lnTo>
                </a:path>
              </a:pathLst>
            </a:custGeom>
            <a:noFill/>
            <a:ln w="1905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3" name="Freeform 542">
              <a:extLst>
                <a:ext uri="{FF2B5EF4-FFF2-40B4-BE49-F238E27FC236}">
                  <a16:creationId xmlns:a16="http://schemas.microsoft.com/office/drawing/2014/main" id="{6482B152-BF01-8E52-9956-04AC9E1AFDFC}"/>
                </a:ext>
              </a:extLst>
            </p:cNvPr>
            <p:cNvSpPr/>
            <p:nvPr/>
          </p:nvSpPr>
          <p:spPr>
            <a:xfrm flipV="1">
              <a:off x="2858504" y="287433"/>
              <a:ext cx="440363" cy="306975"/>
            </a:xfrm>
            <a:custGeom>
              <a:avLst/>
              <a:gdLst>
                <a:gd name="connsiteX0" fmla="*/ 399788 w 440363"/>
                <a:gd name="connsiteY0" fmla="*/ 216 h 306975"/>
                <a:gd name="connsiteX1" fmla="*/ 41650 w 440363"/>
                <a:gd name="connsiteY1" fmla="*/ 216 h 306975"/>
                <a:gd name="connsiteX2" fmla="*/ 537 w 440363"/>
                <a:gd name="connsiteY2" fmla="*/ 41329 h 306975"/>
                <a:gd name="connsiteX3" fmla="*/ 537 w 440363"/>
                <a:gd name="connsiteY3" fmla="*/ 266078 h 306975"/>
                <a:gd name="connsiteX4" fmla="*/ 41650 w 440363"/>
                <a:gd name="connsiteY4" fmla="*/ 307191 h 306975"/>
                <a:gd name="connsiteX5" fmla="*/ 399788 w 440363"/>
                <a:gd name="connsiteY5" fmla="*/ 307191 h 306975"/>
                <a:gd name="connsiteX6" fmla="*/ 440900 w 440363"/>
                <a:gd name="connsiteY6" fmla="*/ 266078 h 306975"/>
                <a:gd name="connsiteX7" fmla="*/ 440900 w 440363"/>
                <a:gd name="connsiteY7" fmla="*/ 41329 h 306975"/>
                <a:gd name="connsiteX8" fmla="*/ 399788 w 440363"/>
                <a:gd name="connsiteY8" fmla="*/ 216 h 306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0363" h="306975">
                  <a:moveTo>
                    <a:pt x="399788" y="216"/>
                  </a:moveTo>
                  <a:lnTo>
                    <a:pt x="41650" y="216"/>
                  </a:lnTo>
                  <a:cubicBezTo>
                    <a:pt x="18944" y="216"/>
                    <a:pt x="537" y="18623"/>
                    <a:pt x="537" y="41329"/>
                  </a:cubicBezTo>
                  <a:lnTo>
                    <a:pt x="537" y="266078"/>
                  </a:lnTo>
                  <a:cubicBezTo>
                    <a:pt x="537" y="288784"/>
                    <a:pt x="18944" y="307191"/>
                    <a:pt x="41650" y="307191"/>
                  </a:cubicBezTo>
                  <a:lnTo>
                    <a:pt x="399788" y="307191"/>
                  </a:lnTo>
                  <a:cubicBezTo>
                    <a:pt x="422494" y="307191"/>
                    <a:pt x="440900" y="288784"/>
                    <a:pt x="440900" y="266078"/>
                  </a:cubicBezTo>
                  <a:lnTo>
                    <a:pt x="440900" y="41329"/>
                  </a:lnTo>
                  <a:cubicBezTo>
                    <a:pt x="440900" y="18623"/>
                    <a:pt x="422494" y="216"/>
                    <a:pt x="399788" y="216"/>
                  </a:cubicBezTo>
                  <a:close/>
                </a:path>
              </a:pathLst>
            </a:custGeom>
            <a:noFill/>
            <a:ln w="1905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grpSp>
        <p:nvGrpSpPr>
          <p:cNvPr id="45" name="Graphic 13">
            <a:extLst>
              <a:ext uri="{FF2B5EF4-FFF2-40B4-BE49-F238E27FC236}">
                <a16:creationId xmlns:a16="http://schemas.microsoft.com/office/drawing/2014/main" id="{40519A7B-6160-A16A-98E7-F2A8F6985483}"/>
              </a:ext>
            </a:extLst>
          </p:cNvPr>
          <p:cNvGrpSpPr>
            <a:grpSpLocks noChangeAspect="1"/>
          </p:cNvGrpSpPr>
          <p:nvPr/>
        </p:nvGrpSpPr>
        <p:grpSpPr>
          <a:xfrm>
            <a:off x="2814726" y="4685322"/>
            <a:ext cx="468000" cy="468521"/>
            <a:chOff x="3036717" y="366861"/>
            <a:chExt cx="6115391" cy="6118387"/>
          </a:xfrm>
          <a:noFill/>
        </p:grpSpPr>
        <p:sp>
          <p:nvSpPr>
            <p:cNvPr id="46" name="Freeform 27">
              <a:extLst>
                <a:ext uri="{FF2B5EF4-FFF2-40B4-BE49-F238E27FC236}">
                  <a16:creationId xmlns:a16="http://schemas.microsoft.com/office/drawing/2014/main" id="{12C1497E-DE01-F36F-3759-CCFF301AB646}"/>
                </a:ext>
              </a:extLst>
            </p:cNvPr>
            <p:cNvSpPr/>
            <p:nvPr/>
          </p:nvSpPr>
          <p:spPr>
            <a:xfrm flipV="1">
              <a:off x="3814404" y="1126946"/>
              <a:ext cx="4582335" cy="9520"/>
            </a:xfrm>
            <a:custGeom>
              <a:avLst/>
              <a:gdLst>
                <a:gd name="connsiteX0" fmla="*/ 162 w 4582335"/>
                <a:gd name="connsiteY0" fmla="*/ 100 h 9520"/>
                <a:gd name="connsiteX1" fmla="*/ 4582498 w 4582335"/>
                <a:gd name="connsiteY1" fmla="*/ 100 h 9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82335" h="9520">
                  <a:moveTo>
                    <a:pt x="162" y="100"/>
                  </a:moveTo>
                  <a:lnTo>
                    <a:pt x="4582498" y="100"/>
                  </a:lnTo>
                </a:path>
              </a:pathLst>
            </a:custGeom>
            <a:noFill/>
            <a:ln w="1905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7" name="Freeform 28">
              <a:extLst>
                <a:ext uri="{FF2B5EF4-FFF2-40B4-BE49-F238E27FC236}">
                  <a16:creationId xmlns:a16="http://schemas.microsoft.com/office/drawing/2014/main" id="{0C018038-4918-3333-1B97-F45608250D15}"/>
                </a:ext>
              </a:extLst>
            </p:cNvPr>
            <p:cNvSpPr/>
            <p:nvPr/>
          </p:nvSpPr>
          <p:spPr>
            <a:xfrm flipV="1">
              <a:off x="3036717" y="366861"/>
              <a:ext cx="6115391" cy="3831344"/>
            </a:xfrm>
            <a:custGeom>
              <a:avLst/>
              <a:gdLst>
                <a:gd name="connsiteX0" fmla="*/ 6115477 w 6115391"/>
                <a:gd name="connsiteY0" fmla="*/ -125 h 3831344"/>
                <a:gd name="connsiteX1" fmla="*/ 85 w 6115391"/>
                <a:gd name="connsiteY1" fmla="*/ -125 h 3831344"/>
                <a:gd name="connsiteX2" fmla="*/ 85 w 6115391"/>
                <a:gd name="connsiteY2" fmla="*/ 3831220 h 3831344"/>
                <a:gd name="connsiteX3" fmla="*/ 6115477 w 6115391"/>
                <a:gd name="connsiteY3" fmla="*/ 3831220 h 383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15391" h="3831344">
                  <a:moveTo>
                    <a:pt x="6115477" y="-125"/>
                  </a:moveTo>
                  <a:lnTo>
                    <a:pt x="85" y="-125"/>
                  </a:lnTo>
                  <a:lnTo>
                    <a:pt x="85" y="3831220"/>
                  </a:lnTo>
                  <a:lnTo>
                    <a:pt x="6115477" y="3831220"/>
                  </a:lnTo>
                  <a:close/>
                </a:path>
              </a:pathLst>
            </a:custGeom>
            <a:noFill/>
            <a:ln w="1905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8" name="Freeform 29">
              <a:extLst>
                <a:ext uri="{FF2B5EF4-FFF2-40B4-BE49-F238E27FC236}">
                  <a16:creationId xmlns:a16="http://schemas.microsoft.com/office/drawing/2014/main" id="{F578D738-88A8-AE9F-7068-E2DF50CCDC8E}"/>
                </a:ext>
              </a:extLst>
            </p:cNvPr>
            <p:cNvSpPr/>
            <p:nvPr/>
          </p:nvSpPr>
          <p:spPr>
            <a:xfrm flipV="1">
              <a:off x="6575102" y="4908856"/>
              <a:ext cx="1963578" cy="9520"/>
            </a:xfrm>
            <a:custGeom>
              <a:avLst/>
              <a:gdLst>
                <a:gd name="connsiteX0" fmla="*/ 418 w 1963578"/>
                <a:gd name="connsiteY0" fmla="*/ 497 h 9520"/>
                <a:gd name="connsiteX1" fmla="*/ 1963996 w 1963578"/>
                <a:gd name="connsiteY1" fmla="*/ 497 h 9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63578" h="9520">
                  <a:moveTo>
                    <a:pt x="418" y="497"/>
                  </a:moveTo>
                  <a:lnTo>
                    <a:pt x="1963996" y="497"/>
                  </a:lnTo>
                </a:path>
              </a:pathLst>
            </a:custGeom>
            <a:noFill/>
            <a:ln w="1905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9" name="Freeform 30">
              <a:extLst>
                <a:ext uri="{FF2B5EF4-FFF2-40B4-BE49-F238E27FC236}">
                  <a16:creationId xmlns:a16="http://schemas.microsoft.com/office/drawing/2014/main" id="{D0FBDB6E-82B0-C11B-752A-F0D4174581B7}"/>
                </a:ext>
              </a:extLst>
            </p:cNvPr>
            <p:cNvSpPr/>
            <p:nvPr/>
          </p:nvSpPr>
          <p:spPr>
            <a:xfrm flipV="1">
              <a:off x="3650146" y="4908856"/>
              <a:ext cx="1968059" cy="9520"/>
            </a:xfrm>
            <a:custGeom>
              <a:avLst/>
              <a:gdLst>
                <a:gd name="connsiteX0" fmla="*/ 110 w 1968059"/>
                <a:gd name="connsiteY0" fmla="*/ 497 h 9520"/>
                <a:gd name="connsiteX1" fmla="*/ 1968170 w 1968059"/>
                <a:gd name="connsiteY1" fmla="*/ 497 h 9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68059" h="9520">
                  <a:moveTo>
                    <a:pt x="110" y="497"/>
                  </a:moveTo>
                  <a:lnTo>
                    <a:pt x="1968170" y="497"/>
                  </a:lnTo>
                </a:path>
              </a:pathLst>
            </a:custGeom>
            <a:noFill/>
            <a:ln w="1905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0" name="Freeform 31">
              <a:extLst>
                <a:ext uri="{FF2B5EF4-FFF2-40B4-BE49-F238E27FC236}">
                  <a16:creationId xmlns:a16="http://schemas.microsoft.com/office/drawing/2014/main" id="{95858556-320A-3CF2-F61C-970AEB1EAB0B}"/>
                </a:ext>
              </a:extLst>
            </p:cNvPr>
            <p:cNvSpPr/>
            <p:nvPr/>
          </p:nvSpPr>
          <p:spPr>
            <a:xfrm flipV="1">
              <a:off x="4114431" y="4198201"/>
              <a:ext cx="9520" cy="710649"/>
            </a:xfrm>
            <a:custGeom>
              <a:avLst/>
              <a:gdLst>
                <a:gd name="connsiteX0" fmla="*/ 133 w 9520"/>
                <a:gd name="connsiteY0" fmla="*/ 711137 h 710649"/>
                <a:gd name="connsiteX1" fmla="*/ 133 w 9520"/>
                <a:gd name="connsiteY1" fmla="*/ 488 h 71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0" h="710649">
                  <a:moveTo>
                    <a:pt x="133" y="711137"/>
                  </a:moveTo>
                  <a:lnTo>
                    <a:pt x="133" y="488"/>
                  </a:lnTo>
                </a:path>
              </a:pathLst>
            </a:custGeom>
            <a:noFill/>
            <a:ln w="1905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1" name="Freeform 32">
              <a:extLst>
                <a:ext uri="{FF2B5EF4-FFF2-40B4-BE49-F238E27FC236}">
                  <a16:creationId xmlns:a16="http://schemas.microsoft.com/office/drawing/2014/main" id="{F3E2F820-E917-2B7A-CF1D-7C02447863CE}"/>
                </a:ext>
              </a:extLst>
            </p:cNvPr>
            <p:cNvSpPr/>
            <p:nvPr/>
          </p:nvSpPr>
          <p:spPr>
            <a:xfrm flipV="1">
              <a:off x="8171440" y="4198201"/>
              <a:ext cx="9520" cy="710649"/>
            </a:xfrm>
            <a:custGeom>
              <a:avLst/>
              <a:gdLst>
                <a:gd name="connsiteX0" fmla="*/ 560 w 9520"/>
                <a:gd name="connsiteY0" fmla="*/ 711137 h 710649"/>
                <a:gd name="connsiteX1" fmla="*/ 560 w 9520"/>
                <a:gd name="connsiteY1" fmla="*/ 488 h 71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0" h="710649">
                  <a:moveTo>
                    <a:pt x="560" y="711137"/>
                  </a:moveTo>
                  <a:lnTo>
                    <a:pt x="560" y="488"/>
                  </a:lnTo>
                </a:path>
              </a:pathLst>
            </a:custGeom>
            <a:noFill/>
            <a:ln w="1905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  <p:grpSp>
          <p:nvGrpSpPr>
            <p:cNvPr id="52" name="Graphic 13">
              <a:extLst>
                <a:ext uri="{FF2B5EF4-FFF2-40B4-BE49-F238E27FC236}">
                  <a16:creationId xmlns:a16="http://schemas.microsoft.com/office/drawing/2014/main" id="{2567573C-1225-7874-DC55-9A7F9BC188DE}"/>
                </a:ext>
              </a:extLst>
            </p:cNvPr>
            <p:cNvGrpSpPr/>
            <p:nvPr/>
          </p:nvGrpSpPr>
          <p:grpSpPr>
            <a:xfrm>
              <a:off x="4211853" y="376635"/>
              <a:ext cx="3785275" cy="6108613"/>
              <a:chOff x="4211853" y="376635"/>
              <a:chExt cx="3785275" cy="6108613"/>
            </a:xfrm>
            <a:noFill/>
          </p:grpSpPr>
          <p:sp>
            <p:nvSpPr>
              <p:cNvPr id="53" name="Freeform 34">
                <a:extLst>
                  <a:ext uri="{FF2B5EF4-FFF2-40B4-BE49-F238E27FC236}">
                    <a16:creationId xmlns:a16="http://schemas.microsoft.com/office/drawing/2014/main" id="{645DCD24-E5AF-3625-03DB-E775A966C6AE}"/>
                  </a:ext>
                </a:extLst>
              </p:cNvPr>
              <p:cNvSpPr/>
              <p:nvPr/>
            </p:nvSpPr>
            <p:spPr>
              <a:xfrm flipV="1">
                <a:off x="7987608" y="376635"/>
                <a:ext cx="9520" cy="750216"/>
              </a:xfrm>
              <a:custGeom>
                <a:avLst/>
                <a:gdLst>
                  <a:gd name="connsiteX0" fmla="*/ 540 w 9520"/>
                  <a:gd name="connsiteY0" fmla="*/ 750306 h 750216"/>
                  <a:gd name="connsiteX1" fmla="*/ 540 w 9520"/>
                  <a:gd name="connsiteY1" fmla="*/ 90 h 750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0" h="750216">
                    <a:moveTo>
                      <a:pt x="540" y="750306"/>
                    </a:moveTo>
                    <a:lnTo>
                      <a:pt x="540" y="90"/>
                    </a:lnTo>
                  </a:path>
                </a:pathLst>
              </a:custGeom>
              <a:noFill/>
              <a:ln w="19050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54" name="Freeform 35">
                <a:extLst>
                  <a:ext uri="{FF2B5EF4-FFF2-40B4-BE49-F238E27FC236}">
                    <a16:creationId xmlns:a16="http://schemas.microsoft.com/office/drawing/2014/main" id="{81E23526-F5A8-13DD-794C-7C7927FBB270}"/>
                  </a:ext>
                </a:extLst>
              </p:cNvPr>
              <p:cNvSpPr/>
              <p:nvPr/>
            </p:nvSpPr>
            <p:spPr>
              <a:xfrm flipV="1">
                <a:off x="6094410" y="376635"/>
                <a:ext cx="9520" cy="750216"/>
              </a:xfrm>
              <a:custGeom>
                <a:avLst/>
                <a:gdLst>
                  <a:gd name="connsiteX0" fmla="*/ 341 w 9520"/>
                  <a:gd name="connsiteY0" fmla="*/ 750306 h 750216"/>
                  <a:gd name="connsiteX1" fmla="*/ 341 w 9520"/>
                  <a:gd name="connsiteY1" fmla="*/ 90 h 750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0" h="750216">
                    <a:moveTo>
                      <a:pt x="341" y="750306"/>
                    </a:moveTo>
                    <a:lnTo>
                      <a:pt x="341" y="90"/>
                    </a:lnTo>
                  </a:path>
                </a:pathLst>
              </a:custGeom>
              <a:noFill/>
              <a:ln w="19050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55" name="Freeform 36">
                <a:extLst>
                  <a:ext uri="{FF2B5EF4-FFF2-40B4-BE49-F238E27FC236}">
                    <a16:creationId xmlns:a16="http://schemas.microsoft.com/office/drawing/2014/main" id="{BFB72E07-4F27-D10A-8B23-84CFE29FF660}"/>
                  </a:ext>
                </a:extLst>
              </p:cNvPr>
              <p:cNvSpPr/>
              <p:nvPr/>
            </p:nvSpPr>
            <p:spPr>
              <a:xfrm flipV="1">
                <a:off x="4211853" y="376635"/>
                <a:ext cx="9520" cy="750216"/>
              </a:xfrm>
              <a:custGeom>
                <a:avLst/>
                <a:gdLst>
                  <a:gd name="connsiteX0" fmla="*/ 144 w 9520"/>
                  <a:gd name="connsiteY0" fmla="*/ 750306 h 750216"/>
                  <a:gd name="connsiteX1" fmla="*/ 144 w 9520"/>
                  <a:gd name="connsiteY1" fmla="*/ 90 h 750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0" h="750216">
                    <a:moveTo>
                      <a:pt x="144" y="750306"/>
                    </a:moveTo>
                    <a:lnTo>
                      <a:pt x="144" y="90"/>
                    </a:lnTo>
                  </a:path>
                </a:pathLst>
              </a:custGeom>
              <a:noFill/>
              <a:ln w="19050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56" name="Freeform 37">
                <a:extLst>
                  <a:ext uri="{FF2B5EF4-FFF2-40B4-BE49-F238E27FC236}">
                    <a16:creationId xmlns:a16="http://schemas.microsoft.com/office/drawing/2014/main" id="{FEEF484B-6C33-CD15-BE87-DACB68172126}"/>
                  </a:ext>
                </a:extLst>
              </p:cNvPr>
              <p:cNvSpPr/>
              <p:nvPr/>
            </p:nvSpPr>
            <p:spPr>
              <a:xfrm flipV="1">
                <a:off x="5620261" y="4197825"/>
                <a:ext cx="948303" cy="2287423"/>
              </a:xfrm>
              <a:custGeom>
                <a:avLst/>
                <a:gdLst>
                  <a:gd name="connsiteX0" fmla="*/ 948388 w 948303"/>
                  <a:gd name="connsiteY0" fmla="*/ 437 h 2287423"/>
                  <a:gd name="connsiteX1" fmla="*/ 85 w 948303"/>
                  <a:gd name="connsiteY1" fmla="*/ 437 h 2287423"/>
                  <a:gd name="connsiteX2" fmla="*/ 85 w 948303"/>
                  <a:gd name="connsiteY2" fmla="*/ 2287860 h 2287423"/>
                  <a:gd name="connsiteX3" fmla="*/ 948388 w 948303"/>
                  <a:gd name="connsiteY3" fmla="*/ 2287860 h 2287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48303" h="2287423">
                    <a:moveTo>
                      <a:pt x="948388" y="437"/>
                    </a:moveTo>
                    <a:lnTo>
                      <a:pt x="85" y="437"/>
                    </a:lnTo>
                    <a:lnTo>
                      <a:pt x="85" y="2287860"/>
                    </a:lnTo>
                    <a:lnTo>
                      <a:pt x="948388" y="2287860"/>
                    </a:lnTo>
                    <a:close/>
                  </a:path>
                </a:pathLst>
              </a:custGeom>
              <a:noFill/>
              <a:ln w="19050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sp>
        <p:nvSpPr>
          <p:cNvPr id="118" name="Freeform 384">
            <a:extLst>
              <a:ext uri="{FF2B5EF4-FFF2-40B4-BE49-F238E27FC236}">
                <a16:creationId xmlns:a16="http://schemas.microsoft.com/office/drawing/2014/main" id="{A5320A3A-997D-616A-D178-41302E451EFD}"/>
              </a:ext>
            </a:extLst>
          </p:cNvPr>
          <p:cNvSpPr/>
          <p:nvPr/>
        </p:nvSpPr>
        <p:spPr>
          <a:xfrm>
            <a:off x="3449065" y="4661944"/>
            <a:ext cx="398182" cy="404070"/>
          </a:xfrm>
          <a:custGeom>
            <a:avLst/>
            <a:gdLst>
              <a:gd name="connsiteX0" fmla="*/ 188725 w 540000"/>
              <a:gd name="connsiteY0" fmla="*/ 185076 h 540000"/>
              <a:gd name="connsiteX1" fmla="*/ 250688 w 540000"/>
              <a:gd name="connsiteY1" fmla="*/ 233001 h 540000"/>
              <a:gd name="connsiteX2" fmla="*/ 211875 w 540000"/>
              <a:gd name="connsiteY2" fmla="*/ 293329 h 540000"/>
              <a:gd name="connsiteX3" fmla="*/ 150619 w 540000"/>
              <a:gd name="connsiteY3" fmla="*/ 355113 h 540000"/>
              <a:gd name="connsiteX4" fmla="*/ 121204 w 540000"/>
              <a:gd name="connsiteY4" fmla="*/ 310035 h 540000"/>
              <a:gd name="connsiteX5" fmla="*/ 188725 w 540000"/>
              <a:gd name="connsiteY5" fmla="*/ 185076 h 540000"/>
              <a:gd name="connsiteX6" fmla="*/ 350051 w 540000"/>
              <a:gd name="connsiteY6" fmla="*/ 176364 h 540000"/>
              <a:gd name="connsiteX7" fmla="*/ 350051 w 540000"/>
              <a:gd name="connsiteY7" fmla="*/ 176375 h 540000"/>
              <a:gd name="connsiteX8" fmla="*/ 423668 w 540000"/>
              <a:gd name="connsiteY8" fmla="*/ 310552 h 540000"/>
              <a:gd name="connsiteX9" fmla="*/ 395297 w 540000"/>
              <a:gd name="connsiteY9" fmla="*/ 355102 h 540000"/>
              <a:gd name="connsiteX10" fmla="*/ 333376 w 540000"/>
              <a:gd name="connsiteY10" fmla="*/ 286969 h 540000"/>
              <a:gd name="connsiteX11" fmla="*/ 311112 w 540000"/>
              <a:gd name="connsiteY11" fmla="*/ 249834 h 540000"/>
              <a:gd name="connsiteX12" fmla="*/ 293741 w 540000"/>
              <a:gd name="connsiteY12" fmla="*/ 222770 h 540000"/>
              <a:gd name="connsiteX13" fmla="*/ 350051 w 540000"/>
              <a:gd name="connsiteY13" fmla="*/ 176364 h 540000"/>
              <a:gd name="connsiteX14" fmla="*/ 189253 w 540000"/>
              <a:gd name="connsiteY14" fmla="*/ 143817 h 540000"/>
              <a:gd name="connsiteX15" fmla="*/ 80135 w 540000"/>
              <a:gd name="connsiteY15" fmla="*/ 309329 h 540000"/>
              <a:gd name="connsiteX16" fmla="*/ 149048 w 540000"/>
              <a:gd name="connsiteY16" fmla="*/ 396172 h 540000"/>
              <a:gd name="connsiteX17" fmla="*/ 242156 w 540000"/>
              <a:gd name="connsiteY17" fmla="*/ 312114 h 540000"/>
              <a:gd name="connsiteX18" fmla="*/ 270095 w 540000"/>
              <a:gd name="connsiteY18" fmla="*/ 262744 h 540000"/>
              <a:gd name="connsiteX19" fmla="*/ 282698 w 540000"/>
              <a:gd name="connsiteY19" fmla="*/ 283574 h 540000"/>
              <a:gd name="connsiteX20" fmla="*/ 301324 w 540000"/>
              <a:gd name="connsiteY20" fmla="*/ 314898 h 540000"/>
              <a:gd name="connsiteX21" fmla="*/ 394432 w 540000"/>
              <a:gd name="connsiteY21" fmla="*/ 396172 h 540000"/>
              <a:gd name="connsiteX22" fmla="*/ 394443 w 540000"/>
              <a:gd name="connsiteY22" fmla="*/ 396172 h 540000"/>
              <a:gd name="connsiteX23" fmla="*/ 459875 w 540000"/>
              <a:gd name="connsiteY23" fmla="*/ 307758 h 540000"/>
              <a:gd name="connsiteX24" fmla="*/ 352666 w 540000"/>
              <a:gd name="connsiteY24" fmla="*/ 143817 h 540000"/>
              <a:gd name="connsiteX25" fmla="*/ 275157 w 540000"/>
              <a:gd name="connsiteY25" fmla="*/ 197058 h 540000"/>
              <a:gd name="connsiteX26" fmla="*/ 189253 w 540000"/>
              <a:gd name="connsiteY26" fmla="*/ 143817 h 540000"/>
              <a:gd name="connsiteX27" fmla="*/ 270000 w 540000"/>
              <a:gd name="connsiteY27" fmla="*/ 0 h 540000"/>
              <a:gd name="connsiteX28" fmla="*/ 540000 w 540000"/>
              <a:gd name="connsiteY28" fmla="*/ 270000 h 540000"/>
              <a:gd name="connsiteX29" fmla="*/ 270000 w 540000"/>
              <a:gd name="connsiteY29" fmla="*/ 540000 h 540000"/>
              <a:gd name="connsiteX30" fmla="*/ 0 w 540000"/>
              <a:gd name="connsiteY30" fmla="*/ 270000 h 540000"/>
              <a:gd name="connsiteX31" fmla="*/ 270000 w 540000"/>
              <a:gd name="connsiteY31" fmla="*/ 0 h 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540000" h="540000">
                <a:moveTo>
                  <a:pt x="188725" y="185076"/>
                </a:moveTo>
                <a:cubicBezTo>
                  <a:pt x="208617" y="185076"/>
                  <a:pt x="225238" y="196562"/>
                  <a:pt x="250688" y="233001"/>
                </a:cubicBezTo>
                <a:cubicBezTo>
                  <a:pt x="226515" y="270073"/>
                  <a:pt x="211875" y="293329"/>
                  <a:pt x="211875" y="293329"/>
                </a:cubicBezTo>
                <a:cubicBezTo>
                  <a:pt x="179686" y="343796"/>
                  <a:pt x="169066" y="355113"/>
                  <a:pt x="150619" y="355113"/>
                </a:cubicBezTo>
                <a:cubicBezTo>
                  <a:pt x="132173" y="355113"/>
                  <a:pt x="121204" y="338913"/>
                  <a:pt x="121204" y="310035"/>
                </a:cubicBezTo>
                <a:cubicBezTo>
                  <a:pt x="121204" y="248252"/>
                  <a:pt x="152001" y="185076"/>
                  <a:pt x="188725" y="185076"/>
                </a:cubicBezTo>
                <a:close/>
                <a:moveTo>
                  <a:pt x="350051" y="176364"/>
                </a:moveTo>
                <a:lnTo>
                  <a:pt x="350051" y="176375"/>
                </a:lnTo>
                <a:cubicBezTo>
                  <a:pt x="390952" y="176375"/>
                  <a:pt x="423668" y="236587"/>
                  <a:pt x="423668" y="310552"/>
                </a:cubicBezTo>
                <a:cubicBezTo>
                  <a:pt x="423668" y="338744"/>
                  <a:pt x="413638" y="355102"/>
                  <a:pt x="395297" y="355102"/>
                </a:cubicBezTo>
                <a:cubicBezTo>
                  <a:pt x="376956" y="355102"/>
                  <a:pt x="368191" y="342994"/>
                  <a:pt x="333376" y="286969"/>
                </a:cubicBezTo>
                <a:lnTo>
                  <a:pt x="311112" y="249834"/>
                </a:lnTo>
                <a:cubicBezTo>
                  <a:pt x="305089" y="240035"/>
                  <a:pt x="299310" y="231028"/>
                  <a:pt x="293741" y="222770"/>
                </a:cubicBezTo>
                <a:cubicBezTo>
                  <a:pt x="313812" y="191794"/>
                  <a:pt x="330360" y="176364"/>
                  <a:pt x="350051" y="176364"/>
                </a:cubicBezTo>
                <a:close/>
                <a:moveTo>
                  <a:pt x="189253" y="143817"/>
                </a:moveTo>
                <a:cubicBezTo>
                  <a:pt x="127470" y="143817"/>
                  <a:pt x="80135" y="224227"/>
                  <a:pt x="80135" y="309329"/>
                </a:cubicBezTo>
                <a:cubicBezTo>
                  <a:pt x="80135" y="362580"/>
                  <a:pt x="105891" y="396172"/>
                  <a:pt x="149048" y="396172"/>
                </a:cubicBezTo>
                <a:cubicBezTo>
                  <a:pt x="180109" y="396172"/>
                  <a:pt x="202447" y="381533"/>
                  <a:pt x="242156" y="312114"/>
                </a:cubicBezTo>
                <a:cubicBezTo>
                  <a:pt x="242156" y="312114"/>
                  <a:pt x="258704" y="282878"/>
                  <a:pt x="270095" y="262744"/>
                </a:cubicBezTo>
                <a:cubicBezTo>
                  <a:pt x="274082" y="269188"/>
                  <a:pt x="278269" y="276117"/>
                  <a:pt x="282698" y="283574"/>
                </a:cubicBezTo>
                <a:lnTo>
                  <a:pt x="301324" y="314898"/>
                </a:lnTo>
                <a:cubicBezTo>
                  <a:pt x="337595" y="375595"/>
                  <a:pt x="357813" y="396172"/>
                  <a:pt x="394432" y="396172"/>
                </a:cubicBezTo>
                <a:lnTo>
                  <a:pt x="394443" y="396172"/>
                </a:lnTo>
                <a:cubicBezTo>
                  <a:pt x="436482" y="396172"/>
                  <a:pt x="459875" y="362116"/>
                  <a:pt x="459875" y="307758"/>
                </a:cubicBezTo>
                <a:cubicBezTo>
                  <a:pt x="459875" y="218658"/>
                  <a:pt x="411465" y="143817"/>
                  <a:pt x="352666" y="143817"/>
                </a:cubicBezTo>
                <a:cubicBezTo>
                  <a:pt x="321532" y="143817"/>
                  <a:pt x="297190" y="167263"/>
                  <a:pt x="275157" y="197058"/>
                </a:cubicBezTo>
                <a:cubicBezTo>
                  <a:pt x="244877" y="158509"/>
                  <a:pt x="219554" y="143817"/>
                  <a:pt x="189253" y="143817"/>
                </a:cubicBezTo>
                <a:close/>
                <a:moveTo>
                  <a:pt x="270000" y="0"/>
                </a:moveTo>
                <a:cubicBezTo>
                  <a:pt x="419122" y="0"/>
                  <a:pt x="540000" y="120878"/>
                  <a:pt x="540000" y="270000"/>
                </a:cubicBezTo>
                <a:cubicBezTo>
                  <a:pt x="540000" y="419122"/>
                  <a:pt x="419122" y="540000"/>
                  <a:pt x="270000" y="540000"/>
                </a:cubicBezTo>
                <a:cubicBezTo>
                  <a:pt x="120878" y="540000"/>
                  <a:pt x="0" y="419122"/>
                  <a:pt x="0" y="270000"/>
                </a:cubicBezTo>
                <a:cubicBezTo>
                  <a:pt x="0" y="120878"/>
                  <a:pt x="120888" y="0"/>
                  <a:pt x="270000" y="0"/>
                </a:cubicBezTo>
                <a:close/>
              </a:path>
            </a:pathLst>
          </a:custGeom>
          <a:solidFill>
            <a:schemeClr val="tx1"/>
          </a:solidFill>
          <a:ln w="1042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pic>
        <p:nvPicPr>
          <p:cNvPr id="119" name="Picture 4" descr="TikTok logo on transparent background 6057996 Vector Art at ...">
            <a:extLst>
              <a:ext uri="{FF2B5EF4-FFF2-40B4-BE49-F238E27FC236}">
                <a16:creationId xmlns:a16="http://schemas.microsoft.com/office/drawing/2014/main" id="{702ABA62-F39C-0B84-293E-8A48047323B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87" t="14564" r="14998" b="14564"/>
          <a:stretch/>
        </p:blipFill>
        <p:spPr bwMode="auto">
          <a:xfrm>
            <a:off x="3958751" y="4662323"/>
            <a:ext cx="398183" cy="409014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" name="Imagen 121" descr="Forma&#10;&#10;Descripción generada automáticamente con confianza baja">
            <a:extLst>
              <a:ext uri="{FF2B5EF4-FFF2-40B4-BE49-F238E27FC236}">
                <a16:creationId xmlns:a16="http://schemas.microsoft.com/office/drawing/2014/main" id="{0C3C4C62-40FF-90B6-4424-B314A3D1DA6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9572" y="5559937"/>
            <a:ext cx="485201" cy="485201"/>
          </a:xfrm>
          <a:prstGeom prst="rect">
            <a:avLst/>
          </a:prstGeom>
        </p:spPr>
      </p:pic>
      <p:sp>
        <p:nvSpPr>
          <p:cNvPr id="123" name="Graphic 3">
            <a:extLst>
              <a:ext uri="{FF2B5EF4-FFF2-40B4-BE49-F238E27FC236}">
                <a16:creationId xmlns:a16="http://schemas.microsoft.com/office/drawing/2014/main" id="{4B0623B6-0AD1-09D1-02AB-BF6A056BD99F}"/>
              </a:ext>
            </a:extLst>
          </p:cNvPr>
          <p:cNvSpPr/>
          <p:nvPr/>
        </p:nvSpPr>
        <p:spPr>
          <a:xfrm>
            <a:off x="4446889" y="4655159"/>
            <a:ext cx="398182" cy="404070"/>
          </a:xfrm>
          <a:custGeom>
            <a:avLst/>
            <a:gdLst>
              <a:gd name="connsiteX0" fmla="*/ 270000 w 540000"/>
              <a:gd name="connsiteY0" fmla="*/ 0 h 540000"/>
              <a:gd name="connsiteX1" fmla="*/ 0 w 540000"/>
              <a:gd name="connsiteY1" fmla="*/ 270000 h 540000"/>
              <a:gd name="connsiteX2" fmla="*/ 270000 w 540000"/>
              <a:gd name="connsiteY2" fmla="*/ 540000 h 540000"/>
              <a:gd name="connsiteX3" fmla="*/ 540000 w 540000"/>
              <a:gd name="connsiteY3" fmla="*/ 270000 h 540000"/>
              <a:gd name="connsiteX4" fmla="*/ 270000 w 540000"/>
              <a:gd name="connsiteY4" fmla="*/ 0 h 540000"/>
              <a:gd name="connsiteX5" fmla="*/ 420156 w 540000"/>
              <a:gd name="connsiteY5" fmla="*/ 270000 h 540000"/>
              <a:gd name="connsiteX6" fmla="*/ 270000 w 540000"/>
              <a:gd name="connsiteY6" fmla="*/ 420156 h 540000"/>
              <a:gd name="connsiteX7" fmla="*/ 119844 w 540000"/>
              <a:gd name="connsiteY7" fmla="*/ 270000 h 540000"/>
              <a:gd name="connsiteX8" fmla="*/ 270000 w 540000"/>
              <a:gd name="connsiteY8" fmla="*/ 119844 h 540000"/>
              <a:gd name="connsiteX9" fmla="*/ 361526 w 540000"/>
              <a:gd name="connsiteY9" fmla="*/ 150957 h 540000"/>
              <a:gd name="connsiteX10" fmla="*/ 326637 w 540000"/>
              <a:gd name="connsiteY10" fmla="*/ 196288 h 540000"/>
              <a:gd name="connsiteX11" fmla="*/ 270000 w 540000"/>
              <a:gd name="connsiteY11" fmla="*/ 177050 h 540000"/>
              <a:gd name="connsiteX12" fmla="*/ 177050 w 540000"/>
              <a:gd name="connsiteY12" fmla="*/ 270000 h 540000"/>
              <a:gd name="connsiteX13" fmla="*/ 270000 w 540000"/>
              <a:gd name="connsiteY13" fmla="*/ 362950 h 540000"/>
              <a:gd name="connsiteX14" fmla="*/ 358457 w 540000"/>
              <a:gd name="connsiteY14" fmla="*/ 298593 h 540000"/>
              <a:gd name="connsiteX15" fmla="*/ 270000 w 540000"/>
              <a:gd name="connsiteY15" fmla="*/ 298593 h 540000"/>
              <a:gd name="connsiteX16" fmla="*/ 270000 w 540000"/>
              <a:gd name="connsiteY16" fmla="*/ 241386 h 540000"/>
              <a:gd name="connsiteX17" fmla="*/ 420156 w 540000"/>
              <a:gd name="connsiteY17" fmla="*/ 241386 h 540000"/>
              <a:gd name="connsiteX18" fmla="*/ 420156 w 540000"/>
              <a:gd name="connsiteY18" fmla="*/ 269989 h 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0000" h="540000">
                <a:moveTo>
                  <a:pt x="270000" y="0"/>
                </a:moveTo>
                <a:cubicBezTo>
                  <a:pt x="120878" y="0"/>
                  <a:pt x="0" y="120878"/>
                  <a:pt x="0" y="270000"/>
                </a:cubicBezTo>
                <a:cubicBezTo>
                  <a:pt x="0" y="419122"/>
                  <a:pt x="120878" y="540000"/>
                  <a:pt x="270000" y="540000"/>
                </a:cubicBezTo>
                <a:cubicBezTo>
                  <a:pt x="419122" y="540000"/>
                  <a:pt x="540000" y="419122"/>
                  <a:pt x="540000" y="270000"/>
                </a:cubicBezTo>
                <a:cubicBezTo>
                  <a:pt x="540000" y="120878"/>
                  <a:pt x="419122" y="0"/>
                  <a:pt x="270000" y="0"/>
                </a:cubicBezTo>
                <a:close/>
                <a:moveTo>
                  <a:pt x="420156" y="270000"/>
                </a:moveTo>
                <a:cubicBezTo>
                  <a:pt x="420156" y="352793"/>
                  <a:pt x="352793" y="420156"/>
                  <a:pt x="270000" y="420156"/>
                </a:cubicBezTo>
                <a:cubicBezTo>
                  <a:pt x="187207" y="420156"/>
                  <a:pt x="119844" y="352793"/>
                  <a:pt x="119844" y="270000"/>
                </a:cubicBezTo>
                <a:cubicBezTo>
                  <a:pt x="119844" y="187207"/>
                  <a:pt x="187207" y="119844"/>
                  <a:pt x="270000" y="119844"/>
                </a:cubicBezTo>
                <a:cubicBezTo>
                  <a:pt x="303444" y="119844"/>
                  <a:pt x="335085" y="130602"/>
                  <a:pt x="361526" y="150957"/>
                </a:cubicBezTo>
                <a:lnTo>
                  <a:pt x="326637" y="196288"/>
                </a:lnTo>
                <a:cubicBezTo>
                  <a:pt x="310289" y="183705"/>
                  <a:pt x="290704" y="177050"/>
                  <a:pt x="270000" y="177050"/>
                </a:cubicBezTo>
                <a:cubicBezTo>
                  <a:pt x="218742" y="177050"/>
                  <a:pt x="177050" y="218753"/>
                  <a:pt x="177050" y="270000"/>
                </a:cubicBezTo>
                <a:cubicBezTo>
                  <a:pt x="177050" y="321247"/>
                  <a:pt x="218753" y="362950"/>
                  <a:pt x="270000" y="362950"/>
                </a:cubicBezTo>
                <a:cubicBezTo>
                  <a:pt x="311280" y="362950"/>
                  <a:pt x="346359" y="335907"/>
                  <a:pt x="358457" y="298593"/>
                </a:cubicBezTo>
                <a:lnTo>
                  <a:pt x="270000" y="298593"/>
                </a:lnTo>
                <a:lnTo>
                  <a:pt x="270000" y="241386"/>
                </a:lnTo>
                <a:lnTo>
                  <a:pt x="420156" y="241386"/>
                </a:lnTo>
                <a:lnTo>
                  <a:pt x="420156" y="269989"/>
                </a:lnTo>
                <a:close/>
              </a:path>
            </a:pathLst>
          </a:custGeom>
          <a:solidFill>
            <a:schemeClr val="tx1"/>
          </a:solidFill>
          <a:ln w="1042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24" name="Elipse 123">
            <a:extLst>
              <a:ext uri="{FF2B5EF4-FFF2-40B4-BE49-F238E27FC236}">
                <a16:creationId xmlns:a16="http://schemas.microsoft.com/office/drawing/2014/main" id="{D564B4FF-77FB-8453-F568-550F028FB6C2}"/>
              </a:ext>
            </a:extLst>
          </p:cNvPr>
          <p:cNvSpPr/>
          <p:nvPr/>
        </p:nvSpPr>
        <p:spPr>
          <a:xfrm>
            <a:off x="3219978" y="5516469"/>
            <a:ext cx="510467" cy="516571"/>
          </a:xfrm>
          <a:prstGeom prst="ellipse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s-GT" sz="1600">
              <a:solidFill>
                <a:schemeClr val="tx1"/>
              </a:solidFill>
            </a:endParaRPr>
          </a:p>
        </p:txBody>
      </p:sp>
      <p:sp>
        <p:nvSpPr>
          <p:cNvPr id="125" name="Elipse 124">
            <a:extLst>
              <a:ext uri="{FF2B5EF4-FFF2-40B4-BE49-F238E27FC236}">
                <a16:creationId xmlns:a16="http://schemas.microsoft.com/office/drawing/2014/main" id="{0A65B984-A64C-B7BE-7FD2-F600950DCCA1}"/>
              </a:ext>
            </a:extLst>
          </p:cNvPr>
          <p:cNvSpPr/>
          <p:nvPr/>
        </p:nvSpPr>
        <p:spPr>
          <a:xfrm>
            <a:off x="6382102" y="4658270"/>
            <a:ext cx="510467" cy="516571"/>
          </a:xfrm>
          <a:prstGeom prst="ellipse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s-GT" sz="1600">
              <a:solidFill>
                <a:schemeClr val="tx1"/>
              </a:solidFill>
            </a:endParaRPr>
          </a:p>
        </p:txBody>
      </p:sp>
      <p:sp>
        <p:nvSpPr>
          <p:cNvPr id="126" name="Elipse 125">
            <a:extLst>
              <a:ext uri="{FF2B5EF4-FFF2-40B4-BE49-F238E27FC236}">
                <a16:creationId xmlns:a16="http://schemas.microsoft.com/office/drawing/2014/main" id="{0C012B2F-D341-CD06-FF53-85B59873CD90}"/>
              </a:ext>
            </a:extLst>
          </p:cNvPr>
          <p:cNvSpPr/>
          <p:nvPr/>
        </p:nvSpPr>
        <p:spPr>
          <a:xfrm>
            <a:off x="6750292" y="5588139"/>
            <a:ext cx="441748" cy="419981"/>
          </a:xfrm>
          <a:prstGeom prst="ellipse">
            <a:avLst/>
          </a:prstGeom>
          <a:blipFill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s-GT" sz="1600">
              <a:solidFill>
                <a:schemeClr val="tx1"/>
              </a:solidFill>
            </a:endParaRPr>
          </a:p>
        </p:txBody>
      </p:sp>
      <p:sp>
        <p:nvSpPr>
          <p:cNvPr id="127" name="Freeform 384">
            <a:extLst>
              <a:ext uri="{FF2B5EF4-FFF2-40B4-BE49-F238E27FC236}">
                <a16:creationId xmlns:a16="http://schemas.microsoft.com/office/drawing/2014/main" id="{608A04E6-9885-604F-9663-49DD152CCB50}"/>
              </a:ext>
            </a:extLst>
          </p:cNvPr>
          <p:cNvSpPr/>
          <p:nvPr/>
        </p:nvSpPr>
        <p:spPr>
          <a:xfrm>
            <a:off x="7019714" y="4705283"/>
            <a:ext cx="398182" cy="404070"/>
          </a:xfrm>
          <a:custGeom>
            <a:avLst/>
            <a:gdLst>
              <a:gd name="connsiteX0" fmla="*/ 188725 w 540000"/>
              <a:gd name="connsiteY0" fmla="*/ 185076 h 540000"/>
              <a:gd name="connsiteX1" fmla="*/ 250688 w 540000"/>
              <a:gd name="connsiteY1" fmla="*/ 233001 h 540000"/>
              <a:gd name="connsiteX2" fmla="*/ 211875 w 540000"/>
              <a:gd name="connsiteY2" fmla="*/ 293329 h 540000"/>
              <a:gd name="connsiteX3" fmla="*/ 150619 w 540000"/>
              <a:gd name="connsiteY3" fmla="*/ 355113 h 540000"/>
              <a:gd name="connsiteX4" fmla="*/ 121204 w 540000"/>
              <a:gd name="connsiteY4" fmla="*/ 310035 h 540000"/>
              <a:gd name="connsiteX5" fmla="*/ 188725 w 540000"/>
              <a:gd name="connsiteY5" fmla="*/ 185076 h 540000"/>
              <a:gd name="connsiteX6" fmla="*/ 350051 w 540000"/>
              <a:gd name="connsiteY6" fmla="*/ 176364 h 540000"/>
              <a:gd name="connsiteX7" fmla="*/ 350051 w 540000"/>
              <a:gd name="connsiteY7" fmla="*/ 176375 h 540000"/>
              <a:gd name="connsiteX8" fmla="*/ 423668 w 540000"/>
              <a:gd name="connsiteY8" fmla="*/ 310552 h 540000"/>
              <a:gd name="connsiteX9" fmla="*/ 395297 w 540000"/>
              <a:gd name="connsiteY9" fmla="*/ 355102 h 540000"/>
              <a:gd name="connsiteX10" fmla="*/ 333376 w 540000"/>
              <a:gd name="connsiteY10" fmla="*/ 286969 h 540000"/>
              <a:gd name="connsiteX11" fmla="*/ 311112 w 540000"/>
              <a:gd name="connsiteY11" fmla="*/ 249834 h 540000"/>
              <a:gd name="connsiteX12" fmla="*/ 293741 w 540000"/>
              <a:gd name="connsiteY12" fmla="*/ 222770 h 540000"/>
              <a:gd name="connsiteX13" fmla="*/ 350051 w 540000"/>
              <a:gd name="connsiteY13" fmla="*/ 176364 h 540000"/>
              <a:gd name="connsiteX14" fmla="*/ 189253 w 540000"/>
              <a:gd name="connsiteY14" fmla="*/ 143817 h 540000"/>
              <a:gd name="connsiteX15" fmla="*/ 80135 w 540000"/>
              <a:gd name="connsiteY15" fmla="*/ 309329 h 540000"/>
              <a:gd name="connsiteX16" fmla="*/ 149048 w 540000"/>
              <a:gd name="connsiteY16" fmla="*/ 396172 h 540000"/>
              <a:gd name="connsiteX17" fmla="*/ 242156 w 540000"/>
              <a:gd name="connsiteY17" fmla="*/ 312114 h 540000"/>
              <a:gd name="connsiteX18" fmla="*/ 270095 w 540000"/>
              <a:gd name="connsiteY18" fmla="*/ 262744 h 540000"/>
              <a:gd name="connsiteX19" fmla="*/ 282698 w 540000"/>
              <a:gd name="connsiteY19" fmla="*/ 283574 h 540000"/>
              <a:gd name="connsiteX20" fmla="*/ 301324 w 540000"/>
              <a:gd name="connsiteY20" fmla="*/ 314898 h 540000"/>
              <a:gd name="connsiteX21" fmla="*/ 394432 w 540000"/>
              <a:gd name="connsiteY21" fmla="*/ 396172 h 540000"/>
              <a:gd name="connsiteX22" fmla="*/ 394443 w 540000"/>
              <a:gd name="connsiteY22" fmla="*/ 396172 h 540000"/>
              <a:gd name="connsiteX23" fmla="*/ 459875 w 540000"/>
              <a:gd name="connsiteY23" fmla="*/ 307758 h 540000"/>
              <a:gd name="connsiteX24" fmla="*/ 352666 w 540000"/>
              <a:gd name="connsiteY24" fmla="*/ 143817 h 540000"/>
              <a:gd name="connsiteX25" fmla="*/ 275157 w 540000"/>
              <a:gd name="connsiteY25" fmla="*/ 197058 h 540000"/>
              <a:gd name="connsiteX26" fmla="*/ 189253 w 540000"/>
              <a:gd name="connsiteY26" fmla="*/ 143817 h 540000"/>
              <a:gd name="connsiteX27" fmla="*/ 270000 w 540000"/>
              <a:gd name="connsiteY27" fmla="*/ 0 h 540000"/>
              <a:gd name="connsiteX28" fmla="*/ 540000 w 540000"/>
              <a:gd name="connsiteY28" fmla="*/ 270000 h 540000"/>
              <a:gd name="connsiteX29" fmla="*/ 270000 w 540000"/>
              <a:gd name="connsiteY29" fmla="*/ 540000 h 540000"/>
              <a:gd name="connsiteX30" fmla="*/ 0 w 540000"/>
              <a:gd name="connsiteY30" fmla="*/ 270000 h 540000"/>
              <a:gd name="connsiteX31" fmla="*/ 270000 w 540000"/>
              <a:gd name="connsiteY31" fmla="*/ 0 h 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540000" h="540000">
                <a:moveTo>
                  <a:pt x="188725" y="185076"/>
                </a:moveTo>
                <a:cubicBezTo>
                  <a:pt x="208617" y="185076"/>
                  <a:pt x="225238" y="196562"/>
                  <a:pt x="250688" y="233001"/>
                </a:cubicBezTo>
                <a:cubicBezTo>
                  <a:pt x="226515" y="270073"/>
                  <a:pt x="211875" y="293329"/>
                  <a:pt x="211875" y="293329"/>
                </a:cubicBezTo>
                <a:cubicBezTo>
                  <a:pt x="179686" y="343796"/>
                  <a:pt x="169066" y="355113"/>
                  <a:pt x="150619" y="355113"/>
                </a:cubicBezTo>
                <a:cubicBezTo>
                  <a:pt x="132173" y="355113"/>
                  <a:pt x="121204" y="338913"/>
                  <a:pt x="121204" y="310035"/>
                </a:cubicBezTo>
                <a:cubicBezTo>
                  <a:pt x="121204" y="248252"/>
                  <a:pt x="152001" y="185076"/>
                  <a:pt x="188725" y="185076"/>
                </a:cubicBezTo>
                <a:close/>
                <a:moveTo>
                  <a:pt x="350051" y="176364"/>
                </a:moveTo>
                <a:lnTo>
                  <a:pt x="350051" y="176375"/>
                </a:lnTo>
                <a:cubicBezTo>
                  <a:pt x="390952" y="176375"/>
                  <a:pt x="423668" y="236587"/>
                  <a:pt x="423668" y="310552"/>
                </a:cubicBezTo>
                <a:cubicBezTo>
                  <a:pt x="423668" y="338744"/>
                  <a:pt x="413638" y="355102"/>
                  <a:pt x="395297" y="355102"/>
                </a:cubicBezTo>
                <a:cubicBezTo>
                  <a:pt x="376956" y="355102"/>
                  <a:pt x="368191" y="342994"/>
                  <a:pt x="333376" y="286969"/>
                </a:cubicBezTo>
                <a:lnTo>
                  <a:pt x="311112" y="249834"/>
                </a:lnTo>
                <a:cubicBezTo>
                  <a:pt x="305089" y="240035"/>
                  <a:pt x="299310" y="231028"/>
                  <a:pt x="293741" y="222770"/>
                </a:cubicBezTo>
                <a:cubicBezTo>
                  <a:pt x="313812" y="191794"/>
                  <a:pt x="330360" y="176364"/>
                  <a:pt x="350051" y="176364"/>
                </a:cubicBezTo>
                <a:close/>
                <a:moveTo>
                  <a:pt x="189253" y="143817"/>
                </a:moveTo>
                <a:cubicBezTo>
                  <a:pt x="127470" y="143817"/>
                  <a:pt x="80135" y="224227"/>
                  <a:pt x="80135" y="309329"/>
                </a:cubicBezTo>
                <a:cubicBezTo>
                  <a:pt x="80135" y="362580"/>
                  <a:pt x="105891" y="396172"/>
                  <a:pt x="149048" y="396172"/>
                </a:cubicBezTo>
                <a:cubicBezTo>
                  <a:pt x="180109" y="396172"/>
                  <a:pt x="202447" y="381533"/>
                  <a:pt x="242156" y="312114"/>
                </a:cubicBezTo>
                <a:cubicBezTo>
                  <a:pt x="242156" y="312114"/>
                  <a:pt x="258704" y="282878"/>
                  <a:pt x="270095" y="262744"/>
                </a:cubicBezTo>
                <a:cubicBezTo>
                  <a:pt x="274082" y="269188"/>
                  <a:pt x="278269" y="276117"/>
                  <a:pt x="282698" y="283574"/>
                </a:cubicBezTo>
                <a:lnTo>
                  <a:pt x="301324" y="314898"/>
                </a:lnTo>
                <a:cubicBezTo>
                  <a:pt x="337595" y="375595"/>
                  <a:pt x="357813" y="396172"/>
                  <a:pt x="394432" y="396172"/>
                </a:cubicBezTo>
                <a:lnTo>
                  <a:pt x="394443" y="396172"/>
                </a:lnTo>
                <a:cubicBezTo>
                  <a:pt x="436482" y="396172"/>
                  <a:pt x="459875" y="362116"/>
                  <a:pt x="459875" y="307758"/>
                </a:cubicBezTo>
                <a:cubicBezTo>
                  <a:pt x="459875" y="218658"/>
                  <a:pt x="411465" y="143817"/>
                  <a:pt x="352666" y="143817"/>
                </a:cubicBezTo>
                <a:cubicBezTo>
                  <a:pt x="321532" y="143817"/>
                  <a:pt x="297190" y="167263"/>
                  <a:pt x="275157" y="197058"/>
                </a:cubicBezTo>
                <a:cubicBezTo>
                  <a:pt x="244877" y="158509"/>
                  <a:pt x="219554" y="143817"/>
                  <a:pt x="189253" y="143817"/>
                </a:cubicBezTo>
                <a:close/>
                <a:moveTo>
                  <a:pt x="270000" y="0"/>
                </a:moveTo>
                <a:cubicBezTo>
                  <a:pt x="419122" y="0"/>
                  <a:pt x="540000" y="120878"/>
                  <a:pt x="540000" y="270000"/>
                </a:cubicBezTo>
                <a:cubicBezTo>
                  <a:pt x="540000" y="419122"/>
                  <a:pt x="419122" y="540000"/>
                  <a:pt x="270000" y="540000"/>
                </a:cubicBezTo>
                <a:cubicBezTo>
                  <a:pt x="120878" y="540000"/>
                  <a:pt x="0" y="419122"/>
                  <a:pt x="0" y="270000"/>
                </a:cubicBezTo>
                <a:cubicBezTo>
                  <a:pt x="0" y="120878"/>
                  <a:pt x="120888" y="0"/>
                  <a:pt x="270000" y="0"/>
                </a:cubicBezTo>
                <a:close/>
              </a:path>
            </a:pathLst>
          </a:custGeom>
          <a:solidFill>
            <a:schemeClr val="tx1"/>
          </a:solidFill>
          <a:ln w="1042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pic>
        <p:nvPicPr>
          <p:cNvPr id="1024" name="Picture 4" descr="TikTok logo on transparent background 6057996 Vector Art at ...">
            <a:extLst>
              <a:ext uri="{FF2B5EF4-FFF2-40B4-BE49-F238E27FC236}">
                <a16:creationId xmlns:a16="http://schemas.microsoft.com/office/drawing/2014/main" id="{A2D68625-1BD8-5716-27F4-D2623825C8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87" t="14564" r="14998" b="14564"/>
          <a:stretch/>
        </p:blipFill>
        <p:spPr bwMode="auto">
          <a:xfrm>
            <a:off x="7529400" y="4705662"/>
            <a:ext cx="398183" cy="409014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25" name="Grupo 1024">
            <a:extLst>
              <a:ext uri="{FF2B5EF4-FFF2-40B4-BE49-F238E27FC236}">
                <a16:creationId xmlns:a16="http://schemas.microsoft.com/office/drawing/2014/main" id="{97313E5A-2241-BA93-CB0D-434B8352E06F}"/>
              </a:ext>
            </a:extLst>
          </p:cNvPr>
          <p:cNvGrpSpPr/>
          <p:nvPr/>
        </p:nvGrpSpPr>
        <p:grpSpPr>
          <a:xfrm>
            <a:off x="9643284" y="4697207"/>
            <a:ext cx="855567" cy="405186"/>
            <a:chOff x="9523969" y="4493570"/>
            <a:chExt cx="855567" cy="405186"/>
          </a:xfrm>
        </p:grpSpPr>
        <p:sp>
          <p:nvSpPr>
            <p:cNvPr id="1027" name="Graphic 3">
              <a:extLst>
                <a:ext uri="{FF2B5EF4-FFF2-40B4-BE49-F238E27FC236}">
                  <a16:creationId xmlns:a16="http://schemas.microsoft.com/office/drawing/2014/main" id="{C49DBBDD-BB4B-1C7B-5E20-345939439EF7}"/>
                </a:ext>
              </a:extLst>
            </p:cNvPr>
            <p:cNvSpPr/>
            <p:nvPr/>
          </p:nvSpPr>
          <p:spPr>
            <a:xfrm>
              <a:off x="9981354" y="4493570"/>
              <a:ext cx="398182" cy="404070"/>
            </a:xfrm>
            <a:custGeom>
              <a:avLst/>
              <a:gdLst>
                <a:gd name="connsiteX0" fmla="*/ 270000 w 540000"/>
                <a:gd name="connsiteY0" fmla="*/ 0 h 540000"/>
                <a:gd name="connsiteX1" fmla="*/ 0 w 540000"/>
                <a:gd name="connsiteY1" fmla="*/ 270000 h 540000"/>
                <a:gd name="connsiteX2" fmla="*/ 270000 w 540000"/>
                <a:gd name="connsiteY2" fmla="*/ 540000 h 540000"/>
                <a:gd name="connsiteX3" fmla="*/ 540000 w 540000"/>
                <a:gd name="connsiteY3" fmla="*/ 270000 h 540000"/>
                <a:gd name="connsiteX4" fmla="*/ 270000 w 540000"/>
                <a:gd name="connsiteY4" fmla="*/ 0 h 540000"/>
                <a:gd name="connsiteX5" fmla="*/ 420156 w 540000"/>
                <a:gd name="connsiteY5" fmla="*/ 270000 h 540000"/>
                <a:gd name="connsiteX6" fmla="*/ 270000 w 540000"/>
                <a:gd name="connsiteY6" fmla="*/ 420156 h 540000"/>
                <a:gd name="connsiteX7" fmla="*/ 119844 w 540000"/>
                <a:gd name="connsiteY7" fmla="*/ 270000 h 540000"/>
                <a:gd name="connsiteX8" fmla="*/ 270000 w 540000"/>
                <a:gd name="connsiteY8" fmla="*/ 119844 h 540000"/>
                <a:gd name="connsiteX9" fmla="*/ 361526 w 540000"/>
                <a:gd name="connsiteY9" fmla="*/ 150957 h 540000"/>
                <a:gd name="connsiteX10" fmla="*/ 326637 w 540000"/>
                <a:gd name="connsiteY10" fmla="*/ 196288 h 540000"/>
                <a:gd name="connsiteX11" fmla="*/ 270000 w 540000"/>
                <a:gd name="connsiteY11" fmla="*/ 177050 h 540000"/>
                <a:gd name="connsiteX12" fmla="*/ 177050 w 540000"/>
                <a:gd name="connsiteY12" fmla="*/ 270000 h 540000"/>
                <a:gd name="connsiteX13" fmla="*/ 270000 w 540000"/>
                <a:gd name="connsiteY13" fmla="*/ 362950 h 540000"/>
                <a:gd name="connsiteX14" fmla="*/ 358457 w 540000"/>
                <a:gd name="connsiteY14" fmla="*/ 298593 h 540000"/>
                <a:gd name="connsiteX15" fmla="*/ 270000 w 540000"/>
                <a:gd name="connsiteY15" fmla="*/ 298593 h 540000"/>
                <a:gd name="connsiteX16" fmla="*/ 270000 w 540000"/>
                <a:gd name="connsiteY16" fmla="*/ 241386 h 540000"/>
                <a:gd name="connsiteX17" fmla="*/ 420156 w 540000"/>
                <a:gd name="connsiteY17" fmla="*/ 241386 h 540000"/>
                <a:gd name="connsiteX18" fmla="*/ 420156 w 540000"/>
                <a:gd name="connsiteY18" fmla="*/ 269989 h 5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40000" h="540000">
                  <a:moveTo>
                    <a:pt x="270000" y="0"/>
                  </a:moveTo>
                  <a:cubicBezTo>
                    <a:pt x="120878" y="0"/>
                    <a:pt x="0" y="120878"/>
                    <a:pt x="0" y="270000"/>
                  </a:cubicBezTo>
                  <a:cubicBezTo>
                    <a:pt x="0" y="419122"/>
                    <a:pt x="120878" y="540000"/>
                    <a:pt x="270000" y="540000"/>
                  </a:cubicBezTo>
                  <a:cubicBezTo>
                    <a:pt x="419122" y="540000"/>
                    <a:pt x="540000" y="419122"/>
                    <a:pt x="540000" y="270000"/>
                  </a:cubicBezTo>
                  <a:cubicBezTo>
                    <a:pt x="540000" y="120878"/>
                    <a:pt x="419122" y="0"/>
                    <a:pt x="270000" y="0"/>
                  </a:cubicBezTo>
                  <a:close/>
                  <a:moveTo>
                    <a:pt x="420156" y="270000"/>
                  </a:moveTo>
                  <a:cubicBezTo>
                    <a:pt x="420156" y="352793"/>
                    <a:pt x="352793" y="420156"/>
                    <a:pt x="270000" y="420156"/>
                  </a:cubicBezTo>
                  <a:cubicBezTo>
                    <a:pt x="187207" y="420156"/>
                    <a:pt x="119844" y="352793"/>
                    <a:pt x="119844" y="270000"/>
                  </a:cubicBezTo>
                  <a:cubicBezTo>
                    <a:pt x="119844" y="187207"/>
                    <a:pt x="187207" y="119844"/>
                    <a:pt x="270000" y="119844"/>
                  </a:cubicBezTo>
                  <a:cubicBezTo>
                    <a:pt x="303444" y="119844"/>
                    <a:pt x="335085" y="130602"/>
                    <a:pt x="361526" y="150957"/>
                  </a:cubicBezTo>
                  <a:lnTo>
                    <a:pt x="326637" y="196288"/>
                  </a:lnTo>
                  <a:cubicBezTo>
                    <a:pt x="310289" y="183705"/>
                    <a:pt x="290704" y="177050"/>
                    <a:pt x="270000" y="177050"/>
                  </a:cubicBezTo>
                  <a:cubicBezTo>
                    <a:pt x="218742" y="177050"/>
                    <a:pt x="177050" y="218753"/>
                    <a:pt x="177050" y="270000"/>
                  </a:cubicBezTo>
                  <a:cubicBezTo>
                    <a:pt x="177050" y="321247"/>
                    <a:pt x="218753" y="362950"/>
                    <a:pt x="270000" y="362950"/>
                  </a:cubicBezTo>
                  <a:cubicBezTo>
                    <a:pt x="311280" y="362950"/>
                    <a:pt x="346359" y="335907"/>
                    <a:pt x="358457" y="298593"/>
                  </a:cubicBezTo>
                  <a:lnTo>
                    <a:pt x="270000" y="298593"/>
                  </a:lnTo>
                  <a:lnTo>
                    <a:pt x="270000" y="241386"/>
                  </a:lnTo>
                  <a:lnTo>
                    <a:pt x="420156" y="241386"/>
                  </a:lnTo>
                  <a:lnTo>
                    <a:pt x="420156" y="269989"/>
                  </a:lnTo>
                  <a:close/>
                </a:path>
              </a:pathLst>
            </a:custGeom>
            <a:solidFill>
              <a:schemeClr val="tx1"/>
            </a:solidFill>
            <a:ln w="10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028" name="Freeform 384">
              <a:extLst>
                <a:ext uri="{FF2B5EF4-FFF2-40B4-BE49-F238E27FC236}">
                  <a16:creationId xmlns:a16="http://schemas.microsoft.com/office/drawing/2014/main" id="{24C5EEDD-196C-667D-0949-6BA897710AAE}"/>
                </a:ext>
              </a:extLst>
            </p:cNvPr>
            <p:cNvSpPr/>
            <p:nvPr/>
          </p:nvSpPr>
          <p:spPr>
            <a:xfrm>
              <a:off x="9523969" y="4494686"/>
              <a:ext cx="398182" cy="404070"/>
            </a:xfrm>
            <a:custGeom>
              <a:avLst/>
              <a:gdLst>
                <a:gd name="connsiteX0" fmla="*/ 188725 w 540000"/>
                <a:gd name="connsiteY0" fmla="*/ 185076 h 540000"/>
                <a:gd name="connsiteX1" fmla="*/ 250688 w 540000"/>
                <a:gd name="connsiteY1" fmla="*/ 233001 h 540000"/>
                <a:gd name="connsiteX2" fmla="*/ 211875 w 540000"/>
                <a:gd name="connsiteY2" fmla="*/ 293329 h 540000"/>
                <a:gd name="connsiteX3" fmla="*/ 150619 w 540000"/>
                <a:gd name="connsiteY3" fmla="*/ 355113 h 540000"/>
                <a:gd name="connsiteX4" fmla="*/ 121204 w 540000"/>
                <a:gd name="connsiteY4" fmla="*/ 310035 h 540000"/>
                <a:gd name="connsiteX5" fmla="*/ 188725 w 540000"/>
                <a:gd name="connsiteY5" fmla="*/ 185076 h 540000"/>
                <a:gd name="connsiteX6" fmla="*/ 350051 w 540000"/>
                <a:gd name="connsiteY6" fmla="*/ 176364 h 540000"/>
                <a:gd name="connsiteX7" fmla="*/ 350051 w 540000"/>
                <a:gd name="connsiteY7" fmla="*/ 176375 h 540000"/>
                <a:gd name="connsiteX8" fmla="*/ 423668 w 540000"/>
                <a:gd name="connsiteY8" fmla="*/ 310552 h 540000"/>
                <a:gd name="connsiteX9" fmla="*/ 395297 w 540000"/>
                <a:gd name="connsiteY9" fmla="*/ 355102 h 540000"/>
                <a:gd name="connsiteX10" fmla="*/ 333376 w 540000"/>
                <a:gd name="connsiteY10" fmla="*/ 286969 h 540000"/>
                <a:gd name="connsiteX11" fmla="*/ 311112 w 540000"/>
                <a:gd name="connsiteY11" fmla="*/ 249834 h 540000"/>
                <a:gd name="connsiteX12" fmla="*/ 293741 w 540000"/>
                <a:gd name="connsiteY12" fmla="*/ 222770 h 540000"/>
                <a:gd name="connsiteX13" fmla="*/ 350051 w 540000"/>
                <a:gd name="connsiteY13" fmla="*/ 176364 h 540000"/>
                <a:gd name="connsiteX14" fmla="*/ 189253 w 540000"/>
                <a:gd name="connsiteY14" fmla="*/ 143817 h 540000"/>
                <a:gd name="connsiteX15" fmla="*/ 80135 w 540000"/>
                <a:gd name="connsiteY15" fmla="*/ 309329 h 540000"/>
                <a:gd name="connsiteX16" fmla="*/ 149048 w 540000"/>
                <a:gd name="connsiteY16" fmla="*/ 396172 h 540000"/>
                <a:gd name="connsiteX17" fmla="*/ 242156 w 540000"/>
                <a:gd name="connsiteY17" fmla="*/ 312114 h 540000"/>
                <a:gd name="connsiteX18" fmla="*/ 270095 w 540000"/>
                <a:gd name="connsiteY18" fmla="*/ 262744 h 540000"/>
                <a:gd name="connsiteX19" fmla="*/ 282698 w 540000"/>
                <a:gd name="connsiteY19" fmla="*/ 283574 h 540000"/>
                <a:gd name="connsiteX20" fmla="*/ 301324 w 540000"/>
                <a:gd name="connsiteY20" fmla="*/ 314898 h 540000"/>
                <a:gd name="connsiteX21" fmla="*/ 394432 w 540000"/>
                <a:gd name="connsiteY21" fmla="*/ 396172 h 540000"/>
                <a:gd name="connsiteX22" fmla="*/ 394443 w 540000"/>
                <a:gd name="connsiteY22" fmla="*/ 396172 h 540000"/>
                <a:gd name="connsiteX23" fmla="*/ 459875 w 540000"/>
                <a:gd name="connsiteY23" fmla="*/ 307758 h 540000"/>
                <a:gd name="connsiteX24" fmla="*/ 352666 w 540000"/>
                <a:gd name="connsiteY24" fmla="*/ 143817 h 540000"/>
                <a:gd name="connsiteX25" fmla="*/ 275157 w 540000"/>
                <a:gd name="connsiteY25" fmla="*/ 197058 h 540000"/>
                <a:gd name="connsiteX26" fmla="*/ 189253 w 540000"/>
                <a:gd name="connsiteY26" fmla="*/ 143817 h 540000"/>
                <a:gd name="connsiteX27" fmla="*/ 270000 w 540000"/>
                <a:gd name="connsiteY27" fmla="*/ 0 h 540000"/>
                <a:gd name="connsiteX28" fmla="*/ 540000 w 540000"/>
                <a:gd name="connsiteY28" fmla="*/ 270000 h 540000"/>
                <a:gd name="connsiteX29" fmla="*/ 270000 w 540000"/>
                <a:gd name="connsiteY29" fmla="*/ 540000 h 540000"/>
                <a:gd name="connsiteX30" fmla="*/ 0 w 540000"/>
                <a:gd name="connsiteY30" fmla="*/ 270000 h 540000"/>
                <a:gd name="connsiteX31" fmla="*/ 270000 w 540000"/>
                <a:gd name="connsiteY31" fmla="*/ 0 h 5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40000" h="540000">
                  <a:moveTo>
                    <a:pt x="188725" y="185076"/>
                  </a:moveTo>
                  <a:cubicBezTo>
                    <a:pt x="208617" y="185076"/>
                    <a:pt x="225238" y="196562"/>
                    <a:pt x="250688" y="233001"/>
                  </a:cubicBezTo>
                  <a:cubicBezTo>
                    <a:pt x="226515" y="270073"/>
                    <a:pt x="211875" y="293329"/>
                    <a:pt x="211875" y="293329"/>
                  </a:cubicBezTo>
                  <a:cubicBezTo>
                    <a:pt x="179686" y="343796"/>
                    <a:pt x="169066" y="355113"/>
                    <a:pt x="150619" y="355113"/>
                  </a:cubicBezTo>
                  <a:cubicBezTo>
                    <a:pt x="132173" y="355113"/>
                    <a:pt x="121204" y="338913"/>
                    <a:pt x="121204" y="310035"/>
                  </a:cubicBezTo>
                  <a:cubicBezTo>
                    <a:pt x="121204" y="248252"/>
                    <a:pt x="152001" y="185076"/>
                    <a:pt x="188725" y="185076"/>
                  </a:cubicBezTo>
                  <a:close/>
                  <a:moveTo>
                    <a:pt x="350051" y="176364"/>
                  </a:moveTo>
                  <a:lnTo>
                    <a:pt x="350051" y="176375"/>
                  </a:lnTo>
                  <a:cubicBezTo>
                    <a:pt x="390952" y="176375"/>
                    <a:pt x="423668" y="236587"/>
                    <a:pt x="423668" y="310552"/>
                  </a:cubicBezTo>
                  <a:cubicBezTo>
                    <a:pt x="423668" y="338744"/>
                    <a:pt x="413638" y="355102"/>
                    <a:pt x="395297" y="355102"/>
                  </a:cubicBezTo>
                  <a:cubicBezTo>
                    <a:pt x="376956" y="355102"/>
                    <a:pt x="368191" y="342994"/>
                    <a:pt x="333376" y="286969"/>
                  </a:cubicBezTo>
                  <a:lnTo>
                    <a:pt x="311112" y="249834"/>
                  </a:lnTo>
                  <a:cubicBezTo>
                    <a:pt x="305089" y="240035"/>
                    <a:pt x="299310" y="231028"/>
                    <a:pt x="293741" y="222770"/>
                  </a:cubicBezTo>
                  <a:cubicBezTo>
                    <a:pt x="313812" y="191794"/>
                    <a:pt x="330360" y="176364"/>
                    <a:pt x="350051" y="176364"/>
                  </a:cubicBezTo>
                  <a:close/>
                  <a:moveTo>
                    <a:pt x="189253" y="143817"/>
                  </a:moveTo>
                  <a:cubicBezTo>
                    <a:pt x="127470" y="143817"/>
                    <a:pt x="80135" y="224227"/>
                    <a:pt x="80135" y="309329"/>
                  </a:cubicBezTo>
                  <a:cubicBezTo>
                    <a:pt x="80135" y="362580"/>
                    <a:pt x="105891" y="396172"/>
                    <a:pt x="149048" y="396172"/>
                  </a:cubicBezTo>
                  <a:cubicBezTo>
                    <a:pt x="180109" y="396172"/>
                    <a:pt x="202447" y="381533"/>
                    <a:pt x="242156" y="312114"/>
                  </a:cubicBezTo>
                  <a:cubicBezTo>
                    <a:pt x="242156" y="312114"/>
                    <a:pt x="258704" y="282878"/>
                    <a:pt x="270095" y="262744"/>
                  </a:cubicBezTo>
                  <a:cubicBezTo>
                    <a:pt x="274082" y="269188"/>
                    <a:pt x="278269" y="276117"/>
                    <a:pt x="282698" y="283574"/>
                  </a:cubicBezTo>
                  <a:lnTo>
                    <a:pt x="301324" y="314898"/>
                  </a:lnTo>
                  <a:cubicBezTo>
                    <a:pt x="337595" y="375595"/>
                    <a:pt x="357813" y="396172"/>
                    <a:pt x="394432" y="396172"/>
                  </a:cubicBezTo>
                  <a:lnTo>
                    <a:pt x="394443" y="396172"/>
                  </a:lnTo>
                  <a:cubicBezTo>
                    <a:pt x="436482" y="396172"/>
                    <a:pt x="459875" y="362116"/>
                    <a:pt x="459875" y="307758"/>
                  </a:cubicBezTo>
                  <a:cubicBezTo>
                    <a:pt x="459875" y="218658"/>
                    <a:pt x="411465" y="143817"/>
                    <a:pt x="352666" y="143817"/>
                  </a:cubicBezTo>
                  <a:cubicBezTo>
                    <a:pt x="321532" y="143817"/>
                    <a:pt x="297190" y="167263"/>
                    <a:pt x="275157" y="197058"/>
                  </a:cubicBezTo>
                  <a:cubicBezTo>
                    <a:pt x="244877" y="158509"/>
                    <a:pt x="219554" y="143817"/>
                    <a:pt x="189253" y="143817"/>
                  </a:cubicBezTo>
                  <a:close/>
                  <a:moveTo>
                    <a:pt x="270000" y="0"/>
                  </a:moveTo>
                  <a:cubicBezTo>
                    <a:pt x="419122" y="0"/>
                    <a:pt x="540000" y="120878"/>
                    <a:pt x="540000" y="270000"/>
                  </a:cubicBezTo>
                  <a:cubicBezTo>
                    <a:pt x="540000" y="419122"/>
                    <a:pt x="419122" y="540000"/>
                    <a:pt x="270000" y="540000"/>
                  </a:cubicBezTo>
                  <a:cubicBezTo>
                    <a:pt x="120878" y="540000"/>
                    <a:pt x="0" y="419122"/>
                    <a:pt x="0" y="270000"/>
                  </a:cubicBezTo>
                  <a:cubicBezTo>
                    <a:pt x="0" y="120878"/>
                    <a:pt x="120888" y="0"/>
                    <a:pt x="270000" y="0"/>
                  </a:cubicBezTo>
                  <a:close/>
                </a:path>
              </a:pathLst>
            </a:custGeom>
            <a:solidFill>
              <a:schemeClr val="tx1"/>
            </a:solidFill>
            <a:ln w="10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pic>
        <p:nvPicPr>
          <p:cNvPr id="1029" name="Imagen 1028" descr="Icono&#10;&#10;Descripción generada automáticamente">
            <a:extLst>
              <a:ext uri="{FF2B5EF4-FFF2-40B4-BE49-F238E27FC236}">
                <a16:creationId xmlns:a16="http://schemas.microsoft.com/office/drawing/2014/main" id="{3D5B3448-5576-C424-A204-083E23D49BD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8527" y="5580823"/>
            <a:ext cx="416758" cy="416758"/>
          </a:xfrm>
          <a:prstGeom prst="rect">
            <a:avLst/>
          </a:prstGeom>
        </p:spPr>
      </p:pic>
      <p:sp>
        <p:nvSpPr>
          <p:cNvPr id="1032" name="Elipse 1031">
            <a:extLst>
              <a:ext uri="{FF2B5EF4-FFF2-40B4-BE49-F238E27FC236}">
                <a16:creationId xmlns:a16="http://schemas.microsoft.com/office/drawing/2014/main" id="{AE04B4FC-6D21-6362-850B-916067C31FEA}"/>
              </a:ext>
            </a:extLst>
          </p:cNvPr>
          <p:cNvSpPr/>
          <p:nvPr/>
        </p:nvSpPr>
        <p:spPr>
          <a:xfrm>
            <a:off x="10139666" y="5528213"/>
            <a:ext cx="510467" cy="516571"/>
          </a:xfrm>
          <a:prstGeom prst="ellipse">
            <a:avLst/>
          </a:prstGeom>
          <a:blipFill>
            <a:blip r:embed="rId1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s-GT" sz="1600">
              <a:solidFill>
                <a:schemeClr val="tx1"/>
              </a:solidFill>
            </a:endParaRPr>
          </a:p>
        </p:txBody>
      </p:sp>
      <p:sp>
        <p:nvSpPr>
          <p:cNvPr id="1035" name="Elipse 1034">
            <a:extLst>
              <a:ext uri="{FF2B5EF4-FFF2-40B4-BE49-F238E27FC236}">
                <a16:creationId xmlns:a16="http://schemas.microsoft.com/office/drawing/2014/main" id="{339499FE-61CF-597C-F882-2D214D9FD3D9}"/>
              </a:ext>
            </a:extLst>
          </p:cNvPr>
          <p:cNvSpPr/>
          <p:nvPr/>
        </p:nvSpPr>
        <p:spPr>
          <a:xfrm>
            <a:off x="7249889" y="5588139"/>
            <a:ext cx="441748" cy="442382"/>
          </a:xfrm>
          <a:prstGeom prst="ellipse">
            <a:avLst/>
          </a:prstGeom>
          <a:blipFill>
            <a:blip r:embed="rId1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s-GT" sz="16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9741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1">
            <a:extLst>
              <a:ext uri="{FF2B5EF4-FFF2-40B4-BE49-F238E27FC236}">
                <a16:creationId xmlns:a16="http://schemas.microsoft.com/office/drawing/2014/main" id="{129A87A1-094C-1FE7-D1D1-3CD416CE7804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l="27" r="27"/>
          <a:stretch>
            <a:fillRect/>
          </a:stretch>
        </p:blipFill>
        <p:spPr/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0C1BD4EB-3868-4293-F6AB-14D40953A1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05436" y="6362533"/>
            <a:ext cx="1169392" cy="330727"/>
          </a:xfrm>
          <a:prstGeom prst="rect">
            <a:avLst/>
          </a:prstGeom>
        </p:spPr>
      </p:pic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6395428A-699F-31A8-4F8A-B9A3806760EA}"/>
              </a:ext>
            </a:extLst>
          </p:cNvPr>
          <p:cNvCxnSpPr>
            <a:cxnSpLocks/>
          </p:cNvCxnSpPr>
          <p:nvPr/>
        </p:nvCxnSpPr>
        <p:spPr>
          <a:xfrm>
            <a:off x="305435" y="6227547"/>
            <a:ext cx="6513054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Group 72">
            <a:extLst>
              <a:ext uri="{FF2B5EF4-FFF2-40B4-BE49-F238E27FC236}">
                <a16:creationId xmlns:a16="http://schemas.microsoft.com/office/drawing/2014/main" id="{66D97D18-2DB0-6FBE-B247-5B32934FE7C4}"/>
              </a:ext>
            </a:extLst>
          </p:cNvPr>
          <p:cNvGrpSpPr/>
          <p:nvPr/>
        </p:nvGrpSpPr>
        <p:grpSpPr>
          <a:xfrm>
            <a:off x="5135467" y="172064"/>
            <a:ext cx="7056533" cy="6858000"/>
            <a:chOff x="5135467" y="172064"/>
            <a:chExt cx="7056533" cy="6858000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87B569BC-CDBB-27D6-16B1-09AA7992020C}"/>
                </a:ext>
              </a:extLst>
            </p:cNvPr>
            <p:cNvGrpSpPr/>
            <p:nvPr/>
          </p:nvGrpSpPr>
          <p:grpSpPr>
            <a:xfrm>
              <a:off x="5345289" y="389314"/>
              <a:ext cx="6062787" cy="6079372"/>
              <a:chOff x="5345289" y="389314"/>
              <a:chExt cx="6062787" cy="6079372"/>
            </a:xfrm>
          </p:grpSpPr>
          <p:sp>
            <p:nvSpPr>
              <p:cNvPr id="20" name="Freeform 19">
                <a:extLst>
                  <a:ext uri="{FF2B5EF4-FFF2-40B4-BE49-F238E27FC236}">
                    <a16:creationId xmlns:a16="http://schemas.microsoft.com/office/drawing/2014/main" id="{79DD9EB9-9A11-2052-2A63-F05E4DC9C5E8}"/>
                  </a:ext>
                </a:extLst>
              </p:cNvPr>
              <p:cNvSpPr/>
              <p:nvPr/>
            </p:nvSpPr>
            <p:spPr>
              <a:xfrm>
                <a:off x="5345289" y="389314"/>
                <a:ext cx="2979005" cy="2977535"/>
              </a:xfrm>
              <a:custGeom>
                <a:avLst/>
                <a:gdLst>
                  <a:gd name="connsiteX0" fmla="*/ 2572233 w 2573506"/>
                  <a:gd name="connsiteY0" fmla="*/ 0 h 2572236"/>
                  <a:gd name="connsiteX1" fmla="*/ 2572233 w 2573506"/>
                  <a:gd name="connsiteY1" fmla="*/ 142684 h 2572236"/>
                  <a:gd name="connsiteX2" fmla="*/ 2573506 w 2573506"/>
                  <a:gd name="connsiteY2" fmla="*/ 142684 h 2572236"/>
                  <a:gd name="connsiteX3" fmla="*/ 2573506 w 2573506"/>
                  <a:gd name="connsiteY3" fmla="*/ 1062736 h 2572236"/>
                  <a:gd name="connsiteX4" fmla="*/ 2572233 w 2573506"/>
                  <a:gd name="connsiteY4" fmla="*/ 1062736 h 2572236"/>
                  <a:gd name="connsiteX5" fmla="*/ 2572233 w 2573506"/>
                  <a:gd name="connsiteY5" fmla="*/ 1211105 h 2572236"/>
                  <a:gd name="connsiteX6" fmla="*/ 2572234 w 2573506"/>
                  <a:gd name="connsiteY6" fmla="*/ 1211105 h 2572236"/>
                  <a:gd name="connsiteX7" fmla="*/ 2572234 w 2573506"/>
                  <a:gd name="connsiteY7" fmla="*/ 1511286 h 2572236"/>
                  <a:gd name="connsiteX8" fmla="*/ 2504193 w 2573506"/>
                  <a:gd name="connsiteY8" fmla="*/ 1514721 h 2572236"/>
                  <a:gd name="connsiteX9" fmla="*/ 1502254 w 2573506"/>
                  <a:gd name="connsiteY9" fmla="*/ 2516661 h 2572236"/>
                  <a:gd name="connsiteX10" fmla="*/ 1499448 w 2573506"/>
                  <a:gd name="connsiteY10" fmla="*/ 2572236 h 2572236"/>
                  <a:gd name="connsiteX11" fmla="*/ 1224473 w 2573506"/>
                  <a:gd name="connsiteY11" fmla="*/ 2572236 h 2572236"/>
                  <a:gd name="connsiteX12" fmla="*/ 1224473 w 2573506"/>
                  <a:gd name="connsiteY12" fmla="*/ 2572235 h 2572236"/>
                  <a:gd name="connsiteX13" fmla="*/ 1116361 w 2573506"/>
                  <a:gd name="connsiteY13" fmla="*/ 2572235 h 2572236"/>
                  <a:gd name="connsiteX14" fmla="*/ 825525 w 2573506"/>
                  <a:gd name="connsiteY14" fmla="*/ 2572235 h 2572236"/>
                  <a:gd name="connsiteX15" fmla="*/ 383107 w 2573506"/>
                  <a:gd name="connsiteY15" fmla="*/ 2572235 h 2572236"/>
                  <a:gd name="connsiteX16" fmla="*/ 154670 w 2573506"/>
                  <a:gd name="connsiteY16" fmla="*/ 2572235 h 2572236"/>
                  <a:gd name="connsiteX17" fmla="*/ 0 w 2573506"/>
                  <a:gd name="connsiteY17" fmla="*/ 2572235 h 2572236"/>
                  <a:gd name="connsiteX18" fmla="*/ 2572233 w 2573506"/>
                  <a:gd name="connsiteY18" fmla="*/ 0 h 2572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573506" h="2572236">
                    <a:moveTo>
                      <a:pt x="2572233" y="0"/>
                    </a:moveTo>
                    <a:lnTo>
                      <a:pt x="2572233" y="142684"/>
                    </a:lnTo>
                    <a:lnTo>
                      <a:pt x="2573506" y="142684"/>
                    </a:lnTo>
                    <a:lnTo>
                      <a:pt x="2573506" y="1062736"/>
                    </a:lnTo>
                    <a:lnTo>
                      <a:pt x="2572233" y="1062736"/>
                    </a:lnTo>
                    <a:lnTo>
                      <a:pt x="2572233" y="1211105"/>
                    </a:lnTo>
                    <a:lnTo>
                      <a:pt x="2572234" y="1211105"/>
                    </a:lnTo>
                    <a:lnTo>
                      <a:pt x="2572234" y="1511286"/>
                    </a:lnTo>
                    <a:lnTo>
                      <a:pt x="2504193" y="1514721"/>
                    </a:lnTo>
                    <a:cubicBezTo>
                      <a:pt x="1975899" y="1568373"/>
                      <a:pt x="1555905" y="1988366"/>
                      <a:pt x="1502254" y="2516661"/>
                    </a:cubicBezTo>
                    <a:lnTo>
                      <a:pt x="1499448" y="2572236"/>
                    </a:lnTo>
                    <a:lnTo>
                      <a:pt x="1224473" y="2572236"/>
                    </a:lnTo>
                    <a:lnTo>
                      <a:pt x="1224473" y="2572235"/>
                    </a:lnTo>
                    <a:lnTo>
                      <a:pt x="1116361" y="2572235"/>
                    </a:lnTo>
                    <a:lnTo>
                      <a:pt x="825525" y="2572235"/>
                    </a:lnTo>
                    <a:lnTo>
                      <a:pt x="383107" y="2572235"/>
                    </a:lnTo>
                    <a:lnTo>
                      <a:pt x="154670" y="2572235"/>
                    </a:lnTo>
                    <a:lnTo>
                      <a:pt x="0" y="2572235"/>
                    </a:lnTo>
                    <a:cubicBezTo>
                      <a:pt x="0" y="1151629"/>
                      <a:pt x="1151628" y="0"/>
                      <a:pt x="257223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rIns="72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21" name="Freeform 20">
                <a:extLst>
                  <a:ext uri="{FF2B5EF4-FFF2-40B4-BE49-F238E27FC236}">
                    <a16:creationId xmlns:a16="http://schemas.microsoft.com/office/drawing/2014/main" id="{277DB8B2-1FF9-AD82-2034-76C722C70DC8}"/>
                  </a:ext>
                </a:extLst>
              </p:cNvPr>
              <p:cNvSpPr/>
              <p:nvPr/>
            </p:nvSpPr>
            <p:spPr>
              <a:xfrm>
                <a:off x="8424327" y="389315"/>
                <a:ext cx="2983749" cy="2977535"/>
              </a:xfrm>
              <a:custGeom>
                <a:avLst/>
                <a:gdLst>
                  <a:gd name="connsiteX0" fmla="*/ 0 w 2577604"/>
                  <a:gd name="connsiteY0" fmla="*/ 0 h 2572236"/>
                  <a:gd name="connsiteX1" fmla="*/ 2577604 w 2577604"/>
                  <a:gd name="connsiteY1" fmla="*/ 2572235 h 2572236"/>
                  <a:gd name="connsiteX2" fmla="*/ 2186404 w 2577604"/>
                  <a:gd name="connsiteY2" fmla="*/ 2572235 h 2572236"/>
                  <a:gd name="connsiteX3" fmla="*/ 2186404 w 2577604"/>
                  <a:gd name="connsiteY3" fmla="*/ 2572234 h 2572236"/>
                  <a:gd name="connsiteX4" fmla="*/ 1743066 w 2577604"/>
                  <a:gd name="connsiteY4" fmla="*/ 2572234 h 2572236"/>
                  <a:gd name="connsiteX5" fmla="*/ 1743066 w 2577604"/>
                  <a:gd name="connsiteY5" fmla="*/ 2572235 h 2572236"/>
                  <a:gd name="connsiteX6" fmla="*/ 1345851 w 2577604"/>
                  <a:gd name="connsiteY6" fmla="*/ 2572235 h 2572236"/>
                  <a:gd name="connsiteX7" fmla="*/ 1345851 w 2577604"/>
                  <a:gd name="connsiteY7" fmla="*/ 2572236 h 2572236"/>
                  <a:gd name="connsiteX8" fmla="*/ 1078555 w 2577604"/>
                  <a:gd name="connsiteY8" fmla="*/ 2572236 h 2572236"/>
                  <a:gd name="connsiteX9" fmla="*/ 1075749 w 2577604"/>
                  <a:gd name="connsiteY9" fmla="*/ 2516659 h 2572236"/>
                  <a:gd name="connsiteX10" fmla="*/ 73810 w 2577604"/>
                  <a:gd name="connsiteY10" fmla="*/ 1514719 h 2572236"/>
                  <a:gd name="connsiteX11" fmla="*/ 0 w 2577604"/>
                  <a:gd name="connsiteY11" fmla="*/ 1510992 h 2572236"/>
                  <a:gd name="connsiteX12" fmla="*/ 0 w 2577604"/>
                  <a:gd name="connsiteY12" fmla="*/ 1235270 h 2572236"/>
                  <a:gd name="connsiteX13" fmla="*/ 0 w 2577604"/>
                  <a:gd name="connsiteY13" fmla="*/ 1211104 h 2572236"/>
                  <a:gd name="connsiteX14" fmla="*/ 0 w 2577604"/>
                  <a:gd name="connsiteY14" fmla="*/ 998130 h 2572236"/>
                  <a:gd name="connsiteX15" fmla="*/ 0 w 2577604"/>
                  <a:gd name="connsiteY15" fmla="*/ 828762 h 2572236"/>
                  <a:gd name="connsiteX16" fmla="*/ 0 w 2577604"/>
                  <a:gd name="connsiteY16" fmla="*/ 376267 h 2572236"/>
                  <a:gd name="connsiteX17" fmla="*/ 0 w 2577604"/>
                  <a:gd name="connsiteY17" fmla="*/ 142682 h 2572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577604" h="2572236">
                    <a:moveTo>
                      <a:pt x="0" y="0"/>
                    </a:moveTo>
                    <a:cubicBezTo>
                      <a:pt x="1423572" y="0"/>
                      <a:pt x="2577604" y="1151629"/>
                      <a:pt x="2577604" y="2572235"/>
                    </a:cubicBezTo>
                    <a:lnTo>
                      <a:pt x="2186404" y="2572235"/>
                    </a:lnTo>
                    <a:lnTo>
                      <a:pt x="2186404" y="2572234"/>
                    </a:lnTo>
                    <a:lnTo>
                      <a:pt x="1743066" y="2572234"/>
                    </a:lnTo>
                    <a:lnTo>
                      <a:pt x="1743066" y="2572235"/>
                    </a:lnTo>
                    <a:lnTo>
                      <a:pt x="1345851" y="2572235"/>
                    </a:lnTo>
                    <a:lnTo>
                      <a:pt x="1345851" y="2572236"/>
                    </a:lnTo>
                    <a:lnTo>
                      <a:pt x="1078555" y="2572236"/>
                    </a:lnTo>
                    <a:lnTo>
                      <a:pt x="1075749" y="2516659"/>
                    </a:lnTo>
                    <a:cubicBezTo>
                      <a:pt x="1022097" y="1988364"/>
                      <a:pt x="602104" y="1568371"/>
                      <a:pt x="73810" y="1514719"/>
                    </a:cubicBezTo>
                    <a:lnTo>
                      <a:pt x="0" y="1510992"/>
                    </a:lnTo>
                    <a:lnTo>
                      <a:pt x="0" y="1235270"/>
                    </a:lnTo>
                    <a:lnTo>
                      <a:pt x="0" y="1211104"/>
                    </a:lnTo>
                    <a:lnTo>
                      <a:pt x="0" y="998130"/>
                    </a:lnTo>
                    <a:lnTo>
                      <a:pt x="0" y="828762"/>
                    </a:lnTo>
                    <a:lnTo>
                      <a:pt x="0" y="376267"/>
                    </a:lnTo>
                    <a:lnTo>
                      <a:pt x="0" y="14268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rIns="72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22" name="Freeform 21">
                <a:extLst>
                  <a:ext uri="{FF2B5EF4-FFF2-40B4-BE49-F238E27FC236}">
                    <a16:creationId xmlns:a16="http://schemas.microsoft.com/office/drawing/2014/main" id="{4A8A410F-6328-4587-5699-EEB3B46E2480}"/>
                  </a:ext>
                </a:extLst>
              </p:cNvPr>
              <p:cNvSpPr/>
              <p:nvPr/>
            </p:nvSpPr>
            <p:spPr>
              <a:xfrm>
                <a:off x="8424327" y="3489415"/>
                <a:ext cx="2981618" cy="2977539"/>
              </a:xfrm>
              <a:custGeom>
                <a:avLst/>
                <a:gdLst>
                  <a:gd name="connsiteX0" fmla="*/ 1574207 w 2575763"/>
                  <a:gd name="connsiteY0" fmla="*/ 0 h 2572239"/>
                  <a:gd name="connsiteX1" fmla="*/ 2336003 w 2575763"/>
                  <a:gd name="connsiteY1" fmla="*/ 0 h 2572239"/>
                  <a:gd name="connsiteX2" fmla="*/ 2336003 w 2575763"/>
                  <a:gd name="connsiteY2" fmla="*/ 4 h 2572239"/>
                  <a:gd name="connsiteX3" fmla="*/ 2575763 w 2575763"/>
                  <a:gd name="connsiteY3" fmla="*/ 4 h 2572239"/>
                  <a:gd name="connsiteX4" fmla="*/ 1 w 2575763"/>
                  <a:gd name="connsiteY4" fmla="*/ 2572239 h 2572239"/>
                  <a:gd name="connsiteX5" fmla="*/ 1 w 2575763"/>
                  <a:gd name="connsiteY5" fmla="*/ 2219561 h 2572239"/>
                  <a:gd name="connsiteX6" fmla="*/ 0 w 2575763"/>
                  <a:gd name="connsiteY6" fmla="*/ 2219561 h 2572239"/>
                  <a:gd name="connsiteX7" fmla="*/ 0 w 2575763"/>
                  <a:gd name="connsiteY7" fmla="*/ 1256889 h 2572239"/>
                  <a:gd name="connsiteX8" fmla="*/ 1 w 2575763"/>
                  <a:gd name="connsiteY8" fmla="*/ 1256889 h 2572239"/>
                  <a:gd name="connsiteX9" fmla="*/ 1 w 2575763"/>
                  <a:gd name="connsiteY9" fmla="*/ 1073748 h 2572239"/>
                  <a:gd name="connsiteX10" fmla="*/ 73811 w 2575763"/>
                  <a:gd name="connsiteY10" fmla="*/ 1070021 h 2572239"/>
                  <a:gd name="connsiteX11" fmla="*/ 1075749 w 2575763"/>
                  <a:gd name="connsiteY11" fmla="*/ 68082 h 2572239"/>
                  <a:gd name="connsiteX12" fmla="*/ 1079187 w 2575763"/>
                  <a:gd name="connsiteY12" fmla="*/ 3 h 2572239"/>
                  <a:gd name="connsiteX13" fmla="*/ 1345853 w 2575763"/>
                  <a:gd name="connsiteY13" fmla="*/ 3 h 2572239"/>
                  <a:gd name="connsiteX14" fmla="*/ 1345853 w 2575763"/>
                  <a:gd name="connsiteY14" fmla="*/ 4 h 2572239"/>
                  <a:gd name="connsiteX15" fmla="*/ 1574207 w 2575763"/>
                  <a:gd name="connsiteY15" fmla="*/ 4 h 2572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575763" h="2572239">
                    <a:moveTo>
                      <a:pt x="1574207" y="0"/>
                    </a:moveTo>
                    <a:lnTo>
                      <a:pt x="2336003" y="0"/>
                    </a:lnTo>
                    <a:lnTo>
                      <a:pt x="2336003" y="4"/>
                    </a:lnTo>
                    <a:lnTo>
                      <a:pt x="2575763" y="4"/>
                    </a:lnTo>
                    <a:cubicBezTo>
                      <a:pt x="2575763" y="1420611"/>
                      <a:pt x="1422555" y="2572239"/>
                      <a:pt x="1" y="2572239"/>
                    </a:cubicBezTo>
                    <a:lnTo>
                      <a:pt x="1" y="2219561"/>
                    </a:lnTo>
                    <a:lnTo>
                      <a:pt x="0" y="2219561"/>
                    </a:lnTo>
                    <a:lnTo>
                      <a:pt x="0" y="1256889"/>
                    </a:lnTo>
                    <a:lnTo>
                      <a:pt x="1" y="1256889"/>
                    </a:lnTo>
                    <a:lnTo>
                      <a:pt x="1" y="1073748"/>
                    </a:lnTo>
                    <a:lnTo>
                      <a:pt x="73811" y="1070021"/>
                    </a:lnTo>
                    <a:cubicBezTo>
                      <a:pt x="602105" y="1016370"/>
                      <a:pt x="1022097" y="596376"/>
                      <a:pt x="1075749" y="68082"/>
                    </a:cubicBezTo>
                    <a:lnTo>
                      <a:pt x="1079187" y="3"/>
                    </a:lnTo>
                    <a:lnTo>
                      <a:pt x="1345853" y="3"/>
                    </a:lnTo>
                    <a:lnTo>
                      <a:pt x="1345853" y="4"/>
                    </a:lnTo>
                    <a:lnTo>
                      <a:pt x="1574207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rIns="72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23" name="Freeform 22">
                <a:extLst>
                  <a:ext uri="{FF2B5EF4-FFF2-40B4-BE49-F238E27FC236}">
                    <a16:creationId xmlns:a16="http://schemas.microsoft.com/office/drawing/2014/main" id="{3442245C-5127-5FED-1A58-C898F22B1057}"/>
                  </a:ext>
                </a:extLst>
              </p:cNvPr>
              <p:cNvSpPr/>
              <p:nvPr/>
            </p:nvSpPr>
            <p:spPr>
              <a:xfrm>
                <a:off x="5345292" y="3489416"/>
                <a:ext cx="2971652" cy="2979270"/>
              </a:xfrm>
              <a:custGeom>
                <a:avLst/>
                <a:gdLst>
                  <a:gd name="connsiteX0" fmla="*/ 239097 w 2567154"/>
                  <a:gd name="connsiteY0" fmla="*/ 0 h 2573735"/>
                  <a:gd name="connsiteX1" fmla="*/ 1046842 w 2567154"/>
                  <a:gd name="connsiteY1" fmla="*/ 0 h 2573735"/>
                  <a:gd name="connsiteX2" fmla="*/ 1046842 w 2567154"/>
                  <a:gd name="connsiteY2" fmla="*/ 1 h 2573735"/>
                  <a:gd name="connsiteX3" fmla="*/ 1234354 w 2567154"/>
                  <a:gd name="connsiteY3" fmla="*/ 1 h 2573735"/>
                  <a:gd name="connsiteX4" fmla="*/ 1234354 w 2567154"/>
                  <a:gd name="connsiteY4" fmla="*/ 4 h 2573735"/>
                  <a:gd name="connsiteX5" fmla="*/ 1498815 w 2567154"/>
                  <a:gd name="connsiteY5" fmla="*/ 4 h 2573735"/>
                  <a:gd name="connsiteX6" fmla="*/ 1502253 w 2567154"/>
                  <a:gd name="connsiteY6" fmla="*/ 68081 h 2573735"/>
                  <a:gd name="connsiteX7" fmla="*/ 2504192 w 2567154"/>
                  <a:gd name="connsiteY7" fmla="*/ 1070020 h 2573735"/>
                  <a:gd name="connsiteX8" fmla="*/ 2565992 w 2567154"/>
                  <a:gd name="connsiteY8" fmla="*/ 1073141 h 2573735"/>
                  <a:gd name="connsiteX9" fmla="*/ 2565992 w 2567154"/>
                  <a:gd name="connsiteY9" fmla="*/ 1089677 h 2573735"/>
                  <a:gd name="connsiteX10" fmla="*/ 2567154 w 2567154"/>
                  <a:gd name="connsiteY10" fmla="*/ 1089677 h 2573735"/>
                  <a:gd name="connsiteX11" fmla="*/ 2567154 w 2567154"/>
                  <a:gd name="connsiteY11" fmla="*/ 2573735 h 2573735"/>
                  <a:gd name="connsiteX12" fmla="*/ 2307528 w 2567154"/>
                  <a:gd name="connsiteY12" fmla="*/ 2560606 h 2573735"/>
                  <a:gd name="connsiteX13" fmla="*/ 0 w 2567154"/>
                  <a:gd name="connsiteY13" fmla="*/ 1 h 2573735"/>
                  <a:gd name="connsiteX14" fmla="*/ 239097 w 2567154"/>
                  <a:gd name="connsiteY14" fmla="*/ 1 h 2573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567154" h="2573735">
                    <a:moveTo>
                      <a:pt x="239097" y="0"/>
                    </a:moveTo>
                    <a:lnTo>
                      <a:pt x="1046842" y="0"/>
                    </a:lnTo>
                    <a:lnTo>
                      <a:pt x="1046842" y="1"/>
                    </a:lnTo>
                    <a:lnTo>
                      <a:pt x="1234354" y="1"/>
                    </a:lnTo>
                    <a:lnTo>
                      <a:pt x="1234354" y="4"/>
                    </a:lnTo>
                    <a:lnTo>
                      <a:pt x="1498815" y="4"/>
                    </a:lnTo>
                    <a:lnTo>
                      <a:pt x="1502253" y="68081"/>
                    </a:lnTo>
                    <a:cubicBezTo>
                      <a:pt x="1555904" y="596375"/>
                      <a:pt x="1975897" y="1016369"/>
                      <a:pt x="2504192" y="1070020"/>
                    </a:cubicBezTo>
                    <a:lnTo>
                      <a:pt x="2565992" y="1073141"/>
                    </a:lnTo>
                    <a:lnTo>
                      <a:pt x="2565992" y="1089677"/>
                    </a:lnTo>
                    <a:lnTo>
                      <a:pt x="2567154" y="1089677"/>
                    </a:lnTo>
                    <a:lnTo>
                      <a:pt x="2567154" y="2573735"/>
                    </a:lnTo>
                    <a:lnTo>
                      <a:pt x="2307528" y="2560606"/>
                    </a:lnTo>
                    <a:cubicBezTo>
                      <a:pt x="1011424" y="2428796"/>
                      <a:pt x="0" y="1332678"/>
                      <a:pt x="0" y="1"/>
                    </a:cubicBezTo>
                    <a:lnTo>
                      <a:pt x="239097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rIns="72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24459DA0-85C7-D5F8-A749-238285BECF6B}"/>
                  </a:ext>
                </a:extLst>
              </p:cNvPr>
              <p:cNvGrpSpPr/>
              <p:nvPr/>
            </p:nvGrpSpPr>
            <p:grpSpPr>
              <a:xfrm>
                <a:off x="10038811" y="3114412"/>
                <a:ext cx="618056" cy="618056"/>
                <a:chOff x="12264617" y="3634638"/>
                <a:chExt cx="533927" cy="533927"/>
              </a:xfrm>
            </p:grpSpPr>
            <p:sp>
              <p:nvSpPr>
                <p:cNvPr id="51" name="Oval 50">
                  <a:extLst>
                    <a:ext uri="{FF2B5EF4-FFF2-40B4-BE49-F238E27FC236}">
                      <a16:creationId xmlns:a16="http://schemas.microsoft.com/office/drawing/2014/main" id="{C05FB97B-CC93-EA0B-8108-0D8C0AFBF5B8}"/>
                    </a:ext>
                  </a:extLst>
                </p:cNvPr>
                <p:cNvSpPr/>
                <p:nvPr/>
              </p:nvSpPr>
              <p:spPr>
                <a:xfrm>
                  <a:off x="12264617" y="3634638"/>
                  <a:ext cx="533927" cy="533927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10000"/>
                    </a:lnSpc>
                    <a:spcBef>
                      <a:spcPts val="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Poppins-Regular"/>
                    <a:ea typeface="+mn-ea"/>
                    <a:cs typeface="+mn-cs"/>
                  </a:endParaRPr>
                </a:p>
              </p:txBody>
            </p:sp>
            <p:sp>
              <p:nvSpPr>
                <p:cNvPr id="52" name="L-Shape 24">
                  <a:extLst>
                    <a:ext uri="{FF2B5EF4-FFF2-40B4-BE49-F238E27FC236}">
                      <a16:creationId xmlns:a16="http://schemas.microsoft.com/office/drawing/2014/main" id="{B15286AC-F190-1EE3-26AD-3AC2D2BEEA93}"/>
                    </a:ext>
                  </a:extLst>
                </p:cNvPr>
                <p:cNvSpPr/>
                <p:nvPr/>
              </p:nvSpPr>
              <p:spPr>
                <a:xfrm rot="2700000" flipH="1">
                  <a:off x="12439126" y="3774247"/>
                  <a:ext cx="184909" cy="184909"/>
                </a:xfrm>
                <a:prstGeom prst="corner">
                  <a:avLst>
                    <a:gd name="adj1" fmla="val 17364"/>
                    <a:gd name="adj2" fmla="val 17364"/>
                  </a:avLst>
                </a:prstGeom>
                <a:solidFill>
                  <a:schemeClr val="bg2">
                    <a:lumMod val="75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Poppins" pitchFamily="2" charset="77"/>
                    <a:ea typeface="+mn-ea"/>
                    <a:cs typeface="Poppins" pitchFamily="2" charset="77"/>
                  </a:endParaRPr>
                </a:p>
              </p:txBody>
            </p:sp>
          </p:grp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5D041CBC-188F-498C-20A3-7F68B749A59D}"/>
                  </a:ext>
                </a:extLst>
              </p:cNvPr>
              <p:cNvSpPr txBox="1"/>
              <p:nvPr/>
            </p:nvSpPr>
            <p:spPr>
              <a:xfrm rot="18864559">
                <a:off x="6165332" y="1930033"/>
                <a:ext cx="2108973" cy="583264"/>
              </a:xfrm>
              <a:prstGeom prst="rect">
                <a:avLst/>
              </a:prstGeom>
              <a:noFill/>
            </p:spPr>
            <p:txBody>
              <a:bodyPr wrap="none" rtlCol="0" anchor="ctr">
                <a:prstTxWarp prst="textArchUp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1" i="0" u="none" strike="noStrike" kern="0" cap="none" spc="0" normalizeH="0" baseline="0" noProof="0">
                    <a:ln>
                      <a:noFill/>
                    </a:ln>
                    <a:solidFill>
                      <a:srgbClr val="F5F5F5">
                        <a:lumMod val="75000"/>
                      </a:srgbClr>
                    </a:solidFill>
                    <a:effectLst/>
                    <a:uLnTx/>
                    <a:uFillTx/>
                    <a:latin typeface="Poppins" pitchFamily="2" charset="77"/>
                    <a:ea typeface="+mn-ea"/>
                    <a:cs typeface="Poppins" pitchFamily="2" charset="77"/>
                  </a:rPr>
                  <a:t>Audience</a:t>
                </a:r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89545C98-CC64-D7A6-C253-754574318E12}"/>
                  </a:ext>
                </a:extLst>
              </p:cNvPr>
              <p:cNvSpPr/>
              <p:nvPr/>
            </p:nvSpPr>
            <p:spPr>
              <a:xfrm rot="2870013">
                <a:off x="8365533" y="1850059"/>
                <a:ext cx="2182239" cy="583264"/>
              </a:xfrm>
              <a:prstGeom prst="rect">
                <a:avLst/>
              </a:prstGeom>
            </p:spPr>
            <p:txBody>
              <a:bodyPr wrap="none" anchor="ctr">
                <a:prstTxWarp prst="textArchUp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1" i="0" u="none" strike="noStrike" kern="0" cap="none" spc="0" normalizeH="0" baseline="0" noProof="0">
                    <a:ln>
                      <a:noFill/>
                    </a:ln>
                    <a:solidFill>
                      <a:srgbClr val="F5F5F5">
                        <a:lumMod val="75000"/>
                      </a:srgbClr>
                    </a:solidFill>
                    <a:effectLst/>
                    <a:uLnTx/>
                    <a:uFillTx/>
                    <a:latin typeface="Poppins" pitchFamily="2" charset="77"/>
                    <a:ea typeface="+mn-ea"/>
                    <a:cs typeface="Poppins" pitchFamily="2" charset="77"/>
                  </a:rPr>
                  <a:t>Allocation</a:t>
                </a: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1A52DE34-6680-7802-F815-A0134B6FD1B2}"/>
                  </a:ext>
                </a:extLst>
              </p:cNvPr>
              <p:cNvSpPr/>
              <p:nvPr/>
            </p:nvSpPr>
            <p:spPr>
              <a:xfrm rot="18914344">
                <a:off x="8391559" y="4040115"/>
                <a:ext cx="2173304" cy="1018669"/>
              </a:xfrm>
              <a:prstGeom prst="rect">
                <a:avLst/>
              </a:prstGeom>
            </p:spPr>
            <p:txBody>
              <a:bodyPr wrap="none" anchor="ctr">
                <a:prstTxWarp prst="textArchDown">
                  <a:avLst>
                    <a:gd name="adj" fmla="val 976732"/>
                  </a:avLst>
                </a:prstTxWarp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1" i="0" u="none" strike="noStrike" kern="0" cap="none" spc="0" normalizeH="0" baseline="0" noProof="0">
                    <a:ln>
                      <a:noFill/>
                    </a:ln>
                    <a:solidFill>
                      <a:srgbClr val="F5F5F5">
                        <a:lumMod val="75000"/>
                      </a:srgbClr>
                    </a:solidFill>
                    <a:effectLst/>
                    <a:uLnTx/>
                    <a:uFillTx/>
                    <a:latin typeface="Poppins" pitchFamily="2" charset="77"/>
                    <a:ea typeface="+mn-ea"/>
                    <a:cs typeface="Poppins" pitchFamily="2" charset="77"/>
                  </a:rPr>
                  <a:t>Activation</a:t>
                </a:r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5B2724D8-6C06-9B7A-98D1-F49BAC6678EB}"/>
                  </a:ext>
                </a:extLst>
              </p:cNvPr>
              <p:cNvSpPr/>
              <p:nvPr/>
            </p:nvSpPr>
            <p:spPr>
              <a:xfrm rot="2812719">
                <a:off x="6020890" y="4390819"/>
                <a:ext cx="2182239" cy="583264"/>
              </a:xfrm>
              <a:prstGeom prst="rect">
                <a:avLst/>
              </a:prstGeom>
            </p:spPr>
            <p:txBody>
              <a:bodyPr wrap="none" anchor="ctr">
                <a:prstTxWarp prst="textArchDown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1" i="0" u="none" strike="noStrike" kern="0" cap="none" spc="0" normalizeH="0" baseline="0" noProof="0">
                    <a:ln>
                      <a:noFill/>
                    </a:ln>
                    <a:solidFill>
                      <a:srgbClr val="F5F5F5">
                        <a:lumMod val="75000"/>
                      </a:srgbClr>
                    </a:solidFill>
                    <a:effectLst/>
                    <a:uLnTx/>
                    <a:uFillTx/>
                    <a:latin typeface="Poppins" pitchFamily="2" charset="77"/>
                    <a:ea typeface="+mn-ea"/>
                    <a:cs typeface="Poppins" pitchFamily="2" charset="77"/>
                  </a:rPr>
                  <a:t>Attribution</a:t>
                </a:r>
              </a:p>
            </p:txBody>
          </p: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75D5D25B-99CE-332E-A810-D64A7EA8F5C6}"/>
                  </a:ext>
                </a:extLst>
              </p:cNvPr>
              <p:cNvGrpSpPr/>
              <p:nvPr/>
            </p:nvGrpSpPr>
            <p:grpSpPr>
              <a:xfrm>
                <a:off x="8076720" y="1081427"/>
                <a:ext cx="618056" cy="618056"/>
                <a:chOff x="12264617" y="1548657"/>
                <a:chExt cx="533927" cy="533927"/>
              </a:xfrm>
            </p:grpSpPr>
            <p:sp>
              <p:nvSpPr>
                <p:cNvPr id="47" name="Oval 46">
                  <a:extLst>
                    <a:ext uri="{FF2B5EF4-FFF2-40B4-BE49-F238E27FC236}">
                      <a16:creationId xmlns:a16="http://schemas.microsoft.com/office/drawing/2014/main" id="{82F1450E-AB51-630D-5524-E477A90EAFDC}"/>
                    </a:ext>
                  </a:extLst>
                </p:cNvPr>
                <p:cNvSpPr/>
                <p:nvPr/>
              </p:nvSpPr>
              <p:spPr>
                <a:xfrm>
                  <a:off x="12264617" y="1548657"/>
                  <a:ext cx="533927" cy="533927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10000"/>
                    </a:lnSpc>
                    <a:spcBef>
                      <a:spcPts val="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Poppins-Regular"/>
                    <a:ea typeface="+mn-ea"/>
                    <a:cs typeface="+mn-cs"/>
                  </a:endParaRPr>
                </a:p>
              </p:txBody>
            </p:sp>
            <p:grpSp>
              <p:nvGrpSpPr>
                <p:cNvPr id="48" name="Group 47">
                  <a:extLst>
                    <a:ext uri="{FF2B5EF4-FFF2-40B4-BE49-F238E27FC236}">
                      <a16:creationId xmlns:a16="http://schemas.microsoft.com/office/drawing/2014/main" id="{AD0D39D2-6112-690C-8F75-512E57812543}"/>
                    </a:ext>
                  </a:extLst>
                </p:cNvPr>
                <p:cNvGrpSpPr/>
                <p:nvPr/>
              </p:nvGrpSpPr>
              <p:grpSpPr>
                <a:xfrm>
                  <a:off x="12398632" y="1657567"/>
                  <a:ext cx="265896" cy="316107"/>
                  <a:chOff x="5953896" y="907548"/>
                  <a:chExt cx="397410" cy="472458"/>
                </a:xfrm>
                <a:solidFill>
                  <a:schemeClr val="tx1"/>
                </a:solidFill>
              </p:grpSpPr>
              <p:sp>
                <p:nvSpPr>
                  <p:cNvPr id="49" name="L-Shape 3">
                    <a:extLst>
                      <a:ext uri="{FF2B5EF4-FFF2-40B4-BE49-F238E27FC236}">
                        <a16:creationId xmlns:a16="http://schemas.microsoft.com/office/drawing/2014/main" id="{40D77181-04CA-A30B-8768-7DD74912D0CC}"/>
                      </a:ext>
                    </a:extLst>
                  </p:cNvPr>
                  <p:cNvSpPr/>
                  <p:nvPr/>
                </p:nvSpPr>
                <p:spPr>
                  <a:xfrm rot="18763950" flipH="1">
                    <a:off x="5953896" y="907548"/>
                    <a:ext cx="232873" cy="232873"/>
                  </a:xfrm>
                  <a:prstGeom prst="corner">
                    <a:avLst>
                      <a:gd name="adj1" fmla="val 17364"/>
                      <a:gd name="adj2" fmla="val 17364"/>
                    </a:avLst>
                  </a:prstGeom>
                  <a:solidFill>
                    <a:schemeClr val="bg2">
                      <a:lumMod val="75000"/>
                    </a:scheme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Poppins" pitchFamily="2" charset="77"/>
                      <a:ea typeface="+mn-ea"/>
                      <a:cs typeface="Poppins" pitchFamily="2" charset="77"/>
                    </a:endParaRPr>
                  </a:p>
                </p:txBody>
              </p:sp>
              <p:sp>
                <p:nvSpPr>
                  <p:cNvPr id="50" name="L-Shape 39">
                    <a:extLst>
                      <a:ext uri="{FF2B5EF4-FFF2-40B4-BE49-F238E27FC236}">
                        <a16:creationId xmlns:a16="http://schemas.microsoft.com/office/drawing/2014/main" id="{54F615E1-3B4D-EE0F-20CC-1015B19B283B}"/>
                      </a:ext>
                    </a:extLst>
                  </p:cNvPr>
                  <p:cNvSpPr/>
                  <p:nvPr/>
                </p:nvSpPr>
                <p:spPr>
                  <a:xfrm rot="2836050">
                    <a:off x="6118432" y="1147132"/>
                    <a:ext cx="232875" cy="232873"/>
                  </a:xfrm>
                  <a:prstGeom prst="corner">
                    <a:avLst>
                      <a:gd name="adj1" fmla="val 17364"/>
                      <a:gd name="adj2" fmla="val 17364"/>
                    </a:avLst>
                  </a:prstGeom>
                  <a:solidFill>
                    <a:schemeClr val="bg2">
                      <a:lumMod val="75000"/>
                    </a:scheme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Poppins" pitchFamily="2" charset="77"/>
                      <a:ea typeface="+mn-ea"/>
                      <a:cs typeface="Poppins" pitchFamily="2" charset="77"/>
                    </a:endParaRPr>
                  </a:p>
                </p:txBody>
              </p:sp>
            </p:grpSp>
          </p:grpSp>
          <p:sp>
            <p:nvSpPr>
              <p:cNvPr id="30" name="Freeform 29">
                <a:extLst>
                  <a:ext uri="{FF2B5EF4-FFF2-40B4-BE49-F238E27FC236}">
                    <a16:creationId xmlns:a16="http://schemas.microsoft.com/office/drawing/2014/main" id="{7B2F954F-5791-477E-9658-876A0A074D28}"/>
                  </a:ext>
                </a:extLst>
              </p:cNvPr>
              <p:cNvSpPr/>
              <p:nvPr/>
            </p:nvSpPr>
            <p:spPr>
              <a:xfrm>
                <a:off x="5345289" y="389315"/>
                <a:ext cx="2979005" cy="2977534"/>
              </a:xfrm>
              <a:custGeom>
                <a:avLst/>
                <a:gdLst>
                  <a:gd name="connsiteX0" fmla="*/ 2572233 w 2573506"/>
                  <a:gd name="connsiteY0" fmla="*/ 0 h 2572235"/>
                  <a:gd name="connsiteX1" fmla="*/ 2572233 w 2573506"/>
                  <a:gd name="connsiteY1" fmla="*/ 142684 h 2572235"/>
                  <a:gd name="connsiteX2" fmla="*/ 2573506 w 2573506"/>
                  <a:gd name="connsiteY2" fmla="*/ 142684 h 2572235"/>
                  <a:gd name="connsiteX3" fmla="*/ 2573506 w 2573506"/>
                  <a:gd name="connsiteY3" fmla="*/ 238705 h 2572235"/>
                  <a:gd name="connsiteX4" fmla="*/ 2367556 w 2573506"/>
                  <a:gd name="connsiteY4" fmla="*/ 249105 h 2572235"/>
                  <a:gd name="connsiteX5" fmla="*/ 237850 w 2573506"/>
                  <a:gd name="connsiteY5" fmla="*/ 2378811 h 2572235"/>
                  <a:gd name="connsiteX6" fmla="*/ 228083 w 2573506"/>
                  <a:gd name="connsiteY6" fmla="*/ 2572235 h 2572235"/>
                  <a:gd name="connsiteX7" fmla="*/ 154670 w 2573506"/>
                  <a:gd name="connsiteY7" fmla="*/ 2572235 h 2572235"/>
                  <a:gd name="connsiteX8" fmla="*/ 0 w 2573506"/>
                  <a:gd name="connsiteY8" fmla="*/ 2572235 h 2572235"/>
                  <a:gd name="connsiteX9" fmla="*/ 2572233 w 2573506"/>
                  <a:gd name="connsiteY9" fmla="*/ 0 h 2572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73506" h="2572235">
                    <a:moveTo>
                      <a:pt x="2572233" y="0"/>
                    </a:moveTo>
                    <a:lnTo>
                      <a:pt x="2572233" y="142684"/>
                    </a:lnTo>
                    <a:lnTo>
                      <a:pt x="2573506" y="142684"/>
                    </a:lnTo>
                    <a:lnTo>
                      <a:pt x="2573506" y="238705"/>
                    </a:lnTo>
                    <a:lnTo>
                      <a:pt x="2367556" y="249105"/>
                    </a:lnTo>
                    <a:cubicBezTo>
                      <a:pt x="1244622" y="363145"/>
                      <a:pt x="351890" y="1255877"/>
                      <a:pt x="237850" y="2378811"/>
                    </a:cubicBezTo>
                    <a:lnTo>
                      <a:pt x="228083" y="2572235"/>
                    </a:lnTo>
                    <a:lnTo>
                      <a:pt x="154670" y="2572235"/>
                    </a:lnTo>
                    <a:lnTo>
                      <a:pt x="0" y="2572235"/>
                    </a:lnTo>
                    <a:cubicBezTo>
                      <a:pt x="0" y="1151629"/>
                      <a:pt x="1151628" y="0"/>
                      <a:pt x="2572233" y="0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rIns="72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31" name="Freeform 30">
                <a:extLst>
                  <a:ext uri="{FF2B5EF4-FFF2-40B4-BE49-F238E27FC236}">
                    <a16:creationId xmlns:a16="http://schemas.microsoft.com/office/drawing/2014/main" id="{6A6534C9-7AEF-FB00-ED33-BE8E9A15A6BA}"/>
                  </a:ext>
                </a:extLst>
              </p:cNvPr>
              <p:cNvSpPr/>
              <p:nvPr/>
            </p:nvSpPr>
            <p:spPr>
              <a:xfrm>
                <a:off x="8424327" y="389316"/>
                <a:ext cx="2983749" cy="2977534"/>
              </a:xfrm>
              <a:custGeom>
                <a:avLst/>
                <a:gdLst>
                  <a:gd name="connsiteX0" fmla="*/ 0 w 2577604"/>
                  <a:gd name="connsiteY0" fmla="*/ 0 h 2572235"/>
                  <a:gd name="connsiteX1" fmla="*/ 2577604 w 2577604"/>
                  <a:gd name="connsiteY1" fmla="*/ 2572235 h 2572235"/>
                  <a:gd name="connsiteX2" fmla="*/ 2335011 w 2577604"/>
                  <a:gd name="connsiteY2" fmla="*/ 2572235 h 2572235"/>
                  <a:gd name="connsiteX3" fmla="*/ 2325244 w 2577604"/>
                  <a:gd name="connsiteY3" fmla="*/ 2378810 h 2572235"/>
                  <a:gd name="connsiteX4" fmla="*/ 195538 w 2577604"/>
                  <a:gd name="connsiteY4" fmla="*/ 249104 h 2572235"/>
                  <a:gd name="connsiteX5" fmla="*/ 0 w 2577604"/>
                  <a:gd name="connsiteY5" fmla="*/ 239230 h 2572235"/>
                  <a:gd name="connsiteX6" fmla="*/ 0 w 2577604"/>
                  <a:gd name="connsiteY6" fmla="*/ 142682 h 2572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77604" h="2572235">
                    <a:moveTo>
                      <a:pt x="0" y="0"/>
                    </a:moveTo>
                    <a:cubicBezTo>
                      <a:pt x="1423572" y="0"/>
                      <a:pt x="2577604" y="1151629"/>
                      <a:pt x="2577604" y="2572235"/>
                    </a:cubicBezTo>
                    <a:lnTo>
                      <a:pt x="2335011" y="2572235"/>
                    </a:lnTo>
                    <a:lnTo>
                      <a:pt x="2325244" y="2378810"/>
                    </a:lnTo>
                    <a:cubicBezTo>
                      <a:pt x="2211204" y="1255876"/>
                      <a:pt x="1318471" y="363144"/>
                      <a:pt x="195538" y="249104"/>
                    </a:cubicBezTo>
                    <a:lnTo>
                      <a:pt x="0" y="239230"/>
                    </a:lnTo>
                    <a:lnTo>
                      <a:pt x="0" y="142682"/>
                    </a:ln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rIns="72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32" name="Freeform 31">
                <a:extLst>
                  <a:ext uri="{FF2B5EF4-FFF2-40B4-BE49-F238E27FC236}">
                    <a16:creationId xmlns:a16="http://schemas.microsoft.com/office/drawing/2014/main" id="{96EF2B60-7873-2198-35E7-08B3CFAE4208}"/>
                  </a:ext>
                </a:extLst>
              </p:cNvPr>
              <p:cNvSpPr/>
              <p:nvPr/>
            </p:nvSpPr>
            <p:spPr>
              <a:xfrm>
                <a:off x="8424329" y="3489415"/>
                <a:ext cx="2981616" cy="2977539"/>
              </a:xfrm>
              <a:custGeom>
                <a:avLst/>
                <a:gdLst>
                  <a:gd name="connsiteX0" fmla="*/ 2334766 w 2575762"/>
                  <a:gd name="connsiteY0" fmla="*/ 0 h 2572239"/>
                  <a:gd name="connsiteX1" fmla="*/ 2336002 w 2575762"/>
                  <a:gd name="connsiteY1" fmla="*/ 0 h 2572239"/>
                  <a:gd name="connsiteX2" fmla="*/ 2336002 w 2575762"/>
                  <a:gd name="connsiteY2" fmla="*/ 4 h 2572239"/>
                  <a:gd name="connsiteX3" fmla="*/ 2575762 w 2575762"/>
                  <a:gd name="connsiteY3" fmla="*/ 4 h 2572239"/>
                  <a:gd name="connsiteX4" fmla="*/ 0 w 2575762"/>
                  <a:gd name="connsiteY4" fmla="*/ 2572239 h 2572239"/>
                  <a:gd name="connsiteX5" fmla="*/ 0 w 2575762"/>
                  <a:gd name="connsiteY5" fmla="*/ 2328177 h 2572239"/>
                  <a:gd name="connsiteX6" fmla="*/ 195537 w 2575762"/>
                  <a:gd name="connsiteY6" fmla="*/ 2318304 h 2572239"/>
                  <a:gd name="connsiteX7" fmla="*/ 2325243 w 2575762"/>
                  <a:gd name="connsiteY7" fmla="*/ 188598 h 2572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75762" h="2572239">
                    <a:moveTo>
                      <a:pt x="2334766" y="0"/>
                    </a:moveTo>
                    <a:lnTo>
                      <a:pt x="2336002" y="0"/>
                    </a:lnTo>
                    <a:lnTo>
                      <a:pt x="2336002" y="4"/>
                    </a:lnTo>
                    <a:lnTo>
                      <a:pt x="2575762" y="4"/>
                    </a:lnTo>
                    <a:cubicBezTo>
                      <a:pt x="2575762" y="1420611"/>
                      <a:pt x="1422554" y="2572239"/>
                      <a:pt x="0" y="2572239"/>
                    </a:cubicBezTo>
                    <a:lnTo>
                      <a:pt x="0" y="2328177"/>
                    </a:lnTo>
                    <a:lnTo>
                      <a:pt x="195537" y="2318304"/>
                    </a:lnTo>
                    <a:cubicBezTo>
                      <a:pt x="1318470" y="2204264"/>
                      <a:pt x="2211203" y="1311532"/>
                      <a:pt x="2325243" y="188598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rIns="72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33" name="Freeform 32">
                <a:extLst>
                  <a:ext uri="{FF2B5EF4-FFF2-40B4-BE49-F238E27FC236}">
                    <a16:creationId xmlns:a16="http://schemas.microsoft.com/office/drawing/2014/main" id="{7E3844FF-0F92-D8F7-374A-3E4F50CC8BFA}"/>
                  </a:ext>
                </a:extLst>
              </p:cNvPr>
              <p:cNvSpPr/>
              <p:nvPr/>
            </p:nvSpPr>
            <p:spPr>
              <a:xfrm>
                <a:off x="5345292" y="3489417"/>
                <a:ext cx="2971652" cy="2979269"/>
              </a:xfrm>
              <a:custGeom>
                <a:avLst/>
                <a:gdLst>
                  <a:gd name="connsiteX0" fmla="*/ 0 w 2567154"/>
                  <a:gd name="connsiteY0" fmla="*/ 0 h 2573734"/>
                  <a:gd name="connsiteX1" fmla="*/ 228323 w 2567154"/>
                  <a:gd name="connsiteY1" fmla="*/ 0 h 2573734"/>
                  <a:gd name="connsiteX2" fmla="*/ 237847 w 2567154"/>
                  <a:gd name="connsiteY2" fmla="*/ 188596 h 2573734"/>
                  <a:gd name="connsiteX3" fmla="*/ 2367553 w 2567154"/>
                  <a:gd name="connsiteY3" fmla="*/ 2318302 h 2573734"/>
                  <a:gd name="connsiteX4" fmla="*/ 2567154 w 2567154"/>
                  <a:gd name="connsiteY4" fmla="*/ 2328381 h 2573734"/>
                  <a:gd name="connsiteX5" fmla="*/ 2567154 w 2567154"/>
                  <a:gd name="connsiteY5" fmla="*/ 2573734 h 2573734"/>
                  <a:gd name="connsiteX6" fmla="*/ 2307528 w 2567154"/>
                  <a:gd name="connsiteY6" fmla="*/ 2560605 h 2573734"/>
                  <a:gd name="connsiteX7" fmla="*/ 0 w 2567154"/>
                  <a:gd name="connsiteY7" fmla="*/ 0 h 2573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67154" h="2573734">
                    <a:moveTo>
                      <a:pt x="0" y="0"/>
                    </a:moveTo>
                    <a:lnTo>
                      <a:pt x="228323" y="0"/>
                    </a:lnTo>
                    <a:lnTo>
                      <a:pt x="237847" y="188596"/>
                    </a:lnTo>
                    <a:cubicBezTo>
                      <a:pt x="351887" y="1311530"/>
                      <a:pt x="1244619" y="2204262"/>
                      <a:pt x="2367553" y="2318302"/>
                    </a:cubicBezTo>
                    <a:lnTo>
                      <a:pt x="2567154" y="2328381"/>
                    </a:lnTo>
                    <a:lnTo>
                      <a:pt x="2567154" y="2573734"/>
                    </a:lnTo>
                    <a:lnTo>
                      <a:pt x="2307528" y="2560605"/>
                    </a:lnTo>
                    <a:cubicBezTo>
                      <a:pt x="1011424" y="2428795"/>
                      <a:pt x="0" y="1332677"/>
                      <a:pt x="0" y="0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rIns="72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B22F6817-7D79-C9AB-2FD8-B4C2333BCCA4}"/>
                  </a:ext>
                </a:extLst>
              </p:cNvPr>
              <p:cNvSpPr/>
              <p:nvPr/>
            </p:nvSpPr>
            <p:spPr>
              <a:xfrm>
                <a:off x="5987644" y="985824"/>
                <a:ext cx="719047" cy="719047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37" name="Google Shape;1138;p39">
                <a:extLst>
                  <a:ext uri="{FF2B5EF4-FFF2-40B4-BE49-F238E27FC236}">
                    <a16:creationId xmlns:a16="http://schemas.microsoft.com/office/drawing/2014/main" id="{AF988C19-359F-7A5A-0023-DDFEEC1272F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094820" y="1174417"/>
                <a:ext cx="504693" cy="3418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5" h="21600" extrusionOk="0">
                    <a:moveTo>
                      <a:pt x="10775" y="0"/>
                    </a:moveTo>
                    <a:cubicBezTo>
                      <a:pt x="8891" y="0"/>
                      <a:pt x="7365" y="2267"/>
                      <a:pt x="7365" y="5054"/>
                    </a:cubicBezTo>
                    <a:cubicBezTo>
                      <a:pt x="7365" y="7841"/>
                      <a:pt x="8891" y="10098"/>
                      <a:pt x="10775" y="10098"/>
                    </a:cubicBezTo>
                    <a:cubicBezTo>
                      <a:pt x="12659" y="10098"/>
                      <a:pt x="14185" y="7841"/>
                      <a:pt x="14185" y="5054"/>
                    </a:cubicBezTo>
                    <a:cubicBezTo>
                      <a:pt x="14185" y="2267"/>
                      <a:pt x="12659" y="0"/>
                      <a:pt x="10775" y="0"/>
                    </a:cubicBezTo>
                    <a:close/>
                    <a:moveTo>
                      <a:pt x="10775" y="920"/>
                    </a:moveTo>
                    <a:cubicBezTo>
                      <a:pt x="12316" y="920"/>
                      <a:pt x="13569" y="2774"/>
                      <a:pt x="13569" y="5054"/>
                    </a:cubicBezTo>
                    <a:cubicBezTo>
                      <a:pt x="13569" y="7334"/>
                      <a:pt x="12316" y="9179"/>
                      <a:pt x="10775" y="9179"/>
                    </a:cubicBezTo>
                    <a:cubicBezTo>
                      <a:pt x="9233" y="9179"/>
                      <a:pt x="7987" y="7334"/>
                      <a:pt x="7987" y="5054"/>
                    </a:cubicBezTo>
                    <a:cubicBezTo>
                      <a:pt x="7987" y="2774"/>
                      <a:pt x="9233" y="920"/>
                      <a:pt x="10775" y="920"/>
                    </a:cubicBezTo>
                    <a:close/>
                    <a:moveTo>
                      <a:pt x="4083" y="3907"/>
                    </a:moveTo>
                    <a:cubicBezTo>
                      <a:pt x="2817" y="3905"/>
                      <a:pt x="1790" y="5418"/>
                      <a:pt x="1789" y="7292"/>
                    </a:cubicBezTo>
                    <a:cubicBezTo>
                      <a:pt x="1788" y="9165"/>
                      <a:pt x="2810" y="10685"/>
                      <a:pt x="4077" y="10686"/>
                    </a:cubicBezTo>
                    <a:cubicBezTo>
                      <a:pt x="5344" y="10687"/>
                      <a:pt x="6371" y="9175"/>
                      <a:pt x="6372" y="7301"/>
                    </a:cubicBezTo>
                    <a:cubicBezTo>
                      <a:pt x="6372" y="7300"/>
                      <a:pt x="6372" y="7293"/>
                      <a:pt x="6372" y="7292"/>
                    </a:cubicBezTo>
                    <a:cubicBezTo>
                      <a:pt x="6370" y="5420"/>
                      <a:pt x="5348" y="3909"/>
                      <a:pt x="4083" y="3907"/>
                    </a:cubicBezTo>
                    <a:close/>
                    <a:moveTo>
                      <a:pt x="17479" y="3907"/>
                    </a:moveTo>
                    <a:cubicBezTo>
                      <a:pt x="16212" y="3907"/>
                      <a:pt x="15184" y="5418"/>
                      <a:pt x="15184" y="7292"/>
                    </a:cubicBezTo>
                    <a:cubicBezTo>
                      <a:pt x="15184" y="9165"/>
                      <a:pt x="16212" y="10686"/>
                      <a:pt x="17479" y="10686"/>
                    </a:cubicBezTo>
                    <a:cubicBezTo>
                      <a:pt x="18746" y="10686"/>
                      <a:pt x="19774" y="9165"/>
                      <a:pt x="19774" y="7292"/>
                    </a:cubicBezTo>
                    <a:cubicBezTo>
                      <a:pt x="19772" y="5417"/>
                      <a:pt x="18745" y="3908"/>
                      <a:pt x="17479" y="3907"/>
                    </a:cubicBezTo>
                    <a:close/>
                    <a:moveTo>
                      <a:pt x="4077" y="4817"/>
                    </a:moveTo>
                    <a:cubicBezTo>
                      <a:pt x="5001" y="4816"/>
                      <a:pt x="5749" y="5925"/>
                      <a:pt x="5750" y="7292"/>
                    </a:cubicBezTo>
                    <a:cubicBezTo>
                      <a:pt x="5749" y="8659"/>
                      <a:pt x="5006" y="9764"/>
                      <a:pt x="4083" y="9766"/>
                    </a:cubicBezTo>
                    <a:cubicBezTo>
                      <a:pt x="3159" y="9768"/>
                      <a:pt x="2405" y="8659"/>
                      <a:pt x="2404" y="7292"/>
                    </a:cubicBezTo>
                    <a:cubicBezTo>
                      <a:pt x="2403" y="5925"/>
                      <a:pt x="3153" y="4818"/>
                      <a:pt x="4077" y="4817"/>
                    </a:cubicBezTo>
                    <a:close/>
                    <a:moveTo>
                      <a:pt x="17479" y="4817"/>
                    </a:moveTo>
                    <a:cubicBezTo>
                      <a:pt x="18403" y="4817"/>
                      <a:pt x="19152" y="5925"/>
                      <a:pt x="19152" y="7292"/>
                    </a:cubicBezTo>
                    <a:cubicBezTo>
                      <a:pt x="19151" y="8658"/>
                      <a:pt x="18403" y="9765"/>
                      <a:pt x="17479" y="9766"/>
                    </a:cubicBezTo>
                    <a:cubicBezTo>
                      <a:pt x="16555" y="9766"/>
                      <a:pt x="15806" y="8659"/>
                      <a:pt x="15806" y="7292"/>
                    </a:cubicBezTo>
                    <a:cubicBezTo>
                      <a:pt x="15806" y="5925"/>
                      <a:pt x="16555" y="4817"/>
                      <a:pt x="17479" y="4817"/>
                    </a:cubicBezTo>
                    <a:close/>
                    <a:moveTo>
                      <a:pt x="10775" y="11246"/>
                    </a:moveTo>
                    <a:cubicBezTo>
                      <a:pt x="9400" y="11246"/>
                      <a:pt x="8026" y="11950"/>
                      <a:pt x="6916" y="13360"/>
                    </a:cubicBezTo>
                    <a:cubicBezTo>
                      <a:pt x="6174" y="12202"/>
                      <a:pt x="5143" y="11536"/>
                      <a:pt x="4064" y="11521"/>
                    </a:cubicBezTo>
                    <a:cubicBezTo>
                      <a:pt x="2059" y="11521"/>
                      <a:pt x="280" y="13959"/>
                      <a:pt x="7" y="17068"/>
                    </a:cubicBezTo>
                    <a:cubicBezTo>
                      <a:pt x="-22" y="17394"/>
                      <a:pt x="47" y="17720"/>
                      <a:pt x="193" y="17968"/>
                    </a:cubicBezTo>
                    <a:cubicBezTo>
                      <a:pt x="336" y="18207"/>
                      <a:pt x="541" y="18346"/>
                      <a:pt x="757" y="18348"/>
                    </a:cubicBezTo>
                    <a:lnTo>
                      <a:pt x="4692" y="18348"/>
                    </a:lnTo>
                    <a:cubicBezTo>
                      <a:pt x="4593" y="18844"/>
                      <a:pt x="4519" y="19352"/>
                      <a:pt x="4474" y="19865"/>
                    </a:cubicBezTo>
                    <a:cubicBezTo>
                      <a:pt x="4435" y="20307"/>
                      <a:pt x="4527" y="20751"/>
                      <a:pt x="4724" y="21088"/>
                    </a:cubicBezTo>
                    <a:cubicBezTo>
                      <a:pt x="4917" y="21413"/>
                      <a:pt x="5195" y="21600"/>
                      <a:pt x="5487" y="21600"/>
                    </a:cubicBezTo>
                    <a:lnTo>
                      <a:pt x="16063" y="21600"/>
                    </a:lnTo>
                    <a:cubicBezTo>
                      <a:pt x="16355" y="21600"/>
                      <a:pt x="16633" y="21413"/>
                      <a:pt x="16825" y="21088"/>
                    </a:cubicBezTo>
                    <a:cubicBezTo>
                      <a:pt x="17023" y="20751"/>
                      <a:pt x="17114" y="20307"/>
                      <a:pt x="17075" y="19865"/>
                    </a:cubicBezTo>
                    <a:cubicBezTo>
                      <a:pt x="17030" y="19352"/>
                      <a:pt x="16957" y="18844"/>
                      <a:pt x="16857" y="18348"/>
                    </a:cubicBezTo>
                    <a:lnTo>
                      <a:pt x="20799" y="18348"/>
                    </a:lnTo>
                    <a:cubicBezTo>
                      <a:pt x="21015" y="18346"/>
                      <a:pt x="21220" y="18208"/>
                      <a:pt x="21363" y="17968"/>
                    </a:cubicBezTo>
                    <a:cubicBezTo>
                      <a:pt x="21509" y="17720"/>
                      <a:pt x="21578" y="17394"/>
                      <a:pt x="21549" y="17068"/>
                    </a:cubicBezTo>
                    <a:cubicBezTo>
                      <a:pt x="21276" y="13959"/>
                      <a:pt x="19490" y="11521"/>
                      <a:pt x="17485" y="11521"/>
                    </a:cubicBezTo>
                    <a:cubicBezTo>
                      <a:pt x="16407" y="11536"/>
                      <a:pt x="15376" y="12202"/>
                      <a:pt x="14633" y="13360"/>
                    </a:cubicBezTo>
                    <a:cubicBezTo>
                      <a:pt x="13523" y="11950"/>
                      <a:pt x="12149" y="11246"/>
                      <a:pt x="10775" y="11246"/>
                    </a:cubicBezTo>
                    <a:close/>
                    <a:moveTo>
                      <a:pt x="10775" y="12165"/>
                    </a:moveTo>
                    <a:cubicBezTo>
                      <a:pt x="13578" y="12165"/>
                      <a:pt x="16075" y="15602"/>
                      <a:pt x="16460" y="19979"/>
                    </a:cubicBezTo>
                    <a:cubicBezTo>
                      <a:pt x="16475" y="20160"/>
                      <a:pt x="16439" y="20343"/>
                      <a:pt x="16357" y="20481"/>
                    </a:cubicBezTo>
                    <a:cubicBezTo>
                      <a:pt x="16283" y="20608"/>
                      <a:pt x="16176" y="20690"/>
                      <a:pt x="16063" y="20690"/>
                    </a:cubicBezTo>
                    <a:lnTo>
                      <a:pt x="5487" y="20690"/>
                    </a:lnTo>
                    <a:cubicBezTo>
                      <a:pt x="5373" y="20690"/>
                      <a:pt x="5267" y="20608"/>
                      <a:pt x="5192" y="20481"/>
                    </a:cubicBezTo>
                    <a:cubicBezTo>
                      <a:pt x="5111" y="20343"/>
                      <a:pt x="5074" y="20160"/>
                      <a:pt x="5090" y="19979"/>
                    </a:cubicBezTo>
                    <a:cubicBezTo>
                      <a:pt x="5474" y="15595"/>
                      <a:pt x="7971" y="12165"/>
                      <a:pt x="10775" y="12165"/>
                    </a:cubicBezTo>
                    <a:close/>
                    <a:moveTo>
                      <a:pt x="4064" y="12440"/>
                    </a:moveTo>
                    <a:cubicBezTo>
                      <a:pt x="4968" y="12456"/>
                      <a:pt x="5831" y="13009"/>
                      <a:pt x="6455" y="13976"/>
                    </a:cubicBezTo>
                    <a:cubicBezTo>
                      <a:pt x="5784" y="14959"/>
                      <a:pt x="5255" y="16131"/>
                      <a:pt x="4904" y="17428"/>
                    </a:cubicBezTo>
                    <a:cubicBezTo>
                      <a:pt x="4904" y="17428"/>
                      <a:pt x="757" y="17428"/>
                      <a:pt x="757" y="17428"/>
                    </a:cubicBezTo>
                    <a:cubicBezTo>
                      <a:pt x="719" y="17428"/>
                      <a:pt x="678" y="17405"/>
                      <a:pt x="654" y="17362"/>
                    </a:cubicBezTo>
                    <a:cubicBezTo>
                      <a:pt x="625" y="17314"/>
                      <a:pt x="616" y="17255"/>
                      <a:pt x="622" y="17191"/>
                    </a:cubicBezTo>
                    <a:cubicBezTo>
                      <a:pt x="855" y="14528"/>
                      <a:pt x="2365" y="12440"/>
                      <a:pt x="4064" y="12440"/>
                    </a:cubicBezTo>
                    <a:close/>
                    <a:moveTo>
                      <a:pt x="17485" y="12440"/>
                    </a:moveTo>
                    <a:cubicBezTo>
                      <a:pt x="19191" y="12440"/>
                      <a:pt x="20695" y="14518"/>
                      <a:pt x="20927" y="17181"/>
                    </a:cubicBezTo>
                    <a:cubicBezTo>
                      <a:pt x="20935" y="17244"/>
                      <a:pt x="20923" y="17313"/>
                      <a:pt x="20895" y="17362"/>
                    </a:cubicBezTo>
                    <a:cubicBezTo>
                      <a:pt x="20871" y="17405"/>
                      <a:pt x="20837" y="17428"/>
                      <a:pt x="20799" y="17428"/>
                    </a:cubicBezTo>
                    <a:lnTo>
                      <a:pt x="16646" y="17428"/>
                    </a:lnTo>
                    <a:cubicBezTo>
                      <a:pt x="16294" y="16131"/>
                      <a:pt x="15766" y="14959"/>
                      <a:pt x="15095" y="13976"/>
                    </a:cubicBezTo>
                    <a:cubicBezTo>
                      <a:pt x="15718" y="13009"/>
                      <a:pt x="16582" y="12456"/>
                      <a:pt x="17485" y="12440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solidFill>
                  <a:schemeClr val="bg1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100"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11627"/>
                  </a:solidFill>
                  <a:effectLst/>
                  <a:uLnTx/>
                  <a:uFillTx/>
                  <a:latin typeface="Poppins" pitchFamily="2" charset="77"/>
                  <a:ea typeface="+mn-ea"/>
                  <a:cs typeface="Poppins" pitchFamily="2" charset="77"/>
                </a:endParaRPr>
              </a:p>
            </p:txBody>
          </p: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36EB5D9D-5DF4-36C5-618F-411123FE9846}"/>
                  </a:ext>
                </a:extLst>
              </p:cNvPr>
              <p:cNvSpPr/>
              <p:nvPr/>
            </p:nvSpPr>
            <p:spPr>
              <a:xfrm>
                <a:off x="10010932" y="985824"/>
                <a:ext cx="719047" cy="719047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39" name="Google Shape;1124;p39">
                <a:extLst>
                  <a:ext uri="{FF2B5EF4-FFF2-40B4-BE49-F238E27FC236}">
                    <a16:creationId xmlns:a16="http://schemas.microsoft.com/office/drawing/2014/main" id="{18D728D0-8914-4608-F2FC-2AF53C6BBDC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156603" y="1105849"/>
                <a:ext cx="425735" cy="4789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35" h="21600" extrusionOk="0">
                    <a:moveTo>
                      <a:pt x="10517" y="0"/>
                    </a:moveTo>
                    <a:cubicBezTo>
                      <a:pt x="9403" y="6"/>
                      <a:pt x="8505" y="835"/>
                      <a:pt x="8508" y="1851"/>
                    </a:cubicBezTo>
                    <a:cubicBezTo>
                      <a:pt x="8512" y="2757"/>
                      <a:pt x="9235" y="3523"/>
                      <a:pt x="10215" y="3661"/>
                    </a:cubicBezTo>
                    <a:cubicBezTo>
                      <a:pt x="10215" y="3661"/>
                      <a:pt x="10195" y="3661"/>
                      <a:pt x="10195" y="3661"/>
                    </a:cubicBezTo>
                    <a:lnTo>
                      <a:pt x="10195" y="4122"/>
                    </a:lnTo>
                    <a:cubicBezTo>
                      <a:pt x="10195" y="4282"/>
                      <a:pt x="10342" y="4410"/>
                      <a:pt x="10517" y="4410"/>
                    </a:cubicBezTo>
                    <a:cubicBezTo>
                      <a:pt x="10692" y="4410"/>
                      <a:pt x="10832" y="4282"/>
                      <a:pt x="10832" y="4122"/>
                    </a:cubicBezTo>
                    <a:lnTo>
                      <a:pt x="10832" y="3661"/>
                    </a:lnTo>
                    <a:cubicBezTo>
                      <a:pt x="11932" y="3500"/>
                      <a:pt x="12683" y="2556"/>
                      <a:pt x="12506" y="1552"/>
                    </a:cubicBezTo>
                    <a:cubicBezTo>
                      <a:pt x="12350" y="660"/>
                      <a:pt x="11507" y="1"/>
                      <a:pt x="10517" y="0"/>
                    </a:cubicBezTo>
                    <a:close/>
                    <a:moveTo>
                      <a:pt x="10510" y="581"/>
                    </a:moveTo>
                    <a:cubicBezTo>
                      <a:pt x="11274" y="582"/>
                      <a:pt x="11890" y="1148"/>
                      <a:pt x="11889" y="1845"/>
                    </a:cubicBezTo>
                    <a:cubicBezTo>
                      <a:pt x="11888" y="2541"/>
                      <a:pt x="11273" y="3109"/>
                      <a:pt x="10510" y="3110"/>
                    </a:cubicBezTo>
                    <a:cubicBezTo>
                      <a:pt x="9746" y="3109"/>
                      <a:pt x="9124" y="2543"/>
                      <a:pt x="9125" y="1845"/>
                    </a:cubicBezTo>
                    <a:cubicBezTo>
                      <a:pt x="9126" y="1150"/>
                      <a:pt x="9748" y="582"/>
                      <a:pt x="10510" y="581"/>
                    </a:cubicBezTo>
                    <a:close/>
                    <a:moveTo>
                      <a:pt x="2028" y="4482"/>
                    </a:moveTo>
                    <a:cubicBezTo>
                      <a:pt x="1321" y="4478"/>
                      <a:pt x="641" y="4818"/>
                      <a:pt x="269" y="5404"/>
                    </a:cubicBezTo>
                    <a:cubicBezTo>
                      <a:pt x="-283" y="6288"/>
                      <a:pt x="51" y="7415"/>
                      <a:pt x="1017" y="7921"/>
                    </a:cubicBezTo>
                    <a:cubicBezTo>
                      <a:pt x="1878" y="8371"/>
                      <a:pt x="2969" y="8177"/>
                      <a:pt x="3591" y="7472"/>
                    </a:cubicBezTo>
                    <a:cubicBezTo>
                      <a:pt x="3591" y="7472"/>
                      <a:pt x="3584" y="7484"/>
                      <a:pt x="3584" y="7484"/>
                    </a:cubicBezTo>
                    <a:lnTo>
                      <a:pt x="4017" y="7717"/>
                    </a:lnTo>
                    <a:cubicBezTo>
                      <a:pt x="4169" y="7797"/>
                      <a:pt x="4363" y="7748"/>
                      <a:pt x="4451" y="7609"/>
                    </a:cubicBezTo>
                    <a:cubicBezTo>
                      <a:pt x="4538" y="7471"/>
                      <a:pt x="4491" y="7294"/>
                      <a:pt x="4339" y="7214"/>
                    </a:cubicBezTo>
                    <a:lnTo>
                      <a:pt x="3899" y="6980"/>
                    </a:lnTo>
                    <a:cubicBezTo>
                      <a:pt x="4297" y="6030"/>
                      <a:pt x="3778" y="4970"/>
                      <a:pt x="2737" y="4608"/>
                    </a:cubicBezTo>
                    <a:cubicBezTo>
                      <a:pt x="2506" y="4527"/>
                      <a:pt x="2264" y="4483"/>
                      <a:pt x="2028" y="4482"/>
                    </a:cubicBezTo>
                    <a:close/>
                    <a:moveTo>
                      <a:pt x="18763" y="4500"/>
                    </a:moveTo>
                    <a:cubicBezTo>
                      <a:pt x="18503" y="4530"/>
                      <a:pt x="18249" y="4606"/>
                      <a:pt x="18008" y="4733"/>
                    </a:cubicBezTo>
                    <a:cubicBezTo>
                      <a:pt x="17151" y="5189"/>
                      <a:pt x="16782" y="6148"/>
                      <a:pt x="17141" y="6992"/>
                    </a:cubicBezTo>
                    <a:cubicBezTo>
                      <a:pt x="17141" y="6992"/>
                      <a:pt x="17135" y="6980"/>
                      <a:pt x="17135" y="6980"/>
                    </a:cubicBezTo>
                    <a:lnTo>
                      <a:pt x="16695" y="7208"/>
                    </a:lnTo>
                    <a:cubicBezTo>
                      <a:pt x="16543" y="7288"/>
                      <a:pt x="16496" y="7465"/>
                      <a:pt x="16583" y="7603"/>
                    </a:cubicBezTo>
                    <a:cubicBezTo>
                      <a:pt x="16671" y="7742"/>
                      <a:pt x="16865" y="7791"/>
                      <a:pt x="17017" y="7711"/>
                    </a:cubicBezTo>
                    <a:lnTo>
                      <a:pt x="17450" y="7478"/>
                    </a:lnTo>
                    <a:cubicBezTo>
                      <a:pt x="18152" y="8267"/>
                      <a:pt x="19428" y="8388"/>
                      <a:pt x="20293" y="7747"/>
                    </a:cubicBezTo>
                    <a:cubicBezTo>
                      <a:pt x="21061" y="7177"/>
                      <a:pt x="21260" y="6181"/>
                      <a:pt x="20765" y="5399"/>
                    </a:cubicBezTo>
                    <a:cubicBezTo>
                      <a:pt x="20343" y="4740"/>
                      <a:pt x="19543" y="4409"/>
                      <a:pt x="18763" y="4500"/>
                    </a:cubicBezTo>
                    <a:close/>
                    <a:moveTo>
                      <a:pt x="18842" y="5063"/>
                    </a:moveTo>
                    <a:cubicBezTo>
                      <a:pt x="19376" y="5003"/>
                      <a:pt x="19927" y="5234"/>
                      <a:pt x="20214" y="5686"/>
                    </a:cubicBezTo>
                    <a:cubicBezTo>
                      <a:pt x="20595" y="6290"/>
                      <a:pt x="20364" y="7058"/>
                      <a:pt x="19702" y="7406"/>
                    </a:cubicBezTo>
                    <a:cubicBezTo>
                      <a:pt x="19041" y="7753"/>
                      <a:pt x="18200" y="7547"/>
                      <a:pt x="17817" y="6944"/>
                    </a:cubicBezTo>
                    <a:cubicBezTo>
                      <a:pt x="17436" y="6340"/>
                      <a:pt x="17661" y="5573"/>
                      <a:pt x="18323" y="5225"/>
                    </a:cubicBezTo>
                    <a:cubicBezTo>
                      <a:pt x="18488" y="5138"/>
                      <a:pt x="18664" y="5083"/>
                      <a:pt x="18842" y="5063"/>
                    </a:cubicBezTo>
                    <a:close/>
                    <a:moveTo>
                      <a:pt x="2186" y="5081"/>
                    </a:moveTo>
                    <a:cubicBezTo>
                      <a:pt x="2364" y="5101"/>
                      <a:pt x="2539" y="5155"/>
                      <a:pt x="2704" y="5243"/>
                    </a:cubicBezTo>
                    <a:cubicBezTo>
                      <a:pt x="3364" y="5592"/>
                      <a:pt x="3590" y="6359"/>
                      <a:pt x="3210" y="6962"/>
                    </a:cubicBezTo>
                    <a:cubicBezTo>
                      <a:pt x="2827" y="7566"/>
                      <a:pt x="1980" y="7773"/>
                      <a:pt x="1319" y="7424"/>
                    </a:cubicBezTo>
                    <a:cubicBezTo>
                      <a:pt x="659" y="7075"/>
                      <a:pt x="433" y="6301"/>
                      <a:pt x="814" y="5698"/>
                    </a:cubicBezTo>
                    <a:cubicBezTo>
                      <a:pt x="1101" y="5246"/>
                      <a:pt x="1651" y="5020"/>
                      <a:pt x="2186" y="5081"/>
                    </a:cubicBezTo>
                    <a:close/>
                    <a:moveTo>
                      <a:pt x="10517" y="5081"/>
                    </a:moveTo>
                    <a:cubicBezTo>
                      <a:pt x="10342" y="5081"/>
                      <a:pt x="10202" y="5215"/>
                      <a:pt x="10202" y="5375"/>
                    </a:cubicBezTo>
                    <a:lnTo>
                      <a:pt x="10202" y="6417"/>
                    </a:lnTo>
                    <a:cubicBezTo>
                      <a:pt x="10202" y="6577"/>
                      <a:pt x="10342" y="6705"/>
                      <a:pt x="10517" y="6705"/>
                    </a:cubicBezTo>
                    <a:cubicBezTo>
                      <a:pt x="10692" y="6705"/>
                      <a:pt x="10839" y="6577"/>
                      <a:pt x="10839" y="6417"/>
                    </a:cubicBezTo>
                    <a:lnTo>
                      <a:pt x="10839" y="5375"/>
                    </a:lnTo>
                    <a:cubicBezTo>
                      <a:pt x="10839" y="5215"/>
                      <a:pt x="10692" y="5081"/>
                      <a:pt x="10517" y="5081"/>
                    </a:cubicBezTo>
                    <a:close/>
                    <a:moveTo>
                      <a:pt x="10530" y="7388"/>
                    </a:moveTo>
                    <a:cubicBezTo>
                      <a:pt x="10355" y="7388"/>
                      <a:pt x="10215" y="7515"/>
                      <a:pt x="10215" y="7675"/>
                    </a:cubicBezTo>
                    <a:lnTo>
                      <a:pt x="10215" y="8113"/>
                    </a:lnTo>
                    <a:lnTo>
                      <a:pt x="9322" y="8113"/>
                    </a:lnTo>
                    <a:cubicBezTo>
                      <a:pt x="8639" y="8113"/>
                      <a:pt x="8046" y="8470"/>
                      <a:pt x="7760" y="8994"/>
                    </a:cubicBezTo>
                    <a:lnTo>
                      <a:pt x="7399" y="8802"/>
                    </a:lnTo>
                    <a:cubicBezTo>
                      <a:pt x="7247" y="8721"/>
                      <a:pt x="7054" y="8772"/>
                      <a:pt x="6965" y="8910"/>
                    </a:cubicBezTo>
                    <a:cubicBezTo>
                      <a:pt x="6877" y="9048"/>
                      <a:pt x="6925" y="9224"/>
                      <a:pt x="7077" y="9305"/>
                    </a:cubicBezTo>
                    <a:lnTo>
                      <a:pt x="7576" y="9575"/>
                    </a:lnTo>
                    <a:cubicBezTo>
                      <a:pt x="7572" y="9618"/>
                      <a:pt x="7576" y="9662"/>
                      <a:pt x="7576" y="9707"/>
                    </a:cubicBezTo>
                    <a:lnTo>
                      <a:pt x="7576" y="11893"/>
                    </a:lnTo>
                    <a:cubicBezTo>
                      <a:pt x="7576" y="11938"/>
                      <a:pt x="7572" y="11982"/>
                      <a:pt x="7576" y="12025"/>
                    </a:cubicBezTo>
                    <a:lnTo>
                      <a:pt x="7077" y="12295"/>
                    </a:lnTo>
                    <a:cubicBezTo>
                      <a:pt x="6925" y="12376"/>
                      <a:pt x="6877" y="12552"/>
                      <a:pt x="6965" y="12690"/>
                    </a:cubicBezTo>
                    <a:cubicBezTo>
                      <a:pt x="7024" y="12783"/>
                      <a:pt x="7132" y="12834"/>
                      <a:pt x="7241" y="12834"/>
                    </a:cubicBezTo>
                    <a:cubicBezTo>
                      <a:pt x="7295" y="12834"/>
                      <a:pt x="7348" y="12819"/>
                      <a:pt x="7399" y="12792"/>
                    </a:cubicBezTo>
                    <a:lnTo>
                      <a:pt x="7760" y="12606"/>
                    </a:lnTo>
                    <a:cubicBezTo>
                      <a:pt x="8046" y="13130"/>
                      <a:pt x="8639" y="13487"/>
                      <a:pt x="9322" y="13487"/>
                    </a:cubicBezTo>
                    <a:lnTo>
                      <a:pt x="10215" y="13487"/>
                    </a:lnTo>
                    <a:lnTo>
                      <a:pt x="10215" y="13925"/>
                    </a:lnTo>
                    <a:cubicBezTo>
                      <a:pt x="10215" y="14085"/>
                      <a:pt x="10355" y="14212"/>
                      <a:pt x="10530" y="14212"/>
                    </a:cubicBezTo>
                    <a:cubicBezTo>
                      <a:pt x="10705" y="14212"/>
                      <a:pt x="10845" y="14085"/>
                      <a:pt x="10845" y="13925"/>
                    </a:cubicBezTo>
                    <a:lnTo>
                      <a:pt x="10845" y="13487"/>
                    </a:lnTo>
                    <a:lnTo>
                      <a:pt x="11718" y="13487"/>
                    </a:lnTo>
                    <a:cubicBezTo>
                      <a:pt x="12402" y="13487"/>
                      <a:pt x="12995" y="13130"/>
                      <a:pt x="13281" y="12606"/>
                    </a:cubicBezTo>
                    <a:lnTo>
                      <a:pt x="13635" y="12792"/>
                    </a:lnTo>
                    <a:cubicBezTo>
                      <a:pt x="13686" y="12819"/>
                      <a:pt x="13745" y="12834"/>
                      <a:pt x="13800" y="12834"/>
                    </a:cubicBezTo>
                    <a:cubicBezTo>
                      <a:pt x="13909" y="12834"/>
                      <a:pt x="14016" y="12783"/>
                      <a:pt x="14075" y="12690"/>
                    </a:cubicBezTo>
                    <a:cubicBezTo>
                      <a:pt x="14164" y="12552"/>
                      <a:pt x="14115" y="12376"/>
                      <a:pt x="13964" y="12295"/>
                    </a:cubicBezTo>
                    <a:lnTo>
                      <a:pt x="13458" y="12025"/>
                    </a:lnTo>
                    <a:cubicBezTo>
                      <a:pt x="13462" y="11982"/>
                      <a:pt x="13465" y="11938"/>
                      <a:pt x="13465" y="11893"/>
                    </a:cubicBezTo>
                    <a:lnTo>
                      <a:pt x="13465" y="9707"/>
                    </a:lnTo>
                    <a:cubicBezTo>
                      <a:pt x="13465" y="9662"/>
                      <a:pt x="13462" y="9618"/>
                      <a:pt x="13458" y="9575"/>
                    </a:cubicBezTo>
                    <a:lnTo>
                      <a:pt x="13964" y="9305"/>
                    </a:lnTo>
                    <a:cubicBezTo>
                      <a:pt x="14115" y="9224"/>
                      <a:pt x="14164" y="9048"/>
                      <a:pt x="14075" y="8910"/>
                    </a:cubicBezTo>
                    <a:cubicBezTo>
                      <a:pt x="13987" y="8772"/>
                      <a:pt x="13787" y="8721"/>
                      <a:pt x="13635" y="8802"/>
                    </a:cubicBezTo>
                    <a:lnTo>
                      <a:pt x="13281" y="8994"/>
                    </a:lnTo>
                    <a:cubicBezTo>
                      <a:pt x="12995" y="8470"/>
                      <a:pt x="12402" y="8113"/>
                      <a:pt x="11718" y="8113"/>
                    </a:cubicBezTo>
                    <a:lnTo>
                      <a:pt x="10845" y="8113"/>
                    </a:lnTo>
                    <a:lnTo>
                      <a:pt x="10845" y="7675"/>
                    </a:lnTo>
                    <a:cubicBezTo>
                      <a:pt x="10845" y="7515"/>
                      <a:pt x="10705" y="7388"/>
                      <a:pt x="10530" y="7388"/>
                    </a:cubicBezTo>
                    <a:close/>
                    <a:moveTo>
                      <a:pt x="5160" y="7687"/>
                    </a:moveTo>
                    <a:cubicBezTo>
                      <a:pt x="5081" y="7706"/>
                      <a:pt x="5007" y="7756"/>
                      <a:pt x="4963" y="7825"/>
                    </a:cubicBezTo>
                    <a:cubicBezTo>
                      <a:pt x="4874" y="7963"/>
                      <a:pt x="4923" y="8145"/>
                      <a:pt x="5074" y="8227"/>
                    </a:cubicBezTo>
                    <a:lnTo>
                      <a:pt x="6059" y="8754"/>
                    </a:lnTo>
                    <a:cubicBezTo>
                      <a:pt x="6210" y="8835"/>
                      <a:pt x="6410" y="8790"/>
                      <a:pt x="6499" y="8652"/>
                    </a:cubicBezTo>
                    <a:cubicBezTo>
                      <a:pt x="6588" y="8514"/>
                      <a:pt x="6532" y="8332"/>
                      <a:pt x="6381" y="8251"/>
                    </a:cubicBezTo>
                    <a:lnTo>
                      <a:pt x="5396" y="7723"/>
                    </a:lnTo>
                    <a:cubicBezTo>
                      <a:pt x="5321" y="7683"/>
                      <a:pt x="5238" y="7669"/>
                      <a:pt x="5160" y="7687"/>
                    </a:cubicBezTo>
                    <a:close/>
                    <a:moveTo>
                      <a:pt x="15881" y="7687"/>
                    </a:moveTo>
                    <a:cubicBezTo>
                      <a:pt x="15802" y="7669"/>
                      <a:pt x="15720" y="7683"/>
                      <a:pt x="15644" y="7723"/>
                    </a:cubicBezTo>
                    <a:lnTo>
                      <a:pt x="14653" y="8251"/>
                    </a:lnTo>
                    <a:cubicBezTo>
                      <a:pt x="14502" y="8332"/>
                      <a:pt x="14453" y="8514"/>
                      <a:pt x="14541" y="8652"/>
                    </a:cubicBezTo>
                    <a:cubicBezTo>
                      <a:pt x="14630" y="8790"/>
                      <a:pt x="14824" y="8835"/>
                      <a:pt x="14975" y="8754"/>
                    </a:cubicBezTo>
                    <a:lnTo>
                      <a:pt x="15966" y="8227"/>
                    </a:lnTo>
                    <a:cubicBezTo>
                      <a:pt x="16117" y="8145"/>
                      <a:pt x="16160" y="7963"/>
                      <a:pt x="16071" y="7825"/>
                    </a:cubicBezTo>
                    <a:cubicBezTo>
                      <a:pt x="16027" y="7756"/>
                      <a:pt x="15959" y="7706"/>
                      <a:pt x="15881" y="7687"/>
                    </a:cubicBezTo>
                    <a:close/>
                    <a:moveTo>
                      <a:pt x="9322" y="8688"/>
                    </a:moveTo>
                    <a:lnTo>
                      <a:pt x="11718" y="8688"/>
                    </a:lnTo>
                    <a:cubicBezTo>
                      <a:pt x="12331" y="8688"/>
                      <a:pt x="12828" y="9147"/>
                      <a:pt x="12828" y="9707"/>
                    </a:cubicBezTo>
                    <a:lnTo>
                      <a:pt x="12828" y="11893"/>
                    </a:lnTo>
                    <a:cubicBezTo>
                      <a:pt x="12828" y="12452"/>
                      <a:pt x="12331" y="12906"/>
                      <a:pt x="11718" y="12906"/>
                    </a:cubicBezTo>
                    <a:lnTo>
                      <a:pt x="9322" y="12906"/>
                    </a:lnTo>
                    <a:cubicBezTo>
                      <a:pt x="8710" y="12906"/>
                      <a:pt x="8206" y="12452"/>
                      <a:pt x="8206" y="11893"/>
                    </a:cubicBezTo>
                    <a:lnTo>
                      <a:pt x="8206" y="9707"/>
                    </a:lnTo>
                    <a:cubicBezTo>
                      <a:pt x="8206" y="9147"/>
                      <a:pt x="8710" y="8688"/>
                      <a:pt x="9322" y="8688"/>
                    </a:cubicBezTo>
                    <a:close/>
                    <a:moveTo>
                      <a:pt x="6302" y="12816"/>
                    </a:moveTo>
                    <a:cubicBezTo>
                      <a:pt x="6224" y="12798"/>
                      <a:pt x="6135" y="12806"/>
                      <a:pt x="6059" y="12846"/>
                    </a:cubicBezTo>
                    <a:lnTo>
                      <a:pt x="5074" y="13373"/>
                    </a:lnTo>
                    <a:cubicBezTo>
                      <a:pt x="4923" y="13455"/>
                      <a:pt x="4874" y="13637"/>
                      <a:pt x="4963" y="13775"/>
                    </a:cubicBezTo>
                    <a:cubicBezTo>
                      <a:pt x="5052" y="13913"/>
                      <a:pt x="5245" y="13958"/>
                      <a:pt x="5396" y="13877"/>
                    </a:cubicBezTo>
                    <a:lnTo>
                      <a:pt x="6381" y="13349"/>
                    </a:lnTo>
                    <a:cubicBezTo>
                      <a:pt x="6532" y="13268"/>
                      <a:pt x="6588" y="13086"/>
                      <a:pt x="6499" y="12948"/>
                    </a:cubicBezTo>
                    <a:cubicBezTo>
                      <a:pt x="6455" y="12879"/>
                      <a:pt x="6381" y="12835"/>
                      <a:pt x="6302" y="12816"/>
                    </a:cubicBezTo>
                    <a:close/>
                    <a:moveTo>
                      <a:pt x="14732" y="12816"/>
                    </a:moveTo>
                    <a:cubicBezTo>
                      <a:pt x="14653" y="12835"/>
                      <a:pt x="14586" y="12879"/>
                      <a:pt x="14541" y="12948"/>
                    </a:cubicBezTo>
                    <a:cubicBezTo>
                      <a:pt x="14452" y="13086"/>
                      <a:pt x="14502" y="13268"/>
                      <a:pt x="14653" y="13349"/>
                    </a:cubicBezTo>
                    <a:lnTo>
                      <a:pt x="15644" y="13877"/>
                    </a:lnTo>
                    <a:cubicBezTo>
                      <a:pt x="15795" y="13958"/>
                      <a:pt x="15982" y="13913"/>
                      <a:pt x="16071" y="13775"/>
                    </a:cubicBezTo>
                    <a:cubicBezTo>
                      <a:pt x="16160" y="13637"/>
                      <a:pt x="16117" y="13455"/>
                      <a:pt x="15966" y="13373"/>
                    </a:cubicBezTo>
                    <a:lnTo>
                      <a:pt x="14975" y="12846"/>
                    </a:lnTo>
                    <a:cubicBezTo>
                      <a:pt x="14899" y="12806"/>
                      <a:pt x="14810" y="12798"/>
                      <a:pt x="14732" y="12816"/>
                    </a:cubicBezTo>
                    <a:close/>
                    <a:moveTo>
                      <a:pt x="2225" y="13451"/>
                    </a:moveTo>
                    <a:cubicBezTo>
                      <a:pt x="1712" y="13403"/>
                      <a:pt x="1180" y="13538"/>
                      <a:pt x="748" y="13859"/>
                    </a:cubicBezTo>
                    <a:cubicBezTo>
                      <a:pt x="-20" y="14429"/>
                      <a:pt x="-226" y="15419"/>
                      <a:pt x="269" y="16201"/>
                    </a:cubicBezTo>
                    <a:cubicBezTo>
                      <a:pt x="831" y="17079"/>
                      <a:pt x="2069" y="17377"/>
                      <a:pt x="3033" y="16867"/>
                    </a:cubicBezTo>
                    <a:cubicBezTo>
                      <a:pt x="3890" y="16411"/>
                      <a:pt x="4258" y="15458"/>
                      <a:pt x="3899" y="14614"/>
                    </a:cubicBezTo>
                    <a:cubicBezTo>
                      <a:pt x="3899" y="14614"/>
                      <a:pt x="3906" y="14626"/>
                      <a:pt x="3906" y="14626"/>
                    </a:cubicBezTo>
                    <a:lnTo>
                      <a:pt x="4339" y="14398"/>
                    </a:lnTo>
                    <a:cubicBezTo>
                      <a:pt x="4491" y="14318"/>
                      <a:pt x="4545" y="14135"/>
                      <a:pt x="4457" y="13997"/>
                    </a:cubicBezTo>
                    <a:cubicBezTo>
                      <a:pt x="4370" y="13858"/>
                      <a:pt x="4176" y="13815"/>
                      <a:pt x="4024" y="13895"/>
                    </a:cubicBezTo>
                    <a:lnTo>
                      <a:pt x="3584" y="14122"/>
                    </a:lnTo>
                    <a:cubicBezTo>
                      <a:pt x="3233" y="13728"/>
                      <a:pt x="2739" y="13500"/>
                      <a:pt x="2225" y="13451"/>
                    </a:cubicBezTo>
                    <a:close/>
                    <a:moveTo>
                      <a:pt x="19341" y="13469"/>
                    </a:moveTo>
                    <a:cubicBezTo>
                      <a:pt x="18641" y="13366"/>
                      <a:pt x="17909" y="13599"/>
                      <a:pt x="17443" y="14128"/>
                    </a:cubicBezTo>
                    <a:cubicBezTo>
                      <a:pt x="17443" y="14128"/>
                      <a:pt x="17450" y="14116"/>
                      <a:pt x="17450" y="14116"/>
                    </a:cubicBezTo>
                    <a:lnTo>
                      <a:pt x="17017" y="13889"/>
                    </a:lnTo>
                    <a:cubicBezTo>
                      <a:pt x="16865" y="13809"/>
                      <a:pt x="16671" y="13858"/>
                      <a:pt x="16583" y="13997"/>
                    </a:cubicBezTo>
                    <a:cubicBezTo>
                      <a:pt x="16496" y="14135"/>
                      <a:pt x="16549" y="14312"/>
                      <a:pt x="16701" y="14392"/>
                    </a:cubicBezTo>
                    <a:lnTo>
                      <a:pt x="17135" y="14620"/>
                    </a:lnTo>
                    <a:cubicBezTo>
                      <a:pt x="16737" y="15570"/>
                      <a:pt x="17263" y="16636"/>
                      <a:pt x="18303" y="16998"/>
                    </a:cubicBezTo>
                    <a:cubicBezTo>
                      <a:pt x="19228" y="17321"/>
                      <a:pt x="20269" y="16984"/>
                      <a:pt x="20765" y="16201"/>
                    </a:cubicBezTo>
                    <a:cubicBezTo>
                      <a:pt x="21317" y="15318"/>
                      <a:pt x="20983" y="14191"/>
                      <a:pt x="20017" y="13685"/>
                    </a:cubicBezTo>
                    <a:cubicBezTo>
                      <a:pt x="19802" y="13573"/>
                      <a:pt x="19574" y="13504"/>
                      <a:pt x="19341" y="13469"/>
                    </a:cubicBezTo>
                    <a:close/>
                    <a:moveTo>
                      <a:pt x="19196" y="14021"/>
                    </a:moveTo>
                    <a:cubicBezTo>
                      <a:pt x="19374" y="14041"/>
                      <a:pt x="19550" y="14095"/>
                      <a:pt x="19715" y="14182"/>
                    </a:cubicBezTo>
                    <a:cubicBezTo>
                      <a:pt x="20375" y="14531"/>
                      <a:pt x="20601" y="15299"/>
                      <a:pt x="20220" y="15902"/>
                    </a:cubicBezTo>
                    <a:cubicBezTo>
                      <a:pt x="19837" y="16505"/>
                      <a:pt x="18991" y="16713"/>
                      <a:pt x="18330" y="16363"/>
                    </a:cubicBezTo>
                    <a:cubicBezTo>
                      <a:pt x="17670" y="16014"/>
                      <a:pt x="17444" y="15247"/>
                      <a:pt x="17824" y="14644"/>
                    </a:cubicBezTo>
                    <a:cubicBezTo>
                      <a:pt x="18111" y="14191"/>
                      <a:pt x="18661" y="13959"/>
                      <a:pt x="19196" y="14021"/>
                    </a:cubicBezTo>
                    <a:close/>
                    <a:moveTo>
                      <a:pt x="1858" y="14039"/>
                    </a:moveTo>
                    <a:cubicBezTo>
                      <a:pt x="2392" y="13978"/>
                      <a:pt x="2936" y="14204"/>
                      <a:pt x="3223" y="14656"/>
                    </a:cubicBezTo>
                    <a:cubicBezTo>
                      <a:pt x="3604" y="15260"/>
                      <a:pt x="3373" y="16033"/>
                      <a:pt x="2711" y="16381"/>
                    </a:cubicBezTo>
                    <a:cubicBezTo>
                      <a:pt x="2050" y="16728"/>
                      <a:pt x="1209" y="16522"/>
                      <a:pt x="827" y="15920"/>
                    </a:cubicBezTo>
                    <a:cubicBezTo>
                      <a:pt x="446" y="15316"/>
                      <a:pt x="670" y="14542"/>
                      <a:pt x="1332" y="14194"/>
                    </a:cubicBezTo>
                    <a:cubicBezTo>
                      <a:pt x="1498" y="14108"/>
                      <a:pt x="1680" y="14059"/>
                      <a:pt x="1858" y="14039"/>
                    </a:cubicBezTo>
                    <a:close/>
                    <a:moveTo>
                      <a:pt x="10517" y="14889"/>
                    </a:moveTo>
                    <a:cubicBezTo>
                      <a:pt x="10342" y="14889"/>
                      <a:pt x="10202" y="15017"/>
                      <a:pt x="10202" y="15177"/>
                    </a:cubicBezTo>
                    <a:lnTo>
                      <a:pt x="10202" y="16225"/>
                    </a:lnTo>
                    <a:cubicBezTo>
                      <a:pt x="10202" y="16385"/>
                      <a:pt x="10342" y="16513"/>
                      <a:pt x="10517" y="16513"/>
                    </a:cubicBezTo>
                    <a:cubicBezTo>
                      <a:pt x="10692" y="16513"/>
                      <a:pt x="10839" y="16385"/>
                      <a:pt x="10839" y="16225"/>
                    </a:cubicBezTo>
                    <a:lnTo>
                      <a:pt x="10839" y="15177"/>
                    </a:lnTo>
                    <a:cubicBezTo>
                      <a:pt x="10839" y="15017"/>
                      <a:pt x="10692" y="14889"/>
                      <a:pt x="10517" y="14889"/>
                    </a:cubicBezTo>
                    <a:close/>
                    <a:moveTo>
                      <a:pt x="10524" y="17190"/>
                    </a:moveTo>
                    <a:cubicBezTo>
                      <a:pt x="10348" y="17190"/>
                      <a:pt x="10202" y="17324"/>
                      <a:pt x="10202" y="17484"/>
                    </a:cubicBezTo>
                    <a:lnTo>
                      <a:pt x="10202" y="17945"/>
                    </a:lnTo>
                    <a:cubicBezTo>
                      <a:pt x="9102" y="18106"/>
                      <a:pt x="8358" y="19050"/>
                      <a:pt x="8534" y="20054"/>
                    </a:cubicBezTo>
                    <a:cubicBezTo>
                      <a:pt x="8691" y="20946"/>
                      <a:pt x="9533" y="21599"/>
                      <a:pt x="10524" y="21600"/>
                    </a:cubicBezTo>
                    <a:cubicBezTo>
                      <a:pt x="11638" y="21594"/>
                      <a:pt x="12535" y="20771"/>
                      <a:pt x="12533" y="19755"/>
                    </a:cubicBezTo>
                    <a:cubicBezTo>
                      <a:pt x="12529" y="18849"/>
                      <a:pt x="11806" y="18077"/>
                      <a:pt x="10826" y="17939"/>
                    </a:cubicBezTo>
                    <a:cubicBezTo>
                      <a:pt x="10826" y="17939"/>
                      <a:pt x="10839" y="17939"/>
                      <a:pt x="10839" y="17939"/>
                    </a:cubicBezTo>
                    <a:lnTo>
                      <a:pt x="10839" y="17484"/>
                    </a:lnTo>
                    <a:cubicBezTo>
                      <a:pt x="10839" y="17324"/>
                      <a:pt x="10699" y="17190"/>
                      <a:pt x="10524" y="17190"/>
                    </a:cubicBezTo>
                    <a:close/>
                    <a:moveTo>
                      <a:pt x="10530" y="18496"/>
                    </a:moveTo>
                    <a:cubicBezTo>
                      <a:pt x="11294" y="18497"/>
                      <a:pt x="11910" y="19063"/>
                      <a:pt x="11909" y="19761"/>
                    </a:cubicBezTo>
                    <a:cubicBezTo>
                      <a:pt x="11908" y="20456"/>
                      <a:pt x="11293" y="21024"/>
                      <a:pt x="10530" y="21025"/>
                    </a:cubicBezTo>
                    <a:cubicBezTo>
                      <a:pt x="9766" y="21024"/>
                      <a:pt x="9144" y="20458"/>
                      <a:pt x="9145" y="19761"/>
                    </a:cubicBezTo>
                    <a:cubicBezTo>
                      <a:pt x="9146" y="19065"/>
                      <a:pt x="9768" y="18497"/>
                      <a:pt x="10530" y="18496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FFFFFF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100"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11627"/>
                  </a:solidFill>
                  <a:effectLst/>
                  <a:uLnTx/>
                  <a:uFillTx/>
                  <a:latin typeface="Poppins" pitchFamily="2" charset="77"/>
                  <a:ea typeface="+mn-ea"/>
                  <a:cs typeface="Poppins" pitchFamily="2" charset="77"/>
                </a:endParaRPr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F7DD05F9-5111-47F7-BFD3-71B58D84FB84}"/>
                  </a:ext>
                </a:extLst>
              </p:cNvPr>
              <p:cNvSpPr/>
              <p:nvPr/>
            </p:nvSpPr>
            <p:spPr>
              <a:xfrm>
                <a:off x="5987644" y="5179342"/>
                <a:ext cx="719047" cy="719047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A2951D5B-41AB-74A6-DA7A-0DA29F0F4AB7}"/>
                  </a:ext>
                </a:extLst>
              </p:cNvPr>
              <p:cNvSpPr/>
              <p:nvPr/>
            </p:nvSpPr>
            <p:spPr>
              <a:xfrm>
                <a:off x="10067322" y="5111810"/>
                <a:ext cx="719047" cy="719047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42" name="Google Shape;1289;p42">
                <a:extLst>
                  <a:ext uri="{FF2B5EF4-FFF2-40B4-BE49-F238E27FC236}">
                    <a16:creationId xmlns:a16="http://schemas.microsoft.com/office/drawing/2014/main" id="{E808E6E3-CF68-BE3F-3306-502E86A421F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137428" y="5325129"/>
                <a:ext cx="395506" cy="3953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29" h="21561" extrusionOk="0">
                    <a:moveTo>
                      <a:pt x="2333" y="17662"/>
                    </a:moveTo>
                    <a:cubicBezTo>
                      <a:pt x="2051" y="17674"/>
                      <a:pt x="1776" y="17573"/>
                      <a:pt x="1568" y="17383"/>
                    </a:cubicBezTo>
                    <a:cubicBezTo>
                      <a:pt x="895" y="16708"/>
                      <a:pt x="698" y="15663"/>
                      <a:pt x="639" y="15099"/>
                    </a:cubicBezTo>
                    <a:cubicBezTo>
                      <a:pt x="631" y="15013"/>
                      <a:pt x="693" y="14937"/>
                      <a:pt x="778" y="14929"/>
                    </a:cubicBezTo>
                    <a:cubicBezTo>
                      <a:pt x="783" y="14928"/>
                      <a:pt x="789" y="14928"/>
                      <a:pt x="794" y="14928"/>
                    </a:cubicBezTo>
                    <a:lnTo>
                      <a:pt x="811" y="14928"/>
                    </a:lnTo>
                    <a:cubicBezTo>
                      <a:pt x="1367" y="14985"/>
                      <a:pt x="2393" y="15178"/>
                      <a:pt x="3066" y="15832"/>
                    </a:cubicBezTo>
                    <a:lnTo>
                      <a:pt x="3080" y="15849"/>
                    </a:lnTo>
                    <a:cubicBezTo>
                      <a:pt x="3397" y="16195"/>
                      <a:pt x="3456" y="16704"/>
                      <a:pt x="3227" y="17113"/>
                    </a:cubicBezTo>
                    <a:cubicBezTo>
                      <a:pt x="3017" y="16822"/>
                      <a:pt x="2768" y="16561"/>
                      <a:pt x="2488" y="16338"/>
                    </a:cubicBezTo>
                    <a:cubicBezTo>
                      <a:pt x="2356" y="16228"/>
                      <a:pt x="2161" y="16246"/>
                      <a:pt x="2051" y="16377"/>
                    </a:cubicBezTo>
                    <a:cubicBezTo>
                      <a:pt x="1942" y="16509"/>
                      <a:pt x="1960" y="16705"/>
                      <a:pt x="2091" y="16814"/>
                    </a:cubicBezTo>
                    <a:cubicBezTo>
                      <a:pt x="2101" y="16822"/>
                      <a:pt x="2111" y="16830"/>
                      <a:pt x="2122" y="16837"/>
                    </a:cubicBezTo>
                    <a:cubicBezTo>
                      <a:pt x="2370" y="17043"/>
                      <a:pt x="2590" y="17281"/>
                      <a:pt x="2775" y="17544"/>
                    </a:cubicBezTo>
                    <a:cubicBezTo>
                      <a:pt x="2638" y="17615"/>
                      <a:pt x="2487" y="17656"/>
                      <a:pt x="2333" y="17662"/>
                    </a:cubicBezTo>
                    <a:cubicBezTo>
                      <a:pt x="2333" y="17662"/>
                      <a:pt x="2333" y="17662"/>
                      <a:pt x="2333" y="17662"/>
                    </a:cubicBezTo>
                    <a:close/>
                    <a:moveTo>
                      <a:pt x="5294" y="15849"/>
                    </a:moveTo>
                    <a:lnTo>
                      <a:pt x="5308" y="15832"/>
                    </a:lnTo>
                    <a:cubicBezTo>
                      <a:pt x="5981" y="15178"/>
                      <a:pt x="7011" y="14985"/>
                      <a:pt x="7563" y="14928"/>
                    </a:cubicBezTo>
                    <a:cubicBezTo>
                      <a:pt x="7648" y="14919"/>
                      <a:pt x="7724" y="14981"/>
                      <a:pt x="7733" y="15066"/>
                    </a:cubicBezTo>
                    <a:cubicBezTo>
                      <a:pt x="7735" y="15077"/>
                      <a:pt x="7735" y="15088"/>
                      <a:pt x="7733" y="15099"/>
                    </a:cubicBezTo>
                    <a:cubicBezTo>
                      <a:pt x="7676" y="15663"/>
                      <a:pt x="7480" y="16708"/>
                      <a:pt x="6816" y="17375"/>
                    </a:cubicBezTo>
                    <a:cubicBezTo>
                      <a:pt x="6485" y="17683"/>
                      <a:pt x="5997" y="17751"/>
                      <a:pt x="5596" y="17544"/>
                    </a:cubicBezTo>
                    <a:cubicBezTo>
                      <a:pt x="5781" y="17279"/>
                      <a:pt x="6002" y="17042"/>
                      <a:pt x="6254" y="16839"/>
                    </a:cubicBezTo>
                    <a:cubicBezTo>
                      <a:pt x="6388" y="16733"/>
                      <a:pt x="6412" y="16538"/>
                      <a:pt x="6306" y="16403"/>
                    </a:cubicBezTo>
                    <a:cubicBezTo>
                      <a:pt x="6205" y="16274"/>
                      <a:pt x="6021" y="16246"/>
                      <a:pt x="5887" y="16339"/>
                    </a:cubicBezTo>
                    <a:cubicBezTo>
                      <a:pt x="5606" y="16563"/>
                      <a:pt x="5357" y="16824"/>
                      <a:pt x="5147" y="17115"/>
                    </a:cubicBezTo>
                    <a:cubicBezTo>
                      <a:pt x="4918" y="16705"/>
                      <a:pt x="4977" y="16195"/>
                      <a:pt x="5294" y="15849"/>
                    </a:cubicBezTo>
                    <a:cubicBezTo>
                      <a:pt x="5294" y="15849"/>
                      <a:pt x="5294" y="15849"/>
                      <a:pt x="5294" y="15849"/>
                    </a:cubicBezTo>
                    <a:close/>
                    <a:moveTo>
                      <a:pt x="8153" y="10232"/>
                    </a:moveTo>
                    <a:cubicBezTo>
                      <a:pt x="7480" y="9557"/>
                      <a:pt x="7283" y="8512"/>
                      <a:pt x="7224" y="7948"/>
                    </a:cubicBezTo>
                    <a:cubicBezTo>
                      <a:pt x="7216" y="7862"/>
                      <a:pt x="7278" y="7786"/>
                      <a:pt x="7363" y="7778"/>
                    </a:cubicBezTo>
                    <a:cubicBezTo>
                      <a:pt x="7368" y="7777"/>
                      <a:pt x="7374" y="7777"/>
                      <a:pt x="7379" y="7777"/>
                    </a:cubicBezTo>
                    <a:lnTo>
                      <a:pt x="7396" y="7777"/>
                    </a:lnTo>
                    <a:cubicBezTo>
                      <a:pt x="7952" y="7834"/>
                      <a:pt x="8978" y="8027"/>
                      <a:pt x="9651" y="8681"/>
                    </a:cubicBezTo>
                    <a:cubicBezTo>
                      <a:pt x="9656" y="8688"/>
                      <a:pt x="9661" y="8693"/>
                      <a:pt x="9667" y="8698"/>
                    </a:cubicBezTo>
                    <a:cubicBezTo>
                      <a:pt x="9982" y="9044"/>
                      <a:pt x="10041" y="9554"/>
                      <a:pt x="9812" y="9962"/>
                    </a:cubicBezTo>
                    <a:cubicBezTo>
                      <a:pt x="9602" y="9672"/>
                      <a:pt x="9354" y="9411"/>
                      <a:pt x="9074" y="9187"/>
                    </a:cubicBezTo>
                    <a:cubicBezTo>
                      <a:pt x="8936" y="9085"/>
                      <a:pt x="8742" y="9114"/>
                      <a:pt x="8641" y="9252"/>
                    </a:cubicBezTo>
                    <a:cubicBezTo>
                      <a:pt x="8539" y="9390"/>
                      <a:pt x="8568" y="9584"/>
                      <a:pt x="8706" y="9686"/>
                    </a:cubicBezTo>
                    <a:cubicBezTo>
                      <a:pt x="8957" y="9890"/>
                      <a:pt x="9179" y="10127"/>
                      <a:pt x="9365" y="10392"/>
                    </a:cubicBezTo>
                    <a:cubicBezTo>
                      <a:pt x="8967" y="10597"/>
                      <a:pt x="8484" y="10533"/>
                      <a:pt x="8153" y="10232"/>
                    </a:cubicBezTo>
                    <a:cubicBezTo>
                      <a:pt x="8153" y="10232"/>
                      <a:pt x="8153" y="10232"/>
                      <a:pt x="8153" y="10232"/>
                    </a:cubicBezTo>
                    <a:close/>
                    <a:moveTo>
                      <a:pt x="11879" y="8698"/>
                    </a:moveTo>
                    <a:lnTo>
                      <a:pt x="11893" y="8683"/>
                    </a:lnTo>
                    <a:cubicBezTo>
                      <a:pt x="12566" y="8027"/>
                      <a:pt x="13595" y="7834"/>
                      <a:pt x="14148" y="7777"/>
                    </a:cubicBezTo>
                    <a:cubicBezTo>
                      <a:pt x="14233" y="7768"/>
                      <a:pt x="14309" y="7830"/>
                      <a:pt x="14318" y="7915"/>
                    </a:cubicBezTo>
                    <a:cubicBezTo>
                      <a:pt x="14319" y="7926"/>
                      <a:pt x="14319" y="7937"/>
                      <a:pt x="14318" y="7948"/>
                    </a:cubicBezTo>
                    <a:cubicBezTo>
                      <a:pt x="14261" y="8512"/>
                      <a:pt x="14064" y="9557"/>
                      <a:pt x="13400" y="10224"/>
                    </a:cubicBezTo>
                    <a:cubicBezTo>
                      <a:pt x="13071" y="10530"/>
                      <a:pt x="12586" y="10598"/>
                      <a:pt x="12185" y="10395"/>
                    </a:cubicBezTo>
                    <a:cubicBezTo>
                      <a:pt x="12370" y="10131"/>
                      <a:pt x="12590" y="9893"/>
                      <a:pt x="12838" y="9688"/>
                    </a:cubicBezTo>
                    <a:cubicBezTo>
                      <a:pt x="12973" y="9582"/>
                      <a:pt x="12997" y="9387"/>
                      <a:pt x="12891" y="9252"/>
                    </a:cubicBezTo>
                    <a:cubicBezTo>
                      <a:pt x="12790" y="9123"/>
                      <a:pt x="12606" y="9095"/>
                      <a:pt x="12472" y="9188"/>
                    </a:cubicBezTo>
                    <a:cubicBezTo>
                      <a:pt x="12192" y="9413"/>
                      <a:pt x="11943" y="9673"/>
                      <a:pt x="11732" y="9964"/>
                    </a:cubicBezTo>
                    <a:cubicBezTo>
                      <a:pt x="11503" y="9554"/>
                      <a:pt x="11562" y="9044"/>
                      <a:pt x="11879" y="8698"/>
                    </a:cubicBezTo>
                    <a:cubicBezTo>
                      <a:pt x="11879" y="8698"/>
                      <a:pt x="11879" y="8698"/>
                      <a:pt x="11879" y="8698"/>
                    </a:cubicBezTo>
                    <a:close/>
                    <a:moveTo>
                      <a:pt x="12291" y="14685"/>
                    </a:moveTo>
                    <a:lnTo>
                      <a:pt x="12301" y="14677"/>
                    </a:lnTo>
                    <a:cubicBezTo>
                      <a:pt x="12632" y="14517"/>
                      <a:pt x="13000" y="14454"/>
                      <a:pt x="13365" y="14495"/>
                    </a:cubicBezTo>
                    <a:cubicBezTo>
                      <a:pt x="13415" y="14498"/>
                      <a:pt x="13461" y="14527"/>
                      <a:pt x="13486" y="14571"/>
                    </a:cubicBezTo>
                    <a:cubicBezTo>
                      <a:pt x="13509" y="14616"/>
                      <a:pt x="13509" y="14670"/>
                      <a:pt x="13486" y="14716"/>
                    </a:cubicBezTo>
                    <a:cubicBezTo>
                      <a:pt x="13337" y="15056"/>
                      <a:pt x="13094" y="15348"/>
                      <a:pt x="12786" y="15555"/>
                    </a:cubicBezTo>
                    <a:cubicBezTo>
                      <a:pt x="12543" y="15688"/>
                      <a:pt x="12238" y="15599"/>
                      <a:pt x="12105" y="15356"/>
                    </a:cubicBezTo>
                    <a:cubicBezTo>
                      <a:pt x="11976" y="15120"/>
                      <a:pt x="12055" y="14824"/>
                      <a:pt x="12284" y="14685"/>
                    </a:cubicBezTo>
                    <a:cubicBezTo>
                      <a:pt x="12284" y="14685"/>
                      <a:pt x="12291" y="14685"/>
                      <a:pt x="12291" y="14685"/>
                    </a:cubicBezTo>
                    <a:close/>
                    <a:moveTo>
                      <a:pt x="15715" y="18484"/>
                    </a:moveTo>
                    <a:cubicBezTo>
                      <a:pt x="15592" y="18523"/>
                      <a:pt x="15458" y="18512"/>
                      <a:pt x="15343" y="18455"/>
                    </a:cubicBezTo>
                    <a:cubicBezTo>
                      <a:pt x="15031" y="18246"/>
                      <a:pt x="14785" y="17952"/>
                      <a:pt x="14636" y="17608"/>
                    </a:cubicBezTo>
                    <a:cubicBezTo>
                      <a:pt x="14612" y="17563"/>
                      <a:pt x="14612" y="17509"/>
                      <a:pt x="14636" y="17464"/>
                    </a:cubicBezTo>
                    <a:cubicBezTo>
                      <a:pt x="14661" y="17420"/>
                      <a:pt x="14706" y="17392"/>
                      <a:pt x="14756" y="17388"/>
                    </a:cubicBezTo>
                    <a:cubicBezTo>
                      <a:pt x="14821" y="17388"/>
                      <a:pt x="14893" y="17380"/>
                      <a:pt x="14967" y="17380"/>
                    </a:cubicBezTo>
                    <a:cubicBezTo>
                      <a:pt x="15263" y="17371"/>
                      <a:pt x="15556" y="17436"/>
                      <a:pt x="15821" y="17569"/>
                    </a:cubicBezTo>
                    <a:lnTo>
                      <a:pt x="15832" y="17569"/>
                    </a:lnTo>
                    <a:cubicBezTo>
                      <a:pt x="16067" y="17717"/>
                      <a:pt x="16137" y="18027"/>
                      <a:pt x="15990" y="18262"/>
                    </a:cubicBezTo>
                    <a:cubicBezTo>
                      <a:pt x="15926" y="18364"/>
                      <a:pt x="15828" y="18439"/>
                      <a:pt x="15713" y="18475"/>
                    </a:cubicBezTo>
                    <a:cubicBezTo>
                      <a:pt x="15713" y="18475"/>
                      <a:pt x="15715" y="18484"/>
                      <a:pt x="15715" y="18484"/>
                    </a:cubicBezTo>
                    <a:close/>
                    <a:moveTo>
                      <a:pt x="15502" y="3360"/>
                    </a:moveTo>
                    <a:cubicBezTo>
                      <a:pt x="15221" y="3373"/>
                      <a:pt x="14945" y="3273"/>
                      <a:pt x="14738" y="3081"/>
                    </a:cubicBezTo>
                    <a:cubicBezTo>
                      <a:pt x="14066" y="2406"/>
                      <a:pt x="13869" y="1361"/>
                      <a:pt x="13809" y="798"/>
                    </a:cubicBezTo>
                    <a:cubicBezTo>
                      <a:pt x="13803" y="751"/>
                      <a:pt x="13819" y="705"/>
                      <a:pt x="13852" y="671"/>
                    </a:cubicBezTo>
                    <a:cubicBezTo>
                      <a:pt x="13882" y="642"/>
                      <a:pt x="13921" y="626"/>
                      <a:pt x="13962" y="626"/>
                    </a:cubicBezTo>
                    <a:lnTo>
                      <a:pt x="13979" y="626"/>
                    </a:lnTo>
                    <a:cubicBezTo>
                      <a:pt x="14535" y="684"/>
                      <a:pt x="15560" y="877"/>
                      <a:pt x="16233" y="1530"/>
                    </a:cubicBezTo>
                    <a:lnTo>
                      <a:pt x="16249" y="1549"/>
                    </a:lnTo>
                    <a:cubicBezTo>
                      <a:pt x="16564" y="1894"/>
                      <a:pt x="16623" y="2403"/>
                      <a:pt x="16396" y="2811"/>
                    </a:cubicBezTo>
                    <a:cubicBezTo>
                      <a:pt x="16184" y="2521"/>
                      <a:pt x="15935" y="2261"/>
                      <a:pt x="15656" y="2036"/>
                    </a:cubicBezTo>
                    <a:cubicBezTo>
                      <a:pt x="15518" y="1934"/>
                      <a:pt x="15324" y="1964"/>
                      <a:pt x="15222" y="2103"/>
                    </a:cubicBezTo>
                    <a:cubicBezTo>
                      <a:pt x="15121" y="2241"/>
                      <a:pt x="15151" y="2435"/>
                      <a:pt x="15289" y="2537"/>
                    </a:cubicBezTo>
                    <a:cubicBezTo>
                      <a:pt x="15538" y="2741"/>
                      <a:pt x="15758" y="2979"/>
                      <a:pt x="15942" y="3244"/>
                    </a:cubicBezTo>
                    <a:cubicBezTo>
                      <a:pt x="15805" y="3313"/>
                      <a:pt x="15656" y="3353"/>
                      <a:pt x="15502" y="3360"/>
                    </a:cubicBezTo>
                    <a:close/>
                    <a:moveTo>
                      <a:pt x="18464" y="1549"/>
                    </a:moveTo>
                    <a:lnTo>
                      <a:pt x="18478" y="1532"/>
                    </a:lnTo>
                    <a:cubicBezTo>
                      <a:pt x="19151" y="877"/>
                      <a:pt x="20180" y="684"/>
                      <a:pt x="20733" y="628"/>
                    </a:cubicBezTo>
                    <a:cubicBezTo>
                      <a:pt x="20818" y="619"/>
                      <a:pt x="20894" y="680"/>
                      <a:pt x="20903" y="766"/>
                    </a:cubicBezTo>
                    <a:cubicBezTo>
                      <a:pt x="20904" y="776"/>
                      <a:pt x="20904" y="787"/>
                      <a:pt x="20903" y="798"/>
                    </a:cubicBezTo>
                    <a:cubicBezTo>
                      <a:pt x="20846" y="1361"/>
                      <a:pt x="20649" y="2407"/>
                      <a:pt x="19985" y="3073"/>
                    </a:cubicBezTo>
                    <a:cubicBezTo>
                      <a:pt x="19776" y="3269"/>
                      <a:pt x="19497" y="3373"/>
                      <a:pt x="19211" y="3360"/>
                    </a:cubicBezTo>
                    <a:cubicBezTo>
                      <a:pt x="19057" y="3354"/>
                      <a:pt x="18906" y="3315"/>
                      <a:pt x="18769" y="3246"/>
                    </a:cubicBezTo>
                    <a:cubicBezTo>
                      <a:pt x="18954" y="2981"/>
                      <a:pt x="19174" y="2743"/>
                      <a:pt x="19422" y="2537"/>
                    </a:cubicBezTo>
                    <a:cubicBezTo>
                      <a:pt x="19563" y="2440"/>
                      <a:pt x="19598" y="2246"/>
                      <a:pt x="19501" y="2105"/>
                    </a:cubicBezTo>
                    <a:cubicBezTo>
                      <a:pt x="19404" y="1964"/>
                      <a:pt x="19211" y="1929"/>
                      <a:pt x="19070" y="2026"/>
                    </a:cubicBezTo>
                    <a:cubicBezTo>
                      <a:pt x="19065" y="2030"/>
                      <a:pt x="19060" y="2034"/>
                      <a:pt x="19055" y="2037"/>
                    </a:cubicBezTo>
                    <a:cubicBezTo>
                      <a:pt x="18775" y="2262"/>
                      <a:pt x="18527" y="2523"/>
                      <a:pt x="18315" y="2813"/>
                    </a:cubicBezTo>
                    <a:cubicBezTo>
                      <a:pt x="18087" y="2404"/>
                      <a:pt x="18147" y="1894"/>
                      <a:pt x="18464" y="1549"/>
                    </a:cubicBezTo>
                    <a:close/>
                    <a:moveTo>
                      <a:pt x="19101" y="8984"/>
                    </a:moveTo>
                    <a:lnTo>
                      <a:pt x="19115" y="8973"/>
                    </a:lnTo>
                    <a:cubicBezTo>
                      <a:pt x="19620" y="8633"/>
                      <a:pt x="20275" y="8584"/>
                      <a:pt x="20739" y="8601"/>
                    </a:cubicBezTo>
                    <a:cubicBezTo>
                      <a:pt x="20787" y="8602"/>
                      <a:pt x="20832" y="8626"/>
                      <a:pt x="20860" y="8666"/>
                    </a:cubicBezTo>
                    <a:cubicBezTo>
                      <a:pt x="20887" y="8706"/>
                      <a:pt x="20895" y="8756"/>
                      <a:pt x="20880" y="8802"/>
                    </a:cubicBezTo>
                    <a:cubicBezTo>
                      <a:pt x="20736" y="9252"/>
                      <a:pt x="20457" y="9863"/>
                      <a:pt x="19960" y="10213"/>
                    </a:cubicBezTo>
                    <a:cubicBezTo>
                      <a:pt x="19794" y="10321"/>
                      <a:pt x="19591" y="10358"/>
                      <a:pt x="19397" y="10316"/>
                    </a:cubicBezTo>
                    <a:cubicBezTo>
                      <a:pt x="19328" y="10300"/>
                      <a:pt x="19262" y="10274"/>
                      <a:pt x="19200" y="10240"/>
                    </a:cubicBezTo>
                    <a:cubicBezTo>
                      <a:pt x="19364" y="10103"/>
                      <a:pt x="19540" y="9983"/>
                      <a:pt x="19727" y="9880"/>
                    </a:cubicBezTo>
                    <a:cubicBezTo>
                      <a:pt x="19882" y="9808"/>
                      <a:pt x="19949" y="9623"/>
                      <a:pt x="19876" y="9468"/>
                    </a:cubicBezTo>
                    <a:cubicBezTo>
                      <a:pt x="19804" y="9313"/>
                      <a:pt x="19620" y="9245"/>
                      <a:pt x="19465" y="9318"/>
                    </a:cubicBezTo>
                    <a:cubicBezTo>
                      <a:pt x="19459" y="9321"/>
                      <a:pt x="19454" y="9323"/>
                      <a:pt x="19448" y="9326"/>
                    </a:cubicBezTo>
                    <a:cubicBezTo>
                      <a:pt x="19228" y="9446"/>
                      <a:pt x="19021" y="9586"/>
                      <a:pt x="18829" y="9747"/>
                    </a:cubicBezTo>
                    <a:cubicBezTo>
                      <a:pt x="18765" y="9461"/>
                      <a:pt x="18871" y="9164"/>
                      <a:pt x="19101" y="8984"/>
                    </a:cubicBezTo>
                    <a:close/>
                    <a:moveTo>
                      <a:pt x="21214" y="20942"/>
                    </a:moveTo>
                    <a:lnTo>
                      <a:pt x="17666" y="20942"/>
                    </a:lnTo>
                    <a:lnTo>
                      <a:pt x="17666" y="13551"/>
                    </a:lnTo>
                    <a:cubicBezTo>
                      <a:pt x="17647" y="12493"/>
                      <a:pt x="18030" y="11466"/>
                      <a:pt x="18738" y="10680"/>
                    </a:cubicBezTo>
                    <a:cubicBezTo>
                      <a:pt x="18894" y="10798"/>
                      <a:pt x="19074" y="10881"/>
                      <a:pt x="19265" y="10922"/>
                    </a:cubicBezTo>
                    <a:cubicBezTo>
                      <a:pt x="19361" y="10943"/>
                      <a:pt x="19459" y="10953"/>
                      <a:pt x="19556" y="10953"/>
                    </a:cubicBezTo>
                    <a:cubicBezTo>
                      <a:pt x="19823" y="10952"/>
                      <a:pt x="20083" y="10874"/>
                      <a:pt x="20306" y="10728"/>
                    </a:cubicBezTo>
                    <a:cubicBezTo>
                      <a:pt x="20954" y="10272"/>
                      <a:pt x="21296" y="9531"/>
                      <a:pt x="21470" y="8991"/>
                    </a:cubicBezTo>
                    <a:cubicBezTo>
                      <a:pt x="21600" y="8584"/>
                      <a:pt x="21376" y="8147"/>
                      <a:pt x="20969" y="8017"/>
                    </a:cubicBezTo>
                    <a:cubicBezTo>
                      <a:pt x="20902" y="7995"/>
                      <a:pt x="20833" y="7983"/>
                      <a:pt x="20764" y="7980"/>
                    </a:cubicBezTo>
                    <a:cubicBezTo>
                      <a:pt x="20197" y="7957"/>
                      <a:pt x="19385" y="8027"/>
                      <a:pt x="18736" y="8481"/>
                    </a:cubicBezTo>
                    <a:lnTo>
                      <a:pt x="18699" y="8512"/>
                    </a:lnTo>
                    <a:cubicBezTo>
                      <a:pt x="18196" y="8920"/>
                      <a:pt x="18045" y="9624"/>
                      <a:pt x="18335" y="10203"/>
                    </a:cubicBezTo>
                    <a:cubicBezTo>
                      <a:pt x="18078" y="10478"/>
                      <a:pt x="17853" y="10782"/>
                      <a:pt x="17666" y="11110"/>
                    </a:cubicBezTo>
                    <a:lnTo>
                      <a:pt x="17666" y="6951"/>
                    </a:lnTo>
                    <a:cubicBezTo>
                      <a:pt x="17648" y="5841"/>
                      <a:pt x="17914" y="4746"/>
                      <a:pt x="18440" y="3770"/>
                    </a:cubicBezTo>
                    <a:cubicBezTo>
                      <a:pt x="18672" y="3898"/>
                      <a:pt x="18931" y="3969"/>
                      <a:pt x="19196" y="3979"/>
                    </a:cubicBezTo>
                    <a:lnTo>
                      <a:pt x="19262" y="3979"/>
                    </a:lnTo>
                    <a:cubicBezTo>
                      <a:pt x="19694" y="3977"/>
                      <a:pt x="20108" y="3810"/>
                      <a:pt x="20422" y="3514"/>
                    </a:cubicBezTo>
                    <a:cubicBezTo>
                      <a:pt x="21230" y="2704"/>
                      <a:pt x="21460" y="1498"/>
                      <a:pt x="21525" y="854"/>
                    </a:cubicBezTo>
                    <a:cubicBezTo>
                      <a:pt x="21569" y="428"/>
                      <a:pt x="21259" y="48"/>
                      <a:pt x="20834" y="4"/>
                    </a:cubicBezTo>
                    <a:cubicBezTo>
                      <a:pt x="20782" y="-1"/>
                      <a:pt x="20729" y="-1"/>
                      <a:pt x="20677" y="4"/>
                    </a:cubicBezTo>
                    <a:cubicBezTo>
                      <a:pt x="20032" y="69"/>
                      <a:pt x="18831" y="301"/>
                      <a:pt x="18022" y="1110"/>
                    </a:cubicBezTo>
                    <a:cubicBezTo>
                      <a:pt x="18010" y="1123"/>
                      <a:pt x="17999" y="1136"/>
                      <a:pt x="17988" y="1150"/>
                    </a:cubicBezTo>
                    <a:cubicBezTo>
                      <a:pt x="17439" y="1779"/>
                      <a:pt x="17425" y="2714"/>
                      <a:pt x="17956" y="3359"/>
                    </a:cubicBezTo>
                    <a:cubicBezTo>
                      <a:pt x="17705" y="3790"/>
                      <a:pt x="17506" y="4250"/>
                      <a:pt x="17365" y="4728"/>
                    </a:cubicBezTo>
                    <a:cubicBezTo>
                      <a:pt x="17222" y="4250"/>
                      <a:pt x="17023" y="3790"/>
                      <a:pt x="16772" y="3359"/>
                    </a:cubicBezTo>
                    <a:cubicBezTo>
                      <a:pt x="17302" y="2714"/>
                      <a:pt x="17288" y="1779"/>
                      <a:pt x="16739" y="1150"/>
                    </a:cubicBezTo>
                    <a:cubicBezTo>
                      <a:pt x="16729" y="1136"/>
                      <a:pt x="16718" y="1122"/>
                      <a:pt x="16705" y="1110"/>
                    </a:cubicBezTo>
                    <a:cubicBezTo>
                      <a:pt x="15897" y="301"/>
                      <a:pt x="14693" y="69"/>
                      <a:pt x="14051" y="4"/>
                    </a:cubicBezTo>
                    <a:cubicBezTo>
                      <a:pt x="13625" y="-39"/>
                      <a:pt x="13245" y="271"/>
                      <a:pt x="13202" y="697"/>
                    </a:cubicBezTo>
                    <a:cubicBezTo>
                      <a:pt x="13197" y="749"/>
                      <a:pt x="13197" y="802"/>
                      <a:pt x="13202" y="854"/>
                    </a:cubicBezTo>
                    <a:cubicBezTo>
                      <a:pt x="13267" y="1499"/>
                      <a:pt x="13498" y="2704"/>
                      <a:pt x="14315" y="3523"/>
                    </a:cubicBezTo>
                    <a:cubicBezTo>
                      <a:pt x="14628" y="3814"/>
                      <a:pt x="15039" y="3976"/>
                      <a:pt x="15465" y="3974"/>
                    </a:cubicBezTo>
                    <a:lnTo>
                      <a:pt x="15533" y="3974"/>
                    </a:lnTo>
                    <a:cubicBezTo>
                      <a:pt x="15797" y="3965"/>
                      <a:pt x="16055" y="3893"/>
                      <a:pt x="16286" y="3765"/>
                    </a:cubicBezTo>
                    <a:cubicBezTo>
                      <a:pt x="16814" y="4741"/>
                      <a:pt x="17080" y="5836"/>
                      <a:pt x="17060" y="6946"/>
                    </a:cubicBezTo>
                    <a:lnTo>
                      <a:pt x="17060" y="18462"/>
                    </a:lnTo>
                    <a:lnTo>
                      <a:pt x="16673" y="18238"/>
                    </a:lnTo>
                    <a:cubicBezTo>
                      <a:pt x="16770" y="17789"/>
                      <a:pt x="16586" y="17326"/>
                      <a:pt x="16208" y="17067"/>
                    </a:cubicBezTo>
                    <a:lnTo>
                      <a:pt x="16171" y="17040"/>
                    </a:lnTo>
                    <a:cubicBezTo>
                      <a:pt x="15728" y="16809"/>
                      <a:pt x="15226" y="16714"/>
                      <a:pt x="14728" y="16766"/>
                    </a:cubicBezTo>
                    <a:cubicBezTo>
                      <a:pt x="14302" y="16799"/>
                      <a:pt x="13984" y="17173"/>
                      <a:pt x="14018" y="17600"/>
                    </a:cubicBezTo>
                    <a:cubicBezTo>
                      <a:pt x="14025" y="17694"/>
                      <a:pt x="14050" y="17787"/>
                      <a:pt x="14091" y="17873"/>
                    </a:cubicBezTo>
                    <a:cubicBezTo>
                      <a:pt x="14297" y="18334"/>
                      <a:pt x="14634" y="18723"/>
                      <a:pt x="15060" y="18993"/>
                    </a:cubicBezTo>
                    <a:cubicBezTo>
                      <a:pt x="15499" y="19224"/>
                      <a:pt x="16037" y="19139"/>
                      <a:pt x="16385" y="18785"/>
                    </a:cubicBezTo>
                    <a:lnTo>
                      <a:pt x="17064" y="19179"/>
                    </a:lnTo>
                    <a:lnTo>
                      <a:pt x="17064" y="20938"/>
                    </a:lnTo>
                    <a:lnTo>
                      <a:pt x="11075" y="20938"/>
                    </a:lnTo>
                    <a:lnTo>
                      <a:pt x="11075" y="16285"/>
                    </a:lnTo>
                    <a:lnTo>
                      <a:pt x="11750" y="15896"/>
                    </a:lnTo>
                    <a:cubicBezTo>
                      <a:pt x="11961" y="16112"/>
                      <a:pt x="12249" y="16233"/>
                      <a:pt x="12551" y="16232"/>
                    </a:cubicBezTo>
                    <a:cubicBezTo>
                      <a:pt x="12737" y="16232"/>
                      <a:pt x="12920" y="16185"/>
                      <a:pt x="13085" y="16097"/>
                    </a:cubicBezTo>
                    <a:cubicBezTo>
                      <a:pt x="13506" y="15828"/>
                      <a:pt x="13840" y="15441"/>
                      <a:pt x="14044" y="14984"/>
                    </a:cubicBezTo>
                    <a:cubicBezTo>
                      <a:pt x="14228" y="14597"/>
                      <a:pt x="14065" y="14135"/>
                      <a:pt x="13679" y="13950"/>
                    </a:cubicBezTo>
                    <a:cubicBezTo>
                      <a:pt x="13593" y="13909"/>
                      <a:pt x="13500" y="13884"/>
                      <a:pt x="13405" y="13877"/>
                    </a:cubicBezTo>
                    <a:cubicBezTo>
                      <a:pt x="12908" y="13822"/>
                      <a:pt x="12406" y="13918"/>
                      <a:pt x="11964" y="14151"/>
                    </a:cubicBezTo>
                    <a:cubicBezTo>
                      <a:pt x="11951" y="14159"/>
                      <a:pt x="11938" y="14168"/>
                      <a:pt x="11927" y="14177"/>
                    </a:cubicBezTo>
                    <a:cubicBezTo>
                      <a:pt x="11549" y="14437"/>
                      <a:pt x="11365" y="14900"/>
                      <a:pt x="11462" y="15348"/>
                    </a:cubicBezTo>
                    <a:lnTo>
                      <a:pt x="11080" y="15569"/>
                    </a:lnTo>
                    <a:lnTo>
                      <a:pt x="11080" y="14101"/>
                    </a:lnTo>
                    <a:cubicBezTo>
                      <a:pt x="11061" y="12992"/>
                      <a:pt x="11327" y="11897"/>
                      <a:pt x="11854" y="10921"/>
                    </a:cubicBezTo>
                    <a:cubicBezTo>
                      <a:pt x="12499" y="11275"/>
                      <a:pt x="13298" y="11174"/>
                      <a:pt x="13835" y="10671"/>
                    </a:cubicBezTo>
                    <a:cubicBezTo>
                      <a:pt x="14643" y="9860"/>
                      <a:pt x="14874" y="8655"/>
                      <a:pt x="14939" y="8011"/>
                    </a:cubicBezTo>
                    <a:cubicBezTo>
                      <a:pt x="14982" y="7585"/>
                      <a:pt x="14673" y="7205"/>
                      <a:pt x="14247" y="7161"/>
                    </a:cubicBezTo>
                    <a:cubicBezTo>
                      <a:pt x="14195" y="7156"/>
                      <a:pt x="14143" y="7156"/>
                      <a:pt x="14091" y="7161"/>
                    </a:cubicBezTo>
                    <a:cubicBezTo>
                      <a:pt x="13445" y="7227"/>
                      <a:pt x="12244" y="7458"/>
                      <a:pt x="11436" y="8267"/>
                    </a:cubicBezTo>
                    <a:cubicBezTo>
                      <a:pt x="11423" y="8279"/>
                      <a:pt x="11412" y="8293"/>
                      <a:pt x="11402" y="8307"/>
                    </a:cubicBezTo>
                    <a:cubicBezTo>
                      <a:pt x="10852" y="8936"/>
                      <a:pt x="10838" y="9871"/>
                      <a:pt x="11368" y="10516"/>
                    </a:cubicBezTo>
                    <a:cubicBezTo>
                      <a:pt x="11118" y="10947"/>
                      <a:pt x="10919" y="11407"/>
                      <a:pt x="10777" y="11885"/>
                    </a:cubicBezTo>
                    <a:cubicBezTo>
                      <a:pt x="10635" y="11406"/>
                      <a:pt x="10436" y="10946"/>
                      <a:pt x="10185" y="10514"/>
                    </a:cubicBezTo>
                    <a:cubicBezTo>
                      <a:pt x="10716" y="9868"/>
                      <a:pt x="10699" y="8931"/>
                      <a:pt x="10147" y="8303"/>
                    </a:cubicBezTo>
                    <a:cubicBezTo>
                      <a:pt x="10136" y="8289"/>
                      <a:pt x="10125" y="8275"/>
                      <a:pt x="10113" y="8263"/>
                    </a:cubicBezTo>
                    <a:cubicBezTo>
                      <a:pt x="9305" y="7453"/>
                      <a:pt x="8100" y="7222"/>
                      <a:pt x="7458" y="7157"/>
                    </a:cubicBezTo>
                    <a:cubicBezTo>
                      <a:pt x="7033" y="7113"/>
                      <a:pt x="6652" y="7422"/>
                      <a:pt x="6608" y="7848"/>
                    </a:cubicBezTo>
                    <a:cubicBezTo>
                      <a:pt x="6603" y="7901"/>
                      <a:pt x="6603" y="7954"/>
                      <a:pt x="6608" y="8007"/>
                    </a:cubicBezTo>
                    <a:cubicBezTo>
                      <a:pt x="6675" y="8652"/>
                      <a:pt x="6905" y="9855"/>
                      <a:pt x="7723" y="10676"/>
                    </a:cubicBezTo>
                    <a:cubicBezTo>
                      <a:pt x="8262" y="11173"/>
                      <a:pt x="9058" y="11268"/>
                      <a:pt x="9699" y="10913"/>
                    </a:cubicBezTo>
                    <a:cubicBezTo>
                      <a:pt x="10222" y="11891"/>
                      <a:pt x="10485" y="12988"/>
                      <a:pt x="10461" y="14097"/>
                    </a:cubicBezTo>
                    <a:lnTo>
                      <a:pt x="10461" y="16057"/>
                    </a:lnTo>
                    <a:cubicBezTo>
                      <a:pt x="10455" y="16095"/>
                      <a:pt x="10455" y="16133"/>
                      <a:pt x="10461" y="16170"/>
                    </a:cubicBezTo>
                    <a:lnTo>
                      <a:pt x="10461" y="20945"/>
                    </a:lnTo>
                    <a:lnTo>
                      <a:pt x="4501" y="20945"/>
                    </a:lnTo>
                    <a:cubicBezTo>
                      <a:pt x="4521" y="19941"/>
                      <a:pt x="4781" y="18955"/>
                      <a:pt x="5258" y="18072"/>
                    </a:cubicBezTo>
                    <a:cubicBezTo>
                      <a:pt x="5491" y="18202"/>
                      <a:pt x="5751" y="18275"/>
                      <a:pt x="6017" y="18284"/>
                    </a:cubicBezTo>
                    <a:lnTo>
                      <a:pt x="6083" y="18284"/>
                    </a:lnTo>
                    <a:cubicBezTo>
                      <a:pt x="6515" y="18283"/>
                      <a:pt x="6930" y="18117"/>
                      <a:pt x="7243" y="17819"/>
                    </a:cubicBezTo>
                    <a:cubicBezTo>
                      <a:pt x="8051" y="17008"/>
                      <a:pt x="8281" y="15803"/>
                      <a:pt x="8348" y="15159"/>
                    </a:cubicBezTo>
                    <a:cubicBezTo>
                      <a:pt x="8391" y="14733"/>
                      <a:pt x="8082" y="14353"/>
                      <a:pt x="7656" y="14309"/>
                    </a:cubicBezTo>
                    <a:cubicBezTo>
                      <a:pt x="7604" y="14304"/>
                      <a:pt x="7551" y="14304"/>
                      <a:pt x="7498" y="14309"/>
                    </a:cubicBezTo>
                    <a:cubicBezTo>
                      <a:pt x="6854" y="14374"/>
                      <a:pt x="5653" y="14605"/>
                      <a:pt x="4843" y="15415"/>
                    </a:cubicBezTo>
                    <a:cubicBezTo>
                      <a:pt x="4831" y="15427"/>
                      <a:pt x="4820" y="15441"/>
                      <a:pt x="4811" y="15455"/>
                    </a:cubicBezTo>
                    <a:cubicBezTo>
                      <a:pt x="4262" y="16084"/>
                      <a:pt x="4248" y="17017"/>
                      <a:pt x="4777" y="17662"/>
                    </a:cubicBezTo>
                    <a:cubicBezTo>
                      <a:pt x="4526" y="18094"/>
                      <a:pt x="4327" y="18554"/>
                      <a:pt x="4186" y="19033"/>
                    </a:cubicBezTo>
                    <a:cubicBezTo>
                      <a:pt x="4044" y="18554"/>
                      <a:pt x="3846" y="18094"/>
                      <a:pt x="3594" y="17662"/>
                    </a:cubicBezTo>
                    <a:cubicBezTo>
                      <a:pt x="4124" y="17018"/>
                      <a:pt x="4110" y="16084"/>
                      <a:pt x="3562" y="15455"/>
                    </a:cubicBezTo>
                    <a:cubicBezTo>
                      <a:pt x="3551" y="15441"/>
                      <a:pt x="3540" y="15428"/>
                      <a:pt x="3528" y="15415"/>
                    </a:cubicBezTo>
                    <a:cubicBezTo>
                      <a:pt x="2718" y="14605"/>
                      <a:pt x="1515" y="14374"/>
                      <a:pt x="873" y="14309"/>
                    </a:cubicBezTo>
                    <a:cubicBezTo>
                      <a:pt x="448" y="14265"/>
                      <a:pt x="67" y="14575"/>
                      <a:pt x="23" y="15001"/>
                    </a:cubicBezTo>
                    <a:cubicBezTo>
                      <a:pt x="18" y="15053"/>
                      <a:pt x="18" y="15106"/>
                      <a:pt x="23" y="15159"/>
                    </a:cubicBezTo>
                    <a:cubicBezTo>
                      <a:pt x="90" y="15804"/>
                      <a:pt x="320" y="17008"/>
                      <a:pt x="1136" y="17827"/>
                    </a:cubicBezTo>
                    <a:cubicBezTo>
                      <a:pt x="1448" y="18119"/>
                      <a:pt x="1860" y="18281"/>
                      <a:pt x="2288" y="18279"/>
                    </a:cubicBezTo>
                    <a:lnTo>
                      <a:pt x="2354" y="18279"/>
                    </a:lnTo>
                    <a:cubicBezTo>
                      <a:pt x="2619" y="18270"/>
                      <a:pt x="2877" y="18198"/>
                      <a:pt x="3108" y="18070"/>
                    </a:cubicBezTo>
                    <a:cubicBezTo>
                      <a:pt x="3586" y="18953"/>
                      <a:pt x="3847" y="19937"/>
                      <a:pt x="3870" y="20941"/>
                    </a:cubicBezTo>
                    <a:lnTo>
                      <a:pt x="310" y="20941"/>
                    </a:lnTo>
                    <a:cubicBezTo>
                      <a:pt x="139" y="20941"/>
                      <a:pt x="0" y="21080"/>
                      <a:pt x="0" y="21251"/>
                    </a:cubicBezTo>
                    <a:cubicBezTo>
                      <a:pt x="0" y="21422"/>
                      <a:pt x="139" y="21561"/>
                      <a:pt x="310" y="21561"/>
                    </a:cubicBezTo>
                    <a:lnTo>
                      <a:pt x="21207" y="21561"/>
                    </a:lnTo>
                    <a:cubicBezTo>
                      <a:pt x="21378" y="21561"/>
                      <a:pt x="21516" y="21422"/>
                      <a:pt x="21516" y="21251"/>
                    </a:cubicBezTo>
                    <a:cubicBezTo>
                      <a:pt x="21516" y="21080"/>
                      <a:pt x="21378" y="20941"/>
                      <a:pt x="21207" y="20941"/>
                    </a:cubicBezTo>
                    <a:cubicBezTo>
                      <a:pt x="21207" y="20941"/>
                      <a:pt x="21214" y="20942"/>
                      <a:pt x="21214" y="209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FFFFFF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100"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11627"/>
                  </a:solidFill>
                  <a:effectLst/>
                  <a:uLnTx/>
                  <a:uFillTx/>
                  <a:latin typeface="Poppins" pitchFamily="2" charset="77"/>
                  <a:ea typeface="+mn-ea"/>
                  <a:cs typeface="Poppins" pitchFamily="2" charset="77"/>
                </a:endParaRPr>
              </a:p>
            </p:txBody>
          </p:sp>
          <p:sp>
            <p:nvSpPr>
              <p:cNvPr id="43" name="Google Shape;1194;p40">
                <a:extLst>
                  <a:ext uri="{FF2B5EF4-FFF2-40B4-BE49-F238E27FC236}">
                    <a16:creationId xmlns:a16="http://schemas.microsoft.com/office/drawing/2014/main" id="{AD8E7901-50E1-CF88-8CDD-23E32839DC5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144913" y="5248491"/>
                <a:ext cx="520702" cy="4315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81" h="21576" extrusionOk="0">
                    <a:moveTo>
                      <a:pt x="7840" y="37"/>
                    </a:moveTo>
                    <a:cubicBezTo>
                      <a:pt x="7725" y="-14"/>
                      <a:pt x="7599" y="-12"/>
                      <a:pt x="7477" y="44"/>
                    </a:cubicBezTo>
                    <a:lnTo>
                      <a:pt x="6944" y="297"/>
                    </a:lnTo>
                    <a:cubicBezTo>
                      <a:pt x="6700" y="413"/>
                      <a:pt x="6565" y="730"/>
                      <a:pt x="6630" y="1037"/>
                    </a:cubicBezTo>
                    <a:lnTo>
                      <a:pt x="6779" y="1737"/>
                    </a:lnTo>
                    <a:cubicBezTo>
                      <a:pt x="6654" y="1858"/>
                      <a:pt x="6537" y="1991"/>
                      <a:pt x="6432" y="2137"/>
                    </a:cubicBezTo>
                    <a:lnTo>
                      <a:pt x="5871" y="1923"/>
                    </a:lnTo>
                    <a:cubicBezTo>
                      <a:pt x="5620" y="1829"/>
                      <a:pt x="5349" y="1978"/>
                      <a:pt x="5244" y="2270"/>
                    </a:cubicBezTo>
                    <a:lnTo>
                      <a:pt x="5013" y="2916"/>
                    </a:lnTo>
                    <a:cubicBezTo>
                      <a:pt x="4909" y="3207"/>
                      <a:pt x="4998" y="3547"/>
                      <a:pt x="5222" y="3709"/>
                    </a:cubicBezTo>
                    <a:lnTo>
                      <a:pt x="5734" y="4076"/>
                    </a:lnTo>
                    <a:cubicBezTo>
                      <a:pt x="5716" y="4270"/>
                      <a:pt x="5712" y="4468"/>
                      <a:pt x="5723" y="4662"/>
                    </a:cubicBezTo>
                    <a:lnTo>
                      <a:pt x="5200" y="4996"/>
                    </a:lnTo>
                    <a:cubicBezTo>
                      <a:pt x="4973" y="5144"/>
                      <a:pt x="4866" y="5474"/>
                      <a:pt x="4953" y="5769"/>
                    </a:cubicBezTo>
                    <a:lnTo>
                      <a:pt x="5162" y="6422"/>
                    </a:lnTo>
                    <a:cubicBezTo>
                      <a:pt x="5256" y="6718"/>
                      <a:pt x="5519" y="6881"/>
                      <a:pt x="5772" y="6802"/>
                    </a:cubicBezTo>
                    <a:lnTo>
                      <a:pt x="6344" y="6622"/>
                    </a:lnTo>
                    <a:cubicBezTo>
                      <a:pt x="6444" y="6773"/>
                      <a:pt x="6554" y="6913"/>
                      <a:pt x="6674" y="7041"/>
                    </a:cubicBezTo>
                    <a:lnTo>
                      <a:pt x="6504" y="7735"/>
                    </a:lnTo>
                    <a:cubicBezTo>
                      <a:pt x="6427" y="8038"/>
                      <a:pt x="6545" y="8359"/>
                      <a:pt x="6784" y="8488"/>
                    </a:cubicBezTo>
                    <a:lnTo>
                      <a:pt x="7318" y="8774"/>
                    </a:lnTo>
                    <a:cubicBezTo>
                      <a:pt x="7558" y="8903"/>
                      <a:pt x="7839" y="8796"/>
                      <a:pt x="7972" y="8521"/>
                    </a:cubicBezTo>
                    <a:lnTo>
                      <a:pt x="8274" y="7894"/>
                    </a:lnTo>
                    <a:cubicBezTo>
                      <a:pt x="8432" y="7915"/>
                      <a:pt x="8589" y="7926"/>
                      <a:pt x="8747" y="7914"/>
                    </a:cubicBezTo>
                    <a:lnTo>
                      <a:pt x="9028" y="8554"/>
                    </a:lnTo>
                    <a:cubicBezTo>
                      <a:pt x="9117" y="8759"/>
                      <a:pt x="9293" y="8888"/>
                      <a:pt x="9484" y="8887"/>
                    </a:cubicBezTo>
                    <a:cubicBezTo>
                      <a:pt x="9547" y="8888"/>
                      <a:pt x="9607" y="8875"/>
                      <a:pt x="9666" y="8847"/>
                    </a:cubicBezTo>
                    <a:lnTo>
                      <a:pt x="10210" y="8594"/>
                    </a:lnTo>
                    <a:cubicBezTo>
                      <a:pt x="10453" y="8477"/>
                      <a:pt x="10587" y="8162"/>
                      <a:pt x="10523" y="7854"/>
                    </a:cubicBezTo>
                    <a:lnTo>
                      <a:pt x="10375" y="7155"/>
                    </a:lnTo>
                    <a:cubicBezTo>
                      <a:pt x="10500" y="7031"/>
                      <a:pt x="10614" y="6895"/>
                      <a:pt x="10721" y="6748"/>
                    </a:cubicBezTo>
                    <a:lnTo>
                      <a:pt x="11288" y="6961"/>
                    </a:lnTo>
                    <a:cubicBezTo>
                      <a:pt x="11539" y="7056"/>
                      <a:pt x="11804" y="6907"/>
                      <a:pt x="11909" y="6615"/>
                    </a:cubicBezTo>
                    <a:lnTo>
                      <a:pt x="12146" y="5969"/>
                    </a:lnTo>
                    <a:cubicBezTo>
                      <a:pt x="12250" y="5678"/>
                      <a:pt x="12156" y="5338"/>
                      <a:pt x="11931" y="5175"/>
                    </a:cubicBezTo>
                    <a:lnTo>
                      <a:pt x="11425" y="4809"/>
                    </a:lnTo>
                    <a:cubicBezTo>
                      <a:pt x="11442" y="4615"/>
                      <a:pt x="11446" y="4424"/>
                      <a:pt x="11436" y="4229"/>
                    </a:cubicBezTo>
                    <a:lnTo>
                      <a:pt x="11959" y="3889"/>
                    </a:lnTo>
                    <a:cubicBezTo>
                      <a:pt x="12187" y="3739"/>
                      <a:pt x="12287" y="3404"/>
                      <a:pt x="12195" y="3110"/>
                    </a:cubicBezTo>
                    <a:lnTo>
                      <a:pt x="11986" y="2457"/>
                    </a:lnTo>
                    <a:cubicBezTo>
                      <a:pt x="11892" y="2160"/>
                      <a:pt x="11630" y="1997"/>
                      <a:pt x="11376" y="2077"/>
                    </a:cubicBezTo>
                    <a:lnTo>
                      <a:pt x="10804" y="2257"/>
                    </a:lnTo>
                    <a:cubicBezTo>
                      <a:pt x="10704" y="2105"/>
                      <a:pt x="10594" y="1965"/>
                      <a:pt x="10474" y="1837"/>
                    </a:cubicBezTo>
                    <a:lnTo>
                      <a:pt x="10650" y="1144"/>
                    </a:lnTo>
                    <a:cubicBezTo>
                      <a:pt x="10726" y="840"/>
                      <a:pt x="10604" y="519"/>
                      <a:pt x="10364" y="391"/>
                    </a:cubicBezTo>
                    <a:lnTo>
                      <a:pt x="9831" y="104"/>
                    </a:lnTo>
                    <a:cubicBezTo>
                      <a:pt x="9590" y="-24"/>
                      <a:pt x="9309" y="83"/>
                      <a:pt x="9176" y="357"/>
                    </a:cubicBezTo>
                    <a:lnTo>
                      <a:pt x="8874" y="984"/>
                    </a:lnTo>
                    <a:cubicBezTo>
                      <a:pt x="8716" y="963"/>
                      <a:pt x="8560" y="952"/>
                      <a:pt x="8401" y="964"/>
                    </a:cubicBezTo>
                    <a:lnTo>
                      <a:pt x="8120" y="331"/>
                    </a:lnTo>
                    <a:cubicBezTo>
                      <a:pt x="8059" y="191"/>
                      <a:pt x="7954" y="89"/>
                      <a:pt x="7840" y="37"/>
                    </a:cubicBezTo>
                    <a:close/>
                    <a:moveTo>
                      <a:pt x="7647" y="644"/>
                    </a:moveTo>
                    <a:lnTo>
                      <a:pt x="7928" y="1270"/>
                    </a:lnTo>
                    <a:cubicBezTo>
                      <a:pt x="8022" y="1488"/>
                      <a:pt x="8215" y="1619"/>
                      <a:pt x="8417" y="1603"/>
                    </a:cubicBezTo>
                    <a:cubicBezTo>
                      <a:pt x="8554" y="1593"/>
                      <a:pt x="8688" y="1599"/>
                      <a:pt x="8824" y="1617"/>
                    </a:cubicBezTo>
                    <a:cubicBezTo>
                      <a:pt x="9025" y="1643"/>
                      <a:pt x="9223" y="1522"/>
                      <a:pt x="9325" y="1310"/>
                    </a:cubicBezTo>
                    <a:lnTo>
                      <a:pt x="9622" y="691"/>
                    </a:lnTo>
                    <a:lnTo>
                      <a:pt x="10122" y="964"/>
                    </a:lnTo>
                    <a:lnTo>
                      <a:pt x="9952" y="1643"/>
                    </a:lnTo>
                    <a:cubicBezTo>
                      <a:pt x="9891" y="1879"/>
                      <a:pt x="9948" y="2140"/>
                      <a:pt x="10100" y="2303"/>
                    </a:cubicBezTo>
                    <a:cubicBezTo>
                      <a:pt x="10203" y="2414"/>
                      <a:pt x="10300" y="2533"/>
                      <a:pt x="10386" y="2663"/>
                    </a:cubicBezTo>
                    <a:cubicBezTo>
                      <a:pt x="10513" y="2856"/>
                      <a:pt x="10723" y="2940"/>
                      <a:pt x="10919" y="2876"/>
                    </a:cubicBezTo>
                    <a:lnTo>
                      <a:pt x="11486" y="2696"/>
                    </a:lnTo>
                    <a:lnTo>
                      <a:pt x="11684" y="3323"/>
                    </a:lnTo>
                    <a:lnTo>
                      <a:pt x="11167" y="3656"/>
                    </a:lnTo>
                    <a:cubicBezTo>
                      <a:pt x="10988" y="3771"/>
                      <a:pt x="10880" y="3997"/>
                      <a:pt x="10892" y="4243"/>
                    </a:cubicBezTo>
                    <a:cubicBezTo>
                      <a:pt x="10901" y="4410"/>
                      <a:pt x="10897" y="4583"/>
                      <a:pt x="10881" y="4749"/>
                    </a:cubicBezTo>
                    <a:cubicBezTo>
                      <a:pt x="10860" y="4992"/>
                      <a:pt x="10960" y="5224"/>
                      <a:pt x="11134" y="5349"/>
                    </a:cubicBezTo>
                    <a:lnTo>
                      <a:pt x="11640" y="5715"/>
                    </a:lnTo>
                    <a:lnTo>
                      <a:pt x="11420" y="6328"/>
                    </a:lnTo>
                    <a:lnTo>
                      <a:pt x="10864" y="6122"/>
                    </a:lnTo>
                    <a:cubicBezTo>
                      <a:pt x="10669" y="6049"/>
                      <a:pt x="10454" y="6121"/>
                      <a:pt x="10320" y="6308"/>
                    </a:cubicBezTo>
                    <a:cubicBezTo>
                      <a:pt x="10230" y="6434"/>
                      <a:pt x="10131" y="6551"/>
                      <a:pt x="10023" y="6655"/>
                    </a:cubicBezTo>
                    <a:cubicBezTo>
                      <a:pt x="9865" y="6810"/>
                      <a:pt x="9796" y="7064"/>
                      <a:pt x="9847" y="7301"/>
                    </a:cubicBezTo>
                    <a:lnTo>
                      <a:pt x="9996" y="7994"/>
                    </a:lnTo>
                    <a:lnTo>
                      <a:pt x="9484" y="8234"/>
                    </a:lnTo>
                    <a:lnTo>
                      <a:pt x="9209" y="7601"/>
                    </a:lnTo>
                    <a:cubicBezTo>
                      <a:pt x="9120" y="7395"/>
                      <a:pt x="8945" y="7268"/>
                      <a:pt x="8753" y="7268"/>
                    </a:cubicBezTo>
                    <a:lnTo>
                      <a:pt x="8720" y="7268"/>
                    </a:lnTo>
                    <a:cubicBezTo>
                      <a:pt x="8583" y="7278"/>
                      <a:pt x="8449" y="7272"/>
                      <a:pt x="8313" y="7255"/>
                    </a:cubicBezTo>
                    <a:cubicBezTo>
                      <a:pt x="8112" y="7228"/>
                      <a:pt x="7914" y="7349"/>
                      <a:pt x="7812" y="7561"/>
                    </a:cubicBezTo>
                    <a:lnTo>
                      <a:pt x="7515" y="8181"/>
                    </a:lnTo>
                    <a:lnTo>
                      <a:pt x="7010" y="7908"/>
                    </a:lnTo>
                    <a:lnTo>
                      <a:pt x="7186" y="7221"/>
                    </a:lnTo>
                    <a:cubicBezTo>
                      <a:pt x="7245" y="6986"/>
                      <a:pt x="7189" y="6732"/>
                      <a:pt x="7037" y="6568"/>
                    </a:cubicBezTo>
                    <a:cubicBezTo>
                      <a:pt x="6934" y="6458"/>
                      <a:pt x="6836" y="6339"/>
                      <a:pt x="6751" y="6208"/>
                    </a:cubicBezTo>
                    <a:cubicBezTo>
                      <a:pt x="6624" y="6016"/>
                      <a:pt x="6414" y="5932"/>
                      <a:pt x="6218" y="5995"/>
                    </a:cubicBezTo>
                    <a:lnTo>
                      <a:pt x="5651" y="6175"/>
                    </a:lnTo>
                    <a:lnTo>
                      <a:pt x="5453" y="5549"/>
                    </a:lnTo>
                    <a:cubicBezTo>
                      <a:pt x="5453" y="5549"/>
                      <a:pt x="5976" y="5215"/>
                      <a:pt x="5976" y="5215"/>
                    </a:cubicBezTo>
                    <a:cubicBezTo>
                      <a:pt x="6155" y="5100"/>
                      <a:pt x="6262" y="4868"/>
                      <a:pt x="6251" y="4622"/>
                    </a:cubicBezTo>
                    <a:cubicBezTo>
                      <a:pt x="6241" y="4455"/>
                      <a:pt x="6242" y="4289"/>
                      <a:pt x="6256" y="4123"/>
                    </a:cubicBezTo>
                    <a:cubicBezTo>
                      <a:pt x="6277" y="3880"/>
                      <a:pt x="6182" y="3647"/>
                      <a:pt x="6009" y="3523"/>
                    </a:cubicBezTo>
                    <a:lnTo>
                      <a:pt x="5497" y="3156"/>
                    </a:lnTo>
                    <a:lnTo>
                      <a:pt x="5723" y="2543"/>
                    </a:lnTo>
                    <a:lnTo>
                      <a:pt x="6284" y="2750"/>
                    </a:lnTo>
                    <a:cubicBezTo>
                      <a:pt x="6475" y="2820"/>
                      <a:pt x="6679" y="2752"/>
                      <a:pt x="6812" y="2570"/>
                    </a:cubicBezTo>
                    <a:cubicBezTo>
                      <a:pt x="6902" y="2444"/>
                      <a:pt x="7006" y="2327"/>
                      <a:pt x="7114" y="2223"/>
                    </a:cubicBezTo>
                    <a:cubicBezTo>
                      <a:pt x="7271" y="2068"/>
                      <a:pt x="7336" y="1814"/>
                      <a:pt x="7285" y="1577"/>
                    </a:cubicBezTo>
                    <a:lnTo>
                      <a:pt x="7136" y="884"/>
                    </a:lnTo>
                    <a:lnTo>
                      <a:pt x="7647" y="644"/>
                    </a:lnTo>
                    <a:close/>
                    <a:moveTo>
                      <a:pt x="8571" y="2350"/>
                    </a:moveTo>
                    <a:cubicBezTo>
                      <a:pt x="7616" y="2354"/>
                      <a:pt x="6847" y="3292"/>
                      <a:pt x="6850" y="4449"/>
                    </a:cubicBezTo>
                    <a:cubicBezTo>
                      <a:pt x="6853" y="5459"/>
                      <a:pt x="7449" y="6328"/>
                      <a:pt x="8269" y="6508"/>
                    </a:cubicBezTo>
                    <a:cubicBezTo>
                      <a:pt x="8373" y="6531"/>
                      <a:pt x="8477" y="6542"/>
                      <a:pt x="8582" y="6542"/>
                    </a:cubicBezTo>
                    <a:cubicBezTo>
                      <a:pt x="9537" y="6538"/>
                      <a:pt x="10312" y="5593"/>
                      <a:pt x="10309" y="4436"/>
                    </a:cubicBezTo>
                    <a:cubicBezTo>
                      <a:pt x="10306" y="3278"/>
                      <a:pt x="9526" y="2346"/>
                      <a:pt x="8571" y="2350"/>
                    </a:cubicBezTo>
                    <a:close/>
                    <a:moveTo>
                      <a:pt x="8577" y="2996"/>
                    </a:moveTo>
                    <a:cubicBezTo>
                      <a:pt x="8650" y="2996"/>
                      <a:pt x="8725" y="3000"/>
                      <a:pt x="8797" y="3016"/>
                    </a:cubicBezTo>
                    <a:cubicBezTo>
                      <a:pt x="9447" y="3160"/>
                      <a:pt x="9878" y="3914"/>
                      <a:pt x="9759" y="4702"/>
                    </a:cubicBezTo>
                    <a:cubicBezTo>
                      <a:pt x="9640" y="5491"/>
                      <a:pt x="9013" y="6019"/>
                      <a:pt x="8362" y="5875"/>
                    </a:cubicBezTo>
                    <a:cubicBezTo>
                      <a:pt x="7712" y="5731"/>
                      <a:pt x="7281" y="4971"/>
                      <a:pt x="7400" y="4183"/>
                    </a:cubicBezTo>
                    <a:cubicBezTo>
                      <a:pt x="7504" y="3495"/>
                      <a:pt x="8000" y="2998"/>
                      <a:pt x="8577" y="2996"/>
                    </a:cubicBezTo>
                    <a:close/>
                    <a:moveTo>
                      <a:pt x="15984" y="6455"/>
                    </a:moveTo>
                    <a:cubicBezTo>
                      <a:pt x="15735" y="6496"/>
                      <a:pt x="15520" y="6701"/>
                      <a:pt x="15429" y="7001"/>
                    </a:cubicBezTo>
                    <a:lnTo>
                      <a:pt x="15071" y="8181"/>
                    </a:lnTo>
                    <a:cubicBezTo>
                      <a:pt x="15052" y="8252"/>
                      <a:pt x="15000" y="8301"/>
                      <a:pt x="14939" y="8308"/>
                    </a:cubicBezTo>
                    <a:cubicBezTo>
                      <a:pt x="14664" y="8333"/>
                      <a:pt x="14393" y="8385"/>
                      <a:pt x="14125" y="8468"/>
                    </a:cubicBezTo>
                    <a:cubicBezTo>
                      <a:pt x="14064" y="8486"/>
                      <a:pt x="13998" y="8455"/>
                      <a:pt x="13960" y="8394"/>
                    </a:cubicBezTo>
                    <a:lnTo>
                      <a:pt x="13317" y="7421"/>
                    </a:lnTo>
                    <a:cubicBezTo>
                      <a:pt x="13099" y="7088"/>
                      <a:pt x="12709" y="6999"/>
                      <a:pt x="12410" y="7221"/>
                    </a:cubicBezTo>
                    <a:lnTo>
                      <a:pt x="11568" y="7848"/>
                    </a:lnTo>
                    <a:cubicBezTo>
                      <a:pt x="11269" y="8073"/>
                      <a:pt x="11157" y="8539"/>
                      <a:pt x="11304" y="8927"/>
                    </a:cubicBezTo>
                    <a:lnTo>
                      <a:pt x="11733" y="10054"/>
                    </a:lnTo>
                    <a:cubicBezTo>
                      <a:pt x="11760" y="10122"/>
                      <a:pt x="11751" y="10202"/>
                      <a:pt x="11711" y="10260"/>
                    </a:cubicBezTo>
                    <a:cubicBezTo>
                      <a:pt x="11529" y="10514"/>
                      <a:pt x="11369" y="10791"/>
                      <a:pt x="11227" y="11080"/>
                    </a:cubicBezTo>
                    <a:cubicBezTo>
                      <a:pt x="11195" y="11144"/>
                      <a:pt x="11135" y="11176"/>
                      <a:pt x="11073" y="11167"/>
                    </a:cubicBezTo>
                    <a:lnTo>
                      <a:pt x="10051" y="11020"/>
                    </a:lnTo>
                    <a:cubicBezTo>
                      <a:pt x="9700" y="10970"/>
                      <a:pt x="9377" y="11249"/>
                      <a:pt x="9297" y="11666"/>
                    </a:cubicBezTo>
                    <a:lnTo>
                      <a:pt x="9066" y="12833"/>
                    </a:lnTo>
                    <a:cubicBezTo>
                      <a:pt x="8985" y="13248"/>
                      <a:pt x="9170" y="13670"/>
                      <a:pt x="9501" y="13819"/>
                    </a:cubicBezTo>
                    <a:lnTo>
                      <a:pt x="10468" y="14252"/>
                    </a:lnTo>
                    <a:cubicBezTo>
                      <a:pt x="10526" y="14278"/>
                      <a:pt x="10566" y="14339"/>
                      <a:pt x="10573" y="14412"/>
                    </a:cubicBezTo>
                    <a:cubicBezTo>
                      <a:pt x="10592" y="14747"/>
                      <a:pt x="10636" y="15079"/>
                      <a:pt x="10705" y="15405"/>
                    </a:cubicBezTo>
                    <a:cubicBezTo>
                      <a:pt x="10718" y="15483"/>
                      <a:pt x="10694" y="15567"/>
                      <a:pt x="10639" y="15612"/>
                    </a:cubicBezTo>
                    <a:lnTo>
                      <a:pt x="9842" y="16385"/>
                    </a:lnTo>
                    <a:cubicBezTo>
                      <a:pt x="9570" y="16652"/>
                      <a:pt x="9503" y="17120"/>
                      <a:pt x="9682" y="17484"/>
                    </a:cubicBezTo>
                    <a:lnTo>
                      <a:pt x="10194" y="18504"/>
                    </a:lnTo>
                    <a:cubicBezTo>
                      <a:pt x="10378" y="18869"/>
                      <a:pt x="10759" y="19011"/>
                      <a:pt x="11079" y="18830"/>
                    </a:cubicBezTo>
                    <a:lnTo>
                      <a:pt x="12014" y="18304"/>
                    </a:lnTo>
                    <a:cubicBezTo>
                      <a:pt x="12069" y="18272"/>
                      <a:pt x="12132" y="18283"/>
                      <a:pt x="12179" y="18331"/>
                    </a:cubicBezTo>
                    <a:cubicBezTo>
                      <a:pt x="12386" y="18551"/>
                      <a:pt x="12608" y="18745"/>
                      <a:pt x="12844" y="18917"/>
                    </a:cubicBezTo>
                    <a:cubicBezTo>
                      <a:pt x="12898" y="18957"/>
                      <a:pt x="12929" y="19034"/>
                      <a:pt x="12921" y="19110"/>
                    </a:cubicBezTo>
                    <a:lnTo>
                      <a:pt x="12800" y="20356"/>
                    </a:lnTo>
                    <a:cubicBezTo>
                      <a:pt x="12760" y="20782"/>
                      <a:pt x="12990" y="21178"/>
                      <a:pt x="13333" y="21276"/>
                    </a:cubicBezTo>
                    <a:lnTo>
                      <a:pt x="14290" y="21556"/>
                    </a:lnTo>
                    <a:cubicBezTo>
                      <a:pt x="14343" y="21571"/>
                      <a:pt x="14396" y="21576"/>
                      <a:pt x="14450" y="21576"/>
                    </a:cubicBezTo>
                    <a:cubicBezTo>
                      <a:pt x="14742" y="21575"/>
                      <a:pt x="15004" y="21355"/>
                      <a:pt x="15104" y="21023"/>
                    </a:cubicBezTo>
                    <a:lnTo>
                      <a:pt x="15456" y="19843"/>
                    </a:lnTo>
                    <a:cubicBezTo>
                      <a:pt x="15477" y="19773"/>
                      <a:pt x="15533" y="19725"/>
                      <a:pt x="15594" y="19717"/>
                    </a:cubicBezTo>
                    <a:cubicBezTo>
                      <a:pt x="15869" y="19693"/>
                      <a:pt x="16140" y="19640"/>
                      <a:pt x="16407" y="19557"/>
                    </a:cubicBezTo>
                    <a:cubicBezTo>
                      <a:pt x="16468" y="19539"/>
                      <a:pt x="16530" y="19563"/>
                      <a:pt x="16567" y="19623"/>
                    </a:cubicBezTo>
                    <a:lnTo>
                      <a:pt x="17205" y="20610"/>
                    </a:lnTo>
                    <a:cubicBezTo>
                      <a:pt x="17422" y="20943"/>
                      <a:pt x="17813" y="21024"/>
                      <a:pt x="18112" y="20803"/>
                    </a:cubicBezTo>
                    <a:lnTo>
                      <a:pt x="18959" y="20183"/>
                    </a:lnTo>
                    <a:cubicBezTo>
                      <a:pt x="19257" y="19958"/>
                      <a:pt x="19369" y="19498"/>
                      <a:pt x="19223" y="19110"/>
                    </a:cubicBezTo>
                    <a:lnTo>
                      <a:pt x="18794" y="17971"/>
                    </a:lnTo>
                    <a:cubicBezTo>
                      <a:pt x="18768" y="17902"/>
                      <a:pt x="18776" y="17822"/>
                      <a:pt x="18816" y="17764"/>
                    </a:cubicBezTo>
                    <a:cubicBezTo>
                      <a:pt x="18996" y="17513"/>
                      <a:pt x="19159" y="17243"/>
                      <a:pt x="19300" y="16958"/>
                    </a:cubicBezTo>
                    <a:cubicBezTo>
                      <a:pt x="19333" y="16891"/>
                      <a:pt x="19390" y="16853"/>
                      <a:pt x="19454" y="16858"/>
                    </a:cubicBezTo>
                    <a:lnTo>
                      <a:pt x="20477" y="17004"/>
                    </a:lnTo>
                    <a:cubicBezTo>
                      <a:pt x="20828" y="17054"/>
                      <a:pt x="21156" y="16775"/>
                      <a:pt x="21236" y="16358"/>
                    </a:cubicBezTo>
                    <a:lnTo>
                      <a:pt x="21461" y="15192"/>
                    </a:lnTo>
                    <a:cubicBezTo>
                      <a:pt x="21543" y="14775"/>
                      <a:pt x="21358" y="14348"/>
                      <a:pt x="21027" y="14199"/>
                    </a:cubicBezTo>
                    <a:lnTo>
                      <a:pt x="20059" y="13766"/>
                    </a:lnTo>
                    <a:cubicBezTo>
                      <a:pt x="20002" y="13740"/>
                      <a:pt x="19961" y="13679"/>
                      <a:pt x="19954" y="13606"/>
                    </a:cubicBezTo>
                    <a:cubicBezTo>
                      <a:pt x="19934" y="13271"/>
                      <a:pt x="19891" y="12938"/>
                      <a:pt x="19822" y="12613"/>
                    </a:cubicBezTo>
                    <a:cubicBezTo>
                      <a:pt x="19808" y="12538"/>
                      <a:pt x="19828" y="12460"/>
                      <a:pt x="19877" y="12413"/>
                    </a:cubicBezTo>
                    <a:lnTo>
                      <a:pt x="20686" y="11640"/>
                    </a:lnTo>
                    <a:cubicBezTo>
                      <a:pt x="20958" y="11373"/>
                      <a:pt x="21026" y="10904"/>
                      <a:pt x="20845" y="10540"/>
                    </a:cubicBezTo>
                    <a:lnTo>
                      <a:pt x="20334" y="9514"/>
                    </a:lnTo>
                    <a:cubicBezTo>
                      <a:pt x="20149" y="9150"/>
                      <a:pt x="19768" y="9014"/>
                      <a:pt x="19448" y="9194"/>
                    </a:cubicBezTo>
                    <a:lnTo>
                      <a:pt x="18519" y="9720"/>
                    </a:lnTo>
                    <a:cubicBezTo>
                      <a:pt x="18464" y="9752"/>
                      <a:pt x="18395" y="9742"/>
                      <a:pt x="18349" y="9694"/>
                    </a:cubicBezTo>
                    <a:cubicBezTo>
                      <a:pt x="18141" y="9475"/>
                      <a:pt x="17919" y="9280"/>
                      <a:pt x="17683" y="9107"/>
                    </a:cubicBezTo>
                    <a:cubicBezTo>
                      <a:pt x="17628" y="9067"/>
                      <a:pt x="17603" y="8991"/>
                      <a:pt x="17612" y="8914"/>
                    </a:cubicBezTo>
                    <a:lnTo>
                      <a:pt x="17727" y="7668"/>
                    </a:lnTo>
                    <a:cubicBezTo>
                      <a:pt x="17768" y="7243"/>
                      <a:pt x="17543" y="6845"/>
                      <a:pt x="17199" y="6748"/>
                    </a:cubicBezTo>
                    <a:lnTo>
                      <a:pt x="16243" y="6468"/>
                    </a:lnTo>
                    <a:cubicBezTo>
                      <a:pt x="16157" y="6444"/>
                      <a:pt x="16067" y="6441"/>
                      <a:pt x="15984" y="6455"/>
                    </a:cubicBezTo>
                    <a:close/>
                    <a:moveTo>
                      <a:pt x="16116" y="7088"/>
                    </a:moveTo>
                    <a:lnTo>
                      <a:pt x="17073" y="7368"/>
                    </a:lnTo>
                    <a:cubicBezTo>
                      <a:pt x="17153" y="7392"/>
                      <a:pt x="17209" y="7488"/>
                      <a:pt x="17199" y="7588"/>
                    </a:cubicBezTo>
                    <a:lnTo>
                      <a:pt x="17078" y="8827"/>
                    </a:lnTo>
                    <a:cubicBezTo>
                      <a:pt x="17046" y="9155"/>
                      <a:pt x="17176" y="9475"/>
                      <a:pt x="17408" y="9647"/>
                    </a:cubicBezTo>
                    <a:cubicBezTo>
                      <a:pt x="17619" y="9800"/>
                      <a:pt x="17817" y="9978"/>
                      <a:pt x="18002" y="10174"/>
                    </a:cubicBezTo>
                    <a:cubicBezTo>
                      <a:pt x="18207" y="10389"/>
                      <a:pt x="18499" y="10434"/>
                      <a:pt x="18745" y="10294"/>
                    </a:cubicBezTo>
                    <a:lnTo>
                      <a:pt x="19674" y="9774"/>
                    </a:lnTo>
                    <a:cubicBezTo>
                      <a:pt x="19749" y="9732"/>
                      <a:pt x="19840" y="9762"/>
                      <a:pt x="19883" y="9847"/>
                    </a:cubicBezTo>
                    <a:lnTo>
                      <a:pt x="20394" y="10867"/>
                    </a:lnTo>
                    <a:cubicBezTo>
                      <a:pt x="20437" y="10953"/>
                      <a:pt x="20419" y="11062"/>
                      <a:pt x="20356" y="11127"/>
                    </a:cubicBezTo>
                    <a:lnTo>
                      <a:pt x="19553" y="11900"/>
                    </a:lnTo>
                    <a:cubicBezTo>
                      <a:pt x="19339" y="12103"/>
                      <a:pt x="19241" y="12446"/>
                      <a:pt x="19305" y="12766"/>
                    </a:cubicBezTo>
                    <a:cubicBezTo>
                      <a:pt x="19365" y="13056"/>
                      <a:pt x="19404" y="13348"/>
                      <a:pt x="19421" y="13646"/>
                    </a:cubicBezTo>
                    <a:cubicBezTo>
                      <a:pt x="19441" y="13974"/>
                      <a:pt x="19622" y="14259"/>
                      <a:pt x="19877" y="14372"/>
                    </a:cubicBezTo>
                    <a:lnTo>
                      <a:pt x="20840" y="14805"/>
                    </a:lnTo>
                    <a:cubicBezTo>
                      <a:pt x="20919" y="14839"/>
                      <a:pt x="20964" y="14939"/>
                      <a:pt x="20944" y="15038"/>
                    </a:cubicBezTo>
                    <a:lnTo>
                      <a:pt x="20719" y="16205"/>
                    </a:lnTo>
                    <a:cubicBezTo>
                      <a:pt x="20700" y="16302"/>
                      <a:pt x="20619" y="16370"/>
                      <a:pt x="20537" y="16358"/>
                    </a:cubicBezTo>
                    <a:lnTo>
                      <a:pt x="19520" y="16211"/>
                    </a:lnTo>
                    <a:cubicBezTo>
                      <a:pt x="19247" y="16175"/>
                      <a:pt x="18978" y="16338"/>
                      <a:pt x="18838" y="16625"/>
                    </a:cubicBezTo>
                    <a:cubicBezTo>
                      <a:pt x="18713" y="16881"/>
                      <a:pt x="18570" y="17119"/>
                      <a:pt x="18409" y="17344"/>
                    </a:cubicBezTo>
                    <a:cubicBezTo>
                      <a:pt x="18233" y="17594"/>
                      <a:pt x="18196" y="17946"/>
                      <a:pt x="18310" y="18244"/>
                    </a:cubicBezTo>
                    <a:lnTo>
                      <a:pt x="18739" y="19383"/>
                    </a:lnTo>
                    <a:cubicBezTo>
                      <a:pt x="18774" y="19475"/>
                      <a:pt x="18748" y="19582"/>
                      <a:pt x="18679" y="19637"/>
                    </a:cubicBezTo>
                    <a:lnTo>
                      <a:pt x="17832" y="20256"/>
                    </a:lnTo>
                    <a:cubicBezTo>
                      <a:pt x="17762" y="20307"/>
                      <a:pt x="17674" y="20293"/>
                      <a:pt x="17623" y="20217"/>
                    </a:cubicBezTo>
                    <a:lnTo>
                      <a:pt x="16985" y="19230"/>
                    </a:lnTo>
                    <a:cubicBezTo>
                      <a:pt x="16817" y="18970"/>
                      <a:pt x="16540" y="18852"/>
                      <a:pt x="16276" y="18930"/>
                    </a:cubicBezTo>
                    <a:cubicBezTo>
                      <a:pt x="16038" y="19004"/>
                      <a:pt x="15794" y="19050"/>
                      <a:pt x="15550" y="19070"/>
                    </a:cubicBezTo>
                    <a:cubicBezTo>
                      <a:pt x="15278" y="19096"/>
                      <a:pt x="15048" y="19313"/>
                      <a:pt x="14956" y="19623"/>
                    </a:cubicBezTo>
                    <a:lnTo>
                      <a:pt x="14598" y="20803"/>
                    </a:lnTo>
                    <a:cubicBezTo>
                      <a:pt x="14570" y="20897"/>
                      <a:pt x="14492" y="20944"/>
                      <a:pt x="14411" y="20923"/>
                    </a:cubicBezTo>
                    <a:lnTo>
                      <a:pt x="13454" y="20650"/>
                    </a:lnTo>
                    <a:cubicBezTo>
                      <a:pt x="13374" y="20625"/>
                      <a:pt x="13318" y="20530"/>
                      <a:pt x="13328" y="20430"/>
                    </a:cubicBezTo>
                    <a:lnTo>
                      <a:pt x="13449" y="19190"/>
                    </a:lnTo>
                    <a:cubicBezTo>
                      <a:pt x="13482" y="18862"/>
                      <a:pt x="13352" y="18542"/>
                      <a:pt x="13119" y="18371"/>
                    </a:cubicBezTo>
                    <a:cubicBezTo>
                      <a:pt x="12909" y="18216"/>
                      <a:pt x="12710" y="18040"/>
                      <a:pt x="12525" y="17844"/>
                    </a:cubicBezTo>
                    <a:cubicBezTo>
                      <a:pt x="12400" y="17713"/>
                      <a:pt x="12240" y="17637"/>
                      <a:pt x="12074" y="17637"/>
                    </a:cubicBezTo>
                    <a:cubicBezTo>
                      <a:pt x="11974" y="17638"/>
                      <a:pt x="11874" y="17666"/>
                      <a:pt x="11783" y="17717"/>
                    </a:cubicBezTo>
                    <a:lnTo>
                      <a:pt x="10853" y="18244"/>
                    </a:lnTo>
                    <a:cubicBezTo>
                      <a:pt x="10779" y="18285"/>
                      <a:pt x="10688" y="18255"/>
                      <a:pt x="10644" y="18171"/>
                    </a:cubicBezTo>
                    <a:lnTo>
                      <a:pt x="10133" y="17151"/>
                    </a:lnTo>
                    <a:cubicBezTo>
                      <a:pt x="10090" y="17065"/>
                      <a:pt x="10107" y="16955"/>
                      <a:pt x="10172" y="16891"/>
                    </a:cubicBezTo>
                    <a:lnTo>
                      <a:pt x="10974" y="16111"/>
                    </a:lnTo>
                    <a:cubicBezTo>
                      <a:pt x="11188" y="15907"/>
                      <a:pt x="11286" y="15572"/>
                      <a:pt x="11222" y="15252"/>
                    </a:cubicBezTo>
                    <a:cubicBezTo>
                      <a:pt x="11162" y="14961"/>
                      <a:pt x="11119" y="14664"/>
                      <a:pt x="11101" y="14365"/>
                    </a:cubicBezTo>
                    <a:cubicBezTo>
                      <a:pt x="11081" y="14038"/>
                      <a:pt x="10905" y="13758"/>
                      <a:pt x="10650" y="13646"/>
                    </a:cubicBezTo>
                    <a:lnTo>
                      <a:pt x="9688" y="13212"/>
                    </a:lnTo>
                    <a:cubicBezTo>
                      <a:pt x="9610" y="13176"/>
                      <a:pt x="9564" y="13078"/>
                      <a:pt x="9583" y="12979"/>
                    </a:cubicBezTo>
                    <a:lnTo>
                      <a:pt x="9814" y="11813"/>
                    </a:lnTo>
                    <a:cubicBezTo>
                      <a:pt x="9833" y="11715"/>
                      <a:pt x="9908" y="11648"/>
                      <a:pt x="9990" y="11660"/>
                    </a:cubicBezTo>
                    <a:lnTo>
                      <a:pt x="11007" y="11806"/>
                    </a:lnTo>
                    <a:cubicBezTo>
                      <a:pt x="11278" y="11847"/>
                      <a:pt x="11544" y="11690"/>
                      <a:pt x="11684" y="11406"/>
                    </a:cubicBezTo>
                    <a:cubicBezTo>
                      <a:pt x="11810" y="11150"/>
                      <a:pt x="11957" y="10906"/>
                      <a:pt x="12118" y="10680"/>
                    </a:cubicBezTo>
                    <a:cubicBezTo>
                      <a:pt x="12294" y="10430"/>
                      <a:pt x="12331" y="10079"/>
                      <a:pt x="12217" y="9780"/>
                    </a:cubicBezTo>
                    <a:lnTo>
                      <a:pt x="11788" y="8654"/>
                    </a:lnTo>
                    <a:cubicBezTo>
                      <a:pt x="11753" y="8562"/>
                      <a:pt x="11778" y="8455"/>
                      <a:pt x="11849" y="8401"/>
                    </a:cubicBezTo>
                    <a:lnTo>
                      <a:pt x="12690" y="7768"/>
                    </a:lnTo>
                    <a:cubicBezTo>
                      <a:pt x="12760" y="7716"/>
                      <a:pt x="12848" y="7737"/>
                      <a:pt x="12899" y="7814"/>
                    </a:cubicBezTo>
                    <a:lnTo>
                      <a:pt x="13542" y="8781"/>
                    </a:lnTo>
                    <a:cubicBezTo>
                      <a:pt x="13710" y="9042"/>
                      <a:pt x="13987" y="9161"/>
                      <a:pt x="14252" y="9081"/>
                    </a:cubicBezTo>
                    <a:cubicBezTo>
                      <a:pt x="14490" y="9008"/>
                      <a:pt x="14733" y="8961"/>
                      <a:pt x="14978" y="8941"/>
                    </a:cubicBezTo>
                    <a:cubicBezTo>
                      <a:pt x="15248" y="8916"/>
                      <a:pt x="15480" y="8704"/>
                      <a:pt x="15572" y="8394"/>
                    </a:cubicBezTo>
                    <a:lnTo>
                      <a:pt x="15929" y="7215"/>
                    </a:lnTo>
                    <a:cubicBezTo>
                      <a:pt x="15956" y="7120"/>
                      <a:pt x="16035" y="7064"/>
                      <a:pt x="16116" y="7088"/>
                    </a:cubicBezTo>
                    <a:close/>
                    <a:moveTo>
                      <a:pt x="5343" y="8568"/>
                    </a:moveTo>
                    <a:cubicBezTo>
                      <a:pt x="5065" y="8474"/>
                      <a:pt x="4772" y="8650"/>
                      <a:pt x="4661" y="8974"/>
                    </a:cubicBezTo>
                    <a:lnTo>
                      <a:pt x="4381" y="9794"/>
                    </a:lnTo>
                    <a:cubicBezTo>
                      <a:pt x="4376" y="9809"/>
                      <a:pt x="4367" y="9819"/>
                      <a:pt x="4354" y="9820"/>
                    </a:cubicBezTo>
                    <a:cubicBezTo>
                      <a:pt x="4154" y="9827"/>
                      <a:pt x="3955" y="9857"/>
                      <a:pt x="3760" y="9907"/>
                    </a:cubicBezTo>
                    <a:cubicBezTo>
                      <a:pt x="3745" y="9910"/>
                      <a:pt x="3729" y="9902"/>
                      <a:pt x="3721" y="9887"/>
                    </a:cubicBezTo>
                    <a:lnTo>
                      <a:pt x="3292" y="9174"/>
                    </a:lnTo>
                    <a:cubicBezTo>
                      <a:pt x="3122" y="8893"/>
                      <a:pt x="2801" y="8811"/>
                      <a:pt x="2550" y="8981"/>
                    </a:cubicBezTo>
                    <a:lnTo>
                      <a:pt x="1939" y="9394"/>
                    </a:lnTo>
                    <a:cubicBezTo>
                      <a:pt x="1688" y="9566"/>
                      <a:pt x="1581" y="9943"/>
                      <a:pt x="1692" y="10267"/>
                    </a:cubicBezTo>
                    <a:lnTo>
                      <a:pt x="1978" y="11087"/>
                    </a:lnTo>
                    <a:cubicBezTo>
                      <a:pt x="1985" y="11100"/>
                      <a:pt x="1985" y="11113"/>
                      <a:pt x="1978" y="11127"/>
                    </a:cubicBezTo>
                    <a:cubicBezTo>
                      <a:pt x="1840" y="11304"/>
                      <a:pt x="1713" y="11502"/>
                      <a:pt x="1604" y="11706"/>
                    </a:cubicBezTo>
                    <a:cubicBezTo>
                      <a:pt x="1596" y="11720"/>
                      <a:pt x="1584" y="11722"/>
                      <a:pt x="1571" y="11720"/>
                    </a:cubicBezTo>
                    <a:lnTo>
                      <a:pt x="851" y="11580"/>
                    </a:lnTo>
                    <a:cubicBezTo>
                      <a:pt x="564" y="11524"/>
                      <a:pt x="290" y="11741"/>
                      <a:pt x="213" y="12080"/>
                    </a:cubicBezTo>
                    <a:lnTo>
                      <a:pt x="20" y="12899"/>
                    </a:lnTo>
                    <a:cubicBezTo>
                      <a:pt x="-57" y="13236"/>
                      <a:pt x="89" y="13591"/>
                      <a:pt x="356" y="13726"/>
                    </a:cubicBezTo>
                    <a:lnTo>
                      <a:pt x="1027" y="14065"/>
                    </a:lnTo>
                    <a:cubicBezTo>
                      <a:pt x="1039" y="14071"/>
                      <a:pt x="1048" y="14082"/>
                      <a:pt x="1049" y="14099"/>
                    </a:cubicBezTo>
                    <a:cubicBezTo>
                      <a:pt x="1055" y="14342"/>
                      <a:pt x="1079" y="14587"/>
                      <a:pt x="1120" y="14825"/>
                    </a:cubicBezTo>
                    <a:cubicBezTo>
                      <a:pt x="1123" y="14843"/>
                      <a:pt x="1116" y="14856"/>
                      <a:pt x="1104" y="14865"/>
                    </a:cubicBezTo>
                    <a:lnTo>
                      <a:pt x="515" y="15392"/>
                    </a:lnTo>
                    <a:cubicBezTo>
                      <a:pt x="285" y="15600"/>
                      <a:pt x="218" y="15979"/>
                      <a:pt x="356" y="16285"/>
                    </a:cubicBezTo>
                    <a:lnTo>
                      <a:pt x="697" y="17031"/>
                    </a:lnTo>
                    <a:cubicBezTo>
                      <a:pt x="838" y="17337"/>
                      <a:pt x="1145" y="17466"/>
                      <a:pt x="1411" y="17331"/>
                    </a:cubicBezTo>
                    <a:lnTo>
                      <a:pt x="2088" y="16984"/>
                    </a:lnTo>
                    <a:cubicBezTo>
                      <a:pt x="2098" y="16976"/>
                      <a:pt x="2110" y="16976"/>
                      <a:pt x="2121" y="16984"/>
                    </a:cubicBezTo>
                    <a:cubicBezTo>
                      <a:pt x="2266" y="17151"/>
                      <a:pt x="2421" y="17305"/>
                      <a:pt x="2588" y="17438"/>
                    </a:cubicBezTo>
                    <a:cubicBezTo>
                      <a:pt x="2601" y="17448"/>
                      <a:pt x="2608" y="17466"/>
                      <a:pt x="2605" y="17484"/>
                    </a:cubicBezTo>
                    <a:lnTo>
                      <a:pt x="2495" y="18357"/>
                    </a:lnTo>
                    <a:cubicBezTo>
                      <a:pt x="2449" y="18703"/>
                      <a:pt x="2624" y="19041"/>
                      <a:pt x="2902" y="19137"/>
                    </a:cubicBezTo>
                    <a:lnTo>
                      <a:pt x="3573" y="19363"/>
                    </a:lnTo>
                    <a:cubicBezTo>
                      <a:pt x="3623" y="19379"/>
                      <a:pt x="3675" y="19390"/>
                      <a:pt x="3727" y="19390"/>
                    </a:cubicBezTo>
                    <a:cubicBezTo>
                      <a:pt x="3959" y="19392"/>
                      <a:pt x="4165" y="19224"/>
                      <a:pt x="4255" y="18964"/>
                    </a:cubicBezTo>
                    <a:lnTo>
                      <a:pt x="4535" y="18137"/>
                    </a:lnTo>
                    <a:cubicBezTo>
                      <a:pt x="4539" y="18122"/>
                      <a:pt x="4549" y="18112"/>
                      <a:pt x="4562" y="18111"/>
                    </a:cubicBezTo>
                    <a:cubicBezTo>
                      <a:pt x="4762" y="18103"/>
                      <a:pt x="4961" y="18073"/>
                      <a:pt x="5156" y="18024"/>
                    </a:cubicBezTo>
                    <a:cubicBezTo>
                      <a:pt x="5170" y="18021"/>
                      <a:pt x="5187" y="18030"/>
                      <a:pt x="5195" y="18044"/>
                    </a:cubicBezTo>
                    <a:lnTo>
                      <a:pt x="5624" y="18764"/>
                    </a:lnTo>
                    <a:cubicBezTo>
                      <a:pt x="5793" y="19045"/>
                      <a:pt x="6109" y="19125"/>
                      <a:pt x="6361" y="18957"/>
                    </a:cubicBezTo>
                    <a:lnTo>
                      <a:pt x="6977" y="18544"/>
                    </a:lnTo>
                    <a:cubicBezTo>
                      <a:pt x="7227" y="18371"/>
                      <a:pt x="7329" y="18000"/>
                      <a:pt x="7219" y="17677"/>
                    </a:cubicBezTo>
                    <a:lnTo>
                      <a:pt x="6944" y="16858"/>
                    </a:lnTo>
                    <a:cubicBezTo>
                      <a:pt x="6937" y="16843"/>
                      <a:pt x="6937" y="16826"/>
                      <a:pt x="6944" y="16811"/>
                    </a:cubicBezTo>
                    <a:cubicBezTo>
                      <a:pt x="7081" y="16634"/>
                      <a:pt x="7203" y="16442"/>
                      <a:pt x="7312" y="16238"/>
                    </a:cubicBezTo>
                    <a:cubicBezTo>
                      <a:pt x="7320" y="16223"/>
                      <a:pt x="7336" y="16211"/>
                      <a:pt x="7350" y="16211"/>
                    </a:cubicBezTo>
                    <a:lnTo>
                      <a:pt x="8071" y="16351"/>
                    </a:lnTo>
                    <a:cubicBezTo>
                      <a:pt x="8357" y="16407"/>
                      <a:pt x="8631" y="16190"/>
                      <a:pt x="8709" y="15851"/>
                    </a:cubicBezTo>
                    <a:lnTo>
                      <a:pt x="8896" y="15038"/>
                    </a:lnTo>
                    <a:cubicBezTo>
                      <a:pt x="8971" y="14698"/>
                      <a:pt x="8825" y="14343"/>
                      <a:pt x="8555" y="14212"/>
                    </a:cubicBezTo>
                    <a:lnTo>
                      <a:pt x="7878" y="13872"/>
                    </a:lnTo>
                    <a:cubicBezTo>
                      <a:pt x="7866" y="13866"/>
                      <a:pt x="7857" y="13849"/>
                      <a:pt x="7856" y="13832"/>
                    </a:cubicBezTo>
                    <a:cubicBezTo>
                      <a:pt x="7850" y="13589"/>
                      <a:pt x="7826" y="13351"/>
                      <a:pt x="7785" y="13113"/>
                    </a:cubicBezTo>
                    <a:cubicBezTo>
                      <a:pt x="7782" y="13095"/>
                      <a:pt x="7789" y="13076"/>
                      <a:pt x="7801" y="13066"/>
                    </a:cubicBezTo>
                    <a:lnTo>
                      <a:pt x="8395" y="12539"/>
                    </a:lnTo>
                    <a:cubicBezTo>
                      <a:pt x="8625" y="12331"/>
                      <a:pt x="8692" y="11952"/>
                      <a:pt x="8555" y="11646"/>
                    </a:cubicBezTo>
                    <a:lnTo>
                      <a:pt x="8214" y="10907"/>
                    </a:lnTo>
                    <a:cubicBezTo>
                      <a:pt x="8073" y="10600"/>
                      <a:pt x="7761" y="10471"/>
                      <a:pt x="7493" y="10607"/>
                    </a:cubicBezTo>
                    <a:lnTo>
                      <a:pt x="6823" y="10947"/>
                    </a:lnTo>
                    <a:cubicBezTo>
                      <a:pt x="6812" y="10955"/>
                      <a:pt x="6800" y="10955"/>
                      <a:pt x="6790" y="10947"/>
                    </a:cubicBezTo>
                    <a:cubicBezTo>
                      <a:pt x="6644" y="10780"/>
                      <a:pt x="6484" y="10627"/>
                      <a:pt x="6317" y="10493"/>
                    </a:cubicBezTo>
                    <a:cubicBezTo>
                      <a:pt x="6304" y="10484"/>
                      <a:pt x="6297" y="10471"/>
                      <a:pt x="6300" y="10454"/>
                    </a:cubicBezTo>
                    <a:lnTo>
                      <a:pt x="6416" y="9574"/>
                    </a:lnTo>
                    <a:cubicBezTo>
                      <a:pt x="6461" y="9228"/>
                      <a:pt x="6286" y="8897"/>
                      <a:pt x="6009" y="8801"/>
                    </a:cubicBezTo>
                    <a:lnTo>
                      <a:pt x="5343" y="8568"/>
                    </a:lnTo>
                    <a:close/>
                    <a:moveTo>
                      <a:pt x="5195" y="9181"/>
                    </a:moveTo>
                    <a:lnTo>
                      <a:pt x="5860" y="9414"/>
                    </a:lnTo>
                    <a:cubicBezTo>
                      <a:pt x="5879" y="9420"/>
                      <a:pt x="5892" y="9444"/>
                      <a:pt x="5888" y="9467"/>
                    </a:cubicBezTo>
                    <a:lnTo>
                      <a:pt x="5772" y="10340"/>
                    </a:lnTo>
                    <a:cubicBezTo>
                      <a:pt x="5737" y="10608"/>
                      <a:pt x="5834" y="10877"/>
                      <a:pt x="6020" y="11027"/>
                    </a:cubicBezTo>
                    <a:cubicBezTo>
                      <a:pt x="6161" y="11140"/>
                      <a:pt x="6297" y="11266"/>
                      <a:pt x="6421" y="11406"/>
                    </a:cubicBezTo>
                    <a:cubicBezTo>
                      <a:pt x="6584" y="11591"/>
                      <a:pt x="6821" y="11645"/>
                      <a:pt x="7026" y="11540"/>
                    </a:cubicBezTo>
                    <a:lnTo>
                      <a:pt x="7697" y="11200"/>
                    </a:lnTo>
                    <a:cubicBezTo>
                      <a:pt x="7714" y="11192"/>
                      <a:pt x="7737" y="11201"/>
                      <a:pt x="7746" y="11220"/>
                    </a:cubicBezTo>
                    <a:lnTo>
                      <a:pt x="8087" y="11960"/>
                    </a:lnTo>
                    <a:cubicBezTo>
                      <a:pt x="8097" y="11980"/>
                      <a:pt x="8092" y="12005"/>
                      <a:pt x="8076" y="12020"/>
                    </a:cubicBezTo>
                    <a:lnTo>
                      <a:pt x="7488" y="12539"/>
                    </a:lnTo>
                    <a:cubicBezTo>
                      <a:pt x="7306" y="12698"/>
                      <a:pt x="7217" y="12974"/>
                      <a:pt x="7263" y="13239"/>
                    </a:cubicBezTo>
                    <a:cubicBezTo>
                      <a:pt x="7297" y="13441"/>
                      <a:pt x="7318" y="13646"/>
                      <a:pt x="7323" y="13852"/>
                    </a:cubicBezTo>
                    <a:cubicBezTo>
                      <a:pt x="7331" y="14122"/>
                      <a:pt x="7470" y="14361"/>
                      <a:pt x="7675" y="14465"/>
                    </a:cubicBezTo>
                    <a:lnTo>
                      <a:pt x="8351" y="14805"/>
                    </a:lnTo>
                    <a:cubicBezTo>
                      <a:pt x="8370" y="14814"/>
                      <a:pt x="8379" y="14835"/>
                      <a:pt x="8373" y="14859"/>
                    </a:cubicBezTo>
                    <a:cubicBezTo>
                      <a:pt x="8373" y="14859"/>
                      <a:pt x="8186" y="15678"/>
                      <a:pt x="8186" y="15678"/>
                    </a:cubicBezTo>
                    <a:cubicBezTo>
                      <a:pt x="8181" y="15700"/>
                      <a:pt x="8161" y="15715"/>
                      <a:pt x="8142" y="15712"/>
                    </a:cubicBezTo>
                    <a:lnTo>
                      <a:pt x="7422" y="15578"/>
                    </a:lnTo>
                    <a:cubicBezTo>
                      <a:pt x="7199" y="15537"/>
                      <a:pt x="6978" y="15655"/>
                      <a:pt x="6856" y="15885"/>
                    </a:cubicBezTo>
                    <a:cubicBezTo>
                      <a:pt x="6763" y="16057"/>
                      <a:pt x="6658" y="16221"/>
                      <a:pt x="6542" y="16371"/>
                    </a:cubicBezTo>
                    <a:cubicBezTo>
                      <a:pt x="6392" y="16569"/>
                      <a:pt x="6347" y="16856"/>
                      <a:pt x="6432" y="17104"/>
                    </a:cubicBezTo>
                    <a:lnTo>
                      <a:pt x="6713" y="17924"/>
                    </a:lnTo>
                    <a:cubicBezTo>
                      <a:pt x="6721" y="17946"/>
                      <a:pt x="6713" y="17972"/>
                      <a:pt x="6696" y="17984"/>
                    </a:cubicBezTo>
                    <a:lnTo>
                      <a:pt x="6086" y="18397"/>
                    </a:lnTo>
                    <a:cubicBezTo>
                      <a:pt x="6070" y="18408"/>
                      <a:pt x="6047" y="18402"/>
                      <a:pt x="6036" y="18384"/>
                    </a:cubicBezTo>
                    <a:lnTo>
                      <a:pt x="5607" y="17664"/>
                    </a:lnTo>
                    <a:cubicBezTo>
                      <a:pt x="5477" y="17444"/>
                      <a:pt x="5254" y="17337"/>
                      <a:pt x="5035" y="17391"/>
                    </a:cubicBezTo>
                    <a:cubicBezTo>
                      <a:pt x="4869" y="17433"/>
                      <a:pt x="4699" y="17458"/>
                      <a:pt x="4529" y="17464"/>
                    </a:cubicBezTo>
                    <a:cubicBezTo>
                      <a:pt x="4307" y="17475"/>
                      <a:pt x="4114" y="17641"/>
                      <a:pt x="4029" y="17891"/>
                    </a:cubicBezTo>
                    <a:lnTo>
                      <a:pt x="3749" y="18710"/>
                    </a:lnTo>
                    <a:cubicBezTo>
                      <a:pt x="3742" y="18732"/>
                      <a:pt x="3723" y="18750"/>
                      <a:pt x="3705" y="18744"/>
                    </a:cubicBezTo>
                    <a:lnTo>
                      <a:pt x="3039" y="18510"/>
                    </a:lnTo>
                    <a:cubicBezTo>
                      <a:pt x="3020" y="18504"/>
                      <a:pt x="3008" y="18481"/>
                      <a:pt x="3012" y="18457"/>
                    </a:cubicBezTo>
                    <a:lnTo>
                      <a:pt x="3127" y="17584"/>
                    </a:lnTo>
                    <a:cubicBezTo>
                      <a:pt x="3163" y="17317"/>
                      <a:pt x="3066" y="17048"/>
                      <a:pt x="2880" y="16898"/>
                    </a:cubicBezTo>
                    <a:cubicBezTo>
                      <a:pt x="2738" y="16785"/>
                      <a:pt x="2602" y="16659"/>
                      <a:pt x="2478" y="16518"/>
                    </a:cubicBezTo>
                    <a:cubicBezTo>
                      <a:pt x="2316" y="16333"/>
                      <a:pt x="2079" y="16280"/>
                      <a:pt x="1873" y="16385"/>
                    </a:cubicBezTo>
                    <a:lnTo>
                      <a:pt x="1197" y="16724"/>
                    </a:lnTo>
                    <a:cubicBezTo>
                      <a:pt x="1179" y="16733"/>
                      <a:pt x="1162" y="16725"/>
                      <a:pt x="1153" y="16704"/>
                    </a:cubicBezTo>
                    <a:lnTo>
                      <a:pt x="812" y="15965"/>
                    </a:lnTo>
                    <a:cubicBezTo>
                      <a:pt x="803" y="15943"/>
                      <a:pt x="808" y="15920"/>
                      <a:pt x="823" y="15905"/>
                    </a:cubicBezTo>
                    <a:lnTo>
                      <a:pt x="1411" y="15385"/>
                    </a:lnTo>
                    <a:cubicBezTo>
                      <a:pt x="1593" y="15227"/>
                      <a:pt x="1682" y="14950"/>
                      <a:pt x="1637" y="14685"/>
                    </a:cubicBezTo>
                    <a:cubicBezTo>
                      <a:pt x="1602" y="14483"/>
                      <a:pt x="1582" y="14279"/>
                      <a:pt x="1576" y="14072"/>
                    </a:cubicBezTo>
                    <a:cubicBezTo>
                      <a:pt x="1569" y="13803"/>
                      <a:pt x="1430" y="13563"/>
                      <a:pt x="1225" y="13459"/>
                    </a:cubicBezTo>
                    <a:lnTo>
                      <a:pt x="548" y="13119"/>
                    </a:lnTo>
                    <a:cubicBezTo>
                      <a:pt x="530" y="13110"/>
                      <a:pt x="521" y="13089"/>
                      <a:pt x="526" y="13066"/>
                    </a:cubicBezTo>
                    <a:lnTo>
                      <a:pt x="719" y="12246"/>
                    </a:lnTo>
                    <a:cubicBezTo>
                      <a:pt x="724" y="12224"/>
                      <a:pt x="738" y="12210"/>
                      <a:pt x="757" y="12213"/>
                    </a:cubicBezTo>
                    <a:lnTo>
                      <a:pt x="1477" y="12353"/>
                    </a:lnTo>
                    <a:cubicBezTo>
                      <a:pt x="1699" y="12396"/>
                      <a:pt x="1921" y="12274"/>
                      <a:pt x="2044" y="12046"/>
                    </a:cubicBezTo>
                    <a:cubicBezTo>
                      <a:pt x="2137" y="11874"/>
                      <a:pt x="2241" y="11716"/>
                      <a:pt x="2357" y="11566"/>
                    </a:cubicBezTo>
                    <a:cubicBezTo>
                      <a:pt x="2508" y="11368"/>
                      <a:pt x="2552" y="11076"/>
                      <a:pt x="2467" y="10827"/>
                    </a:cubicBezTo>
                    <a:lnTo>
                      <a:pt x="2181" y="10014"/>
                    </a:lnTo>
                    <a:cubicBezTo>
                      <a:pt x="2175" y="9991"/>
                      <a:pt x="2186" y="9960"/>
                      <a:pt x="2203" y="9947"/>
                    </a:cubicBezTo>
                    <a:lnTo>
                      <a:pt x="2808" y="9534"/>
                    </a:lnTo>
                    <a:cubicBezTo>
                      <a:pt x="2825" y="9522"/>
                      <a:pt x="2847" y="9528"/>
                      <a:pt x="2858" y="9547"/>
                    </a:cubicBezTo>
                    <a:lnTo>
                      <a:pt x="3292" y="10260"/>
                    </a:lnTo>
                    <a:cubicBezTo>
                      <a:pt x="3423" y="10480"/>
                      <a:pt x="3645" y="10587"/>
                      <a:pt x="3864" y="10533"/>
                    </a:cubicBezTo>
                    <a:cubicBezTo>
                      <a:pt x="4030" y="10491"/>
                      <a:pt x="4200" y="10466"/>
                      <a:pt x="4370" y="10460"/>
                    </a:cubicBezTo>
                    <a:cubicBezTo>
                      <a:pt x="4593" y="10449"/>
                      <a:pt x="4787" y="10277"/>
                      <a:pt x="4870" y="10027"/>
                    </a:cubicBezTo>
                    <a:lnTo>
                      <a:pt x="5151" y="9214"/>
                    </a:lnTo>
                    <a:cubicBezTo>
                      <a:pt x="5158" y="9193"/>
                      <a:pt x="5176" y="9176"/>
                      <a:pt x="5195" y="9181"/>
                    </a:cubicBezTo>
                    <a:close/>
                    <a:moveTo>
                      <a:pt x="15264" y="10627"/>
                    </a:moveTo>
                    <a:cubicBezTo>
                      <a:pt x="13721" y="10627"/>
                      <a:pt x="12470" y="12142"/>
                      <a:pt x="12470" y="14012"/>
                    </a:cubicBezTo>
                    <a:cubicBezTo>
                      <a:pt x="12470" y="15882"/>
                      <a:pt x="13721" y="17398"/>
                      <a:pt x="15264" y="17398"/>
                    </a:cubicBezTo>
                    <a:cubicBezTo>
                      <a:pt x="16807" y="17398"/>
                      <a:pt x="18057" y="15882"/>
                      <a:pt x="18057" y="14012"/>
                    </a:cubicBezTo>
                    <a:cubicBezTo>
                      <a:pt x="18057" y="12142"/>
                      <a:pt x="16807" y="10627"/>
                      <a:pt x="15264" y="10627"/>
                    </a:cubicBezTo>
                    <a:close/>
                    <a:moveTo>
                      <a:pt x="15264" y="11273"/>
                    </a:moveTo>
                    <a:cubicBezTo>
                      <a:pt x="16513" y="11273"/>
                      <a:pt x="17529" y="12499"/>
                      <a:pt x="17529" y="14012"/>
                    </a:cubicBezTo>
                    <a:cubicBezTo>
                      <a:pt x="17529" y="15526"/>
                      <a:pt x="16513" y="16751"/>
                      <a:pt x="15264" y="16751"/>
                    </a:cubicBezTo>
                    <a:cubicBezTo>
                      <a:pt x="14015" y="16751"/>
                      <a:pt x="13004" y="15526"/>
                      <a:pt x="13004" y="14012"/>
                    </a:cubicBezTo>
                    <a:cubicBezTo>
                      <a:pt x="13004" y="12499"/>
                      <a:pt x="14015" y="11273"/>
                      <a:pt x="15264" y="11273"/>
                    </a:cubicBezTo>
                    <a:close/>
                    <a:moveTo>
                      <a:pt x="4546" y="11466"/>
                    </a:moveTo>
                    <a:cubicBezTo>
                      <a:pt x="4020" y="11439"/>
                      <a:pt x="3485" y="11654"/>
                      <a:pt x="3067" y="12120"/>
                    </a:cubicBezTo>
                    <a:cubicBezTo>
                      <a:pt x="3064" y="12123"/>
                      <a:pt x="3064" y="12129"/>
                      <a:pt x="3061" y="12133"/>
                    </a:cubicBezTo>
                    <a:cubicBezTo>
                      <a:pt x="2225" y="13069"/>
                      <a:pt x="2168" y="14651"/>
                      <a:pt x="2940" y="15665"/>
                    </a:cubicBezTo>
                    <a:cubicBezTo>
                      <a:pt x="3713" y="16679"/>
                      <a:pt x="5018" y="16741"/>
                      <a:pt x="5855" y="15805"/>
                    </a:cubicBezTo>
                    <a:cubicBezTo>
                      <a:pt x="6691" y="14869"/>
                      <a:pt x="6743" y="13287"/>
                      <a:pt x="5970" y="12273"/>
                    </a:cubicBezTo>
                    <a:cubicBezTo>
                      <a:pt x="5586" y="11766"/>
                      <a:pt x="5072" y="11494"/>
                      <a:pt x="4546" y="11466"/>
                    </a:cubicBezTo>
                    <a:close/>
                    <a:moveTo>
                      <a:pt x="4513" y="12100"/>
                    </a:moveTo>
                    <a:cubicBezTo>
                      <a:pt x="4904" y="12113"/>
                      <a:pt x="5290" y="12307"/>
                      <a:pt x="5580" y="12679"/>
                    </a:cubicBezTo>
                    <a:cubicBezTo>
                      <a:pt x="6160" y="13424"/>
                      <a:pt x="6134" y="14602"/>
                      <a:pt x="5519" y="15305"/>
                    </a:cubicBezTo>
                    <a:cubicBezTo>
                      <a:pt x="5512" y="15314"/>
                      <a:pt x="5505" y="15323"/>
                      <a:pt x="5497" y="15332"/>
                    </a:cubicBezTo>
                    <a:cubicBezTo>
                      <a:pt x="4883" y="16034"/>
                      <a:pt x="3916" y="15996"/>
                      <a:pt x="3336" y="15252"/>
                    </a:cubicBezTo>
                    <a:cubicBezTo>
                      <a:pt x="2756" y="14507"/>
                      <a:pt x="2782" y="13335"/>
                      <a:pt x="3397" y="12633"/>
                    </a:cubicBezTo>
                    <a:cubicBezTo>
                      <a:pt x="3404" y="12624"/>
                      <a:pt x="3411" y="12615"/>
                      <a:pt x="3419" y="12606"/>
                    </a:cubicBezTo>
                    <a:cubicBezTo>
                      <a:pt x="3726" y="12255"/>
                      <a:pt x="4122" y="12086"/>
                      <a:pt x="4513" y="121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FFFFFF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100"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11627"/>
                  </a:solidFill>
                  <a:effectLst/>
                  <a:uLnTx/>
                  <a:uFillTx/>
                  <a:latin typeface="Poppins" pitchFamily="2" charset="77"/>
                  <a:ea typeface="+mn-ea"/>
                  <a:cs typeface="Poppins" pitchFamily="2" charset="77"/>
                </a:endParaRPr>
              </a:p>
            </p:txBody>
          </p:sp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id="{A414ABFE-0762-0299-CB8C-B79332DF7811}"/>
                  </a:ext>
                </a:extLst>
              </p:cNvPr>
              <p:cNvGrpSpPr/>
              <p:nvPr/>
            </p:nvGrpSpPr>
            <p:grpSpPr>
              <a:xfrm>
                <a:off x="8063763" y="5134046"/>
                <a:ext cx="618056" cy="618056"/>
                <a:chOff x="12264617" y="3634638"/>
                <a:chExt cx="533927" cy="533927"/>
              </a:xfrm>
            </p:grpSpPr>
            <p:sp>
              <p:nvSpPr>
                <p:cNvPr id="45" name="Oval 44">
                  <a:extLst>
                    <a:ext uri="{FF2B5EF4-FFF2-40B4-BE49-F238E27FC236}">
                      <a16:creationId xmlns:a16="http://schemas.microsoft.com/office/drawing/2014/main" id="{283634DC-802A-626F-660C-DA2665748466}"/>
                    </a:ext>
                  </a:extLst>
                </p:cNvPr>
                <p:cNvSpPr/>
                <p:nvPr/>
              </p:nvSpPr>
              <p:spPr>
                <a:xfrm>
                  <a:off x="12264617" y="3634638"/>
                  <a:ext cx="533927" cy="533927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10000"/>
                    </a:lnSpc>
                    <a:spcBef>
                      <a:spcPts val="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Poppins-Regular"/>
                    <a:ea typeface="+mn-ea"/>
                    <a:cs typeface="+mn-cs"/>
                  </a:endParaRPr>
                </a:p>
              </p:txBody>
            </p:sp>
            <p:sp>
              <p:nvSpPr>
                <p:cNvPr id="46" name="L-Shape 24">
                  <a:extLst>
                    <a:ext uri="{FF2B5EF4-FFF2-40B4-BE49-F238E27FC236}">
                      <a16:creationId xmlns:a16="http://schemas.microsoft.com/office/drawing/2014/main" id="{C5E3C897-E486-33E9-8624-0A44C04A0BAC}"/>
                    </a:ext>
                  </a:extLst>
                </p:cNvPr>
                <p:cNvSpPr/>
                <p:nvPr/>
              </p:nvSpPr>
              <p:spPr>
                <a:xfrm rot="8100000" flipH="1">
                  <a:off x="12477376" y="3812738"/>
                  <a:ext cx="184909" cy="184909"/>
                </a:xfrm>
                <a:prstGeom prst="corner">
                  <a:avLst>
                    <a:gd name="adj1" fmla="val 17364"/>
                    <a:gd name="adj2" fmla="val 17364"/>
                  </a:avLst>
                </a:prstGeom>
                <a:solidFill>
                  <a:schemeClr val="bg2">
                    <a:lumMod val="75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Poppins" pitchFamily="2" charset="77"/>
                    <a:ea typeface="+mn-ea"/>
                    <a:cs typeface="Poppins" pitchFamily="2" charset="77"/>
                  </a:endParaRPr>
                </a:p>
              </p:txBody>
            </p:sp>
          </p:grpSp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288489F0-5D2B-75C8-54F4-EF166D3DADD6}"/>
                  </a:ext>
                </a:extLst>
              </p:cNvPr>
              <p:cNvSpPr/>
              <p:nvPr/>
            </p:nvSpPr>
            <p:spPr>
              <a:xfrm>
                <a:off x="7176101" y="2235420"/>
                <a:ext cx="2392804" cy="2392804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84452E47-811E-2F10-9E38-404C5E3B7C84}"/>
                  </a:ext>
                </a:extLst>
              </p:cNvPr>
              <p:cNvSpPr/>
              <p:nvPr/>
            </p:nvSpPr>
            <p:spPr>
              <a:xfrm>
                <a:off x="7380324" y="2452092"/>
                <a:ext cx="1963083" cy="196308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5576163C-4792-717E-59EB-71DFFC59A4D8}"/>
                  </a:ext>
                </a:extLst>
              </p:cNvPr>
              <p:cNvSpPr txBox="1"/>
              <p:nvPr/>
            </p:nvSpPr>
            <p:spPr>
              <a:xfrm>
                <a:off x="7178686" y="3541622"/>
                <a:ext cx="2387634" cy="4631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rgbClr val="F5F5F5">
                        <a:lumMod val="75000"/>
                      </a:srgbClr>
                    </a:solidFill>
                    <a:effectLst/>
                    <a:uLnTx/>
                    <a:uFillTx/>
                    <a:latin typeface="Poppins" pitchFamily="2" charset="77"/>
                    <a:ea typeface="+mn-ea"/>
                    <a:cs typeface="Poppins" pitchFamily="2" charset="77"/>
                  </a:rPr>
                  <a:t>Alignment</a:t>
                </a:r>
              </a:p>
            </p:txBody>
          </p:sp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B33AC97C-6739-24EA-F0EE-BE1AE5EBC112}"/>
                  </a:ext>
                </a:extLst>
              </p:cNvPr>
              <p:cNvSpPr/>
              <p:nvPr/>
            </p:nvSpPr>
            <p:spPr>
              <a:xfrm>
                <a:off x="8007264" y="2825646"/>
                <a:ext cx="719047" cy="719047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pic>
            <p:nvPicPr>
              <p:cNvPr id="58" name="Graphic 57" descr="Triangle Ruler outline">
                <a:extLst>
                  <a:ext uri="{FF2B5EF4-FFF2-40B4-BE49-F238E27FC236}">
                    <a16:creationId xmlns:a16="http://schemas.microsoft.com/office/drawing/2014/main" id="{0D9A9B64-0F4F-6FAC-03FE-919E0EA1DA3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8180948" y="2933689"/>
                <a:ext cx="451893" cy="451893"/>
              </a:xfrm>
              <a:prstGeom prst="rect">
                <a:avLst/>
              </a:prstGeom>
            </p:spPr>
          </p:pic>
        </p:grpSp>
        <p:pic>
          <p:nvPicPr>
            <p:cNvPr id="66" name="Picture Placeholder 11">
              <a:extLst>
                <a:ext uri="{FF2B5EF4-FFF2-40B4-BE49-F238E27FC236}">
                  <a16:creationId xmlns:a16="http://schemas.microsoft.com/office/drawing/2014/main" id="{16B82A4C-AAD5-BF61-C542-7BC7C154C98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55000"/>
            </a:blip>
            <a:srcRect l="42126" r="27"/>
            <a:stretch/>
          </p:blipFill>
          <p:spPr>
            <a:xfrm>
              <a:off x="5135467" y="172064"/>
              <a:ext cx="7056533" cy="6858000"/>
            </a:xfrm>
            <a:prstGeom prst="rect">
              <a:avLst/>
            </a:prstGeom>
            <a:noFill/>
          </p:spPr>
        </p:pic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A05A3FE-5C81-6BA6-78A1-E159DB5C6BCB}"/>
              </a:ext>
            </a:extLst>
          </p:cNvPr>
          <p:cNvGrpSpPr/>
          <p:nvPr/>
        </p:nvGrpSpPr>
        <p:grpSpPr>
          <a:xfrm>
            <a:off x="7176101" y="2235420"/>
            <a:ext cx="2392804" cy="2392804"/>
            <a:chOff x="7176101" y="2235420"/>
            <a:chExt cx="2392804" cy="2392804"/>
          </a:xfrm>
        </p:grpSpPr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FE7E0128-1C0A-AB35-621B-CCAD3C26DA78}"/>
                </a:ext>
              </a:extLst>
            </p:cNvPr>
            <p:cNvSpPr/>
            <p:nvPr/>
          </p:nvSpPr>
          <p:spPr>
            <a:xfrm>
              <a:off x="7176101" y="2235420"/>
              <a:ext cx="2392804" cy="239280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endParaRPr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31A54A05-7273-E439-8651-B41A8A81ADAC}"/>
                </a:ext>
              </a:extLst>
            </p:cNvPr>
            <p:cNvSpPr/>
            <p:nvPr/>
          </p:nvSpPr>
          <p:spPr>
            <a:xfrm>
              <a:off x="7380324" y="2452092"/>
              <a:ext cx="1963083" cy="196308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endParaRP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CE2B0CA8-B8DC-CF4F-DCFD-5E76F6E07584}"/>
                </a:ext>
              </a:extLst>
            </p:cNvPr>
            <p:cNvSpPr txBox="1"/>
            <p:nvPr/>
          </p:nvSpPr>
          <p:spPr>
            <a:xfrm>
              <a:off x="7178686" y="3541622"/>
              <a:ext cx="2387634" cy="4631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" pitchFamily="2" charset="77"/>
                  <a:ea typeface="+mn-ea"/>
                  <a:cs typeface="Poppins" pitchFamily="2" charset="77"/>
                </a:rPr>
                <a:t>Alineación</a:t>
              </a:r>
              <a:endPara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endParaRPr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0BAEA1E7-85CA-AB2F-06BB-8DC7B0EC0433}"/>
                </a:ext>
              </a:extLst>
            </p:cNvPr>
            <p:cNvSpPr/>
            <p:nvPr/>
          </p:nvSpPr>
          <p:spPr>
            <a:xfrm>
              <a:off x="8007264" y="2825646"/>
              <a:ext cx="719047" cy="71904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endParaRPr>
            </a:p>
          </p:txBody>
        </p:sp>
        <p:pic>
          <p:nvPicPr>
            <p:cNvPr id="71" name="Graphic 70" descr="Triangle Ruler outline">
              <a:extLst>
                <a:ext uri="{FF2B5EF4-FFF2-40B4-BE49-F238E27FC236}">
                  <a16:creationId xmlns:a16="http://schemas.microsoft.com/office/drawing/2014/main" id="{3328024C-4121-EDAC-65B9-4684E37C533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180948" y="2933689"/>
              <a:ext cx="451893" cy="451893"/>
            </a:xfrm>
            <a:prstGeom prst="rect">
              <a:avLst/>
            </a:prstGeom>
          </p:spPr>
        </p:pic>
      </p:grp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DE28C36-34EB-83FA-F481-3E1DC1F0B552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E71DB5-5680-5541-BB1B-1B8E18C31C82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 Light" pitchFamily="2" charset="77"/>
                <a:ea typeface="+mn-ea"/>
                <a:cs typeface="Poppins Light" pitchFamily="2" charset="77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 Light" pitchFamily="2" charset="77"/>
              <a:ea typeface="+mn-ea"/>
              <a:cs typeface="Poppins Light" pitchFamily="2" charset="77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A1F09CD-4C44-3F3D-44B9-1DB248A9F145}"/>
              </a:ext>
            </a:extLst>
          </p:cNvPr>
          <p:cNvGrpSpPr/>
          <p:nvPr/>
        </p:nvGrpSpPr>
        <p:grpSpPr>
          <a:xfrm>
            <a:off x="643854" y="2056730"/>
            <a:ext cx="4397561" cy="2363444"/>
            <a:chOff x="643854" y="2015235"/>
            <a:chExt cx="4397561" cy="236344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EB95E92-2E29-C55E-3483-94E6925511DA}"/>
                </a:ext>
              </a:extLst>
            </p:cNvPr>
            <p:cNvSpPr txBox="1"/>
            <p:nvPr/>
          </p:nvSpPr>
          <p:spPr>
            <a:xfrm>
              <a:off x="692283" y="3213232"/>
              <a:ext cx="4285508" cy="116544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 Light" pitchFamily="2" charset="77"/>
                  <a:ea typeface="+mn-ea"/>
                  <a:cs typeface="Poppins Light" pitchFamily="2" charset="77"/>
                </a:rPr>
                <a:t>Comprender</a:t>
              </a:r>
              <a:r>
                <a:rPr kumimoji="0" lang="en-GB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 Light" pitchFamily="2" charset="77"/>
                  <a:ea typeface="+mn-ea"/>
                  <a:cs typeface="Poppins Light" pitchFamily="2" charset="77"/>
                </a:rPr>
                <a:t> la </a:t>
              </a:r>
              <a:r>
                <a:rPr kumimoji="0" lang="en-GB" sz="1600" b="0" i="0" u="none" strike="noStrike" kern="120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 Light" pitchFamily="2" charset="77"/>
                  <a:ea typeface="+mn-ea"/>
                  <a:cs typeface="Poppins Light" pitchFamily="2" charset="77"/>
                </a:rPr>
                <a:t>situación</a:t>
              </a:r>
              <a:r>
                <a:rPr kumimoji="0" lang="en-GB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 Light" pitchFamily="2" charset="77"/>
                  <a:ea typeface="+mn-ea"/>
                  <a:cs typeface="Poppins Light" pitchFamily="2" charset="77"/>
                </a:rPr>
                <a:t> </a:t>
              </a:r>
              <a:r>
                <a:rPr kumimoji="0" lang="en-GB" sz="1600" b="0" i="0" u="none" strike="noStrike" kern="120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 Light" pitchFamily="2" charset="77"/>
                  <a:ea typeface="+mn-ea"/>
                  <a:cs typeface="Poppins Light" pitchFamily="2" charset="77"/>
                </a:rPr>
                <a:t>histórica</a:t>
              </a:r>
              <a:r>
                <a:rPr kumimoji="0" lang="en-GB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 Light" pitchFamily="2" charset="77"/>
                  <a:ea typeface="+mn-ea"/>
                  <a:cs typeface="Poppins Light" pitchFamily="2" charset="77"/>
                </a:rPr>
                <a:t> y actual de la </a:t>
              </a:r>
              <a:r>
                <a:rPr kumimoji="0" lang="en-GB" sz="1600" b="0" i="0" u="none" strike="noStrike" kern="120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 Light" pitchFamily="2" charset="77"/>
                  <a:ea typeface="+mn-ea"/>
                  <a:cs typeface="Poppins Light" pitchFamily="2" charset="77"/>
                </a:rPr>
                <a:t>categoria</a:t>
              </a:r>
              <a:r>
                <a:rPr kumimoji="0" lang="en-GB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 Light" pitchFamily="2" charset="77"/>
                  <a:ea typeface="+mn-ea"/>
                  <a:cs typeface="Poppins Light" pitchFamily="2" charset="77"/>
                </a:rPr>
                <a:t>, </a:t>
              </a:r>
              <a:r>
                <a:rPr kumimoji="0" lang="en-GB" sz="1600" b="0" i="0" u="none" strike="noStrike" kern="120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 Light" pitchFamily="2" charset="77"/>
                  <a:ea typeface="+mn-ea"/>
                  <a:cs typeface="Poppins Light" pitchFamily="2" charset="77"/>
                </a:rPr>
                <a:t>así</a:t>
              </a:r>
              <a:r>
                <a:rPr kumimoji="0" lang="en-GB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 Light" pitchFamily="2" charset="77"/>
                  <a:ea typeface="+mn-ea"/>
                  <a:cs typeface="Poppins Light" pitchFamily="2" charset="77"/>
                </a:rPr>
                <a:t> </a:t>
              </a:r>
              <a:r>
                <a:rPr kumimoji="0" lang="en-GB" sz="1600" b="0" i="0" u="none" strike="noStrike" kern="120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 Light" pitchFamily="2" charset="77"/>
                  <a:ea typeface="+mn-ea"/>
                  <a:cs typeface="Poppins Light" pitchFamily="2" charset="77"/>
                </a:rPr>
                <a:t>como</a:t>
              </a:r>
              <a:r>
                <a:rPr kumimoji="0" lang="en-GB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 Light" pitchFamily="2" charset="77"/>
                  <a:ea typeface="+mn-ea"/>
                  <a:cs typeface="Poppins Light" pitchFamily="2" charset="77"/>
                </a:rPr>
                <a:t> </a:t>
              </a:r>
              <a:r>
                <a:rPr kumimoji="0" lang="en-GB" sz="1600" b="0" i="0" u="none" strike="noStrike" kern="120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 Light" pitchFamily="2" charset="77"/>
                  <a:ea typeface="+mn-ea"/>
                  <a:cs typeface="Poppins Light" pitchFamily="2" charset="77"/>
                </a:rPr>
                <a:t>identificar</a:t>
              </a:r>
              <a:r>
                <a:rPr kumimoji="0" lang="en-GB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 Light" pitchFamily="2" charset="77"/>
                  <a:ea typeface="+mn-ea"/>
                  <a:cs typeface="Poppins Light" pitchFamily="2" charset="77"/>
                </a:rPr>
                <a:t> </a:t>
              </a:r>
              <a:r>
                <a:rPr kumimoji="0" lang="en-GB" sz="1600" b="0" i="0" u="none" strike="noStrike" kern="120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 Light" pitchFamily="2" charset="77"/>
                  <a:ea typeface="+mn-ea"/>
                  <a:cs typeface="Poppins Light" pitchFamily="2" charset="77"/>
                </a:rPr>
                <a:t>fortalezas</a:t>
              </a:r>
              <a:r>
                <a:rPr lang="en-GB" sz="1600">
                  <a:solidFill>
                    <a:srgbClr val="000000"/>
                  </a:solidFill>
                  <a:latin typeface="Poppins Light" pitchFamily="2" charset="77"/>
                  <a:cs typeface="Poppins Light" pitchFamily="2" charset="77"/>
                </a:rPr>
                <a:t>, </a:t>
              </a:r>
              <a:r>
                <a:rPr lang="en-GB" sz="1600" err="1">
                  <a:solidFill>
                    <a:srgbClr val="000000"/>
                  </a:solidFill>
                  <a:latin typeface="Poppins Light" pitchFamily="2" charset="77"/>
                  <a:cs typeface="Poppins Light" pitchFamily="2" charset="77"/>
                </a:rPr>
                <a:t>oportunidades</a:t>
              </a:r>
              <a:r>
                <a:rPr lang="en-GB" sz="1600">
                  <a:solidFill>
                    <a:srgbClr val="000000"/>
                  </a:solidFill>
                  <a:latin typeface="Poppins Light" pitchFamily="2" charset="77"/>
                  <a:cs typeface="Poppins Light" pitchFamily="2" charset="77"/>
                </a:rPr>
                <a:t> y barreras a </a:t>
              </a:r>
              <a:r>
                <a:rPr lang="en-GB" sz="1600" err="1">
                  <a:solidFill>
                    <a:srgbClr val="000000"/>
                  </a:solidFill>
                  <a:latin typeface="Poppins Light" pitchFamily="2" charset="77"/>
                  <a:cs typeface="Poppins Light" pitchFamily="2" charset="77"/>
                </a:rPr>
                <a:t>superar</a:t>
              </a:r>
              <a:r>
                <a:rPr lang="en-GB" sz="1600">
                  <a:solidFill>
                    <a:srgbClr val="000000"/>
                  </a:solidFill>
                  <a:latin typeface="Poppins Light" pitchFamily="2" charset="77"/>
                  <a:cs typeface="Poppins Light" pitchFamily="2" charset="77"/>
                </a:rPr>
                <a:t> para la </a:t>
              </a:r>
              <a:r>
                <a:rPr lang="en-GB" sz="1600" err="1">
                  <a:solidFill>
                    <a:srgbClr val="000000"/>
                  </a:solidFill>
                  <a:latin typeface="Poppins Light" pitchFamily="2" charset="77"/>
                  <a:cs typeface="Poppins Light" pitchFamily="2" charset="77"/>
                </a:rPr>
                <a:t>marca</a:t>
              </a:r>
              <a:r>
                <a:rPr lang="en-GB" sz="1600">
                  <a:solidFill>
                    <a:srgbClr val="000000"/>
                  </a:solidFill>
                  <a:latin typeface="Poppins Light" pitchFamily="2" charset="77"/>
                  <a:cs typeface="Poppins Light" pitchFamily="2" charset="77"/>
                </a:rPr>
                <a:t>.</a:t>
              </a: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 Light" pitchFamily="2" charset="77"/>
                <a:ea typeface="+mn-ea"/>
                <a:cs typeface="Poppins Light" pitchFamily="2" charset="77"/>
              </a:endParaRP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14A38A3E-D8F8-B41D-87A0-045CA93DB798}"/>
                </a:ext>
              </a:extLst>
            </p:cNvPr>
            <p:cNvCxnSpPr/>
            <p:nvPr/>
          </p:nvCxnSpPr>
          <p:spPr>
            <a:xfrm>
              <a:off x="776541" y="2987486"/>
              <a:ext cx="4264874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2"/>
                  </a:gs>
                  <a:gs pos="99000">
                    <a:schemeClr val="tx2"/>
                  </a:gs>
                </a:gsLst>
                <a:lin ang="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8970D3F-F51E-0E8A-E1A8-DF586CFBB78D}"/>
                </a:ext>
              </a:extLst>
            </p:cNvPr>
            <p:cNvSpPr txBox="1"/>
            <p:nvPr/>
          </p:nvSpPr>
          <p:spPr>
            <a:xfrm>
              <a:off x="643854" y="2015235"/>
              <a:ext cx="4285508" cy="92333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5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 Thin" pitchFamily="2" charset="77"/>
                  <a:ea typeface="+mn-ea"/>
                  <a:cs typeface="Poppins Thin" pitchFamily="2" charset="77"/>
                </a:rPr>
                <a:t>01 -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FDC1B048-AC99-8492-B011-7DE3281CEC57}"/>
              </a:ext>
            </a:extLst>
          </p:cNvPr>
          <p:cNvGrpSpPr/>
          <p:nvPr/>
        </p:nvGrpSpPr>
        <p:grpSpPr>
          <a:xfrm>
            <a:off x="1940295" y="2153058"/>
            <a:ext cx="2791072" cy="598067"/>
            <a:chOff x="1940295" y="2112018"/>
            <a:chExt cx="2791072" cy="598067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47FDAB62-98D3-4D6D-B683-FE5ACACA9AB5}"/>
                </a:ext>
              </a:extLst>
            </p:cNvPr>
            <p:cNvGrpSpPr/>
            <p:nvPr/>
          </p:nvGrpSpPr>
          <p:grpSpPr>
            <a:xfrm>
              <a:off x="1940295" y="2112018"/>
              <a:ext cx="598067" cy="598067"/>
              <a:chOff x="8582452" y="2686901"/>
              <a:chExt cx="621171" cy="621171"/>
            </a:xfrm>
          </p:grpSpPr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9815F8F1-D5E3-F328-44A2-0E5EFD87C078}"/>
                  </a:ext>
                </a:extLst>
              </p:cNvPr>
              <p:cNvSpPr/>
              <p:nvPr/>
            </p:nvSpPr>
            <p:spPr>
              <a:xfrm>
                <a:off x="8582452" y="2686901"/>
                <a:ext cx="621171" cy="621171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pic>
            <p:nvPicPr>
              <p:cNvPr id="17" name="Graphic 16" descr="Triangle Ruler outline">
                <a:extLst>
                  <a:ext uri="{FF2B5EF4-FFF2-40B4-BE49-F238E27FC236}">
                    <a16:creationId xmlns:a16="http://schemas.microsoft.com/office/drawing/2014/main" id="{70558123-CA5C-AD1E-C5D5-3D718A4C636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8732494" y="2780237"/>
                <a:ext cx="390382" cy="390382"/>
              </a:xfrm>
              <a:prstGeom prst="rect">
                <a:avLst/>
              </a:prstGeom>
            </p:spPr>
          </p:pic>
        </p:grp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09399FD-F17A-50ED-ADB6-C05B139A9B2E}"/>
                </a:ext>
              </a:extLst>
            </p:cNvPr>
            <p:cNvSpPr txBox="1"/>
            <p:nvPr/>
          </p:nvSpPr>
          <p:spPr>
            <a:xfrm>
              <a:off x="2568595" y="2149441"/>
              <a:ext cx="2162772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800" b="1" i="0" u="none" strike="noStrike" kern="0" cap="none" spc="0" normalizeH="0" baseline="0" noProof="0" err="1">
                  <a:ln>
                    <a:noFill/>
                  </a:ln>
                  <a:solidFill>
                    <a:srgbClr val="FC3D80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Alineación</a:t>
              </a:r>
              <a:endParaRPr kumimoji="0" lang="en-GB" sz="2800" b="1" i="0" u="none" strike="noStrike" kern="0" cap="none" spc="0" normalizeH="0" baseline="0" noProof="0">
                <a:ln>
                  <a:noFill/>
                </a:ln>
                <a:solidFill>
                  <a:srgbClr val="FC3D8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9200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Tabla 23">
            <a:extLst>
              <a:ext uri="{FF2B5EF4-FFF2-40B4-BE49-F238E27FC236}">
                <a16:creationId xmlns:a16="http://schemas.microsoft.com/office/drawing/2014/main" id="{4B8B96CE-D6D1-1A51-38F1-FEDA9B3497D9}"/>
              </a:ext>
            </a:extLst>
          </p:cNvPr>
          <p:cNvGraphicFramePr>
            <a:graphicFrameLocks noGrp="1"/>
          </p:cNvGraphicFramePr>
          <p:nvPr/>
        </p:nvGraphicFramePr>
        <p:xfrm>
          <a:off x="697059" y="4172782"/>
          <a:ext cx="6792048" cy="13476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4016">
                  <a:extLst>
                    <a:ext uri="{9D8B030D-6E8A-4147-A177-3AD203B41FA5}">
                      <a16:colId xmlns:a16="http://schemas.microsoft.com/office/drawing/2014/main" val="151213938"/>
                    </a:ext>
                  </a:extLst>
                </a:gridCol>
                <a:gridCol w="2264016">
                  <a:extLst>
                    <a:ext uri="{9D8B030D-6E8A-4147-A177-3AD203B41FA5}">
                      <a16:colId xmlns:a16="http://schemas.microsoft.com/office/drawing/2014/main" val="2437278295"/>
                    </a:ext>
                  </a:extLst>
                </a:gridCol>
                <a:gridCol w="2264016">
                  <a:extLst>
                    <a:ext uri="{9D8B030D-6E8A-4147-A177-3AD203B41FA5}">
                      <a16:colId xmlns:a16="http://schemas.microsoft.com/office/drawing/2014/main" val="2573541986"/>
                    </a:ext>
                  </a:extLst>
                </a:gridCol>
              </a:tblGrid>
              <a:tr h="449226">
                <a:tc>
                  <a:txBody>
                    <a:bodyPr/>
                    <a:lstStyle/>
                    <a:p>
                      <a:pPr algn="ctr"/>
                      <a:r>
                        <a:rPr lang="es-MX" sz="1200" b="0"/>
                        <a:t>HVA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/>
                        <a:t>PRECISION MARKETING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/>
                        <a:t>FUNNEL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8719984"/>
                  </a:ext>
                </a:extLst>
              </a:tr>
              <a:tr h="449226"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100" b="0" i="0" u="none" strike="noStrike">
                          <a:solidFill>
                            <a:srgbClr val="0A0F0D"/>
                          </a:solidFill>
                          <a:effectLst/>
                          <a:latin typeface="Century Gothic"/>
                        </a:rPr>
                        <a:t>TECH GIRLS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100" b="0" i="0" u="none" strike="noStrike">
                          <a:solidFill>
                            <a:srgbClr val="0A0F0D"/>
                          </a:solidFill>
                          <a:effectLst/>
                          <a:latin typeface="Century Gothic"/>
                        </a:rPr>
                        <a:t>SI</a:t>
                      </a:r>
                      <a:endParaRPr lang="es-MX" b="0" i="0">
                        <a:solidFill>
                          <a:srgbClr val="0A0F0D"/>
                        </a:solidFill>
                        <a:effectLst/>
                        <a:latin typeface="Century Gothic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100" b="0" i="0" u="none" strike="noStrike">
                          <a:solidFill>
                            <a:srgbClr val="0A0F0D"/>
                          </a:solidFill>
                          <a:effectLst/>
                          <a:latin typeface="Century Gothic"/>
                        </a:rPr>
                        <a:t>Consideration</a:t>
                      </a:r>
                      <a:endParaRPr lang="es-MX" b="0" i="0">
                        <a:solidFill>
                          <a:srgbClr val="0A0F0D"/>
                        </a:solidFill>
                        <a:effectLst/>
                        <a:latin typeface="Century Gothic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2058653"/>
                  </a:ext>
                </a:extLst>
              </a:tr>
              <a:tr h="449226"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100" b="0" i="0" u="none" strike="noStrike">
                          <a:solidFill>
                            <a:srgbClr val="0A0F0D"/>
                          </a:solidFill>
                          <a:effectLst/>
                          <a:latin typeface="Century Gothic"/>
                        </a:rPr>
                        <a:t>POP CULTURE</a:t>
                      </a:r>
                      <a:endParaRPr lang="es-MX" b="0" i="0">
                        <a:solidFill>
                          <a:srgbClr val="0A0F0D"/>
                        </a:solidFill>
                        <a:effectLst/>
                        <a:latin typeface="Century Gothic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100" b="0" i="0" u="none" strike="noStrike">
                          <a:solidFill>
                            <a:srgbClr val="0A0F0D"/>
                          </a:solidFill>
                          <a:effectLst/>
                          <a:latin typeface="Century Gothic"/>
                        </a:rPr>
                        <a:t>SI</a:t>
                      </a:r>
                      <a:endParaRPr lang="es-MX" b="0" i="0">
                        <a:solidFill>
                          <a:srgbClr val="0A0F0D"/>
                        </a:solidFill>
                        <a:effectLst/>
                        <a:latin typeface="Century Gothic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100" b="0" i="0" u="none" strike="noStrike" dirty="0" err="1">
                          <a:solidFill>
                            <a:srgbClr val="0A0F0D"/>
                          </a:solidFill>
                          <a:effectLst/>
                          <a:latin typeface="Century Gothic"/>
                        </a:rPr>
                        <a:t>Consideration</a:t>
                      </a:r>
                      <a:endParaRPr lang="es-MX" b="0" i="0" dirty="0">
                        <a:solidFill>
                          <a:srgbClr val="0A0F0D"/>
                        </a:solidFill>
                        <a:effectLst/>
                        <a:latin typeface="Century Gothic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5599024"/>
                  </a:ext>
                </a:extLst>
              </a:tr>
            </a:tbl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52124B93-A395-F16B-A19E-D9402427C8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2400" b="1" dirty="0" err="1">
                <a:cs typeface="Poppins Medium"/>
              </a:rPr>
              <a:t>Canesten</a:t>
            </a:r>
            <a:r>
              <a:rPr lang="es-MX" sz="2400" b="1" dirty="0">
                <a:cs typeface="Poppins Medium"/>
              </a:rPr>
              <a:t> V, </a:t>
            </a:r>
            <a:r>
              <a:rPr lang="es-MX" sz="2400" dirty="0">
                <a:cs typeface="Poppins Medium"/>
              </a:rPr>
              <a:t>Inversión real 2024. </a:t>
            </a:r>
            <a:endParaRPr lang="es-MX" sz="2400" b="1" dirty="0">
              <a:solidFill>
                <a:srgbClr val="FF0000"/>
              </a:solidFill>
              <a:highlight>
                <a:srgbClr val="FFFF00"/>
              </a:highlight>
              <a:cs typeface="Poppins Medium"/>
            </a:endParaRPr>
          </a:p>
        </p:txBody>
      </p:sp>
      <p:sp>
        <p:nvSpPr>
          <p:cNvPr id="18" name="Marcador de pie de página 17">
            <a:extLst>
              <a:ext uri="{FF2B5EF4-FFF2-40B4-BE49-F238E27FC236}">
                <a16:creationId xmlns:a16="http://schemas.microsoft.com/office/drawing/2014/main" id="{C3D38A5A-C5A2-4DBB-CC33-C32AD1A2DB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 Light" pitchFamily="2" charset="77"/>
                <a:ea typeface="+mn-ea"/>
                <a:cs typeface="Poppins Light" pitchFamily="2" charset="77"/>
              </a:rPr>
              <a:t>Fuente: </a:t>
            </a:r>
            <a:r>
              <a:rPr kumimoji="0" lang="es-MX" sz="800" b="0" i="1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 Light" pitchFamily="2" charset="77"/>
                <a:ea typeface="+mn-ea"/>
                <a:cs typeface="Poppins Light" pitchFamily="2" charset="77"/>
              </a:rPr>
              <a:t>Mediacom</a:t>
            </a:r>
            <a:endParaRPr kumimoji="0" lang="es-MX" sz="8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 Light" pitchFamily="2" charset="77"/>
              <a:ea typeface="+mn-ea"/>
              <a:cs typeface="Poppins Light" pitchFamily="2" charset="77"/>
            </a:endParaRPr>
          </a:p>
        </p:txBody>
      </p:sp>
      <p:sp>
        <p:nvSpPr>
          <p:cNvPr id="19" name="Marcador de número de diapositiva 18">
            <a:extLst>
              <a:ext uri="{FF2B5EF4-FFF2-40B4-BE49-F238E27FC236}">
                <a16:creationId xmlns:a16="http://schemas.microsoft.com/office/drawing/2014/main" id="{CD66432F-B91D-DF52-3A2F-ADB0E7E7D8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7322826-FB53-4EA8-B4DD-786783600E55}" type="slidenum">
              <a:rPr kumimoji="0" lang="es-MX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 ExtraLight" pitchFamily="2" charset="77"/>
                <a:ea typeface="+mn-ea"/>
                <a:cs typeface="Poppins ExtraLight" pitchFamily="2" charset="77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s-MX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 ExtraLight" pitchFamily="2" charset="77"/>
              <a:ea typeface="+mn-ea"/>
              <a:cs typeface="Poppins ExtraLight" pitchFamily="2" charset="77"/>
            </a:endParaRPr>
          </a:p>
        </p:txBody>
      </p:sp>
      <p:sp>
        <p:nvSpPr>
          <p:cNvPr id="5" name="Rectangle 29">
            <a:extLst>
              <a:ext uri="{FF2B5EF4-FFF2-40B4-BE49-F238E27FC236}">
                <a16:creationId xmlns:a16="http://schemas.microsoft.com/office/drawing/2014/main" id="{04F1EF62-09C1-B1B3-743E-0004AEA19339}"/>
              </a:ext>
            </a:extLst>
          </p:cNvPr>
          <p:cNvSpPr/>
          <p:nvPr/>
        </p:nvSpPr>
        <p:spPr>
          <a:xfrm>
            <a:off x="693261" y="1347203"/>
            <a:ext cx="2087284" cy="2665273"/>
          </a:xfrm>
          <a:prstGeom prst="roundRect">
            <a:avLst/>
          </a:prstGeom>
          <a:noFill/>
          <a:ln w="19050" cap="flat" cmpd="sng" algn="ctr">
            <a:gradFill>
              <a:gsLst>
                <a:gs pos="0">
                  <a:srgbClr val="00BCFF"/>
                </a:gs>
                <a:gs pos="100000">
                  <a:srgbClr val="89D328"/>
                </a:gs>
              </a:gsLst>
              <a:lin ang="5400000" scaled="1"/>
            </a:gradFill>
            <a:prstDash val="solid"/>
            <a:miter lim="800000"/>
            <a:tailEnd type="none"/>
          </a:ln>
          <a:effectLst/>
        </p:spPr>
        <p:txBody>
          <a:bodyPr lIns="72000" tIns="45720" rIns="72000" bIns="45720" rtlCol="0" anchor="t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0" cap="none" spc="0" normalizeH="0" baseline="0" noProof="0" dirty="0">
                <a:ln>
                  <a:noFill/>
                </a:ln>
                <a:solidFill>
                  <a:srgbClr val="0A0F0D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ESTRATEGIA</a:t>
            </a:r>
          </a:p>
          <a:p>
            <a:pPr marL="171450" marR="0" lvl="0" indent="-17145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MX" sz="900" b="0" i="0" u="none" strike="noStrike" kern="0" cap="none" spc="0" normalizeH="0" baseline="0" noProof="0" dirty="0">
                <a:ln>
                  <a:noFill/>
                </a:ln>
                <a:solidFill>
                  <a:srgbClr val="0A0F0D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Enfoque en alcance.</a:t>
            </a:r>
          </a:p>
          <a:p>
            <a:pPr marL="171450" marR="0" lvl="0" indent="-17145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MX" sz="900" b="0" i="0" u="none" strike="noStrike" kern="0" cap="none" spc="0" normalizeH="0" baseline="0" noProof="0" dirty="0">
                <a:ln>
                  <a:noFill/>
                </a:ln>
                <a:solidFill>
                  <a:srgbClr val="0A0F0D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Uso de OTV + PTV.</a:t>
            </a:r>
          </a:p>
          <a:p>
            <a:pPr marL="171450" marR="0" lvl="0" indent="-17145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MX" sz="900" b="0" i="0" u="none" strike="noStrike" kern="0" cap="none" spc="0" normalizeH="0" baseline="0" noProof="0" dirty="0">
                <a:ln>
                  <a:noFill/>
                </a:ln>
                <a:solidFill>
                  <a:srgbClr val="0A0F0D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Charlas en colegios.</a:t>
            </a:r>
          </a:p>
          <a:p>
            <a:pPr marL="171450" marR="0" lvl="0" indent="-17145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MX" sz="900" b="0" i="0" u="none" strike="noStrike" kern="0" cap="none" spc="0" normalizeH="0" baseline="0" noProof="0" dirty="0">
                <a:ln>
                  <a:noFill/>
                </a:ln>
                <a:solidFill>
                  <a:srgbClr val="0A0F0D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Presencia en eventos con contenido de valor.</a:t>
            </a:r>
          </a:p>
          <a:p>
            <a:pPr marL="171450" marR="0" lvl="0" indent="-17145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MX" sz="900" b="0" i="0" u="none" strike="noStrike" kern="0" cap="none" spc="0" normalizeH="0" baseline="0" noProof="0" dirty="0" err="1">
                <a:ln>
                  <a:noFill/>
                </a:ln>
                <a:solidFill>
                  <a:srgbClr val="0A0F0D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Always</a:t>
            </a:r>
            <a:r>
              <a:rPr kumimoji="0" lang="es-MX" sz="900" b="0" i="0" u="none" strike="noStrike" kern="0" cap="none" spc="0" normalizeH="0" baseline="0" noProof="0" dirty="0">
                <a:ln>
                  <a:noFill/>
                </a:ln>
                <a:solidFill>
                  <a:srgbClr val="0A0F0D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 </a:t>
            </a:r>
            <a:r>
              <a:rPr kumimoji="0" lang="es-MX" sz="900" b="0" i="0" u="none" strike="noStrike" kern="0" cap="none" spc="0" normalizeH="0" baseline="0" noProof="0" dirty="0" err="1">
                <a:ln>
                  <a:noFill/>
                </a:ln>
                <a:solidFill>
                  <a:srgbClr val="0A0F0D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On</a:t>
            </a:r>
            <a:r>
              <a:rPr kumimoji="0" lang="es-MX" sz="900" b="0" i="0" u="none" strike="noStrike" kern="0" cap="none" spc="0" normalizeH="0" baseline="0" noProof="0" dirty="0">
                <a:ln>
                  <a:noFill/>
                </a:ln>
                <a:solidFill>
                  <a:srgbClr val="0A0F0D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, alojado un 26% en Social, con formatos de video con un VTR de 86%.</a:t>
            </a:r>
          </a:p>
          <a:p>
            <a:pPr marL="171450" marR="0" lvl="0" indent="-17145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MX" sz="1000" b="0" i="0" u="none" strike="noStrike" kern="0" cap="none" spc="0" normalizeH="0" baseline="0" noProof="0" dirty="0">
              <a:ln>
                <a:noFill/>
              </a:ln>
              <a:solidFill>
                <a:srgbClr val="0A0F0D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MX" sz="1000" b="0" i="0" u="none" strike="noStrike" kern="0" cap="none" spc="0" normalizeH="0" baseline="0" noProof="0" dirty="0">
              <a:ln>
                <a:noFill/>
              </a:ln>
              <a:solidFill>
                <a:srgbClr val="0A0F0D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7" name="Rectangle 29">
            <a:extLst>
              <a:ext uri="{FF2B5EF4-FFF2-40B4-BE49-F238E27FC236}">
                <a16:creationId xmlns:a16="http://schemas.microsoft.com/office/drawing/2014/main" id="{D1A14225-8A6C-C504-2D94-BA177752B289}"/>
              </a:ext>
            </a:extLst>
          </p:cNvPr>
          <p:cNvSpPr/>
          <p:nvPr/>
        </p:nvSpPr>
        <p:spPr>
          <a:xfrm>
            <a:off x="5356853" y="1347203"/>
            <a:ext cx="2087284" cy="2665272"/>
          </a:xfrm>
          <a:prstGeom prst="roundRect">
            <a:avLst/>
          </a:prstGeom>
          <a:noFill/>
          <a:ln w="19050" cap="flat" cmpd="sng" algn="ctr">
            <a:gradFill>
              <a:gsLst>
                <a:gs pos="0">
                  <a:srgbClr val="00BCFF"/>
                </a:gs>
                <a:gs pos="100000">
                  <a:srgbClr val="89D328"/>
                </a:gs>
              </a:gsLst>
              <a:lin ang="5400000" scaled="1"/>
            </a:gradFill>
            <a:prstDash val="solid"/>
            <a:miter lim="800000"/>
            <a:tailEnd type="none"/>
          </a:ln>
          <a:effectLst/>
        </p:spPr>
        <p:txBody>
          <a:bodyPr lIns="72000" tIns="45720" rIns="72000" bIns="45720" rtlCol="0" anchor="t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0" cap="none" spc="0" normalizeH="0" baseline="0" noProof="0">
                <a:ln>
                  <a:noFill/>
                </a:ln>
                <a:solidFill>
                  <a:srgbClr val="0A0F0D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DIFERENCIACIÓN</a:t>
            </a:r>
          </a:p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MX" sz="1000" b="0" i="0" u="none" strike="noStrike" kern="0" cap="none" spc="0" normalizeH="0" baseline="0" noProof="0">
              <a:ln>
                <a:noFill/>
              </a:ln>
              <a:solidFill>
                <a:srgbClr val="0A0F0D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MX" sz="1000" b="0" i="0" u="none" strike="noStrike" kern="0" cap="none" spc="0" normalizeH="0" baseline="0" noProof="0">
              <a:ln>
                <a:noFill/>
              </a:ln>
              <a:solidFill>
                <a:srgbClr val="0A0F0D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  <a:p>
            <a:pPr marL="171450" marR="0" lvl="0" indent="-17145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MX" sz="900" b="0" i="0" u="none" strike="noStrike" kern="0" cap="none" spc="0" normalizeH="0" baseline="0" noProof="0" err="1">
                <a:ln>
                  <a:noFill/>
                </a:ln>
                <a:solidFill>
                  <a:srgbClr val="0A0F0D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Tiktok</a:t>
            </a:r>
            <a:r>
              <a:rPr kumimoji="0" lang="es-MX" sz="900" b="0" i="0" u="none" strike="noStrike" kern="0" cap="none" spc="0" normalizeH="0" baseline="0" noProof="0">
                <a:ln>
                  <a:noFill/>
                </a:ln>
                <a:solidFill>
                  <a:srgbClr val="0A0F0D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.</a:t>
            </a:r>
          </a:p>
          <a:p>
            <a:pPr marL="171450" marR="0" lvl="0" indent="-17145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MX" sz="900" b="0" i="0" u="none" strike="noStrike" kern="0" cap="none" spc="0" normalizeH="0" baseline="0" noProof="0">
              <a:ln>
                <a:noFill/>
              </a:ln>
              <a:solidFill>
                <a:srgbClr val="0A0F0D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  <a:p>
            <a:pPr marL="171450" marR="0" lvl="0" indent="-17145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MX" sz="900" b="0" i="0" u="none" strike="noStrike" kern="0" cap="none" spc="0" normalizeH="0" baseline="0" noProof="0">
                <a:ln>
                  <a:noFill/>
                </a:ln>
                <a:solidFill>
                  <a:srgbClr val="0A0F0D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Podcast radio off-on</a:t>
            </a:r>
          </a:p>
        </p:txBody>
      </p:sp>
      <p:sp>
        <p:nvSpPr>
          <p:cNvPr id="11" name="Rectangle 29">
            <a:extLst>
              <a:ext uri="{FF2B5EF4-FFF2-40B4-BE49-F238E27FC236}">
                <a16:creationId xmlns:a16="http://schemas.microsoft.com/office/drawing/2014/main" id="{33427A13-0F7F-04C2-86EB-644F2ADA2E8E}"/>
              </a:ext>
            </a:extLst>
          </p:cNvPr>
          <p:cNvSpPr/>
          <p:nvPr/>
        </p:nvSpPr>
        <p:spPr>
          <a:xfrm>
            <a:off x="3025057" y="1347201"/>
            <a:ext cx="2087284" cy="2665273"/>
          </a:xfrm>
          <a:prstGeom prst="roundRect">
            <a:avLst/>
          </a:prstGeom>
          <a:noFill/>
          <a:ln w="19050" cap="flat" cmpd="sng" algn="ctr">
            <a:gradFill>
              <a:gsLst>
                <a:gs pos="0">
                  <a:srgbClr val="00BCFF"/>
                </a:gs>
                <a:gs pos="100000">
                  <a:srgbClr val="89D328"/>
                </a:gs>
              </a:gsLst>
              <a:lin ang="5400000" scaled="1"/>
            </a:gradFill>
            <a:prstDash val="solid"/>
            <a:miter lim="800000"/>
            <a:tailEnd type="none"/>
          </a:ln>
          <a:effectLst/>
        </p:spPr>
        <p:txBody>
          <a:bodyPr lIns="72000" tIns="45720" rIns="72000" bIns="45720" rtlCol="0" anchor="t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0" cap="none" spc="0" normalizeH="0" baseline="0" noProof="0" dirty="0">
                <a:ln>
                  <a:noFill/>
                </a:ln>
                <a:solidFill>
                  <a:srgbClr val="0A0F0D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EFICIENCIAS</a:t>
            </a:r>
          </a:p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800" b="0" i="0" u="sng" strike="noStrike" kern="0" cap="none" spc="0" normalizeH="0" baseline="0" noProof="0" dirty="0">
                <a:ln>
                  <a:noFill/>
                </a:ln>
                <a:solidFill>
                  <a:srgbClr val="0A0F0D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Pauta regular </a:t>
            </a:r>
          </a:p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A0F0D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OTV + PTV </a:t>
            </a:r>
            <a:r>
              <a:rPr kumimoji="0" lang="es-MX" sz="800" b="1" i="0" u="none" strike="noStrike" kern="0" cap="none" spc="0" normalizeH="0" baseline="0" noProof="0" dirty="0">
                <a:ln>
                  <a:noFill/>
                </a:ln>
                <a:solidFill>
                  <a:srgbClr val="0A0F0D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+16pp</a:t>
            </a:r>
          </a:p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800" b="0" i="0" u="none" strike="noStrike" kern="0" cap="none" spc="0" normalizeH="0" baseline="0" noProof="0" dirty="0">
              <a:ln>
                <a:noFill/>
              </a:ln>
              <a:solidFill>
                <a:srgbClr val="0A0F0D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800" b="0" i="0" u="sng" strike="noStrike" kern="0" cap="none" spc="0" normalizeH="0" baseline="0" noProof="0" dirty="0">
                <a:ln>
                  <a:noFill/>
                </a:ln>
                <a:solidFill>
                  <a:srgbClr val="0A0F0D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Premios de alfombra</a:t>
            </a:r>
          </a:p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800" b="1" i="0" u="none" strike="noStrike" kern="0" cap="none" spc="0" normalizeH="0" baseline="0" noProof="0" dirty="0">
                <a:ln>
                  <a:noFill/>
                </a:ln>
                <a:solidFill>
                  <a:srgbClr val="0A0F0D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+5%</a:t>
            </a:r>
            <a:r>
              <a: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A0F0D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 vs programación regular</a:t>
            </a:r>
          </a:p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000" b="1" i="0" u="none" strike="noStrike" kern="0" cap="none" spc="0" normalizeH="0" baseline="0" noProof="0" dirty="0">
              <a:ln>
                <a:noFill/>
              </a:ln>
              <a:solidFill>
                <a:srgbClr val="0A0F0D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000" b="1" i="0" u="none" strike="noStrike" kern="0" cap="none" spc="0" normalizeH="0" baseline="0" noProof="0" dirty="0">
                <a:ln>
                  <a:noFill/>
                </a:ln>
                <a:solidFill>
                  <a:srgbClr val="0A0F0D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Digitales VS 2023</a:t>
            </a:r>
          </a:p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800" b="0" i="0" u="sng" strike="noStrike" kern="0" cap="none" spc="0" normalizeH="0" baseline="0" noProof="0" dirty="0">
                <a:ln>
                  <a:noFill/>
                </a:ln>
                <a:solidFill>
                  <a:srgbClr val="0A0F0D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+115% frecuencia</a:t>
            </a:r>
          </a:p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A0F0D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Mayor visibilidad de marca</a:t>
            </a:r>
          </a:p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800" b="0" i="0" u="none" strike="noStrike" kern="0" cap="none" spc="0" normalizeH="0" baseline="0" noProof="0" dirty="0">
              <a:ln>
                <a:noFill/>
              </a:ln>
              <a:solidFill>
                <a:srgbClr val="0A0F0D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800" b="0" i="0" u="sng" strike="noStrike" kern="0" cap="none" spc="0" normalizeH="0" baseline="0" noProof="0" dirty="0">
                <a:ln>
                  <a:noFill/>
                </a:ln>
                <a:solidFill>
                  <a:srgbClr val="0A0F0D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+295% VTR</a:t>
            </a:r>
          </a:p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800" b="0" i="0" u="none" strike="noStrike" kern="0" cap="none" spc="0" normalizeH="0" baseline="0" noProof="0" dirty="0">
                <a:ln>
                  <a:noFill/>
                </a:ln>
                <a:solidFill>
                  <a:srgbClr val="0A0F0D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Éxito en la estrategia de posicionamiento a través de video</a:t>
            </a:r>
          </a:p>
        </p:txBody>
      </p:sp>
      <p:sp>
        <p:nvSpPr>
          <p:cNvPr id="14" name="Marcador de texto 3">
            <a:extLst>
              <a:ext uri="{FF2B5EF4-FFF2-40B4-BE49-F238E27FC236}">
                <a16:creationId xmlns:a16="http://schemas.microsoft.com/office/drawing/2014/main" id="{14A4F40B-718C-CA10-37E9-B0759741A9FA}"/>
              </a:ext>
            </a:extLst>
          </p:cNvPr>
          <p:cNvSpPr txBox="1">
            <a:spLocks/>
          </p:cNvSpPr>
          <p:nvPr/>
        </p:nvSpPr>
        <p:spPr>
          <a:xfrm>
            <a:off x="9548793" y="1347202"/>
            <a:ext cx="2385816" cy="4391460"/>
          </a:xfrm>
          <a:prstGeom prst="roundRect">
            <a:avLst>
              <a:gd name="adj" fmla="val 9300"/>
            </a:avLst>
          </a:prstGeom>
          <a:noFill/>
          <a:ln w="19050" cap="flat" cmpd="sng" algn="ctr">
            <a:gradFill>
              <a:gsLst>
                <a:gs pos="0">
                  <a:srgbClr val="00BCFF"/>
                </a:gs>
                <a:gs pos="100000">
                  <a:srgbClr val="89D328"/>
                </a:gs>
              </a:gsLst>
              <a:lin ang="5400000" scaled="1"/>
            </a:gradFill>
            <a:prstDash val="solid"/>
            <a:miter lim="800000"/>
            <a:tailEnd type="none"/>
          </a:ln>
          <a:effectLst/>
        </p:spPr>
        <p:txBody>
          <a:bodyPr vert="horz" lIns="91440" tIns="45720" rIns="91440" bIns="45720" numCol="1" spcCol="360000" rtlCol="0" anchor="ctr">
            <a:noAutofit/>
          </a:bodyPr>
          <a:lstStyle>
            <a:lvl1pPr marL="0" indent="0" algn="ctr" defTabSz="36370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ctr" defTabSz="36370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ctr" defTabSz="36370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Clr>
                <a:schemeClr val="tx2"/>
              </a:buClr>
              <a:buFont typeface="System Font Regular"/>
              <a:buNone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ctr" defTabSz="363702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Font typeface="System Font Regular"/>
              <a:buNone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3055" indent="0" algn="ctr" defTabSz="363702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000180" indent="-90926" algn="l" defTabSz="363702" rtl="0" eaLnBrk="1" latinLnBrk="0" hangingPunct="1">
              <a:lnSpc>
                <a:spcPct val="90000"/>
              </a:lnSpc>
              <a:spcBef>
                <a:spcPts val="199"/>
              </a:spcBef>
              <a:buFont typeface="Arial"/>
              <a:buChar char="•"/>
              <a:defRPr sz="7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82032" indent="-90926" algn="l" defTabSz="363702" rtl="0" eaLnBrk="1" latinLnBrk="0" hangingPunct="1">
              <a:lnSpc>
                <a:spcPct val="90000"/>
              </a:lnSpc>
              <a:spcBef>
                <a:spcPts val="199"/>
              </a:spcBef>
              <a:buFont typeface="Arial"/>
              <a:buChar char="•"/>
              <a:defRPr sz="7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363883" indent="-90926" algn="l" defTabSz="363702" rtl="0" eaLnBrk="1" latinLnBrk="0" hangingPunct="1">
              <a:lnSpc>
                <a:spcPct val="90000"/>
              </a:lnSpc>
              <a:spcBef>
                <a:spcPts val="199"/>
              </a:spcBef>
              <a:buFont typeface="Arial"/>
              <a:buChar char="•"/>
              <a:defRPr sz="7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545734" indent="-90926" algn="l" defTabSz="363702" rtl="0" eaLnBrk="1" latinLnBrk="0" hangingPunct="1">
              <a:lnSpc>
                <a:spcPct val="90000"/>
              </a:lnSpc>
              <a:spcBef>
                <a:spcPts val="199"/>
              </a:spcBef>
              <a:buFont typeface="Arial"/>
              <a:buChar char="•"/>
              <a:defRPr sz="7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3637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s-MX" sz="1200" b="0" i="0" u="none" strike="noStrike" kern="1200" cap="none" spc="30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  <a:p>
            <a:pPr marL="0" marR="0" lvl="0" indent="0" algn="ctr" defTabSz="3637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MX" sz="1200" b="0" i="0" u="none" strike="noStrike" kern="1200" cap="none" spc="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BUDGET (Centro) </a:t>
            </a:r>
          </a:p>
          <a:p>
            <a:pPr marL="0" marR="0" lvl="0" indent="0" algn="ctr" defTabSz="3637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MX" sz="1200" b="0" i="0" u="none" strike="noStrike" kern="1200" cap="none" spc="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-16%</a:t>
            </a:r>
          </a:p>
          <a:p>
            <a:pPr marL="0" marR="0" lvl="0" indent="0" algn="ctr" defTabSz="3637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MX" sz="5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00BCFF"/>
                    </a:gs>
                    <a:gs pos="99000">
                      <a:srgbClr val="89D328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Poppins SemiBold" pitchFamily="2" charset="77"/>
              </a:rPr>
              <a:t>$</a:t>
            </a:r>
            <a:r>
              <a:rPr kumimoji="0" lang="es-MX" sz="4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00BCFF"/>
                    </a:gs>
                    <a:gs pos="99000">
                      <a:srgbClr val="89D328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Poppins SemiBold" pitchFamily="2" charset="77"/>
              </a:rPr>
              <a:t>806K</a:t>
            </a:r>
            <a:endParaRPr kumimoji="0" lang="es-MX" sz="54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00BCFF"/>
                  </a:gs>
                  <a:gs pos="99000">
                    <a:srgbClr val="89D328"/>
                  </a:gs>
                </a:gsLst>
                <a:lin ang="0" scaled="1"/>
              </a:gradFill>
              <a:effectLst/>
              <a:uLnTx/>
              <a:uFillTx/>
              <a:latin typeface="Poppins-Regular"/>
              <a:ea typeface="+mn-ea"/>
              <a:cs typeface="Poppins SemiBold" pitchFamily="2" charset="77"/>
            </a:endParaRPr>
          </a:p>
          <a:p>
            <a:pPr marL="0" marR="0" lvl="0" indent="0" algn="ctr" defTabSz="3637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s-MX" sz="1200" b="0" i="0" u="none" strike="noStrike" kern="1200" cap="none" spc="30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  <a:p>
            <a:pPr marL="0" marR="0" lvl="0" indent="0" algn="ctr" defTabSz="3637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s-MX" sz="1200" b="0" i="0" u="none" strike="noStrike" kern="1200" cap="none" spc="30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  <a:p>
            <a:pPr marL="0" marR="0" lvl="0" indent="0" algn="ctr" defTabSz="3637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MX" sz="1200" b="0" i="0" u="none" strike="noStrike" kern="1200" cap="none" spc="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IVR (GT) +5%</a:t>
            </a:r>
          </a:p>
          <a:p>
            <a:pPr marL="0" marR="0" lvl="0" indent="0" algn="ctr" defTabSz="3637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MX" sz="5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00BCFF"/>
                    </a:gs>
                    <a:gs pos="99000">
                      <a:srgbClr val="89D328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Poppins SemiBold" pitchFamily="2" charset="77"/>
              </a:rPr>
              <a:t>65%</a:t>
            </a:r>
          </a:p>
        </p:txBody>
      </p: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id="{C1EAC2E9-7B5C-C465-3282-3AFDB6BD6C24}"/>
              </a:ext>
            </a:extLst>
          </p:cNvPr>
          <p:cNvCxnSpPr>
            <a:cxnSpLocks/>
          </p:cNvCxnSpPr>
          <p:nvPr/>
        </p:nvCxnSpPr>
        <p:spPr>
          <a:xfrm>
            <a:off x="9991721" y="3542684"/>
            <a:ext cx="1440000" cy="0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rgbClr val="00BCFF"/>
                </a:gs>
                <a:gs pos="100000">
                  <a:srgbClr val="89D328"/>
                </a:gs>
              </a:gsLst>
              <a:lin ang="5400000" scaled="1"/>
            </a:gradFill>
            <a:prstDash val="solid"/>
            <a:miter lim="800000"/>
            <a:tailEnd type="none"/>
          </a:ln>
          <a:effectLst/>
        </p:spPr>
      </p:cxnSp>
      <p:sp>
        <p:nvSpPr>
          <p:cNvPr id="25" name="Round Same-side Corner of Rectangle 7">
            <a:extLst>
              <a:ext uri="{FF2B5EF4-FFF2-40B4-BE49-F238E27FC236}">
                <a16:creationId xmlns:a16="http://schemas.microsoft.com/office/drawing/2014/main" id="{630D2817-6E37-070B-5AA6-53A2B9538846}"/>
              </a:ext>
            </a:extLst>
          </p:cNvPr>
          <p:cNvSpPr/>
          <p:nvPr/>
        </p:nvSpPr>
        <p:spPr>
          <a:xfrm rot="10800000">
            <a:off x="10154862" y="-67235"/>
            <a:ext cx="1681453" cy="574871"/>
          </a:xfrm>
          <a:prstGeom prst="round2SameRect">
            <a:avLst>
              <a:gd name="adj1" fmla="val 24269"/>
              <a:gd name="adj2" fmla="val 0"/>
            </a:avLst>
          </a:prstGeom>
          <a:solidFill>
            <a:schemeClr val="bg2"/>
          </a:solidFill>
          <a:ln w="12700">
            <a:solidFill>
              <a:schemeClr val="accent5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grpSp>
        <p:nvGrpSpPr>
          <p:cNvPr id="26" name="Group 20">
            <a:extLst>
              <a:ext uri="{FF2B5EF4-FFF2-40B4-BE49-F238E27FC236}">
                <a16:creationId xmlns:a16="http://schemas.microsoft.com/office/drawing/2014/main" id="{C54043C9-531A-99A1-A020-6B969C5E66AF}"/>
              </a:ext>
            </a:extLst>
          </p:cNvPr>
          <p:cNvGrpSpPr/>
          <p:nvPr/>
        </p:nvGrpSpPr>
        <p:grpSpPr>
          <a:xfrm>
            <a:off x="10299630" y="124456"/>
            <a:ext cx="1446178" cy="307777"/>
            <a:chOff x="1940295" y="2086507"/>
            <a:chExt cx="3049919" cy="649088"/>
          </a:xfrm>
        </p:grpSpPr>
        <p:grpSp>
          <p:nvGrpSpPr>
            <p:cNvPr id="27" name="Group 21">
              <a:extLst>
                <a:ext uri="{FF2B5EF4-FFF2-40B4-BE49-F238E27FC236}">
                  <a16:creationId xmlns:a16="http://schemas.microsoft.com/office/drawing/2014/main" id="{87406E2B-56BB-4BB5-32F6-AEFEED523034}"/>
                </a:ext>
              </a:extLst>
            </p:cNvPr>
            <p:cNvGrpSpPr/>
            <p:nvPr/>
          </p:nvGrpSpPr>
          <p:grpSpPr>
            <a:xfrm>
              <a:off x="1940295" y="2112018"/>
              <a:ext cx="598067" cy="598067"/>
              <a:chOff x="8582452" y="2686901"/>
              <a:chExt cx="621171" cy="621171"/>
            </a:xfrm>
          </p:grpSpPr>
          <p:sp>
            <p:nvSpPr>
              <p:cNvPr id="29" name="Oval 33">
                <a:extLst>
                  <a:ext uri="{FF2B5EF4-FFF2-40B4-BE49-F238E27FC236}">
                    <a16:creationId xmlns:a16="http://schemas.microsoft.com/office/drawing/2014/main" id="{2EC88666-37C8-9EC3-7790-53C5E18EF058}"/>
                  </a:ext>
                </a:extLst>
              </p:cNvPr>
              <p:cNvSpPr/>
              <p:nvPr/>
            </p:nvSpPr>
            <p:spPr>
              <a:xfrm>
                <a:off x="8582452" y="2686901"/>
                <a:ext cx="621171" cy="621171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pic>
            <p:nvPicPr>
              <p:cNvPr id="30" name="Graphic 37" descr="Triangle Ruler outline">
                <a:extLst>
                  <a:ext uri="{FF2B5EF4-FFF2-40B4-BE49-F238E27FC236}">
                    <a16:creationId xmlns:a16="http://schemas.microsoft.com/office/drawing/2014/main" id="{5DEC6178-C4DB-C2D7-27B0-5C6276549E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732494" y="2780237"/>
                <a:ext cx="390382" cy="390382"/>
              </a:xfrm>
              <a:prstGeom prst="rect">
                <a:avLst/>
              </a:prstGeom>
            </p:spPr>
          </p:pic>
        </p:grpSp>
        <p:sp>
          <p:nvSpPr>
            <p:cNvPr id="28" name="TextBox 22">
              <a:extLst>
                <a:ext uri="{FF2B5EF4-FFF2-40B4-BE49-F238E27FC236}">
                  <a16:creationId xmlns:a16="http://schemas.microsoft.com/office/drawing/2014/main" id="{1CE730B7-02D6-C9BA-C5D8-2A7721F33C09}"/>
                </a:ext>
              </a:extLst>
            </p:cNvPr>
            <p:cNvSpPr txBox="1"/>
            <p:nvPr/>
          </p:nvSpPr>
          <p:spPr>
            <a:xfrm>
              <a:off x="2518275" y="2086507"/>
              <a:ext cx="2471939" cy="64908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 err="1">
                  <a:ln>
                    <a:noFill/>
                  </a:ln>
                  <a:solidFill>
                    <a:srgbClr val="FC3D80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Alineación</a:t>
              </a:r>
              <a:endParaRPr kumimoji="0" lang="en-GB" sz="1400" b="1" i="0" u="none" strike="noStrike" kern="0" cap="none" spc="0" normalizeH="0" baseline="0" noProof="0">
                <a:ln>
                  <a:noFill/>
                </a:ln>
                <a:solidFill>
                  <a:srgbClr val="FC3D8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endParaRPr>
            </a:p>
          </p:txBody>
        </p:sp>
      </p:grpSp>
      <p:sp>
        <p:nvSpPr>
          <p:cNvPr id="6" name="Rectangle 29">
            <a:extLst>
              <a:ext uri="{FF2B5EF4-FFF2-40B4-BE49-F238E27FC236}">
                <a16:creationId xmlns:a16="http://schemas.microsoft.com/office/drawing/2014/main" id="{806A9FBC-A56B-B628-28C5-D69030B4C344}"/>
              </a:ext>
            </a:extLst>
          </p:cNvPr>
          <p:cNvSpPr/>
          <p:nvPr/>
        </p:nvSpPr>
        <p:spPr>
          <a:xfrm>
            <a:off x="7647186" y="1119338"/>
            <a:ext cx="1671512" cy="4241851"/>
          </a:xfrm>
          <a:prstGeom prst="rect">
            <a:avLst/>
          </a:prstGeom>
          <a:ln w="1905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72000" rIns="72000" rtlCol="0" anchor="t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MEDIA MIX</a:t>
            </a:r>
          </a:p>
        </p:txBody>
      </p:sp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A3FAEC4E-5346-9327-CDEE-5283AA894A46}"/>
              </a:ext>
            </a:extLst>
          </p:cNvPr>
          <p:cNvGraphicFramePr/>
          <p:nvPr/>
        </p:nvGraphicFramePr>
        <p:xfrm>
          <a:off x="7647185" y="1496811"/>
          <a:ext cx="1671513" cy="4353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Cerrar llave 8">
            <a:extLst>
              <a:ext uri="{FF2B5EF4-FFF2-40B4-BE49-F238E27FC236}">
                <a16:creationId xmlns:a16="http://schemas.microsoft.com/office/drawing/2014/main" id="{C86B3AE3-2D3D-DCDA-3D16-ECEF493E884F}"/>
              </a:ext>
            </a:extLst>
          </p:cNvPr>
          <p:cNvSpPr/>
          <p:nvPr/>
        </p:nvSpPr>
        <p:spPr>
          <a:xfrm>
            <a:off x="9001083" y="4352240"/>
            <a:ext cx="92239" cy="958360"/>
          </a:xfrm>
          <a:prstGeom prst="rightBrac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GT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10" name="Cerrar llave 9">
            <a:extLst>
              <a:ext uri="{FF2B5EF4-FFF2-40B4-BE49-F238E27FC236}">
                <a16:creationId xmlns:a16="http://schemas.microsoft.com/office/drawing/2014/main" id="{C86EBF4F-364F-B2E0-767D-20B754298282}"/>
              </a:ext>
            </a:extLst>
          </p:cNvPr>
          <p:cNvSpPr/>
          <p:nvPr/>
        </p:nvSpPr>
        <p:spPr>
          <a:xfrm>
            <a:off x="8997073" y="1816568"/>
            <a:ext cx="96249" cy="2195906"/>
          </a:xfrm>
          <a:prstGeom prst="rightBrac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GT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266E3A1E-C99E-A541-0763-FC5D18E95F1D}"/>
              </a:ext>
            </a:extLst>
          </p:cNvPr>
          <p:cNvSpPr txBox="1"/>
          <p:nvPr/>
        </p:nvSpPr>
        <p:spPr>
          <a:xfrm>
            <a:off x="9004423" y="2746148"/>
            <a:ext cx="5892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62</a:t>
            </a:r>
            <a:r>
              <a:rPr kumimoji="0" lang="es-E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%</a:t>
            </a:r>
            <a:endParaRPr kumimoji="0" lang="es-GT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1DE147D1-2E06-CAA5-E054-944F6118D599}"/>
              </a:ext>
            </a:extLst>
          </p:cNvPr>
          <p:cNvSpPr txBox="1"/>
          <p:nvPr/>
        </p:nvSpPr>
        <p:spPr>
          <a:xfrm>
            <a:off x="9038512" y="4441016"/>
            <a:ext cx="5892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24</a:t>
            </a:r>
            <a:r>
              <a:rPr kumimoji="0" lang="es-E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%</a:t>
            </a:r>
            <a:endParaRPr kumimoji="0" lang="es-GT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0435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pie de página 8">
            <a:extLst>
              <a:ext uri="{FF2B5EF4-FFF2-40B4-BE49-F238E27FC236}">
                <a16:creationId xmlns:a16="http://schemas.microsoft.com/office/drawing/2014/main" id="{A3BBF1C0-CE8D-2160-3B15-FAEF925C79A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Fuente: </a:t>
            </a:r>
            <a:r>
              <a:rPr lang="es-MX" err="1"/>
              <a:t>Mediacom</a:t>
            </a:r>
            <a:endParaRPr lang="es-MX"/>
          </a:p>
        </p:txBody>
      </p:sp>
      <p:sp>
        <p:nvSpPr>
          <p:cNvPr id="10" name="Marcador de número de diapositiva 9">
            <a:extLst>
              <a:ext uri="{FF2B5EF4-FFF2-40B4-BE49-F238E27FC236}">
                <a16:creationId xmlns:a16="http://schemas.microsoft.com/office/drawing/2014/main" id="{83289819-6AB7-E359-17A0-1DF6FE390B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5</a:t>
            </a:fld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5E47CE2-9852-3412-34A6-ED5F5D7A8F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8360" y="1852409"/>
            <a:ext cx="4128512" cy="4039142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b="1"/>
              <a:t>Marcas genéricas y locales</a:t>
            </a:r>
            <a:r>
              <a:rPr lang="es-MX"/>
              <a:t>, como alternativa por mejor oferta de precio.</a:t>
            </a:r>
          </a:p>
          <a:p>
            <a:endParaRPr lang="es-MX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/>
              <a:t>La toma de decisiones se realiza según </a:t>
            </a:r>
            <a:r>
              <a:rPr lang="es-MX" b="1"/>
              <a:t>la ocasión y la situación.</a:t>
            </a:r>
          </a:p>
          <a:p>
            <a:endParaRPr lang="es-MX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kern="0">
                <a:solidFill>
                  <a:srgbClr val="0A0F0D"/>
                </a:solidFill>
              </a:rPr>
              <a:t>El </a:t>
            </a:r>
            <a:r>
              <a:rPr lang="es-MX" sz="1600" b="1" kern="0">
                <a:solidFill>
                  <a:srgbClr val="0A0F0D"/>
                </a:solidFill>
              </a:rPr>
              <a:t>comercio electrónico </a:t>
            </a:r>
            <a:r>
              <a:rPr lang="es-MX" sz="1600" kern="0">
                <a:solidFill>
                  <a:srgbClr val="0A0F0D"/>
                </a:solidFill>
              </a:rPr>
              <a:t>sigue siendo </a:t>
            </a:r>
            <a:r>
              <a:rPr lang="es-MX" sz="1600" b="1" kern="0">
                <a:solidFill>
                  <a:srgbClr val="0A0F0D"/>
                </a:solidFill>
              </a:rPr>
              <a:t>la gran oportunidad</a:t>
            </a:r>
            <a:r>
              <a:rPr lang="es-MX" sz="1600" kern="0">
                <a:solidFill>
                  <a:srgbClr val="0A0F0D"/>
                </a:solidFill>
              </a:rPr>
              <a:t>.​</a:t>
            </a:r>
            <a:endParaRPr lang="en-GB" sz="1600" b="1" kern="0">
              <a:solidFill>
                <a:srgbClr val="0A0F0D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MX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CE5A5C6-C50F-20F1-247C-1273ABD5F3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309" y="630452"/>
            <a:ext cx="4308395" cy="1088701"/>
          </a:xfrm>
        </p:spPr>
        <p:txBody>
          <a:bodyPr/>
          <a:lstStyle/>
          <a:p>
            <a:r>
              <a:rPr lang="es-MX" sz="2400" b="1"/>
              <a:t>Contexto de mercado</a:t>
            </a:r>
            <a:br>
              <a:rPr lang="es-MX" b="1"/>
            </a:br>
            <a:r>
              <a:rPr lang="es-MX" sz="1600"/>
              <a:t>¿Qué puede impactar a la categoría ?</a:t>
            </a:r>
            <a:endParaRPr lang="es-MX" b="1"/>
          </a:p>
        </p:txBody>
      </p:sp>
      <p:sp>
        <p:nvSpPr>
          <p:cNvPr id="5" name="Rectangle 29">
            <a:extLst>
              <a:ext uri="{FF2B5EF4-FFF2-40B4-BE49-F238E27FC236}">
                <a16:creationId xmlns:a16="http://schemas.microsoft.com/office/drawing/2014/main" id="{09CE0E1E-71DA-5767-68A6-3D032A9075C7}"/>
              </a:ext>
            </a:extLst>
          </p:cNvPr>
          <p:cNvSpPr/>
          <p:nvPr/>
        </p:nvSpPr>
        <p:spPr>
          <a:xfrm>
            <a:off x="8749469" y="702448"/>
            <a:ext cx="2656718" cy="2565887"/>
          </a:xfrm>
          <a:prstGeom prst="roundRect">
            <a:avLst/>
          </a:prstGeom>
          <a:noFill/>
          <a:ln w="19050" cap="flat" cmpd="sng" algn="ctr">
            <a:gradFill>
              <a:gsLst>
                <a:gs pos="0">
                  <a:srgbClr val="00BCFF"/>
                </a:gs>
                <a:gs pos="100000">
                  <a:srgbClr val="89D328"/>
                </a:gs>
              </a:gsLst>
              <a:lin ang="5400000" scaled="1"/>
            </a:gradFill>
            <a:prstDash val="solid"/>
            <a:miter lim="800000"/>
            <a:tailEnd type="none"/>
          </a:ln>
          <a:effectLst/>
        </p:spPr>
        <p:txBody>
          <a:bodyPr lIns="72000" rIns="72000" rtlCol="0" anchor="t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b="1" kern="0">
                <a:solidFill>
                  <a:srgbClr val="0A0F0D"/>
                </a:solidFill>
              </a:rPr>
              <a:t>COMPETIDORES PRINCIPALES</a:t>
            </a: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GB" sz="1200" b="1" kern="0">
              <a:solidFill>
                <a:srgbClr val="0A0F0D"/>
              </a:solidFill>
            </a:endParaRP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GB" sz="1200" b="1" kern="0">
              <a:solidFill>
                <a:srgbClr val="0A0F0D"/>
              </a:solidFill>
            </a:endParaRP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s-MX" sz="1200" kern="0" err="1">
                <a:solidFill>
                  <a:srgbClr val="0A0F0D"/>
                </a:solidFill>
              </a:rPr>
              <a:t>Lomecan</a:t>
            </a:r>
            <a:r>
              <a:rPr lang="es-MX" sz="1200" kern="0">
                <a:solidFill>
                  <a:srgbClr val="0A0F0D"/>
                </a:solidFill>
              </a:rPr>
              <a:t> </a:t>
            </a:r>
            <a:r>
              <a:rPr lang="es-MX" sz="1200" kern="0"/>
              <a:t>(16% SOI)</a:t>
            </a: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s-MX" sz="1200" b="1" kern="0"/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s-MX" sz="1200" kern="0" err="1"/>
              <a:t>Candiphen</a:t>
            </a:r>
            <a:r>
              <a:rPr lang="es-MX" sz="1200" kern="0"/>
              <a:t> (1% SOI)</a:t>
            </a:r>
            <a:endParaRPr lang="en-GB" sz="1200" kern="0"/>
          </a:p>
        </p:txBody>
      </p:sp>
      <p:sp>
        <p:nvSpPr>
          <p:cNvPr id="6" name="Rectangle 29">
            <a:extLst>
              <a:ext uri="{FF2B5EF4-FFF2-40B4-BE49-F238E27FC236}">
                <a16:creationId xmlns:a16="http://schemas.microsoft.com/office/drawing/2014/main" id="{A14C7D22-8E83-7B40-B478-4C8965AD1526}"/>
              </a:ext>
            </a:extLst>
          </p:cNvPr>
          <p:cNvSpPr/>
          <p:nvPr/>
        </p:nvSpPr>
        <p:spPr>
          <a:xfrm>
            <a:off x="5788583" y="702448"/>
            <a:ext cx="2656718" cy="5445011"/>
          </a:xfrm>
          <a:prstGeom prst="roundRect">
            <a:avLst/>
          </a:prstGeom>
          <a:noFill/>
          <a:ln w="19050" cap="flat" cmpd="sng" algn="ctr">
            <a:gradFill>
              <a:gsLst>
                <a:gs pos="0">
                  <a:srgbClr val="00BCFF"/>
                </a:gs>
                <a:gs pos="100000">
                  <a:srgbClr val="89D328"/>
                </a:gs>
              </a:gsLst>
              <a:lin ang="5400000" scaled="1"/>
            </a:gradFill>
            <a:prstDash val="solid"/>
            <a:miter lim="800000"/>
            <a:tailEnd type="none"/>
          </a:ln>
          <a:effectLst/>
        </p:spPr>
        <p:txBody>
          <a:bodyPr lIns="72000" rIns="72000" rtlCol="0" anchor="t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b="1" kern="0">
                <a:solidFill>
                  <a:srgbClr val="0A0F0D"/>
                </a:solidFill>
              </a:rPr>
              <a:t>INDUSTRIA &amp; CATEGORIA</a:t>
            </a: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GB" sz="1200" b="1" kern="0">
              <a:solidFill>
                <a:srgbClr val="0A0F0D"/>
              </a:solidFill>
            </a:endParaRP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GB" sz="1200" b="1" kern="0">
              <a:solidFill>
                <a:srgbClr val="0A0F0D"/>
              </a:solidFill>
            </a:endParaRPr>
          </a:p>
          <a:p>
            <a:pPr marL="171450" indent="-171450" algn="ctr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MX" sz="1200" kern="0">
                <a:solidFill>
                  <a:srgbClr val="0A0F0D"/>
                </a:solidFill>
              </a:rPr>
              <a:t>Factores como el uso de ropa ajustada, piscinas, clima cálido, </a:t>
            </a:r>
            <a:r>
              <a:rPr lang="es-MX" sz="1200" kern="0" err="1">
                <a:solidFill>
                  <a:srgbClr val="0A0F0D"/>
                </a:solidFill>
              </a:rPr>
              <a:t>etc</a:t>
            </a:r>
            <a:r>
              <a:rPr lang="es-MX" sz="1200" kern="0">
                <a:solidFill>
                  <a:srgbClr val="0A0F0D"/>
                </a:solidFill>
              </a:rPr>
              <a:t>; aumentan la incidencia de infecciones vaginales.​</a:t>
            </a:r>
          </a:p>
          <a:p>
            <a:pPr marL="171450" indent="-171450" algn="ctr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s-MX" sz="1200" kern="0">
              <a:solidFill>
                <a:srgbClr val="0A0F0D"/>
              </a:solidFill>
            </a:endParaRP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s-MX" sz="1200" b="1" kern="0">
              <a:solidFill>
                <a:srgbClr val="0A0F0D"/>
              </a:solidFill>
            </a:endParaRPr>
          </a:p>
          <a:p>
            <a:pPr marL="171450" indent="-171450" algn="ctr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MX" sz="1200" kern="0">
                <a:solidFill>
                  <a:srgbClr val="0A0F0D"/>
                </a:solidFill>
              </a:rPr>
              <a:t>El interés en el autocuidado y el bienestar puede impulsar la demanda de productos que abordan problemas de salud íntima.</a:t>
            </a: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GB" sz="1200" b="1" kern="0">
              <a:solidFill>
                <a:srgbClr val="0A0F0D"/>
              </a:solidFill>
            </a:endParaRPr>
          </a:p>
        </p:txBody>
      </p:sp>
      <p:sp>
        <p:nvSpPr>
          <p:cNvPr id="7" name="Rectangle 29">
            <a:extLst>
              <a:ext uri="{FF2B5EF4-FFF2-40B4-BE49-F238E27FC236}">
                <a16:creationId xmlns:a16="http://schemas.microsoft.com/office/drawing/2014/main" id="{661C8FD1-B2D7-7011-ADC4-B6509B13504F}"/>
              </a:ext>
            </a:extLst>
          </p:cNvPr>
          <p:cNvSpPr/>
          <p:nvPr/>
        </p:nvSpPr>
        <p:spPr>
          <a:xfrm>
            <a:off x="8749469" y="3581571"/>
            <a:ext cx="2656718" cy="2565887"/>
          </a:xfrm>
          <a:prstGeom prst="roundRect">
            <a:avLst/>
          </a:prstGeom>
          <a:noFill/>
          <a:ln w="19050" cap="flat" cmpd="sng" algn="ctr">
            <a:gradFill>
              <a:gsLst>
                <a:gs pos="0">
                  <a:srgbClr val="00BCFF"/>
                </a:gs>
                <a:gs pos="100000">
                  <a:srgbClr val="89D328"/>
                </a:gs>
              </a:gsLst>
              <a:lin ang="5400000" scaled="1"/>
            </a:gradFill>
            <a:prstDash val="solid"/>
            <a:miter lim="800000"/>
            <a:tailEnd type="none"/>
          </a:ln>
          <a:effectLst/>
        </p:spPr>
        <p:txBody>
          <a:bodyPr lIns="72000" rIns="72000" rtlCol="0" anchor="t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b="1" kern="0">
                <a:solidFill>
                  <a:srgbClr val="0A0F0D"/>
                </a:solidFill>
              </a:rPr>
              <a:t>MEDIOS UTILIZADOS POR LOS COMPETIDORES</a:t>
            </a: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GB" sz="1200" b="1" kern="0">
              <a:solidFill>
                <a:srgbClr val="0A0F0D"/>
              </a:solidFill>
            </a:endParaRP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s-MX" sz="1200" kern="0">
                <a:solidFill>
                  <a:srgbClr val="0A0F0D"/>
                </a:solidFill>
              </a:rPr>
              <a:t>TV abierta.</a:t>
            </a: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kern="0"/>
              <a:t>(85% de la inversion de la </a:t>
            </a:r>
            <a:r>
              <a:rPr lang="en-GB" sz="1200" kern="0" err="1"/>
              <a:t>categoría</a:t>
            </a:r>
            <a:r>
              <a:rPr lang="en-GB" sz="1200" kern="0"/>
              <a:t> se </a:t>
            </a:r>
            <a:r>
              <a:rPr lang="en-GB" sz="1200" kern="0" err="1"/>
              <a:t>coloca</a:t>
            </a:r>
            <a:r>
              <a:rPr lang="en-GB" sz="1200" kern="0"/>
              <a:t> </a:t>
            </a:r>
            <a:r>
              <a:rPr lang="en-GB" sz="1200" kern="0" err="1"/>
              <a:t>en</a:t>
            </a:r>
            <a:r>
              <a:rPr lang="en-GB" sz="1200" kern="0"/>
              <a:t> OTV)</a:t>
            </a:r>
            <a:endParaRPr lang="en-GB" sz="1200" b="1" kern="0"/>
          </a:p>
        </p:txBody>
      </p:sp>
      <p:sp>
        <p:nvSpPr>
          <p:cNvPr id="18" name="Round Same-side Corner of Rectangle 7">
            <a:extLst>
              <a:ext uri="{FF2B5EF4-FFF2-40B4-BE49-F238E27FC236}">
                <a16:creationId xmlns:a16="http://schemas.microsoft.com/office/drawing/2014/main" id="{0B4DEA1B-083D-33B9-193C-EB336C0CBE53}"/>
              </a:ext>
            </a:extLst>
          </p:cNvPr>
          <p:cNvSpPr/>
          <p:nvPr/>
        </p:nvSpPr>
        <p:spPr>
          <a:xfrm rot="10800000">
            <a:off x="10154862" y="-67235"/>
            <a:ext cx="1681453" cy="574871"/>
          </a:xfrm>
          <a:prstGeom prst="round2SameRect">
            <a:avLst>
              <a:gd name="adj1" fmla="val 24269"/>
              <a:gd name="adj2" fmla="val 0"/>
            </a:avLst>
          </a:prstGeom>
          <a:solidFill>
            <a:schemeClr val="bg2"/>
          </a:solidFill>
          <a:ln w="12700">
            <a:solidFill>
              <a:schemeClr val="accent5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grpSp>
        <p:nvGrpSpPr>
          <p:cNvPr id="19" name="Group 20">
            <a:extLst>
              <a:ext uri="{FF2B5EF4-FFF2-40B4-BE49-F238E27FC236}">
                <a16:creationId xmlns:a16="http://schemas.microsoft.com/office/drawing/2014/main" id="{CBB05900-5B30-951A-FFF9-A43B8CE457C5}"/>
              </a:ext>
            </a:extLst>
          </p:cNvPr>
          <p:cNvGrpSpPr/>
          <p:nvPr/>
        </p:nvGrpSpPr>
        <p:grpSpPr>
          <a:xfrm>
            <a:off x="10299630" y="124456"/>
            <a:ext cx="1446178" cy="307777"/>
            <a:chOff x="1940295" y="2086507"/>
            <a:chExt cx="3049919" cy="649088"/>
          </a:xfrm>
        </p:grpSpPr>
        <p:grpSp>
          <p:nvGrpSpPr>
            <p:cNvPr id="20" name="Group 21">
              <a:extLst>
                <a:ext uri="{FF2B5EF4-FFF2-40B4-BE49-F238E27FC236}">
                  <a16:creationId xmlns:a16="http://schemas.microsoft.com/office/drawing/2014/main" id="{C86ADF1D-4E48-532B-C635-A087A679D4E7}"/>
                </a:ext>
              </a:extLst>
            </p:cNvPr>
            <p:cNvGrpSpPr/>
            <p:nvPr/>
          </p:nvGrpSpPr>
          <p:grpSpPr>
            <a:xfrm>
              <a:off x="1940295" y="2112018"/>
              <a:ext cx="598067" cy="598067"/>
              <a:chOff x="8582452" y="2686901"/>
              <a:chExt cx="621171" cy="621171"/>
            </a:xfrm>
          </p:grpSpPr>
          <p:sp>
            <p:nvSpPr>
              <p:cNvPr id="22" name="Oval 33">
                <a:extLst>
                  <a:ext uri="{FF2B5EF4-FFF2-40B4-BE49-F238E27FC236}">
                    <a16:creationId xmlns:a16="http://schemas.microsoft.com/office/drawing/2014/main" id="{E45CABC9-F89D-32E3-7F0A-02F870017127}"/>
                  </a:ext>
                </a:extLst>
              </p:cNvPr>
              <p:cNvSpPr/>
              <p:nvPr/>
            </p:nvSpPr>
            <p:spPr>
              <a:xfrm>
                <a:off x="8582452" y="2686901"/>
                <a:ext cx="621171" cy="621171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pic>
            <p:nvPicPr>
              <p:cNvPr id="23" name="Graphic 37" descr="Triangle Ruler outline">
                <a:extLst>
                  <a:ext uri="{FF2B5EF4-FFF2-40B4-BE49-F238E27FC236}">
                    <a16:creationId xmlns:a16="http://schemas.microsoft.com/office/drawing/2014/main" id="{15292C77-0974-4DF3-7E74-A2C209039E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732494" y="2780237"/>
                <a:ext cx="390382" cy="390382"/>
              </a:xfrm>
              <a:prstGeom prst="rect">
                <a:avLst/>
              </a:prstGeom>
            </p:spPr>
          </p:pic>
        </p:grpSp>
        <p:sp>
          <p:nvSpPr>
            <p:cNvPr id="21" name="TextBox 22">
              <a:extLst>
                <a:ext uri="{FF2B5EF4-FFF2-40B4-BE49-F238E27FC236}">
                  <a16:creationId xmlns:a16="http://schemas.microsoft.com/office/drawing/2014/main" id="{6582BEFA-FDB2-746A-5158-03C3BE732571}"/>
                </a:ext>
              </a:extLst>
            </p:cNvPr>
            <p:cNvSpPr txBox="1"/>
            <p:nvPr/>
          </p:nvSpPr>
          <p:spPr>
            <a:xfrm>
              <a:off x="2518275" y="2086507"/>
              <a:ext cx="2471939" cy="64908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 err="1">
                  <a:ln>
                    <a:noFill/>
                  </a:ln>
                  <a:solidFill>
                    <a:srgbClr val="FC3D80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Alineación</a:t>
              </a:r>
              <a:endParaRPr kumimoji="0" lang="en-GB" sz="1400" b="1" i="0" u="none" strike="noStrike" kern="0" cap="none" spc="0" normalizeH="0" baseline="0" noProof="0">
                <a:ln>
                  <a:noFill/>
                </a:ln>
                <a:solidFill>
                  <a:srgbClr val="FC3D8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8228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8B73FC87-FA16-6CC6-9F4D-391D84C77F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2400" b="1">
                <a:latin typeface="+mn-lt"/>
              </a:rPr>
              <a:t>Competencia Offline - Ginecológicos</a:t>
            </a:r>
          </a:p>
        </p:txBody>
      </p:sp>
      <p:sp>
        <p:nvSpPr>
          <p:cNvPr id="23" name="Footer Placeholder 3">
            <a:extLst>
              <a:ext uri="{FF2B5EF4-FFF2-40B4-BE49-F238E27FC236}">
                <a16:creationId xmlns:a16="http://schemas.microsoft.com/office/drawing/2014/main" id="{8B7330A0-1805-4BF4-D88A-BF671AC40E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>
                <a:solidFill>
                  <a:srgbClr val="404E5C"/>
                </a:solidFill>
                <a:latin typeface="Poppins-Regular"/>
              </a:rPr>
              <a:t>Fuente: Integra Metrics</a:t>
            </a:r>
            <a:endParaRPr kumimoji="0" lang="en-GB" sz="800" b="0" i="1" u="none" strike="noStrike" kern="1200" cap="none" spc="0" normalizeH="0" baseline="0" noProof="0">
              <a:ln>
                <a:noFill/>
              </a:ln>
              <a:solidFill>
                <a:srgbClr val="404E5C"/>
              </a:solidFill>
              <a:effectLst/>
              <a:uLnTx/>
              <a:uFillTx/>
              <a:latin typeface="Poppins-Regular"/>
              <a:ea typeface="+mn-ea"/>
              <a:cs typeface="Poppins Light" pitchFamily="2" charset="77"/>
            </a:endParaRP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BBA75A3-C8E6-C22E-8773-AF598804B1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7322826-FB53-4EA8-B4DD-786783600E55}" type="slidenum">
              <a:rPr kumimoji="0" lang="es-MX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Poppins ExtraLight" pitchFamily="2" charset="77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s-MX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Poppins ExtraLight" pitchFamily="2" charset="77"/>
            </a:endParaRPr>
          </a:p>
        </p:txBody>
      </p:sp>
      <p:sp>
        <p:nvSpPr>
          <p:cNvPr id="12" name="Rectangle 117">
            <a:extLst>
              <a:ext uri="{FF2B5EF4-FFF2-40B4-BE49-F238E27FC236}">
                <a16:creationId xmlns:a16="http://schemas.microsoft.com/office/drawing/2014/main" id="{031A34B9-8F89-D2EA-82F5-8E7F85CCF90D}"/>
              </a:ext>
            </a:extLst>
          </p:cNvPr>
          <p:cNvSpPr/>
          <p:nvPr/>
        </p:nvSpPr>
        <p:spPr>
          <a:xfrm>
            <a:off x="928442" y="1152410"/>
            <a:ext cx="3507914" cy="359955"/>
          </a:xfrm>
          <a:prstGeom prst="rect">
            <a:avLst/>
          </a:prstGeom>
          <a:solidFill>
            <a:srgbClr val="FD4D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YTD SOI/SOV ENE-</a:t>
            </a:r>
            <a:r>
              <a:rPr lang="en-US" sz="1400" b="1">
                <a:solidFill>
                  <a:srgbClr val="FFFFFF"/>
                </a:solidFill>
                <a:latin typeface="Poppins-Regular"/>
              </a:rPr>
              <a:t>AGO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13" name="Rectangle 117">
            <a:extLst>
              <a:ext uri="{FF2B5EF4-FFF2-40B4-BE49-F238E27FC236}">
                <a16:creationId xmlns:a16="http://schemas.microsoft.com/office/drawing/2014/main" id="{30664181-7C95-1D5A-3FDA-5F370793C3EA}"/>
              </a:ext>
            </a:extLst>
          </p:cNvPr>
          <p:cNvSpPr/>
          <p:nvPr/>
        </p:nvSpPr>
        <p:spPr>
          <a:xfrm>
            <a:off x="7075110" y="1152409"/>
            <a:ext cx="4089084" cy="359955"/>
          </a:xfrm>
          <a:prstGeom prst="rect">
            <a:avLst/>
          </a:prstGeom>
          <a:solidFill>
            <a:srgbClr val="FD4D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YTD MEDIA MIX ENE-AGO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graphicFrame>
        <p:nvGraphicFramePr>
          <p:cNvPr id="17" name="Gráfico 16">
            <a:extLst>
              <a:ext uri="{FF2B5EF4-FFF2-40B4-BE49-F238E27FC236}">
                <a16:creationId xmlns:a16="http://schemas.microsoft.com/office/drawing/2014/main" id="{79341281-E587-8E02-3C57-AD80F352C0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85405348"/>
              </p:ext>
            </p:extLst>
          </p:nvPr>
        </p:nvGraphicFramePr>
        <p:xfrm>
          <a:off x="7075109" y="1636651"/>
          <a:ext cx="4386797" cy="34584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9" name="Gráfico 18">
            <a:extLst>
              <a:ext uri="{FF2B5EF4-FFF2-40B4-BE49-F238E27FC236}">
                <a16:creationId xmlns:a16="http://schemas.microsoft.com/office/drawing/2014/main" id="{518D27C5-3475-A59E-55AF-A99E7676776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15742667"/>
              </p:ext>
            </p:extLst>
          </p:nvPr>
        </p:nvGraphicFramePr>
        <p:xfrm>
          <a:off x="928440" y="1531463"/>
          <a:ext cx="3507915" cy="27737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Rectángulo 4">
            <a:extLst>
              <a:ext uri="{FF2B5EF4-FFF2-40B4-BE49-F238E27FC236}">
                <a16:creationId xmlns:a16="http://schemas.microsoft.com/office/drawing/2014/main" id="{8761942A-65B4-3EF1-C0F3-784E3A77F4BC}"/>
              </a:ext>
            </a:extLst>
          </p:cNvPr>
          <p:cNvSpPr/>
          <p:nvPr/>
        </p:nvSpPr>
        <p:spPr>
          <a:xfrm>
            <a:off x="928441" y="5100319"/>
            <a:ext cx="3507913" cy="1068706"/>
          </a:xfrm>
          <a:prstGeom prst="rect">
            <a:avLst/>
          </a:prstGeom>
          <a:solidFill>
            <a:srgbClr val="EDE9E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t"/>
          <a:lstStyle/>
          <a:p>
            <a:pPr marL="171450" marR="0" lvl="0" indent="-171450" algn="l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100" b="1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Canesten V</a:t>
            </a:r>
            <a:r>
              <a:rPr lang="en-GB" sz="1100" b="1">
                <a:solidFill>
                  <a:srgbClr val="011627"/>
                </a:solidFill>
                <a:latin typeface="Poppins-Regular"/>
              </a:rPr>
              <a:t> </a:t>
            </a:r>
            <a:r>
              <a:rPr lang="en-GB" sz="1100">
                <a:solidFill>
                  <a:srgbClr val="011627"/>
                </a:solidFill>
                <a:latin typeface="Poppins-Regular"/>
              </a:rPr>
              <a:t>es la </a:t>
            </a:r>
            <a:r>
              <a:rPr lang="en-GB" sz="1100" err="1">
                <a:solidFill>
                  <a:srgbClr val="011627"/>
                </a:solidFill>
                <a:latin typeface="Poppins-Regular"/>
              </a:rPr>
              <a:t>marca</a:t>
            </a:r>
            <a:r>
              <a:rPr lang="en-GB" sz="1100">
                <a:solidFill>
                  <a:srgbClr val="011627"/>
                </a:solidFill>
                <a:latin typeface="Poppins-Regular"/>
              </a:rPr>
              <a:t> </a:t>
            </a:r>
            <a:r>
              <a:rPr lang="en-GB" sz="1100" err="1">
                <a:solidFill>
                  <a:srgbClr val="011627"/>
                </a:solidFill>
                <a:latin typeface="Poppins-Regular"/>
              </a:rPr>
              <a:t>líder</a:t>
            </a:r>
            <a:r>
              <a:rPr lang="en-GB" sz="1100">
                <a:solidFill>
                  <a:srgbClr val="011627"/>
                </a:solidFill>
                <a:latin typeface="Poppins-Regular"/>
              </a:rPr>
              <a:t> de la </a:t>
            </a:r>
            <a:r>
              <a:rPr lang="en-GB" sz="1100" err="1">
                <a:solidFill>
                  <a:srgbClr val="011627"/>
                </a:solidFill>
                <a:latin typeface="Poppins-Regular"/>
              </a:rPr>
              <a:t>categoría</a:t>
            </a:r>
            <a:endParaRPr lang="en-GB" sz="1100">
              <a:solidFill>
                <a:srgbClr val="011627"/>
              </a:solidFill>
              <a:latin typeface="Poppins-Regular"/>
            </a:endParaRPr>
          </a:p>
          <a:p>
            <a:pPr marL="171450" marR="0" lvl="0" indent="-171450" algn="l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100">
                <a:solidFill>
                  <a:srgbClr val="011627"/>
                </a:solidFill>
                <a:latin typeface="Poppins-Regular"/>
              </a:rPr>
              <a:t>La </a:t>
            </a:r>
            <a:r>
              <a:rPr lang="en-GB" sz="1100" err="1">
                <a:solidFill>
                  <a:srgbClr val="011627"/>
                </a:solidFill>
                <a:latin typeface="Poppins-Regular"/>
              </a:rPr>
              <a:t>categoría</a:t>
            </a:r>
            <a:r>
              <a:rPr lang="en-GB" sz="1100">
                <a:solidFill>
                  <a:srgbClr val="011627"/>
                </a:solidFill>
                <a:latin typeface="Poppins-Regular"/>
              </a:rPr>
              <a:t> </a:t>
            </a:r>
            <a:r>
              <a:rPr lang="en-GB" sz="1100" err="1">
                <a:solidFill>
                  <a:srgbClr val="011627"/>
                </a:solidFill>
                <a:latin typeface="Poppins-Regular"/>
              </a:rPr>
              <a:t>en</a:t>
            </a:r>
            <a:r>
              <a:rPr lang="en-GB" sz="1100">
                <a:solidFill>
                  <a:srgbClr val="011627"/>
                </a:solidFill>
                <a:latin typeface="Poppins-Regular"/>
              </a:rPr>
              <a:t> general </a:t>
            </a:r>
            <a:r>
              <a:rPr lang="en-GB" sz="1100" err="1">
                <a:solidFill>
                  <a:srgbClr val="011627"/>
                </a:solidFill>
                <a:latin typeface="Poppins-Regular"/>
              </a:rPr>
              <a:t>decrece</a:t>
            </a:r>
            <a:r>
              <a:rPr lang="en-GB" sz="1100">
                <a:solidFill>
                  <a:srgbClr val="011627"/>
                </a:solidFill>
                <a:latin typeface="Poppins-Regular"/>
              </a:rPr>
              <a:t> </a:t>
            </a:r>
            <a:r>
              <a:rPr lang="en-GB" sz="1100" err="1">
                <a:solidFill>
                  <a:srgbClr val="011627"/>
                </a:solidFill>
                <a:latin typeface="Poppins-Regular"/>
              </a:rPr>
              <a:t>en</a:t>
            </a:r>
            <a:r>
              <a:rPr lang="en-GB" sz="1100">
                <a:solidFill>
                  <a:srgbClr val="011627"/>
                </a:solidFill>
                <a:latin typeface="Poppins-Regular"/>
              </a:rPr>
              <a:t> </a:t>
            </a:r>
            <a:r>
              <a:rPr lang="en-GB" sz="1100" err="1">
                <a:solidFill>
                  <a:srgbClr val="011627"/>
                </a:solidFill>
                <a:latin typeface="Poppins-Regular"/>
              </a:rPr>
              <a:t>más</a:t>
            </a:r>
            <a:r>
              <a:rPr lang="en-GB" sz="1100">
                <a:solidFill>
                  <a:srgbClr val="011627"/>
                </a:solidFill>
                <a:latin typeface="Poppins-Regular"/>
              </a:rPr>
              <a:t> del 50% vs 2023 </a:t>
            </a:r>
            <a:endParaRPr kumimoji="0" lang="en-GB" sz="1100" b="0" i="0" u="none" strike="noStrike" kern="1200" cap="none" spc="0" normalizeH="0" baseline="0" noProof="0">
              <a:ln>
                <a:noFill/>
              </a:ln>
              <a:solidFill>
                <a:srgbClr val="011627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BF156FEB-C6E7-53A5-309E-6E8FB2F960FA}"/>
              </a:ext>
            </a:extLst>
          </p:cNvPr>
          <p:cNvSpPr/>
          <p:nvPr/>
        </p:nvSpPr>
        <p:spPr>
          <a:xfrm>
            <a:off x="7075109" y="5100319"/>
            <a:ext cx="4089085" cy="1068706"/>
          </a:xfrm>
          <a:prstGeom prst="rect">
            <a:avLst/>
          </a:prstGeom>
          <a:solidFill>
            <a:srgbClr val="EDE9E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t"/>
          <a:lstStyle/>
          <a:p>
            <a:pPr marL="0" marR="0" lvl="0" indent="0" algn="l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La </a:t>
            </a:r>
            <a:r>
              <a:rPr kumimoji="0" lang="en-GB" sz="110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competencia</a:t>
            </a:r>
            <a:r>
              <a:rPr kumimoji="0" lang="en-GB" sz="11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 (</a:t>
            </a:r>
            <a:r>
              <a:rPr kumimoji="0" lang="en-GB" sz="110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Lomecan</a:t>
            </a:r>
            <a:r>
              <a:rPr kumimoji="0" lang="en-GB" sz="11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 y </a:t>
            </a:r>
            <a:r>
              <a:rPr kumimoji="0" lang="en-GB" sz="110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Candiphen</a:t>
            </a:r>
            <a:r>
              <a:rPr kumimoji="0" lang="en-GB" sz="11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) </a:t>
            </a:r>
            <a:r>
              <a:rPr kumimoji="0" lang="en-GB" sz="110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pauta</a:t>
            </a:r>
            <a:r>
              <a:rPr lang="en-GB" sz="1100">
                <a:solidFill>
                  <a:srgbClr val="011627"/>
                </a:solidFill>
                <a:latin typeface="Poppins-Regular"/>
              </a:rPr>
              <a:t> 100% </a:t>
            </a:r>
            <a:r>
              <a:rPr lang="en-GB" sz="1100" err="1">
                <a:solidFill>
                  <a:srgbClr val="011627"/>
                </a:solidFill>
                <a:latin typeface="Poppins-Regular"/>
              </a:rPr>
              <a:t>en</a:t>
            </a:r>
            <a:r>
              <a:rPr lang="en-GB" sz="1100">
                <a:solidFill>
                  <a:srgbClr val="011627"/>
                </a:solidFill>
                <a:latin typeface="Poppins-Regular"/>
              </a:rPr>
              <a:t> television de </a:t>
            </a:r>
            <a:r>
              <a:rPr lang="en-GB" sz="1100" err="1">
                <a:solidFill>
                  <a:srgbClr val="011627"/>
                </a:solidFill>
                <a:latin typeface="Poppins-Regular"/>
              </a:rPr>
              <a:t>paga</a:t>
            </a:r>
            <a:r>
              <a:rPr lang="en-GB" sz="1100">
                <a:solidFill>
                  <a:srgbClr val="011627"/>
                </a:solidFill>
                <a:latin typeface="Poppins-Regular"/>
              </a:rPr>
              <a:t>, </a:t>
            </a:r>
            <a:r>
              <a:rPr lang="en-GB" sz="1100" err="1">
                <a:solidFill>
                  <a:srgbClr val="011627"/>
                </a:solidFill>
                <a:latin typeface="Poppins-Regular"/>
              </a:rPr>
              <a:t>pero</a:t>
            </a:r>
            <a:r>
              <a:rPr lang="en-GB" sz="1100">
                <a:solidFill>
                  <a:srgbClr val="011627"/>
                </a:solidFill>
                <a:latin typeface="Poppins-Regular"/>
              </a:rPr>
              <a:t> la inversion que </a:t>
            </a:r>
            <a:r>
              <a:rPr lang="en-GB" sz="1100" err="1">
                <a:solidFill>
                  <a:srgbClr val="011627"/>
                </a:solidFill>
                <a:latin typeface="Poppins-Regular"/>
              </a:rPr>
              <a:t>refleja</a:t>
            </a:r>
            <a:r>
              <a:rPr lang="en-GB" sz="1100">
                <a:solidFill>
                  <a:srgbClr val="011627"/>
                </a:solidFill>
                <a:latin typeface="Poppins-Regular"/>
              </a:rPr>
              <a:t> la </a:t>
            </a:r>
            <a:r>
              <a:rPr lang="en-GB" sz="1100" err="1">
                <a:solidFill>
                  <a:srgbClr val="011627"/>
                </a:solidFill>
                <a:latin typeface="Poppins-Regular"/>
              </a:rPr>
              <a:t>suma</a:t>
            </a:r>
            <a:r>
              <a:rPr lang="en-GB" sz="1100">
                <a:solidFill>
                  <a:srgbClr val="011627"/>
                </a:solidFill>
                <a:latin typeface="Poppins-Regular"/>
              </a:rPr>
              <a:t> de ambas </a:t>
            </a:r>
            <a:r>
              <a:rPr lang="en-GB" sz="1100" err="1">
                <a:solidFill>
                  <a:srgbClr val="011627"/>
                </a:solidFill>
                <a:latin typeface="Poppins-Regular"/>
              </a:rPr>
              <a:t>marcas</a:t>
            </a:r>
            <a:r>
              <a:rPr lang="en-GB" sz="1100">
                <a:solidFill>
                  <a:srgbClr val="011627"/>
                </a:solidFill>
                <a:latin typeface="Poppins-Regular"/>
              </a:rPr>
              <a:t> es de $10K.</a:t>
            </a:r>
          </a:p>
          <a:p>
            <a:pPr marL="0" marR="0" lvl="0" indent="0" algn="l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100" b="0" i="0" u="none" strike="noStrike" kern="1200" cap="none" spc="0" normalizeH="0" baseline="0" noProof="0">
              <a:ln>
                <a:noFill/>
              </a:ln>
              <a:solidFill>
                <a:srgbClr val="011627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  <a:p>
            <a:pPr marL="0" marR="0" lvl="0" indent="0" algn="l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100" b="1">
                <a:solidFill>
                  <a:srgbClr val="011627"/>
                </a:solidFill>
                <a:latin typeface="Poppins-Regular"/>
              </a:rPr>
              <a:t>Canesten V</a:t>
            </a:r>
            <a:r>
              <a:rPr lang="en-GB" sz="1100">
                <a:solidFill>
                  <a:srgbClr val="011627"/>
                </a:solidFill>
                <a:latin typeface="Poppins-Regular"/>
              </a:rPr>
              <a:t> es </a:t>
            </a:r>
            <a:r>
              <a:rPr lang="en-GB" sz="1100" err="1">
                <a:solidFill>
                  <a:srgbClr val="011627"/>
                </a:solidFill>
                <a:latin typeface="Poppins-Regular"/>
              </a:rPr>
              <a:t>quien</a:t>
            </a:r>
            <a:r>
              <a:rPr lang="en-GB" sz="1100">
                <a:solidFill>
                  <a:srgbClr val="011627"/>
                </a:solidFill>
                <a:latin typeface="Poppins-Regular"/>
              </a:rPr>
              <a:t> </a:t>
            </a:r>
            <a:r>
              <a:rPr lang="en-GB" sz="1100" err="1">
                <a:solidFill>
                  <a:srgbClr val="011627"/>
                </a:solidFill>
                <a:latin typeface="Poppins-Regular"/>
              </a:rPr>
              <a:t>domina</a:t>
            </a:r>
            <a:r>
              <a:rPr lang="en-GB" sz="1100">
                <a:solidFill>
                  <a:srgbClr val="011627"/>
                </a:solidFill>
                <a:latin typeface="Poppins-Regular"/>
              </a:rPr>
              <a:t> </a:t>
            </a:r>
            <a:r>
              <a:rPr lang="en-GB" sz="1100" err="1">
                <a:solidFill>
                  <a:srgbClr val="011627"/>
                </a:solidFill>
                <a:latin typeface="Poppins-Regular"/>
              </a:rPr>
              <a:t>el</a:t>
            </a:r>
            <a:r>
              <a:rPr lang="en-GB" sz="1100">
                <a:solidFill>
                  <a:srgbClr val="011627"/>
                </a:solidFill>
                <a:latin typeface="Poppins-Regular"/>
              </a:rPr>
              <a:t> mix de </a:t>
            </a:r>
            <a:r>
              <a:rPr lang="en-GB" sz="1100" err="1">
                <a:solidFill>
                  <a:srgbClr val="011627"/>
                </a:solidFill>
                <a:latin typeface="Poppins-Regular"/>
              </a:rPr>
              <a:t>medios</a:t>
            </a:r>
            <a:r>
              <a:rPr lang="en-GB" sz="1100">
                <a:solidFill>
                  <a:srgbClr val="011627"/>
                </a:solidFill>
                <a:latin typeface="Poppins-Regular"/>
              </a:rPr>
              <a:t>.</a:t>
            </a:r>
            <a:endParaRPr kumimoji="0" lang="en-GB" sz="1100" b="0" i="0" u="none" strike="noStrike" kern="1200" cap="none" spc="0" normalizeH="0" baseline="0" noProof="0">
              <a:ln>
                <a:noFill/>
              </a:ln>
              <a:solidFill>
                <a:srgbClr val="011627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graphicFrame>
        <p:nvGraphicFramePr>
          <p:cNvPr id="16" name="Tabla 17">
            <a:extLst>
              <a:ext uri="{FF2B5EF4-FFF2-40B4-BE49-F238E27FC236}">
                <a16:creationId xmlns:a16="http://schemas.microsoft.com/office/drawing/2014/main" id="{7D04BF72-ED85-9C73-B087-C5CD02E5F1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0897501"/>
              </p:ext>
            </p:extLst>
          </p:nvPr>
        </p:nvGraphicFramePr>
        <p:xfrm>
          <a:off x="2064516" y="4229038"/>
          <a:ext cx="2279368" cy="7436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9842">
                  <a:extLst>
                    <a:ext uri="{9D8B030D-6E8A-4147-A177-3AD203B41FA5}">
                      <a16:colId xmlns:a16="http://schemas.microsoft.com/office/drawing/2014/main" val="1472914795"/>
                    </a:ext>
                  </a:extLst>
                </a:gridCol>
                <a:gridCol w="569842">
                  <a:extLst>
                    <a:ext uri="{9D8B030D-6E8A-4147-A177-3AD203B41FA5}">
                      <a16:colId xmlns:a16="http://schemas.microsoft.com/office/drawing/2014/main" val="2236396870"/>
                    </a:ext>
                  </a:extLst>
                </a:gridCol>
                <a:gridCol w="569842">
                  <a:extLst>
                    <a:ext uri="{9D8B030D-6E8A-4147-A177-3AD203B41FA5}">
                      <a16:colId xmlns:a16="http://schemas.microsoft.com/office/drawing/2014/main" val="1211633584"/>
                    </a:ext>
                  </a:extLst>
                </a:gridCol>
                <a:gridCol w="569842">
                  <a:extLst>
                    <a:ext uri="{9D8B030D-6E8A-4147-A177-3AD203B41FA5}">
                      <a16:colId xmlns:a16="http://schemas.microsoft.com/office/drawing/2014/main" val="2010881446"/>
                    </a:ext>
                  </a:extLst>
                </a:gridCol>
              </a:tblGrid>
              <a:tr h="173288">
                <a:tc gridSpan="2">
                  <a:txBody>
                    <a:bodyPr/>
                    <a:lstStyle/>
                    <a:p>
                      <a:pPr algn="ctr"/>
                      <a:r>
                        <a:rPr lang="es-MX" sz="1000" b="1">
                          <a:solidFill>
                            <a:schemeClr val="tx1"/>
                          </a:solidFill>
                        </a:rPr>
                        <a:t>FY 2023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MX" sz="800" b="1">
                        <a:solidFill>
                          <a:schemeClr val="tx1"/>
                        </a:solidFill>
                      </a:endParaRP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MX" sz="1000" b="1">
                          <a:solidFill>
                            <a:schemeClr val="tx1"/>
                          </a:solidFill>
                        </a:rPr>
                        <a:t>2024 YTD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MX" sz="800" b="1">
                        <a:solidFill>
                          <a:schemeClr val="tx1"/>
                        </a:solidFill>
                      </a:endParaRP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9453056"/>
                  </a:ext>
                </a:extLst>
              </a:tr>
              <a:tr h="173288">
                <a:tc>
                  <a:txBody>
                    <a:bodyPr/>
                    <a:lstStyle/>
                    <a:p>
                      <a:pPr algn="ctr"/>
                      <a:r>
                        <a:rPr lang="es-MX" sz="800" b="0">
                          <a:solidFill>
                            <a:schemeClr val="tx1"/>
                          </a:solidFill>
                        </a:rPr>
                        <a:t>SPEND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800" b="0">
                          <a:solidFill>
                            <a:schemeClr val="tx1"/>
                          </a:solidFill>
                        </a:rPr>
                        <a:t>TRPS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800" b="0">
                          <a:solidFill>
                            <a:schemeClr val="tx1"/>
                          </a:solidFill>
                        </a:rPr>
                        <a:t>SPEND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800" b="0">
                          <a:solidFill>
                            <a:schemeClr val="tx1"/>
                          </a:solidFill>
                        </a:rPr>
                        <a:t>TRPS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898797"/>
                  </a:ext>
                </a:extLst>
              </a:tr>
              <a:tr h="286459">
                <a:tc>
                  <a:txBody>
                    <a:bodyPr/>
                    <a:lstStyle/>
                    <a:p>
                      <a:pPr algn="ctr"/>
                      <a:r>
                        <a:rPr lang="es-MX" sz="800" b="0">
                          <a:solidFill>
                            <a:schemeClr val="tx1"/>
                          </a:solidFill>
                        </a:rPr>
                        <a:t>$1.6M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800" b="0">
                          <a:solidFill>
                            <a:schemeClr val="tx1"/>
                          </a:solidFill>
                        </a:rPr>
                        <a:t>1665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800" b="0">
                          <a:solidFill>
                            <a:schemeClr val="tx1"/>
                          </a:solidFill>
                        </a:rPr>
                        <a:t>$852K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800" b="0">
                          <a:solidFill>
                            <a:schemeClr val="tx1"/>
                          </a:solidFill>
                        </a:rPr>
                        <a:t>1375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9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2231139"/>
                  </a:ext>
                </a:extLst>
              </a:tr>
            </a:tbl>
          </a:graphicData>
        </a:graphic>
      </p:graphicFrame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3876B100-E64D-362E-82EC-C3A5A9A067F2}"/>
              </a:ext>
            </a:extLst>
          </p:cNvPr>
          <p:cNvCxnSpPr/>
          <p:nvPr/>
        </p:nvCxnSpPr>
        <p:spPr>
          <a:xfrm flipV="1">
            <a:off x="3156433" y="1626622"/>
            <a:ext cx="0" cy="334800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ound Same-side Corner of Rectangle 7">
            <a:extLst>
              <a:ext uri="{FF2B5EF4-FFF2-40B4-BE49-F238E27FC236}">
                <a16:creationId xmlns:a16="http://schemas.microsoft.com/office/drawing/2014/main" id="{CEA26B16-7647-F130-49F4-63BD43077850}"/>
              </a:ext>
            </a:extLst>
          </p:cNvPr>
          <p:cNvSpPr/>
          <p:nvPr/>
        </p:nvSpPr>
        <p:spPr>
          <a:xfrm rot="10800000">
            <a:off x="10154862" y="-67235"/>
            <a:ext cx="1681453" cy="574871"/>
          </a:xfrm>
          <a:prstGeom prst="round2SameRect">
            <a:avLst>
              <a:gd name="adj1" fmla="val 24269"/>
              <a:gd name="adj2" fmla="val 0"/>
            </a:avLst>
          </a:prstGeom>
          <a:solidFill>
            <a:schemeClr val="bg2"/>
          </a:solidFill>
          <a:ln w="12700">
            <a:solidFill>
              <a:schemeClr val="accent5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49680F8-9476-752B-8079-F423FBEA85FD}"/>
              </a:ext>
            </a:extLst>
          </p:cNvPr>
          <p:cNvGrpSpPr/>
          <p:nvPr/>
        </p:nvGrpSpPr>
        <p:grpSpPr>
          <a:xfrm>
            <a:off x="10299630" y="124456"/>
            <a:ext cx="1446178" cy="307777"/>
            <a:chOff x="1940295" y="2086507"/>
            <a:chExt cx="3049919" cy="649088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9FC7847B-9437-139C-455B-8FD43A0BBE20}"/>
                </a:ext>
              </a:extLst>
            </p:cNvPr>
            <p:cNvGrpSpPr/>
            <p:nvPr/>
          </p:nvGrpSpPr>
          <p:grpSpPr>
            <a:xfrm>
              <a:off x="1940295" y="2112018"/>
              <a:ext cx="598067" cy="598067"/>
              <a:chOff x="8582452" y="2686901"/>
              <a:chExt cx="621171" cy="621171"/>
            </a:xfrm>
          </p:grpSpPr>
          <p:sp>
            <p:nvSpPr>
              <p:cNvPr id="25" name="Oval 33">
                <a:extLst>
                  <a:ext uri="{FF2B5EF4-FFF2-40B4-BE49-F238E27FC236}">
                    <a16:creationId xmlns:a16="http://schemas.microsoft.com/office/drawing/2014/main" id="{D2584CFC-9C4C-0F7B-CF48-63E2FDC12DC2}"/>
                  </a:ext>
                </a:extLst>
              </p:cNvPr>
              <p:cNvSpPr/>
              <p:nvPr/>
            </p:nvSpPr>
            <p:spPr>
              <a:xfrm>
                <a:off x="8582452" y="2686901"/>
                <a:ext cx="621171" cy="621171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pic>
            <p:nvPicPr>
              <p:cNvPr id="26" name="Graphic 37" descr="Triangle Ruler outline">
                <a:extLst>
                  <a:ext uri="{FF2B5EF4-FFF2-40B4-BE49-F238E27FC236}">
                    <a16:creationId xmlns:a16="http://schemas.microsoft.com/office/drawing/2014/main" id="{FFA383F7-EB4D-883D-0527-5903E508309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8732494" y="2780237"/>
                <a:ext cx="390382" cy="390382"/>
              </a:xfrm>
              <a:prstGeom prst="rect">
                <a:avLst/>
              </a:prstGeom>
            </p:spPr>
          </p:pic>
        </p:grpSp>
        <p:sp>
          <p:nvSpPr>
            <p:cNvPr id="24" name="TextBox 22">
              <a:extLst>
                <a:ext uri="{FF2B5EF4-FFF2-40B4-BE49-F238E27FC236}">
                  <a16:creationId xmlns:a16="http://schemas.microsoft.com/office/drawing/2014/main" id="{17F25E18-F0C9-DC86-41FC-360FC2A65576}"/>
                </a:ext>
              </a:extLst>
            </p:cNvPr>
            <p:cNvSpPr txBox="1"/>
            <p:nvPr/>
          </p:nvSpPr>
          <p:spPr>
            <a:xfrm>
              <a:off x="2518275" y="2086507"/>
              <a:ext cx="2471939" cy="64908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 err="1">
                  <a:ln>
                    <a:noFill/>
                  </a:ln>
                  <a:solidFill>
                    <a:srgbClr val="FC3D80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Alineación</a:t>
              </a:r>
              <a:endParaRPr kumimoji="0" lang="en-GB" sz="1400" b="1" i="0" u="none" strike="noStrike" kern="0" cap="none" spc="0" normalizeH="0" baseline="0" noProof="0">
                <a:ln>
                  <a:noFill/>
                </a:ln>
                <a:solidFill>
                  <a:srgbClr val="FC3D8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endParaRPr>
            </a:p>
          </p:txBody>
        </p:sp>
      </p:grpSp>
      <p:cxnSp>
        <p:nvCxnSpPr>
          <p:cNvPr id="27" name="Conector recto 26">
            <a:extLst>
              <a:ext uri="{FF2B5EF4-FFF2-40B4-BE49-F238E27FC236}">
                <a16:creationId xmlns:a16="http://schemas.microsoft.com/office/drawing/2014/main" id="{5C557728-843E-4369-90FF-940494FD6EAE}"/>
              </a:ext>
            </a:extLst>
          </p:cNvPr>
          <p:cNvCxnSpPr>
            <a:cxnSpLocks/>
          </p:cNvCxnSpPr>
          <p:nvPr/>
        </p:nvCxnSpPr>
        <p:spPr>
          <a:xfrm flipV="1">
            <a:off x="9337512" y="2126512"/>
            <a:ext cx="0" cy="2862281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Tabla 17">
            <a:extLst>
              <a:ext uri="{FF2B5EF4-FFF2-40B4-BE49-F238E27FC236}">
                <a16:creationId xmlns:a16="http://schemas.microsoft.com/office/drawing/2014/main" id="{FE45909D-6A93-4B24-8553-AD2BACBEA5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5249704"/>
              </p:ext>
            </p:extLst>
          </p:nvPr>
        </p:nvGraphicFramePr>
        <p:xfrm>
          <a:off x="7854502" y="4800573"/>
          <a:ext cx="1139684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9684">
                  <a:extLst>
                    <a:ext uri="{9D8B030D-6E8A-4147-A177-3AD203B41FA5}">
                      <a16:colId xmlns:a16="http://schemas.microsoft.com/office/drawing/2014/main" val="1472914795"/>
                    </a:ext>
                  </a:extLst>
                </a:gridCol>
              </a:tblGrid>
              <a:tr h="173288">
                <a:tc>
                  <a:txBody>
                    <a:bodyPr/>
                    <a:lstStyle/>
                    <a:p>
                      <a:pPr algn="ctr"/>
                      <a:r>
                        <a:rPr lang="es-MX" sz="1000" b="1">
                          <a:solidFill>
                            <a:schemeClr val="tx1"/>
                          </a:solidFill>
                        </a:rPr>
                        <a:t>2023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9453056"/>
                  </a:ext>
                </a:extLst>
              </a:tr>
            </a:tbl>
          </a:graphicData>
        </a:graphic>
      </p:graphicFrame>
      <p:graphicFrame>
        <p:nvGraphicFramePr>
          <p:cNvPr id="28" name="Tabla 17">
            <a:extLst>
              <a:ext uri="{FF2B5EF4-FFF2-40B4-BE49-F238E27FC236}">
                <a16:creationId xmlns:a16="http://schemas.microsoft.com/office/drawing/2014/main" id="{894D3BB7-347C-4EB1-9035-F2BCFB5A4D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6192490"/>
              </p:ext>
            </p:extLst>
          </p:nvPr>
        </p:nvGraphicFramePr>
        <p:xfrm>
          <a:off x="9658204" y="4793037"/>
          <a:ext cx="1139684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9684">
                  <a:extLst>
                    <a:ext uri="{9D8B030D-6E8A-4147-A177-3AD203B41FA5}">
                      <a16:colId xmlns:a16="http://schemas.microsoft.com/office/drawing/2014/main" val="1472914795"/>
                    </a:ext>
                  </a:extLst>
                </a:gridCol>
              </a:tblGrid>
              <a:tr h="173288">
                <a:tc>
                  <a:txBody>
                    <a:bodyPr/>
                    <a:lstStyle/>
                    <a:p>
                      <a:pPr algn="ctr"/>
                      <a:r>
                        <a:rPr lang="es-MX" sz="1000" b="1">
                          <a:solidFill>
                            <a:schemeClr val="tx1"/>
                          </a:solidFill>
                        </a:rPr>
                        <a:t>2024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9453056"/>
                  </a:ext>
                </a:extLst>
              </a:tr>
            </a:tbl>
          </a:graphicData>
        </a:graphic>
      </p:graphicFrame>
      <p:pic>
        <p:nvPicPr>
          <p:cNvPr id="9" name="Picture 4" descr="Guatemala, country, flag icon - Download on Iconfinder">
            <a:extLst>
              <a:ext uri="{FF2B5EF4-FFF2-40B4-BE49-F238E27FC236}">
                <a16:creationId xmlns:a16="http://schemas.microsoft.com/office/drawing/2014/main" id="{EAB0F6F6-7B25-DA34-BF9A-71012D48503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24851" y="630452"/>
            <a:ext cx="358040" cy="358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893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ooter Placeholder 3">
            <a:extLst>
              <a:ext uri="{FF2B5EF4-FFF2-40B4-BE49-F238E27FC236}">
                <a16:creationId xmlns:a16="http://schemas.microsoft.com/office/drawing/2014/main" id="{8B7330A0-1805-4BF4-D88A-BF671AC40E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1" u="none" strike="noStrike" kern="1200" cap="none" spc="0" normalizeH="0" baseline="0" noProof="0">
                <a:ln>
                  <a:noFill/>
                </a:ln>
                <a:solidFill>
                  <a:srgbClr val="404E5C"/>
                </a:solidFill>
                <a:effectLst/>
                <a:uLnTx/>
                <a:uFillTx/>
                <a:latin typeface="Poppins-Regular"/>
                <a:ea typeface="+mn-ea"/>
                <a:cs typeface="Poppins Light" pitchFamily="2" charset="77"/>
              </a:rPr>
              <a:t>Fuente: </a:t>
            </a:r>
            <a:r>
              <a:rPr kumimoji="0" lang="en-GB" sz="800" b="0" i="1" u="none" strike="noStrike" kern="1200" cap="none" spc="0" normalizeH="0" baseline="0" noProof="0" err="1">
                <a:ln>
                  <a:noFill/>
                </a:ln>
                <a:solidFill>
                  <a:srgbClr val="404E5C"/>
                </a:solidFill>
                <a:effectLst/>
                <a:uLnTx/>
                <a:uFillTx/>
                <a:latin typeface="Poppins-Regular"/>
                <a:ea typeface="+mn-ea"/>
                <a:cs typeface="Poppins Light" pitchFamily="2" charset="77"/>
              </a:rPr>
              <a:t>Publisearch</a:t>
            </a:r>
            <a:endParaRPr kumimoji="0" lang="en-GB" sz="800" b="0" i="1" u="none" strike="noStrike" kern="1200" cap="none" spc="0" normalizeH="0" baseline="0" noProof="0">
              <a:ln>
                <a:noFill/>
              </a:ln>
              <a:solidFill>
                <a:srgbClr val="404E5C"/>
              </a:solidFill>
              <a:effectLst/>
              <a:uLnTx/>
              <a:uFillTx/>
              <a:latin typeface="Poppins-Regular"/>
              <a:ea typeface="+mn-ea"/>
              <a:cs typeface="Poppins Light" pitchFamily="2" charset="77"/>
            </a:endParaRP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BBA75A3-C8E6-C22E-8773-AF598804B1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7322826-FB53-4EA8-B4DD-786783600E55}" type="slidenum">
              <a:rPr kumimoji="0" lang="es-MX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Poppins ExtraLight" pitchFamily="2" charset="77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s-MX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Poppins ExtraLight" pitchFamily="2" charset="77"/>
            </a:endParaRPr>
          </a:p>
        </p:txBody>
      </p:sp>
      <p:sp>
        <p:nvSpPr>
          <p:cNvPr id="2" name="Round Same-side Corner of Rectangle 7">
            <a:extLst>
              <a:ext uri="{FF2B5EF4-FFF2-40B4-BE49-F238E27FC236}">
                <a16:creationId xmlns:a16="http://schemas.microsoft.com/office/drawing/2014/main" id="{CEA26B16-7647-F130-49F4-63BD43077850}"/>
              </a:ext>
            </a:extLst>
          </p:cNvPr>
          <p:cNvSpPr/>
          <p:nvPr/>
        </p:nvSpPr>
        <p:spPr>
          <a:xfrm rot="10800000">
            <a:off x="10154862" y="-67235"/>
            <a:ext cx="1681453" cy="574871"/>
          </a:xfrm>
          <a:prstGeom prst="round2SameRect">
            <a:avLst>
              <a:gd name="adj1" fmla="val 24269"/>
              <a:gd name="adj2" fmla="val 0"/>
            </a:avLst>
          </a:prstGeom>
          <a:solidFill>
            <a:schemeClr val="bg2"/>
          </a:solidFill>
          <a:ln w="12700">
            <a:solidFill>
              <a:schemeClr val="accent5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49680F8-9476-752B-8079-F423FBEA85FD}"/>
              </a:ext>
            </a:extLst>
          </p:cNvPr>
          <p:cNvGrpSpPr/>
          <p:nvPr/>
        </p:nvGrpSpPr>
        <p:grpSpPr>
          <a:xfrm>
            <a:off x="10299629" y="124456"/>
            <a:ext cx="1446176" cy="307777"/>
            <a:chOff x="1940295" y="2086507"/>
            <a:chExt cx="3049919" cy="649088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9FC7847B-9437-139C-455B-8FD43A0BBE20}"/>
                </a:ext>
              </a:extLst>
            </p:cNvPr>
            <p:cNvGrpSpPr/>
            <p:nvPr/>
          </p:nvGrpSpPr>
          <p:grpSpPr>
            <a:xfrm>
              <a:off x="1940295" y="2112018"/>
              <a:ext cx="598067" cy="598067"/>
              <a:chOff x="8582452" y="2686901"/>
              <a:chExt cx="621171" cy="621171"/>
            </a:xfrm>
          </p:grpSpPr>
          <p:sp>
            <p:nvSpPr>
              <p:cNvPr id="25" name="Oval 33">
                <a:extLst>
                  <a:ext uri="{FF2B5EF4-FFF2-40B4-BE49-F238E27FC236}">
                    <a16:creationId xmlns:a16="http://schemas.microsoft.com/office/drawing/2014/main" id="{D2584CFC-9C4C-0F7B-CF48-63E2FDC12DC2}"/>
                  </a:ext>
                </a:extLst>
              </p:cNvPr>
              <p:cNvSpPr/>
              <p:nvPr/>
            </p:nvSpPr>
            <p:spPr>
              <a:xfrm>
                <a:off x="8582452" y="2686901"/>
                <a:ext cx="621171" cy="621171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pic>
            <p:nvPicPr>
              <p:cNvPr id="26" name="Graphic 37" descr="Triangle Ruler outline">
                <a:extLst>
                  <a:ext uri="{FF2B5EF4-FFF2-40B4-BE49-F238E27FC236}">
                    <a16:creationId xmlns:a16="http://schemas.microsoft.com/office/drawing/2014/main" id="{FFA383F7-EB4D-883D-0527-5903E508309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732494" y="2780237"/>
                <a:ext cx="390382" cy="390382"/>
              </a:xfrm>
              <a:prstGeom prst="rect">
                <a:avLst/>
              </a:prstGeom>
            </p:spPr>
          </p:pic>
        </p:grpSp>
        <p:sp>
          <p:nvSpPr>
            <p:cNvPr id="24" name="TextBox 22">
              <a:extLst>
                <a:ext uri="{FF2B5EF4-FFF2-40B4-BE49-F238E27FC236}">
                  <a16:creationId xmlns:a16="http://schemas.microsoft.com/office/drawing/2014/main" id="{17F25E18-F0C9-DC86-41FC-360FC2A65576}"/>
                </a:ext>
              </a:extLst>
            </p:cNvPr>
            <p:cNvSpPr txBox="1"/>
            <p:nvPr/>
          </p:nvSpPr>
          <p:spPr>
            <a:xfrm>
              <a:off x="2518275" y="2086507"/>
              <a:ext cx="2471939" cy="64908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 err="1">
                  <a:ln>
                    <a:noFill/>
                  </a:ln>
                  <a:solidFill>
                    <a:srgbClr val="FC3D80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Alineación</a:t>
              </a:r>
              <a:endParaRPr kumimoji="0" lang="en-GB" sz="1400" b="1" i="0" u="none" strike="noStrike" kern="0" cap="none" spc="0" normalizeH="0" baseline="0" noProof="0">
                <a:ln>
                  <a:noFill/>
                </a:ln>
                <a:solidFill>
                  <a:srgbClr val="FC3D8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endParaRPr>
            </a:p>
          </p:txBody>
        </p:sp>
      </p:grpSp>
      <p:sp>
        <p:nvSpPr>
          <p:cNvPr id="66" name="Rectángulo 65">
            <a:extLst>
              <a:ext uri="{FF2B5EF4-FFF2-40B4-BE49-F238E27FC236}">
                <a16:creationId xmlns:a16="http://schemas.microsoft.com/office/drawing/2014/main" id="{F8E6502C-9478-F644-8F32-6BB8CB4FEFDC}"/>
              </a:ext>
            </a:extLst>
          </p:cNvPr>
          <p:cNvSpPr/>
          <p:nvPr/>
        </p:nvSpPr>
        <p:spPr>
          <a:xfrm>
            <a:off x="641355" y="5100319"/>
            <a:ext cx="3286849" cy="989317"/>
          </a:xfrm>
          <a:prstGeom prst="rect">
            <a:avLst/>
          </a:prstGeom>
          <a:solidFill>
            <a:srgbClr val="EDE9E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t"/>
          <a:lstStyle/>
          <a:p>
            <a:pPr marL="0" marR="0" lvl="0" indent="0" algn="l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50" b="1" i="0" u="none" strike="noStrike" kern="1200" cap="none" spc="0" normalizeH="0" baseline="0" noProof="0" dirty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Notas</a:t>
            </a:r>
            <a:r>
              <a:rPr kumimoji="0" lang="en-GB" sz="950" b="1" i="0" u="none" strike="noStrike" kern="1200" cap="none" spc="0" normalizeH="0" baseline="0" noProof="0" dirty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</a:t>
            </a:r>
            <a:r>
              <a:rPr kumimoji="0" lang="en-GB" sz="950" b="1" i="0" u="none" strike="noStrike" kern="1200" cap="none" spc="0" normalizeH="0" baseline="0" noProof="0" dirty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destacadas</a:t>
            </a:r>
            <a:endParaRPr kumimoji="0" lang="en-GB" sz="950" b="1" i="0" u="none" strike="noStrike" kern="1200" cap="none" spc="0" normalizeH="0" baseline="0" noProof="0" dirty="0">
              <a:ln>
                <a:noFill/>
              </a:ln>
              <a:solidFill>
                <a:srgbClr val="011627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H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Canesten es la unica marca de la categoría con actividad, con un crecimiento del 89%, </a:t>
            </a:r>
            <a:endParaRPr kumimoji="0" lang="en-GB" sz="950" b="0" i="0" u="none" strike="noStrike" kern="1200" cap="none" spc="0" normalizeH="0" baseline="0" noProof="0" dirty="0">
              <a:ln>
                <a:noFill/>
              </a:ln>
              <a:solidFill>
                <a:srgbClr val="011627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67" name="Rectángulo 66">
            <a:extLst>
              <a:ext uri="{FF2B5EF4-FFF2-40B4-BE49-F238E27FC236}">
                <a16:creationId xmlns:a16="http://schemas.microsoft.com/office/drawing/2014/main" id="{63643A5F-4D1D-5C4A-9DA1-F6DE098935AE}"/>
              </a:ext>
            </a:extLst>
          </p:cNvPr>
          <p:cNvSpPr/>
          <p:nvPr/>
        </p:nvSpPr>
        <p:spPr>
          <a:xfrm>
            <a:off x="4374432" y="5100319"/>
            <a:ext cx="3286850" cy="989317"/>
          </a:xfrm>
          <a:prstGeom prst="rect">
            <a:avLst/>
          </a:prstGeom>
          <a:solidFill>
            <a:srgbClr val="EDE9E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t"/>
          <a:lstStyle/>
          <a:p>
            <a:pPr marL="0" marR="0" lvl="0" indent="0" algn="l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Notas</a:t>
            </a:r>
            <a:r>
              <a:rPr kumimoji="0" lang="en-GB" sz="1000" b="1" i="0" u="none" strike="noStrike" kern="1200" cap="none" spc="0" normalizeH="0" baseline="0" noProof="0" dirty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</a:t>
            </a:r>
            <a:r>
              <a:rPr kumimoji="0" lang="en-GB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destacadas</a:t>
            </a:r>
            <a:endParaRPr kumimoji="0" lang="en-GB" sz="1000" b="1" i="0" u="none" strike="noStrike" kern="1200" cap="none" spc="0" normalizeH="0" baseline="0" noProof="0" dirty="0">
              <a:ln>
                <a:noFill/>
              </a:ln>
              <a:solidFill>
                <a:srgbClr val="011627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H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TV medio principal con apoyo de cable con un 5% de participación.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HN" sz="800" dirty="0">
                <a:solidFill>
                  <a:srgbClr val="000000"/>
                </a:solidFill>
                <a:latin typeface="Poppins-Regular"/>
              </a:rPr>
              <a:t>Mix de canales de mayor audiencia : C5, TSI y HCH con patrocinio de secciones en Revistas y que incliuyen menciones, de marca y menciones.</a:t>
            </a:r>
            <a:endParaRPr kumimoji="0" lang="es-HN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HN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68" name="Rectángulo 67">
            <a:extLst>
              <a:ext uri="{FF2B5EF4-FFF2-40B4-BE49-F238E27FC236}">
                <a16:creationId xmlns:a16="http://schemas.microsoft.com/office/drawing/2014/main" id="{651E28B9-D873-664D-BCE0-C205CBC74732}"/>
              </a:ext>
            </a:extLst>
          </p:cNvPr>
          <p:cNvSpPr/>
          <p:nvPr/>
        </p:nvSpPr>
        <p:spPr>
          <a:xfrm>
            <a:off x="8107505" y="5100319"/>
            <a:ext cx="3507913" cy="989318"/>
          </a:xfrm>
          <a:prstGeom prst="rect">
            <a:avLst/>
          </a:prstGeom>
          <a:solidFill>
            <a:srgbClr val="EDE9E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t"/>
          <a:lstStyle/>
          <a:p>
            <a:pPr marL="0" marR="0" lvl="0" indent="0" algn="l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1" i="0" u="none" strike="noStrike" kern="1200" cap="none" spc="0" normalizeH="0" baseline="0" noProof="0" dirty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Notas</a:t>
            </a:r>
            <a:r>
              <a:rPr kumimoji="0" lang="en-GB" sz="1100" b="1" i="0" u="none" strike="noStrike" kern="1200" cap="none" spc="0" normalizeH="0" baseline="0" noProof="0" dirty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</a:t>
            </a:r>
            <a:r>
              <a:rPr kumimoji="0" lang="en-GB" sz="1100" b="1" i="0" u="none" strike="noStrike" kern="1200" cap="none" spc="0" normalizeH="0" baseline="0" noProof="0" dirty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destacadas</a:t>
            </a:r>
            <a:endParaRPr kumimoji="0" lang="en-GB" sz="1100" b="1" i="0" u="none" strike="noStrike" kern="1200" cap="none" spc="0" normalizeH="0" baseline="0" noProof="0" dirty="0">
              <a:ln>
                <a:noFill/>
              </a:ln>
              <a:solidFill>
                <a:srgbClr val="011627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  <a:p>
            <a:pPr marL="0" marR="0" lvl="0" indent="0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A </a:t>
            </a:r>
            <a:r>
              <a:rPr kumimoji="0" lang="en-GB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finalies</a:t>
            </a: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de </a:t>
            </a:r>
            <a:r>
              <a:rPr kumimoji="0" lang="en-GB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septiembre</a:t>
            </a: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</a:t>
            </a:r>
            <a:r>
              <a:rPr kumimoji="0" lang="en-GB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inicia</a:t>
            </a: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el </a:t>
            </a:r>
            <a:r>
              <a:rPr kumimoji="0" lang="en-GB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segmento</a:t>
            </a: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“</a:t>
            </a:r>
            <a:r>
              <a:rPr kumimoji="0" lang="en-GB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Hablemos</a:t>
            </a: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</a:t>
            </a:r>
            <a:r>
              <a:rPr kumimoji="0" lang="en-GB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en</a:t>
            </a: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el </a:t>
            </a:r>
            <a:r>
              <a:rPr kumimoji="0" lang="en-GB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Baño</a:t>
            </a: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” </a:t>
            </a:r>
            <a:r>
              <a:rPr kumimoji="0" lang="en-GB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en</a:t>
            </a: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</a:t>
            </a:r>
            <a:r>
              <a:rPr kumimoji="0" lang="en-GB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programa</a:t>
            </a: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de </a:t>
            </a:r>
            <a:r>
              <a:rPr kumimoji="0" lang="en-GB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farándula</a:t>
            </a: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El Hilo, La transmission de </a:t>
            </a:r>
            <a:r>
              <a:rPr kumimoji="0" lang="en-GB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este</a:t>
            </a: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</a:t>
            </a:r>
            <a:r>
              <a:rPr kumimoji="0" lang="en-GB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segmento</a:t>
            </a: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se </a:t>
            </a:r>
            <a:r>
              <a:rPr kumimoji="0" lang="en-GB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repolica</a:t>
            </a: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</a:t>
            </a:r>
            <a:r>
              <a:rPr kumimoji="0" lang="en-GB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en</a:t>
            </a: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radio y </a:t>
            </a:r>
            <a:r>
              <a:rPr kumimoji="0" lang="en-GB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aporta</a:t>
            </a:r>
            <a:r>
              <a:rPr kumimoji="0" lang="en-GB" sz="8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 </a:t>
            </a: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a la </a:t>
            </a:r>
            <a:r>
              <a:rPr kumimoji="0" lang="en-GB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contrucción</a:t>
            </a: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y </a:t>
            </a:r>
            <a:r>
              <a:rPr kumimoji="0" lang="en-GB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recordación</a:t>
            </a: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de </a:t>
            </a:r>
            <a:r>
              <a:rPr kumimoji="0" lang="en-GB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marca</a:t>
            </a:r>
            <a:r>
              <a:rPr lang="en-GB" sz="800" dirty="0">
                <a:solidFill>
                  <a:srgbClr val="011627"/>
                </a:solidFill>
                <a:latin typeface="Century Gothic" panose="020F0302020204030204"/>
              </a:rPr>
              <a:t>.</a:t>
            </a: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 </a:t>
            </a:r>
          </a:p>
          <a:p>
            <a:pPr marL="0" marR="0" lvl="0" indent="0" algn="l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100" b="1" i="0" u="none" strike="noStrike" kern="1200" cap="none" spc="0" normalizeH="0" baseline="0" noProof="0" dirty="0">
              <a:ln>
                <a:noFill/>
              </a:ln>
              <a:solidFill>
                <a:srgbClr val="011627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graphicFrame>
        <p:nvGraphicFramePr>
          <p:cNvPr id="69" name="Tabla 68">
            <a:extLst>
              <a:ext uri="{FF2B5EF4-FFF2-40B4-BE49-F238E27FC236}">
                <a16:creationId xmlns:a16="http://schemas.microsoft.com/office/drawing/2014/main" id="{79A7FE12-2BC7-624D-877E-A9A0CF57E5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8071326"/>
              </p:ext>
            </p:extLst>
          </p:nvPr>
        </p:nvGraphicFramePr>
        <p:xfrm>
          <a:off x="1648839" y="4174608"/>
          <a:ext cx="2279368" cy="7436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9842">
                  <a:extLst>
                    <a:ext uri="{9D8B030D-6E8A-4147-A177-3AD203B41FA5}">
                      <a16:colId xmlns:a16="http://schemas.microsoft.com/office/drawing/2014/main" val="1472914795"/>
                    </a:ext>
                  </a:extLst>
                </a:gridCol>
                <a:gridCol w="569842">
                  <a:extLst>
                    <a:ext uri="{9D8B030D-6E8A-4147-A177-3AD203B41FA5}">
                      <a16:colId xmlns:a16="http://schemas.microsoft.com/office/drawing/2014/main" val="2236396870"/>
                    </a:ext>
                  </a:extLst>
                </a:gridCol>
                <a:gridCol w="569842">
                  <a:extLst>
                    <a:ext uri="{9D8B030D-6E8A-4147-A177-3AD203B41FA5}">
                      <a16:colId xmlns:a16="http://schemas.microsoft.com/office/drawing/2014/main" val="1211633584"/>
                    </a:ext>
                  </a:extLst>
                </a:gridCol>
                <a:gridCol w="569842">
                  <a:extLst>
                    <a:ext uri="{9D8B030D-6E8A-4147-A177-3AD203B41FA5}">
                      <a16:colId xmlns:a16="http://schemas.microsoft.com/office/drawing/2014/main" val="2010881446"/>
                    </a:ext>
                  </a:extLst>
                </a:gridCol>
              </a:tblGrid>
              <a:tr h="173288">
                <a:tc gridSpan="2">
                  <a:txBody>
                    <a:bodyPr/>
                    <a:lstStyle/>
                    <a:p>
                      <a:pPr algn="ctr"/>
                      <a:r>
                        <a:rPr lang="es-MX" sz="1000" b="1" dirty="0">
                          <a:solidFill>
                            <a:schemeClr val="tx1"/>
                          </a:solidFill>
                        </a:rPr>
                        <a:t>FY 2023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MX" sz="800" b="1">
                        <a:solidFill>
                          <a:schemeClr val="tx1"/>
                        </a:solidFill>
                      </a:endParaRP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MX" sz="1000" b="1">
                          <a:solidFill>
                            <a:schemeClr val="tx1"/>
                          </a:solidFill>
                        </a:rPr>
                        <a:t>2024 YTD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MX" sz="800" b="1">
                        <a:solidFill>
                          <a:schemeClr val="tx1"/>
                        </a:solidFill>
                      </a:endParaRP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9453056"/>
                  </a:ext>
                </a:extLst>
              </a:tr>
              <a:tr h="173288">
                <a:tc>
                  <a:txBody>
                    <a:bodyPr/>
                    <a:lstStyle/>
                    <a:p>
                      <a:pPr algn="ctr"/>
                      <a:r>
                        <a:rPr lang="es-MX" sz="800" b="0">
                          <a:solidFill>
                            <a:schemeClr val="tx1"/>
                          </a:solidFill>
                        </a:rPr>
                        <a:t>SPEND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800" b="0" dirty="0">
                          <a:solidFill>
                            <a:schemeClr val="tx1"/>
                          </a:solidFill>
                        </a:rPr>
                        <a:t>TRPS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800" b="0">
                          <a:solidFill>
                            <a:schemeClr val="tx1"/>
                          </a:solidFill>
                        </a:rPr>
                        <a:t>SPEND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800" b="0">
                          <a:solidFill>
                            <a:schemeClr val="tx1"/>
                          </a:solidFill>
                        </a:rPr>
                        <a:t>TRPS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898797"/>
                  </a:ext>
                </a:extLst>
              </a:tr>
              <a:tr h="286459">
                <a:tc>
                  <a:txBody>
                    <a:bodyPr/>
                    <a:lstStyle/>
                    <a:p>
                      <a:pPr algn="ctr"/>
                      <a:r>
                        <a:rPr lang="es-MX" sz="800" b="0" dirty="0">
                          <a:solidFill>
                            <a:schemeClr val="tx1"/>
                          </a:solidFill>
                        </a:rPr>
                        <a:t>$46K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800" b="0" dirty="0">
                          <a:solidFill>
                            <a:schemeClr val="tx1"/>
                          </a:solidFill>
                        </a:rPr>
                        <a:t>4,363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800" b="0" dirty="0">
                          <a:solidFill>
                            <a:schemeClr val="tx1"/>
                          </a:solidFill>
                        </a:rPr>
                        <a:t>$87K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800" b="0" dirty="0">
                          <a:solidFill>
                            <a:schemeClr val="tx1"/>
                          </a:solidFill>
                        </a:rPr>
                        <a:t>4,979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9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2231139"/>
                  </a:ext>
                </a:extLst>
              </a:tr>
            </a:tbl>
          </a:graphicData>
        </a:graphic>
      </p:graphicFrame>
      <p:cxnSp>
        <p:nvCxnSpPr>
          <p:cNvPr id="70" name="Conector recto 69">
            <a:extLst>
              <a:ext uri="{FF2B5EF4-FFF2-40B4-BE49-F238E27FC236}">
                <a16:creationId xmlns:a16="http://schemas.microsoft.com/office/drawing/2014/main" id="{7B9A6B56-CD7F-D545-B056-EE3FFE29E594}"/>
              </a:ext>
            </a:extLst>
          </p:cNvPr>
          <p:cNvCxnSpPr/>
          <p:nvPr/>
        </p:nvCxnSpPr>
        <p:spPr>
          <a:xfrm flipV="1">
            <a:off x="2764896" y="1419795"/>
            <a:ext cx="0" cy="3549842"/>
          </a:xfrm>
          <a:prstGeom prst="line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2" name="Gráfico 71">
            <a:extLst>
              <a:ext uri="{FF2B5EF4-FFF2-40B4-BE49-F238E27FC236}">
                <a16:creationId xmlns:a16="http://schemas.microsoft.com/office/drawing/2014/main" id="{5354D594-D4D8-F845-B600-468AF511162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70442403"/>
              </p:ext>
            </p:extLst>
          </p:nvPr>
        </p:nvGraphicFramePr>
        <p:xfrm>
          <a:off x="7402439" y="1582221"/>
          <a:ext cx="3507915" cy="34584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74" name="Gráfico 73">
            <a:extLst>
              <a:ext uri="{FF2B5EF4-FFF2-40B4-BE49-F238E27FC236}">
                <a16:creationId xmlns:a16="http://schemas.microsoft.com/office/drawing/2014/main" id="{04310503-2AED-CF4E-9589-C42363FE7B7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27368138"/>
              </p:ext>
            </p:extLst>
          </p:nvPr>
        </p:nvGraphicFramePr>
        <p:xfrm>
          <a:off x="641354" y="1477033"/>
          <a:ext cx="3507915" cy="27737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7" name="Título 3">
            <a:extLst>
              <a:ext uri="{FF2B5EF4-FFF2-40B4-BE49-F238E27FC236}">
                <a16:creationId xmlns:a16="http://schemas.microsoft.com/office/drawing/2014/main" id="{92410A42-E2CF-0EFC-A7C5-A91D82C98A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309" y="630452"/>
            <a:ext cx="10765383" cy="1088701"/>
          </a:xfrm>
        </p:spPr>
        <p:txBody>
          <a:bodyPr/>
          <a:lstStyle/>
          <a:p>
            <a:r>
              <a:rPr lang="es-MX" sz="2400" b="1">
                <a:latin typeface="+mn-lt"/>
              </a:rPr>
              <a:t>Competencia Offline - Ginecológicos</a:t>
            </a:r>
          </a:p>
        </p:txBody>
      </p:sp>
      <p:sp>
        <p:nvSpPr>
          <p:cNvPr id="8" name="Rectangle 117">
            <a:extLst>
              <a:ext uri="{FF2B5EF4-FFF2-40B4-BE49-F238E27FC236}">
                <a16:creationId xmlns:a16="http://schemas.microsoft.com/office/drawing/2014/main" id="{1D2781DB-5A12-4695-FA8D-1A21062FC222}"/>
              </a:ext>
            </a:extLst>
          </p:cNvPr>
          <p:cNvSpPr/>
          <p:nvPr/>
        </p:nvSpPr>
        <p:spPr>
          <a:xfrm>
            <a:off x="928442" y="1152410"/>
            <a:ext cx="3507914" cy="359955"/>
          </a:xfrm>
          <a:prstGeom prst="rect">
            <a:avLst/>
          </a:prstGeom>
          <a:solidFill>
            <a:srgbClr val="FD4D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YTD SOI/SOV ENE-SEP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9" name="Rectangle 117">
            <a:extLst>
              <a:ext uri="{FF2B5EF4-FFF2-40B4-BE49-F238E27FC236}">
                <a16:creationId xmlns:a16="http://schemas.microsoft.com/office/drawing/2014/main" id="{1B7D6D3F-6B6C-93ED-57AF-6F9D14ED36BA}"/>
              </a:ext>
            </a:extLst>
          </p:cNvPr>
          <p:cNvSpPr/>
          <p:nvPr/>
        </p:nvSpPr>
        <p:spPr>
          <a:xfrm>
            <a:off x="7075110" y="1152409"/>
            <a:ext cx="4089084" cy="359955"/>
          </a:xfrm>
          <a:prstGeom prst="rect">
            <a:avLst/>
          </a:prstGeom>
          <a:solidFill>
            <a:srgbClr val="FD4D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YTD MEDIA MIX ENE-SEPT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pic>
        <p:nvPicPr>
          <p:cNvPr id="10" name="Picture 129">
            <a:extLst>
              <a:ext uri="{FF2B5EF4-FFF2-40B4-BE49-F238E27FC236}">
                <a16:creationId xmlns:a16="http://schemas.microsoft.com/office/drawing/2014/main" id="{382A6D20-C8DB-7E6E-6E8E-02FD92BD4B0B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6611538" y="645442"/>
            <a:ext cx="341373" cy="341373"/>
          </a:xfrm>
          <a:prstGeom prst="rect">
            <a:avLst/>
          </a:prstGeom>
        </p:spPr>
      </p:pic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F171F0C7-617A-2191-84F1-D43DF956E103}"/>
              </a:ext>
            </a:extLst>
          </p:cNvPr>
          <p:cNvCxnSpPr>
            <a:cxnSpLocks/>
          </p:cNvCxnSpPr>
          <p:nvPr/>
        </p:nvCxnSpPr>
        <p:spPr>
          <a:xfrm flipV="1">
            <a:off x="9697275" y="2021582"/>
            <a:ext cx="0" cy="2862281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Tabla 17">
            <a:extLst>
              <a:ext uri="{FF2B5EF4-FFF2-40B4-BE49-F238E27FC236}">
                <a16:creationId xmlns:a16="http://schemas.microsoft.com/office/drawing/2014/main" id="{9C72FB47-5993-027F-4742-B44AA49F1D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6118643"/>
              </p:ext>
            </p:extLst>
          </p:nvPr>
        </p:nvGraphicFramePr>
        <p:xfrm>
          <a:off x="8604006" y="4770593"/>
          <a:ext cx="1139684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9684">
                  <a:extLst>
                    <a:ext uri="{9D8B030D-6E8A-4147-A177-3AD203B41FA5}">
                      <a16:colId xmlns:a16="http://schemas.microsoft.com/office/drawing/2014/main" val="1472914795"/>
                    </a:ext>
                  </a:extLst>
                </a:gridCol>
              </a:tblGrid>
              <a:tr h="173288">
                <a:tc>
                  <a:txBody>
                    <a:bodyPr/>
                    <a:lstStyle/>
                    <a:p>
                      <a:pPr algn="ctr"/>
                      <a:r>
                        <a:rPr lang="es-MX" sz="1000" b="1">
                          <a:solidFill>
                            <a:schemeClr val="tx1"/>
                          </a:solidFill>
                        </a:rPr>
                        <a:t>2023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9453056"/>
                  </a:ext>
                </a:extLst>
              </a:tr>
            </a:tbl>
          </a:graphicData>
        </a:graphic>
      </p:graphicFrame>
      <p:graphicFrame>
        <p:nvGraphicFramePr>
          <p:cNvPr id="6" name="Tabla 17">
            <a:extLst>
              <a:ext uri="{FF2B5EF4-FFF2-40B4-BE49-F238E27FC236}">
                <a16:creationId xmlns:a16="http://schemas.microsoft.com/office/drawing/2014/main" id="{5A45D619-02FD-2B55-C9AE-ED1D1A60BE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2074895"/>
              </p:ext>
            </p:extLst>
          </p:nvPr>
        </p:nvGraphicFramePr>
        <p:xfrm>
          <a:off x="9673195" y="4763057"/>
          <a:ext cx="1139684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9684">
                  <a:extLst>
                    <a:ext uri="{9D8B030D-6E8A-4147-A177-3AD203B41FA5}">
                      <a16:colId xmlns:a16="http://schemas.microsoft.com/office/drawing/2014/main" val="1472914795"/>
                    </a:ext>
                  </a:extLst>
                </a:gridCol>
              </a:tblGrid>
              <a:tr h="173288">
                <a:tc>
                  <a:txBody>
                    <a:bodyPr/>
                    <a:lstStyle/>
                    <a:p>
                      <a:pPr algn="ctr"/>
                      <a:r>
                        <a:rPr lang="es-MX" sz="1000" b="1">
                          <a:solidFill>
                            <a:schemeClr val="tx1"/>
                          </a:solidFill>
                        </a:rPr>
                        <a:t>2024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94530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1487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8B73FC87-FA16-6CC6-9F4D-391D84C77F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2400" b="1">
                <a:latin typeface="+mn-lt"/>
              </a:rPr>
              <a:t>Competencia Offline - Ginecológicos</a:t>
            </a:r>
          </a:p>
        </p:txBody>
      </p:sp>
      <p:sp>
        <p:nvSpPr>
          <p:cNvPr id="23" name="Footer Placeholder 3">
            <a:extLst>
              <a:ext uri="{FF2B5EF4-FFF2-40B4-BE49-F238E27FC236}">
                <a16:creationId xmlns:a16="http://schemas.microsoft.com/office/drawing/2014/main" id="{8B7330A0-1805-4BF4-D88A-BF671AC40E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1" u="none" strike="noStrike" kern="1200" cap="none" spc="0" normalizeH="0" baseline="0" noProof="0">
                <a:ln>
                  <a:noFill/>
                </a:ln>
                <a:solidFill>
                  <a:srgbClr val="404E5C"/>
                </a:solidFill>
                <a:effectLst/>
                <a:uLnTx/>
                <a:uFillTx/>
                <a:latin typeface="Poppins-Regular"/>
                <a:ea typeface="+mn-ea"/>
                <a:cs typeface="Poppins Light" pitchFamily="2" charset="77"/>
              </a:rPr>
              <a:t>Fuente: Exacta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BBA75A3-C8E6-C22E-8773-AF598804B1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7322826-FB53-4EA8-B4DD-786783600E55}" type="slidenum">
              <a:rPr kumimoji="0" lang="es-MX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Poppins ExtraLight" pitchFamily="2" charset="77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s-MX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Poppins ExtraLight" pitchFamily="2" charset="77"/>
            </a:endParaRPr>
          </a:p>
        </p:txBody>
      </p:sp>
      <p:graphicFrame>
        <p:nvGraphicFramePr>
          <p:cNvPr id="19" name="Gráfico 18">
            <a:extLst>
              <a:ext uri="{FF2B5EF4-FFF2-40B4-BE49-F238E27FC236}">
                <a16:creationId xmlns:a16="http://schemas.microsoft.com/office/drawing/2014/main" id="{518D27C5-3475-A59E-55AF-A99E76767769}"/>
              </a:ext>
            </a:extLst>
          </p:cNvPr>
          <p:cNvGraphicFramePr/>
          <p:nvPr/>
        </p:nvGraphicFramePr>
        <p:xfrm>
          <a:off x="641354" y="1531463"/>
          <a:ext cx="3507915" cy="27737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Rectángulo 4">
            <a:extLst>
              <a:ext uri="{FF2B5EF4-FFF2-40B4-BE49-F238E27FC236}">
                <a16:creationId xmlns:a16="http://schemas.microsoft.com/office/drawing/2014/main" id="{8761942A-65B4-3EF1-C0F3-784E3A77F4BC}"/>
              </a:ext>
            </a:extLst>
          </p:cNvPr>
          <p:cNvSpPr/>
          <p:nvPr/>
        </p:nvSpPr>
        <p:spPr>
          <a:xfrm>
            <a:off x="641356" y="5142630"/>
            <a:ext cx="3507913" cy="1002793"/>
          </a:xfrm>
          <a:prstGeom prst="rect">
            <a:avLst/>
          </a:prstGeom>
          <a:solidFill>
            <a:srgbClr val="EDE9E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t"/>
          <a:lstStyle/>
          <a:p>
            <a:pPr marL="0" marR="0" lvl="0" indent="0" algn="l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1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Actualmente solo </a:t>
            </a:r>
            <a:r>
              <a:rPr kumimoji="0" lang="es-ES" sz="110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Canesten</a:t>
            </a:r>
            <a:r>
              <a:rPr kumimoji="0" lang="es-ES" sz="11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V se encuentra con actividad; incrementa su inversión un 45$ vs el mismo </a:t>
            </a:r>
            <a:r>
              <a:rPr kumimoji="0" lang="es-ES" sz="110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peridodo</a:t>
            </a:r>
            <a:r>
              <a:rPr kumimoji="0" lang="es-ES" sz="11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2023 ene-ago.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BF156FEB-C6E7-53A5-309E-6E8FB2F960FA}"/>
              </a:ext>
            </a:extLst>
          </p:cNvPr>
          <p:cNvSpPr/>
          <p:nvPr/>
        </p:nvSpPr>
        <p:spPr>
          <a:xfrm>
            <a:off x="4374431" y="5100319"/>
            <a:ext cx="3507913" cy="1045104"/>
          </a:xfrm>
          <a:prstGeom prst="rect">
            <a:avLst/>
          </a:prstGeom>
          <a:solidFill>
            <a:srgbClr val="EDE9E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t"/>
          <a:lstStyle/>
          <a:p>
            <a:pPr marL="0" marR="0" lvl="0" indent="0" algn="l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0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El medio de mayor relevancia es la Tv Abierta (un 63% del SOI</a:t>
            </a:r>
          </a:p>
          <a:p>
            <a:pPr marL="0" marR="0" lvl="0" indent="0" algn="l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0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Para esta categoría hay una oportunidad de construcción de marca en OOH. 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BD89EB29-6513-DE75-078A-A3CEF32C3B21}"/>
              </a:ext>
            </a:extLst>
          </p:cNvPr>
          <p:cNvSpPr/>
          <p:nvPr/>
        </p:nvSpPr>
        <p:spPr>
          <a:xfrm>
            <a:off x="8107505" y="5100319"/>
            <a:ext cx="3507913" cy="989316"/>
          </a:xfrm>
          <a:prstGeom prst="rect">
            <a:avLst/>
          </a:prstGeom>
          <a:solidFill>
            <a:srgbClr val="EDE9E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t"/>
          <a:lstStyle/>
          <a:p>
            <a:pPr marL="171450" marR="0" lvl="0" indent="-171450" algn="l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CR" sz="105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El alcance de </a:t>
            </a:r>
            <a:r>
              <a:rPr kumimoji="0" lang="es-CR" sz="105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Canesten</a:t>
            </a:r>
            <a:r>
              <a:rPr kumimoji="0" lang="es-CR" sz="105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V Incrementa 3 puntos.</a:t>
            </a:r>
          </a:p>
        </p:txBody>
      </p:sp>
      <p:graphicFrame>
        <p:nvGraphicFramePr>
          <p:cNvPr id="16" name="Tabla 17">
            <a:extLst>
              <a:ext uri="{FF2B5EF4-FFF2-40B4-BE49-F238E27FC236}">
                <a16:creationId xmlns:a16="http://schemas.microsoft.com/office/drawing/2014/main" id="{7D04BF72-ED85-9C73-B087-C5CD02E5F102}"/>
              </a:ext>
            </a:extLst>
          </p:cNvPr>
          <p:cNvGraphicFramePr>
            <a:graphicFrameLocks noGrp="1"/>
          </p:cNvGraphicFramePr>
          <p:nvPr/>
        </p:nvGraphicFramePr>
        <p:xfrm>
          <a:off x="1777430" y="4229038"/>
          <a:ext cx="2279368" cy="7436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9842">
                  <a:extLst>
                    <a:ext uri="{9D8B030D-6E8A-4147-A177-3AD203B41FA5}">
                      <a16:colId xmlns:a16="http://schemas.microsoft.com/office/drawing/2014/main" val="1472914795"/>
                    </a:ext>
                  </a:extLst>
                </a:gridCol>
                <a:gridCol w="569842">
                  <a:extLst>
                    <a:ext uri="{9D8B030D-6E8A-4147-A177-3AD203B41FA5}">
                      <a16:colId xmlns:a16="http://schemas.microsoft.com/office/drawing/2014/main" val="2236396870"/>
                    </a:ext>
                  </a:extLst>
                </a:gridCol>
                <a:gridCol w="569842">
                  <a:extLst>
                    <a:ext uri="{9D8B030D-6E8A-4147-A177-3AD203B41FA5}">
                      <a16:colId xmlns:a16="http://schemas.microsoft.com/office/drawing/2014/main" val="1211633584"/>
                    </a:ext>
                  </a:extLst>
                </a:gridCol>
                <a:gridCol w="569842">
                  <a:extLst>
                    <a:ext uri="{9D8B030D-6E8A-4147-A177-3AD203B41FA5}">
                      <a16:colId xmlns:a16="http://schemas.microsoft.com/office/drawing/2014/main" val="2010881446"/>
                    </a:ext>
                  </a:extLst>
                </a:gridCol>
              </a:tblGrid>
              <a:tr h="173288">
                <a:tc gridSpan="2">
                  <a:txBody>
                    <a:bodyPr/>
                    <a:lstStyle/>
                    <a:p>
                      <a:pPr algn="ctr"/>
                      <a:r>
                        <a:rPr lang="es-MX" sz="1000" b="1">
                          <a:solidFill>
                            <a:schemeClr val="tx1"/>
                          </a:solidFill>
                        </a:rPr>
                        <a:t>FY 2023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MX" sz="800" b="1">
                        <a:solidFill>
                          <a:schemeClr val="tx1"/>
                        </a:solidFill>
                      </a:endParaRP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MX" sz="1000" b="1">
                          <a:solidFill>
                            <a:schemeClr val="tx1"/>
                          </a:solidFill>
                        </a:rPr>
                        <a:t>2024 YTD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MX" sz="800" b="1">
                        <a:solidFill>
                          <a:schemeClr val="tx1"/>
                        </a:solidFill>
                      </a:endParaRP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9453056"/>
                  </a:ext>
                </a:extLst>
              </a:tr>
              <a:tr h="173288">
                <a:tc>
                  <a:txBody>
                    <a:bodyPr/>
                    <a:lstStyle/>
                    <a:p>
                      <a:pPr algn="ctr"/>
                      <a:r>
                        <a:rPr lang="es-MX" sz="800" b="0">
                          <a:solidFill>
                            <a:schemeClr val="tx1"/>
                          </a:solidFill>
                        </a:rPr>
                        <a:t>SPEND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800" b="0">
                          <a:solidFill>
                            <a:schemeClr val="tx1"/>
                          </a:solidFill>
                        </a:rPr>
                        <a:t>TRPS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800" b="0">
                          <a:solidFill>
                            <a:schemeClr val="tx1"/>
                          </a:solidFill>
                        </a:rPr>
                        <a:t>SPEND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800" b="0">
                          <a:solidFill>
                            <a:schemeClr val="tx1"/>
                          </a:solidFill>
                        </a:rPr>
                        <a:t>TRPS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898797"/>
                  </a:ext>
                </a:extLst>
              </a:tr>
              <a:tr h="286459">
                <a:tc>
                  <a:txBody>
                    <a:bodyPr/>
                    <a:lstStyle/>
                    <a:p>
                      <a:pPr algn="ctr"/>
                      <a:r>
                        <a:rPr lang="es-MX" sz="800" b="0">
                          <a:solidFill>
                            <a:schemeClr val="tx1"/>
                          </a:solidFill>
                        </a:rPr>
                        <a:t>$199K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800" b="0">
                          <a:solidFill>
                            <a:schemeClr val="tx1"/>
                          </a:solidFill>
                        </a:rPr>
                        <a:t>523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800" b="0">
                          <a:solidFill>
                            <a:schemeClr val="tx1"/>
                          </a:solidFill>
                        </a:rPr>
                        <a:t>$251K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800" b="0">
                          <a:solidFill>
                            <a:schemeClr val="tx1"/>
                          </a:solidFill>
                        </a:rPr>
                        <a:t>644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9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2231139"/>
                  </a:ext>
                </a:extLst>
              </a:tr>
            </a:tbl>
          </a:graphicData>
        </a:graphic>
      </p:graphicFrame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3876B100-E64D-362E-82EC-C3A5A9A067F2}"/>
              </a:ext>
            </a:extLst>
          </p:cNvPr>
          <p:cNvCxnSpPr/>
          <p:nvPr/>
        </p:nvCxnSpPr>
        <p:spPr>
          <a:xfrm flipV="1">
            <a:off x="2881770" y="1626622"/>
            <a:ext cx="0" cy="334800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ound Same-side Corner of Rectangle 7">
            <a:extLst>
              <a:ext uri="{FF2B5EF4-FFF2-40B4-BE49-F238E27FC236}">
                <a16:creationId xmlns:a16="http://schemas.microsoft.com/office/drawing/2014/main" id="{CEA26B16-7647-F130-49F4-63BD43077850}"/>
              </a:ext>
            </a:extLst>
          </p:cNvPr>
          <p:cNvSpPr/>
          <p:nvPr/>
        </p:nvSpPr>
        <p:spPr>
          <a:xfrm rot="10800000">
            <a:off x="10154862" y="-67235"/>
            <a:ext cx="1681453" cy="574871"/>
          </a:xfrm>
          <a:prstGeom prst="round2SameRect">
            <a:avLst>
              <a:gd name="adj1" fmla="val 24269"/>
              <a:gd name="adj2" fmla="val 0"/>
            </a:avLst>
          </a:prstGeom>
          <a:solidFill>
            <a:schemeClr val="bg2"/>
          </a:solidFill>
          <a:ln w="12700">
            <a:solidFill>
              <a:schemeClr val="accent5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49680F8-9476-752B-8079-F423FBEA85FD}"/>
              </a:ext>
            </a:extLst>
          </p:cNvPr>
          <p:cNvGrpSpPr/>
          <p:nvPr/>
        </p:nvGrpSpPr>
        <p:grpSpPr>
          <a:xfrm>
            <a:off x="10299630" y="124456"/>
            <a:ext cx="1446178" cy="307777"/>
            <a:chOff x="1940295" y="2086507"/>
            <a:chExt cx="3049919" cy="649088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9FC7847B-9437-139C-455B-8FD43A0BBE20}"/>
                </a:ext>
              </a:extLst>
            </p:cNvPr>
            <p:cNvGrpSpPr/>
            <p:nvPr/>
          </p:nvGrpSpPr>
          <p:grpSpPr>
            <a:xfrm>
              <a:off x="1940295" y="2112018"/>
              <a:ext cx="598067" cy="598067"/>
              <a:chOff x="8582452" y="2686901"/>
              <a:chExt cx="621171" cy="621171"/>
            </a:xfrm>
          </p:grpSpPr>
          <p:sp>
            <p:nvSpPr>
              <p:cNvPr id="25" name="Oval 33">
                <a:extLst>
                  <a:ext uri="{FF2B5EF4-FFF2-40B4-BE49-F238E27FC236}">
                    <a16:creationId xmlns:a16="http://schemas.microsoft.com/office/drawing/2014/main" id="{D2584CFC-9C4C-0F7B-CF48-63E2FDC12DC2}"/>
                  </a:ext>
                </a:extLst>
              </p:cNvPr>
              <p:cNvSpPr/>
              <p:nvPr/>
            </p:nvSpPr>
            <p:spPr>
              <a:xfrm>
                <a:off x="8582452" y="2686901"/>
                <a:ext cx="621171" cy="621171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pic>
            <p:nvPicPr>
              <p:cNvPr id="26" name="Graphic 37" descr="Triangle Ruler outline">
                <a:extLst>
                  <a:ext uri="{FF2B5EF4-FFF2-40B4-BE49-F238E27FC236}">
                    <a16:creationId xmlns:a16="http://schemas.microsoft.com/office/drawing/2014/main" id="{FFA383F7-EB4D-883D-0527-5903E508309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732494" y="2780237"/>
                <a:ext cx="390382" cy="390382"/>
              </a:xfrm>
              <a:prstGeom prst="rect">
                <a:avLst/>
              </a:prstGeom>
            </p:spPr>
          </p:pic>
        </p:grpSp>
        <p:sp>
          <p:nvSpPr>
            <p:cNvPr id="24" name="TextBox 22">
              <a:extLst>
                <a:ext uri="{FF2B5EF4-FFF2-40B4-BE49-F238E27FC236}">
                  <a16:creationId xmlns:a16="http://schemas.microsoft.com/office/drawing/2014/main" id="{17F25E18-F0C9-DC86-41FC-360FC2A65576}"/>
                </a:ext>
              </a:extLst>
            </p:cNvPr>
            <p:cNvSpPr txBox="1"/>
            <p:nvPr/>
          </p:nvSpPr>
          <p:spPr>
            <a:xfrm>
              <a:off x="2518275" y="2086507"/>
              <a:ext cx="2471939" cy="64908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 err="1">
                  <a:ln>
                    <a:noFill/>
                  </a:ln>
                  <a:solidFill>
                    <a:srgbClr val="FC3D80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Alineación</a:t>
              </a:r>
              <a:endParaRPr kumimoji="0" lang="en-GB" sz="1400" b="1" i="0" u="none" strike="noStrike" kern="0" cap="none" spc="0" normalizeH="0" baseline="0" noProof="0">
                <a:ln>
                  <a:noFill/>
                </a:ln>
                <a:solidFill>
                  <a:srgbClr val="FC3D8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endParaRPr>
            </a:p>
          </p:txBody>
        </p:sp>
      </p:grpSp>
      <p:graphicFrame>
        <p:nvGraphicFramePr>
          <p:cNvPr id="9" name="Gráfico 16">
            <a:extLst>
              <a:ext uri="{FF2B5EF4-FFF2-40B4-BE49-F238E27FC236}">
                <a16:creationId xmlns:a16="http://schemas.microsoft.com/office/drawing/2014/main" id="{E769024A-91C5-6B86-A105-EB7BE51085E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15169574"/>
              </p:ext>
            </p:extLst>
          </p:nvPr>
        </p:nvGraphicFramePr>
        <p:xfrm>
          <a:off x="7075109" y="1636651"/>
          <a:ext cx="4089083" cy="34584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17" name="Picture 39">
            <a:extLst>
              <a:ext uri="{FF2B5EF4-FFF2-40B4-BE49-F238E27FC236}">
                <a16:creationId xmlns:a16="http://schemas.microsoft.com/office/drawing/2014/main" id="{309BE2DF-1D7D-F62A-8B34-F287009FEDC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55807" y="636482"/>
            <a:ext cx="341373" cy="341373"/>
          </a:xfrm>
          <a:prstGeom prst="rect">
            <a:avLst/>
          </a:prstGeom>
        </p:spPr>
      </p:pic>
      <p:sp>
        <p:nvSpPr>
          <p:cNvPr id="10" name="Rectangle 117">
            <a:extLst>
              <a:ext uri="{FF2B5EF4-FFF2-40B4-BE49-F238E27FC236}">
                <a16:creationId xmlns:a16="http://schemas.microsoft.com/office/drawing/2014/main" id="{AFDFF4A4-AF36-6BE0-345D-9945FD1AA02C}"/>
              </a:ext>
            </a:extLst>
          </p:cNvPr>
          <p:cNvSpPr/>
          <p:nvPr/>
        </p:nvSpPr>
        <p:spPr>
          <a:xfrm>
            <a:off x="928442" y="1152410"/>
            <a:ext cx="3507914" cy="359955"/>
          </a:xfrm>
          <a:prstGeom prst="rect">
            <a:avLst/>
          </a:prstGeom>
          <a:solidFill>
            <a:srgbClr val="FD4D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YTD SOI/SOV ENE-</a:t>
            </a:r>
            <a:r>
              <a:rPr lang="en-US" sz="1400" b="1">
                <a:solidFill>
                  <a:srgbClr val="FFFFFF"/>
                </a:solidFill>
                <a:latin typeface="Poppins-Regular"/>
              </a:rPr>
              <a:t>AGO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18" name="Rectangle 117">
            <a:extLst>
              <a:ext uri="{FF2B5EF4-FFF2-40B4-BE49-F238E27FC236}">
                <a16:creationId xmlns:a16="http://schemas.microsoft.com/office/drawing/2014/main" id="{49202535-3631-4EEF-2FE6-972E2398996D}"/>
              </a:ext>
            </a:extLst>
          </p:cNvPr>
          <p:cNvSpPr/>
          <p:nvPr/>
        </p:nvSpPr>
        <p:spPr>
          <a:xfrm>
            <a:off x="7075110" y="1152409"/>
            <a:ext cx="4089084" cy="359955"/>
          </a:xfrm>
          <a:prstGeom prst="rect">
            <a:avLst/>
          </a:prstGeom>
          <a:solidFill>
            <a:srgbClr val="FD4D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YTD MEDIA MIX ENE-AGO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id="{1550CF2B-3BC0-DE9A-6C65-7B8EE935B119}"/>
              </a:ext>
            </a:extLst>
          </p:cNvPr>
          <p:cNvCxnSpPr>
            <a:cxnSpLocks/>
          </p:cNvCxnSpPr>
          <p:nvPr/>
        </p:nvCxnSpPr>
        <p:spPr>
          <a:xfrm flipV="1">
            <a:off x="9742245" y="2126512"/>
            <a:ext cx="0" cy="2862281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Tabla 17">
            <a:extLst>
              <a:ext uri="{FF2B5EF4-FFF2-40B4-BE49-F238E27FC236}">
                <a16:creationId xmlns:a16="http://schemas.microsoft.com/office/drawing/2014/main" id="{E14151D5-72F9-BD69-C9F3-252DCBB7E9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292805"/>
              </p:ext>
            </p:extLst>
          </p:nvPr>
        </p:nvGraphicFramePr>
        <p:xfrm>
          <a:off x="8559036" y="4800573"/>
          <a:ext cx="1139684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9684">
                  <a:extLst>
                    <a:ext uri="{9D8B030D-6E8A-4147-A177-3AD203B41FA5}">
                      <a16:colId xmlns:a16="http://schemas.microsoft.com/office/drawing/2014/main" val="1472914795"/>
                    </a:ext>
                  </a:extLst>
                </a:gridCol>
              </a:tblGrid>
              <a:tr h="173288">
                <a:tc>
                  <a:txBody>
                    <a:bodyPr/>
                    <a:lstStyle/>
                    <a:p>
                      <a:pPr algn="ctr"/>
                      <a:r>
                        <a:rPr lang="es-MX" sz="1000" b="1">
                          <a:solidFill>
                            <a:schemeClr val="tx1"/>
                          </a:solidFill>
                        </a:rPr>
                        <a:t>2023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9453056"/>
                  </a:ext>
                </a:extLst>
              </a:tr>
            </a:tbl>
          </a:graphicData>
        </a:graphic>
      </p:graphicFrame>
      <p:graphicFrame>
        <p:nvGraphicFramePr>
          <p:cNvPr id="28" name="Tabla 17">
            <a:extLst>
              <a:ext uri="{FF2B5EF4-FFF2-40B4-BE49-F238E27FC236}">
                <a16:creationId xmlns:a16="http://schemas.microsoft.com/office/drawing/2014/main" id="{D460D667-A7D4-80B0-360A-C5E5B5BDC7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511583"/>
              </p:ext>
            </p:extLst>
          </p:nvPr>
        </p:nvGraphicFramePr>
        <p:xfrm>
          <a:off x="9808105" y="4793037"/>
          <a:ext cx="1139684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9684">
                  <a:extLst>
                    <a:ext uri="{9D8B030D-6E8A-4147-A177-3AD203B41FA5}">
                      <a16:colId xmlns:a16="http://schemas.microsoft.com/office/drawing/2014/main" val="1472914795"/>
                    </a:ext>
                  </a:extLst>
                </a:gridCol>
              </a:tblGrid>
              <a:tr h="173288">
                <a:tc>
                  <a:txBody>
                    <a:bodyPr/>
                    <a:lstStyle/>
                    <a:p>
                      <a:pPr algn="ctr"/>
                      <a:r>
                        <a:rPr lang="es-MX" sz="1000" b="1">
                          <a:solidFill>
                            <a:schemeClr val="tx1"/>
                          </a:solidFill>
                        </a:rPr>
                        <a:t>2024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94530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936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8B73FC87-FA16-6CC6-9F4D-391D84C77F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2400" b="1">
                <a:latin typeface="+mn-lt"/>
              </a:rPr>
              <a:t>Competencia Offline - Ginecológicos</a:t>
            </a:r>
          </a:p>
        </p:txBody>
      </p:sp>
      <p:sp>
        <p:nvSpPr>
          <p:cNvPr id="23" name="Footer Placeholder 3">
            <a:extLst>
              <a:ext uri="{FF2B5EF4-FFF2-40B4-BE49-F238E27FC236}">
                <a16:creationId xmlns:a16="http://schemas.microsoft.com/office/drawing/2014/main" id="{8B7330A0-1805-4BF4-D88A-BF671AC40E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1" u="none" strike="noStrike" kern="1200" cap="none" spc="0" normalizeH="0" baseline="0" noProof="0">
                <a:ln>
                  <a:noFill/>
                </a:ln>
                <a:solidFill>
                  <a:srgbClr val="404E5C"/>
                </a:solidFill>
                <a:effectLst/>
                <a:uLnTx/>
                <a:uFillTx/>
                <a:latin typeface="Poppins-Regular"/>
                <a:ea typeface="+mn-ea"/>
                <a:cs typeface="Poppins Light" pitchFamily="2" charset="77"/>
              </a:rPr>
              <a:t>Fuente: Kantar </a:t>
            </a:r>
            <a:r>
              <a:rPr kumimoji="0" lang="en-GB" sz="800" b="0" i="1" u="none" strike="noStrike" kern="1200" cap="none" spc="0" normalizeH="0" baseline="0" noProof="0" err="1">
                <a:ln>
                  <a:noFill/>
                </a:ln>
                <a:solidFill>
                  <a:srgbClr val="404E5C"/>
                </a:solidFill>
                <a:effectLst/>
                <a:uLnTx/>
                <a:uFillTx/>
                <a:latin typeface="Poppins-Regular"/>
                <a:ea typeface="+mn-ea"/>
                <a:cs typeface="Poppins Light" pitchFamily="2" charset="77"/>
              </a:rPr>
              <a:t>Ibope</a:t>
            </a:r>
            <a:r>
              <a:rPr kumimoji="0" lang="en-GB" sz="800" b="0" i="1" u="none" strike="noStrike" kern="1200" cap="none" spc="0" normalizeH="0" baseline="0" noProof="0">
                <a:ln>
                  <a:noFill/>
                </a:ln>
                <a:solidFill>
                  <a:srgbClr val="404E5C"/>
                </a:solidFill>
                <a:effectLst/>
                <a:uLnTx/>
                <a:uFillTx/>
                <a:latin typeface="Poppins-Regular"/>
                <a:ea typeface="+mn-ea"/>
                <a:cs typeface="Poppins Light" pitchFamily="2" charset="77"/>
              </a:rPr>
              <a:t> Media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BBA75A3-C8E6-C22E-8773-AF598804B1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7322826-FB53-4EA8-B4DD-786783600E55}" type="slidenum">
              <a:rPr kumimoji="0" lang="es-MX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Poppins ExtraLight" pitchFamily="2" charset="77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s-MX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Poppins ExtraLight" pitchFamily="2" charset="77"/>
            </a:endParaRPr>
          </a:p>
        </p:txBody>
      </p:sp>
      <p:graphicFrame>
        <p:nvGraphicFramePr>
          <p:cNvPr id="17" name="Gráfico 16">
            <a:extLst>
              <a:ext uri="{FF2B5EF4-FFF2-40B4-BE49-F238E27FC236}">
                <a16:creationId xmlns:a16="http://schemas.microsoft.com/office/drawing/2014/main" id="{79341281-E587-8E02-3C57-AD80F352C0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21284939"/>
              </p:ext>
            </p:extLst>
          </p:nvPr>
        </p:nvGraphicFramePr>
        <p:xfrm>
          <a:off x="6096000" y="1636651"/>
          <a:ext cx="5519418" cy="34584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9" name="Gráfico 18">
            <a:extLst>
              <a:ext uri="{FF2B5EF4-FFF2-40B4-BE49-F238E27FC236}">
                <a16:creationId xmlns:a16="http://schemas.microsoft.com/office/drawing/2014/main" id="{518D27C5-3475-A59E-55AF-A99E7676776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91890388"/>
              </p:ext>
            </p:extLst>
          </p:nvPr>
        </p:nvGraphicFramePr>
        <p:xfrm>
          <a:off x="641354" y="1531463"/>
          <a:ext cx="3507915" cy="27737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Rectángulo 4">
            <a:extLst>
              <a:ext uri="{FF2B5EF4-FFF2-40B4-BE49-F238E27FC236}">
                <a16:creationId xmlns:a16="http://schemas.microsoft.com/office/drawing/2014/main" id="{8761942A-65B4-3EF1-C0F3-784E3A77F4BC}"/>
              </a:ext>
            </a:extLst>
          </p:cNvPr>
          <p:cNvSpPr/>
          <p:nvPr/>
        </p:nvSpPr>
        <p:spPr>
          <a:xfrm>
            <a:off x="641355" y="5100319"/>
            <a:ext cx="3507913" cy="1068706"/>
          </a:xfrm>
          <a:prstGeom prst="rect">
            <a:avLst/>
          </a:prstGeom>
          <a:solidFill>
            <a:srgbClr val="EDE9E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t"/>
          <a:lstStyle/>
          <a:p>
            <a:pPr marL="0" marR="0" lvl="0" indent="0" algn="l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La inversion de </a:t>
            </a:r>
            <a:r>
              <a:rPr kumimoji="0" lang="en-GB" sz="110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esta</a:t>
            </a:r>
            <a:r>
              <a:rPr kumimoji="0" lang="en-GB" sz="11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 </a:t>
            </a:r>
            <a:r>
              <a:rPr kumimoji="0" lang="en-GB" sz="110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categoria</a:t>
            </a:r>
            <a:r>
              <a:rPr kumimoji="0" lang="en-GB" sz="11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 </a:t>
            </a:r>
            <a:r>
              <a:rPr kumimoji="0" lang="en-GB" sz="110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tiene</a:t>
            </a:r>
            <a:r>
              <a:rPr kumimoji="0" lang="en-GB" sz="11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 </a:t>
            </a:r>
            <a:r>
              <a:rPr kumimoji="0" lang="en-GB" sz="110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una</a:t>
            </a:r>
            <a:r>
              <a:rPr kumimoji="0" lang="en-GB" sz="11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 </a:t>
            </a:r>
            <a:r>
              <a:rPr kumimoji="0" lang="en-GB" sz="110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pequeña</a:t>
            </a:r>
            <a:r>
              <a:rPr kumimoji="0" lang="en-GB" sz="11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 </a:t>
            </a:r>
            <a:r>
              <a:rPr kumimoji="0" lang="en-GB" sz="110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disminucion</a:t>
            </a:r>
            <a:r>
              <a:rPr kumimoji="0" lang="en-GB" sz="11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 de inversion del 3%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BF156FEB-C6E7-53A5-309E-6E8FB2F960FA}"/>
              </a:ext>
            </a:extLst>
          </p:cNvPr>
          <p:cNvSpPr/>
          <p:nvPr/>
        </p:nvSpPr>
        <p:spPr>
          <a:xfrm>
            <a:off x="4374431" y="5100319"/>
            <a:ext cx="3507913" cy="1068706"/>
          </a:xfrm>
          <a:prstGeom prst="rect">
            <a:avLst/>
          </a:prstGeom>
          <a:solidFill>
            <a:srgbClr val="EDE9E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t"/>
          <a:lstStyle/>
          <a:p>
            <a:pPr marL="0" marR="0" lvl="0" indent="0" algn="l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Canesten </a:t>
            </a:r>
            <a:r>
              <a:rPr kumimoji="0" lang="en-GB" sz="110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generalmente</a:t>
            </a:r>
            <a:r>
              <a:rPr kumimoji="0" lang="en-GB" sz="11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 solo </a:t>
            </a:r>
            <a:r>
              <a:rPr kumimoji="0" lang="en-GB" sz="110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invierte</a:t>
            </a:r>
            <a:r>
              <a:rPr kumimoji="0" lang="en-GB" sz="11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 </a:t>
            </a:r>
            <a:r>
              <a:rPr kumimoji="0" lang="en-GB" sz="110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en</a:t>
            </a:r>
            <a:r>
              <a:rPr kumimoji="0" lang="en-GB" sz="11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 TV.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BD89EB29-6513-DE75-078A-A3CEF32C3B21}"/>
              </a:ext>
            </a:extLst>
          </p:cNvPr>
          <p:cNvSpPr/>
          <p:nvPr/>
        </p:nvSpPr>
        <p:spPr>
          <a:xfrm>
            <a:off x="8107505" y="5100319"/>
            <a:ext cx="3507913" cy="1068706"/>
          </a:xfrm>
          <a:prstGeom prst="rect">
            <a:avLst/>
          </a:prstGeom>
          <a:solidFill>
            <a:srgbClr val="EDE9E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t"/>
          <a:lstStyle/>
          <a:p>
            <a:pPr marL="0" marR="0" lvl="0" indent="0" algn="l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Cremasten</a:t>
            </a:r>
            <a:r>
              <a:rPr kumimoji="0" lang="en-GB" sz="11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 solo </a:t>
            </a:r>
            <a:r>
              <a:rPr kumimoji="0" lang="en-GB" sz="110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invirtio</a:t>
            </a:r>
            <a:r>
              <a:rPr kumimoji="0" lang="en-GB" sz="11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 </a:t>
            </a:r>
            <a:r>
              <a:rPr kumimoji="0" lang="en-GB" sz="110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en</a:t>
            </a:r>
            <a:r>
              <a:rPr kumimoji="0" lang="en-GB" sz="11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 </a:t>
            </a:r>
            <a:r>
              <a:rPr kumimoji="0" lang="en-GB" sz="110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el</a:t>
            </a:r>
            <a:r>
              <a:rPr kumimoji="0" lang="en-GB" sz="11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 </a:t>
            </a:r>
            <a:r>
              <a:rPr kumimoji="0" lang="en-GB" sz="110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mes</a:t>
            </a:r>
            <a:r>
              <a:rPr kumimoji="0" lang="en-GB" sz="11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 de </a:t>
            </a:r>
            <a:r>
              <a:rPr kumimoji="0" lang="en-GB" sz="110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enero</a:t>
            </a:r>
            <a:r>
              <a:rPr kumimoji="0" lang="en-GB" sz="11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 con </a:t>
            </a:r>
            <a:r>
              <a:rPr kumimoji="0" lang="en-GB" sz="110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contrato</a:t>
            </a:r>
            <a:r>
              <a:rPr kumimoji="0" lang="en-GB" sz="11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 de </a:t>
            </a:r>
            <a:r>
              <a:rPr kumimoji="0" lang="en-GB" sz="110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Rigar</a:t>
            </a:r>
            <a:r>
              <a:rPr kumimoji="0" lang="en-GB" sz="1100" b="0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.</a:t>
            </a:r>
          </a:p>
        </p:txBody>
      </p:sp>
      <p:graphicFrame>
        <p:nvGraphicFramePr>
          <p:cNvPr id="16" name="Tabla 17">
            <a:extLst>
              <a:ext uri="{FF2B5EF4-FFF2-40B4-BE49-F238E27FC236}">
                <a16:creationId xmlns:a16="http://schemas.microsoft.com/office/drawing/2014/main" id="{7D04BF72-ED85-9C73-B087-C5CD02E5F102}"/>
              </a:ext>
            </a:extLst>
          </p:cNvPr>
          <p:cNvGraphicFramePr>
            <a:graphicFrameLocks noGrp="1"/>
          </p:cNvGraphicFramePr>
          <p:nvPr/>
        </p:nvGraphicFramePr>
        <p:xfrm>
          <a:off x="1777430" y="4229038"/>
          <a:ext cx="2279368" cy="7436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9842">
                  <a:extLst>
                    <a:ext uri="{9D8B030D-6E8A-4147-A177-3AD203B41FA5}">
                      <a16:colId xmlns:a16="http://schemas.microsoft.com/office/drawing/2014/main" val="1472914795"/>
                    </a:ext>
                  </a:extLst>
                </a:gridCol>
                <a:gridCol w="569842">
                  <a:extLst>
                    <a:ext uri="{9D8B030D-6E8A-4147-A177-3AD203B41FA5}">
                      <a16:colId xmlns:a16="http://schemas.microsoft.com/office/drawing/2014/main" val="2236396870"/>
                    </a:ext>
                  </a:extLst>
                </a:gridCol>
                <a:gridCol w="569842">
                  <a:extLst>
                    <a:ext uri="{9D8B030D-6E8A-4147-A177-3AD203B41FA5}">
                      <a16:colId xmlns:a16="http://schemas.microsoft.com/office/drawing/2014/main" val="1211633584"/>
                    </a:ext>
                  </a:extLst>
                </a:gridCol>
                <a:gridCol w="569842">
                  <a:extLst>
                    <a:ext uri="{9D8B030D-6E8A-4147-A177-3AD203B41FA5}">
                      <a16:colId xmlns:a16="http://schemas.microsoft.com/office/drawing/2014/main" val="2010881446"/>
                    </a:ext>
                  </a:extLst>
                </a:gridCol>
              </a:tblGrid>
              <a:tr h="173288">
                <a:tc gridSpan="2">
                  <a:txBody>
                    <a:bodyPr/>
                    <a:lstStyle/>
                    <a:p>
                      <a:pPr algn="ctr"/>
                      <a:r>
                        <a:rPr lang="es-MX" sz="1000" b="1">
                          <a:solidFill>
                            <a:schemeClr val="tx1"/>
                          </a:solidFill>
                        </a:rPr>
                        <a:t>FY 2023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MX" sz="800" b="1">
                        <a:solidFill>
                          <a:schemeClr val="tx1"/>
                        </a:solidFill>
                      </a:endParaRP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MX" sz="1000" b="1">
                          <a:solidFill>
                            <a:schemeClr val="tx1"/>
                          </a:solidFill>
                        </a:rPr>
                        <a:t>2024 YTD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MX" sz="800" b="1">
                        <a:solidFill>
                          <a:schemeClr val="tx1"/>
                        </a:solidFill>
                      </a:endParaRP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9453056"/>
                  </a:ext>
                </a:extLst>
              </a:tr>
              <a:tr h="173288">
                <a:tc>
                  <a:txBody>
                    <a:bodyPr/>
                    <a:lstStyle/>
                    <a:p>
                      <a:pPr algn="ctr"/>
                      <a:r>
                        <a:rPr lang="es-MX" sz="800" b="0">
                          <a:solidFill>
                            <a:schemeClr val="tx1"/>
                          </a:solidFill>
                        </a:rPr>
                        <a:t>SPEND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800" b="0">
                          <a:solidFill>
                            <a:schemeClr val="tx1"/>
                          </a:solidFill>
                        </a:rPr>
                        <a:t>TRPS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800" b="0">
                          <a:solidFill>
                            <a:schemeClr val="tx1"/>
                          </a:solidFill>
                        </a:rPr>
                        <a:t>SPEND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800" b="0">
                          <a:solidFill>
                            <a:schemeClr val="tx1"/>
                          </a:solidFill>
                        </a:rPr>
                        <a:t>TRPS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898797"/>
                  </a:ext>
                </a:extLst>
              </a:tr>
              <a:tr h="286459">
                <a:tc>
                  <a:txBody>
                    <a:bodyPr/>
                    <a:lstStyle/>
                    <a:p>
                      <a:pPr algn="ctr"/>
                      <a:r>
                        <a:rPr lang="es-MX" sz="800" b="0">
                          <a:solidFill>
                            <a:schemeClr val="tx1"/>
                          </a:solidFill>
                        </a:rPr>
                        <a:t>$322K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800" b="0">
                          <a:solidFill>
                            <a:schemeClr val="tx1"/>
                          </a:solidFill>
                        </a:rPr>
                        <a:t>890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800" b="0">
                          <a:solidFill>
                            <a:schemeClr val="tx1"/>
                          </a:solidFill>
                        </a:rPr>
                        <a:t>$333K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800" b="0">
                          <a:solidFill>
                            <a:schemeClr val="tx1"/>
                          </a:solidFill>
                        </a:rPr>
                        <a:t>677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9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2231139"/>
                  </a:ext>
                </a:extLst>
              </a:tr>
            </a:tbl>
          </a:graphicData>
        </a:graphic>
      </p:graphicFrame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3876B100-E64D-362E-82EC-C3A5A9A067F2}"/>
              </a:ext>
            </a:extLst>
          </p:cNvPr>
          <p:cNvCxnSpPr/>
          <p:nvPr/>
        </p:nvCxnSpPr>
        <p:spPr>
          <a:xfrm flipV="1">
            <a:off x="2933140" y="1626622"/>
            <a:ext cx="0" cy="334800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ound Same-side Corner of Rectangle 7">
            <a:extLst>
              <a:ext uri="{FF2B5EF4-FFF2-40B4-BE49-F238E27FC236}">
                <a16:creationId xmlns:a16="http://schemas.microsoft.com/office/drawing/2014/main" id="{CEA26B16-7647-F130-49F4-63BD43077850}"/>
              </a:ext>
            </a:extLst>
          </p:cNvPr>
          <p:cNvSpPr/>
          <p:nvPr/>
        </p:nvSpPr>
        <p:spPr>
          <a:xfrm rot="10800000">
            <a:off x="10154862" y="-67235"/>
            <a:ext cx="1681453" cy="574871"/>
          </a:xfrm>
          <a:prstGeom prst="round2SameRect">
            <a:avLst>
              <a:gd name="adj1" fmla="val 24269"/>
              <a:gd name="adj2" fmla="val 0"/>
            </a:avLst>
          </a:prstGeom>
          <a:solidFill>
            <a:schemeClr val="bg2"/>
          </a:solidFill>
          <a:ln w="12700">
            <a:solidFill>
              <a:schemeClr val="accent5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49680F8-9476-752B-8079-F423FBEA85FD}"/>
              </a:ext>
            </a:extLst>
          </p:cNvPr>
          <p:cNvGrpSpPr/>
          <p:nvPr/>
        </p:nvGrpSpPr>
        <p:grpSpPr>
          <a:xfrm>
            <a:off x="10299629" y="124456"/>
            <a:ext cx="1446176" cy="307777"/>
            <a:chOff x="1940295" y="2086507"/>
            <a:chExt cx="3049919" cy="649088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9FC7847B-9437-139C-455B-8FD43A0BBE20}"/>
                </a:ext>
              </a:extLst>
            </p:cNvPr>
            <p:cNvGrpSpPr/>
            <p:nvPr/>
          </p:nvGrpSpPr>
          <p:grpSpPr>
            <a:xfrm>
              <a:off x="1940295" y="2112018"/>
              <a:ext cx="598067" cy="598067"/>
              <a:chOff x="8582452" y="2686901"/>
              <a:chExt cx="621171" cy="621171"/>
            </a:xfrm>
          </p:grpSpPr>
          <p:sp>
            <p:nvSpPr>
              <p:cNvPr id="25" name="Oval 33">
                <a:extLst>
                  <a:ext uri="{FF2B5EF4-FFF2-40B4-BE49-F238E27FC236}">
                    <a16:creationId xmlns:a16="http://schemas.microsoft.com/office/drawing/2014/main" id="{D2584CFC-9C4C-0F7B-CF48-63E2FDC12DC2}"/>
                  </a:ext>
                </a:extLst>
              </p:cNvPr>
              <p:cNvSpPr/>
              <p:nvPr/>
            </p:nvSpPr>
            <p:spPr>
              <a:xfrm>
                <a:off x="8582452" y="2686901"/>
                <a:ext cx="621171" cy="621171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pic>
            <p:nvPicPr>
              <p:cNvPr id="26" name="Graphic 37" descr="Triangle Ruler outline">
                <a:extLst>
                  <a:ext uri="{FF2B5EF4-FFF2-40B4-BE49-F238E27FC236}">
                    <a16:creationId xmlns:a16="http://schemas.microsoft.com/office/drawing/2014/main" id="{FFA383F7-EB4D-883D-0527-5903E508309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8732494" y="2780237"/>
                <a:ext cx="390382" cy="390382"/>
              </a:xfrm>
              <a:prstGeom prst="rect">
                <a:avLst/>
              </a:prstGeom>
            </p:spPr>
          </p:pic>
        </p:grpSp>
        <p:sp>
          <p:nvSpPr>
            <p:cNvPr id="24" name="TextBox 22">
              <a:extLst>
                <a:ext uri="{FF2B5EF4-FFF2-40B4-BE49-F238E27FC236}">
                  <a16:creationId xmlns:a16="http://schemas.microsoft.com/office/drawing/2014/main" id="{17F25E18-F0C9-DC86-41FC-360FC2A65576}"/>
                </a:ext>
              </a:extLst>
            </p:cNvPr>
            <p:cNvSpPr txBox="1"/>
            <p:nvPr/>
          </p:nvSpPr>
          <p:spPr>
            <a:xfrm>
              <a:off x="2518275" y="2086507"/>
              <a:ext cx="2471939" cy="64908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 err="1">
                  <a:ln>
                    <a:noFill/>
                  </a:ln>
                  <a:solidFill>
                    <a:srgbClr val="FC3D80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Alineación</a:t>
              </a:r>
              <a:endParaRPr kumimoji="0" lang="en-GB" sz="1400" b="1" i="0" u="none" strike="noStrike" kern="0" cap="none" spc="0" normalizeH="0" baseline="0" noProof="0">
                <a:ln>
                  <a:noFill/>
                </a:ln>
                <a:solidFill>
                  <a:srgbClr val="FC3D8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endParaRPr>
            </a:p>
          </p:txBody>
        </p:sp>
      </p:grpSp>
      <p:cxnSp>
        <p:nvCxnSpPr>
          <p:cNvPr id="9" name="Conector recto 8">
            <a:extLst>
              <a:ext uri="{FF2B5EF4-FFF2-40B4-BE49-F238E27FC236}">
                <a16:creationId xmlns:a16="http://schemas.microsoft.com/office/drawing/2014/main" id="{7E20F289-294A-6334-18E4-502CFEAFB238}"/>
              </a:ext>
            </a:extLst>
          </p:cNvPr>
          <p:cNvCxnSpPr>
            <a:cxnSpLocks/>
            <a:stCxn id="15" idx="3"/>
          </p:cNvCxnSpPr>
          <p:nvPr/>
        </p:nvCxnSpPr>
        <p:spPr>
          <a:xfrm flipV="1">
            <a:off x="8814303" y="2113615"/>
            <a:ext cx="40277" cy="2808878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117">
            <a:extLst>
              <a:ext uri="{FF2B5EF4-FFF2-40B4-BE49-F238E27FC236}">
                <a16:creationId xmlns:a16="http://schemas.microsoft.com/office/drawing/2014/main" id="{CDB98AC0-059C-9970-6186-F22FB30555A6}"/>
              </a:ext>
            </a:extLst>
          </p:cNvPr>
          <p:cNvSpPr/>
          <p:nvPr/>
        </p:nvSpPr>
        <p:spPr>
          <a:xfrm>
            <a:off x="928442" y="1152410"/>
            <a:ext cx="3507914" cy="359955"/>
          </a:xfrm>
          <a:prstGeom prst="rect">
            <a:avLst/>
          </a:prstGeom>
          <a:solidFill>
            <a:srgbClr val="FD4D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YTD SOI/SOV ENE-</a:t>
            </a:r>
            <a:r>
              <a:rPr lang="en-US" sz="1400" b="1">
                <a:solidFill>
                  <a:srgbClr val="FFFFFF"/>
                </a:solidFill>
                <a:latin typeface="Poppins-Regular"/>
              </a:rPr>
              <a:t>AGO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11" name="Rectangle 117">
            <a:extLst>
              <a:ext uri="{FF2B5EF4-FFF2-40B4-BE49-F238E27FC236}">
                <a16:creationId xmlns:a16="http://schemas.microsoft.com/office/drawing/2014/main" id="{0AE3B289-7D5D-7542-B0A0-EBA3C1F52840}"/>
              </a:ext>
            </a:extLst>
          </p:cNvPr>
          <p:cNvSpPr/>
          <p:nvPr/>
        </p:nvSpPr>
        <p:spPr>
          <a:xfrm>
            <a:off x="6535711" y="1152409"/>
            <a:ext cx="4628483" cy="359955"/>
          </a:xfrm>
          <a:prstGeom prst="rect">
            <a:avLst/>
          </a:prstGeom>
          <a:solidFill>
            <a:srgbClr val="FD4D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YTD MEDIA MIX ENE-AGO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graphicFrame>
        <p:nvGraphicFramePr>
          <p:cNvPr id="15" name="Tabla 17">
            <a:extLst>
              <a:ext uri="{FF2B5EF4-FFF2-40B4-BE49-F238E27FC236}">
                <a16:creationId xmlns:a16="http://schemas.microsoft.com/office/drawing/2014/main" id="{ED56B75B-6B97-1CA2-78A9-2F566B8091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8724173"/>
              </p:ext>
            </p:extLst>
          </p:nvPr>
        </p:nvGraphicFramePr>
        <p:xfrm>
          <a:off x="7674619" y="4800573"/>
          <a:ext cx="1139684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9684">
                  <a:extLst>
                    <a:ext uri="{9D8B030D-6E8A-4147-A177-3AD203B41FA5}">
                      <a16:colId xmlns:a16="http://schemas.microsoft.com/office/drawing/2014/main" val="1472914795"/>
                    </a:ext>
                  </a:extLst>
                </a:gridCol>
              </a:tblGrid>
              <a:tr h="173288">
                <a:tc>
                  <a:txBody>
                    <a:bodyPr/>
                    <a:lstStyle/>
                    <a:p>
                      <a:pPr algn="ctr"/>
                      <a:r>
                        <a:rPr lang="es-MX" sz="1000" b="1">
                          <a:solidFill>
                            <a:schemeClr val="tx1"/>
                          </a:solidFill>
                        </a:rPr>
                        <a:t>2023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9453056"/>
                  </a:ext>
                </a:extLst>
              </a:tr>
            </a:tbl>
          </a:graphicData>
        </a:graphic>
      </p:graphicFrame>
      <p:graphicFrame>
        <p:nvGraphicFramePr>
          <p:cNvPr id="18" name="Tabla 17">
            <a:extLst>
              <a:ext uri="{FF2B5EF4-FFF2-40B4-BE49-F238E27FC236}">
                <a16:creationId xmlns:a16="http://schemas.microsoft.com/office/drawing/2014/main" id="{AD122E66-743D-F533-5443-47B5EFE823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9728561"/>
              </p:ext>
            </p:extLst>
          </p:nvPr>
        </p:nvGraphicFramePr>
        <p:xfrm>
          <a:off x="9553272" y="4793037"/>
          <a:ext cx="1139684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9684">
                  <a:extLst>
                    <a:ext uri="{9D8B030D-6E8A-4147-A177-3AD203B41FA5}">
                      <a16:colId xmlns:a16="http://schemas.microsoft.com/office/drawing/2014/main" val="1472914795"/>
                    </a:ext>
                  </a:extLst>
                </a:gridCol>
              </a:tblGrid>
              <a:tr h="173288">
                <a:tc>
                  <a:txBody>
                    <a:bodyPr/>
                    <a:lstStyle/>
                    <a:p>
                      <a:pPr algn="ctr"/>
                      <a:r>
                        <a:rPr lang="es-MX" sz="1000" b="1">
                          <a:solidFill>
                            <a:schemeClr val="tx1"/>
                          </a:solidFill>
                        </a:rPr>
                        <a:t>2024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9453056"/>
                  </a:ext>
                </a:extLst>
              </a:tr>
            </a:tbl>
          </a:graphicData>
        </a:graphic>
      </p:graphicFrame>
      <p:pic>
        <p:nvPicPr>
          <p:cNvPr id="27" name="Picture 8" descr="Ilustración de Círculo Bandera De Panamá y más Vectores Libres de Derechos  de Bandera - Bandera, Botón de campaña política, Frontera - iStock">
            <a:extLst>
              <a:ext uri="{FF2B5EF4-FFF2-40B4-BE49-F238E27FC236}">
                <a16:creationId xmlns:a16="http://schemas.microsoft.com/office/drawing/2014/main" id="{E45A9189-4113-0E99-B001-3EB34BD419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0641" y="639268"/>
            <a:ext cx="494067" cy="360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7796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heme/theme1.xml><?xml version="1.0" encoding="utf-8"?>
<a:theme xmlns:a="http://schemas.openxmlformats.org/drawingml/2006/main" name="Bayer2022">
  <a:themeElements>
    <a:clrScheme name="Bayer">
      <a:dk1>
        <a:srgbClr val="011627"/>
      </a:dk1>
      <a:lt1>
        <a:srgbClr val="FFFFFF"/>
      </a:lt1>
      <a:dk2>
        <a:srgbClr val="404E5C"/>
      </a:dk2>
      <a:lt2>
        <a:srgbClr val="328FFF"/>
      </a:lt2>
      <a:accent1>
        <a:srgbClr val="2BFFC1"/>
      </a:accent1>
      <a:accent2>
        <a:srgbClr val="89D328"/>
      </a:accent2>
      <a:accent3>
        <a:srgbClr val="00BCFF"/>
      </a:accent3>
      <a:accent4>
        <a:srgbClr val="89D328"/>
      </a:accent4>
      <a:accent5>
        <a:srgbClr val="EDF2F3"/>
      </a:accent5>
      <a:accent6>
        <a:srgbClr val="00BCFF"/>
      </a:accent6>
      <a:hlink>
        <a:srgbClr val="2BFFC1"/>
      </a:hlink>
      <a:folHlink>
        <a:srgbClr val="328FFF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Bayer2022" id="{B7CCB527-75FA-4B99-915D-CAFDC39B61C9}" vid="{5CD6347D-6214-46B0-B893-50B1B3499992}"/>
    </a:ext>
  </a:extLst>
</a:theme>
</file>

<file path=ppt/theme/theme10.xml><?xml version="1.0" encoding="utf-8"?>
<a:theme xmlns:a="http://schemas.openxmlformats.org/drawingml/2006/main" name="Bayer x EM Template">
  <a:themeElements>
    <a:clrScheme name="Bayer 2023">
      <a:dk1>
        <a:srgbClr val="000000"/>
      </a:dk1>
      <a:lt1>
        <a:srgbClr val="FFFFFF"/>
      </a:lt1>
      <a:dk2>
        <a:srgbClr val="00BCFF"/>
      </a:dk2>
      <a:lt2>
        <a:srgbClr val="F5F5F5"/>
      </a:lt2>
      <a:accent1>
        <a:srgbClr val="00BCFF"/>
      </a:accent1>
      <a:accent2>
        <a:srgbClr val="89D328"/>
      </a:accent2>
      <a:accent3>
        <a:srgbClr val="3353D0"/>
      </a:accent3>
      <a:accent4>
        <a:srgbClr val="61E1E0"/>
      </a:accent4>
      <a:accent5>
        <a:srgbClr val="FC3D80"/>
      </a:accent5>
      <a:accent6>
        <a:srgbClr val="E2DBD7"/>
      </a:accent6>
      <a:hlink>
        <a:srgbClr val="00BCFF"/>
      </a:hlink>
      <a:folHlink>
        <a:srgbClr val="00BCFF"/>
      </a:folHlink>
    </a:clrScheme>
    <a:fontScheme name="Test">
      <a:majorFont>
        <a:latin typeface="Poppins-SemiBold"/>
        <a:ea typeface=""/>
        <a:cs typeface=""/>
      </a:majorFont>
      <a:minorFont>
        <a:latin typeface="Poppins-Regul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6"/>
        </a:solidFill>
        <a:ln>
          <a:noFill/>
        </a:ln>
      </a:spPr>
      <a:bodyPr lIns="72000" rIns="72000" rtlCol="0" anchor="ctr"/>
      <a:lstStyle>
        <a:defPPr algn="ctr">
          <a:lnSpc>
            <a:spcPct val="110000"/>
          </a:lnSpc>
          <a:spcAft>
            <a:spcPts val="600"/>
          </a:spcAft>
          <a:defRPr sz="16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gradFill flip="none" rotWithShape="1">
            <a:gsLst>
              <a:gs pos="0">
                <a:schemeClr val="accent2"/>
              </a:gs>
              <a:gs pos="99000">
                <a:schemeClr val="tx2"/>
              </a:gs>
            </a:gsLst>
            <a:lin ang="0" scaled="1"/>
            <a:tileRect/>
          </a:gra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custClrLst>
    <a:custClr name="blank">
      <a:srgbClr val="FFFFFF"/>
    </a:custClr>
    <a:custClr name="Black Tint 1">
      <a:srgbClr val="3B3F3D"/>
    </a:custClr>
    <a:custClr name="Light Clay">
      <a:srgbClr val="CEC3C1"/>
    </a:custClr>
    <a:custClr name="Pink Tint 1">
      <a:srgbClr val="FD4D8B"/>
    </a:custClr>
    <a:custClr name="Turpuoise Tint 1">
      <a:srgbClr val="82E7E7"/>
    </a:custClr>
    <a:custClr name="Cerulean Tint 1">
      <a:srgbClr val="5F78DB"/>
    </a:custClr>
    <a:custClr name="Tangerine Tint 1">
      <a:srgbClr val="FBBC46"/>
    </a:custClr>
    <a:custClr name="Merlot Tint 1">
      <a:srgbClr val="944F7A"/>
    </a:custClr>
    <a:custClr name="Periwinkle Tint 1">
      <a:srgbClr val="C6C6FF"/>
    </a:custClr>
    <a:custClr name="Clay Tint 1">
      <a:srgbClr val="D8CFCE"/>
    </a:custClr>
    <a:custClr name="blank">
      <a:srgbClr val="FFFFFF"/>
    </a:custClr>
    <a:custClr name="Black Tint 2">
      <a:srgbClr val="6C6F6E"/>
    </a:custClr>
    <a:custClr name="Light Clay Tint 2">
      <a:srgbClr val="D8CFCE"/>
    </a:custClr>
    <a:custClr name="Pink Tint 2">
      <a:srgbClr val="FD6896"/>
    </a:custClr>
    <a:custClr name="Turpuoise Tint 2">
      <a:srgbClr val="A4EEEE"/>
    </a:custClr>
    <a:custClr name="Cerulean Tint 2">
      <a:srgbClr val="8B9DE5"/>
    </a:custClr>
    <a:custClr name="Tangerine Tint 2">
      <a:srgbClr val="FCCE79"/>
    </a:custClr>
    <a:custClr name="Merlot Tint 2">
      <a:srgbClr val="AF7B9B"/>
    </a:custClr>
    <a:custClr name="Periwinkle Tint 2">
      <a:srgbClr val="D4D4FF"/>
    </a:custClr>
    <a:custClr name="Clay Tint 2">
      <a:srgbClr val="E3DCDB"/>
    </a:custClr>
    <a:custClr name="blank">
      <a:srgbClr val="FFFFFF"/>
    </a:custClr>
    <a:custClr name="Black Tint 3">
      <a:srgbClr val="9D9F9E"/>
    </a:custClr>
    <a:custClr name="Light Clay Tint 3">
      <a:srgbClr val="EDE9E9"/>
    </a:custClr>
    <a:custClr name="Pink Tint 3">
      <a:srgbClr val="FE84AE"/>
    </a:custClr>
    <a:custClr name="Turpuoise Tint 3">
      <a:srgbClr val="C6F4F4"/>
    </a:custClr>
    <a:custClr name="Cerulean Tint 3">
      <a:srgbClr val="B6C2EE"/>
    </a:custClr>
    <a:custClr name="Tangerine Tint 3">
      <a:srgbClr val="FDE1AB"/>
    </a:custClr>
    <a:custClr name="Merlot Tint 3">
      <a:srgbClr val="C9A7BD"/>
    </a:custClr>
    <a:custClr name="Periwinkle Tint 3">
      <a:srgbClr val="E3E3FF"/>
    </a:custClr>
    <a:custClr name="Clay Tint 3">
      <a:srgbClr val="EDE9E9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2_Bayer2023">
  <a:themeElements>
    <a:clrScheme name="EM X Bayer Colours 2023 1">
      <a:dk1>
        <a:srgbClr val="0A0F0D"/>
      </a:dk1>
      <a:lt1>
        <a:srgbClr val="FFFFFF"/>
      </a:lt1>
      <a:dk2>
        <a:srgbClr val="00BCFF"/>
      </a:dk2>
      <a:lt2>
        <a:srgbClr val="E3DCDB"/>
      </a:lt2>
      <a:accent1>
        <a:srgbClr val="89D328"/>
      </a:accent1>
      <a:accent2>
        <a:srgbClr val="61E1E0"/>
      </a:accent2>
      <a:accent3>
        <a:srgbClr val="00BCFF"/>
      </a:accent3>
      <a:accent4>
        <a:srgbClr val="3454D1"/>
      </a:accent4>
      <a:accent5>
        <a:srgbClr val="E3DCDB"/>
      </a:accent5>
      <a:accent6>
        <a:srgbClr val="CEC3C1"/>
      </a:accent6>
      <a:hlink>
        <a:srgbClr val="61E1E0"/>
      </a:hlink>
      <a:folHlink>
        <a:srgbClr val="61E1E0"/>
      </a:folHlink>
    </a:clrScheme>
    <a:fontScheme name="EM Fonts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6"/>
        </a:solidFill>
        <a:ln>
          <a:noFill/>
        </a:ln>
      </a:spPr>
      <a:bodyPr lIns="72000" rIns="72000" rtlCol="0" anchor="ctr"/>
      <a:lstStyle>
        <a:defPPr algn="ctr">
          <a:lnSpc>
            <a:spcPct val="110000"/>
          </a:lnSpc>
          <a:spcAft>
            <a:spcPts val="600"/>
          </a:spcAft>
          <a:defRPr sz="16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custClrLst>
    <a:custClr name="blank">
      <a:srgbClr val="FFFFFF"/>
    </a:custClr>
    <a:custClr name="Black Tint 1">
      <a:srgbClr val="3B3F3D"/>
    </a:custClr>
    <a:custClr name="Light Clay">
      <a:srgbClr val="CEC3C1"/>
    </a:custClr>
    <a:custClr name="Pink Tint 1">
      <a:srgbClr val="FD4D8B"/>
    </a:custClr>
    <a:custClr name="Turpuoise Tint 1">
      <a:srgbClr val="82E7E7"/>
    </a:custClr>
    <a:custClr name="Cerulean Tint 1">
      <a:srgbClr val="5F78DB"/>
    </a:custClr>
    <a:custClr name="Tangerine Tint 1">
      <a:srgbClr val="FBBC46"/>
    </a:custClr>
    <a:custClr name="Merlot Tint 1">
      <a:srgbClr val="944F7A"/>
    </a:custClr>
    <a:custClr name="Periwinkle Tint 1">
      <a:srgbClr val="C6C6FF"/>
    </a:custClr>
    <a:custClr name="Clay Tint 1">
      <a:srgbClr val="D8CFCE"/>
    </a:custClr>
    <a:custClr name="blank">
      <a:srgbClr val="FFFFFF"/>
    </a:custClr>
    <a:custClr name="Black Tint 2">
      <a:srgbClr val="6C6F6E"/>
    </a:custClr>
    <a:custClr name="Light Clay Tint 2">
      <a:srgbClr val="D8CFCE"/>
    </a:custClr>
    <a:custClr name="Pink Tint 2">
      <a:srgbClr val="FD6896"/>
    </a:custClr>
    <a:custClr name="Turpuoise Tint 2">
      <a:srgbClr val="A4EEEE"/>
    </a:custClr>
    <a:custClr name="Cerulean Tint 2">
      <a:srgbClr val="8B9DE5"/>
    </a:custClr>
    <a:custClr name="Tangerine Tint 2">
      <a:srgbClr val="FCCE79"/>
    </a:custClr>
    <a:custClr name="Merlot Tint 2">
      <a:srgbClr val="AF7B9B"/>
    </a:custClr>
    <a:custClr name="Periwinkle Tint 2">
      <a:srgbClr val="D4D4FF"/>
    </a:custClr>
    <a:custClr name="Clay Tint 2">
      <a:srgbClr val="E3DCDB"/>
    </a:custClr>
    <a:custClr name="blank">
      <a:srgbClr val="FFFFFF"/>
    </a:custClr>
    <a:custClr name="Black Tint 3">
      <a:srgbClr val="9D9F9E"/>
    </a:custClr>
    <a:custClr name="Light Clay Tint 3">
      <a:srgbClr val="EDE9E9"/>
    </a:custClr>
    <a:custClr name="Pink Tint 3">
      <a:srgbClr val="FE84AE"/>
    </a:custClr>
    <a:custClr name="Turpuoise Tint 3">
      <a:srgbClr val="C6F4F4"/>
    </a:custClr>
    <a:custClr name="Cerulean Tint 3">
      <a:srgbClr val="B6C2EE"/>
    </a:custClr>
    <a:custClr name="Tangerine Tint 3">
      <a:srgbClr val="FDE1AB"/>
    </a:custClr>
    <a:custClr name="Merlot Tint 3">
      <a:srgbClr val="C9A7BD"/>
    </a:custClr>
    <a:custClr name="Periwinkle Tint 3">
      <a:srgbClr val="E3E3FF"/>
    </a:custClr>
    <a:custClr name="Clay Tint 3">
      <a:srgbClr val="EDE9E9"/>
    </a:custClr>
  </a:custClrLst>
  <a:extLst>
    <a:ext uri="{05A4C25C-085E-4340-85A3-A5531E510DB2}">
      <thm15:themeFamily xmlns:thm15="http://schemas.microsoft.com/office/thememl/2012/main" name="Bayer2023" id="{E947EF9E-10F9-4E11-85E5-96F350F830D8}" vid="{B7FF86C5-4594-42DD-AA49-8251DFA93124}"/>
    </a:ext>
  </a:extLst>
</a:theme>
</file>

<file path=ppt/theme/theme12.xml><?xml version="1.0" encoding="utf-8"?>
<a:theme xmlns:a="http://schemas.openxmlformats.org/drawingml/2006/main" name="GTM 2024">
  <a:themeElements>
    <a:clrScheme name="Custom 8">
      <a:dk1>
        <a:srgbClr val="000000"/>
      </a:dk1>
      <a:lt1>
        <a:srgbClr val="FFFFFF"/>
      </a:lt1>
      <a:dk2>
        <a:srgbClr val="04006B"/>
      </a:dk2>
      <a:lt2>
        <a:srgbClr val="F9F3EE"/>
      </a:lt2>
      <a:accent1>
        <a:srgbClr val="150DFF"/>
      </a:accent1>
      <a:accent2>
        <a:srgbClr val="5028F0"/>
      </a:accent2>
      <a:accent3>
        <a:srgbClr val="DE6C95"/>
      </a:accent3>
      <a:accent4>
        <a:srgbClr val="FF9C78"/>
      </a:accent4>
      <a:accent5>
        <a:srgbClr val="FFC100"/>
      </a:accent5>
      <a:accent6>
        <a:srgbClr val="00E0FF"/>
      </a:accent6>
      <a:hlink>
        <a:srgbClr val="150DFF"/>
      </a:hlink>
      <a:folHlink>
        <a:srgbClr val="B1AEF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dirty="0" smtClean="0">
            <a:latin typeface="Inter" panose="02000503000000020004" pitchFamily="2" charset="0"/>
            <a:ea typeface="Inter" panose="02000503000000020004" pitchFamily="2" charset="0"/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2">
              <a:lumMod val="20000"/>
              <a:lumOff val="80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sz="1200" dirty="0" err="1" smtClean="0">
            <a:solidFill>
              <a:schemeClr val="tx2"/>
            </a:solidFill>
            <a:latin typeface="Inter" panose="02000503000000020004" pitchFamily="2" charset="0"/>
            <a:ea typeface="Inter" panose="02000503000000020004" pitchFamily="2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ayer x MC // June 2021">
  <a:themeElements>
    <a:clrScheme name="Bayer HVA Colours">
      <a:dk1>
        <a:srgbClr val="011627"/>
      </a:dk1>
      <a:lt1>
        <a:srgbClr val="FFFFFF"/>
      </a:lt1>
      <a:dk2>
        <a:srgbClr val="404E5C"/>
      </a:dk2>
      <a:lt2>
        <a:srgbClr val="328FFF"/>
      </a:lt2>
      <a:accent1>
        <a:srgbClr val="2BFFC1"/>
      </a:accent1>
      <a:accent2>
        <a:srgbClr val="89D328"/>
      </a:accent2>
      <a:accent3>
        <a:srgbClr val="00BCFF"/>
      </a:accent3>
      <a:accent4>
        <a:srgbClr val="89D328"/>
      </a:accent4>
      <a:accent5>
        <a:srgbClr val="EDF2F3"/>
      </a:accent5>
      <a:accent6>
        <a:srgbClr val="00BCFF"/>
      </a:accent6>
      <a:hlink>
        <a:srgbClr val="2BFFC1"/>
      </a:hlink>
      <a:folHlink>
        <a:srgbClr val="328FFF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Bayer x MC // June 2021">
  <a:themeElements>
    <a:clrScheme name="Bayer HVA Colours">
      <a:dk1>
        <a:srgbClr val="011627"/>
      </a:dk1>
      <a:lt1>
        <a:srgbClr val="FFFFFF"/>
      </a:lt1>
      <a:dk2>
        <a:srgbClr val="404E5C"/>
      </a:dk2>
      <a:lt2>
        <a:srgbClr val="328FFF"/>
      </a:lt2>
      <a:accent1>
        <a:srgbClr val="2BFFC1"/>
      </a:accent1>
      <a:accent2>
        <a:srgbClr val="89D328"/>
      </a:accent2>
      <a:accent3>
        <a:srgbClr val="00BCFF"/>
      </a:accent3>
      <a:accent4>
        <a:srgbClr val="89D328"/>
      </a:accent4>
      <a:accent5>
        <a:srgbClr val="EDF2F3"/>
      </a:accent5>
      <a:accent6>
        <a:srgbClr val="00BCFF"/>
      </a:accent6>
      <a:hlink>
        <a:srgbClr val="2BFFC1"/>
      </a:hlink>
      <a:folHlink>
        <a:srgbClr val="328FFF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Bayer2023">
  <a:themeElements>
    <a:clrScheme name="EM X Bayer Colours 2023 1">
      <a:dk1>
        <a:srgbClr val="0A0F0D"/>
      </a:dk1>
      <a:lt1>
        <a:srgbClr val="FFFFFF"/>
      </a:lt1>
      <a:dk2>
        <a:srgbClr val="00BCFF"/>
      </a:dk2>
      <a:lt2>
        <a:srgbClr val="E3DCDB"/>
      </a:lt2>
      <a:accent1>
        <a:srgbClr val="89D328"/>
      </a:accent1>
      <a:accent2>
        <a:srgbClr val="61E1E0"/>
      </a:accent2>
      <a:accent3>
        <a:srgbClr val="00BCFF"/>
      </a:accent3>
      <a:accent4>
        <a:srgbClr val="3454D1"/>
      </a:accent4>
      <a:accent5>
        <a:srgbClr val="E3DCDB"/>
      </a:accent5>
      <a:accent6>
        <a:srgbClr val="CEC3C1"/>
      </a:accent6>
      <a:hlink>
        <a:srgbClr val="61E1E0"/>
      </a:hlink>
      <a:folHlink>
        <a:srgbClr val="61E1E0"/>
      </a:folHlink>
    </a:clrScheme>
    <a:fontScheme name="EM Fonts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6"/>
        </a:solidFill>
        <a:ln>
          <a:noFill/>
        </a:ln>
      </a:spPr>
      <a:bodyPr lIns="72000" rIns="72000" rtlCol="0" anchor="ctr"/>
      <a:lstStyle>
        <a:defPPr algn="ctr">
          <a:lnSpc>
            <a:spcPct val="110000"/>
          </a:lnSpc>
          <a:spcAft>
            <a:spcPts val="600"/>
          </a:spcAft>
          <a:defRPr sz="16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custClrLst>
    <a:custClr name="blank">
      <a:srgbClr val="FFFFFF"/>
    </a:custClr>
    <a:custClr name="Black Tint 1">
      <a:srgbClr val="3B3F3D"/>
    </a:custClr>
    <a:custClr name="Light Clay">
      <a:srgbClr val="CEC3C1"/>
    </a:custClr>
    <a:custClr name="Pink Tint 1">
      <a:srgbClr val="FD4D8B"/>
    </a:custClr>
    <a:custClr name="Turpuoise Tint 1">
      <a:srgbClr val="82E7E7"/>
    </a:custClr>
    <a:custClr name="Cerulean Tint 1">
      <a:srgbClr val="5F78DB"/>
    </a:custClr>
    <a:custClr name="Tangerine Tint 1">
      <a:srgbClr val="FBBC46"/>
    </a:custClr>
    <a:custClr name="Merlot Tint 1">
      <a:srgbClr val="944F7A"/>
    </a:custClr>
    <a:custClr name="Periwinkle Tint 1">
      <a:srgbClr val="C6C6FF"/>
    </a:custClr>
    <a:custClr name="Clay Tint 1">
      <a:srgbClr val="D8CFCE"/>
    </a:custClr>
    <a:custClr name="blank">
      <a:srgbClr val="FFFFFF"/>
    </a:custClr>
    <a:custClr name="Black Tint 2">
      <a:srgbClr val="6C6F6E"/>
    </a:custClr>
    <a:custClr name="Light Clay Tint 2">
      <a:srgbClr val="D8CFCE"/>
    </a:custClr>
    <a:custClr name="Pink Tint 2">
      <a:srgbClr val="FD6896"/>
    </a:custClr>
    <a:custClr name="Turpuoise Tint 2">
      <a:srgbClr val="A4EEEE"/>
    </a:custClr>
    <a:custClr name="Cerulean Tint 2">
      <a:srgbClr val="8B9DE5"/>
    </a:custClr>
    <a:custClr name="Tangerine Tint 2">
      <a:srgbClr val="FCCE79"/>
    </a:custClr>
    <a:custClr name="Merlot Tint 2">
      <a:srgbClr val="AF7B9B"/>
    </a:custClr>
    <a:custClr name="Periwinkle Tint 2">
      <a:srgbClr val="D4D4FF"/>
    </a:custClr>
    <a:custClr name="Clay Tint 2">
      <a:srgbClr val="E3DCDB"/>
    </a:custClr>
    <a:custClr name="blank">
      <a:srgbClr val="FFFFFF"/>
    </a:custClr>
    <a:custClr name="Black Tint 3">
      <a:srgbClr val="9D9F9E"/>
    </a:custClr>
    <a:custClr name="Light Clay Tint 3">
      <a:srgbClr val="EDE9E9"/>
    </a:custClr>
    <a:custClr name="Pink Tint 3">
      <a:srgbClr val="FE84AE"/>
    </a:custClr>
    <a:custClr name="Turpuoise Tint 3">
      <a:srgbClr val="C6F4F4"/>
    </a:custClr>
    <a:custClr name="Cerulean Tint 3">
      <a:srgbClr val="B6C2EE"/>
    </a:custClr>
    <a:custClr name="Tangerine Tint 3">
      <a:srgbClr val="FDE1AB"/>
    </a:custClr>
    <a:custClr name="Merlot Tint 3">
      <a:srgbClr val="C9A7BD"/>
    </a:custClr>
    <a:custClr name="Periwinkle Tint 3">
      <a:srgbClr val="E3E3FF"/>
    </a:custClr>
    <a:custClr name="Clay Tint 3">
      <a:srgbClr val="EDE9E9"/>
    </a:custClr>
  </a:custClrLst>
  <a:extLst>
    <a:ext uri="{05A4C25C-085E-4340-85A3-A5531E510DB2}">
      <thm15:themeFamily xmlns:thm15="http://schemas.microsoft.com/office/thememl/2012/main" name="Bayer2023" id="{E947EF9E-10F9-4E11-85E5-96F350F830D8}" vid="{B7FF86C5-4594-42DD-AA49-8251DFA93124}"/>
    </a:ext>
  </a:extLst>
</a:theme>
</file>

<file path=ppt/theme/theme5.xml><?xml version="1.0" encoding="utf-8"?>
<a:theme xmlns:a="http://schemas.openxmlformats.org/drawingml/2006/main" name="emTemplate // Jan 2023">
  <a:themeElements>
    <a:clrScheme name="EM X Bayer Colours 2023 1">
      <a:dk1>
        <a:srgbClr val="0A0F0D"/>
      </a:dk1>
      <a:lt1>
        <a:srgbClr val="FFFFFF"/>
      </a:lt1>
      <a:dk2>
        <a:srgbClr val="00BCFF"/>
      </a:dk2>
      <a:lt2>
        <a:srgbClr val="E3DCDB"/>
      </a:lt2>
      <a:accent1>
        <a:srgbClr val="89D328"/>
      </a:accent1>
      <a:accent2>
        <a:srgbClr val="61E1E0"/>
      </a:accent2>
      <a:accent3>
        <a:srgbClr val="00BCFF"/>
      </a:accent3>
      <a:accent4>
        <a:srgbClr val="3454D1"/>
      </a:accent4>
      <a:accent5>
        <a:srgbClr val="E3DCDB"/>
      </a:accent5>
      <a:accent6>
        <a:srgbClr val="CEC3C1"/>
      </a:accent6>
      <a:hlink>
        <a:srgbClr val="61E1E0"/>
      </a:hlink>
      <a:folHlink>
        <a:srgbClr val="61E1E0"/>
      </a:folHlink>
    </a:clrScheme>
    <a:fontScheme name="EM Fonts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6"/>
        </a:solidFill>
        <a:ln>
          <a:noFill/>
        </a:ln>
      </a:spPr>
      <a:bodyPr lIns="72000" rIns="72000" rtlCol="0" anchor="ctr"/>
      <a:lstStyle>
        <a:defPPr algn="ctr">
          <a:lnSpc>
            <a:spcPct val="110000"/>
          </a:lnSpc>
          <a:spcAft>
            <a:spcPts val="600"/>
          </a:spcAft>
          <a:defRPr sz="16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custClrLst>
    <a:custClr name="blank">
      <a:srgbClr val="FFFFFF"/>
    </a:custClr>
    <a:custClr name="Black Tint 1">
      <a:srgbClr val="3B3F3D"/>
    </a:custClr>
    <a:custClr name="Light Clay">
      <a:srgbClr val="CEC3C1"/>
    </a:custClr>
    <a:custClr name="Pink Tint 1">
      <a:srgbClr val="FD4D8B"/>
    </a:custClr>
    <a:custClr name="Turpuoise Tint 1">
      <a:srgbClr val="82E7E7"/>
    </a:custClr>
    <a:custClr name="Cerulean Tint 1">
      <a:srgbClr val="5F78DB"/>
    </a:custClr>
    <a:custClr name="Tangerine Tint 1">
      <a:srgbClr val="FBBC46"/>
    </a:custClr>
    <a:custClr name="Merlot Tint 1">
      <a:srgbClr val="944F7A"/>
    </a:custClr>
    <a:custClr name="Periwinkle Tint 1">
      <a:srgbClr val="C6C6FF"/>
    </a:custClr>
    <a:custClr name="Clay Tint 1">
      <a:srgbClr val="D8CFCE"/>
    </a:custClr>
    <a:custClr name="blank">
      <a:srgbClr val="FFFFFF"/>
    </a:custClr>
    <a:custClr name="Black Tint 2">
      <a:srgbClr val="6C6F6E"/>
    </a:custClr>
    <a:custClr name="Light Clay Tint 2">
      <a:srgbClr val="D8CFCE"/>
    </a:custClr>
    <a:custClr name="Pink Tint 2">
      <a:srgbClr val="FD6896"/>
    </a:custClr>
    <a:custClr name="Turpuoise Tint 2">
      <a:srgbClr val="A4EEEE"/>
    </a:custClr>
    <a:custClr name="Cerulean Tint 2">
      <a:srgbClr val="8B9DE5"/>
    </a:custClr>
    <a:custClr name="Tangerine Tint 2">
      <a:srgbClr val="FCCE79"/>
    </a:custClr>
    <a:custClr name="Merlot Tint 2">
      <a:srgbClr val="AF7B9B"/>
    </a:custClr>
    <a:custClr name="Periwinkle Tint 2">
      <a:srgbClr val="D4D4FF"/>
    </a:custClr>
    <a:custClr name="Clay Tint 2">
      <a:srgbClr val="E3DCDB"/>
    </a:custClr>
    <a:custClr name="blank">
      <a:srgbClr val="FFFFFF"/>
    </a:custClr>
    <a:custClr name="Black Tint 3">
      <a:srgbClr val="9D9F9E"/>
    </a:custClr>
    <a:custClr name="Light Clay Tint 3">
      <a:srgbClr val="EDE9E9"/>
    </a:custClr>
    <a:custClr name="Pink Tint 3">
      <a:srgbClr val="FE84AE"/>
    </a:custClr>
    <a:custClr name="Turpuoise Tint 3">
      <a:srgbClr val="C6F4F4"/>
    </a:custClr>
    <a:custClr name="Cerulean Tint 3">
      <a:srgbClr val="B6C2EE"/>
    </a:custClr>
    <a:custClr name="Tangerine Tint 3">
      <a:srgbClr val="FDE1AB"/>
    </a:custClr>
    <a:custClr name="Merlot Tint 3">
      <a:srgbClr val="C9A7BD"/>
    </a:custClr>
    <a:custClr name="Periwinkle Tint 3">
      <a:srgbClr val="E3E3FF"/>
    </a:custClr>
    <a:custClr name="Clay Tint 3">
      <a:srgbClr val="EDE9E9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Bayer x MC // June 2021">
  <a:themeElements>
    <a:clrScheme name="Bayer Share and Scale Colours 1">
      <a:dk1>
        <a:srgbClr val="011627"/>
      </a:dk1>
      <a:lt1>
        <a:srgbClr val="FFFFFF"/>
      </a:lt1>
      <a:dk2>
        <a:srgbClr val="404E5C"/>
      </a:dk2>
      <a:lt2>
        <a:srgbClr val="E1005D"/>
      </a:lt2>
      <a:accent1>
        <a:srgbClr val="E1005D"/>
      </a:accent1>
      <a:accent2>
        <a:srgbClr val="89D328"/>
      </a:accent2>
      <a:accent3>
        <a:srgbClr val="00BCFF"/>
      </a:accent3>
      <a:accent4>
        <a:srgbClr val="89D328"/>
      </a:accent4>
      <a:accent5>
        <a:srgbClr val="EDF2F3"/>
      </a:accent5>
      <a:accent6>
        <a:srgbClr val="00BCFF"/>
      </a:accent6>
      <a:hlink>
        <a:srgbClr val="E1005D"/>
      </a:hlink>
      <a:folHlink>
        <a:srgbClr val="E1005D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2_emTemplate // Jan 2023">
  <a:themeElements>
    <a:clrScheme name="EM X Bayer Colours 2023 1">
      <a:dk1>
        <a:srgbClr val="0A0F0D"/>
      </a:dk1>
      <a:lt1>
        <a:srgbClr val="FFFFFF"/>
      </a:lt1>
      <a:dk2>
        <a:srgbClr val="00BCFF"/>
      </a:dk2>
      <a:lt2>
        <a:srgbClr val="E3DCDB"/>
      </a:lt2>
      <a:accent1>
        <a:srgbClr val="89D328"/>
      </a:accent1>
      <a:accent2>
        <a:srgbClr val="61E1E0"/>
      </a:accent2>
      <a:accent3>
        <a:srgbClr val="00BCFF"/>
      </a:accent3>
      <a:accent4>
        <a:srgbClr val="3454D1"/>
      </a:accent4>
      <a:accent5>
        <a:srgbClr val="E3DCDB"/>
      </a:accent5>
      <a:accent6>
        <a:srgbClr val="CEC3C1"/>
      </a:accent6>
      <a:hlink>
        <a:srgbClr val="61E1E0"/>
      </a:hlink>
      <a:folHlink>
        <a:srgbClr val="61E1E0"/>
      </a:folHlink>
    </a:clrScheme>
    <a:fontScheme name="EM Fonts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6"/>
        </a:solidFill>
        <a:ln>
          <a:noFill/>
        </a:ln>
      </a:spPr>
      <a:bodyPr lIns="72000" rIns="72000" rtlCol="0" anchor="ctr"/>
      <a:lstStyle>
        <a:defPPr algn="ctr">
          <a:lnSpc>
            <a:spcPct val="110000"/>
          </a:lnSpc>
          <a:spcAft>
            <a:spcPts val="600"/>
          </a:spcAft>
          <a:defRPr sz="16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custClrLst>
    <a:custClr name="blank">
      <a:srgbClr val="FFFFFF"/>
    </a:custClr>
    <a:custClr name="Black Tint 1">
      <a:srgbClr val="3B3F3D"/>
    </a:custClr>
    <a:custClr name="Light Clay">
      <a:srgbClr val="CEC3C1"/>
    </a:custClr>
    <a:custClr name="Pink Tint 1">
      <a:srgbClr val="FD4D8B"/>
    </a:custClr>
    <a:custClr name="Turpuoise Tint 1">
      <a:srgbClr val="82E7E7"/>
    </a:custClr>
    <a:custClr name="Cerulean Tint 1">
      <a:srgbClr val="5F78DB"/>
    </a:custClr>
    <a:custClr name="Tangerine Tint 1">
      <a:srgbClr val="FBBC46"/>
    </a:custClr>
    <a:custClr name="Merlot Tint 1">
      <a:srgbClr val="944F7A"/>
    </a:custClr>
    <a:custClr name="Periwinkle Tint 1">
      <a:srgbClr val="C6C6FF"/>
    </a:custClr>
    <a:custClr name="Clay Tint 1">
      <a:srgbClr val="D8CFCE"/>
    </a:custClr>
    <a:custClr name="blank">
      <a:srgbClr val="FFFFFF"/>
    </a:custClr>
    <a:custClr name="Black Tint 2">
      <a:srgbClr val="6C6F6E"/>
    </a:custClr>
    <a:custClr name="Light Clay Tint 2">
      <a:srgbClr val="D8CFCE"/>
    </a:custClr>
    <a:custClr name="Pink Tint 2">
      <a:srgbClr val="FD6896"/>
    </a:custClr>
    <a:custClr name="Turpuoise Tint 2">
      <a:srgbClr val="A4EEEE"/>
    </a:custClr>
    <a:custClr name="Cerulean Tint 2">
      <a:srgbClr val="8B9DE5"/>
    </a:custClr>
    <a:custClr name="Tangerine Tint 2">
      <a:srgbClr val="FCCE79"/>
    </a:custClr>
    <a:custClr name="Merlot Tint 2">
      <a:srgbClr val="AF7B9B"/>
    </a:custClr>
    <a:custClr name="Periwinkle Tint 2">
      <a:srgbClr val="D4D4FF"/>
    </a:custClr>
    <a:custClr name="Clay Tint 2">
      <a:srgbClr val="E3DCDB"/>
    </a:custClr>
    <a:custClr name="blank">
      <a:srgbClr val="FFFFFF"/>
    </a:custClr>
    <a:custClr name="Black Tint 3">
      <a:srgbClr val="9D9F9E"/>
    </a:custClr>
    <a:custClr name="Light Clay Tint 3">
      <a:srgbClr val="EDE9E9"/>
    </a:custClr>
    <a:custClr name="Pink Tint 3">
      <a:srgbClr val="FE84AE"/>
    </a:custClr>
    <a:custClr name="Turpuoise Tint 3">
      <a:srgbClr val="C6F4F4"/>
    </a:custClr>
    <a:custClr name="Cerulean Tint 3">
      <a:srgbClr val="B6C2EE"/>
    </a:custClr>
    <a:custClr name="Tangerine Tint 3">
      <a:srgbClr val="FDE1AB"/>
    </a:custClr>
    <a:custClr name="Merlot Tint 3">
      <a:srgbClr val="C9A7BD"/>
    </a:custClr>
    <a:custClr name="Periwinkle Tint 3">
      <a:srgbClr val="E3E3FF"/>
    </a:custClr>
    <a:custClr name="Clay Tint 3">
      <a:srgbClr val="EDE9E9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3_Bayer x MC // June 2021">
  <a:themeElements>
    <a:clrScheme name="Bayer 2021 Colour Theme">
      <a:dk1>
        <a:srgbClr val="011627"/>
      </a:dk1>
      <a:lt1>
        <a:srgbClr val="FFFFFF"/>
      </a:lt1>
      <a:dk2>
        <a:srgbClr val="404E5C"/>
      </a:dk2>
      <a:lt2>
        <a:srgbClr val="E1005D"/>
      </a:lt2>
      <a:accent1>
        <a:srgbClr val="E1005D"/>
      </a:accent1>
      <a:accent2>
        <a:srgbClr val="404E5C"/>
      </a:accent2>
      <a:accent3>
        <a:srgbClr val="FF9914"/>
      </a:accent3>
      <a:accent4>
        <a:srgbClr val="89D328"/>
      </a:accent4>
      <a:accent5>
        <a:srgbClr val="EDF2F3"/>
      </a:accent5>
      <a:accent6>
        <a:srgbClr val="00BCFF"/>
      </a:accent6>
      <a:hlink>
        <a:srgbClr val="E1005D"/>
      </a:hlink>
      <a:folHlink>
        <a:srgbClr val="E1005D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_Bayer x MC // June 2021">
  <a:themeElements>
    <a:clrScheme name="Bayer HVA Colours">
      <a:dk1>
        <a:srgbClr val="011627"/>
      </a:dk1>
      <a:lt1>
        <a:srgbClr val="FFFFFF"/>
      </a:lt1>
      <a:dk2>
        <a:srgbClr val="404E5C"/>
      </a:dk2>
      <a:lt2>
        <a:srgbClr val="328FFF"/>
      </a:lt2>
      <a:accent1>
        <a:srgbClr val="2BFFC1"/>
      </a:accent1>
      <a:accent2>
        <a:srgbClr val="89D328"/>
      </a:accent2>
      <a:accent3>
        <a:srgbClr val="00BCFF"/>
      </a:accent3>
      <a:accent4>
        <a:srgbClr val="89D328"/>
      </a:accent4>
      <a:accent5>
        <a:srgbClr val="EDF2F3"/>
      </a:accent5>
      <a:accent6>
        <a:srgbClr val="00BCFF"/>
      </a:accent6>
      <a:hlink>
        <a:srgbClr val="2BFFC1"/>
      </a:hlink>
      <a:folHlink>
        <a:srgbClr val="328FFF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42023b6-027f-42b2-ae3f-68219e5a4115" xsi:nil="true"/>
    <lcf76f155ced4ddcb4097134ff3c332f xmlns="ddd732a4-5925-4a41-9a76-3e713d750e73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5B94F34BE25844A86FA9DAE1C52FEF1" ma:contentTypeVersion="16" ma:contentTypeDescription="Create a new document." ma:contentTypeScope="" ma:versionID="0d11d6f25eccfdb65008e43f9fc87a79">
  <xsd:schema xmlns:xsd="http://www.w3.org/2001/XMLSchema" xmlns:xs="http://www.w3.org/2001/XMLSchema" xmlns:p="http://schemas.microsoft.com/office/2006/metadata/properties" xmlns:ns2="ddd732a4-5925-4a41-9a76-3e713d750e73" xmlns:ns3="642023b6-027f-42b2-ae3f-68219e5a4115" targetNamespace="http://schemas.microsoft.com/office/2006/metadata/properties" ma:root="true" ma:fieldsID="12867037fb90038efca3950b7f6165db" ns2:_="" ns3:_="">
    <xsd:import namespace="ddd732a4-5925-4a41-9a76-3e713d750e73"/>
    <xsd:import namespace="642023b6-027f-42b2-ae3f-68219e5a411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d732a4-5925-4a41-9a76-3e713d750e7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cb8c6112-a551-416c-b446-07c3fc3d0d4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2023b6-027f-42b2-ae3f-68219e5a4115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fb23bbc7-fbbf-45f3-bf5a-f347bc23a60a}" ma:internalName="TaxCatchAll" ma:showField="CatchAllData" ma:web="642023b6-027f-42b2-ae3f-68219e5a411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409161F-846A-4C10-9E69-A82A45711D9D}">
  <ds:schemaRefs>
    <ds:schemaRef ds:uri="ddd732a4-5925-4a41-9a76-3e713d750e73"/>
    <ds:schemaRef ds:uri="http://purl.org/dc/dcmitype/"/>
    <ds:schemaRef ds:uri="http://schemas.microsoft.com/office/2006/documentManagement/types"/>
    <ds:schemaRef ds:uri="http://purl.org/dc/elements/1.1/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http://schemas.microsoft.com/office/infopath/2007/PartnerControls"/>
    <ds:schemaRef ds:uri="642023b6-027f-42b2-ae3f-68219e5a4115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3C2BB7E1-7F3B-4741-BA22-30E5E778D53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34DBA1F-0D4B-4898-AA87-1771EA4B27A1}">
  <ds:schemaRefs>
    <ds:schemaRef ds:uri="642023b6-027f-42b2-ae3f-68219e5a4115"/>
    <ds:schemaRef ds:uri="ddd732a4-5925-4a41-9a76-3e713d750e7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2059</Words>
  <Application>Microsoft Macintosh PowerPoint</Application>
  <PresentationFormat>Panorámica</PresentationFormat>
  <Paragraphs>490</Paragraphs>
  <Slides>22</Slides>
  <Notes>15</Notes>
  <HiddenSlides>0</HiddenSlides>
  <MMClips>1</MMClips>
  <ScaleCrop>false</ScaleCrop>
  <HeadingPairs>
    <vt:vector size="6" baseType="variant">
      <vt:variant>
        <vt:lpstr>Fuentes usadas</vt:lpstr>
      </vt:variant>
      <vt:variant>
        <vt:i4>16</vt:i4>
      </vt:variant>
      <vt:variant>
        <vt:lpstr>Tema</vt:lpstr>
      </vt:variant>
      <vt:variant>
        <vt:i4>12</vt:i4>
      </vt:variant>
      <vt:variant>
        <vt:lpstr>Títulos de diapositiva</vt:lpstr>
      </vt:variant>
      <vt:variant>
        <vt:i4>22</vt:i4>
      </vt:variant>
    </vt:vector>
  </HeadingPairs>
  <TitlesOfParts>
    <vt:vector size="50" baseType="lpstr">
      <vt:lpstr>Arial</vt:lpstr>
      <vt:lpstr>Calibri</vt:lpstr>
      <vt:lpstr>Century Gothic</vt:lpstr>
      <vt:lpstr>Georgia Pro Light</vt:lpstr>
      <vt:lpstr>Inter</vt:lpstr>
      <vt:lpstr>Inter ExtraBold</vt:lpstr>
      <vt:lpstr>Lexend</vt:lpstr>
      <vt:lpstr>Lexend Light</vt:lpstr>
      <vt:lpstr>Poppins</vt:lpstr>
      <vt:lpstr>Poppins ExtraLight</vt:lpstr>
      <vt:lpstr>Poppins Light</vt:lpstr>
      <vt:lpstr>Poppins SemiBold</vt:lpstr>
      <vt:lpstr>Poppins Thin</vt:lpstr>
      <vt:lpstr>Poppins-Regular</vt:lpstr>
      <vt:lpstr>Poppins-SemiBold</vt:lpstr>
      <vt:lpstr>System Font Regular</vt:lpstr>
      <vt:lpstr>Bayer2022</vt:lpstr>
      <vt:lpstr>Bayer x MC // June 2021</vt:lpstr>
      <vt:lpstr>1_Bayer x MC // June 2021</vt:lpstr>
      <vt:lpstr>Bayer2023</vt:lpstr>
      <vt:lpstr>emTemplate // Jan 2023</vt:lpstr>
      <vt:lpstr>2_Bayer x MC // June 2021</vt:lpstr>
      <vt:lpstr>2_emTemplate // Jan 2023</vt:lpstr>
      <vt:lpstr>3_Bayer x MC // June 2021</vt:lpstr>
      <vt:lpstr>1_Bayer x MC // June 2021</vt:lpstr>
      <vt:lpstr>Bayer x EM Template</vt:lpstr>
      <vt:lpstr>2_Bayer2023</vt:lpstr>
      <vt:lpstr>GTM 2024</vt:lpstr>
      <vt:lpstr>Presentación de PowerPoint</vt:lpstr>
      <vt:lpstr>Presentación de PowerPoint</vt:lpstr>
      <vt:lpstr>Presentación de PowerPoint</vt:lpstr>
      <vt:lpstr>Canesten V, Inversión real 2024. </vt:lpstr>
      <vt:lpstr>Contexto de mercado ¿Qué puede impactar a la categoría ?</vt:lpstr>
      <vt:lpstr>Competencia Offline - Ginecológicos</vt:lpstr>
      <vt:lpstr>Competencia Offline - Ginecológicos</vt:lpstr>
      <vt:lpstr>Competencia Offline - Ginecológicos</vt:lpstr>
      <vt:lpstr>Competencia Offline - Ginecológicos</vt:lpstr>
      <vt:lpstr>Competencia Offline - Ginecológicos</vt:lpstr>
      <vt:lpstr>Presentación de PowerPoint</vt:lpstr>
      <vt:lpstr>2024 Highlights</vt:lpstr>
      <vt:lpstr>Presentación de PowerPoint</vt:lpstr>
      <vt:lpstr>Presentación de PowerPoint</vt:lpstr>
      <vt:lpstr>Penetración de medios – Datos relevantes – M 18a24 </vt:lpstr>
      <vt:lpstr>CONSUMIDORES POTENCIALES</vt:lpstr>
      <vt:lpstr>2024 HVA - APRENDIZAJES</vt:lpstr>
      <vt:lpstr>2025 HVA Contribution to Growth</vt:lpstr>
      <vt:lpstr>Presentación de PowerPoint</vt:lpstr>
      <vt:lpstr>Brief de marca</vt:lpstr>
      <vt:lpstr>SITUACIÓN ACTUAL DE LA MARCA</vt:lpstr>
      <vt:lpstr>Mapa estratégico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Lourdes Hernandez</dc:creator>
  <cp:lastModifiedBy>Microsoft Office User</cp:lastModifiedBy>
  <cp:revision>8</cp:revision>
  <dcterms:created xsi:type="dcterms:W3CDTF">2023-05-24T18:22:33Z</dcterms:created>
  <dcterms:modified xsi:type="dcterms:W3CDTF">2024-11-15T20:50:36Z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0x01010045B94F34BE25844A86FA9DAE1C52FEF1</vt:lpwstr>
  </property>
  <property fmtid="{D5CDD505-2E9C-101B-9397-08002B2CF9AE}" pid="3" name="MediaServiceImageTags">
    <vt:lpwstr/>
  </property>
</Properties>
</file>