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99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294" r:id="rId34"/>
    <p:sldId id="295" r:id="rId35"/>
    <p:sldId id="296" r:id="rId36"/>
    <p:sldId id="297" r:id="rId37"/>
    <p:sldId id="298" r:id="rId38"/>
    <p:sldId id="300" r:id="rId39"/>
    <p:sldId id="301" r:id="rId40"/>
    <p:sldId id="302" r:id="rId4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82"/>
    <p:restoredTop sz="94640"/>
  </p:normalViewPr>
  <p:slideViewPr>
    <p:cSldViewPr snapToGrid="0">
      <p:cViewPr varScale="1">
        <p:scale>
          <a:sx n="42" d="100"/>
          <a:sy n="42" d="100"/>
        </p:scale>
        <p:origin x="23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ia" userId="9554a809-f5fc-46a7-b1fb-adbfa1a9ff20" providerId="ADAL" clId="{A7F14626-71ED-5ECF-8194-A7DCE4F04944}"/>
    <pc:docChg chg="undo custSel addSld modSld">
      <pc:chgData name="Noelia" userId="9554a809-f5fc-46a7-b1fb-adbfa1a9ff20" providerId="ADAL" clId="{A7F14626-71ED-5ECF-8194-A7DCE4F04944}" dt="2025-11-25T22:55:48.780" v="95" actId="1076"/>
      <pc:docMkLst>
        <pc:docMk/>
      </pc:docMkLst>
      <pc:sldChg chg="modSp">
        <pc:chgData name="Noelia" userId="9554a809-f5fc-46a7-b1fb-adbfa1a9ff20" providerId="ADAL" clId="{A7F14626-71ED-5ECF-8194-A7DCE4F04944}" dt="2025-11-25T22:49:31.536" v="58" actId="14826"/>
        <pc:sldMkLst>
          <pc:docMk/>
          <pc:sldMk cId="0" sldId="263"/>
        </pc:sldMkLst>
        <pc:picChg chg="mod">
          <ac:chgData name="Noelia" userId="9554a809-f5fc-46a7-b1fb-adbfa1a9ff20" providerId="ADAL" clId="{A7F14626-71ED-5ECF-8194-A7DCE4F04944}" dt="2025-11-25T22:49:31.536" v="58" actId="14826"/>
          <ac:picMkLst>
            <pc:docMk/>
            <pc:sldMk cId="0" sldId="263"/>
            <ac:picMk id="3" creationId="{82BA2546-0223-9C1B-8649-E6EB5FC28660}"/>
          </ac:picMkLst>
        </pc:picChg>
        <pc:picChg chg="mod">
          <ac:chgData name="Noelia" userId="9554a809-f5fc-46a7-b1fb-adbfa1a9ff20" providerId="ADAL" clId="{A7F14626-71ED-5ECF-8194-A7DCE4F04944}" dt="2025-11-25T22:48:11.508" v="44" actId="14826"/>
          <ac:picMkLst>
            <pc:docMk/>
            <pc:sldMk cId="0" sldId="263"/>
            <ac:picMk id="4" creationId="{2C5FA4CC-60D9-9EF2-2A4B-0F7A45F2A202}"/>
          </ac:picMkLst>
        </pc:picChg>
      </pc:sldChg>
      <pc:sldChg chg="addSp delSp modSp mod">
        <pc:chgData name="Noelia" userId="9554a809-f5fc-46a7-b1fb-adbfa1a9ff20" providerId="ADAL" clId="{A7F14626-71ED-5ECF-8194-A7DCE4F04944}" dt="2025-11-25T22:49:34.123" v="60"/>
        <pc:sldMkLst>
          <pc:docMk/>
          <pc:sldMk cId="0" sldId="264"/>
        </pc:sldMkLst>
        <pc:picChg chg="del">
          <ac:chgData name="Noelia" userId="9554a809-f5fc-46a7-b1fb-adbfa1a9ff20" providerId="ADAL" clId="{A7F14626-71ED-5ECF-8194-A7DCE4F04944}" dt="2025-11-25T22:48:17.259" v="45" actId="478"/>
          <ac:picMkLst>
            <pc:docMk/>
            <pc:sldMk cId="0" sldId="264"/>
            <ac:picMk id="5" creationId="{C2B418BA-F32A-EE7F-59E1-B306CD67101F}"/>
          </ac:picMkLst>
        </pc:picChg>
        <pc:picChg chg="del">
          <ac:chgData name="Noelia" userId="9554a809-f5fc-46a7-b1fb-adbfa1a9ff20" providerId="ADAL" clId="{A7F14626-71ED-5ECF-8194-A7DCE4F04944}" dt="2025-11-25T22:49:33.890" v="59" actId="478"/>
          <ac:picMkLst>
            <pc:docMk/>
            <pc:sldMk cId="0" sldId="264"/>
            <ac:picMk id="7" creationId="{83CE3AD1-9BE3-ECB1-0E45-FD3FE3790F9A}"/>
          </ac:picMkLst>
        </pc:picChg>
        <pc:picChg chg="add mod">
          <ac:chgData name="Noelia" userId="9554a809-f5fc-46a7-b1fb-adbfa1a9ff20" providerId="ADAL" clId="{A7F14626-71ED-5ECF-8194-A7DCE4F04944}" dt="2025-11-25T22:48:17.525" v="46"/>
          <ac:picMkLst>
            <pc:docMk/>
            <pc:sldMk cId="0" sldId="264"/>
            <ac:picMk id="8" creationId="{445C1083-3F6C-9CC7-E0E7-E9898068A15B}"/>
          </ac:picMkLst>
        </pc:picChg>
        <pc:picChg chg="add mod">
          <ac:chgData name="Noelia" userId="9554a809-f5fc-46a7-b1fb-adbfa1a9ff20" providerId="ADAL" clId="{A7F14626-71ED-5ECF-8194-A7DCE4F04944}" dt="2025-11-25T22:49:34.123" v="60"/>
          <ac:picMkLst>
            <pc:docMk/>
            <pc:sldMk cId="0" sldId="264"/>
            <ac:picMk id="9" creationId="{C04373C7-4942-8D5A-3D28-F2A080784393}"/>
          </ac:picMkLst>
        </pc:picChg>
      </pc:sldChg>
      <pc:sldChg chg="modSp">
        <pc:chgData name="Noelia" userId="9554a809-f5fc-46a7-b1fb-adbfa1a9ff20" providerId="ADAL" clId="{A7F14626-71ED-5ECF-8194-A7DCE4F04944}" dt="2025-11-25T22:49:41.775" v="61" actId="14826"/>
        <pc:sldMkLst>
          <pc:docMk/>
          <pc:sldMk cId="0" sldId="265"/>
        </pc:sldMkLst>
        <pc:picChg chg="mod">
          <ac:chgData name="Noelia" userId="9554a809-f5fc-46a7-b1fb-adbfa1a9ff20" providerId="ADAL" clId="{A7F14626-71ED-5ECF-8194-A7DCE4F04944}" dt="2025-11-25T22:48:30.632" v="47" actId="14826"/>
          <ac:picMkLst>
            <pc:docMk/>
            <pc:sldMk cId="0" sldId="265"/>
            <ac:picMk id="2" creationId="{40C395DB-CBC7-5DBB-218B-09EBF8E15717}"/>
          </ac:picMkLst>
        </pc:picChg>
        <pc:picChg chg="mod">
          <ac:chgData name="Noelia" userId="9554a809-f5fc-46a7-b1fb-adbfa1a9ff20" providerId="ADAL" clId="{A7F14626-71ED-5ECF-8194-A7DCE4F04944}" dt="2025-11-25T22:49:41.775" v="61" actId="14826"/>
          <ac:picMkLst>
            <pc:docMk/>
            <pc:sldMk cId="0" sldId="265"/>
            <ac:picMk id="3" creationId="{A09687F7-6BD2-B13D-111C-D430931B6312}"/>
          </ac:picMkLst>
        </pc:picChg>
      </pc:sldChg>
      <pc:sldChg chg="modSp">
        <pc:chgData name="Noelia" userId="9554a809-f5fc-46a7-b1fb-adbfa1a9ff20" providerId="ADAL" clId="{A7F14626-71ED-5ECF-8194-A7DCE4F04944}" dt="2025-11-25T22:49:50.453" v="62" actId="14826"/>
        <pc:sldMkLst>
          <pc:docMk/>
          <pc:sldMk cId="0" sldId="266"/>
        </pc:sldMkLst>
        <pc:picChg chg="mod">
          <ac:chgData name="Noelia" userId="9554a809-f5fc-46a7-b1fb-adbfa1a9ff20" providerId="ADAL" clId="{A7F14626-71ED-5ECF-8194-A7DCE4F04944}" dt="2025-11-25T22:48:42.736" v="48" actId="14826"/>
          <ac:picMkLst>
            <pc:docMk/>
            <pc:sldMk cId="0" sldId="266"/>
            <ac:picMk id="2" creationId="{4EC983BB-FD60-8380-F447-A5F8BE54C18B}"/>
          </ac:picMkLst>
        </pc:picChg>
        <pc:picChg chg="mod">
          <ac:chgData name="Noelia" userId="9554a809-f5fc-46a7-b1fb-adbfa1a9ff20" providerId="ADAL" clId="{A7F14626-71ED-5ECF-8194-A7DCE4F04944}" dt="2025-11-25T22:49:50.453" v="62" actId="14826"/>
          <ac:picMkLst>
            <pc:docMk/>
            <pc:sldMk cId="0" sldId="266"/>
            <ac:picMk id="4" creationId="{2E47846B-0710-E2D8-3048-1AF13708DC92}"/>
          </ac:picMkLst>
        </pc:picChg>
      </pc:sldChg>
      <pc:sldChg chg="addSp delSp modSp mod">
        <pc:chgData name="Noelia" userId="9554a809-f5fc-46a7-b1fb-adbfa1a9ff20" providerId="ADAL" clId="{A7F14626-71ED-5ECF-8194-A7DCE4F04944}" dt="2025-11-25T22:49:54.172" v="64"/>
        <pc:sldMkLst>
          <pc:docMk/>
          <pc:sldMk cId="0" sldId="267"/>
        </pc:sldMkLst>
        <pc:picChg chg="del">
          <ac:chgData name="Noelia" userId="9554a809-f5fc-46a7-b1fb-adbfa1a9ff20" providerId="ADAL" clId="{A7F14626-71ED-5ECF-8194-A7DCE4F04944}" dt="2025-11-25T22:48:45.477" v="49" actId="478"/>
          <ac:picMkLst>
            <pc:docMk/>
            <pc:sldMk cId="0" sldId="267"/>
            <ac:picMk id="2" creationId="{4B61B925-F955-0270-4AD9-84D555F2E40B}"/>
          </ac:picMkLst>
        </pc:picChg>
        <pc:picChg chg="add mod">
          <ac:chgData name="Noelia" userId="9554a809-f5fc-46a7-b1fb-adbfa1a9ff20" providerId="ADAL" clId="{A7F14626-71ED-5ECF-8194-A7DCE4F04944}" dt="2025-11-25T22:48:45.721" v="50"/>
          <ac:picMkLst>
            <pc:docMk/>
            <pc:sldMk cId="0" sldId="267"/>
            <ac:picMk id="3" creationId="{7CC2A1C9-0A11-D9AE-8D6C-B7C3B4BC5CCF}"/>
          </ac:picMkLst>
        </pc:picChg>
        <pc:picChg chg="del">
          <ac:chgData name="Noelia" userId="9554a809-f5fc-46a7-b1fb-adbfa1a9ff20" providerId="ADAL" clId="{A7F14626-71ED-5ECF-8194-A7DCE4F04944}" dt="2025-11-25T22:49:53.954" v="63" actId="478"/>
          <ac:picMkLst>
            <pc:docMk/>
            <pc:sldMk cId="0" sldId="267"/>
            <ac:picMk id="4" creationId="{15E8A868-1907-B1D5-5C14-07F78FC8F879}"/>
          </ac:picMkLst>
        </pc:picChg>
        <pc:picChg chg="add mod">
          <ac:chgData name="Noelia" userId="9554a809-f5fc-46a7-b1fb-adbfa1a9ff20" providerId="ADAL" clId="{A7F14626-71ED-5ECF-8194-A7DCE4F04944}" dt="2025-11-25T22:49:54.172" v="64"/>
          <ac:picMkLst>
            <pc:docMk/>
            <pc:sldMk cId="0" sldId="267"/>
            <ac:picMk id="5" creationId="{E5D1A4F9-C40A-0E6A-5F06-55A0AC1CA183}"/>
          </ac:picMkLst>
        </pc:picChg>
      </pc:sldChg>
      <pc:sldChg chg="modSp">
        <pc:chgData name="Noelia" userId="9554a809-f5fc-46a7-b1fb-adbfa1a9ff20" providerId="ADAL" clId="{A7F14626-71ED-5ECF-8194-A7DCE4F04944}" dt="2025-11-25T22:50:01.904" v="65" actId="14826"/>
        <pc:sldMkLst>
          <pc:docMk/>
          <pc:sldMk cId="0" sldId="268"/>
        </pc:sldMkLst>
        <pc:picChg chg="mod">
          <ac:chgData name="Noelia" userId="9554a809-f5fc-46a7-b1fb-adbfa1a9ff20" providerId="ADAL" clId="{A7F14626-71ED-5ECF-8194-A7DCE4F04944}" dt="2025-11-25T22:48:55.737" v="51" actId="14826"/>
          <ac:picMkLst>
            <pc:docMk/>
            <pc:sldMk cId="0" sldId="268"/>
            <ac:picMk id="2" creationId="{0CDCC716-3231-DD96-0251-ED54A2CB5069}"/>
          </ac:picMkLst>
        </pc:picChg>
        <pc:picChg chg="mod">
          <ac:chgData name="Noelia" userId="9554a809-f5fc-46a7-b1fb-adbfa1a9ff20" providerId="ADAL" clId="{A7F14626-71ED-5ECF-8194-A7DCE4F04944}" dt="2025-11-25T22:50:01.904" v="65" actId="14826"/>
          <ac:picMkLst>
            <pc:docMk/>
            <pc:sldMk cId="0" sldId="268"/>
            <ac:picMk id="3" creationId="{84EFBA40-8E33-E5CC-CE6D-F5A37F4992EE}"/>
          </ac:picMkLst>
        </pc:picChg>
      </pc:sldChg>
      <pc:sldChg chg="modSp">
        <pc:chgData name="Noelia" userId="9554a809-f5fc-46a7-b1fb-adbfa1a9ff20" providerId="ADAL" clId="{A7F14626-71ED-5ECF-8194-A7DCE4F04944}" dt="2025-11-25T22:50:09.321" v="66" actId="14826"/>
        <pc:sldMkLst>
          <pc:docMk/>
          <pc:sldMk cId="0" sldId="269"/>
        </pc:sldMkLst>
        <pc:picChg chg="mod">
          <ac:chgData name="Noelia" userId="9554a809-f5fc-46a7-b1fb-adbfa1a9ff20" providerId="ADAL" clId="{A7F14626-71ED-5ECF-8194-A7DCE4F04944}" dt="2025-11-25T22:49:02.978" v="52" actId="14826"/>
          <ac:picMkLst>
            <pc:docMk/>
            <pc:sldMk cId="0" sldId="269"/>
            <ac:picMk id="2" creationId="{B1AFE7B6-54EA-D7A9-523D-3480CC4EFC6C}"/>
          </ac:picMkLst>
        </pc:picChg>
        <pc:picChg chg="mod">
          <ac:chgData name="Noelia" userId="9554a809-f5fc-46a7-b1fb-adbfa1a9ff20" providerId="ADAL" clId="{A7F14626-71ED-5ECF-8194-A7DCE4F04944}" dt="2025-11-25T22:50:09.321" v="66" actId="14826"/>
          <ac:picMkLst>
            <pc:docMk/>
            <pc:sldMk cId="0" sldId="269"/>
            <ac:picMk id="3" creationId="{0D783E76-D217-8F09-569D-177C4452CE2A}"/>
          </ac:picMkLst>
        </pc:picChg>
      </pc:sldChg>
      <pc:sldChg chg="modSp">
        <pc:chgData name="Noelia" userId="9554a809-f5fc-46a7-b1fb-adbfa1a9ff20" providerId="ADAL" clId="{A7F14626-71ED-5ECF-8194-A7DCE4F04944}" dt="2025-11-25T22:50:18.322" v="67" actId="14826"/>
        <pc:sldMkLst>
          <pc:docMk/>
          <pc:sldMk cId="0" sldId="270"/>
        </pc:sldMkLst>
        <pc:picChg chg="mod">
          <ac:chgData name="Noelia" userId="9554a809-f5fc-46a7-b1fb-adbfa1a9ff20" providerId="ADAL" clId="{A7F14626-71ED-5ECF-8194-A7DCE4F04944}" dt="2025-11-25T22:49:11.147" v="53" actId="14826"/>
          <ac:picMkLst>
            <pc:docMk/>
            <pc:sldMk cId="0" sldId="270"/>
            <ac:picMk id="2" creationId="{5C23A960-1474-024D-8803-6CE7CC0F5B2A}"/>
          </ac:picMkLst>
        </pc:picChg>
        <pc:picChg chg="mod">
          <ac:chgData name="Noelia" userId="9554a809-f5fc-46a7-b1fb-adbfa1a9ff20" providerId="ADAL" clId="{A7F14626-71ED-5ECF-8194-A7DCE4F04944}" dt="2025-11-25T22:50:18.322" v="67" actId="14826"/>
          <ac:picMkLst>
            <pc:docMk/>
            <pc:sldMk cId="0" sldId="270"/>
            <ac:picMk id="4" creationId="{2A44537F-FA0C-CD90-BC19-5B9F58A231D1}"/>
          </ac:picMkLst>
        </pc:picChg>
      </pc:sldChg>
      <pc:sldChg chg="addSp delSp modSp mod">
        <pc:chgData name="Noelia" userId="9554a809-f5fc-46a7-b1fb-adbfa1a9ff20" providerId="ADAL" clId="{A7F14626-71ED-5ECF-8194-A7DCE4F04944}" dt="2025-11-25T22:50:21.231" v="69"/>
        <pc:sldMkLst>
          <pc:docMk/>
          <pc:sldMk cId="0" sldId="271"/>
        </pc:sldMkLst>
        <pc:picChg chg="add mod">
          <ac:chgData name="Noelia" userId="9554a809-f5fc-46a7-b1fb-adbfa1a9ff20" providerId="ADAL" clId="{A7F14626-71ED-5ECF-8194-A7DCE4F04944}" dt="2025-11-25T22:49:13.772" v="55"/>
          <ac:picMkLst>
            <pc:docMk/>
            <pc:sldMk cId="0" sldId="271"/>
            <ac:picMk id="2" creationId="{FA1DE946-CCC6-1E42-F2AE-E6635FB3571B}"/>
          </ac:picMkLst>
        </pc:picChg>
        <pc:picChg chg="del">
          <ac:chgData name="Noelia" userId="9554a809-f5fc-46a7-b1fb-adbfa1a9ff20" providerId="ADAL" clId="{A7F14626-71ED-5ECF-8194-A7DCE4F04944}" dt="2025-11-25T22:50:21.003" v="68" actId="478"/>
          <ac:picMkLst>
            <pc:docMk/>
            <pc:sldMk cId="0" sldId="271"/>
            <ac:picMk id="3" creationId="{62A33BCD-5EF6-F888-4B0E-13C5DDEDCA28}"/>
          </ac:picMkLst>
        </pc:picChg>
        <pc:picChg chg="del">
          <ac:chgData name="Noelia" userId="9554a809-f5fc-46a7-b1fb-adbfa1a9ff20" providerId="ADAL" clId="{A7F14626-71ED-5ECF-8194-A7DCE4F04944}" dt="2025-11-25T22:49:13.551" v="54" actId="478"/>
          <ac:picMkLst>
            <pc:docMk/>
            <pc:sldMk cId="0" sldId="271"/>
            <ac:picMk id="4" creationId="{89BDB531-087B-DF69-5937-B36C206668B1}"/>
          </ac:picMkLst>
        </pc:picChg>
        <pc:picChg chg="add mod">
          <ac:chgData name="Noelia" userId="9554a809-f5fc-46a7-b1fb-adbfa1a9ff20" providerId="ADAL" clId="{A7F14626-71ED-5ECF-8194-A7DCE4F04944}" dt="2025-11-25T22:50:21.231" v="69"/>
          <ac:picMkLst>
            <pc:docMk/>
            <pc:sldMk cId="0" sldId="271"/>
            <ac:picMk id="5" creationId="{180E3E1D-B6A2-D029-DF0B-0EE1FFF458F9}"/>
          </ac:picMkLst>
        </pc:picChg>
      </pc:sldChg>
      <pc:sldChg chg="modSp">
        <pc:chgData name="Noelia" userId="9554a809-f5fc-46a7-b1fb-adbfa1a9ff20" providerId="ADAL" clId="{A7F14626-71ED-5ECF-8194-A7DCE4F04944}" dt="2025-11-25T22:40:26.387" v="35" actId="14826"/>
        <pc:sldMkLst>
          <pc:docMk/>
          <pc:sldMk cId="0" sldId="274"/>
        </pc:sldMkLst>
        <pc:picChg chg="mod">
          <ac:chgData name="Noelia" userId="9554a809-f5fc-46a7-b1fb-adbfa1a9ff20" providerId="ADAL" clId="{A7F14626-71ED-5ECF-8194-A7DCE4F04944}" dt="2025-11-25T22:32:35.750" v="22" actId="14826"/>
          <ac:picMkLst>
            <pc:docMk/>
            <pc:sldMk cId="0" sldId="274"/>
            <ac:picMk id="2" creationId="{F2F9262E-7958-08C5-F55B-C5DA54A7576D}"/>
          </ac:picMkLst>
        </pc:picChg>
        <pc:picChg chg="mod">
          <ac:chgData name="Noelia" userId="9554a809-f5fc-46a7-b1fb-adbfa1a9ff20" providerId="ADAL" clId="{A7F14626-71ED-5ECF-8194-A7DCE4F04944}" dt="2025-11-25T22:32:40.512" v="23" actId="14826"/>
          <ac:picMkLst>
            <pc:docMk/>
            <pc:sldMk cId="0" sldId="274"/>
            <ac:picMk id="3" creationId="{E09EA1CC-3A90-814B-F560-97556BB171D4}"/>
          </ac:picMkLst>
        </pc:picChg>
        <pc:picChg chg="mod">
          <ac:chgData name="Noelia" userId="9554a809-f5fc-46a7-b1fb-adbfa1a9ff20" providerId="ADAL" clId="{A7F14626-71ED-5ECF-8194-A7DCE4F04944}" dt="2025-11-25T22:40:12.110" v="32" actId="14826"/>
          <ac:picMkLst>
            <pc:docMk/>
            <pc:sldMk cId="0" sldId="274"/>
            <ac:picMk id="5" creationId="{EF5DEDFE-C710-2FF4-80F1-083A09DB2B03}"/>
          </ac:picMkLst>
        </pc:picChg>
        <pc:picChg chg="mod">
          <ac:chgData name="Noelia" userId="9554a809-f5fc-46a7-b1fb-adbfa1a9ff20" providerId="ADAL" clId="{A7F14626-71ED-5ECF-8194-A7DCE4F04944}" dt="2025-11-25T22:40:26.387" v="35" actId="14826"/>
          <ac:picMkLst>
            <pc:docMk/>
            <pc:sldMk cId="0" sldId="274"/>
            <ac:picMk id="6" creationId="{42A69AE7-2912-E456-C65C-F7F35423ADF6}"/>
          </ac:picMkLst>
        </pc:picChg>
      </pc:sldChg>
      <pc:sldChg chg="modSp">
        <pc:chgData name="Noelia" userId="9554a809-f5fc-46a7-b1fb-adbfa1a9ff20" providerId="ADAL" clId="{A7F14626-71ED-5ECF-8194-A7DCE4F04944}" dt="2025-11-25T22:41:11.379" v="41" actId="14826"/>
        <pc:sldMkLst>
          <pc:docMk/>
          <pc:sldMk cId="0" sldId="275"/>
        </pc:sldMkLst>
        <pc:picChg chg="mod">
          <ac:chgData name="Noelia" userId="9554a809-f5fc-46a7-b1fb-adbfa1a9ff20" providerId="ADAL" clId="{A7F14626-71ED-5ECF-8194-A7DCE4F04944}" dt="2025-11-25T22:33:34.831" v="28" actId="14826"/>
          <ac:picMkLst>
            <pc:docMk/>
            <pc:sldMk cId="0" sldId="275"/>
            <ac:picMk id="3" creationId="{213B1C71-411A-2032-ACDC-BB826602803A}"/>
          </ac:picMkLst>
        </pc:picChg>
        <pc:picChg chg="mod">
          <ac:chgData name="Noelia" userId="9554a809-f5fc-46a7-b1fb-adbfa1a9ff20" providerId="ADAL" clId="{A7F14626-71ED-5ECF-8194-A7DCE4F04944}" dt="2025-11-25T22:33:39.336" v="29" actId="14826"/>
          <ac:picMkLst>
            <pc:docMk/>
            <pc:sldMk cId="0" sldId="275"/>
            <ac:picMk id="4" creationId="{79591DF9-F78A-5FB4-471B-DCA28FBF3B30}"/>
          </ac:picMkLst>
        </pc:picChg>
        <pc:picChg chg="mod">
          <ac:chgData name="Noelia" userId="9554a809-f5fc-46a7-b1fb-adbfa1a9ff20" providerId="ADAL" clId="{A7F14626-71ED-5ECF-8194-A7DCE4F04944}" dt="2025-11-25T22:41:07.079" v="40" actId="14826"/>
          <ac:picMkLst>
            <pc:docMk/>
            <pc:sldMk cId="0" sldId="275"/>
            <ac:picMk id="6" creationId="{42CC6406-3EB2-5F44-7B53-8A3DA98C45C3}"/>
          </ac:picMkLst>
        </pc:picChg>
        <pc:picChg chg="mod">
          <ac:chgData name="Noelia" userId="9554a809-f5fc-46a7-b1fb-adbfa1a9ff20" providerId="ADAL" clId="{A7F14626-71ED-5ECF-8194-A7DCE4F04944}" dt="2025-11-25T22:41:11.379" v="41" actId="14826"/>
          <ac:picMkLst>
            <pc:docMk/>
            <pc:sldMk cId="0" sldId="275"/>
            <ac:picMk id="7" creationId="{A787A62B-FC33-19D1-65FD-770AD257FB1D}"/>
          </ac:picMkLst>
        </pc:picChg>
      </pc:sldChg>
      <pc:sldChg chg="modSp">
        <pc:chgData name="Noelia" userId="9554a809-f5fc-46a7-b1fb-adbfa1a9ff20" providerId="ADAL" clId="{A7F14626-71ED-5ECF-8194-A7DCE4F04944}" dt="2025-11-25T22:40:41.860" v="37" actId="14826"/>
        <pc:sldMkLst>
          <pc:docMk/>
          <pc:sldMk cId="0" sldId="276"/>
        </pc:sldMkLst>
        <pc:picChg chg="mod">
          <ac:chgData name="Noelia" userId="9554a809-f5fc-46a7-b1fb-adbfa1a9ff20" providerId="ADAL" clId="{A7F14626-71ED-5ECF-8194-A7DCE4F04944}" dt="2025-11-25T22:32:52.964" v="24" actId="14826"/>
          <ac:picMkLst>
            <pc:docMk/>
            <pc:sldMk cId="0" sldId="276"/>
            <ac:picMk id="3" creationId="{BE51577E-7364-AED5-8A8B-439B6E38B7DB}"/>
          </ac:picMkLst>
        </pc:picChg>
        <pc:picChg chg="mod">
          <ac:chgData name="Noelia" userId="9554a809-f5fc-46a7-b1fb-adbfa1a9ff20" providerId="ADAL" clId="{A7F14626-71ED-5ECF-8194-A7DCE4F04944}" dt="2025-11-25T22:32:57.784" v="25" actId="14826"/>
          <ac:picMkLst>
            <pc:docMk/>
            <pc:sldMk cId="0" sldId="276"/>
            <ac:picMk id="4" creationId="{FB6897D6-7AAF-9231-FD8F-CB3A41E1610D}"/>
          </ac:picMkLst>
        </pc:picChg>
        <pc:picChg chg="mod">
          <ac:chgData name="Noelia" userId="9554a809-f5fc-46a7-b1fb-adbfa1a9ff20" providerId="ADAL" clId="{A7F14626-71ED-5ECF-8194-A7DCE4F04944}" dt="2025-11-25T22:40:37.160" v="36" actId="14826"/>
          <ac:picMkLst>
            <pc:docMk/>
            <pc:sldMk cId="0" sldId="276"/>
            <ac:picMk id="6" creationId="{0BB89D90-BF4A-6F9E-D259-7C522A2E9E0E}"/>
          </ac:picMkLst>
        </pc:picChg>
        <pc:picChg chg="mod">
          <ac:chgData name="Noelia" userId="9554a809-f5fc-46a7-b1fb-adbfa1a9ff20" providerId="ADAL" clId="{A7F14626-71ED-5ECF-8194-A7DCE4F04944}" dt="2025-11-25T22:40:41.860" v="37" actId="14826"/>
          <ac:picMkLst>
            <pc:docMk/>
            <pc:sldMk cId="0" sldId="276"/>
            <ac:picMk id="7" creationId="{27597E8E-81DF-3F0C-F867-04F71F7D4185}"/>
          </ac:picMkLst>
        </pc:picChg>
      </pc:sldChg>
      <pc:sldChg chg="modSp">
        <pc:chgData name="Noelia" userId="9554a809-f5fc-46a7-b1fb-adbfa1a9ff20" providerId="ADAL" clId="{A7F14626-71ED-5ECF-8194-A7DCE4F04944}" dt="2025-11-25T22:40:54.849" v="39" actId="14826"/>
        <pc:sldMkLst>
          <pc:docMk/>
          <pc:sldMk cId="0" sldId="277"/>
        </pc:sldMkLst>
        <pc:picChg chg="mod">
          <ac:chgData name="Noelia" userId="9554a809-f5fc-46a7-b1fb-adbfa1a9ff20" providerId="ADAL" clId="{A7F14626-71ED-5ECF-8194-A7DCE4F04944}" dt="2025-11-25T22:33:11.789" v="26" actId="14826"/>
          <ac:picMkLst>
            <pc:docMk/>
            <pc:sldMk cId="0" sldId="277"/>
            <ac:picMk id="3" creationId="{8B4530CB-15D0-0AFE-1B86-6A09466D1DD8}"/>
          </ac:picMkLst>
        </pc:picChg>
        <pc:picChg chg="mod">
          <ac:chgData name="Noelia" userId="9554a809-f5fc-46a7-b1fb-adbfa1a9ff20" providerId="ADAL" clId="{A7F14626-71ED-5ECF-8194-A7DCE4F04944}" dt="2025-11-25T22:33:18.410" v="27" actId="14826"/>
          <ac:picMkLst>
            <pc:docMk/>
            <pc:sldMk cId="0" sldId="277"/>
            <ac:picMk id="4" creationId="{334E73CB-1FC7-55D1-406E-FC0670633F82}"/>
          </ac:picMkLst>
        </pc:picChg>
        <pc:picChg chg="mod">
          <ac:chgData name="Noelia" userId="9554a809-f5fc-46a7-b1fb-adbfa1a9ff20" providerId="ADAL" clId="{A7F14626-71ED-5ECF-8194-A7DCE4F04944}" dt="2025-11-25T22:40:51.038" v="38" actId="14826"/>
          <ac:picMkLst>
            <pc:docMk/>
            <pc:sldMk cId="0" sldId="277"/>
            <ac:picMk id="6" creationId="{3734E047-3F96-8D8A-6F76-2E4F049ACB2F}"/>
          </ac:picMkLst>
        </pc:picChg>
        <pc:picChg chg="mod">
          <ac:chgData name="Noelia" userId="9554a809-f5fc-46a7-b1fb-adbfa1a9ff20" providerId="ADAL" clId="{A7F14626-71ED-5ECF-8194-A7DCE4F04944}" dt="2025-11-25T22:40:54.849" v="39" actId="14826"/>
          <ac:picMkLst>
            <pc:docMk/>
            <pc:sldMk cId="0" sldId="277"/>
            <ac:picMk id="7" creationId="{14DDEF7B-5F73-069D-8320-521238CCCB59}"/>
          </ac:picMkLst>
        </pc:picChg>
      </pc:sldChg>
      <pc:sldChg chg="modSp">
        <pc:chgData name="Noelia" userId="9554a809-f5fc-46a7-b1fb-adbfa1a9ff20" providerId="ADAL" clId="{A7F14626-71ED-5ECF-8194-A7DCE4F04944}" dt="2025-11-25T22:41:31.159" v="43" actId="14826"/>
        <pc:sldMkLst>
          <pc:docMk/>
          <pc:sldMk cId="0" sldId="278"/>
        </pc:sldMkLst>
        <pc:picChg chg="mod">
          <ac:chgData name="Noelia" userId="9554a809-f5fc-46a7-b1fb-adbfa1a9ff20" providerId="ADAL" clId="{A7F14626-71ED-5ECF-8194-A7DCE4F04944}" dt="2025-11-25T22:33:50.145" v="30" actId="14826"/>
          <ac:picMkLst>
            <pc:docMk/>
            <pc:sldMk cId="0" sldId="278"/>
            <ac:picMk id="3" creationId="{11513937-3F89-4070-69F6-7FC16100C13E}"/>
          </ac:picMkLst>
        </pc:picChg>
        <pc:picChg chg="mod">
          <ac:chgData name="Noelia" userId="9554a809-f5fc-46a7-b1fb-adbfa1a9ff20" providerId="ADAL" clId="{A7F14626-71ED-5ECF-8194-A7DCE4F04944}" dt="2025-11-25T22:33:55.953" v="31" actId="14826"/>
          <ac:picMkLst>
            <pc:docMk/>
            <pc:sldMk cId="0" sldId="278"/>
            <ac:picMk id="4" creationId="{64EB2922-88FC-2D06-A9C4-DCA6D22169D6}"/>
          </ac:picMkLst>
        </pc:picChg>
        <pc:picChg chg="mod">
          <ac:chgData name="Noelia" userId="9554a809-f5fc-46a7-b1fb-adbfa1a9ff20" providerId="ADAL" clId="{A7F14626-71ED-5ECF-8194-A7DCE4F04944}" dt="2025-11-25T22:41:22.952" v="42" actId="14826"/>
          <ac:picMkLst>
            <pc:docMk/>
            <pc:sldMk cId="0" sldId="278"/>
            <ac:picMk id="6" creationId="{650E03CB-E62C-41FE-D58A-E899EF65ADDE}"/>
          </ac:picMkLst>
        </pc:picChg>
        <pc:picChg chg="mod">
          <ac:chgData name="Noelia" userId="9554a809-f5fc-46a7-b1fb-adbfa1a9ff20" providerId="ADAL" clId="{A7F14626-71ED-5ECF-8194-A7DCE4F04944}" dt="2025-11-25T22:41:31.159" v="43" actId="14826"/>
          <ac:picMkLst>
            <pc:docMk/>
            <pc:sldMk cId="0" sldId="278"/>
            <ac:picMk id="7" creationId="{0FB51CA7-1F0D-B368-F98C-7F8FB072AC0F}"/>
          </ac:picMkLst>
        </pc:picChg>
      </pc:sldChg>
      <pc:sldChg chg="modSp">
        <pc:chgData name="Noelia" userId="9554a809-f5fc-46a7-b1fb-adbfa1a9ff20" providerId="ADAL" clId="{A7F14626-71ED-5ECF-8194-A7DCE4F04944}" dt="2025-11-25T22:25:46.294" v="18" actId="14826"/>
        <pc:sldMkLst>
          <pc:docMk/>
          <pc:sldMk cId="0" sldId="281"/>
        </pc:sldMkLst>
        <pc:picChg chg="mod">
          <ac:chgData name="Noelia" userId="9554a809-f5fc-46a7-b1fb-adbfa1a9ff20" providerId="ADAL" clId="{A7F14626-71ED-5ECF-8194-A7DCE4F04944}" dt="2025-11-25T22:25:46.294" v="18" actId="14826"/>
          <ac:picMkLst>
            <pc:docMk/>
            <pc:sldMk cId="0" sldId="281"/>
            <ac:picMk id="4" creationId="{06D6C6C1-DCE4-BCC4-8270-0420870903AB}"/>
          </ac:picMkLst>
        </pc:picChg>
      </pc:sldChg>
      <pc:sldChg chg="modSp">
        <pc:chgData name="Noelia" userId="9554a809-f5fc-46a7-b1fb-adbfa1a9ff20" providerId="ADAL" clId="{A7F14626-71ED-5ECF-8194-A7DCE4F04944}" dt="2025-11-25T22:25:51.521" v="19" actId="14826"/>
        <pc:sldMkLst>
          <pc:docMk/>
          <pc:sldMk cId="0" sldId="282"/>
        </pc:sldMkLst>
        <pc:picChg chg="mod">
          <ac:chgData name="Noelia" userId="9554a809-f5fc-46a7-b1fb-adbfa1a9ff20" providerId="ADAL" clId="{A7F14626-71ED-5ECF-8194-A7DCE4F04944}" dt="2025-11-25T22:25:51.521" v="19" actId="14826"/>
          <ac:picMkLst>
            <pc:docMk/>
            <pc:sldMk cId="0" sldId="282"/>
            <ac:picMk id="4" creationId="{ECAD715C-E244-7DD5-4871-30621C214013}"/>
          </ac:picMkLst>
        </pc:picChg>
      </pc:sldChg>
      <pc:sldChg chg="modSp">
        <pc:chgData name="Noelia" userId="9554a809-f5fc-46a7-b1fb-adbfa1a9ff20" providerId="ADAL" clId="{A7F14626-71ED-5ECF-8194-A7DCE4F04944}" dt="2025-11-25T22:25:58.089" v="20" actId="14826"/>
        <pc:sldMkLst>
          <pc:docMk/>
          <pc:sldMk cId="0" sldId="283"/>
        </pc:sldMkLst>
        <pc:picChg chg="mod">
          <ac:chgData name="Noelia" userId="9554a809-f5fc-46a7-b1fb-adbfa1a9ff20" providerId="ADAL" clId="{A7F14626-71ED-5ECF-8194-A7DCE4F04944}" dt="2025-11-25T22:25:58.089" v="20" actId="14826"/>
          <ac:picMkLst>
            <pc:docMk/>
            <pc:sldMk cId="0" sldId="283"/>
            <ac:picMk id="2" creationId="{0FB949B6-826B-F389-833B-49E4910FE5A1}"/>
          </ac:picMkLst>
        </pc:picChg>
      </pc:sldChg>
      <pc:sldChg chg="modSp">
        <pc:chgData name="Noelia" userId="9554a809-f5fc-46a7-b1fb-adbfa1a9ff20" providerId="ADAL" clId="{A7F14626-71ED-5ECF-8194-A7DCE4F04944}" dt="2025-11-25T22:26:04.096" v="21" actId="14826"/>
        <pc:sldMkLst>
          <pc:docMk/>
          <pc:sldMk cId="0" sldId="284"/>
        </pc:sldMkLst>
        <pc:picChg chg="mod">
          <ac:chgData name="Noelia" userId="9554a809-f5fc-46a7-b1fb-adbfa1a9ff20" providerId="ADAL" clId="{A7F14626-71ED-5ECF-8194-A7DCE4F04944}" dt="2025-11-25T22:26:04.096" v="21" actId="14826"/>
          <ac:picMkLst>
            <pc:docMk/>
            <pc:sldMk cId="0" sldId="284"/>
            <ac:picMk id="2" creationId="{AB1E00B6-8B15-8A17-26FA-F40D6288F166}"/>
          </ac:picMkLst>
        </pc:picChg>
      </pc:sldChg>
      <pc:sldChg chg="modSp">
        <pc:chgData name="Noelia" userId="9554a809-f5fc-46a7-b1fb-adbfa1a9ff20" providerId="ADAL" clId="{A7F14626-71ED-5ECF-8194-A7DCE4F04944}" dt="2025-11-25T22:23:55.958" v="17" actId="14826"/>
        <pc:sldMkLst>
          <pc:docMk/>
          <pc:sldMk cId="0" sldId="286"/>
        </pc:sldMkLst>
        <pc:picChg chg="mod">
          <ac:chgData name="Noelia" userId="9554a809-f5fc-46a7-b1fb-adbfa1a9ff20" providerId="ADAL" clId="{A7F14626-71ED-5ECF-8194-A7DCE4F04944}" dt="2025-11-25T22:23:55.958" v="17" actId="14826"/>
          <ac:picMkLst>
            <pc:docMk/>
            <pc:sldMk cId="0" sldId="286"/>
            <ac:picMk id="3" creationId="{6A26BE86-4A9B-E616-60BA-DAA7ED497F72}"/>
          </ac:picMkLst>
        </pc:picChg>
      </pc:sldChg>
      <pc:sldChg chg="modSp">
        <pc:chgData name="Noelia" userId="9554a809-f5fc-46a7-b1fb-adbfa1a9ff20" providerId="ADAL" clId="{A7F14626-71ED-5ECF-8194-A7DCE4F04944}" dt="2025-11-25T22:23:49.818" v="16" actId="14826"/>
        <pc:sldMkLst>
          <pc:docMk/>
          <pc:sldMk cId="0" sldId="287"/>
        </pc:sldMkLst>
        <pc:picChg chg="mod">
          <ac:chgData name="Noelia" userId="9554a809-f5fc-46a7-b1fb-adbfa1a9ff20" providerId="ADAL" clId="{A7F14626-71ED-5ECF-8194-A7DCE4F04944}" dt="2025-11-25T22:23:49.818" v="16" actId="14826"/>
          <ac:picMkLst>
            <pc:docMk/>
            <pc:sldMk cId="0" sldId="287"/>
            <ac:picMk id="2" creationId="{C46EA1A4-9468-D3C6-D356-D1AE87BF50E9}"/>
          </ac:picMkLst>
        </pc:picChg>
      </pc:sldChg>
      <pc:sldChg chg="modSp">
        <pc:chgData name="Noelia" userId="9554a809-f5fc-46a7-b1fb-adbfa1a9ff20" providerId="ADAL" clId="{A7F14626-71ED-5ECF-8194-A7DCE4F04944}" dt="2025-11-25T22:23:38.670" v="13" actId="14826"/>
        <pc:sldMkLst>
          <pc:docMk/>
          <pc:sldMk cId="0" sldId="288"/>
        </pc:sldMkLst>
        <pc:picChg chg="mod">
          <ac:chgData name="Noelia" userId="9554a809-f5fc-46a7-b1fb-adbfa1a9ff20" providerId="ADAL" clId="{A7F14626-71ED-5ECF-8194-A7DCE4F04944}" dt="2025-11-25T22:23:38.670" v="13" actId="14826"/>
          <ac:picMkLst>
            <pc:docMk/>
            <pc:sldMk cId="0" sldId="288"/>
            <ac:picMk id="3" creationId="{BF299E42-7626-229F-7DA6-0B7D26AD4343}"/>
          </ac:picMkLst>
        </pc:picChg>
      </pc:sldChg>
      <pc:sldChg chg="modSp">
        <pc:chgData name="Noelia" userId="9554a809-f5fc-46a7-b1fb-adbfa1a9ff20" providerId="ADAL" clId="{A7F14626-71ED-5ECF-8194-A7DCE4F04944}" dt="2025-11-25T22:23:33.252" v="12" actId="14826"/>
        <pc:sldMkLst>
          <pc:docMk/>
          <pc:sldMk cId="0" sldId="289"/>
        </pc:sldMkLst>
        <pc:picChg chg="mod">
          <ac:chgData name="Noelia" userId="9554a809-f5fc-46a7-b1fb-adbfa1a9ff20" providerId="ADAL" clId="{A7F14626-71ED-5ECF-8194-A7DCE4F04944}" dt="2025-11-25T22:23:33.252" v="12" actId="14826"/>
          <ac:picMkLst>
            <pc:docMk/>
            <pc:sldMk cId="0" sldId="289"/>
            <ac:picMk id="3" creationId="{FA62A9FA-AF02-29A7-0779-A6886844C024}"/>
          </ac:picMkLst>
        </pc:picChg>
      </pc:sldChg>
      <pc:sldChg chg="addSp delSp modSp mod">
        <pc:chgData name="Noelia" userId="9554a809-f5fc-46a7-b1fb-adbfa1a9ff20" providerId="ADAL" clId="{A7F14626-71ED-5ECF-8194-A7DCE4F04944}" dt="2025-11-25T22:21:25.417" v="7" actId="18131"/>
        <pc:sldMkLst>
          <pc:docMk/>
          <pc:sldMk cId="0" sldId="291"/>
        </pc:sldMkLst>
        <pc:picChg chg="add mod modCrop">
          <ac:chgData name="Noelia" userId="9554a809-f5fc-46a7-b1fb-adbfa1a9ff20" providerId="ADAL" clId="{A7F14626-71ED-5ECF-8194-A7DCE4F04944}" dt="2025-11-25T22:21:25.417" v="7" actId="18131"/>
          <ac:picMkLst>
            <pc:docMk/>
            <pc:sldMk cId="0" sldId="291"/>
            <ac:picMk id="2" creationId="{AAFED456-130A-D7C5-324F-44F4F6AFADBC}"/>
          </ac:picMkLst>
        </pc:picChg>
        <pc:picChg chg="mod modCrop">
          <ac:chgData name="Noelia" userId="9554a809-f5fc-46a7-b1fb-adbfa1a9ff20" providerId="ADAL" clId="{A7F14626-71ED-5ECF-8194-A7DCE4F04944}" dt="2025-11-25T22:21:17.828" v="4" actId="1076"/>
          <ac:picMkLst>
            <pc:docMk/>
            <pc:sldMk cId="0" sldId="291"/>
            <ac:picMk id="3" creationId="{02F3F0D9-34BC-9EA7-BE55-F6934E99F62F}"/>
          </ac:picMkLst>
        </pc:picChg>
        <pc:picChg chg="del">
          <ac:chgData name="Noelia" userId="9554a809-f5fc-46a7-b1fb-adbfa1a9ff20" providerId="ADAL" clId="{A7F14626-71ED-5ECF-8194-A7DCE4F04944}" dt="2025-11-25T22:21:19.656" v="5" actId="478"/>
          <ac:picMkLst>
            <pc:docMk/>
            <pc:sldMk cId="0" sldId="291"/>
            <ac:picMk id="4" creationId="{DF035DFC-D113-95C8-ADC9-C90C0F612D16}"/>
          </ac:picMkLst>
        </pc:picChg>
      </pc:sldChg>
      <pc:sldChg chg="modSp">
        <pc:chgData name="Noelia" userId="9554a809-f5fc-46a7-b1fb-adbfa1a9ff20" providerId="ADAL" clId="{A7F14626-71ED-5ECF-8194-A7DCE4F04944}" dt="2025-11-25T22:20:49.885" v="0" actId="14826"/>
        <pc:sldMkLst>
          <pc:docMk/>
          <pc:sldMk cId="0" sldId="298"/>
        </pc:sldMkLst>
        <pc:picChg chg="mod">
          <ac:chgData name="Noelia" userId="9554a809-f5fc-46a7-b1fb-adbfa1a9ff20" providerId="ADAL" clId="{A7F14626-71ED-5ECF-8194-A7DCE4F04944}" dt="2025-11-25T22:20:49.885" v="0" actId="14826"/>
          <ac:picMkLst>
            <pc:docMk/>
            <pc:sldMk cId="0" sldId="298"/>
            <ac:picMk id="5" creationId="{010B71A6-24E3-1500-DF0A-A6FDF7B1398B}"/>
          </ac:picMkLst>
        </pc:picChg>
      </pc:sldChg>
      <pc:sldChg chg="addSp delSp modSp add mod setBg modClrScheme chgLayout">
        <pc:chgData name="Noelia" userId="9554a809-f5fc-46a7-b1fb-adbfa1a9ff20" providerId="ADAL" clId="{A7F14626-71ED-5ECF-8194-A7DCE4F04944}" dt="2025-11-25T22:51:03.056" v="86" actId="20577"/>
        <pc:sldMkLst>
          <pc:docMk/>
          <pc:sldMk cId="2594578097" sldId="300"/>
        </pc:sldMkLst>
        <pc:spChg chg="mod">
          <ac:chgData name="Noelia" userId="9554a809-f5fc-46a7-b1fb-adbfa1a9ff20" providerId="ADAL" clId="{A7F14626-71ED-5ECF-8194-A7DCE4F04944}" dt="2025-11-25T22:51:03.056" v="86" actId="20577"/>
          <ac:spMkLst>
            <pc:docMk/>
            <pc:sldMk cId="2594578097" sldId="300"/>
            <ac:spMk id="663" creationId="{41C372A4-134E-09F9-0BD3-2BF173875BE3}"/>
          </ac:spMkLst>
        </pc:spChg>
        <pc:picChg chg="add del">
          <ac:chgData name="Noelia" userId="9554a809-f5fc-46a7-b1fb-adbfa1a9ff20" providerId="ADAL" clId="{A7F14626-71ED-5ECF-8194-A7DCE4F04944}" dt="2025-11-25T22:50:51.779" v="73" actId="478"/>
          <ac:picMkLst>
            <pc:docMk/>
            <pc:sldMk cId="2594578097" sldId="300"/>
            <ac:picMk id="2" creationId="{571E1F2D-D7F9-2DF4-7DFD-D23822C0A317}"/>
          </ac:picMkLst>
        </pc:picChg>
      </pc:sldChg>
      <pc:sldChg chg="delSp modSp add mod setBg">
        <pc:chgData name="Noelia" userId="9554a809-f5fc-46a7-b1fb-adbfa1a9ff20" providerId="ADAL" clId="{A7F14626-71ED-5ECF-8194-A7DCE4F04944}" dt="2025-11-25T22:55:48.780" v="95" actId="1076"/>
        <pc:sldMkLst>
          <pc:docMk/>
          <pc:sldMk cId="2974855240" sldId="301"/>
        </pc:sldMkLst>
        <pc:picChg chg="mod">
          <ac:chgData name="Noelia" userId="9554a809-f5fc-46a7-b1fb-adbfa1a9ff20" providerId="ADAL" clId="{A7F14626-71ED-5ECF-8194-A7DCE4F04944}" dt="2025-11-25T22:55:48.780" v="95" actId="1076"/>
          <ac:picMkLst>
            <pc:docMk/>
            <pc:sldMk cId="2974855240" sldId="301"/>
            <ac:picMk id="3" creationId="{9009727C-1398-7FA4-EE15-D35A6A827D0D}"/>
          </ac:picMkLst>
        </pc:picChg>
        <pc:picChg chg="del">
          <ac:chgData name="Noelia" userId="9554a809-f5fc-46a7-b1fb-adbfa1a9ff20" providerId="ADAL" clId="{A7F14626-71ED-5ECF-8194-A7DCE4F04944}" dt="2025-11-25T22:51:06.903" v="87" actId="478"/>
          <ac:picMkLst>
            <pc:docMk/>
            <pc:sldMk cId="2974855240" sldId="301"/>
            <ac:picMk id="4" creationId="{1BA7A000-485A-A0B7-91D5-5A01937DCA8A}"/>
          </ac:picMkLst>
        </pc:picChg>
        <pc:picChg chg="del">
          <ac:chgData name="Noelia" userId="9554a809-f5fc-46a7-b1fb-adbfa1a9ff20" providerId="ADAL" clId="{A7F14626-71ED-5ECF-8194-A7DCE4F04944}" dt="2025-11-25T22:51:06.903" v="87" actId="478"/>
          <ac:picMkLst>
            <pc:docMk/>
            <pc:sldMk cId="2974855240" sldId="301"/>
            <ac:picMk id="5" creationId="{73995FA9-F81B-A71F-32C6-A5D65DB0B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sta de la playa y el mar desde una duna de arena con hierbas"/>
          <p:cNvSpPr>
            <a:spLocks noGrp="1"/>
          </p:cNvSpPr>
          <p:nvPr>
            <p:ph type="pic" idx="21"/>
          </p:nvPr>
        </p:nvSpPr>
        <p:spPr>
          <a:xfrm>
            <a:off x="3125967" y="-393700"/>
            <a:ext cx="18135603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amino de arena entre dos colinas que conduce al océano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Garza volando bajo sobre una playa con una cerca pequeña en primer plano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Vista de la playa y el mar desde una duna de arena con hierbas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25769" indent="-390769" algn="ctr">
              <a:spcBef>
                <a:spcPts val="0"/>
              </a:spcBef>
              <a:defRPr sz="3200" i="1"/>
            </a:lvl2pPr>
            <a:lvl3pPr marL="1660769" indent="-390769" algn="ctr">
              <a:spcBef>
                <a:spcPts val="0"/>
              </a:spcBef>
              <a:defRPr sz="3200" i="1"/>
            </a:lvl3pPr>
            <a:lvl4pPr marL="2295769" indent="-390769" algn="ctr">
              <a:spcBef>
                <a:spcPts val="0"/>
              </a:spcBef>
              <a:defRPr sz="3200" i="1"/>
            </a:lvl4pPr>
            <a:lvl5pPr marL="2930769" indent="-390769" algn="ctr">
              <a:spcBef>
                <a:spcPts val="0"/>
              </a:spcBef>
              <a:defRPr sz="3200" i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2" name="“Escribe una cita aquí”"/>
          <p:cNvSpPr txBox="1">
            <a:spLocks noGrp="1"/>
          </p:cNvSpPr>
          <p:nvPr>
            <p:ph type="body" sz="quarter" idx="21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sta de la playa y el mar desde una duna de arena con hierbas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869576" y="12760145"/>
            <a:ext cx="295226" cy="304801"/>
          </a:xfrm>
          <a:prstGeom prst="rect">
            <a:avLst/>
          </a:prstGeom>
        </p:spPr>
        <p:txBody>
          <a:bodyPr lIns="0" tIns="0" rIns="0" bIns="0"/>
          <a:lstStyle>
            <a:lvl1pPr algn="r" defTabSz="1109609">
              <a:defRPr sz="2000"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arza volando bajo sobre una playa con una cerca pequeña en primer plano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mino de arena entre dos colinas que conduce al océano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video pequeñ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6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vide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85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8.jpe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2.jpe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2.jpe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4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2">
            <a:extLst>
              <a:ext uri="{FF2B5EF4-FFF2-40B4-BE49-F238E27FC236}">
                <a16:creationId xmlns:a16="http://schemas.microsoft.com/office/drawing/2014/main" id="{B4AD1BE3-6623-96A9-F2A5-FDF4D03781C7}"/>
              </a:ext>
            </a:extLst>
          </p:cNvPr>
          <p:cNvSpPr txBox="1"/>
          <p:nvPr/>
        </p:nvSpPr>
        <p:spPr>
          <a:xfrm>
            <a:off x="843472" y="7720675"/>
            <a:ext cx="18663728" cy="369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1109609">
              <a:spcBef>
                <a:spcPts val="0"/>
              </a:spcBef>
              <a:defRPr sz="116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sz="24000" spc="-300" dirty="0" err="1"/>
              <a:t>Click</a:t>
            </a:r>
            <a:r>
              <a:rPr lang="es-ES" sz="24000" spc="-300" dirty="0"/>
              <a:t> </a:t>
            </a:r>
            <a:r>
              <a:rPr lang="es-ES" sz="24000" spc="-300" dirty="0" err="1"/>
              <a:t>to</a:t>
            </a:r>
            <a:r>
              <a:rPr lang="es-ES" sz="24000" spc="-300" dirty="0"/>
              <a:t> </a:t>
            </a:r>
            <a:r>
              <a:rPr lang="es-ES" sz="24000" spc="-300" dirty="0" err="1"/>
              <a:t>Pay</a:t>
            </a:r>
            <a:endParaRPr sz="24000" spc="-300" dirty="0"/>
          </a:p>
        </p:txBody>
      </p:sp>
      <p:pic>
        <p:nvPicPr>
          <p:cNvPr id="3" name="Captura de pantalla 2025-11-06 a la(s) 9.33.27 a. m..png" descr="Captura de pantalla 2025-11-06 a la(s) 9.33.27 a. m..png">
            <a:extLst>
              <a:ext uri="{FF2B5EF4-FFF2-40B4-BE49-F238E27FC236}">
                <a16:creationId xmlns:a16="http://schemas.microsoft.com/office/drawing/2014/main" id="{1FBB128B-8127-E1EF-ED8B-ADD136055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682786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Título 2"/>
          <p:cNvSpPr txBox="1"/>
          <p:nvPr/>
        </p:nvSpPr>
        <p:spPr>
          <a:xfrm>
            <a:off x="1140951" y="522111"/>
            <a:ext cx="15777268" cy="93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Voseo</a:t>
            </a:r>
          </a:p>
        </p:txBody>
      </p:sp>
      <p:sp>
        <p:nvSpPr>
          <p:cNvPr id="283" name="CuadroTexto 16"/>
          <p:cNvSpPr txBox="1"/>
          <p:nvPr/>
        </p:nvSpPr>
        <p:spPr>
          <a:xfrm>
            <a:off x="1140951" y="4398630"/>
            <a:ext cx="8507787" cy="5570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0"/>
              </a:spcBef>
              <a:defRPr sz="34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Copy:</a:t>
            </a:r>
          </a:p>
          <a:p>
            <a:pPr defTabSz="914400">
              <a:spcBef>
                <a:spcPts val="0"/>
              </a:spcBef>
              <a:defRPr sz="34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Click to Pay de BAC es la forma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rápida</a:t>
            </a:r>
            <a:r>
              <a:rPr dirty="0"/>
              <a:t> y </a:t>
            </a:r>
            <a:r>
              <a:rPr dirty="0" err="1"/>
              <a:t>segura</a:t>
            </a:r>
            <a:r>
              <a:rPr dirty="0"/>
              <a:t> de </a:t>
            </a:r>
            <a:r>
              <a:rPr dirty="0" err="1"/>
              <a:t>pagar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línea</a:t>
            </a:r>
            <a:r>
              <a:rPr dirty="0"/>
              <a:t>.</a:t>
            </a:r>
            <a:endParaRPr lang="es-ES"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Reconoce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información</a:t>
            </a:r>
            <a:r>
              <a:rPr dirty="0"/>
              <a:t>, </a:t>
            </a:r>
            <a:r>
              <a:rPr dirty="0" err="1"/>
              <a:t>muestra</a:t>
            </a:r>
            <a:r>
              <a:rPr dirty="0"/>
              <a:t> </a:t>
            </a:r>
            <a:r>
              <a:rPr dirty="0" err="1"/>
              <a:t>tus</a:t>
            </a:r>
            <a:r>
              <a:rPr dirty="0"/>
              <a:t> </a:t>
            </a:r>
            <a:r>
              <a:rPr dirty="0" err="1"/>
              <a:t>tarjetas</a:t>
            </a:r>
            <a:r>
              <a:rPr dirty="0"/>
              <a:t> </a:t>
            </a:r>
            <a:r>
              <a:rPr dirty="0" err="1"/>
              <a:t>guardadas</a:t>
            </a:r>
            <a:r>
              <a:rPr dirty="0"/>
              <a:t> y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permite</a:t>
            </a:r>
            <a:r>
              <a:rPr dirty="0"/>
              <a:t> </a:t>
            </a:r>
            <a:r>
              <a:rPr dirty="0" err="1"/>
              <a:t>comprar</a:t>
            </a:r>
            <a:r>
              <a:rPr dirty="0"/>
              <a:t> sin </a:t>
            </a:r>
            <a:r>
              <a:rPr dirty="0" err="1"/>
              <a:t>volver</a:t>
            </a:r>
            <a:r>
              <a:rPr dirty="0"/>
              <a:t> a </a:t>
            </a:r>
            <a:r>
              <a:rPr dirty="0" err="1"/>
              <a:t>digitar</a:t>
            </a:r>
            <a:r>
              <a:rPr dirty="0"/>
              <a:t> </a:t>
            </a:r>
            <a:r>
              <a:rPr dirty="0" err="1"/>
              <a:t>tus</a:t>
            </a:r>
            <a:r>
              <a:rPr dirty="0"/>
              <a:t> </a:t>
            </a:r>
            <a:r>
              <a:rPr dirty="0" err="1"/>
              <a:t>datos</a:t>
            </a:r>
            <a:r>
              <a:rPr dirty="0"/>
              <a:t>.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Buscá</a:t>
            </a:r>
            <a:r>
              <a:rPr dirty="0"/>
              <a:t> la </a:t>
            </a:r>
            <a:r>
              <a:rPr dirty="0" err="1"/>
              <a:t>opción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tus</a:t>
            </a:r>
            <a:r>
              <a:rPr dirty="0"/>
              <a:t> </a:t>
            </a:r>
            <a:r>
              <a:rPr dirty="0" err="1"/>
              <a:t>comercios</a:t>
            </a:r>
            <a:r>
              <a:rPr dirty="0"/>
              <a:t> </a:t>
            </a:r>
            <a:r>
              <a:rPr dirty="0" err="1"/>
              <a:t>favoritos</a:t>
            </a:r>
            <a:r>
              <a:rPr dirty="0"/>
              <a:t> y </a:t>
            </a:r>
            <a:r>
              <a:rPr dirty="0" err="1"/>
              <a:t>probalo</a:t>
            </a:r>
            <a:r>
              <a:rPr dirty="0"/>
              <a:t> hoy </a:t>
            </a:r>
            <a:r>
              <a:rPr dirty="0" err="1"/>
              <a:t>mismo</a:t>
            </a:r>
            <a:r>
              <a:rPr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DCC716-3231-DD96-0251-ED54A2CB50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0200" y="2971800"/>
            <a:ext cx="7772400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EFBA40-8E33-E5CC-CE6D-F5A37F4992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2096" y="2973373"/>
            <a:ext cx="4370205" cy="77692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Título 2"/>
          <p:cNvSpPr txBox="1"/>
          <p:nvPr/>
        </p:nvSpPr>
        <p:spPr>
          <a:xfrm>
            <a:off x="1140951" y="677192"/>
            <a:ext cx="15777268" cy="93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Tuteo</a:t>
            </a:r>
            <a:endParaRPr dirty="0"/>
          </a:p>
        </p:txBody>
      </p:sp>
      <p:sp>
        <p:nvSpPr>
          <p:cNvPr id="292" name="CuadroTexto 16"/>
          <p:cNvSpPr txBox="1"/>
          <p:nvPr/>
        </p:nvSpPr>
        <p:spPr>
          <a:xfrm>
            <a:off x="1140951" y="4398630"/>
            <a:ext cx="8507787" cy="5570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0"/>
              </a:spcBef>
              <a:defRPr sz="34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Copy:</a:t>
            </a:r>
          </a:p>
          <a:p>
            <a:pPr defTabSz="914400">
              <a:spcBef>
                <a:spcPts val="0"/>
              </a:spcBef>
              <a:defRPr sz="34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Click to Pay de BAC es la forma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rápida</a:t>
            </a:r>
            <a:r>
              <a:rPr dirty="0"/>
              <a:t> y </a:t>
            </a:r>
            <a:r>
              <a:rPr dirty="0" err="1"/>
              <a:t>segura</a:t>
            </a:r>
            <a:r>
              <a:rPr dirty="0"/>
              <a:t> de </a:t>
            </a:r>
            <a:r>
              <a:rPr dirty="0" err="1"/>
              <a:t>pagar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línea</a:t>
            </a:r>
            <a:r>
              <a:rPr dirty="0"/>
              <a:t>.</a:t>
            </a:r>
            <a:endParaRPr lang="es-ES"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Reconoce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información</a:t>
            </a:r>
            <a:r>
              <a:rPr dirty="0"/>
              <a:t>, </a:t>
            </a:r>
            <a:r>
              <a:rPr dirty="0" err="1"/>
              <a:t>muestra</a:t>
            </a:r>
            <a:r>
              <a:rPr dirty="0"/>
              <a:t> </a:t>
            </a:r>
            <a:r>
              <a:rPr dirty="0" err="1"/>
              <a:t>tus</a:t>
            </a:r>
            <a:r>
              <a:rPr dirty="0"/>
              <a:t> </a:t>
            </a:r>
            <a:r>
              <a:rPr dirty="0" err="1"/>
              <a:t>tarjetas</a:t>
            </a:r>
            <a:r>
              <a:rPr dirty="0"/>
              <a:t> </a:t>
            </a:r>
            <a:r>
              <a:rPr dirty="0" err="1"/>
              <a:t>guardadas</a:t>
            </a:r>
            <a:r>
              <a:rPr dirty="0"/>
              <a:t> y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permite</a:t>
            </a:r>
            <a:r>
              <a:rPr dirty="0"/>
              <a:t> </a:t>
            </a:r>
            <a:r>
              <a:rPr dirty="0" err="1"/>
              <a:t>comprar</a:t>
            </a:r>
            <a:r>
              <a:rPr dirty="0"/>
              <a:t> sin </a:t>
            </a:r>
            <a:r>
              <a:rPr dirty="0" err="1"/>
              <a:t>volver</a:t>
            </a:r>
            <a:r>
              <a:rPr dirty="0"/>
              <a:t> a </a:t>
            </a:r>
            <a:r>
              <a:rPr dirty="0" err="1"/>
              <a:t>digitar</a:t>
            </a:r>
            <a:r>
              <a:rPr dirty="0"/>
              <a:t> </a:t>
            </a:r>
            <a:r>
              <a:rPr dirty="0" err="1"/>
              <a:t>tus</a:t>
            </a:r>
            <a:r>
              <a:rPr dirty="0"/>
              <a:t> </a:t>
            </a:r>
            <a:r>
              <a:rPr dirty="0" err="1"/>
              <a:t>datos</a:t>
            </a:r>
            <a:r>
              <a:rPr dirty="0"/>
              <a:t>.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Busca</a:t>
            </a:r>
            <a:r>
              <a:rPr dirty="0"/>
              <a:t> la </a:t>
            </a:r>
            <a:r>
              <a:rPr dirty="0" err="1"/>
              <a:t>opción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tus</a:t>
            </a:r>
            <a:r>
              <a:rPr dirty="0"/>
              <a:t> </a:t>
            </a:r>
            <a:r>
              <a:rPr dirty="0" err="1"/>
              <a:t>comercios</a:t>
            </a:r>
            <a:r>
              <a:rPr dirty="0"/>
              <a:t> </a:t>
            </a:r>
            <a:r>
              <a:rPr dirty="0" err="1"/>
              <a:t>favoritos</a:t>
            </a:r>
            <a:r>
              <a:rPr dirty="0"/>
              <a:t> y </a:t>
            </a:r>
            <a:r>
              <a:rPr dirty="0" err="1"/>
              <a:t>pruébalo</a:t>
            </a:r>
            <a:r>
              <a:rPr dirty="0"/>
              <a:t> hoy </a:t>
            </a:r>
            <a:r>
              <a:rPr dirty="0" err="1"/>
              <a:t>mismo</a:t>
            </a:r>
            <a:r>
              <a:rPr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AFE7B6-54EA-D7A9-523D-3480CC4EFC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0200" y="2971800"/>
            <a:ext cx="7772400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783E76-D217-8F09-569D-177C4452CE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1212" y="2971800"/>
            <a:ext cx="4371975" cy="7772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Título 2"/>
          <p:cNvSpPr txBox="1"/>
          <p:nvPr/>
        </p:nvSpPr>
        <p:spPr>
          <a:xfrm>
            <a:off x="1140951" y="522111"/>
            <a:ext cx="15777268" cy="93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Voceo</a:t>
            </a:r>
            <a:endParaRPr dirty="0"/>
          </a:p>
        </p:txBody>
      </p:sp>
      <p:sp>
        <p:nvSpPr>
          <p:cNvPr id="304" name="CuadroTexto 16"/>
          <p:cNvSpPr txBox="1"/>
          <p:nvPr/>
        </p:nvSpPr>
        <p:spPr>
          <a:xfrm>
            <a:off x="1140951" y="4398630"/>
            <a:ext cx="8507787" cy="655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0"/>
              </a:spcBef>
              <a:defRPr sz="34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Copy:</a:t>
            </a:r>
          </a:p>
          <a:p>
            <a:pPr defTabSz="914400">
              <a:spcBef>
                <a:spcPts val="0"/>
              </a:spcBef>
              <a:defRPr sz="34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Así</a:t>
            </a:r>
            <a:r>
              <a:rPr dirty="0"/>
              <a:t> de simple es </a:t>
            </a:r>
            <a:r>
              <a:rPr dirty="0" err="1"/>
              <a:t>pagar</a:t>
            </a:r>
            <a:r>
              <a:rPr dirty="0"/>
              <a:t> con Click to Pay de BAC: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1️⃣ En </a:t>
            </a:r>
            <a:r>
              <a:rPr dirty="0" err="1"/>
              <a:t>el</a:t>
            </a:r>
            <a:r>
              <a:rPr dirty="0"/>
              <a:t> checkout, </a:t>
            </a:r>
            <a:r>
              <a:rPr dirty="0" err="1"/>
              <a:t>seleccioná</a:t>
            </a:r>
            <a:r>
              <a:rPr dirty="0"/>
              <a:t> Click to Pay.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2️⃣ </a:t>
            </a:r>
            <a:r>
              <a:rPr dirty="0" err="1"/>
              <a:t>Ingresá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correo</a:t>
            </a:r>
            <a:r>
              <a:rPr dirty="0"/>
              <a:t> o </a:t>
            </a:r>
            <a:r>
              <a:rPr dirty="0" err="1"/>
              <a:t>teléfono</a:t>
            </a:r>
            <a:r>
              <a:rPr dirty="0"/>
              <a:t> y </a:t>
            </a:r>
            <a:r>
              <a:rPr dirty="0" err="1"/>
              <a:t>verificá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identidad</a:t>
            </a:r>
            <a:r>
              <a:rPr dirty="0"/>
              <a:t>.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3️⃣ </a:t>
            </a:r>
            <a:r>
              <a:rPr dirty="0" err="1"/>
              <a:t>Elegí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tarjeta</a:t>
            </a:r>
            <a:r>
              <a:rPr dirty="0"/>
              <a:t> y </a:t>
            </a:r>
            <a:r>
              <a:rPr dirty="0" err="1"/>
              <a:t>confirmá</a:t>
            </a:r>
            <a:r>
              <a:rPr dirty="0"/>
              <a:t>.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¡Y </a:t>
            </a:r>
            <a:r>
              <a:rPr dirty="0" err="1"/>
              <a:t>listo</a:t>
            </a:r>
            <a:r>
              <a:rPr dirty="0"/>
              <a:t>! Tu </a:t>
            </a:r>
            <a:r>
              <a:rPr dirty="0" err="1"/>
              <a:t>compra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un click, </a:t>
            </a:r>
            <a:r>
              <a:rPr lang="es-ES" dirty="0"/>
              <a:t>siempre segura</a:t>
            </a: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Olvidate</a:t>
            </a:r>
            <a:r>
              <a:rPr dirty="0"/>
              <a:t> de </a:t>
            </a:r>
            <a:r>
              <a:rPr dirty="0" err="1"/>
              <a:t>escribir</a:t>
            </a:r>
            <a:r>
              <a:rPr dirty="0"/>
              <a:t> </a:t>
            </a:r>
            <a:r>
              <a:rPr dirty="0" err="1"/>
              <a:t>tus</a:t>
            </a:r>
            <a:r>
              <a:rPr dirty="0"/>
              <a:t> </a:t>
            </a:r>
            <a:r>
              <a:rPr dirty="0" err="1"/>
              <a:t>datos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y </a:t>
            </a:r>
            <a:r>
              <a:rPr dirty="0" err="1"/>
              <a:t>otra</a:t>
            </a:r>
            <a:r>
              <a:rPr dirty="0"/>
              <a:t> </a:t>
            </a:r>
            <a:r>
              <a:rPr dirty="0" err="1"/>
              <a:t>vez</a:t>
            </a:r>
            <a:r>
              <a:rPr dirty="0"/>
              <a:t>.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23A960-1474-024D-8803-6CE7CC0F5B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0200" y="2971800"/>
            <a:ext cx="7772400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44537F-FA0C-CD90-BC19-5B9F58A231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2096" y="2973374"/>
            <a:ext cx="4370204" cy="776925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Título 2"/>
          <p:cNvSpPr txBox="1"/>
          <p:nvPr/>
        </p:nvSpPr>
        <p:spPr>
          <a:xfrm>
            <a:off x="1140951" y="522111"/>
            <a:ext cx="15777268" cy="93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Tuteo</a:t>
            </a:r>
            <a:endParaRPr dirty="0"/>
          </a:p>
        </p:txBody>
      </p:sp>
      <p:sp>
        <p:nvSpPr>
          <p:cNvPr id="314" name="CuadroTexto 16"/>
          <p:cNvSpPr txBox="1"/>
          <p:nvPr/>
        </p:nvSpPr>
        <p:spPr>
          <a:xfrm>
            <a:off x="1140951" y="4398630"/>
            <a:ext cx="8507787" cy="655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0"/>
              </a:spcBef>
              <a:defRPr sz="34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Copy:</a:t>
            </a:r>
          </a:p>
          <a:p>
            <a:pPr defTabSz="914400">
              <a:spcBef>
                <a:spcPts val="0"/>
              </a:spcBef>
              <a:defRPr sz="34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Así</a:t>
            </a:r>
            <a:r>
              <a:rPr dirty="0"/>
              <a:t> de simple es </a:t>
            </a:r>
            <a:r>
              <a:rPr dirty="0" err="1"/>
              <a:t>pagar</a:t>
            </a:r>
            <a:r>
              <a:rPr dirty="0"/>
              <a:t> con Click to Pay de BAC: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1️⃣ En </a:t>
            </a:r>
            <a:r>
              <a:rPr dirty="0" err="1"/>
              <a:t>el</a:t>
            </a:r>
            <a:r>
              <a:rPr dirty="0"/>
              <a:t> checkout, </a:t>
            </a:r>
            <a:r>
              <a:rPr dirty="0" err="1"/>
              <a:t>selecciona</a:t>
            </a:r>
            <a:r>
              <a:rPr dirty="0"/>
              <a:t> Click to Pay.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2️⃣ </a:t>
            </a:r>
            <a:r>
              <a:rPr dirty="0" err="1"/>
              <a:t>Ingresa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correo</a:t>
            </a:r>
            <a:r>
              <a:rPr dirty="0"/>
              <a:t> o </a:t>
            </a:r>
            <a:r>
              <a:rPr dirty="0" err="1"/>
              <a:t>teléfono</a:t>
            </a:r>
            <a:r>
              <a:rPr dirty="0"/>
              <a:t> y </a:t>
            </a:r>
            <a:r>
              <a:rPr dirty="0" err="1"/>
              <a:t>verifica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identidad</a:t>
            </a:r>
            <a:r>
              <a:rPr dirty="0"/>
              <a:t>.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3️⃣ Elige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tarjeta</a:t>
            </a:r>
            <a:r>
              <a:rPr dirty="0"/>
              <a:t> y </a:t>
            </a:r>
            <a:r>
              <a:rPr dirty="0" err="1"/>
              <a:t>confirma</a:t>
            </a:r>
            <a:r>
              <a:rPr dirty="0"/>
              <a:t>.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¡Y </a:t>
            </a:r>
            <a:r>
              <a:rPr dirty="0" err="1"/>
              <a:t>listo</a:t>
            </a:r>
            <a:r>
              <a:rPr dirty="0"/>
              <a:t>! Tu </a:t>
            </a:r>
            <a:r>
              <a:rPr dirty="0" err="1"/>
              <a:t>compra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un click, </a:t>
            </a:r>
            <a:r>
              <a:rPr lang="es-ES" dirty="0"/>
              <a:t>siempre segura</a:t>
            </a: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Olvídate</a:t>
            </a:r>
            <a:r>
              <a:rPr dirty="0"/>
              <a:t> de </a:t>
            </a:r>
            <a:r>
              <a:rPr dirty="0" err="1"/>
              <a:t>escribir</a:t>
            </a:r>
            <a:r>
              <a:rPr dirty="0"/>
              <a:t> </a:t>
            </a:r>
            <a:r>
              <a:rPr dirty="0" err="1"/>
              <a:t>tus</a:t>
            </a:r>
            <a:r>
              <a:rPr dirty="0"/>
              <a:t> </a:t>
            </a:r>
            <a:r>
              <a:rPr dirty="0" err="1"/>
              <a:t>datos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y </a:t>
            </a:r>
            <a:r>
              <a:rPr dirty="0" err="1"/>
              <a:t>otra</a:t>
            </a:r>
            <a:r>
              <a:rPr dirty="0"/>
              <a:t> </a:t>
            </a:r>
            <a:r>
              <a:rPr dirty="0" err="1"/>
              <a:t>vez</a:t>
            </a:r>
            <a:r>
              <a:rPr dirty="0"/>
              <a:t>.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1DE946-CCC6-1E42-F2AE-E6635FB357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0200" y="2971800"/>
            <a:ext cx="7772400" cy="777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E3E1D-B6A2-D029-DF0B-0EE1FFF458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2096" y="2973374"/>
            <a:ext cx="4370204" cy="776925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Box 42"/>
          <p:cNvSpPr txBox="1"/>
          <p:nvPr/>
        </p:nvSpPr>
        <p:spPr>
          <a:xfrm>
            <a:off x="6600806" y="5965448"/>
            <a:ext cx="11182388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1109609">
              <a:spcBef>
                <a:spcPts val="0"/>
              </a:spcBef>
              <a:defRPr sz="116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 err="1"/>
              <a:t>Carruseles</a:t>
            </a:r>
            <a:endParaRPr dirty="0"/>
          </a:p>
        </p:txBody>
      </p:sp>
      <p:pic>
        <p:nvPicPr>
          <p:cNvPr id="2" name="Captura de pantalla 2025-11-06 a la(s) 9.33.27 a. m..png" descr="Captura de pantalla 2025-11-06 a la(s) 9.33.27 a. m..png">
            <a:extLst>
              <a:ext uri="{FF2B5EF4-FFF2-40B4-BE49-F238E27FC236}">
                <a16:creationId xmlns:a16="http://schemas.microsoft.com/office/drawing/2014/main" id="{F8C648ED-0E0C-BCCA-E8B4-ABAB55625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F9262E-7958-08C5-F55B-C5DA54A757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1400" y="1610810"/>
            <a:ext cx="4597400" cy="459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9EA1CC-3A90-814B-F560-97556BB171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31157" y="1610810"/>
            <a:ext cx="4597400" cy="4597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058C1-4E13-A39A-96DA-8AFD40ADFF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0914" y="1610810"/>
            <a:ext cx="4597400" cy="459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5DEDFE-C710-2FF4-80F1-083A09DB2B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2044" y="6574313"/>
            <a:ext cx="3180378" cy="5654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A69AE7-2912-E456-C65C-F7F35423AD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36764" y="6574313"/>
            <a:ext cx="3180377" cy="5654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EE57EF-B9CF-57BA-4584-337F912DA8B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1484" y="6581543"/>
            <a:ext cx="3180377" cy="5654005"/>
          </a:xfrm>
          <a:prstGeom prst="rect">
            <a:avLst/>
          </a:prstGeom>
        </p:spPr>
      </p:pic>
      <p:sp>
        <p:nvSpPr>
          <p:cNvPr id="8" name="Título 2">
            <a:extLst>
              <a:ext uri="{FF2B5EF4-FFF2-40B4-BE49-F238E27FC236}">
                <a16:creationId xmlns:a16="http://schemas.microsoft.com/office/drawing/2014/main" id="{6926D83D-6CEB-FD1A-AEDF-D80F90A98723}"/>
              </a:ext>
            </a:extLst>
          </p:cNvPr>
          <p:cNvSpPr txBox="1"/>
          <p:nvPr/>
        </p:nvSpPr>
        <p:spPr>
          <a:xfrm>
            <a:off x="1107334" y="522110"/>
            <a:ext cx="4265934" cy="1004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Voseo</a:t>
            </a:r>
          </a:p>
        </p:txBody>
      </p:sp>
      <p:sp>
        <p:nvSpPr>
          <p:cNvPr id="10" name="CuadroTexto 16">
            <a:extLst>
              <a:ext uri="{FF2B5EF4-FFF2-40B4-BE49-F238E27FC236}">
                <a16:creationId xmlns:a16="http://schemas.microsoft.com/office/drawing/2014/main" id="{E8AD1B64-DD96-2436-9171-BF914616B090}"/>
              </a:ext>
            </a:extLst>
          </p:cNvPr>
          <p:cNvSpPr txBox="1"/>
          <p:nvPr/>
        </p:nvSpPr>
        <p:spPr>
          <a:xfrm>
            <a:off x="1107333" y="2921806"/>
            <a:ext cx="6853617" cy="804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spcBef>
                <a:spcPts val="0"/>
              </a:spcBef>
              <a:defRPr sz="32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Copy:</a:t>
            </a:r>
          </a:p>
          <a:p>
            <a:r>
              <a:rPr lang="es-G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¿Todavía llenás tus datos cada vez que comprás en línea?</a:t>
            </a:r>
          </a:p>
          <a:p>
            <a:r>
              <a:rPr lang="es-G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Click to Pay de BAC, eso quedó en el pasado.</a:t>
            </a:r>
          </a:p>
          <a:p>
            <a:r>
              <a:rPr lang="es-G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Pagá más rápido, sin contraseñas ni formularios, y con la seguridad que solo BAC te ofrece.</a:t>
            </a:r>
          </a:p>
          <a:p>
            <a:r>
              <a:rPr lang="es-G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¡Activalo hoy y disfrutá la forma más fácil de comprar!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3B1C71-411A-2032-ACDC-BB82660280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1400" y="1610810"/>
            <a:ext cx="4597400" cy="4597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591DF9-F78A-5FB4-471B-DCA28FBF3B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31157" y="1610810"/>
            <a:ext cx="4597400" cy="459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E96BBD-0B44-802C-E619-18DE569C93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0914" y="1610810"/>
            <a:ext cx="4597400" cy="459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C6406-3EB2-5F44-7B53-8A3DA98C45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2044" y="6574313"/>
            <a:ext cx="3180377" cy="5654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87A62B-FC33-19D1-65FD-770AD257FB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36764" y="6574314"/>
            <a:ext cx="3180377" cy="5654003"/>
          </a:xfrm>
          <a:prstGeom prst="rect">
            <a:avLst/>
          </a:prstGeom>
        </p:spPr>
      </p:pic>
      <p:sp>
        <p:nvSpPr>
          <p:cNvPr id="9" name="Título 2">
            <a:extLst>
              <a:ext uri="{FF2B5EF4-FFF2-40B4-BE49-F238E27FC236}">
                <a16:creationId xmlns:a16="http://schemas.microsoft.com/office/drawing/2014/main" id="{BEC81C42-95DF-699A-62B6-79301C31C80B}"/>
              </a:ext>
            </a:extLst>
          </p:cNvPr>
          <p:cNvSpPr txBox="1"/>
          <p:nvPr/>
        </p:nvSpPr>
        <p:spPr>
          <a:xfrm>
            <a:off x="1119375" y="555524"/>
            <a:ext cx="15777268" cy="93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Tuteo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FFAB0B-CC7C-8231-D7F0-B657F8B9C97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1484" y="6581544"/>
            <a:ext cx="3180377" cy="5654003"/>
          </a:xfrm>
          <a:prstGeom prst="rect">
            <a:avLst/>
          </a:prstGeom>
        </p:spPr>
      </p:pic>
      <p:sp>
        <p:nvSpPr>
          <p:cNvPr id="8" name="CuadroTexto 16">
            <a:extLst>
              <a:ext uri="{FF2B5EF4-FFF2-40B4-BE49-F238E27FC236}">
                <a16:creationId xmlns:a16="http://schemas.microsoft.com/office/drawing/2014/main" id="{F8B1FE2C-3201-E0B4-E1A5-A7E8E228C68F}"/>
              </a:ext>
            </a:extLst>
          </p:cNvPr>
          <p:cNvSpPr txBox="1"/>
          <p:nvPr/>
        </p:nvSpPr>
        <p:spPr>
          <a:xfrm>
            <a:off x="1107333" y="2921806"/>
            <a:ext cx="6853617" cy="804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spcBef>
                <a:spcPts val="0"/>
              </a:spcBef>
              <a:defRPr sz="32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Copy:</a:t>
            </a:r>
          </a:p>
          <a:p>
            <a:r>
              <a:rPr lang="es-G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¿Todavía llenas tus datos cada vez que compras en línea?</a:t>
            </a:r>
          </a:p>
          <a:p>
            <a:r>
              <a:rPr lang="es-G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Click to Pay de BAC, eso quedó en el pasado.</a:t>
            </a:r>
          </a:p>
          <a:p>
            <a:r>
              <a:rPr lang="es-G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 más rápido, sin contraseñas ni formularios, y con la seguridad que solo BAC te ofrece.</a:t>
            </a:r>
          </a:p>
          <a:p>
            <a:r>
              <a:rPr lang="es-G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¡Actívalo hoy y disfruta la forma más fácil de comprar!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CuadroTexto 16"/>
          <p:cNvSpPr txBox="1"/>
          <p:nvPr/>
        </p:nvSpPr>
        <p:spPr>
          <a:xfrm>
            <a:off x="1140951" y="4490732"/>
            <a:ext cx="6820000" cy="5355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spcBef>
                <a:spcPts val="0"/>
              </a:spcBef>
              <a:defRPr sz="32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Copy:</a:t>
            </a:r>
          </a:p>
          <a:p>
            <a:pPr defTabSz="914400">
              <a:spcBef>
                <a:spcPts val="0"/>
              </a:spcBef>
              <a:defRPr sz="32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 </a:t>
            </a:r>
            <a:r>
              <a:rPr dirty="0" err="1"/>
              <a:t>seguridad</a:t>
            </a:r>
            <a:r>
              <a:rPr dirty="0"/>
              <a:t> </a:t>
            </a:r>
            <a:r>
              <a:rPr lang="es-419" dirty="0"/>
              <a:t>en línea</a:t>
            </a:r>
            <a:r>
              <a:rPr dirty="0"/>
              <a:t> no es </a:t>
            </a:r>
            <a:r>
              <a:rPr dirty="0" err="1"/>
              <a:t>opcional</a:t>
            </a:r>
            <a:r>
              <a:rPr dirty="0"/>
              <a:t> 🔒</a:t>
            </a:r>
            <a:br>
              <a:rPr dirty="0"/>
            </a:br>
            <a:r>
              <a:rPr dirty="0"/>
              <a:t>Con Click to Pay de BAC, </a:t>
            </a:r>
            <a:r>
              <a:rPr dirty="0" err="1"/>
              <a:t>tus</a:t>
            </a:r>
            <a:r>
              <a:rPr dirty="0"/>
              <a:t> </a:t>
            </a:r>
            <a:r>
              <a:rPr dirty="0" err="1"/>
              <a:t>datos</a:t>
            </a:r>
            <a:r>
              <a:rPr dirty="0"/>
              <a:t> </a:t>
            </a:r>
            <a:r>
              <a:rPr dirty="0" err="1"/>
              <a:t>reales</a:t>
            </a:r>
            <a:r>
              <a:rPr dirty="0"/>
              <a:t> </a:t>
            </a:r>
            <a:r>
              <a:rPr dirty="0" err="1"/>
              <a:t>nunca</a:t>
            </a:r>
            <a:r>
              <a:rPr dirty="0"/>
              <a:t> se </a:t>
            </a:r>
            <a:r>
              <a:rPr dirty="0" err="1"/>
              <a:t>comparten</a:t>
            </a:r>
            <a:r>
              <a:rPr dirty="0"/>
              <a:t> con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comercio</a:t>
            </a:r>
            <a:r>
              <a:rPr dirty="0"/>
              <a:t>.</a:t>
            </a:r>
            <a:br>
              <a:rPr dirty="0"/>
            </a:br>
            <a:r>
              <a:rPr dirty="0"/>
              <a:t>Paga con la </a:t>
            </a:r>
            <a:r>
              <a:rPr dirty="0" err="1"/>
              <a:t>confianza</a:t>
            </a:r>
            <a:r>
              <a:rPr dirty="0"/>
              <a:t> que solo BAC </a:t>
            </a:r>
            <a:r>
              <a:rPr dirty="0" err="1"/>
              <a:t>puede</a:t>
            </a:r>
            <a:r>
              <a:rPr dirty="0"/>
              <a:t> </a:t>
            </a:r>
            <a:r>
              <a:rPr dirty="0" err="1"/>
              <a:t>darte</a:t>
            </a:r>
            <a:r>
              <a:rPr dirty="0"/>
              <a:t>.</a:t>
            </a:r>
          </a:p>
          <a:p>
            <a:pPr defTabSz="457200">
              <a:spcBef>
                <a:spcPts val="120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51577E-7364-AED5-8A8B-439B6E38B7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1400" y="1610810"/>
            <a:ext cx="4597400" cy="4597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6897D6-7AAF-9231-FD8F-CB3A41E161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31157" y="1610810"/>
            <a:ext cx="4597400" cy="459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B89D90-BF4A-6F9E-D259-7C522A2E9E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2044" y="6574313"/>
            <a:ext cx="3180377" cy="5654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97E8E-81DF-3F0C-F867-04F71F7D41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36764" y="6574314"/>
            <a:ext cx="3180377" cy="5654003"/>
          </a:xfrm>
          <a:prstGeom prst="rect">
            <a:avLst/>
          </a:prstGeom>
        </p:spPr>
      </p:pic>
      <p:sp>
        <p:nvSpPr>
          <p:cNvPr id="9" name="Título 2">
            <a:extLst>
              <a:ext uri="{FF2B5EF4-FFF2-40B4-BE49-F238E27FC236}">
                <a16:creationId xmlns:a16="http://schemas.microsoft.com/office/drawing/2014/main" id="{48C44AAE-1C49-978C-48FF-334D03C37195}"/>
              </a:ext>
            </a:extLst>
          </p:cNvPr>
          <p:cNvSpPr txBox="1"/>
          <p:nvPr/>
        </p:nvSpPr>
        <p:spPr>
          <a:xfrm>
            <a:off x="1140951" y="522111"/>
            <a:ext cx="15777268" cy="93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Neutral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1FFD8E-0D3D-8F5A-341B-5664A4CF34D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0914" y="1610810"/>
            <a:ext cx="4597400" cy="459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7E938E-6A5A-7FF1-CDF7-0DE23F02F41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1484" y="6581543"/>
            <a:ext cx="3180377" cy="56540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CuadroTexto 16"/>
          <p:cNvSpPr txBox="1"/>
          <p:nvPr/>
        </p:nvSpPr>
        <p:spPr>
          <a:xfrm>
            <a:off x="1107333" y="4490732"/>
            <a:ext cx="6853617" cy="304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spcBef>
                <a:spcPts val="0"/>
              </a:spcBef>
              <a:defRPr sz="32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Copy:</a:t>
            </a:r>
          </a:p>
          <a:p>
            <a:pPr defTabSz="914400">
              <a:spcBef>
                <a:spcPts val="0"/>
              </a:spcBef>
              <a:defRPr sz="32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No </a:t>
            </a:r>
            <a:r>
              <a:rPr dirty="0" err="1"/>
              <a:t>importa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usás</a:t>
            </a:r>
            <a:r>
              <a:rPr dirty="0"/>
              <a:t> iPhone, Android o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compu</a:t>
            </a:r>
            <a:r>
              <a:rPr dirty="0"/>
              <a:t> 💻📱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Click to Pay de BAC </a:t>
            </a:r>
            <a:r>
              <a:rPr dirty="0" err="1"/>
              <a:t>funciona</a:t>
            </a:r>
            <a:r>
              <a:rPr dirty="0"/>
              <a:t> </a:t>
            </a:r>
            <a:r>
              <a:rPr dirty="0" err="1"/>
              <a:t>donde</a:t>
            </a:r>
            <a:r>
              <a:rPr dirty="0"/>
              <a:t> </a:t>
            </a:r>
            <a:r>
              <a:rPr dirty="0" err="1"/>
              <a:t>vos</a:t>
            </a:r>
            <a:r>
              <a:rPr dirty="0"/>
              <a:t> </a:t>
            </a:r>
            <a:r>
              <a:rPr dirty="0" err="1"/>
              <a:t>estés</a:t>
            </a:r>
            <a:r>
              <a:rPr dirty="0"/>
              <a:t>, </a:t>
            </a:r>
            <a:r>
              <a:rPr dirty="0" err="1"/>
              <a:t>cuando</a:t>
            </a:r>
            <a:r>
              <a:rPr dirty="0"/>
              <a:t> </a:t>
            </a:r>
            <a:r>
              <a:rPr dirty="0" err="1"/>
              <a:t>quieras</a:t>
            </a:r>
            <a:r>
              <a:rPr dirty="0"/>
              <a:t> </a:t>
            </a:r>
            <a:r>
              <a:rPr dirty="0" err="1"/>
              <a:t>comprar</a:t>
            </a:r>
            <a:r>
              <a:rPr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4530CB-15D0-0AFE-1B86-6A09466D1D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1400" y="1610810"/>
            <a:ext cx="4597400" cy="4597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4E73CB-1FC7-55D1-406E-FC0670633F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31157" y="1610810"/>
            <a:ext cx="4597400" cy="459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4E047-3F96-8D8A-6F76-2E4F049ACB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2044" y="6574313"/>
            <a:ext cx="3180377" cy="5654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DEF7B-5F73-069D-8320-521238CCCB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36764" y="6574314"/>
            <a:ext cx="3180377" cy="5654003"/>
          </a:xfrm>
          <a:prstGeom prst="rect">
            <a:avLst/>
          </a:prstGeom>
        </p:spPr>
      </p:pic>
      <p:sp>
        <p:nvSpPr>
          <p:cNvPr id="9" name="Título 2">
            <a:extLst>
              <a:ext uri="{FF2B5EF4-FFF2-40B4-BE49-F238E27FC236}">
                <a16:creationId xmlns:a16="http://schemas.microsoft.com/office/drawing/2014/main" id="{003781F2-101B-FAF1-674D-CC9F40465338}"/>
              </a:ext>
            </a:extLst>
          </p:cNvPr>
          <p:cNvSpPr txBox="1"/>
          <p:nvPr/>
        </p:nvSpPr>
        <p:spPr>
          <a:xfrm>
            <a:off x="1107334" y="522110"/>
            <a:ext cx="4265934" cy="1004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Voseo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C4A585-AFFF-576B-3E22-416433EAEB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0914" y="1610810"/>
            <a:ext cx="4597400" cy="459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926519-9DB1-7E48-5B89-7DB589D775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1484" y="6581543"/>
            <a:ext cx="3180377" cy="56540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CuadroTexto 16"/>
          <p:cNvSpPr txBox="1"/>
          <p:nvPr/>
        </p:nvSpPr>
        <p:spPr>
          <a:xfrm>
            <a:off x="1119375" y="4490732"/>
            <a:ext cx="6841576" cy="304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spcBef>
                <a:spcPts val="0"/>
              </a:spcBef>
              <a:defRPr sz="32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Copy:</a:t>
            </a:r>
          </a:p>
          <a:p>
            <a:pPr defTabSz="914400">
              <a:spcBef>
                <a:spcPts val="0"/>
              </a:spcBef>
              <a:defRPr sz="32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No </a:t>
            </a:r>
            <a:r>
              <a:rPr dirty="0" err="1"/>
              <a:t>importa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usas</a:t>
            </a:r>
            <a:r>
              <a:rPr dirty="0"/>
              <a:t> iPhone, Android o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compu</a:t>
            </a:r>
            <a:r>
              <a:rPr dirty="0"/>
              <a:t> 💻📱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Click to Pay de BAC </a:t>
            </a:r>
            <a:r>
              <a:rPr dirty="0" err="1"/>
              <a:t>funciona</a:t>
            </a:r>
            <a:r>
              <a:rPr dirty="0"/>
              <a:t> </a:t>
            </a:r>
            <a:r>
              <a:rPr dirty="0" err="1"/>
              <a:t>donde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estés</a:t>
            </a:r>
            <a:r>
              <a:rPr dirty="0"/>
              <a:t>, </a:t>
            </a:r>
            <a:r>
              <a:rPr dirty="0" err="1"/>
              <a:t>cuando</a:t>
            </a:r>
            <a:r>
              <a:rPr dirty="0"/>
              <a:t> </a:t>
            </a:r>
            <a:r>
              <a:rPr dirty="0" err="1"/>
              <a:t>quieras</a:t>
            </a:r>
            <a:r>
              <a:rPr dirty="0"/>
              <a:t> </a:t>
            </a:r>
            <a:r>
              <a:rPr dirty="0" err="1"/>
              <a:t>comprar</a:t>
            </a:r>
            <a:r>
              <a:rPr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13937-3F89-4070-69F6-7FC16100C1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1400" y="1610810"/>
            <a:ext cx="4597400" cy="4597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EB2922-88FC-2D06-A9C4-DCA6D22169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31157" y="1610810"/>
            <a:ext cx="4597400" cy="459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0E03CB-E62C-41FE-D58A-E899EF65AD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2044" y="6574313"/>
            <a:ext cx="3180377" cy="5654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B51CA7-1F0D-B368-F98C-7F8FB072AC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36764" y="6574314"/>
            <a:ext cx="3180377" cy="5654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E02BC2-72EA-44CE-1A3F-9E3AD3DD34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1484" y="6581544"/>
            <a:ext cx="3180377" cy="5654003"/>
          </a:xfrm>
          <a:prstGeom prst="rect">
            <a:avLst/>
          </a:prstGeom>
        </p:spPr>
      </p:pic>
      <p:sp>
        <p:nvSpPr>
          <p:cNvPr id="9" name="Título 2">
            <a:extLst>
              <a:ext uri="{FF2B5EF4-FFF2-40B4-BE49-F238E27FC236}">
                <a16:creationId xmlns:a16="http://schemas.microsoft.com/office/drawing/2014/main" id="{3E9AF0A5-4E6B-1827-CDC4-8BF6762812AC}"/>
              </a:ext>
            </a:extLst>
          </p:cNvPr>
          <p:cNvSpPr txBox="1"/>
          <p:nvPr/>
        </p:nvSpPr>
        <p:spPr>
          <a:xfrm>
            <a:off x="1119375" y="555524"/>
            <a:ext cx="15777268" cy="93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Tuteo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ADC80B-7B82-B645-42AE-0A1E48B9F3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0914" y="1610810"/>
            <a:ext cx="4597400" cy="4597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2"/>
          <p:cNvSpPr txBox="1"/>
          <p:nvPr/>
        </p:nvSpPr>
        <p:spPr>
          <a:xfrm>
            <a:off x="6600806" y="5965448"/>
            <a:ext cx="11182388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1109609">
              <a:spcBef>
                <a:spcPts val="0"/>
              </a:spcBef>
              <a:defRPr sz="116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 err="1"/>
              <a:t>Entregables</a:t>
            </a:r>
            <a:r>
              <a:rPr dirty="0"/>
              <a:t> </a:t>
            </a:r>
          </a:p>
        </p:txBody>
      </p:sp>
      <p:pic>
        <p:nvPicPr>
          <p:cNvPr id="2" name="Captura de pantalla 2025-11-06 a la(s) 9.33.27 a. m..png" descr="Captura de pantalla 2025-11-06 a la(s) 9.33.27 a. m..png">
            <a:extLst>
              <a:ext uri="{FF2B5EF4-FFF2-40B4-BE49-F238E27FC236}">
                <a16:creationId xmlns:a16="http://schemas.microsoft.com/office/drawing/2014/main" id="{782E1512-E670-CDEF-F9A6-A0036396E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Box 42"/>
          <p:cNvSpPr txBox="1"/>
          <p:nvPr/>
        </p:nvSpPr>
        <p:spPr>
          <a:xfrm>
            <a:off x="7426664" y="5965448"/>
            <a:ext cx="9530673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1109609">
              <a:spcBef>
                <a:spcPts val="0"/>
              </a:spcBef>
              <a:defRPr sz="116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/>
              <a:t>WhatsApp </a:t>
            </a:r>
          </a:p>
        </p:txBody>
      </p:sp>
      <p:pic>
        <p:nvPicPr>
          <p:cNvPr id="2" name="Captura de pantalla 2025-11-06 a la(s) 9.33.27 a. m..png" descr="Captura de pantalla 2025-11-06 a la(s) 9.33.27 a. m..png">
            <a:extLst>
              <a:ext uri="{FF2B5EF4-FFF2-40B4-BE49-F238E27FC236}">
                <a16:creationId xmlns:a16="http://schemas.microsoft.com/office/drawing/2014/main" id="{326F3BEB-7431-AB6B-533D-50DC05FAC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CuadroTexto 16"/>
          <p:cNvSpPr txBox="1"/>
          <p:nvPr/>
        </p:nvSpPr>
        <p:spPr>
          <a:xfrm>
            <a:off x="1140950" y="4295276"/>
            <a:ext cx="8364389" cy="3570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spcBef>
                <a:spcPts val="0"/>
              </a:spcBef>
              <a:defRPr sz="34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Copy: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 Click to Pay de BAC </a:t>
            </a:r>
            <a:r>
              <a:rPr dirty="0" err="1"/>
              <a:t>puede</a:t>
            </a:r>
            <a:r>
              <a:rPr dirty="0"/>
              <a:t> </a:t>
            </a:r>
            <a:r>
              <a:rPr dirty="0" err="1"/>
              <a:t>pagar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segundos</a:t>
            </a:r>
            <a:r>
              <a:rPr dirty="0"/>
              <a:t> sin </a:t>
            </a:r>
            <a:r>
              <a:rPr dirty="0" err="1"/>
              <a:t>volver</a:t>
            </a:r>
            <a:r>
              <a:rPr dirty="0"/>
              <a:t> a </a:t>
            </a:r>
            <a:r>
              <a:rPr dirty="0" err="1"/>
              <a:t>llenar</a:t>
            </a:r>
            <a:r>
              <a:rPr dirty="0"/>
              <a:t> </a:t>
            </a:r>
            <a:r>
              <a:rPr dirty="0" err="1"/>
              <a:t>formularios</a:t>
            </a:r>
            <a:r>
              <a:rPr dirty="0"/>
              <a:t>.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Su </a:t>
            </a:r>
            <a:r>
              <a:rPr dirty="0" err="1"/>
              <a:t>información</a:t>
            </a:r>
            <a:r>
              <a:rPr dirty="0"/>
              <a:t> se </a:t>
            </a:r>
            <a:r>
              <a:rPr dirty="0" err="1"/>
              <a:t>guarda</a:t>
            </a:r>
            <a:r>
              <a:rPr dirty="0"/>
              <a:t> de forma </a:t>
            </a:r>
            <a:r>
              <a:rPr dirty="0" err="1"/>
              <a:t>segura</a:t>
            </a:r>
            <a:r>
              <a:rPr dirty="0"/>
              <a:t> para </a:t>
            </a:r>
            <a:r>
              <a:rPr dirty="0" err="1"/>
              <a:t>hacer</a:t>
            </a:r>
            <a:r>
              <a:rPr dirty="0"/>
              <a:t> </a:t>
            </a:r>
            <a:r>
              <a:rPr dirty="0" err="1"/>
              <a:t>cada</a:t>
            </a:r>
            <a:r>
              <a:rPr dirty="0"/>
              <a:t> </a:t>
            </a:r>
            <a:r>
              <a:rPr dirty="0" err="1"/>
              <a:t>compra</a:t>
            </a:r>
            <a:r>
              <a:rPr dirty="0"/>
              <a:t>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fácil</a:t>
            </a:r>
            <a:r>
              <a:rPr dirty="0"/>
              <a:t>, </a:t>
            </a:r>
            <a:r>
              <a:rPr dirty="0" err="1"/>
              <a:t>rápida</a:t>
            </a:r>
            <a:r>
              <a:rPr dirty="0"/>
              <a:t> y </a:t>
            </a:r>
            <a:r>
              <a:rPr dirty="0" err="1"/>
              <a:t>confiable</a:t>
            </a:r>
            <a:r>
              <a:rPr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6C6C1-DCE4-BCC4-8270-0420870903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7429" y="1610359"/>
            <a:ext cx="7212112" cy="10096958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C3471E7B-DF26-9687-015E-3218B7DDA8D2}"/>
              </a:ext>
            </a:extLst>
          </p:cNvPr>
          <p:cNvSpPr txBox="1"/>
          <p:nvPr/>
        </p:nvSpPr>
        <p:spPr>
          <a:xfrm>
            <a:off x="1140951" y="522111"/>
            <a:ext cx="15777268" cy="93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Neutral</a:t>
            </a:r>
          </a:p>
        </p:txBody>
      </p:sp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E1EEE56C-CBA3-DE58-EA75-B6C1E6D5B997}"/>
              </a:ext>
            </a:extLst>
          </p:cNvPr>
          <p:cNvSpPr/>
          <p:nvPr/>
        </p:nvSpPr>
        <p:spPr>
          <a:xfrm rot="16200000">
            <a:off x="21743378" y="-1014839"/>
            <a:ext cx="1202807" cy="4078436"/>
          </a:xfrm>
          <a:prstGeom prst="round2SameRect">
            <a:avLst>
              <a:gd name="adj1" fmla="val 34700"/>
              <a:gd name="adj2" fmla="val 0"/>
            </a:avLst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5BE65211-F827-02B8-2B34-BF184CF8D771}"/>
              </a:ext>
            </a:extLst>
          </p:cNvPr>
          <p:cNvSpPr txBox="1"/>
          <p:nvPr/>
        </p:nvSpPr>
        <p:spPr>
          <a:xfrm>
            <a:off x="19401707" y="722164"/>
            <a:ext cx="4265934" cy="604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lang="es-419" sz="3200" dirty="0">
                <a:solidFill>
                  <a:schemeClr val="bg1"/>
                </a:solidFill>
              </a:rPr>
              <a:t>Expectativa</a:t>
            </a:r>
            <a:endParaRPr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CuadroTexto 16"/>
          <p:cNvSpPr txBox="1"/>
          <p:nvPr/>
        </p:nvSpPr>
        <p:spPr>
          <a:xfrm>
            <a:off x="1140951" y="4166502"/>
            <a:ext cx="8254794" cy="3570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spcBef>
                <a:spcPts val="0"/>
              </a:spcBef>
              <a:defRPr sz="34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Copy: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 Click to Pay, sus </a:t>
            </a:r>
            <a:r>
              <a:rPr dirty="0" err="1"/>
              <a:t>compras</a:t>
            </a:r>
            <a:r>
              <a:rPr dirty="0"/>
              <a:t> </a:t>
            </a:r>
            <a:r>
              <a:rPr dirty="0" err="1"/>
              <a:t>están</a:t>
            </a:r>
            <a:r>
              <a:rPr dirty="0"/>
              <a:t> </a:t>
            </a:r>
            <a:r>
              <a:rPr dirty="0" err="1"/>
              <a:t>protegidas</a:t>
            </a:r>
            <a:r>
              <a:rPr dirty="0"/>
              <a:t> con </a:t>
            </a:r>
            <a:r>
              <a:rPr dirty="0" err="1"/>
              <a:t>tecnología</a:t>
            </a:r>
            <a:r>
              <a:rPr dirty="0"/>
              <a:t> de control </a:t>
            </a:r>
            <a:r>
              <a:rPr dirty="0" err="1"/>
              <a:t>antifraude</a:t>
            </a:r>
            <a:r>
              <a:rPr dirty="0"/>
              <a:t>.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Pague con la </a:t>
            </a:r>
            <a:r>
              <a:rPr dirty="0" err="1"/>
              <a:t>confianza</a:t>
            </a:r>
            <a:r>
              <a:rPr dirty="0"/>
              <a:t> y </a:t>
            </a:r>
            <a:r>
              <a:rPr dirty="0" err="1"/>
              <a:t>seguridad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lang="es-ES" dirty="0"/>
              <a:t>solo </a:t>
            </a:r>
            <a:r>
              <a:rPr dirty="0"/>
              <a:t> BAC</a:t>
            </a:r>
            <a:r>
              <a:rPr lang="es-ES" dirty="0"/>
              <a:t> ofrece</a:t>
            </a:r>
            <a:r>
              <a:rPr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D715C-E244-7DD5-4871-30621C2140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7430" y="1610360"/>
            <a:ext cx="7212111" cy="10096956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B54A9ED6-3AF5-D942-6B26-EF9277C2F9B3}"/>
              </a:ext>
            </a:extLst>
          </p:cNvPr>
          <p:cNvSpPr txBox="1"/>
          <p:nvPr/>
        </p:nvSpPr>
        <p:spPr>
          <a:xfrm>
            <a:off x="1140951" y="522111"/>
            <a:ext cx="15777268" cy="93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Neutral</a:t>
            </a:r>
          </a:p>
        </p:txBody>
      </p:sp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C0AD11EE-322A-3F46-4311-112BA1EB479B}"/>
              </a:ext>
            </a:extLst>
          </p:cNvPr>
          <p:cNvSpPr/>
          <p:nvPr/>
        </p:nvSpPr>
        <p:spPr>
          <a:xfrm rot="16200000">
            <a:off x="21743378" y="-1014839"/>
            <a:ext cx="1202807" cy="4078436"/>
          </a:xfrm>
          <a:prstGeom prst="round2SameRect">
            <a:avLst>
              <a:gd name="adj1" fmla="val 34700"/>
              <a:gd name="adj2" fmla="val 0"/>
            </a:avLst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AE898087-4D66-4012-C2EF-392DE28C71C2}"/>
              </a:ext>
            </a:extLst>
          </p:cNvPr>
          <p:cNvSpPr txBox="1"/>
          <p:nvPr/>
        </p:nvSpPr>
        <p:spPr>
          <a:xfrm>
            <a:off x="19401707" y="722164"/>
            <a:ext cx="4265934" cy="604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lang="es-419" sz="3200" dirty="0">
                <a:solidFill>
                  <a:schemeClr val="bg1"/>
                </a:solidFill>
              </a:rPr>
              <a:t>Expectativa</a:t>
            </a:r>
            <a:endParaRPr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CuadroTexto 16"/>
          <p:cNvSpPr txBox="1"/>
          <p:nvPr/>
        </p:nvSpPr>
        <p:spPr>
          <a:xfrm>
            <a:off x="1140951" y="3608702"/>
            <a:ext cx="8254793" cy="455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spcBef>
                <a:spcPts val="0"/>
              </a:spcBef>
              <a:defRPr sz="34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Copy: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Enrolarse</a:t>
            </a:r>
            <a:r>
              <a:rPr dirty="0"/>
              <a:t> es </a:t>
            </a:r>
            <a:r>
              <a:rPr dirty="0" err="1"/>
              <a:t>muy</a:t>
            </a:r>
            <a:r>
              <a:rPr dirty="0"/>
              <a:t> </a:t>
            </a:r>
            <a:r>
              <a:rPr dirty="0" err="1"/>
              <a:t>sencillo</a:t>
            </a:r>
            <a:r>
              <a:rPr dirty="0"/>
              <a:t>.</a:t>
            </a:r>
            <a:br>
              <a:rPr dirty="0"/>
            </a:br>
            <a:r>
              <a:rPr dirty="0"/>
              <a:t>Durante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próxima</a:t>
            </a:r>
            <a:r>
              <a:rPr dirty="0"/>
              <a:t> </a:t>
            </a:r>
            <a:r>
              <a:rPr dirty="0" err="1"/>
              <a:t>compra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línea</a:t>
            </a:r>
            <a:r>
              <a:rPr dirty="0"/>
              <a:t>, </a:t>
            </a:r>
            <a:r>
              <a:rPr dirty="0" err="1"/>
              <a:t>seleccione</a:t>
            </a:r>
            <a:r>
              <a:rPr dirty="0"/>
              <a:t> Click to Pay, </a:t>
            </a:r>
            <a:r>
              <a:rPr dirty="0" err="1"/>
              <a:t>verifique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identidad</a:t>
            </a:r>
            <a:r>
              <a:rPr dirty="0"/>
              <a:t> y </a:t>
            </a:r>
            <a:r>
              <a:rPr dirty="0" err="1"/>
              <a:t>agregue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tarjeta</a:t>
            </a:r>
            <a:r>
              <a:rPr dirty="0"/>
              <a:t>.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br>
              <a:rPr dirty="0"/>
            </a:br>
            <a:r>
              <a:rPr dirty="0" err="1"/>
              <a:t>Así</a:t>
            </a:r>
            <a:r>
              <a:rPr dirty="0"/>
              <a:t> de </a:t>
            </a:r>
            <a:r>
              <a:rPr dirty="0" err="1"/>
              <a:t>fácil</a:t>
            </a:r>
            <a:r>
              <a:rPr dirty="0"/>
              <a:t> </a:t>
            </a:r>
            <a:r>
              <a:rPr dirty="0" err="1"/>
              <a:t>podrá</a:t>
            </a:r>
            <a:r>
              <a:rPr dirty="0"/>
              <a:t> </a:t>
            </a:r>
            <a:r>
              <a:rPr dirty="0" err="1"/>
              <a:t>comenzar</a:t>
            </a:r>
            <a:r>
              <a:rPr dirty="0"/>
              <a:t> a </a:t>
            </a:r>
            <a:r>
              <a:rPr dirty="0" err="1"/>
              <a:t>pagar</a:t>
            </a:r>
            <a:r>
              <a:rPr dirty="0"/>
              <a:t> con mayor </a:t>
            </a:r>
            <a:r>
              <a:rPr dirty="0" err="1"/>
              <a:t>agilidad</a:t>
            </a:r>
            <a:r>
              <a:rPr dirty="0"/>
              <a:t> y </a:t>
            </a:r>
            <a:r>
              <a:rPr dirty="0" err="1"/>
              <a:t>seguridad</a:t>
            </a:r>
            <a:r>
              <a:rPr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B949B6-826B-F389-833B-49E4910FE5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8458" y="1611801"/>
            <a:ext cx="7210052" cy="10094074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E3F8531E-BF24-62E4-C65B-D040539E44CE}"/>
              </a:ext>
            </a:extLst>
          </p:cNvPr>
          <p:cNvSpPr txBox="1"/>
          <p:nvPr/>
        </p:nvSpPr>
        <p:spPr>
          <a:xfrm>
            <a:off x="1140951" y="522111"/>
            <a:ext cx="15777268" cy="93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Neutral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CuadroTexto 16"/>
          <p:cNvSpPr txBox="1"/>
          <p:nvPr/>
        </p:nvSpPr>
        <p:spPr>
          <a:xfrm>
            <a:off x="1140951" y="4727466"/>
            <a:ext cx="8446371" cy="534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spcBef>
                <a:spcPts val="0"/>
              </a:spcBef>
              <a:defRPr sz="34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Copy: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b="1" dirty="0"/>
          </a:p>
          <a:p>
            <a:r>
              <a:rPr lang="es-G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¿Querés desactivar Click to Pay de BAC?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Comunicate con "NUESTRO" call center</a:t>
            </a:r>
          </a:p>
          <a:p>
            <a:r>
              <a:rPr lang="es-G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Ellos gestionarán tu solicitud y te confirmarán cuando el servicio haya sido dado de baja.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1E00B6-8B15-8A17-26FA-F40D6288F1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7429" y="1610360"/>
            <a:ext cx="7212111" cy="10096956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4F8D1A4E-88F5-22EC-5BB8-1754C9BC2721}"/>
              </a:ext>
            </a:extLst>
          </p:cNvPr>
          <p:cNvSpPr txBox="1"/>
          <p:nvPr/>
        </p:nvSpPr>
        <p:spPr>
          <a:xfrm>
            <a:off x="1140951" y="522111"/>
            <a:ext cx="15777268" cy="93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Neutral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extBox 42"/>
          <p:cNvSpPr txBox="1"/>
          <p:nvPr/>
        </p:nvSpPr>
        <p:spPr>
          <a:xfrm>
            <a:off x="7426664" y="5965448"/>
            <a:ext cx="9530673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1109609">
              <a:spcBef>
                <a:spcPts val="0"/>
              </a:spcBef>
              <a:defRPr sz="116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/>
              <a:t>HTML</a:t>
            </a:r>
          </a:p>
        </p:txBody>
      </p:sp>
      <p:pic>
        <p:nvPicPr>
          <p:cNvPr id="2" name="Captura de pantalla 2025-11-06 a la(s) 9.33.27 a. m..png" descr="Captura de pantalla 2025-11-06 a la(s) 9.33.27 a. m..png">
            <a:extLst>
              <a:ext uri="{FF2B5EF4-FFF2-40B4-BE49-F238E27FC236}">
                <a16:creationId xmlns:a16="http://schemas.microsoft.com/office/drawing/2014/main" id="{C612BC3D-2355-71FB-823B-6F4985E90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26BE86-4A9B-E616-60BA-DAA7ED497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5570" y="1374107"/>
            <a:ext cx="6267306" cy="10967785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88DDBBBF-5F3A-1D8D-A7B2-4E29F0D74330}"/>
              </a:ext>
            </a:extLst>
          </p:cNvPr>
          <p:cNvSpPr txBox="1"/>
          <p:nvPr/>
        </p:nvSpPr>
        <p:spPr>
          <a:xfrm>
            <a:off x="1140951" y="522111"/>
            <a:ext cx="15777268" cy="93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Neutral</a:t>
            </a:r>
          </a:p>
        </p:txBody>
      </p:sp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472D5FB5-56CF-14BA-BB84-F52203DD04EC}"/>
              </a:ext>
            </a:extLst>
          </p:cNvPr>
          <p:cNvSpPr/>
          <p:nvPr/>
        </p:nvSpPr>
        <p:spPr>
          <a:xfrm rot="16200000">
            <a:off x="21743378" y="-1014839"/>
            <a:ext cx="1202807" cy="4078436"/>
          </a:xfrm>
          <a:prstGeom prst="round2SameRect">
            <a:avLst>
              <a:gd name="adj1" fmla="val 34700"/>
              <a:gd name="adj2" fmla="val 0"/>
            </a:avLst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9C950CB1-5540-1A5A-0C88-DB274216FD91}"/>
              </a:ext>
            </a:extLst>
          </p:cNvPr>
          <p:cNvSpPr txBox="1"/>
          <p:nvPr/>
        </p:nvSpPr>
        <p:spPr>
          <a:xfrm>
            <a:off x="19401707" y="722164"/>
            <a:ext cx="4265934" cy="604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lang="es-419" sz="3200" dirty="0">
                <a:solidFill>
                  <a:schemeClr val="bg1"/>
                </a:solidFill>
              </a:rPr>
              <a:t>Expectativa</a:t>
            </a:r>
            <a:endParaRPr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6EA1A4-9468-D3C6-D356-D1AE87BF5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5571" y="1374108"/>
            <a:ext cx="6267305" cy="10967783"/>
          </a:xfrm>
          <a:prstGeom prst="rect">
            <a:avLst/>
          </a:prstGeom>
        </p:spPr>
      </p:pic>
      <p:sp>
        <p:nvSpPr>
          <p:cNvPr id="4" name="Título 2">
            <a:extLst>
              <a:ext uri="{FF2B5EF4-FFF2-40B4-BE49-F238E27FC236}">
                <a16:creationId xmlns:a16="http://schemas.microsoft.com/office/drawing/2014/main" id="{D19F0297-5E62-AA99-74C4-25E27EFF5610}"/>
              </a:ext>
            </a:extLst>
          </p:cNvPr>
          <p:cNvSpPr txBox="1"/>
          <p:nvPr/>
        </p:nvSpPr>
        <p:spPr>
          <a:xfrm>
            <a:off x="1140951" y="522111"/>
            <a:ext cx="15777268" cy="93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Neutral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299E42-7626-229F-7DA6-0B7D26AD4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7393" y="1372804"/>
            <a:ext cx="5743660" cy="10970392"/>
          </a:xfrm>
          <a:prstGeom prst="rect">
            <a:avLst/>
          </a:prstGeom>
        </p:spPr>
      </p:pic>
      <p:sp>
        <p:nvSpPr>
          <p:cNvPr id="4" name="Título 2">
            <a:extLst>
              <a:ext uri="{FF2B5EF4-FFF2-40B4-BE49-F238E27FC236}">
                <a16:creationId xmlns:a16="http://schemas.microsoft.com/office/drawing/2014/main" id="{EB2B88CE-097E-2A1F-8C74-59C603FA477E}"/>
              </a:ext>
            </a:extLst>
          </p:cNvPr>
          <p:cNvSpPr txBox="1"/>
          <p:nvPr/>
        </p:nvSpPr>
        <p:spPr>
          <a:xfrm>
            <a:off x="1140951" y="522111"/>
            <a:ext cx="15777268" cy="93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Neutral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62A9FA-AF02-29A7-0779-A6886844C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4298" y="1372803"/>
            <a:ext cx="6049849" cy="10970393"/>
          </a:xfrm>
          <a:prstGeom prst="rect">
            <a:avLst/>
          </a:prstGeom>
        </p:spPr>
      </p:pic>
      <p:sp>
        <p:nvSpPr>
          <p:cNvPr id="4" name="Título 2">
            <a:extLst>
              <a:ext uri="{FF2B5EF4-FFF2-40B4-BE49-F238E27FC236}">
                <a16:creationId xmlns:a16="http://schemas.microsoft.com/office/drawing/2014/main" id="{C48ADE39-1F4C-1899-5C38-DAF13F884F96}"/>
              </a:ext>
            </a:extLst>
          </p:cNvPr>
          <p:cNvSpPr txBox="1"/>
          <p:nvPr/>
        </p:nvSpPr>
        <p:spPr>
          <a:xfrm>
            <a:off x="1140951" y="522111"/>
            <a:ext cx="15777268" cy="93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Neutral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video pegado.png" descr="video pegad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252501"/>
            <a:ext cx="24384001" cy="8736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extBox 42"/>
          <p:cNvSpPr txBox="1"/>
          <p:nvPr/>
        </p:nvSpPr>
        <p:spPr>
          <a:xfrm>
            <a:off x="7426664" y="5965448"/>
            <a:ext cx="9530673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1109609">
              <a:spcBef>
                <a:spcPts val="0"/>
              </a:spcBef>
              <a:defRPr sz="116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 err="1"/>
              <a:t>Infográfico</a:t>
            </a:r>
            <a:endParaRPr dirty="0"/>
          </a:p>
        </p:txBody>
      </p:sp>
      <p:pic>
        <p:nvPicPr>
          <p:cNvPr id="2" name="Captura de pantalla 2025-11-06 a la(s) 9.33.27 a. m..png" descr="Captura de pantalla 2025-11-06 a la(s) 9.33.27 a. m..png">
            <a:extLst>
              <a:ext uri="{FF2B5EF4-FFF2-40B4-BE49-F238E27FC236}">
                <a16:creationId xmlns:a16="http://schemas.microsoft.com/office/drawing/2014/main" id="{EA0D82DF-B459-6CA9-4FD1-B92755135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F3F0D9-34BC-9EA7-BE55-F6934E99F6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08084" y="1555492"/>
            <a:ext cx="7128316" cy="10111272"/>
          </a:xfrm>
          <a:prstGeom prst="rect">
            <a:avLst/>
          </a:prstGeom>
          <a:effectLst>
            <a:outerShdw blurRad="1270000" dist="265154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FED456-130A-D7C5-324F-44F4F6AFAD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07064" y="1555492"/>
            <a:ext cx="7128316" cy="10111272"/>
          </a:xfrm>
          <a:prstGeom prst="rect">
            <a:avLst/>
          </a:prstGeom>
          <a:effectLst>
            <a:outerShdw blurRad="1270000" dist="265154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TextBox 42"/>
          <p:cNvSpPr txBox="1"/>
          <p:nvPr/>
        </p:nvSpPr>
        <p:spPr>
          <a:xfrm>
            <a:off x="7426664" y="5965448"/>
            <a:ext cx="9530673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1109609">
              <a:spcBef>
                <a:spcPts val="0"/>
              </a:spcBef>
              <a:defRPr sz="116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/>
              <a:t>SMS</a:t>
            </a:r>
          </a:p>
        </p:txBody>
      </p:sp>
      <p:pic>
        <p:nvPicPr>
          <p:cNvPr id="2" name="Captura de pantalla 2025-11-06 a la(s) 9.33.27 a. m..png" descr="Captura de pantalla 2025-11-06 a la(s) 9.33.27 a. m..png">
            <a:extLst>
              <a:ext uri="{FF2B5EF4-FFF2-40B4-BE49-F238E27FC236}">
                <a16:creationId xmlns:a16="http://schemas.microsoft.com/office/drawing/2014/main" id="{3C08F51D-E8F0-0EF2-7D85-62E99E2A3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sp>
        <p:nvSpPr>
          <p:cNvPr id="620" name="CuadroTexto 16"/>
          <p:cNvSpPr txBox="1"/>
          <p:nvPr/>
        </p:nvSpPr>
        <p:spPr>
          <a:xfrm>
            <a:off x="1591411" y="2631088"/>
            <a:ext cx="6527236" cy="1957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Descubra una nueva forma de pagar en línea: rápida, segura y sin complicaciones. Muy pronto con Click to Pay de BAC.</a:t>
            </a:r>
          </a:p>
        </p:txBody>
      </p:sp>
      <p:sp>
        <p:nvSpPr>
          <p:cNvPr id="621" name="CuadroTexto 16"/>
          <p:cNvSpPr txBox="1"/>
          <p:nvPr/>
        </p:nvSpPr>
        <p:spPr>
          <a:xfrm>
            <a:off x="1591411" y="1906145"/>
            <a:ext cx="6527236" cy="54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spcBef>
                <a:spcPts val="0"/>
              </a:spcBef>
              <a:defRPr sz="32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SMS 1</a:t>
            </a:r>
          </a:p>
        </p:txBody>
      </p:sp>
      <p:sp>
        <p:nvSpPr>
          <p:cNvPr id="622" name="CuadroTexto 16"/>
          <p:cNvSpPr txBox="1"/>
          <p:nvPr/>
        </p:nvSpPr>
        <p:spPr>
          <a:xfrm>
            <a:off x="1591411" y="6241600"/>
            <a:ext cx="6527236" cy="206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Pay de BAC le </a:t>
            </a:r>
            <a:r>
              <a:rPr dirty="0" err="1"/>
              <a:t>permite</a:t>
            </a:r>
            <a:r>
              <a:rPr dirty="0"/>
              <a:t> </a:t>
            </a:r>
            <a:r>
              <a:rPr dirty="0" err="1"/>
              <a:t>pagar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línea</a:t>
            </a:r>
            <a:r>
              <a:rPr dirty="0"/>
              <a:t> con </a:t>
            </a:r>
            <a:r>
              <a:rPr lang="es-ES" dirty="0"/>
              <a:t>las</a:t>
            </a:r>
            <a:r>
              <a:rPr dirty="0"/>
              <a:t> </a:t>
            </a:r>
            <a:r>
              <a:rPr dirty="0" err="1"/>
              <a:t>tarjetas</a:t>
            </a:r>
            <a:r>
              <a:rPr dirty="0"/>
              <a:t> de forma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rápida</a:t>
            </a:r>
            <a:r>
              <a:rPr dirty="0"/>
              <a:t> y </a:t>
            </a:r>
            <a:r>
              <a:rPr dirty="0" err="1"/>
              <a:t>segura</a:t>
            </a:r>
            <a:r>
              <a:rPr dirty="0"/>
              <a:t>, sin </a:t>
            </a:r>
            <a:r>
              <a:rPr dirty="0" err="1"/>
              <a:t>ingresar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datos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cada</a:t>
            </a:r>
            <a:r>
              <a:rPr dirty="0"/>
              <a:t> </a:t>
            </a:r>
            <a:r>
              <a:rPr dirty="0" err="1"/>
              <a:t>compra</a:t>
            </a:r>
            <a:r>
              <a:rPr dirty="0"/>
              <a:t>.</a:t>
            </a:r>
          </a:p>
        </p:txBody>
      </p:sp>
      <p:sp>
        <p:nvSpPr>
          <p:cNvPr id="623" name="CuadroTexto 16"/>
          <p:cNvSpPr txBox="1"/>
          <p:nvPr/>
        </p:nvSpPr>
        <p:spPr>
          <a:xfrm>
            <a:off x="1591411" y="5516656"/>
            <a:ext cx="6527236" cy="54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spcBef>
                <a:spcPts val="0"/>
              </a:spcBef>
              <a:defRPr sz="32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SMS 2</a:t>
            </a:r>
          </a:p>
        </p:txBody>
      </p:sp>
      <p:sp>
        <p:nvSpPr>
          <p:cNvPr id="624" name="CuadroTexto 16"/>
          <p:cNvSpPr txBox="1"/>
          <p:nvPr/>
        </p:nvSpPr>
        <p:spPr>
          <a:xfrm>
            <a:off x="10191794" y="2827165"/>
            <a:ext cx="6527236" cy="255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Con Click to Pay de BAC, </a:t>
            </a:r>
            <a:r>
              <a:rPr lang="es-ES" dirty="0"/>
              <a:t>las</a:t>
            </a:r>
            <a:r>
              <a:rPr dirty="0"/>
              <a:t> </a:t>
            </a:r>
            <a:r>
              <a:rPr dirty="0" err="1"/>
              <a:t>compras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línea</a:t>
            </a:r>
            <a:r>
              <a:rPr dirty="0"/>
              <a:t> son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ágiles</a:t>
            </a:r>
            <a:r>
              <a:rPr dirty="0"/>
              <a:t> y </a:t>
            </a:r>
            <a:r>
              <a:rPr dirty="0" err="1"/>
              <a:t>protegidas</a:t>
            </a:r>
            <a:r>
              <a:rPr dirty="0"/>
              <a:t> gracias a la </a:t>
            </a:r>
            <a:r>
              <a:rPr dirty="0" err="1"/>
              <a:t>tokenización</a:t>
            </a:r>
            <a:r>
              <a:rPr dirty="0"/>
              <a:t> y </a:t>
            </a:r>
            <a:r>
              <a:rPr dirty="0" err="1"/>
              <a:t>autenticación</a:t>
            </a:r>
            <a:r>
              <a:rPr dirty="0"/>
              <a:t> </a:t>
            </a:r>
            <a:r>
              <a:rPr dirty="0" err="1"/>
              <a:t>segura</a:t>
            </a:r>
            <a:r>
              <a:rPr dirty="0"/>
              <a:t>.</a:t>
            </a:r>
          </a:p>
        </p:txBody>
      </p:sp>
      <p:sp>
        <p:nvSpPr>
          <p:cNvPr id="625" name="CuadroTexto 16"/>
          <p:cNvSpPr txBox="1"/>
          <p:nvPr/>
        </p:nvSpPr>
        <p:spPr>
          <a:xfrm>
            <a:off x="10191794" y="2102221"/>
            <a:ext cx="6527236" cy="54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spcBef>
                <a:spcPts val="0"/>
              </a:spcBef>
              <a:defRPr sz="32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SMS 3</a:t>
            </a:r>
          </a:p>
        </p:txBody>
      </p:sp>
      <p:sp>
        <p:nvSpPr>
          <p:cNvPr id="626" name="CuadroTexto 16"/>
          <p:cNvSpPr txBox="1"/>
          <p:nvPr/>
        </p:nvSpPr>
        <p:spPr>
          <a:xfrm>
            <a:off x="10191794" y="6437676"/>
            <a:ext cx="6527236" cy="1957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Pay está disponible para tarjetas VISA y Mastercard BAC. Pague fácilmente desde cualquier dispositivo y comercio participante.</a:t>
            </a:r>
          </a:p>
        </p:txBody>
      </p:sp>
      <p:sp>
        <p:nvSpPr>
          <p:cNvPr id="627" name="CuadroTexto 16"/>
          <p:cNvSpPr txBox="1"/>
          <p:nvPr/>
        </p:nvSpPr>
        <p:spPr>
          <a:xfrm>
            <a:off x="10191794" y="5712733"/>
            <a:ext cx="6527236" cy="54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spcBef>
                <a:spcPts val="0"/>
              </a:spcBef>
              <a:defRPr sz="32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SMS 4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TextBox 42"/>
          <p:cNvSpPr txBox="1"/>
          <p:nvPr/>
        </p:nvSpPr>
        <p:spPr>
          <a:xfrm>
            <a:off x="7426664" y="5965448"/>
            <a:ext cx="9530673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1109609">
              <a:spcBef>
                <a:spcPts val="0"/>
              </a:spcBef>
              <a:defRPr sz="116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/>
              <a:t>Push</a:t>
            </a:r>
          </a:p>
        </p:txBody>
      </p:sp>
      <p:pic>
        <p:nvPicPr>
          <p:cNvPr id="2" name="Captura de pantalla 2025-11-06 a la(s) 9.33.27 a. m..png" descr="Captura de pantalla 2025-11-06 a la(s) 9.33.27 a. m..png">
            <a:extLst>
              <a:ext uri="{FF2B5EF4-FFF2-40B4-BE49-F238E27FC236}">
                <a16:creationId xmlns:a16="http://schemas.microsoft.com/office/drawing/2014/main" id="{49C60E54-7860-578E-FC9D-95B8D8480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CuadroTexto 16"/>
          <p:cNvSpPr txBox="1"/>
          <p:nvPr/>
        </p:nvSpPr>
        <p:spPr>
          <a:xfrm>
            <a:off x="1591411" y="2631088"/>
            <a:ext cx="6527236" cy="206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Pay de BAC le </a:t>
            </a:r>
            <a:r>
              <a:rPr dirty="0" err="1"/>
              <a:t>permite</a:t>
            </a:r>
            <a:r>
              <a:rPr dirty="0"/>
              <a:t> </a:t>
            </a:r>
            <a:r>
              <a:rPr dirty="0" err="1"/>
              <a:t>pagar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línea</a:t>
            </a:r>
            <a:r>
              <a:rPr dirty="0"/>
              <a:t> con </a:t>
            </a:r>
            <a:r>
              <a:rPr lang="es-ES" dirty="0"/>
              <a:t>las</a:t>
            </a:r>
            <a:r>
              <a:rPr dirty="0"/>
              <a:t> </a:t>
            </a:r>
            <a:r>
              <a:rPr dirty="0" err="1"/>
              <a:t>tarjetas</a:t>
            </a:r>
            <a:r>
              <a:rPr dirty="0"/>
              <a:t> de forma </a:t>
            </a:r>
            <a:r>
              <a:rPr dirty="0" err="1"/>
              <a:t>rápida</a:t>
            </a:r>
            <a:r>
              <a:rPr dirty="0"/>
              <a:t> y </a:t>
            </a:r>
            <a:r>
              <a:rPr dirty="0" err="1"/>
              <a:t>segura</a:t>
            </a:r>
            <a:r>
              <a:rPr dirty="0"/>
              <a:t>, sin </a:t>
            </a:r>
            <a:r>
              <a:rPr dirty="0" err="1"/>
              <a:t>ingresar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datos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cada</a:t>
            </a:r>
            <a:r>
              <a:rPr dirty="0"/>
              <a:t> </a:t>
            </a:r>
            <a:r>
              <a:rPr dirty="0" err="1"/>
              <a:t>compra</a:t>
            </a:r>
            <a:r>
              <a:rPr dirty="0"/>
              <a:t>.</a:t>
            </a:r>
          </a:p>
        </p:txBody>
      </p:sp>
      <p:sp>
        <p:nvSpPr>
          <p:cNvPr id="644" name="CuadroTexto 16"/>
          <p:cNvSpPr txBox="1"/>
          <p:nvPr/>
        </p:nvSpPr>
        <p:spPr>
          <a:xfrm>
            <a:off x="1591411" y="1906145"/>
            <a:ext cx="6527236" cy="54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spcBef>
                <a:spcPts val="0"/>
              </a:spcBef>
              <a:defRPr sz="32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Push 1</a:t>
            </a:r>
          </a:p>
        </p:txBody>
      </p:sp>
      <p:sp>
        <p:nvSpPr>
          <p:cNvPr id="645" name="CuadroTexto 16"/>
          <p:cNvSpPr txBox="1"/>
          <p:nvPr/>
        </p:nvSpPr>
        <p:spPr>
          <a:xfrm>
            <a:off x="1591411" y="6241600"/>
            <a:ext cx="6527236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Pay protege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información</a:t>
            </a:r>
            <a:r>
              <a:rPr dirty="0"/>
              <a:t> con </a:t>
            </a:r>
            <a:r>
              <a:rPr dirty="0" err="1"/>
              <a:t>tokenización</a:t>
            </a:r>
            <a:r>
              <a:rPr dirty="0"/>
              <a:t> y </a:t>
            </a:r>
            <a:r>
              <a:rPr dirty="0" err="1"/>
              <a:t>verificación</a:t>
            </a:r>
            <a:r>
              <a:rPr dirty="0"/>
              <a:t> </a:t>
            </a:r>
            <a:r>
              <a:rPr dirty="0" err="1"/>
              <a:t>segura</a:t>
            </a:r>
            <a:r>
              <a:rPr dirty="0"/>
              <a:t>.</a:t>
            </a:r>
          </a:p>
        </p:txBody>
      </p:sp>
      <p:sp>
        <p:nvSpPr>
          <p:cNvPr id="646" name="CuadroTexto 16"/>
          <p:cNvSpPr txBox="1"/>
          <p:nvPr/>
        </p:nvSpPr>
        <p:spPr>
          <a:xfrm>
            <a:off x="1591411" y="5516657"/>
            <a:ext cx="6527236" cy="54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spcBef>
                <a:spcPts val="0"/>
              </a:spcBef>
              <a:defRPr sz="32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Push 2</a:t>
            </a:r>
          </a:p>
        </p:txBody>
      </p:sp>
      <p:sp>
        <p:nvSpPr>
          <p:cNvPr id="647" name="CuadroTexto 16"/>
          <p:cNvSpPr txBox="1"/>
          <p:nvPr/>
        </p:nvSpPr>
        <p:spPr>
          <a:xfrm>
            <a:off x="10191794" y="2827165"/>
            <a:ext cx="6527236" cy="206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Con Click to Pay, </a:t>
            </a:r>
            <a:r>
              <a:rPr dirty="0" err="1"/>
              <a:t>pagar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línea</a:t>
            </a:r>
            <a:r>
              <a:rPr dirty="0"/>
              <a:t> es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fácil</a:t>
            </a:r>
            <a:r>
              <a:rPr dirty="0"/>
              <a:t>. </a:t>
            </a:r>
            <a:r>
              <a:rPr lang="es-ES" dirty="0"/>
              <a:t>Las</a:t>
            </a:r>
            <a:r>
              <a:rPr dirty="0"/>
              <a:t> </a:t>
            </a:r>
            <a:r>
              <a:rPr dirty="0" err="1"/>
              <a:t>tarjetas</a:t>
            </a:r>
            <a:r>
              <a:rPr dirty="0"/>
              <a:t> se </a:t>
            </a:r>
            <a:r>
              <a:rPr dirty="0" err="1"/>
              <a:t>reconocen</a:t>
            </a:r>
            <a:r>
              <a:rPr dirty="0"/>
              <a:t> </a:t>
            </a:r>
            <a:r>
              <a:rPr dirty="0" err="1"/>
              <a:t>automáticamente</a:t>
            </a:r>
            <a:r>
              <a:rPr dirty="0"/>
              <a:t> y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proceso</a:t>
            </a:r>
            <a:r>
              <a:rPr dirty="0"/>
              <a:t> es </a:t>
            </a:r>
            <a:r>
              <a:rPr dirty="0" err="1"/>
              <a:t>inmediato</a:t>
            </a:r>
            <a:r>
              <a:rPr dirty="0"/>
              <a:t>.</a:t>
            </a:r>
          </a:p>
        </p:txBody>
      </p:sp>
      <p:sp>
        <p:nvSpPr>
          <p:cNvPr id="648" name="CuadroTexto 16"/>
          <p:cNvSpPr txBox="1"/>
          <p:nvPr/>
        </p:nvSpPr>
        <p:spPr>
          <a:xfrm>
            <a:off x="10191794" y="2102221"/>
            <a:ext cx="6527236" cy="54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spcBef>
                <a:spcPts val="0"/>
              </a:spcBef>
              <a:defRPr sz="32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Push 3</a:t>
            </a:r>
          </a:p>
        </p:txBody>
      </p:sp>
      <p:sp>
        <p:nvSpPr>
          <p:cNvPr id="649" name="CuadroTexto 16"/>
          <p:cNvSpPr txBox="1"/>
          <p:nvPr/>
        </p:nvSpPr>
        <p:spPr>
          <a:xfrm>
            <a:off x="10191794" y="6437676"/>
            <a:ext cx="6527236" cy="206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Disponible para </a:t>
            </a:r>
            <a:r>
              <a:rPr dirty="0" err="1"/>
              <a:t>tarjetas</a:t>
            </a:r>
            <a:r>
              <a:rPr dirty="0"/>
              <a:t> VISA y Mastercard BAC. Click to Pay </a:t>
            </a:r>
            <a:r>
              <a:rPr dirty="0" err="1"/>
              <a:t>desde</a:t>
            </a:r>
            <a:r>
              <a:rPr dirty="0"/>
              <a:t> </a:t>
            </a:r>
            <a:r>
              <a:rPr dirty="0" err="1"/>
              <a:t>cualquier</a:t>
            </a:r>
            <a:r>
              <a:rPr dirty="0"/>
              <a:t> </a:t>
            </a:r>
            <a:r>
              <a:rPr dirty="0" err="1"/>
              <a:t>dispositivo</a:t>
            </a:r>
            <a:r>
              <a:rPr dirty="0"/>
              <a:t> y </a:t>
            </a:r>
            <a:r>
              <a:rPr dirty="0" err="1"/>
              <a:t>comercio</a:t>
            </a:r>
            <a:r>
              <a:rPr dirty="0"/>
              <a:t> </a:t>
            </a:r>
            <a:r>
              <a:rPr dirty="0" err="1"/>
              <a:t>participante</a:t>
            </a:r>
            <a:r>
              <a:rPr dirty="0"/>
              <a:t>.</a:t>
            </a:r>
          </a:p>
        </p:txBody>
      </p:sp>
      <p:sp>
        <p:nvSpPr>
          <p:cNvPr id="650" name="CuadroTexto 16"/>
          <p:cNvSpPr txBox="1"/>
          <p:nvPr/>
        </p:nvSpPr>
        <p:spPr>
          <a:xfrm>
            <a:off x="10191794" y="5712733"/>
            <a:ext cx="6527236" cy="54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spcBef>
                <a:spcPts val="0"/>
              </a:spcBef>
              <a:defRPr sz="32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Push 4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TextBox 42"/>
          <p:cNvSpPr txBox="1"/>
          <p:nvPr/>
        </p:nvSpPr>
        <p:spPr>
          <a:xfrm>
            <a:off x="7426664" y="5965448"/>
            <a:ext cx="9530673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1109609">
              <a:spcBef>
                <a:spcPts val="0"/>
              </a:spcBef>
              <a:defRPr sz="116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/>
              <a:t>Pop Up</a:t>
            </a:r>
          </a:p>
        </p:txBody>
      </p:sp>
      <p:pic>
        <p:nvPicPr>
          <p:cNvPr id="2" name="Captura de pantalla 2025-11-06 a la(s) 9.33.27 a. m..png" descr="Captura de pantalla 2025-11-06 a la(s) 9.33.27 a. m..png">
            <a:extLst>
              <a:ext uri="{FF2B5EF4-FFF2-40B4-BE49-F238E27FC236}">
                <a16:creationId xmlns:a16="http://schemas.microsoft.com/office/drawing/2014/main" id="{E3BB3462-DEEB-8034-DCD9-BC0D18CB3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21DE98-E16E-BD63-1947-EF165E6B45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6359" y="2921238"/>
            <a:ext cx="6825264" cy="6398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37A618-5878-EB9B-6C0D-3F402C600B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5212" y="2921238"/>
            <a:ext cx="6825263" cy="6398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0B71A6-24E3-1500-DF0A-A6FDF7B139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94065" y="2921238"/>
            <a:ext cx="6825264" cy="63986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309A69-425E-B8E5-098E-4B9CDBA19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TextBox 42">
            <a:extLst>
              <a:ext uri="{FF2B5EF4-FFF2-40B4-BE49-F238E27FC236}">
                <a16:creationId xmlns:a16="http://schemas.microsoft.com/office/drawing/2014/main" id="{41C372A4-134E-09F9-0BD3-2BF173875BE3}"/>
              </a:ext>
            </a:extLst>
          </p:cNvPr>
          <p:cNvSpPr txBox="1"/>
          <p:nvPr/>
        </p:nvSpPr>
        <p:spPr>
          <a:xfrm>
            <a:off x="7426664" y="5965448"/>
            <a:ext cx="9530673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1109609">
              <a:spcBef>
                <a:spcPts val="0"/>
              </a:spcBef>
              <a:defRPr sz="116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s-ES" dirty="0"/>
              <a:t>Banner Web</a:t>
            </a:r>
            <a:endParaRPr dirty="0"/>
          </a:p>
        </p:txBody>
      </p:sp>
      <p:pic>
        <p:nvPicPr>
          <p:cNvPr id="2" name="Captura de pantalla 2025-11-06 a la(s) 9.33.27 a. m..png" descr="Captura de pantalla 2025-11-06 a la(s) 9.33.27 a. m..png">
            <a:extLst>
              <a:ext uri="{FF2B5EF4-FFF2-40B4-BE49-F238E27FC236}">
                <a16:creationId xmlns:a16="http://schemas.microsoft.com/office/drawing/2014/main" id="{571E1F2D-D7F9-2DF4-7DFD-D23822C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94578097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BD36C3-3C3C-0387-E9DD-8713DA4D7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Captura de pantalla 2025-11-06 a la(s) 9.33.27 a. m..png" descr="Captura de pantalla 2025-11-06 a la(s) 9.33.27 a. m..png">
            <a:extLst>
              <a:ext uri="{FF2B5EF4-FFF2-40B4-BE49-F238E27FC236}">
                <a16:creationId xmlns:a16="http://schemas.microsoft.com/office/drawing/2014/main" id="{D3530D1C-ED79-20E3-D0B0-92DC2A8D7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09727C-1398-7FA4-EE15-D35A6A827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9468" y="2235796"/>
            <a:ext cx="16145064" cy="86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552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Box 42"/>
          <p:cNvSpPr txBox="1"/>
          <p:nvPr/>
        </p:nvSpPr>
        <p:spPr>
          <a:xfrm>
            <a:off x="6600806" y="5965448"/>
            <a:ext cx="11182388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1109609">
              <a:spcBef>
                <a:spcPts val="0"/>
              </a:spcBef>
              <a:defRPr sz="116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/>
              <a:t>Bajadas Digital</a:t>
            </a:r>
          </a:p>
        </p:txBody>
      </p:sp>
      <p:pic>
        <p:nvPicPr>
          <p:cNvPr id="2" name="Captura de pantalla 2025-11-06 a la(s) 9.33.27 a. m..png" descr="Captura de pantalla 2025-11-06 a la(s) 9.33.27 a. m..png">
            <a:extLst>
              <a:ext uri="{FF2B5EF4-FFF2-40B4-BE49-F238E27FC236}">
                <a16:creationId xmlns:a16="http://schemas.microsoft.com/office/drawing/2014/main" id="{BA1E705E-7BC7-1C38-7CEE-ACBF5471C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2C65FF-7AE6-DA17-43D0-73F49AE26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2A53A7-D5CF-0A0C-E48D-194D10CC54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250" y="6350000"/>
            <a:ext cx="56515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725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DCC38896-5E1D-8A12-B806-0D928955E14C}"/>
              </a:ext>
            </a:extLst>
          </p:cNvPr>
          <p:cNvSpPr/>
          <p:nvPr/>
        </p:nvSpPr>
        <p:spPr>
          <a:xfrm rot="16200000">
            <a:off x="21743378" y="-1014839"/>
            <a:ext cx="1202807" cy="4078436"/>
          </a:xfrm>
          <a:prstGeom prst="round2SameRect">
            <a:avLst>
              <a:gd name="adj1" fmla="val 34700"/>
              <a:gd name="adj2" fmla="val 0"/>
            </a:avLst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3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CuadroTexto 16"/>
          <p:cNvSpPr txBox="1"/>
          <p:nvPr/>
        </p:nvSpPr>
        <p:spPr>
          <a:xfrm>
            <a:off x="1119375" y="3557166"/>
            <a:ext cx="8507787" cy="501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0"/>
              </a:spcBef>
              <a:defRPr sz="32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Copy: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¿</a:t>
            </a:r>
            <a:r>
              <a:rPr dirty="0" err="1"/>
              <a:t>Cansado</a:t>
            </a:r>
            <a:r>
              <a:rPr dirty="0"/>
              <a:t> de </a:t>
            </a:r>
            <a:r>
              <a:rPr lang="es-ES" dirty="0"/>
              <a:t>ingresar</a:t>
            </a:r>
            <a:r>
              <a:rPr dirty="0"/>
              <a:t> </a:t>
            </a:r>
            <a:r>
              <a:rPr dirty="0" err="1"/>
              <a:t>tus</a:t>
            </a:r>
            <a:r>
              <a:rPr dirty="0"/>
              <a:t> </a:t>
            </a:r>
            <a:r>
              <a:rPr dirty="0" err="1"/>
              <a:t>datos</a:t>
            </a:r>
            <a:r>
              <a:rPr dirty="0"/>
              <a:t> </a:t>
            </a:r>
            <a:r>
              <a:rPr dirty="0" err="1"/>
              <a:t>cada</a:t>
            </a:r>
            <a:r>
              <a:rPr dirty="0"/>
              <a:t> </a:t>
            </a:r>
            <a:r>
              <a:rPr dirty="0" err="1"/>
              <a:t>vez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comprás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línea</a:t>
            </a:r>
            <a:r>
              <a:rPr dirty="0"/>
              <a:t>? </a:t>
            </a:r>
            <a:endParaRPr lang="es-ES"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Preparate para </a:t>
            </a:r>
            <a:r>
              <a:rPr dirty="0" err="1"/>
              <a:t>una</a:t>
            </a:r>
            <a:r>
              <a:rPr dirty="0"/>
              <a:t> forma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rápida</a:t>
            </a:r>
            <a:r>
              <a:rPr dirty="0"/>
              <a:t>, </a:t>
            </a:r>
            <a:r>
              <a:rPr dirty="0" err="1"/>
              <a:t>segura</a:t>
            </a:r>
            <a:r>
              <a:rPr dirty="0"/>
              <a:t> y </a:t>
            </a:r>
            <a:r>
              <a:rPr lang="es-ES" dirty="0"/>
              <a:t>fácil de pagar.</a:t>
            </a: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Mantenete</a:t>
            </a:r>
            <a:r>
              <a:rPr dirty="0"/>
              <a:t> </a:t>
            </a:r>
            <a:r>
              <a:rPr dirty="0" err="1"/>
              <a:t>atento</a:t>
            </a:r>
            <a:r>
              <a:rPr dirty="0"/>
              <a:t>, </a:t>
            </a:r>
            <a:r>
              <a:rPr dirty="0" err="1"/>
              <a:t>muy</a:t>
            </a:r>
            <a:r>
              <a:rPr dirty="0"/>
              <a:t> pronto vas a </a:t>
            </a:r>
            <a:r>
              <a:rPr dirty="0" err="1"/>
              <a:t>querer</a:t>
            </a:r>
            <a:r>
              <a:rPr dirty="0"/>
              <a:t> </a:t>
            </a:r>
            <a:r>
              <a:rPr dirty="0" err="1"/>
              <a:t>probarlo</a:t>
            </a:r>
            <a:r>
              <a:rPr dirty="0"/>
              <a:t>.</a:t>
            </a:r>
          </a:p>
        </p:txBody>
      </p:sp>
      <p:sp>
        <p:nvSpPr>
          <p:cNvPr id="226" name="Título 2"/>
          <p:cNvSpPr txBox="1"/>
          <p:nvPr/>
        </p:nvSpPr>
        <p:spPr>
          <a:xfrm>
            <a:off x="1107334" y="522110"/>
            <a:ext cx="4265934" cy="1004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Voseo</a:t>
            </a: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13507F3B-EC18-99E0-5534-FCAAC6CE0216}"/>
              </a:ext>
            </a:extLst>
          </p:cNvPr>
          <p:cNvSpPr txBox="1"/>
          <p:nvPr/>
        </p:nvSpPr>
        <p:spPr>
          <a:xfrm>
            <a:off x="19401707" y="722164"/>
            <a:ext cx="4265934" cy="604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lang="es-419" sz="3200" dirty="0">
                <a:solidFill>
                  <a:schemeClr val="bg1"/>
                </a:solidFill>
              </a:rPr>
              <a:t>Expectativa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FA4CC-60D9-9EF2-2A4B-0F7A45F2A2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0200" y="2971800"/>
            <a:ext cx="7772400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BA2546-0223-9C1B-8649-E6EB5FC286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2097" y="2973374"/>
            <a:ext cx="4370204" cy="776925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Título 2"/>
          <p:cNvSpPr txBox="1"/>
          <p:nvPr/>
        </p:nvSpPr>
        <p:spPr>
          <a:xfrm>
            <a:off x="1119375" y="555524"/>
            <a:ext cx="15777268" cy="93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Tuteo</a:t>
            </a:r>
            <a:endParaRPr dirty="0"/>
          </a:p>
        </p:txBody>
      </p:sp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5E597C2-8E7B-5981-8B5F-AD44A71B0FE7}"/>
              </a:ext>
            </a:extLst>
          </p:cNvPr>
          <p:cNvSpPr/>
          <p:nvPr/>
        </p:nvSpPr>
        <p:spPr>
          <a:xfrm rot="16200000">
            <a:off x="21743378" y="-1014839"/>
            <a:ext cx="1202807" cy="4078436"/>
          </a:xfrm>
          <a:prstGeom prst="round2SameRect">
            <a:avLst>
              <a:gd name="adj1" fmla="val 34700"/>
              <a:gd name="adj2" fmla="val 0"/>
            </a:avLst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93BDB6B-C9FE-F321-E5B4-1C93C2414E52}"/>
              </a:ext>
            </a:extLst>
          </p:cNvPr>
          <p:cNvSpPr txBox="1"/>
          <p:nvPr/>
        </p:nvSpPr>
        <p:spPr>
          <a:xfrm>
            <a:off x="19401707" y="722164"/>
            <a:ext cx="4265934" cy="604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lang="es-419" sz="3200" dirty="0">
                <a:solidFill>
                  <a:schemeClr val="bg1"/>
                </a:solidFill>
              </a:rPr>
              <a:t>Expectativa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6" name="CuadroTexto 16">
            <a:extLst>
              <a:ext uri="{FF2B5EF4-FFF2-40B4-BE49-F238E27FC236}">
                <a16:creationId xmlns:a16="http://schemas.microsoft.com/office/drawing/2014/main" id="{5E438C1F-312D-D587-B80B-5FAA6A2D82F4}"/>
              </a:ext>
            </a:extLst>
          </p:cNvPr>
          <p:cNvSpPr txBox="1"/>
          <p:nvPr/>
        </p:nvSpPr>
        <p:spPr>
          <a:xfrm>
            <a:off x="1119375" y="3557166"/>
            <a:ext cx="8507787" cy="501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0"/>
              </a:spcBef>
              <a:defRPr sz="32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Copy: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¿</a:t>
            </a:r>
            <a:r>
              <a:rPr dirty="0" err="1"/>
              <a:t>Cansado</a:t>
            </a:r>
            <a:r>
              <a:rPr dirty="0"/>
              <a:t> de </a:t>
            </a:r>
            <a:r>
              <a:rPr lang="es-ES" dirty="0"/>
              <a:t>ingresar</a:t>
            </a:r>
            <a:r>
              <a:rPr dirty="0"/>
              <a:t> </a:t>
            </a:r>
            <a:r>
              <a:rPr dirty="0" err="1"/>
              <a:t>tus</a:t>
            </a:r>
            <a:r>
              <a:rPr dirty="0"/>
              <a:t> </a:t>
            </a:r>
            <a:r>
              <a:rPr dirty="0" err="1"/>
              <a:t>datos</a:t>
            </a:r>
            <a:r>
              <a:rPr dirty="0"/>
              <a:t> </a:t>
            </a:r>
            <a:r>
              <a:rPr dirty="0" err="1"/>
              <a:t>cada</a:t>
            </a:r>
            <a:r>
              <a:rPr dirty="0"/>
              <a:t> </a:t>
            </a:r>
            <a:r>
              <a:rPr dirty="0" err="1"/>
              <a:t>vez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compr</a:t>
            </a:r>
            <a:r>
              <a:rPr lang="es-ES" dirty="0"/>
              <a:t>a</a:t>
            </a:r>
            <a:r>
              <a:rPr dirty="0"/>
              <a:t>s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línea</a:t>
            </a:r>
            <a:r>
              <a:rPr dirty="0"/>
              <a:t>? </a:t>
            </a:r>
            <a:endParaRPr lang="es-ES"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Prep</a:t>
            </a:r>
            <a:r>
              <a:rPr lang="en-GB" dirty="0" err="1"/>
              <a:t>á</a:t>
            </a:r>
            <a:r>
              <a:rPr dirty="0"/>
              <a:t>rate para </a:t>
            </a:r>
            <a:r>
              <a:rPr dirty="0" err="1"/>
              <a:t>una</a:t>
            </a:r>
            <a:r>
              <a:rPr dirty="0"/>
              <a:t> forma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rápida</a:t>
            </a:r>
            <a:r>
              <a:rPr dirty="0"/>
              <a:t>, </a:t>
            </a:r>
            <a:r>
              <a:rPr dirty="0" err="1"/>
              <a:t>segura</a:t>
            </a:r>
            <a:r>
              <a:rPr dirty="0"/>
              <a:t> y </a:t>
            </a:r>
            <a:r>
              <a:rPr lang="es-ES" dirty="0"/>
              <a:t>fácil de pagar.</a:t>
            </a: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Manten</a:t>
            </a:r>
            <a:r>
              <a:rPr lang="es-ES" dirty="0"/>
              <a:t>te</a:t>
            </a:r>
            <a:r>
              <a:rPr dirty="0"/>
              <a:t> </a:t>
            </a:r>
            <a:r>
              <a:rPr dirty="0" err="1"/>
              <a:t>atento</a:t>
            </a:r>
            <a:r>
              <a:rPr dirty="0"/>
              <a:t>, </a:t>
            </a:r>
            <a:r>
              <a:rPr dirty="0" err="1"/>
              <a:t>muy</a:t>
            </a:r>
            <a:r>
              <a:rPr dirty="0"/>
              <a:t> pronto vas a </a:t>
            </a:r>
            <a:r>
              <a:rPr dirty="0" err="1"/>
              <a:t>querer</a:t>
            </a:r>
            <a:r>
              <a:rPr dirty="0"/>
              <a:t> </a:t>
            </a:r>
            <a:r>
              <a:rPr dirty="0" err="1"/>
              <a:t>probarlo</a:t>
            </a:r>
            <a:r>
              <a:rPr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5C1083-3F6C-9CC7-E0E7-E9898068A1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0200" y="2971800"/>
            <a:ext cx="7772400" cy="777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4373C7-4942-8D5A-3D28-F2A0807843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2097" y="2973374"/>
            <a:ext cx="4370204" cy="776925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Título 2"/>
          <p:cNvSpPr txBox="1"/>
          <p:nvPr/>
        </p:nvSpPr>
        <p:spPr>
          <a:xfrm>
            <a:off x="1140951" y="522111"/>
            <a:ext cx="15777268" cy="93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Neutral</a:t>
            </a:r>
          </a:p>
        </p:txBody>
      </p:sp>
      <p:sp>
        <p:nvSpPr>
          <p:cNvPr id="249" name="CuadroTexto 16"/>
          <p:cNvSpPr txBox="1"/>
          <p:nvPr/>
        </p:nvSpPr>
        <p:spPr>
          <a:xfrm>
            <a:off x="1140951" y="4398630"/>
            <a:ext cx="8507787" cy="5078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0"/>
              </a:spcBef>
              <a:defRPr sz="34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Copy:</a:t>
            </a:r>
          </a:p>
          <a:p>
            <a:pPr defTabSz="914400">
              <a:spcBef>
                <a:spcPts val="0"/>
              </a:spcBef>
              <a:defRPr sz="34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 Click to Pay </a:t>
            </a:r>
            <a:r>
              <a:rPr dirty="0" err="1"/>
              <a:t>tus</a:t>
            </a:r>
            <a:r>
              <a:rPr dirty="0"/>
              <a:t> </a:t>
            </a:r>
            <a:r>
              <a:rPr dirty="0" err="1"/>
              <a:t>compras</a:t>
            </a:r>
            <a:r>
              <a:rPr dirty="0"/>
              <a:t> </a:t>
            </a:r>
            <a:r>
              <a:rPr lang="es-419" dirty="0"/>
              <a:t>en línea</a:t>
            </a:r>
            <a:r>
              <a:rPr dirty="0"/>
              <a:t> </a:t>
            </a:r>
            <a:r>
              <a:rPr lang="es-ES" dirty="0"/>
              <a:t>son más seguras.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Tu </a:t>
            </a:r>
            <a:r>
              <a:rPr dirty="0" err="1"/>
              <a:t>información</a:t>
            </a:r>
            <a:r>
              <a:rPr dirty="0"/>
              <a:t> se protege</a:t>
            </a:r>
            <a:r>
              <a:rPr lang="es-ES" dirty="0"/>
              <a:t> con</a:t>
            </a:r>
            <a:r>
              <a:rPr dirty="0"/>
              <a:t> </a:t>
            </a:r>
            <a:r>
              <a:rPr dirty="0" err="1"/>
              <a:t>controles</a:t>
            </a:r>
            <a:r>
              <a:rPr dirty="0"/>
              <a:t> </a:t>
            </a:r>
            <a:r>
              <a:rPr dirty="0" err="1"/>
              <a:t>antifraude</a:t>
            </a:r>
            <a:r>
              <a:rPr dirty="0"/>
              <a:t>, para que </a:t>
            </a:r>
            <a:r>
              <a:rPr dirty="0" err="1"/>
              <a:t>pagues</a:t>
            </a:r>
            <a:r>
              <a:rPr dirty="0"/>
              <a:t> </a:t>
            </a:r>
            <a:r>
              <a:rPr dirty="0" err="1"/>
              <a:t>tranquilo</a:t>
            </a:r>
            <a:r>
              <a:rPr dirty="0"/>
              <a:t> y sin </a:t>
            </a:r>
            <a:r>
              <a:rPr dirty="0" err="1"/>
              <a:t>compartir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número</a:t>
            </a:r>
            <a:r>
              <a:rPr dirty="0"/>
              <a:t> real de </a:t>
            </a:r>
            <a:r>
              <a:rPr dirty="0" err="1"/>
              <a:t>tarjeta</a:t>
            </a:r>
            <a:r>
              <a:rPr dirty="0"/>
              <a:t>.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 forma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segura</a:t>
            </a:r>
            <a:r>
              <a:rPr dirty="0"/>
              <a:t> de </a:t>
            </a:r>
            <a:r>
              <a:rPr dirty="0" err="1"/>
              <a:t>pagar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línea</a:t>
            </a:r>
            <a:r>
              <a:rPr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C395DB-CBC7-5DBB-218B-09EBF8E157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0200" y="2971800"/>
            <a:ext cx="7772400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9687F7-6BD2-B13D-111C-D430931B63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2097" y="2973374"/>
            <a:ext cx="4370204" cy="776925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Título 2"/>
          <p:cNvSpPr txBox="1"/>
          <p:nvPr/>
        </p:nvSpPr>
        <p:spPr>
          <a:xfrm>
            <a:off x="1140951" y="541922"/>
            <a:ext cx="15777268" cy="93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Voseo</a:t>
            </a:r>
          </a:p>
        </p:txBody>
      </p:sp>
      <p:sp>
        <p:nvSpPr>
          <p:cNvPr id="260" name="CuadroTexto 16"/>
          <p:cNvSpPr txBox="1"/>
          <p:nvPr/>
        </p:nvSpPr>
        <p:spPr>
          <a:xfrm>
            <a:off x="1140951" y="4398630"/>
            <a:ext cx="8507787" cy="3888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0"/>
              </a:spcBef>
              <a:defRPr sz="34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Copy:</a:t>
            </a:r>
          </a:p>
          <a:p>
            <a:pPr defTabSz="914400">
              <a:spcBef>
                <a:spcPts val="0"/>
              </a:spcBef>
              <a:defRPr sz="34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Tus clientes eligen su tarjeta guardada, confirman con un click y listo. Activá Click to Pay de BAC y hacé que cada compra sea más simple. 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Impulsá tus ventas con Click to Pay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C983BB-FD60-8380-F447-A5F8BE54C1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0200" y="2971800"/>
            <a:ext cx="7772400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47846B-0710-E2D8-3048-1AF13708DC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2096" y="2973373"/>
            <a:ext cx="4370205" cy="77692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Captura de pantalla 2025-11-06 a la(s) 9.33.27 a. m..png" descr="Captura de pantalla 2025-11-06 a la(s) 9.33.27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" y="11991082"/>
            <a:ext cx="23662482" cy="1202807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Título 2"/>
          <p:cNvSpPr txBox="1"/>
          <p:nvPr/>
        </p:nvSpPr>
        <p:spPr>
          <a:xfrm>
            <a:off x="1140951" y="650791"/>
            <a:ext cx="15777268" cy="93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5452" tIns="55452" rIns="55452" bIns="55452" anchor="ctr">
            <a:spAutoFit/>
          </a:bodyPr>
          <a:lstStyle>
            <a:lvl1pPr defTabSz="1109609">
              <a:spcBef>
                <a:spcPts val="0"/>
              </a:spcBef>
              <a:defRPr sz="5800" b="1">
                <a:solidFill>
                  <a:srgbClr val="F901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Tuteo</a:t>
            </a:r>
          </a:p>
        </p:txBody>
      </p:sp>
      <p:sp>
        <p:nvSpPr>
          <p:cNvPr id="270" name="CuadroTexto 16"/>
          <p:cNvSpPr txBox="1"/>
          <p:nvPr/>
        </p:nvSpPr>
        <p:spPr>
          <a:xfrm>
            <a:off x="1140951" y="4398630"/>
            <a:ext cx="8507787" cy="3888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0"/>
              </a:spcBef>
              <a:defRPr sz="3400" b="1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Copy:</a:t>
            </a:r>
          </a:p>
          <a:p>
            <a:pPr defTabSz="914400">
              <a:spcBef>
                <a:spcPts val="0"/>
              </a:spcBef>
              <a:defRPr sz="34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Tus clientes eligen su tarjeta guardada, confirman con un click y listo. Activa Click to Pay de BAC y haz que cada compra sea más simple. </a:t>
            </a:r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14400">
              <a:spcBef>
                <a:spcPts val="0"/>
              </a:spcBef>
              <a:defRPr sz="32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Impulsa tus ventas con Click to Pay.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C2A1C9-0A11-D9AE-8D6C-B7C3B4BC5C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0200" y="2971800"/>
            <a:ext cx="7772400" cy="777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1A4F9-C40A-0E6A-5F06-55A0AC1CA1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2096" y="2973373"/>
            <a:ext cx="4370205" cy="77692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4459</TotalTime>
  <Words>1016</Words>
  <Application>Microsoft Macintosh PowerPoint</Application>
  <PresentationFormat>Custom</PresentationFormat>
  <Paragraphs>155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Helvetica</vt:lpstr>
      <vt:lpstr>Helvetica Neue</vt:lpstr>
      <vt:lpstr>Helvetica Neue Light</vt:lpstr>
      <vt:lpstr>Helvetica Neue Medium</vt:lpstr>
      <vt:lpstr>Times Roman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11</cp:revision>
  <dcterms:modified xsi:type="dcterms:W3CDTF">2026-03-12T17:21:40Z</dcterms:modified>
</cp:coreProperties>
</file>