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7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0" r:id="rId19"/>
    <p:sldId id="275" r:id="rId20"/>
    <p:sldId id="276" r:id="rId21"/>
    <p:sldId id="278" r:id="rId22"/>
    <p:sldId id="277" r:id="rId23"/>
    <p:sldId id="271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FCF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/>
    <p:restoredTop sz="93514"/>
  </p:normalViewPr>
  <p:slideViewPr>
    <p:cSldViewPr snapToGrid="0" snapToObjects="1">
      <p:cViewPr varScale="1">
        <p:scale>
          <a:sx n="65" d="100"/>
          <a:sy n="65" d="100"/>
        </p:scale>
        <p:origin x="36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96" name="Nivel de texto 1…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6"/>
            <a:ext cx="4351339" cy="10515601"/>
          </a:xfrm>
          <a:prstGeom prst="rect">
            <a:avLst/>
          </a:prstGeom>
        </p:spPr>
        <p:txBody>
          <a:bodyPr/>
          <a:lstStyle>
            <a:lvl1pPr indent="-342900"/>
            <a:lvl2pPr marL="971550" indent="-400050"/>
            <a:lvl3pPr marL="1508760" indent="-480060"/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o del título"/>
          <p:cNvSpPr txBox="1">
            <a:spLocks noGrp="1"/>
          </p:cNvSpPr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05" name="Nivel de texto 1…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</p:spPr>
        <p:txBody>
          <a:bodyPr/>
          <a:lstStyle>
            <a:lvl1pPr indent="-342900"/>
            <a:lvl2pPr marL="971550" indent="-400050"/>
            <a:lvl3pPr marL="1508760" indent="-480060"/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9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406400" indent="-355600" algn="ctr">
              <a:buClrTx/>
              <a:buSzTx/>
              <a:buFontTx/>
              <a:buNone/>
              <a:defRPr sz="2400"/>
            </a:lvl1pPr>
            <a:lvl2pPr marL="406400" indent="127000" algn="ctr">
              <a:buClrTx/>
              <a:buSzTx/>
              <a:buFontTx/>
              <a:buNone/>
              <a:defRPr sz="2400"/>
            </a:lvl2pPr>
            <a:lvl3pPr marL="406400" indent="609600" algn="ctr">
              <a:buClrTx/>
              <a:buSzTx/>
              <a:buFontTx/>
              <a:buNone/>
              <a:defRPr sz="2400"/>
            </a:lvl3pPr>
            <a:lvl4pPr marL="406400" indent="1079500" algn="ctr">
              <a:buClrTx/>
              <a:buSzTx/>
              <a:buFontTx/>
              <a:buNone/>
              <a:defRPr sz="2400"/>
            </a:lvl4pPr>
            <a:lvl5pPr marL="406400" indent="1536700" algn="ctr">
              <a:buClrTx/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8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indent="-342900"/>
            <a:lvl2pPr marL="971550" indent="-400050"/>
            <a:lvl3pPr marL="1508760" indent="-480060"/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228600" indent="4572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228600" indent="9144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228600" indent="1371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228600" indent="18288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6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indent="-342900"/>
            <a:lvl2pPr marL="971550" indent="-400050"/>
            <a:lvl3pPr marL="1508760" indent="-480060"/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7" name="Google Shape;36;p6"/>
          <p:cNvSpPr txBox="1">
            <a:spLocks noGrp="1"/>
          </p:cNvSpPr>
          <p:nvPr>
            <p:ph type="body" sz="half" idx="2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indent="-342900"/>
            <a:endParaRPr/>
          </a:p>
        </p:txBody>
      </p:sp>
      <p:sp>
        <p:nvSpPr>
          <p:cNvPr id="4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6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228600" indent="0">
              <a:buClrTx/>
              <a:buSzTx/>
              <a:buFontTx/>
              <a:buNone/>
              <a:defRPr sz="2400" b="1"/>
            </a:lvl1pPr>
            <a:lvl2pPr marL="228600" indent="457200">
              <a:buClrTx/>
              <a:buSzTx/>
              <a:buFontTx/>
              <a:buNone/>
              <a:defRPr sz="2400" b="1"/>
            </a:lvl2pPr>
            <a:lvl3pPr marL="228600" indent="914400">
              <a:buClrTx/>
              <a:buSzTx/>
              <a:buFontTx/>
              <a:buNone/>
              <a:defRPr sz="2400" b="1"/>
            </a:lvl3pPr>
            <a:lvl4pPr marL="228600" indent="1371600">
              <a:buClrTx/>
              <a:buSzTx/>
              <a:buFontTx/>
              <a:buNone/>
              <a:defRPr sz="2400" b="1"/>
            </a:lvl4pPr>
            <a:lvl5pPr marL="228600" indent="1828800">
              <a:buClrTx/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7" name="Google Shape;43;p7"/>
          <p:cNvSpPr txBox="1">
            <a:spLocks noGrp="1"/>
          </p:cNvSpPr>
          <p:nvPr>
            <p:ph type="body" sz="half" idx="21"/>
          </p:nvPr>
        </p:nvSpPr>
        <p:spPr>
          <a:xfrm>
            <a:off x="839787" y="2505075"/>
            <a:ext cx="5157789" cy="3684588"/>
          </a:xfrm>
          <a:prstGeom prst="rect">
            <a:avLst/>
          </a:prstGeom>
        </p:spPr>
        <p:txBody>
          <a:bodyPr/>
          <a:lstStyle/>
          <a:p>
            <a:pPr indent="-342900"/>
            <a:endParaRPr/>
          </a:p>
        </p:txBody>
      </p:sp>
      <p:sp>
        <p:nvSpPr>
          <p:cNvPr id="58" name="Google Shape;44;p7"/>
          <p:cNvSpPr txBox="1">
            <a:spLocks noGrp="1"/>
          </p:cNvSpPr>
          <p:nvPr>
            <p:ph type="body" sz="quarter" idx="2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228600" indent="0"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9" name="Google Shape;45;p7"/>
          <p:cNvSpPr txBox="1">
            <a:spLocks noGrp="1"/>
          </p:cNvSpPr>
          <p:nvPr>
            <p:ph type="body" sz="half" idx="23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indent="-342900"/>
            <a:endParaRPr/>
          </a:p>
        </p:txBody>
      </p:sp>
      <p:sp>
        <p:nvSpPr>
          <p:cNvPr id="6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76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 indent="-431800">
              <a:buSzPts val="3200"/>
              <a:defRPr sz="3200"/>
            </a:lvl1pPr>
            <a:lvl2pPr marL="972457" indent="-464457">
              <a:buSzPts val="3200"/>
              <a:defRPr sz="3200"/>
            </a:lvl2pPr>
            <a:lvl3pPr marL="1498600" indent="-508000">
              <a:buSzPts val="3200"/>
              <a:defRPr sz="3200"/>
            </a:lvl3pPr>
            <a:lvl4pPr marL="2042160" indent="-568960">
              <a:buSzPts val="3200"/>
              <a:defRPr sz="3200"/>
            </a:lvl4pPr>
            <a:lvl5pPr marL="2499360" indent="-568960">
              <a:buSzPts val="3200"/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7" name="Google Shape;57;p9"/>
          <p:cNvSpPr txBox="1"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7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6" name="Google Shape;63;p10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1600"/>
            </a:lvl1pPr>
            <a:lvl2pPr marL="228600" indent="457200">
              <a:buClrTx/>
              <a:buSzTx/>
              <a:buFontTx/>
              <a:buNone/>
              <a:defRPr sz="1600"/>
            </a:lvl2pPr>
            <a:lvl3pPr marL="228600" indent="914400">
              <a:buClrTx/>
              <a:buSzTx/>
              <a:buFontTx/>
              <a:buNone/>
              <a:defRPr sz="1600"/>
            </a:lvl3pPr>
            <a:lvl4pPr marL="228600" indent="1371600">
              <a:buClrTx/>
              <a:buSzTx/>
              <a:buFontTx/>
              <a:buNone/>
              <a:defRPr sz="1600"/>
            </a:lvl4pPr>
            <a:lvl5pPr marL="228600" indent="1828800">
              <a:buClrTx/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77900" marR="0" indent="-444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13839" marR="0" indent="-4978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85;p13"/>
          <p:cNvSpPr/>
          <p:nvPr/>
        </p:nvSpPr>
        <p:spPr>
          <a:xfrm flipH="1">
            <a:off x="6096000" y="2327030"/>
            <a:ext cx="1" cy="2203940"/>
          </a:xfrm>
          <a:prstGeom prst="line">
            <a:avLst/>
          </a:prstGeom>
          <a:ln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116" name="Google Shape;86;p13" descr="Google Shape;86;p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632" y="2691034"/>
            <a:ext cx="4798815" cy="1475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n" descr="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961" y="2836737"/>
            <a:ext cx="3747303" cy="1184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91;p14"/>
          <p:cNvSpPr txBox="1"/>
          <p:nvPr/>
        </p:nvSpPr>
        <p:spPr>
          <a:xfrm>
            <a:off x="831750" y="2060221"/>
            <a:ext cx="10528500" cy="2737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10000" b="1">
                <a:solidFill>
                  <a:srgbClr val="EDEDE8"/>
                </a:solidFill>
              </a:defRPr>
            </a:pPr>
            <a:r>
              <a:t>Invitación</a:t>
            </a:r>
            <a:br/>
            <a:r>
              <a:t>Física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226;p27"/>
          <p:cNvSpPr/>
          <p:nvPr/>
        </p:nvSpPr>
        <p:spPr>
          <a:xfrm>
            <a:off x="-3512940" y="11387972"/>
            <a:ext cx="4270502" cy="1"/>
          </a:xfrm>
          <a:prstGeom prst="line">
            <a:avLst/>
          </a:prstGeom>
          <a:ln w="28575">
            <a:solidFill>
              <a:srgbClr val="E5002A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Google Shape;221;p27"/>
          <p:cNvSpPr/>
          <p:nvPr/>
        </p:nvSpPr>
        <p:spPr>
          <a:xfrm>
            <a:off x="6701560" y="1223600"/>
            <a:ext cx="2067120" cy="407924"/>
          </a:xfrm>
          <a:prstGeom prst="rect">
            <a:avLst/>
          </a:prstGeom>
          <a:solidFill>
            <a:srgbClr val="E5002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9" name="Google Shape;222;p27"/>
          <p:cNvSpPr/>
          <p:nvPr/>
        </p:nvSpPr>
        <p:spPr>
          <a:xfrm>
            <a:off x="1802071" y="1223600"/>
            <a:ext cx="2067120" cy="407924"/>
          </a:xfrm>
          <a:prstGeom prst="rect">
            <a:avLst/>
          </a:prstGeom>
          <a:solidFill>
            <a:srgbClr val="E5002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0" name="Google Shape;223;p27"/>
          <p:cNvSpPr txBox="1"/>
          <p:nvPr/>
        </p:nvSpPr>
        <p:spPr>
          <a:xfrm>
            <a:off x="1768576" y="1249000"/>
            <a:ext cx="2134112" cy="387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>
            <a:lvl1pPr algn="ctr">
              <a:defRPr sz="1800" b="1">
                <a:solidFill>
                  <a:srgbClr val="FFFFFF"/>
                </a:solidFill>
              </a:defRPr>
            </a:lvl1pPr>
          </a:lstStyle>
          <a:p>
            <a:r>
              <a:t>Opción 1a</a:t>
            </a:r>
          </a:p>
        </p:txBody>
      </p:sp>
      <p:sp>
        <p:nvSpPr>
          <p:cNvPr id="142" name="Google Shape;229;p27"/>
          <p:cNvSpPr txBox="1"/>
          <p:nvPr/>
        </p:nvSpPr>
        <p:spPr>
          <a:xfrm>
            <a:off x="6668064" y="1249000"/>
            <a:ext cx="2134113" cy="387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>
            <a:lvl1pPr algn="ctr">
              <a:defRPr sz="1800" b="1">
                <a:solidFill>
                  <a:srgbClr val="FFFFFF"/>
                </a:solidFill>
              </a:defRPr>
            </a:lvl1pPr>
          </a:lstStyle>
          <a:p>
            <a:r>
              <a:t>Opción 1b</a:t>
            </a:r>
          </a:p>
        </p:txBody>
      </p:sp>
      <p:sp>
        <p:nvSpPr>
          <p:cNvPr id="143" name="Google Shape;112;p16"/>
          <p:cNvSpPr txBox="1"/>
          <p:nvPr/>
        </p:nvSpPr>
        <p:spPr>
          <a:xfrm>
            <a:off x="253849" y="311120"/>
            <a:ext cx="5781015" cy="437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D22D34"/>
                </a:solidFill>
              </a:defRPr>
            </a:lvl1pPr>
          </a:lstStyle>
          <a:p>
            <a:r>
              <a:t>01. Arte para Invitación Física: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7A5FF-7F3D-044E-B720-3F733882FF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781" y="1015796"/>
            <a:ext cx="11434438" cy="57600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204;p25"/>
          <p:cNvSpPr/>
          <p:nvPr/>
        </p:nvSpPr>
        <p:spPr>
          <a:xfrm>
            <a:off x="-3512940" y="11387972"/>
            <a:ext cx="4270502" cy="1"/>
          </a:xfrm>
          <a:prstGeom prst="line">
            <a:avLst/>
          </a:prstGeom>
          <a:ln w="28575">
            <a:solidFill>
              <a:srgbClr val="E5002A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47" name="Google Shape;112;p16"/>
          <p:cNvSpPr txBox="1"/>
          <p:nvPr/>
        </p:nvSpPr>
        <p:spPr>
          <a:xfrm>
            <a:off x="253849" y="311120"/>
            <a:ext cx="5781015" cy="437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D22D34"/>
                </a:solidFill>
              </a:defRPr>
            </a:lvl1pPr>
          </a:lstStyle>
          <a:p>
            <a:r>
              <a:t>02. Arte para Invitación Física: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2CBFE2-9E33-F54F-848E-F8786EFA04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8812" y="1150374"/>
            <a:ext cx="8652104" cy="510836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91;p14"/>
          <p:cNvSpPr txBox="1"/>
          <p:nvPr/>
        </p:nvSpPr>
        <p:spPr>
          <a:xfrm>
            <a:off x="831750" y="2598003"/>
            <a:ext cx="5091972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defRPr sz="10000" b="1">
                <a:solidFill>
                  <a:srgbClr val="EDEDE8"/>
                </a:solidFill>
              </a:defRPr>
            </a:lvl1pPr>
          </a:lstStyle>
          <a:p>
            <a:r>
              <a:rPr lang="en-US" sz="12000" dirty="0" err="1">
                <a:latin typeface="Myriad Pro" panose="020B0503030403020204" pitchFamily="34" charset="0"/>
              </a:rPr>
              <a:t>Evento</a:t>
            </a:r>
            <a:endParaRPr sz="12000" dirty="0"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4;p20"/>
          <p:cNvSpPr/>
          <p:nvPr/>
        </p:nvSpPr>
        <p:spPr>
          <a:xfrm>
            <a:off x="-3512940" y="11387972"/>
            <a:ext cx="4270501" cy="1"/>
          </a:xfrm>
          <a:prstGeom prst="line">
            <a:avLst/>
          </a:prstGeom>
          <a:ln w="28575">
            <a:solidFill>
              <a:srgbClr val="E5002A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Google Shape;112;p16"/>
          <p:cNvSpPr txBox="1"/>
          <p:nvPr/>
        </p:nvSpPr>
        <p:spPr>
          <a:xfrm>
            <a:off x="253849" y="311120"/>
            <a:ext cx="5781015" cy="461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D22D34"/>
                </a:solidFill>
              </a:defRPr>
            </a:lvl1pPr>
          </a:lstStyle>
          <a:p>
            <a:r>
              <a:rPr dirty="0" err="1">
                <a:solidFill>
                  <a:schemeClr val="bg1"/>
                </a:solidFill>
                <a:latin typeface="Myriad Pro" panose="020B0503030403020204" pitchFamily="34" charset="0"/>
              </a:rPr>
              <a:t>Tunel</a:t>
            </a:r>
            <a:r>
              <a:rPr dirty="0">
                <a:solidFill>
                  <a:schemeClr val="bg1"/>
                </a:solidFill>
                <a:latin typeface="Myriad Pro" panose="020B0503030403020204" pitchFamily="34" charset="0"/>
              </a:rPr>
              <a:t> de Entrada:</a:t>
            </a:r>
          </a:p>
        </p:txBody>
      </p:sp>
      <p:sp>
        <p:nvSpPr>
          <p:cNvPr id="154" name="Rectángulo"/>
          <p:cNvSpPr/>
          <p:nvPr/>
        </p:nvSpPr>
        <p:spPr>
          <a:xfrm>
            <a:off x="9613900" y="2814171"/>
            <a:ext cx="1693069" cy="4116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55" name="Rectángulo"/>
          <p:cNvSpPr/>
          <p:nvPr/>
        </p:nvSpPr>
        <p:spPr>
          <a:xfrm>
            <a:off x="9613900" y="5125571"/>
            <a:ext cx="1693069" cy="2509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6FDFF5-2027-9F4D-B175-C6B53B1C8F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412" y="934278"/>
            <a:ext cx="10623176" cy="592372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64;p21"/>
          <p:cNvSpPr/>
          <p:nvPr/>
        </p:nvSpPr>
        <p:spPr>
          <a:xfrm>
            <a:off x="-3512940" y="11387972"/>
            <a:ext cx="4270501" cy="1"/>
          </a:xfrm>
          <a:prstGeom prst="line">
            <a:avLst/>
          </a:prstGeom>
          <a:ln w="28575">
            <a:solidFill>
              <a:srgbClr val="E5002A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60" name="Google Shape;112;p16"/>
          <p:cNvSpPr txBox="1"/>
          <p:nvPr/>
        </p:nvSpPr>
        <p:spPr>
          <a:xfrm>
            <a:off x="622149" y="311120"/>
            <a:ext cx="6179626" cy="461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D22D34"/>
                </a:solidFill>
              </a:defRPr>
            </a:lvl1pPr>
          </a:lstStyle>
          <a:p>
            <a:r>
              <a:rPr dirty="0" err="1">
                <a:solidFill>
                  <a:schemeClr val="bg1"/>
                </a:solidFill>
                <a:latin typeface="Myriad Pro" panose="020B0503030403020204" pitchFamily="34" charset="0"/>
              </a:rPr>
              <a:t>Montaje</a:t>
            </a:r>
            <a:r>
              <a:rPr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dirty="0" err="1">
                <a:solidFill>
                  <a:schemeClr val="bg1"/>
                </a:solidFill>
                <a:latin typeface="Myriad Pro" panose="020B0503030403020204" pitchFamily="34" charset="0"/>
              </a:rPr>
              <a:t>Pantalla</a:t>
            </a:r>
            <a:r>
              <a:rPr dirty="0">
                <a:solidFill>
                  <a:schemeClr val="bg1"/>
                </a:solidFill>
                <a:latin typeface="Myriad Pro" panose="020B0503030403020204" pitchFamily="34" charset="0"/>
              </a:rPr>
              <a:t> Principal.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CC2368-C662-7B4C-95BF-8B65118AD8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30022"/>
            <a:ext cx="12192000" cy="53402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84;p23"/>
          <p:cNvSpPr/>
          <p:nvPr/>
        </p:nvSpPr>
        <p:spPr>
          <a:xfrm>
            <a:off x="-3512940" y="11387972"/>
            <a:ext cx="4270501" cy="1"/>
          </a:xfrm>
          <a:prstGeom prst="line">
            <a:avLst/>
          </a:prstGeom>
          <a:ln w="28575">
            <a:solidFill>
              <a:srgbClr val="E5002A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69" name="Google Shape;112;p16"/>
          <p:cNvSpPr txBox="1"/>
          <p:nvPr/>
        </p:nvSpPr>
        <p:spPr>
          <a:xfrm>
            <a:off x="253849" y="311120"/>
            <a:ext cx="5781015" cy="461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D22D34"/>
                </a:solidFill>
              </a:defRPr>
            </a:lvl1pPr>
          </a:lstStyle>
          <a:p>
            <a:r>
              <a:rPr dirty="0">
                <a:solidFill>
                  <a:schemeClr val="bg1"/>
                </a:solidFill>
                <a:latin typeface="Myriad Pro" panose="020B0503030403020204" pitchFamily="34" charset="0"/>
              </a:rPr>
              <a:t>Stand de </a:t>
            </a:r>
            <a:r>
              <a:rPr dirty="0" err="1">
                <a:solidFill>
                  <a:schemeClr val="bg1"/>
                </a:solidFill>
                <a:latin typeface="Myriad Pro" panose="020B0503030403020204" pitchFamily="34" charset="0"/>
              </a:rPr>
              <a:t>Entrevistas</a:t>
            </a:r>
            <a:endParaRPr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70" name="Rectángulo"/>
          <p:cNvSpPr/>
          <p:nvPr/>
        </p:nvSpPr>
        <p:spPr>
          <a:xfrm>
            <a:off x="9398942" y="5253483"/>
            <a:ext cx="341958" cy="1821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83042F-9373-BE47-AAA0-A5C2F24F85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2216" y="968188"/>
            <a:ext cx="9667568" cy="588981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93;p24"/>
          <p:cNvSpPr/>
          <p:nvPr/>
        </p:nvSpPr>
        <p:spPr>
          <a:xfrm>
            <a:off x="-3512940" y="11387972"/>
            <a:ext cx="4270501" cy="1"/>
          </a:xfrm>
          <a:prstGeom prst="line">
            <a:avLst/>
          </a:prstGeom>
          <a:ln w="28575">
            <a:solidFill>
              <a:srgbClr val="E5002A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Google Shape;112;p16"/>
          <p:cNvSpPr txBox="1"/>
          <p:nvPr/>
        </p:nvSpPr>
        <p:spPr>
          <a:xfrm>
            <a:off x="253849" y="311120"/>
            <a:ext cx="5781015" cy="461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D22D34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BTL para </a:t>
            </a:r>
            <a:r>
              <a:rPr lang="en-US" dirty="0" err="1">
                <a:solidFill>
                  <a:schemeClr val="bg1"/>
                </a:solidFill>
                <a:latin typeface="Myriad Pro" panose="020B0503030403020204" pitchFamily="34" charset="0"/>
              </a:rPr>
              <a:t>fotos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yriad Pro" panose="020B0503030403020204" pitchFamily="34" charset="0"/>
              </a:rPr>
              <a:t>en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 3 </a:t>
            </a:r>
            <a:r>
              <a:rPr lang="en-US" dirty="0" err="1">
                <a:solidFill>
                  <a:schemeClr val="bg1"/>
                </a:solidFill>
                <a:latin typeface="Myriad Pro" panose="020B0503030403020204" pitchFamily="34" charset="0"/>
              </a:rPr>
              <a:t>dimensiones</a:t>
            </a:r>
            <a:endParaRPr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5C882-4454-E646-928E-5FF8C9BA3B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4906" y="995082"/>
            <a:ext cx="9882188" cy="586291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213;p26"/>
          <p:cNvSpPr/>
          <p:nvPr/>
        </p:nvSpPr>
        <p:spPr>
          <a:xfrm>
            <a:off x="-3512940" y="11387972"/>
            <a:ext cx="4270501" cy="1"/>
          </a:xfrm>
          <a:prstGeom prst="line">
            <a:avLst/>
          </a:prstGeom>
          <a:ln w="28575">
            <a:solidFill>
              <a:srgbClr val="E5002A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Google Shape;112;p16"/>
          <p:cNvSpPr txBox="1"/>
          <p:nvPr/>
        </p:nvSpPr>
        <p:spPr>
          <a:xfrm>
            <a:off x="253849" y="311120"/>
            <a:ext cx="5781015" cy="461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D22D34"/>
                </a:solidFill>
              </a:defRPr>
            </a:lvl1pPr>
          </a:lstStyle>
          <a:p>
            <a:r>
              <a:rPr dirty="0">
                <a:solidFill>
                  <a:schemeClr val="bg1"/>
                </a:solidFill>
                <a:latin typeface="Myriad Pro" panose="020B0503030403020204" pitchFamily="34" charset="0"/>
              </a:rPr>
              <a:t>Centro de Mesa: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7324CF-E871-FB4A-8A35-FBADF45542E8}"/>
              </a:ext>
            </a:extLst>
          </p:cNvPr>
          <p:cNvGrpSpPr/>
          <p:nvPr/>
        </p:nvGrpSpPr>
        <p:grpSpPr>
          <a:xfrm>
            <a:off x="722534" y="772742"/>
            <a:ext cx="10746932" cy="6085257"/>
            <a:chOff x="722534" y="772742"/>
            <a:chExt cx="10746932" cy="608525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E74B214-B747-B841-B160-657095E27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2534" y="772742"/>
              <a:ext cx="10746932" cy="608525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9E8190F-AABA-D04D-9DF8-4516F028D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90874" y="1053548"/>
              <a:ext cx="3061253" cy="3379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91;p14"/>
          <p:cNvSpPr txBox="1"/>
          <p:nvPr/>
        </p:nvSpPr>
        <p:spPr>
          <a:xfrm>
            <a:off x="831750" y="2044005"/>
            <a:ext cx="10528500" cy="2523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0000" b="1">
                <a:solidFill>
                  <a:srgbClr val="EDEDE8"/>
                </a:solidFill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2000" dirty="0">
                <a:latin typeface="Myriad Pro" panose="020B0503030403020204" pitchFamily="34" charset="0"/>
              </a:rPr>
              <a:t>Stands</a:t>
            </a:r>
          </a:p>
          <a:p>
            <a:pPr>
              <a:lnSpc>
                <a:spcPct val="80000"/>
              </a:lnSpc>
            </a:pPr>
            <a:r>
              <a:rPr lang="en-US" sz="8000" b="0" dirty="0" err="1">
                <a:latin typeface="Myriad Pro" panose="020B0503030403020204" pitchFamily="34" charset="0"/>
              </a:rPr>
              <a:t>dimensiones</a:t>
            </a:r>
            <a:endParaRPr sz="8000" b="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9260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6D1B59-9556-D243-93FE-203D37B2A898}"/>
              </a:ext>
            </a:extLst>
          </p:cNvPr>
          <p:cNvSpPr/>
          <p:nvPr/>
        </p:nvSpPr>
        <p:spPr>
          <a:xfrm>
            <a:off x="619539" y="1272208"/>
            <a:ext cx="10952922" cy="5188226"/>
          </a:xfrm>
          <a:prstGeom prst="rect">
            <a:avLst/>
          </a:prstGeom>
          <a:solidFill>
            <a:srgbClr val="C0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N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20" name="Google Shape;91;p14"/>
          <p:cNvSpPr txBox="1"/>
          <p:nvPr/>
        </p:nvSpPr>
        <p:spPr>
          <a:xfrm>
            <a:off x="831750" y="3252306"/>
            <a:ext cx="10528500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sz="2400">
                <a:solidFill>
                  <a:srgbClr val="EDEDE8"/>
                </a:solidFill>
              </a:defRPr>
            </a:pPr>
            <a:r>
              <a:rPr dirty="0">
                <a:solidFill>
                  <a:schemeClr val="bg1"/>
                </a:solidFill>
                <a:latin typeface="Myriad Pro" panose="020B0503030403020204" pitchFamily="34" charset="0"/>
              </a:rPr>
              <a:t>Triple Valor</a:t>
            </a:r>
            <a:endParaRPr sz="1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algn="ctr">
              <a:lnSpc>
                <a:spcPct val="90000"/>
              </a:lnSpc>
              <a:defRPr sz="4800" b="1">
                <a:solidFill>
                  <a:srgbClr val="EDEDE8"/>
                </a:solidFill>
              </a:defRPr>
            </a:pPr>
            <a:r>
              <a:rPr dirty="0">
                <a:solidFill>
                  <a:schemeClr val="bg1"/>
                </a:solidFill>
                <a:latin typeface="Myriad Pro" panose="020B0503030403020204" pitchFamily="34" charset="0"/>
              </a:rPr>
              <a:t>20 </a:t>
            </a:r>
            <a:r>
              <a:rPr dirty="0" err="1">
                <a:solidFill>
                  <a:schemeClr val="bg1"/>
                </a:solidFill>
                <a:latin typeface="Myriad Pro" panose="020B0503030403020204" pitchFamily="34" charset="0"/>
              </a:rPr>
              <a:t>años</a:t>
            </a:r>
            <a:r>
              <a:rPr dirty="0">
                <a:solidFill>
                  <a:schemeClr val="bg1"/>
                </a:solidFill>
                <a:latin typeface="Myriad Pro" panose="020B0503030403020204" pitchFamily="34" charset="0"/>
              </a:rPr>
              <a:t> de </a:t>
            </a:r>
            <a:r>
              <a:rPr dirty="0" err="1">
                <a:solidFill>
                  <a:schemeClr val="bg1"/>
                </a:solidFill>
                <a:latin typeface="Myriad Pro" panose="020B0503030403020204" pitchFamily="34" charset="0"/>
              </a:rPr>
              <a:t>acciones</a:t>
            </a:r>
            <a:br>
              <a:rPr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dirty="0">
                <a:solidFill>
                  <a:schemeClr val="bg1"/>
                </a:solidFill>
                <a:latin typeface="Myriad Pro" panose="020B0503030403020204" pitchFamily="34" charset="0"/>
              </a:rPr>
              <a:t>que </a:t>
            </a:r>
            <a:r>
              <a:rPr dirty="0" err="1">
                <a:solidFill>
                  <a:schemeClr val="bg1"/>
                </a:solidFill>
                <a:latin typeface="Myriad Pro" panose="020B0503030403020204" pitchFamily="34" charset="0"/>
              </a:rPr>
              <a:t>transforman</a:t>
            </a:r>
            <a:r>
              <a:rPr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dirty="0" err="1">
                <a:solidFill>
                  <a:schemeClr val="bg1"/>
                </a:solidFill>
                <a:latin typeface="Myriad Pro" panose="020B0503030403020204" pitchFamily="34" charset="0"/>
              </a:rPr>
              <a:t>vidas</a:t>
            </a:r>
            <a:endParaRPr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21" name="Google Shape;95;p14"/>
          <p:cNvSpPr txBox="1"/>
          <p:nvPr/>
        </p:nvSpPr>
        <p:spPr>
          <a:xfrm>
            <a:off x="5610798" y="5135914"/>
            <a:ext cx="1134051" cy="35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700">
                <a:solidFill>
                  <a:srgbClr val="FFFFFF"/>
                </a:solidFill>
              </a:defRPr>
            </a:lvl1pPr>
          </a:lstStyle>
          <a:p>
            <a:r>
              <a:rPr>
                <a:solidFill>
                  <a:schemeClr val="bg1"/>
                </a:solidFill>
                <a:latin typeface="Myriad Pro" panose="020B0503030403020204" pitchFamily="34" charset="0"/>
              </a:rPr>
              <a:t>Abril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67CF5-2BD3-8344-AF36-2EB65F8906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4928" y="0"/>
            <a:ext cx="3266661" cy="2701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9CD21D-DFC3-AF49-B6FE-18B0B3802D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3339" y="0"/>
            <a:ext cx="3021496" cy="2701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BF1EBA-BCA1-144E-9DCE-9D18487151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99"/>
          <a:stretch/>
        </p:blipFill>
        <p:spPr>
          <a:xfrm>
            <a:off x="831750" y="0"/>
            <a:ext cx="3021496" cy="27016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8F5840-6D83-6043-A5FA-2130448C1E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7332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7B445D1-02C7-A841-AC31-5C754941DEE5}"/>
              </a:ext>
            </a:extLst>
          </p:cNvPr>
          <p:cNvGrpSpPr/>
          <p:nvPr/>
        </p:nvGrpSpPr>
        <p:grpSpPr>
          <a:xfrm>
            <a:off x="1" y="-199625"/>
            <a:ext cx="12308955" cy="7257247"/>
            <a:chOff x="1" y="-199625"/>
            <a:chExt cx="12308955" cy="725724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886B2E-2FF1-8843-9405-5AC137A229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1116" y="-199623"/>
              <a:ext cx="10809767" cy="725724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A255BF2-BAF3-3244-8E0D-131F16F993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-199624"/>
              <a:ext cx="999460" cy="72572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93EF93D-7430-704C-9B57-B7C3DFFEAB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309496" y="-199625"/>
              <a:ext cx="999460" cy="72572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117524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C86AFC-BA52-3B47-BA06-C96E4B9B66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6921" y="0"/>
            <a:ext cx="9718158" cy="69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303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5;p29" descr="Google Shape;245;p29">
            <a:extLst>
              <a:ext uri="{FF2B5EF4-FFF2-40B4-BE49-F238E27FC236}">
                <a16:creationId xmlns:a16="http://schemas.microsoft.com/office/drawing/2014/main" id="{A6E05934-2E92-6C41-AD88-3DD4337C69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083" y="5593619"/>
            <a:ext cx="3747303" cy="85906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" descr="Imagen">
            <a:extLst>
              <a:ext uri="{FF2B5EF4-FFF2-40B4-BE49-F238E27FC236}">
                <a16:creationId xmlns:a16="http://schemas.microsoft.com/office/drawing/2014/main" id="{E9823D69-5A50-B34D-92FF-7D75E160AC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361" y="4634334"/>
            <a:ext cx="3034746" cy="95928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C9FB0F-01B4-224F-9BED-71467B2438FC}"/>
              </a:ext>
            </a:extLst>
          </p:cNvPr>
          <p:cNvSpPr txBox="1"/>
          <p:nvPr/>
        </p:nvSpPr>
        <p:spPr>
          <a:xfrm>
            <a:off x="3428602" y="1607365"/>
            <a:ext cx="5334794" cy="2123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HN" sz="13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yriad Pro" panose="020B0503030403020204" pitchFamily="34" charset="0"/>
                <a:sym typeface="Arial"/>
              </a:rPr>
              <a:t>Gracias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602934-E29B-204F-8241-9AF52DB4F8D5}"/>
              </a:ext>
            </a:extLst>
          </p:cNvPr>
          <p:cNvSpPr/>
          <p:nvPr/>
        </p:nvSpPr>
        <p:spPr>
          <a:xfrm>
            <a:off x="757562" y="0"/>
            <a:ext cx="10791708" cy="1325957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N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23" name="Google Shape;111;p16"/>
          <p:cNvSpPr/>
          <p:nvPr/>
        </p:nvSpPr>
        <p:spPr>
          <a:xfrm>
            <a:off x="-3512940" y="11387972"/>
            <a:ext cx="4270502" cy="1"/>
          </a:xfrm>
          <a:prstGeom prst="line">
            <a:avLst/>
          </a:prstGeom>
          <a:ln w="28575">
            <a:solidFill>
              <a:srgbClr val="E5002A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24" name="Google Shape;103;p15"/>
          <p:cNvSpPr txBox="1"/>
          <p:nvPr/>
        </p:nvSpPr>
        <p:spPr>
          <a:xfrm>
            <a:off x="5305083" y="589165"/>
            <a:ext cx="1581834" cy="362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15625"/>
              </a:lnSpc>
              <a:defRPr sz="2200" b="1">
                <a:solidFill>
                  <a:srgbClr val="4C4C4A"/>
                </a:solidFill>
              </a:defRPr>
            </a:lvl1pPr>
          </a:lstStyle>
          <a:p>
            <a:r>
              <a:rPr dirty="0" err="1">
                <a:solidFill>
                  <a:schemeClr val="bg1"/>
                </a:solidFill>
                <a:latin typeface="Myriad Pro" panose="020B0503030403020204" pitchFamily="34" charset="0"/>
              </a:rPr>
              <a:t>Racional</a:t>
            </a:r>
            <a:r>
              <a:rPr dirty="0">
                <a:solidFill>
                  <a:schemeClr val="bg1"/>
                </a:solidFill>
                <a:latin typeface="Myriad Pro" panose="020B0503030403020204" pitchFamily="34" charset="0"/>
              </a:rPr>
              <a:t>:</a:t>
            </a:r>
          </a:p>
        </p:txBody>
      </p:sp>
      <p:sp>
        <p:nvSpPr>
          <p:cNvPr id="125" name="Google Shape;104;p15"/>
          <p:cNvSpPr txBox="1"/>
          <p:nvPr/>
        </p:nvSpPr>
        <p:spPr>
          <a:xfrm>
            <a:off x="1396999" y="1520018"/>
            <a:ext cx="9124201" cy="4293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57200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b="1" dirty="0" err="1">
                <a:latin typeface="Myriad Pro" panose="020B0503030403020204" pitchFamily="34" charset="0"/>
              </a:rPr>
              <a:t>Cumplir</a:t>
            </a:r>
            <a:r>
              <a:rPr sz="2000" b="1" dirty="0">
                <a:latin typeface="Myriad Pro" panose="020B0503030403020204" pitchFamily="34" charset="0"/>
              </a:rPr>
              <a:t> 20 </a:t>
            </a:r>
            <a:r>
              <a:rPr sz="2000" b="1" dirty="0" err="1">
                <a:latin typeface="Myriad Pro" panose="020B0503030403020204" pitchFamily="34" charset="0"/>
              </a:rPr>
              <a:t>años</a:t>
            </a:r>
            <a:r>
              <a:rPr sz="2000" b="1" dirty="0">
                <a:latin typeface="Myriad Pro" panose="020B0503030403020204" pitchFamily="34" charset="0"/>
              </a:rPr>
              <a:t> de Triple Valor es </a:t>
            </a:r>
            <a:r>
              <a:rPr sz="2000" b="1" dirty="0" err="1">
                <a:latin typeface="Myriad Pro" panose="020B0503030403020204" pitchFamily="34" charset="0"/>
              </a:rPr>
              <a:t>mucho</a:t>
            </a:r>
            <a:r>
              <a:rPr sz="2000" b="1" dirty="0">
                <a:latin typeface="Myriad Pro" panose="020B0503030403020204" pitchFamily="34" charset="0"/>
              </a:rPr>
              <a:t> </a:t>
            </a:r>
            <a:r>
              <a:rPr sz="2000" b="1" dirty="0" err="1">
                <a:latin typeface="Myriad Pro" panose="020B0503030403020204" pitchFamily="34" charset="0"/>
              </a:rPr>
              <a:t>más</a:t>
            </a:r>
            <a:r>
              <a:rPr sz="2000" b="1" dirty="0">
                <a:latin typeface="Myriad Pro" panose="020B0503030403020204" pitchFamily="34" charset="0"/>
              </a:rPr>
              <a:t> que </a:t>
            </a:r>
            <a:r>
              <a:rPr sz="2000" b="1" dirty="0" err="1">
                <a:latin typeface="Myriad Pro" panose="020B0503030403020204" pitchFamily="34" charset="0"/>
              </a:rPr>
              <a:t>celebrar</a:t>
            </a:r>
            <a:r>
              <a:rPr sz="2000" b="1" dirty="0">
                <a:latin typeface="Myriad Pro" panose="020B0503030403020204" pitchFamily="34" charset="0"/>
              </a:rPr>
              <a:t> una </a:t>
            </a:r>
            <a:r>
              <a:rPr sz="2000" b="1" dirty="0" err="1">
                <a:latin typeface="Myriad Pro" panose="020B0503030403020204" pitchFamily="34" charset="0"/>
              </a:rPr>
              <a:t>fecha</a:t>
            </a:r>
            <a:r>
              <a:rPr sz="2000" b="1" dirty="0">
                <a:latin typeface="Myriad Pro" panose="020B0503030403020204" pitchFamily="34" charset="0"/>
              </a:rPr>
              <a:t>:</a:t>
            </a:r>
            <a:br>
              <a:rPr sz="2000" dirty="0">
                <a:latin typeface="Myriad Pro" panose="020B0503030403020204" pitchFamily="34" charset="0"/>
              </a:rPr>
            </a:br>
            <a:r>
              <a:rPr sz="2000" dirty="0">
                <a:latin typeface="Myriad Pro" panose="020B0503030403020204" pitchFamily="34" charset="0"/>
              </a:rPr>
              <a:t>es </a:t>
            </a:r>
            <a:r>
              <a:rPr sz="2000" dirty="0" err="1">
                <a:latin typeface="Myriad Pro" panose="020B0503030403020204" pitchFamily="34" charset="0"/>
              </a:rPr>
              <a:t>reconocer</a:t>
            </a:r>
            <a:r>
              <a:rPr sz="2000" dirty="0">
                <a:latin typeface="Myriad Pro" panose="020B0503030403020204" pitchFamily="34" charset="0"/>
              </a:rPr>
              <a:t> una forma de </a:t>
            </a:r>
            <a:r>
              <a:rPr sz="2000" dirty="0" err="1">
                <a:latin typeface="Myriad Pro" panose="020B0503030403020204" pitchFamily="34" charset="0"/>
              </a:rPr>
              <a:t>hacer</a:t>
            </a:r>
            <a:r>
              <a:rPr sz="2000" dirty="0">
                <a:latin typeface="Myriad Pro" panose="020B0503030403020204" pitchFamily="34" charset="0"/>
              </a:rPr>
              <a:t> banca que ha </a:t>
            </a:r>
            <a:r>
              <a:rPr sz="2000" dirty="0" err="1">
                <a:latin typeface="Myriad Pro" panose="020B0503030403020204" pitchFamily="34" charset="0"/>
              </a:rPr>
              <a:t>evolucionado</a:t>
            </a:r>
            <a:r>
              <a:rPr sz="2000" dirty="0">
                <a:latin typeface="Myriad Pro" panose="020B0503030403020204" pitchFamily="34" charset="0"/>
              </a:rPr>
              <a:t> para</a:t>
            </a:r>
            <a:r>
              <a:rPr lang="en-US" sz="2000" dirty="0">
                <a:latin typeface="Myriad Pro" panose="020B0503030403020204" pitchFamily="34" charset="0"/>
              </a:rPr>
              <a:t> </a:t>
            </a:r>
          </a:p>
          <a:p>
            <a:pPr algn="ctr" defTabSz="457200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>
                <a:latin typeface="Myriad Pro" panose="020B0503030403020204" pitchFamily="34" charset="0"/>
              </a:rPr>
              <a:t>generar</a:t>
            </a:r>
            <a:r>
              <a:rPr sz="2000" dirty="0">
                <a:latin typeface="Myriad Pro" panose="020B0503030403020204" pitchFamily="34" charset="0"/>
              </a:rPr>
              <a:t> valor</a:t>
            </a:r>
            <a:r>
              <a:rPr lang="en-US" sz="2000" dirty="0">
                <a:latin typeface="Myriad Pro" panose="020B0503030403020204" pitchFamily="34" charset="0"/>
              </a:rPr>
              <a:t> </a:t>
            </a:r>
            <a:r>
              <a:rPr sz="2000" dirty="0" err="1">
                <a:latin typeface="Myriad Pro" panose="020B0503030403020204" pitchFamily="34" charset="0"/>
              </a:rPr>
              <a:t>en</a:t>
            </a:r>
            <a:r>
              <a:rPr sz="2000" dirty="0">
                <a:latin typeface="Myriad Pro" panose="020B0503030403020204" pitchFamily="34" charset="0"/>
              </a:rPr>
              <a:t> </a:t>
            </a:r>
            <a:r>
              <a:rPr sz="2000" dirty="0" err="1">
                <a:latin typeface="Myriad Pro" panose="020B0503030403020204" pitchFamily="34" charset="0"/>
              </a:rPr>
              <a:t>múltiples</a:t>
            </a:r>
            <a:r>
              <a:rPr sz="2000" dirty="0">
                <a:latin typeface="Myriad Pro" panose="020B0503030403020204" pitchFamily="34" charset="0"/>
              </a:rPr>
              <a:t> </a:t>
            </a:r>
            <a:r>
              <a:rPr sz="2000" dirty="0" err="1">
                <a:latin typeface="Myriad Pro" panose="020B0503030403020204" pitchFamily="34" charset="0"/>
              </a:rPr>
              <a:t>dimensiones</a:t>
            </a:r>
            <a:r>
              <a:rPr sz="2000" dirty="0">
                <a:latin typeface="Myriad Pro" panose="020B0503030403020204" pitchFamily="34" charset="0"/>
              </a:rPr>
              <a:t>.</a:t>
            </a:r>
            <a:endParaRPr lang="en-US" sz="2000" dirty="0">
              <a:latin typeface="Myriad Pro" panose="020B0503030403020204" pitchFamily="34" charset="0"/>
            </a:endParaRPr>
          </a:p>
          <a:p>
            <a:pPr algn="ctr" defTabSz="457200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000" dirty="0">
              <a:latin typeface="Myriad Pro" panose="020B0503030403020204" pitchFamily="34" charset="0"/>
            </a:endParaRPr>
          </a:p>
          <a:p>
            <a:pPr algn="ctr" defTabSz="457200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>
                <a:latin typeface="Myriad Pro" panose="020B0503030403020204" pitchFamily="34" charset="0"/>
              </a:rPr>
              <a:t>Es </a:t>
            </a:r>
            <a:r>
              <a:rPr sz="2000" dirty="0" err="1">
                <a:latin typeface="Myriad Pro" panose="020B0503030403020204" pitchFamily="34" charset="0"/>
              </a:rPr>
              <a:t>celebrar</a:t>
            </a:r>
            <a:r>
              <a:rPr sz="2000" dirty="0">
                <a:latin typeface="Myriad Pro" panose="020B0503030403020204" pitchFamily="34" charset="0"/>
              </a:rPr>
              <a:t> </a:t>
            </a:r>
            <a:r>
              <a:rPr sz="2000" dirty="0" err="1">
                <a:latin typeface="Myriad Pro" panose="020B0503030403020204" pitchFamily="34" charset="0"/>
              </a:rPr>
              <a:t>cómo</a:t>
            </a:r>
            <a:r>
              <a:rPr sz="2000" dirty="0">
                <a:latin typeface="Myriad Pro" panose="020B0503030403020204" pitchFamily="34" charset="0"/>
              </a:rPr>
              <a:t>, a lo largo del </a:t>
            </a:r>
            <a:r>
              <a:rPr sz="2000" dirty="0" err="1">
                <a:latin typeface="Myriad Pro" panose="020B0503030403020204" pitchFamily="34" charset="0"/>
              </a:rPr>
              <a:t>tiempo</a:t>
            </a:r>
            <a:r>
              <a:rPr sz="2000" dirty="0">
                <a:latin typeface="Myriad Pro" panose="020B0503030403020204" pitchFamily="34" charset="0"/>
              </a:rPr>
              <a:t>, </a:t>
            </a:r>
            <a:r>
              <a:rPr sz="2000" dirty="0" err="1">
                <a:latin typeface="Myriad Pro" panose="020B0503030403020204" pitchFamily="34" charset="0"/>
              </a:rPr>
              <a:t>hemos</a:t>
            </a:r>
            <a:r>
              <a:rPr sz="2000" dirty="0">
                <a:latin typeface="Myriad Pro" panose="020B0503030403020204" pitchFamily="34" charset="0"/>
              </a:rPr>
              <a:t> </a:t>
            </a:r>
            <a:r>
              <a:rPr sz="2000" dirty="0" err="1">
                <a:latin typeface="Myriad Pro" panose="020B0503030403020204" pitchFamily="34" charset="0"/>
              </a:rPr>
              <a:t>integrado</a:t>
            </a:r>
            <a:r>
              <a:rPr sz="2000" dirty="0">
                <a:latin typeface="Myriad Pro" panose="020B0503030403020204" pitchFamily="34" charset="0"/>
              </a:rPr>
              <a:t> lo </a:t>
            </a:r>
            <a:r>
              <a:rPr sz="2000" dirty="0" err="1">
                <a:latin typeface="Myriad Pro" panose="020B0503030403020204" pitchFamily="34" charset="0"/>
              </a:rPr>
              <a:t>económico</a:t>
            </a:r>
            <a:r>
              <a:rPr sz="2000" dirty="0">
                <a:latin typeface="Myriad Pro" panose="020B0503030403020204" pitchFamily="34" charset="0"/>
              </a:rPr>
              <a:t>, </a:t>
            </a:r>
            <a:endParaRPr lang="en-US" sz="2000" dirty="0">
              <a:latin typeface="Myriad Pro" panose="020B0503030403020204" pitchFamily="34" charset="0"/>
            </a:endParaRPr>
          </a:p>
          <a:p>
            <a:pPr algn="ctr" defTabSz="457200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>
                <a:latin typeface="Myriad Pro" panose="020B0503030403020204" pitchFamily="34" charset="0"/>
              </a:rPr>
              <a:t>lo </a:t>
            </a:r>
            <a:r>
              <a:rPr sz="2000" dirty="0" err="1">
                <a:latin typeface="Myriad Pro" panose="020B0503030403020204" pitchFamily="34" charset="0"/>
              </a:rPr>
              <a:t>ambiental</a:t>
            </a:r>
            <a:r>
              <a:rPr sz="2000" dirty="0">
                <a:latin typeface="Myriad Pro" panose="020B0503030403020204" pitchFamily="34" charset="0"/>
              </a:rPr>
              <a:t> y lo social </a:t>
            </a:r>
            <a:r>
              <a:rPr sz="2000" dirty="0" err="1">
                <a:latin typeface="Myriad Pro" panose="020B0503030403020204" pitchFamily="34" charset="0"/>
              </a:rPr>
              <a:t>en</a:t>
            </a:r>
            <a:r>
              <a:rPr sz="2000" dirty="0">
                <a:latin typeface="Myriad Pro" panose="020B0503030403020204" pitchFamily="34" charset="0"/>
              </a:rPr>
              <a:t> </a:t>
            </a:r>
            <a:r>
              <a:rPr sz="2000" dirty="0" err="1">
                <a:latin typeface="Myriad Pro" panose="020B0503030403020204" pitchFamily="34" charset="0"/>
              </a:rPr>
              <a:t>cada</a:t>
            </a:r>
            <a:r>
              <a:rPr sz="2000" dirty="0">
                <a:latin typeface="Myriad Pro" panose="020B0503030403020204" pitchFamily="34" charset="0"/>
              </a:rPr>
              <a:t> </a:t>
            </a:r>
            <a:r>
              <a:rPr sz="2000" dirty="0" err="1">
                <a:latin typeface="Myriad Pro" panose="020B0503030403020204" pitchFamily="34" charset="0"/>
              </a:rPr>
              <a:t>decisión</a:t>
            </a:r>
            <a:r>
              <a:rPr sz="2000" dirty="0">
                <a:latin typeface="Myriad Pro" panose="020B0503030403020204" pitchFamily="34" charset="0"/>
              </a:rPr>
              <a:t>, </a:t>
            </a:r>
            <a:r>
              <a:rPr sz="2000" dirty="0" err="1">
                <a:latin typeface="Myriad Pro" panose="020B0503030403020204" pitchFamily="34" charset="0"/>
              </a:rPr>
              <a:t>impulsando</a:t>
            </a:r>
            <a:r>
              <a:rPr sz="2000" dirty="0">
                <a:latin typeface="Myriad Pro" panose="020B0503030403020204" pitchFamily="34" charset="0"/>
              </a:rPr>
              <a:t> </a:t>
            </a:r>
            <a:endParaRPr lang="en-US" sz="2000" dirty="0">
              <a:latin typeface="Myriad Pro" panose="020B0503030403020204" pitchFamily="34" charset="0"/>
            </a:endParaRPr>
          </a:p>
          <a:p>
            <a:pPr algn="ctr" defTabSz="457200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>
                <a:latin typeface="Myriad Pro" panose="020B0503030403020204" pitchFamily="34" charset="0"/>
              </a:rPr>
              <a:t>el </a:t>
            </a:r>
            <a:r>
              <a:rPr sz="2000" dirty="0" err="1">
                <a:latin typeface="Myriad Pro" panose="020B0503030403020204" pitchFamily="34" charset="0"/>
              </a:rPr>
              <a:t>desarrollo</a:t>
            </a:r>
            <a:r>
              <a:rPr sz="2000" dirty="0">
                <a:latin typeface="Myriad Pro" panose="020B0503030403020204" pitchFamily="34" charset="0"/>
              </a:rPr>
              <a:t> </a:t>
            </a:r>
            <a:r>
              <a:rPr sz="2000" dirty="0" err="1">
                <a:latin typeface="Myriad Pro" panose="020B0503030403020204" pitchFamily="34" charset="0"/>
              </a:rPr>
              <a:t>sostenible</a:t>
            </a:r>
            <a:r>
              <a:rPr lang="en-US" sz="2000" dirty="0">
                <a:latin typeface="Myriad Pro" panose="020B0503030403020204" pitchFamily="34" charset="0"/>
              </a:rPr>
              <a:t> </a:t>
            </a:r>
            <a:r>
              <a:rPr sz="2000" dirty="0">
                <a:latin typeface="Myriad Pro" panose="020B0503030403020204" pitchFamily="34" charset="0"/>
              </a:rPr>
              <a:t>de las </a:t>
            </a:r>
            <a:r>
              <a:rPr sz="2000" dirty="0" err="1">
                <a:latin typeface="Myriad Pro" panose="020B0503030403020204" pitchFamily="34" charset="0"/>
              </a:rPr>
              <a:t>comunidades</a:t>
            </a:r>
            <a:r>
              <a:rPr sz="2000" dirty="0">
                <a:latin typeface="Myriad Pro" panose="020B0503030403020204" pitchFamily="34" charset="0"/>
              </a:rPr>
              <a:t> que </a:t>
            </a:r>
            <a:r>
              <a:rPr sz="2000" dirty="0" err="1">
                <a:latin typeface="Myriad Pro" panose="020B0503030403020204" pitchFamily="34" charset="0"/>
              </a:rPr>
              <a:t>servimos</a:t>
            </a:r>
            <a:r>
              <a:rPr sz="2000" dirty="0">
                <a:latin typeface="Myriad Pro" panose="020B0503030403020204" pitchFamily="34" charset="0"/>
              </a:rPr>
              <a:t>.</a:t>
            </a:r>
          </a:p>
          <a:p>
            <a:pPr algn="ctr" defTabSz="457200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2000" dirty="0">
              <a:latin typeface="Myriad Pro" panose="020B0503030403020204" pitchFamily="34" charset="0"/>
            </a:endParaRPr>
          </a:p>
          <a:p>
            <a:pPr algn="ctr" defTabSz="457200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>
                <a:latin typeface="Myriad Pro" panose="020B0503030403020204" pitchFamily="34" charset="0"/>
              </a:rPr>
              <a:t>Por </a:t>
            </a:r>
            <a:r>
              <a:rPr sz="2000" dirty="0" err="1">
                <a:latin typeface="Myriad Pro" panose="020B0503030403020204" pitchFamily="34" charset="0"/>
              </a:rPr>
              <a:t>eso</a:t>
            </a:r>
            <a:r>
              <a:rPr sz="2000" dirty="0">
                <a:latin typeface="Myriad Pro" panose="020B0503030403020204" pitchFamily="34" charset="0"/>
              </a:rPr>
              <a:t>, </a:t>
            </a:r>
            <a:r>
              <a:rPr sz="2000" dirty="0" err="1">
                <a:latin typeface="Myriad Pro" panose="020B0503030403020204" pitchFamily="34" charset="0"/>
              </a:rPr>
              <a:t>este</a:t>
            </a:r>
            <a:r>
              <a:rPr sz="2000" dirty="0">
                <a:latin typeface="Myriad Pro" panose="020B0503030403020204" pitchFamily="34" charset="0"/>
              </a:rPr>
              <a:t> </a:t>
            </a:r>
            <a:r>
              <a:rPr sz="2000" dirty="0" err="1">
                <a:latin typeface="Myriad Pro" panose="020B0503030403020204" pitchFamily="34" charset="0"/>
              </a:rPr>
              <a:t>aniversario</a:t>
            </a:r>
            <a:r>
              <a:rPr sz="2000" dirty="0">
                <a:latin typeface="Myriad Pro" panose="020B0503030403020204" pitchFamily="34" charset="0"/>
              </a:rPr>
              <a:t> no es solo una </a:t>
            </a:r>
            <a:r>
              <a:rPr sz="2000" dirty="0" err="1">
                <a:latin typeface="Myriad Pro" panose="020B0503030403020204" pitchFamily="34" charset="0"/>
              </a:rPr>
              <a:t>conmemoración</a:t>
            </a:r>
            <a:r>
              <a:rPr sz="2000" dirty="0">
                <a:latin typeface="Myriad Pro" panose="020B0503030403020204" pitchFamily="34" charset="0"/>
              </a:rPr>
              <a:t>,</a:t>
            </a:r>
            <a:br>
              <a:rPr sz="2000" dirty="0">
                <a:latin typeface="Myriad Pro" panose="020B0503030403020204" pitchFamily="34" charset="0"/>
              </a:rPr>
            </a:br>
            <a:r>
              <a:rPr sz="2000" dirty="0">
                <a:latin typeface="Myriad Pro" panose="020B0503030403020204" pitchFamily="34" charset="0"/>
              </a:rPr>
              <a:t>es una </a:t>
            </a:r>
            <a:r>
              <a:rPr sz="2000" dirty="0" err="1">
                <a:latin typeface="Myriad Pro" panose="020B0503030403020204" pitchFamily="34" charset="0"/>
              </a:rPr>
              <a:t>expresión</a:t>
            </a:r>
            <a:r>
              <a:rPr sz="2000" dirty="0">
                <a:latin typeface="Myriad Pro" panose="020B0503030403020204" pitchFamily="34" charset="0"/>
              </a:rPr>
              <a:t> de </a:t>
            </a:r>
            <a:r>
              <a:rPr sz="2000" dirty="0" err="1">
                <a:latin typeface="Myriad Pro" panose="020B0503030403020204" pitchFamily="34" charset="0"/>
              </a:rPr>
              <a:t>cómo</a:t>
            </a:r>
            <a:r>
              <a:rPr sz="2000" dirty="0">
                <a:latin typeface="Myriad Pro" panose="020B0503030403020204" pitchFamily="34" charset="0"/>
              </a:rPr>
              <a:t>, </a:t>
            </a:r>
            <a:r>
              <a:rPr sz="2000" dirty="0" err="1">
                <a:latin typeface="Myriad Pro" panose="020B0503030403020204" pitchFamily="34" charset="0"/>
              </a:rPr>
              <a:t>desde</a:t>
            </a:r>
            <a:r>
              <a:rPr sz="2000" dirty="0">
                <a:latin typeface="Myriad Pro" panose="020B0503030403020204" pitchFamily="34" charset="0"/>
              </a:rPr>
              <a:t> </a:t>
            </a:r>
            <a:r>
              <a:rPr sz="2000" dirty="0" err="1">
                <a:latin typeface="Myriad Pro" panose="020B0503030403020204" pitchFamily="34" charset="0"/>
              </a:rPr>
              <a:t>nuestra</a:t>
            </a:r>
            <a:r>
              <a:rPr sz="2000" dirty="0">
                <a:latin typeface="Myriad Pro" panose="020B0503030403020204" pitchFamily="34" charset="0"/>
              </a:rPr>
              <a:t> forma de </a:t>
            </a:r>
            <a:r>
              <a:rPr sz="2000" dirty="0" err="1">
                <a:latin typeface="Myriad Pro" panose="020B0503030403020204" pitchFamily="34" charset="0"/>
              </a:rPr>
              <a:t>actuar</a:t>
            </a:r>
            <a:r>
              <a:rPr sz="2000" dirty="0">
                <a:latin typeface="Myriad Pro" panose="020B0503030403020204" pitchFamily="34" charset="0"/>
              </a:rPr>
              <a:t>, </a:t>
            </a:r>
            <a:endParaRPr lang="en-US" sz="2000" dirty="0">
              <a:latin typeface="Myriad Pro" panose="020B0503030403020204" pitchFamily="34" charset="0"/>
            </a:endParaRPr>
          </a:p>
          <a:p>
            <a:pPr algn="ctr" defTabSz="457200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>
                <a:latin typeface="Myriad Pro" panose="020B0503030403020204" pitchFamily="34" charset="0"/>
              </a:rPr>
              <a:t>seguimos</a:t>
            </a:r>
            <a:r>
              <a:rPr sz="2000" dirty="0">
                <a:latin typeface="Myriad Pro" panose="020B0503030403020204" pitchFamily="34" charset="0"/>
              </a:rPr>
              <a:t> </a:t>
            </a:r>
            <a:r>
              <a:rPr sz="2000" dirty="0" err="1">
                <a:latin typeface="Myriad Pro" panose="020B0503030403020204" pitchFamily="34" charset="0"/>
              </a:rPr>
              <a:t>reimaginando</a:t>
            </a:r>
            <a:r>
              <a:rPr sz="2000" dirty="0">
                <a:latin typeface="Myriad Pro" panose="020B0503030403020204" pitchFamily="34" charset="0"/>
              </a:rPr>
              <a:t> la banca para </a:t>
            </a:r>
            <a:r>
              <a:rPr sz="2000" dirty="0" err="1">
                <a:latin typeface="Myriad Pro" panose="020B0503030403020204" pitchFamily="34" charset="0"/>
              </a:rPr>
              <a:t>generar</a:t>
            </a:r>
            <a:r>
              <a:rPr sz="2000" dirty="0">
                <a:latin typeface="Myriad Pro" panose="020B0503030403020204" pitchFamily="34" charset="0"/>
              </a:rPr>
              <a:t> </a:t>
            </a:r>
            <a:r>
              <a:rPr sz="2000" dirty="0" err="1">
                <a:latin typeface="Myriad Pro" panose="020B0503030403020204" pitchFamily="34" charset="0"/>
              </a:rPr>
              <a:t>prosperidad</a:t>
            </a:r>
            <a:r>
              <a:rPr sz="2000" dirty="0">
                <a:latin typeface="Myriad Pro" panose="020B0503030403020204" pitchFamily="34" charset="0"/>
              </a:rPr>
              <a:t>.</a:t>
            </a:r>
            <a:endParaRPr lang="en-US" sz="2000" dirty="0">
              <a:latin typeface="Myriad Pro" panose="020B0503030403020204" pitchFamily="34" charset="0"/>
            </a:endParaRPr>
          </a:p>
          <a:p>
            <a:pPr algn="ctr" defTabSz="457200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000" dirty="0">
              <a:latin typeface="Myriad Pro" panose="020B0503030403020204" pitchFamily="34" charset="0"/>
            </a:endParaRPr>
          </a:p>
          <a:p>
            <a:pPr algn="ctr" defTabSz="457200">
              <a:defRPr sz="19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>
                <a:latin typeface="Myriad Pro" panose="020B0503030403020204" pitchFamily="34" charset="0"/>
              </a:rPr>
              <a:t>20 </a:t>
            </a:r>
            <a:r>
              <a:rPr sz="2000" dirty="0" err="1">
                <a:latin typeface="Myriad Pro" panose="020B0503030403020204" pitchFamily="34" charset="0"/>
              </a:rPr>
              <a:t>años</a:t>
            </a:r>
            <a:r>
              <a:rPr sz="2000" dirty="0">
                <a:latin typeface="Myriad Pro" panose="020B0503030403020204" pitchFamily="34" charset="0"/>
              </a:rPr>
              <a:t> de Triple Valor que </a:t>
            </a:r>
            <a:r>
              <a:rPr sz="2000" dirty="0" err="1">
                <a:latin typeface="Myriad Pro" panose="020B0503030403020204" pitchFamily="34" charset="0"/>
              </a:rPr>
              <a:t>continúan</a:t>
            </a:r>
            <a:r>
              <a:rPr sz="2000" dirty="0">
                <a:latin typeface="Myriad Pro" panose="020B0503030403020204" pitchFamily="34" charset="0"/>
              </a:rPr>
              <a:t> </a:t>
            </a:r>
            <a:r>
              <a:rPr sz="2000" dirty="0" err="1">
                <a:latin typeface="Myriad Pro" panose="020B0503030403020204" pitchFamily="34" charset="0"/>
              </a:rPr>
              <a:t>transformando</a:t>
            </a:r>
            <a:r>
              <a:rPr sz="2000" dirty="0">
                <a:latin typeface="Myriad Pro" panose="020B0503030403020204" pitchFamily="34" charset="0"/>
              </a:rPr>
              <a:t> la </a:t>
            </a:r>
            <a:r>
              <a:rPr sz="2000" dirty="0" err="1">
                <a:latin typeface="Myriad Pro" panose="020B0503030403020204" pitchFamily="34" charset="0"/>
              </a:rPr>
              <a:t>manera</a:t>
            </a:r>
            <a:endParaRPr lang="en-US" sz="2000" dirty="0">
              <a:latin typeface="Myriad Pro" panose="020B0503030403020204" pitchFamily="34" charset="0"/>
            </a:endParaRPr>
          </a:p>
          <a:p>
            <a:pPr algn="ctr" defTabSz="457200">
              <a:defRPr sz="19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>
                <a:latin typeface="Myriad Pro" panose="020B0503030403020204" pitchFamily="34" charset="0"/>
              </a:rPr>
              <a:t>en</a:t>
            </a:r>
            <a:r>
              <a:rPr sz="2000" dirty="0">
                <a:latin typeface="Myriad Pro" panose="020B0503030403020204" pitchFamily="34" charset="0"/>
              </a:rPr>
              <a:t> que </a:t>
            </a:r>
            <a:r>
              <a:rPr sz="2000" dirty="0" err="1">
                <a:latin typeface="Myriad Pro" panose="020B0503030403020204" pitchFamily="34" charset="0"/>
              </a:rPr>
              <a:t>crecemos</a:t>
            </a:r>
            <a:r>
              <a:rPr sz="2000" dirty="0">
                <a:latin typeface="Myriad Pro" panose="020B0503030403020204" pitchFamily="34" charset="0"/>
              </a:rPr>
              <a:t>,</a:t>
            </a:r>
            <a:r>
              <a:rPr lang="en-US" sz="2000" dirty="0">
                <a:latin typeface="Myriad Pro" panose="020B0503030403020204" pitchFamily="34" charset="0"/>
              </a:rPr>
              <a:t> </a:t>
            </a:r>
            <a:r>
              <a:rPr sz="2000" dirty="0" err="1">
                <a:latin typeface="Myriad Pro" panose="020B0503030403020204" pitchFamily="34" charset="0"/>
              </a:rPr>
              <a:t>avanzamos</a:t>
            </a:r>
            <a:r>
              <a:rPr sz="2000" dirty="0">
                <a:latin typeface="Myriad Pro" panose="020B0503030403020204" pitchFamily="34" charset="0"/>
              </a:rPr>
              <a:t> y </a:t>
            </a:r>
            <a:r>
              <a:rPr sz="2000" dirty="0" err="1">
                <a:latin typeface="Myriad Pro" panose="020B0503030403020204" pitchFamily="34" charset="0"/>
              </a:rPr>
              <a:t>construimos</a:t>
            </a:r>
            <a:r>
              <a:rPr sz="2000" dirty="0">
                <a:latin typeface="Myriad Pro" panose="020B0503030403020204" pitchFamily="34" charset="0"/>
              </a:rPr>
              <a:t> </a:t>
            </a:r>
            <a:r>
              <a:rPr sz="2000" dirty="0" err="1">
                <a:latin typeface="Myriad Pro" panose="020B0503030403020204" pitchFamily="34" charset="0"/>
              </a:rPr>
              <a:t>futuro</a:t>
            </a:r>
            <a:r>
              <a:rPr sz="2000" dirty="0">
                <a:latin typeface="Myriad Pro" panose="020B0503030403020204" pitchFamily="34" charset="0"/>
              </a:rPr>
              <a:t>.</a:t>
            </a:r>
          </a:p>
        </p:txBody>
      </p:sp>
      <p:sp>
        <p:nvSpPr>
          <p:cNvPr id="126" name="Línea"/>
          <p:cNvSpPr/>
          <p:nvPr/>
        </p:nvSpPr>
        <p:spPr>
          <a:xfrm>
            <a:off x="1397000" y="1325957"/>
            <a:ext cx="9124200" cy="1"/>
          </a:xfrm>
          <a:prstGeom prst="line">
            <a:avLst/>
          </a:prstGeom>
          <a:ln w="25400">
            <a:solidFill>
              <a:srgbClr val="BCBEBE"/>
            </a:solidFill>
            <a:prstDash val="sysDot"/>
            <a:miter lim="400000"/>
          </a:ln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4B76AF-1DF2-E343-ABD0-72A6052EF7A6}"/>
              </a:ext>
            </a:extLst>
          </p:cNvPr>
          <p:cNvSpPr txBox="1"/>
          <p:nvPr/>
        </p:nvSpPr>
        <p:spPr>
          <a:xfrm>
            <a:off x="1001184" y="1724304"/>
            <a:ext cx="4461158" cy="29495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ts val="1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HN" sz="80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yriad Pro" panose="020B0503030403020204" pitchFamily="34" charset="0"/>
                <a:sym typeface="Arial"/>
              </a:rPr>
              <a:t>Invitación</a:t>
            </a:r>
          </a:p>
          <a:p>
            <a:pPr marL="0" marR="0" indent="0" algn="l" defTabSz="914400" rtl="0" fontAlgn="auto" latinLnBrk="0" hangingPunct="0">
              <a:lnSpc>
                <a:spcPts val="1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HN" sz="12000" b="1" dirty="0">
                <a:solidFill>
                  <a:schemeClr val="bg1"/>
                </a:solidFill>
                <a:latin typeface="Myriad Pro" panose="020B0503030403020204" pitchFamily="34" charset="0"/>
              </a:rPr>
              <a:t>digital</a:t>
            </a:r>
            <a:endParaRPr kumimoji="0" lang="en-HN" sz="120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yriad Pro" panose="020B0503030403020204" pitchFamily="34" charset="0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ángulo"/>
          <p:cNvSpPr/>
          <p:nvPr/>
        </p:nvSpPr>
        <p:spPr>
          <a:xfrm>
            <a:off x="0" y="0"/>
            <a:ext cx="12192000" cy="6962847"/>
          </a:xfrm>
          <a:prstGeom prst="rect">
            <a:avLst/>
          </a:prstGeom>
          <a:solidFill>
            <a:srgbClr val="9D9D9D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Google Shape;121;p17">
            <a:extLst>
              <a:ext uri="{FF2B5EF4-FFF2-40B4-BE49-F238E27FC236}">
                <a16:creationId xmlns:a16="http://schemas.microsoft.com/office/drawing/2014/main" id="{87773304-2908-0547-BA07-2FF976CED3DC}"/>
              </a:ext>
            </a:extLst>
          </p:cNvPr>
          <p:cNvSpPr txBox="1"/>
          <p:nvPr/>
        </p:nvSpPr>
        <p:spPr>
          <a:xfrm>
            <a:off x="371362" y="286061"/>
            <a:ext cx="2571864" cy="969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ctr">
              <a:defRPr sz="1900" b="1">
                <a:solidFill>
                  <a:srgbClr val="FFFFFF"/>
                </a:solidFill>
              </a:defRPr>
            </a:lvl1pPr>
          </a:lstStyle>
          <a:p>
            <a:pPr algn="l"/>
            <a:r>
              <a:rPr b="0" dirty="0" err="1"/>
              <a:t>Invitación</a:t>
            </a:r>
            <a:r>
              <a:rPr b="0" dirty="0"/>
              <a:t> Digital</a:t>
            </a:r>
            <a:endParaRPr lang="en-US" b="0" dirty="0"/>
          </a:p>
          <a:p>
            <a:pPr algn="l"/>
            <a:r>
              <a:rPr lang="en-US" b="0" dirty="0" err="1"/>
              <a:t>propuesta</a:t>
            </a:r>
            <a:r>
              <a:rPr lang="en-US" b="0" dirty="0"/>
              <a:t> 1 </a:t>
            </a:r>
          </a:p>
          <a:p>
            <a:pPr algn="l"/>
            <a:endParaRPr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985E8A-5AE9-9548-B45A-5E0FFD94EA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0122" y="-35091"/>
            <a:ext cx="4611755" cy="699793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ángulo"/>
          <p:cNvSpPr/>
          <p:nvPr/>
        </p:nvSpPr>
        <p:spPr>
          <a:xfrm>
            <a:off x="-28461" y="29496"/>
            <a:ext cx="12192000" cy="6858000"/>
          </a:xfrm>
          <a:prstGeom prst="rect">
            <a:avLst/>
          </a:prstGeom>
          <a:solidFill>
            <a:srgbClr val="9D9D9D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Google Shape;121;p17">
            <a:extLst>
              <a:ext uri="{FF2B5EF4-FFF2-40B4-BE49-F238E27FC236}">
                <a16:creationId xmlns:a16="http://schemas.microsoft.com/office/drawing/2014/main" id="{91A280F5-6398-7A43-9EE7-1FC5D5109B74}"/>
              </a:ext>
            </a:extLst>
          </p:cNvPr>
          <p:cNvSpPr txBox="1"/>
          <p:nvPr/>
        </p:nvSpPr>
        <p:spPr>
          <a:xfrm>
            <a:off x="371362" y="286061"/>
            <a:ext cx="2571864" cy="969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ctr">
              <a:defRPr sz="1900" b="1">
                <a:solidFill>
                  <a:srgbClr val="FFFFFF"/>
                </a:solidFill>
              </a:defRPr>
            </a:lvl1pPr>
          </a:lstStyle>
          <a:p>
            <a:pPr algn="l"/>
            <a:r>
              <a:rPr b="0" dirty="0" err="1"/>
              <a:t>Invitación</a:t>
            </a:r>
            <a:r>
              <a:rPr b="0" dirty="0"/>
              <a:t> Digital</a:t>
            </a:r>
            <a:endParaRPr lang="en-US" b="0" dirty="0"/>
          </a:p>
          <a:p>
            <a:pPr algn="l"/>
            <a:r>
              <a:rPr lang="en-US" b="0" dirty="0" err="1"/>
              <a:t>propuesta</a:t>
            </a:r>
            <a:r>
              <a:rPr lang="en-US" b="0" dirty="0"/>
              <a:t> 2 </a:t>
            </a:r>
          </a:p>
          <a:p>
            <a:pPr algn="l"/>
            <a:endParaRPr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8324E8-A85D-0E40-A469-20F1D5D47A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9700" y="-26773"/>
            <a:ext cx="4532600" cy="685527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ángulo"/>
          <p:cNvSpPr/>
          <p:nvPr/>
        </p:nvSpPr>
        <p:spPr>
          <a:xfrm>
            <a:off x="-152400" y="-1"/>
            <a:ext cx="12344400" cy="6858001"/>
          </a:xfrm>
          <a:prstGeom prst="rect">
            <a:avLst/>
          </a:prstGeom>
          <a:solidFill>
            <a:srgbClr val="9D9D9D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Google Shape;121;p17">
            <a:extLst>
              <a:ext uri="{FF2B5EF4-FFF2-40B4-BE49-F238E27FC236}">
                <a16:creationId xmlns:a16="http://schemas.microsoft.com/office/drawing/2014/main" id="{4F43943F-519D-5D42-8A85-08967C049CE9}"/>
              </a:ext>
            </a:extLst>
          </p:cNvPr>
          <p:cNvSpPr txBox="1"/>
          <p:nvPr/>
        </p:nvSpPr>
        <p:spPr>
          <a:xfrm>
            <a:off x="371362" y="286061"/>
            <a:ext cx="2571864" cy="969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ctr">
              <a:defRPr sz="1900" b="1">
                <a:solidFill>
                  <a:srgbClr val="FFFFFF"/>
                </a:solidFill>
              </a:defRPr>
            </a:lvl1pPr>
          </a:lstStyle>
          <a:p>
            <a:pPr algn="l"/>
            <a:r>
              <a:rPr b="0" dirty="0" err="1"/>
              <a:t>Invitación</a:t>
            </a:r>
            <a:r>
              <a:rPr b="0" dirty="0"/>
              <a:t> Digital</a:t>
            </a:r>
            <a:endParaRPr lang="en-US" b="0" dirty="0"/>
          </a:p>
          <a:p>
            <a:pPr algn="l"/>
            <a:r>
              <a:rPr lang="en-US" b="0" dirty="0" err="1"/>
              <a:t>propuesta</a:t>
            </a:r>
            <a:r>
              <a:rPr lang="en-US" b="0" dirty="0"/>
              <a:t> 3 </a:t>
            </a:r>
          </a:p>
          <a:p>
            <a:pPr algn="l"/>
            <a:endParaRPr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1A2A83-2F0C-1F42-9B30-203B04D520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834" y="0"/>
            <a:ext cx="4850331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ángulo"/>
          <p:cNvSpPr/>
          <p:nvPr/>
        </p:nvSpPr>
        <p:spPr>
          <a:xfrm>
            <a:off x="-152400" y="-1"/>
            <a:ext cx="12344400" cy="6858001"/>
          </a:xfrm>
          <a:prstGeom prst="rect">
            <a:avLst/>
          </a:prstGeom>
          <a:solidFill>
            <a:srgbClr val="9D9D9D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Google Shape;121;p17">
            <a:extLst>
              <a:ext uri="{FF2B5EF4-FFF2-40B4-BE49-F238E27FC236}">
                <a16:creationId xmlns:a16="http://schemas.microsoft.com/office/drawing/2014/main" id="{4F43943F-519D-5D42-8A85-08967C049CE9}"/>
              </a:ext>
            </a:extLst>
          </p:cNvPr>
          <p:cNvSpPr txBox="1"/>
          <p:nvPr/>
        </p:nvSpPr>
        <p:spPr>
          <a:xfrm>
            <a:off x="371362" y="286061"/>
            <a:ext cx="2571864" cy="969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ctr">
              <a:defRPr sz="1900" b="1">
                <a:solidFill>
                  <a:srgbClr val="FFFFFF"/>
                </a:solidFill>
              </a:defRPr>
            </a:lvl1pPr>
          </a:lstStyle>
          <a:p>
            <a:pPr algn="l"/>
            <a:r>
              <a:rPr b="0" dirty="0" err="1"/>
              <a:t>Invitación</a:t>
            </a:r>
            <a:r>
              <a:rPr b="0" dirty="0"/>
              <a:t> Digital</a:t>
            </a:r>
            <a:endParaRPr lang="en-US" b="0" dirty="0"/>
          </a:p>
          <a:p>
            <a:pPr algn="l"/>
            <a:r>
              <a:rPr lang="en-US" b="0" dirty="0" err="1"/>
              <a:t>propuesta</a:t>
            </a:r>
            <a:r>
              <a:rPr lang="en-US" b="0" dirty="0"/>
              <a:t> 4 </a:t>
            </a:r>
          </a:p>
          <a:p>
            <a:pPr algn="l"/>
            <a:endParaRPr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5603E2-A972-CB46-B0DC-3190C90B3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25" y="0"/>
            <a:ext cx="5035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9192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11;p16"/>
          <p:cNvSpPr/>
          <p:nvPr/>
        </p:nvSpPr>
        <p:spPr>
          <a:xfrm>
            <a:off x="-3512940" y="11387972"/>
            <a:ext cx="4270501" cy="1"/>
          </a:xfrm>
          <a:prstGeom prst="line">
            <a:avLst/>
          </a:prstGeom>
          <a:ln w="28575">
            <a:solidFill>
              <a:srgbClr val="E5002A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32" name="Google Shape;112;p16"/>
          <p:cNvSpPr txBox="1"/>
          <p:nvPr/>
        </p:nvSpPr>
        <p:spPr>
          <a:xfrm>
            <a:off x="314985" y="92605"/>
            <a:ext cx="5781015" cy="461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D22D34"/>
                </a:solidFill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Propuestas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Invitación</a:t>
            </a:r>
            <a:r>
              <a:rPr dirty="0">
                <a:solidFill>
                  <a:schemeClr val="bg1"/>
                </a:solidFill>
              </a:rPr>
              <a:t> Digital: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F6E0F-89CC-664A-89A4-085767C33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486" y="1073424"/>
            <a:ext cx="2723582" cy="413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3F2147-D659-1740-8E5B-235B480829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5674" y="1073424"/>
            <a:ext cx="2732542" cy="413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21BD74-42AB-C54A-B189-7F3576CF29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1058" y="1073424"/>
            <a:ext cx="2922929" cy="413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7F2F1C-ECCF-6F4C-A2A1-994623524B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30" y="1073426"/>
            <a:ext cx="3035684" cy="413467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199</Words>
  <Application>Microsoft Macintosh PowerPoint</Application>
  <PresentationFormat>Widescreen</PresentationFormat>
  <Paragraphs>41</Paragraphs>
  <Slides>23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8</cp:revision>
  <dcterms:modified xsi:type="dcterms:W3CDTF">2026-04-17T16:46:31Z</dcterms:modified>
</cp:coreProperties>
</file>