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72" r:id="rId6"/>
    <p:sldId id="273" r:id="rId7"/>
    <p:sldId id="274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25"/>
    <p:restoredTop sz="94658"/>
  </p:normalViewPr>
  <p:slideViewPr>
    <p:cSldViewPr snapToGrid="0" snapToObjects="1">
      <p:cViewPr varScale="1">
        <p:scale>
          <a:sx n="92" d="100"/>
          <a:sy n="92" d="100"/>
        </p:scale>
        <p:origin x="3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3" name="Shape 11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o del título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96" name="Nivel de texto 1…"/>
          <p:cNvSpPr txBox="1">
            <a:spLocks noGrp="1"/>
          </p:cNvSpPr>
          <p:nvPr>
            <p:ph type="body" idx="1"/>
          </p:nvPr>
        </p:nvSpPr>
        <p:spPr>
          <a:xfrm rot="5400000">
            <a:off x="3920330" y="-1256506"/>
            <a:ext cx="4351339" cy="10515601"/>
          </a:xfrm>
          <a:prstGeom prst="rect">
            <a:avLst/>
          </a:prstGeom>
        </p:spPr>
        <p:txBody>
          <a:bodyPr/>
          <a:lstStyle>
            <a:lvl1pPr indent="-342900"/>
            <a:lvl2pPr marL="971550" indent="-400050"/>
            <a:lvl3pPr marL="1508760" indent="-480060"/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o del título"/>
          <p:cNvSpPr txBox="1">
            <a:spLocks noGrp="1"/>
          </p:cNvSpPr>
          <p:nvPr>
            <p:ph type="title"/>
          </p:nvPr>
        </p:nvSpPr>
        <p:spPr>
          <a:xfrm rot="5400000">
            <a:off x="7133431" y="1956593"/>
            <a:ext cx="5811839" cy="2628901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05" name="Nivel de texto 1…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7"/>
            <a:ext cx="5811838" cy="7734301"/>
          </a:xfrm>
          <a:prstGeom prst="rect">
            <a:avLst/>
          </a:prstGeom>
        </p:spPr>
        <p:txBody>
          <a:bodyPr/>
          <a:lstStyle>
            <a:lvl1pPr indent="-342900"/>
            <a:lvl2pPr marL="971550" indent="-400050"/>
            <a:lvl3pPr marL="1508760" indent="-480060"/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0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o del título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Texto del título</a:t>
            </a:r>
          </a:p>
        </p:txBody>
      </p:sp>
      <p:sp>
        <p:nvSpPr>
          <p:cNvPr id="19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406400" indent="-355600" algn="ctr">
              <a:buClrTx/>
              <a:buSzTx/>
              <a:buFontTx/>
              <a:buNone/>
              <a:defRPr sz="2400"/>
            </a:lvl1pPr>
            <a:lvl2pPr marL="406400" indent="127000" algn="ctr">
              <a:buClrTx/>
              <a:buSzTx/>
              <a:buFontTx/>
              <a:buNone/>
              <a:defRPr sz="2400"/>
            </a:lvl2pPr>
            <a:lvl3pPr marL="406400" indent="609600" algn="ctr">
              <a:buClrTx/>
              <a:buSzTx/>
              <a:buFontTx/>
              <a:buNone/>
              <a:defRPr sz="2400"/>
            </a:lvl3pPr>
            <a:lvl4pPr marL="406400" indent="1079500" algn="ctr">
              <a:buClrTx/>
              <a:buSzTx/>
              <a:buFontTx/>
              <a:buNone/>
              <a:defRPr sz="2400"/>
            </a:lvl4pPr>
            <a:lvl5pPr marL="406400" indent="1536700" algn="ctr">
              <a:buClrTx/>
              <a:buSzTx/>
              <a:buFontTx/>
              <a:buNone/>
              <a:defRPr sz="2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o del título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28" name="Nivel de texto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indent="-342900"/>
            <a:lvl2pPr marL="971550" indent="-400050"/>
            <a:lvl3pPr marL="1508760" indent="-480060"/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o del título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Texto del título</a:t>
            </a:r>
          </a:p>
        </p:txBody>
      </p:sp>
      <p:sp>
        <p:nvSpPr>
          <p:cNvPr id="37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228600" indent="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228600" indent="4572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228600" indent="9144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228600" indent="13716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228600" indent="18288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o del título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6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indent="-342900"/>
            <a:lvl2pPr marL="971550" indent="-400050"/>
            <a:lvl3pPr marL="1508760" indent="-480060"/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7" name="Google Shape;36;p6"/>
          <p:cNvSpPr txBox="1">
            <a:spLocks noGrp="1"/>
          </p:cNvSpPr>
          <p:nvPr>
            <p:ph type="body" sz="half" idx="2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indent="-342900"/>
            <a:endParaRPr/>
          </a:p>
        </p:txBody>
      </p:sp>
      <p:sp>
        <p:nvSpPr>
          <p:cNvPr id="4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o del título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6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228600" indent="0">
              <a:buClrTx/>
              <a:buSzTx/>
              <a:buFontTx/>
              <a:buNone/>
              <a:defRPr sz="2400" b="1"/>
            </a:lvl1pPr>
            <a:lvl2pPr marL="228600" indent="457200">
              <a:buClrTx/>
              <a:buSzTx/>
              <a:buFontTx/>
              <a:buNone/>
              <a:defRPr sz="2400" b="1"/>
            </a:lvl2pPr>
            <a:lvl3pPr marL="228600" indent="914400">
              <a:buClrTx/>
              <a:buSzTx/>
              <a:buFontTx/>
              <a:buNone/>
              <a:defRPr sz="2400" b="1"/>
            </a:lvl3pPr>
            <a:lvl4pPr marL="228600" indent="1371600">
              <a:buClrTx/>
              <a:buSzTx/>
              <a:buFontTx/>
              <a:buNone/>
              <a:defRPr sz="2400" b="1"/>
            </a:lvl4pPr>
            <a:lvl5pPr marL="228600" indent="1828800">
              <a:buClrTx/>
              <a:buSzTx/>
              <a:buFontTx/>
              <a:buNone/>
              <a:defRPr sz="2400" b="1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7" name="Google Shape;43;p7"/>
          <p:cNvSpPr txBox="1">
            <a:spLocks noGrp="1"/>
          </p:cNvSpPr>
          <p:nvPr>
            <p:ph type="body" sz="half" idx="21"/>
          </p:nvPr>
        </p:nvSpPr>
        <p:spPr>
          <a:xfrm>
            <a:off x="839787" y="2505075"/>
            <a:ext cx="5157789" cy="3684588"/>
          </a:xfrm>
          <a:prstGeom prst="rect">
            <a:avLst/>
          </a:prstGeom>
        </p:spPr>
        <p:txBody>
          <a:bodyPr/>
          <a:lstStyle/>
          <a:p>
            <a:pPr indent="-342900"/>
            <a:endParaRPr/>
          </a:p>
        </p:txBody>
      </p:sp>
      <p:sp>
        <p:nvSpPr>
          <p:cNvPr id="58" name="Google Shape;44;p7"/>
          <p:cNvSpPr txBox="1">
            <a:spLocks noGrp="1"/>
          </p:cNvSpPr>
          <p:nvPr>
            <p:ph type="body" sz="quarter" idx="22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228600" indent="0">
              <a:buClrTx/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9" name="Google Shape;45;p7"/>
          <p:cNvSpPr txBox="1">
            <a:spLocks noGrp="1"/>
          </p:cNvSpPr>
          <p:nvPr>
            <p:ph type="body" sz="half" idx="23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indent="-342900"/>
            <a:endParaRPr/>
          </a:p>
        </p:txBody>
      </p:sp>
      <p:sp>
        <p:nvSpPr>
          <p:cNvPr id="6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o del título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o del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del título</a:t>
            </a:r>
          </a:p>
        </p:txBody>
      </p:sp>
      <p:sp>
        <p:nvSpPr>
          <p:cNvPr id="76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 indent="-431800">
              <a:buSzPts val="3200"/>
              <a:defRPr sz="3200"/>
            </a:lvl1pPr>
            <a:lvl2pPr marL="972457" indent="-464457">
              <a:buSzPts val="3200"/>
              <a:defRPr sz="3200"/>
            </a:lvl2pPr>
            <a:lvl3pPr marL="1498600" indent="-508000">
              <a:buSzPts val="3200"/>
              <a:defRPr sz="3200"/>
            </a:lvl3pPr>
            <a:lvl4pPr marL="2042160" indent="-568960">
              <a:buSzPts val="3200"/>
              <a:defRPr sz="3200"/>
            </a:lvl4pPr>
            <a:lvl5pPr marL="2499360" indent="-568960">
              <a:buSzPts val="3200"/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7" name="Google Shape;57;p9"/>
          <p:cNvSpPr txBox="1"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228600" indent="0">
              <a:buClrTx/>
              <a:buSzTx/>
              <a:buFontTx/>
              <a:buNone/>
              <a:defRPr sz="1600"/>
            </a:pPr>
            <a:endParaRPr/>
          </a:p>
        </p:txBody>
      </p:sp>
      <p:sp>
        <p:nvSpPr>
          <p:cNvPr id="7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o del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del título</a:t>
            </a:r>
          </a:p>
        </p:txBody>
      </p:sp>
      <p:sp>
        <p:nvSpPr>
          <p:cNvPr id="86" name="Google Shape;63;p10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7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228600" indent="0">
              <a:buClrTx/>
              <a:buSzTx/>
              <a:buFontTx/>
              <a:buNone/>
              <a:defRPr sz="1600"/>
            </a:lvl1pPr>
            <a:lvl2pPr marL="228600" indent="457200">
              <a:buClrTx/>
              <a:buSzTx/>
              <a:buFontTx/>
              <a:buNone/>
              <a:defRPr sz="1600"/>
            </a:lvl2pPr>
            <a:lvl3pPr marL="228600" indent="914400">
              <a:buClrTx/>
              <a:buSzTx/>
              <a:buFontTx/>
              <a:buNone/>
              <a:defRPr sz="1600"/>
            </a:lvl3pPr>
            <a:lvl4pPr marL="228600" indent="1371600">
              <a:buClrTx/>
              <a:buSzTx/>
              <a:buFontTx/>
              <a:buNone/>
              <a:defRPr sz="1600"/>
            </a:lvl4pPr>
            <a:lvl5pPr marL="228600" indent="1828800">
              <a:buClrTx/>
              <a:buSzTx/>
              <a:buFontTx/>
              <a:buNone/>
              <a:defRPr sz="16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095216" y="6414780"/>
            <a:ext cx="258585" cy="248265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4572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77900" marR="0" indent="-4445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13839" marR="0" indent="-4978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193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4765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337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3909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8481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053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85;p13"/>
          <p:cNvSpPr/>
          <p:nvPr/>
        </p:nvSpPr>
        <p:spPr>
          <a:xfrm flipH="1">
            <a:off x="6096000" y="2327030"/>
            <a:ext cx="1" cy="2203940"/>
          </a:xfrm>
          <a:prstGeom prst="line">
            <a:avLst/>
          </a:prstGeom>
          <a:ln>
            <a:solidFill>
              <a:srgbClr val="FFFFFF"/>
            </a:solidFill>
            <a:prstDash val="sysDot"/>
            <a:miter lim="400000"/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116" name="Google Shape;86;p13" descr="Google Shape;86;p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8632" y="2691034"/>
            <a:ext cx="4798815" cy="1475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961" y="2836737"/>
            <a:ext cx="3747303" cy="11845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226;p27"/>
          <p:cNvSpPr/>
          <p:nvPr/>
        </p:nvSpPr>
        <p:spPr>
          <a:xfrm>
            <a:off x="-3512940" y="11387972"/>
            <a:ext cx="4270502" cy="1"/>
          </a:xfrm>
          <a:prstGeom prst="line">
            <a:avLst/>
          </a:prstGeom>
          <a:ln w="28575">
            <a:solidFill>
              <a:srgbClr val="E5002A"/>
            </a:solidFill>
            <a:miter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38" name="Google Shape;221;p27"/>
          <p:cNvSpPr/>
          <p:nvPr/>
        </p:nvSpPr>
        <p:spPr>
          <a:xfrm>
            <a:off x="6701560" y="1223600"/>
            <a:ext cx="2067120" cy="407924"/>
          </a:xfrm>
          <a:prstGeom prst="rect">
            <a:avLst/>
          </a:prstGeom>
          <a:solidFill>
            <a:srgbClr val="E5002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9" name="Google Shape;222;p27"/>
          <p:cNvSpPr/>
          <p:nvPr/>
        </p:nvSpPr>
        <p:spPr>
          <a:xfrm>
            <a:off x="1802071" y="1223600"/>
            <a:ext cx="2067120" cy="407924"/>
          </a:xfrm>
          <a:prstGeom prst="rect">
            <a:avLst/>
          </a:prstGeom>
          <a:solidFill>
            <a:srgbClr val="E5002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0" name="Google Shape;223;p27"/>
          <p:cNvSpPr txBox="1"/>
          <p:nvPr/>
        </p:nvSpPr>
        <p:spPr>
          <a:xfrm>
            <a:off x="1768576" y="1249000"/>
            <a:ext cx="2134112" cy="387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/>
          <a:lstStyle>
            <a:lvl1pPr algn="ctr">
              <a:defRPr sz="1800" b="1">
                <a:solidFill>
                  <a:srgbClr val="FFFFFF"/>
                </a:solidFill>
              </a:defRPr>
            </a:lvl1pPr>
          </a:lstStyle>
          <a:p>
            <a:r>
              <a:t>Opción 1a</a:t>
            </a:r>
          </a:p>
        </p:txBody>
      </p:sp>
      <p:pic>
        <p:nvPicPr>
          <p:cNvPr id="141" name="1774481588.pngGoogle Shape;228;p27" descr="1774481588.pngGoogle Shape;228;p27"/>
          <p:cNvPicPr>
            <a:picLocks noChangeAspect="1"/>
          </p:cNvPicPr>
          <p:nvPr/>
        </p:nvPicPr>
        <p:blipFill>
          <a:blip r:embed="rId2"/>
          <a:srcRect l="1557" t="16678" r="1759" b="4238"/>
          <a:stretch>
            <a:fillRect/>
          </a:stretch>
        </p:blipFill>
        <p:spPr>
          <a:xfrm>
            <a:off x="905335" y="1850010"/>
            <a:ext cx="10381330" cy="4671839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Google Shape;229;p27"/>
          <p:cNvSpPr txBox="1"/>
          <p:nvPr/>
        </p:nvSpPr>
        <p:spPr>
          <a:xfrm>
            <a:off x="6668064" y="1249000"/>
            <a:ext cx="2134113" cy="387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/>
          <a:lstStyle>
            <a:lvl1pPr algn="ctr">
              <a:defRPr sz="1800" b="1">
                <a:solidFill>
                  <a:srgbClr val="FFFFFF"/>
                </a:solidFill>
              </a:defRPr>
            </a:lvl1pPr>
          </a:lstStyle>
          <a:p>
            <a:r>
              <a:t>Opción 1b</a:t>
            </a:r>
          </a:p>
        </p:txBody>
      </p:sp>
      <p:sp>
        <p:nvSpPr>
          <p:cNvPr id="143" name="Google Shape;112;p16"/>
          <p:cNvSpPr txBox="1"/>
          <p:nvPr/>
        </p:nvSpPr>
        <p:spPr>
          <a:xfrm>
            <a:off x="253849" y="311120"/>
            <a:ext cx="5781015" cy="437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400">
                <a:solidFill>
                  <a:srgbClr val="D22D34"/>
                </a:solidFill>
              </a:defRPr>
            </a:lvl1pPr>
          </a:lstStyle>
          <a:p>
            <a:r>
              <a:t>01. Arte para Invitación Física: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1774536798.pngGoogle Shape;201;p25" descr="1774536798.pngGoogle Shape;201;p25"/>
          <p:cNvPicPr>
            <a:picLocks noChangeAspect="1"/>
          </p:cNvPicPr>
          <p:nvPr/>
        </p:nvPicPr>
        <p:blipFill>
          <a:blip r:embed="rId2"/>
          <a:srcRect l="2513" t="16279" r="2513" b="2612"/>
          <a:stretch>
            <a:fillRect/>
          </a:stretch>
        </p:blipFill>
        <p:spPr>
          <a:xfrm>
            <a:off x="1243183" y="919162"/>
            <a:ext cx="9705633" cy="5326912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Google Shape;204;p25"/>
          <p:cNvSpPr/>
          <p:nvPr/>
        </p:nvSpPr>
        <p:spPr>
          <a:xfrm>
            <a:off x="-3512940" y="11387972"/>
            <a:ext cx="4270502" cy="1"/>
          </a:xfrm>
          <a:prstGeom prst="line">
            <a:avLst/>
          </a:prstGeom>
          <a:ln w="28575">
            <a:solidFill>
              <a:srgbClr val="E5002A"/>
            </a:solidFill>
            <a:miter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47" name="Google Shape;112;p16"/>
          <p:cNvSpPr txBox="1"/>
          <p:nvPr/>
        </p:nvSpPr>
        <p:spPr>
          <a:xfrm>
            <a:off x="253849" y="311120"/>
            <a:ext cx="5781015" cy="437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400">
                <a:solidFill>
                  <a:srgbClr val="D22D34"/>
                </a:solidFill>
              </a:defRPr>
            </a:lvl1pPr>
          </a:lstStyle>
          <a:p>
            <a:r>
              <a:t>02. Arte para Invitación Física: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91;p14"/>
          <p:cNvSpPr txBox="1"/>
          <p:nvPr/>
        </p:nvSpPr>
        <p:spPr>
          <a:xfrm>
            <a:off x="831750" y="2719523"/>
            <a:ext cx="10528500" cy="1418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defRPr sz="10000" b="1">
                <a:solidFill>
                  <a:srgbClr val="EDEDE8"/>
                </a:solidFill>
              </a:defRPr>
            </a:lvl1pPr>
          </a:lstStyle>
          <a:p>
            <a:r>
              <a:t>Evento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1774481470.pngGoogle Shape;151;p20" descr="1774481470.pngGoogle Shape;151;p20"/>
          <p:cNvPicPr>
            <a:picLocks noChangeAspect="1"/>
          </p:cNvPicPr>
          <p:nvPr/>
        </p:nvPicPr>
        <p:blipFill>
          <a:blip r:embed="rId2"/>
          <a:srcRect l="1681" t="16668" r="1681" b="1944"/>
          <a:stretch>
            <a:fillRect/>
          </a:stretch>
        </p:blipFill>
        <p:spPr>
          <a:xfrm>
            <a:off x="355425" y="882109"/>
            <a:ext cx="10960887" cy="5969402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Google Shape;154;p20"/>
          <p:cNvSpPr/>
          <p:nvPr/>
        </p:nvSpPr>
        <p:spPr>
          <a:xfrm>
            <a:off x="-3512940" y="11387972"/>
            <a:ext cx="4270501" cy="1"/>
          </a:xfrm>
          <a:prstGeom prst="line">
            <a:avLst/>
          </a:prstGeom>
          <a:ln w="28575">
            <a:solidFill>
              <a:srgbClr val="E5002A"/>
            </a:solidFill>
            <a:miter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53" name="Google Shape;112;p16"/>
          <p:cNvSpPr txBox="1"/>
          <p:nvPr/>
        </p:nvSpPr>
        <p:spPr>
          <a:xfrm>
            <a:off x="253849" y="311120"/>
            <a:ext cx="5781015" cy="437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400">
                <a:solidFill>
                  <a:srgbClr val="D22D34"/>
                </a:solidFill>
              </a:defRPr>
            </a:lvl1pPr>
          </a:lstStyle>
          <a:p>
            <a:r>
              <a:t>Tunel de Entrada:</a:t>
            </a:r>
          </a:p>
        </p:txBody>
      </p:sp>
      <p:sp>
        <p:nvSpPr>
          <p:cNvPr id="154" name="Rectángulo"/>
          <p:cNvSpPr/>
          <p:nvPr/>
        </p:nvSpPr>
        <p:spPr>
          <a:xfrm>
            <a:off x="9613900" y="2814171"/>
            <a:ext cx="1693069" cy="41162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55" name="Rectángulo"/>
          <p:cNvSpPr/>
          <p:nvPr/>
        </p:nvSpPr>
        <p:spPr>
          <a:xfrm>
            <a:off x="9613900" y="5125571"/>
            <a:ext cx="1693069" cy="25094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61;p21"/>
          <p:cNvSpPr/>
          <p:nvPr/>
        </p:nvSpPr>
        <p:spPr>
          <a:xfrm>
            <a:off x="1396950" y="1447749"/>
            <a:ext cx="9398400" cy="5130302"/>
          </a:xfrm>
          <a:prstGeom prst="rect">
            <a:avLst/>
          </a:prstGeom>
          <a:ln w="12700">
            <a:solidFill>
              <a:srgbClr val="1C3052"/>
            </a:solidFill>
            <a:miter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58" name="1774481521.pngGoogle Shape;162;p21" descr="1774481521.pngGoogle Shape;162;p21"/>
          <p:cNvPicPr>
            <a:picLocks noChangeAspect="1"/>
          </p:cNvPicPr>
          <p:nvPr/>
        </p:nvPicPr>
        <p:blipFill>
          <a:blip r:embed="rId2"/>
          <a:srcRect l="1553" t="15708" r="1959" b="2936"/>
          <a:stretch>
            <a:fillRect/>
          </a:stretch>
        </p:blipFill>
        <p:spPr>
          <a:xfrm>
            <a:off x="609087" y="886963"/>
            <a:ext cx="10973831" cy="5990280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Google Shape;164;p21"/>
          <p:cNvSpPr/>
          <p:nvPr/>
        </p:nvSpPr>
        <p:spPr>
          <a:xfrm>
            <a:off x="-3512940" y="11387972"/>
            <a:ext cx="4270501" cy="1"/>
          </a:xfrm>
          <a:prstGeom prst="line">
            <a:avLst/>
          </a:prstGeom>
          <a:ln w="28575">
            <a:solidFill>
              <a:srgbClr val="E5002A"/>
            </a:solidFill>
            <a:miter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60" name="Google Shape;112;p16"/>
          <p:cNvSpPr txBox="1"/>
          <p:nvPr/>
        </p:nvSpPr>
        <p:spPr>
          <a:xfrm>
            <a:off x="622149" y="311120"/>
            <a:ext cx="6179626" cy="437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400">
                <a:solidFill>
                  <a:srgbClr val="D22D34"/>
                </a:solidFill>
              </a:defRPr>
            </a:lvl1pPr>
          </a:lstStyle>
          <a:p>
            <a:r>
              <a:t>01. Propuesta de Montaje Pantalla Principal.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71;p22"/>
          <p:cNvSpPr/>
          <p:nvPr/>
        </p:nvSpPr>
        <p:spPr>
          <a:xfrm>
            <a:off x="1396950" y="1447749"/>
            <a:ext cx="9398400" cy="5130302"/>
          </a:xfrm>
          <a:prstGeom prst="rect">
            <a:avLst/>
          </a:prstGeom>
          <a:ln w="12700">
            <a:solidFill>
              <a:srgbClr val="1C3052"/>
            </a:solidFill>
            <a:miter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63" name="1774481536.pngGoogle Shape;172;p22" descr="1774481536.pngGoogle Shape;172;p22"/>
          <p:cNvPicPr>
            <a:picLocks noChangeAspect="1"/>
          </p:cNvPicPr>
          <p:nvPr/>
        </p:nvPicPr>
        <p:blipFill>
          <a:blip r:embed="rId2"/>
          <a:srcRect l="1352" t="13694" r="1352" b="3007"/>
          <a:stretch>
            <a:fillRect/>
          </a:stretch>
        </p:blipFill>
        <p:spPr>
          <a:xfrm>
            <a:off x="589094" y="906856"/>
            <a:ext cx="11013781" cy="5967756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Google Shape;174;p22"/>
          <p:cNvSpPr/>
          <p:nvPr/>
        </p:nvSpPr>
        <p:spPr>
          <a:xfrm>
            <a:off x="-3512940" y="11387972"/>
            <a:ext cx="4270501" cy="1"/>
          </a:xfrm>
          <a:prstGeom prst="line">
            <a:avLst/>
          </a:prstGeom>
          <a:ln w="28575">
            <a:solidFill>
              <a:srgbClr val="E5002A"/>
            </a:solidFill>
            <a:miter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65" name="Google Shape;112;p16"/>
          <p:cNvSpPr txBox="1"/>
          <p:nvPr/>
        </p:nvSpPr>
        <p:spPr>
          <a:xfrm>
            <a:off x="622149" y="311120"/>
            <a:ext cx="6179626" cy="437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400">
                <a:solidFill>
                  <a:srgbClr val="D22D34"/>
                </a:solidFill>
              </a:defRPr>
            </a:lvl1pPr>
          </a:lstStyle>
          <a:p>
            <a:r>
              <a:t>02. Propuesta de Montaje Pantalla Principal.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1774635505.pngGoogle Shape;182;p23" descr="1774635505.pngGoogle Shape;182;p23"/>
          <p:cNvPicPr>
            <a:picLocks noChangeAspect="1"/>
          </p:cNvPicPr>
          <p:nvPr/>
        </p:nvPicPr>
        <p:blipFill>
          <a:blip r:embed="rId2"/>
          <a:srcRect l="1368" t="16057" r="1591" b="2231"/>
          <a:stretch>
            <a:fillRect/>
          </a:stretch>
        </p:blipFill>
        <p:spPr>
          <a:xfrm>
            <a:off x="1235367" y="981075"/>
            <a:ext cx="9721267" cy="5810150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Google Shape;184;p23"/>
          <p:cNvSpPr/>
          <p:nvPr/>
        </p:nvSpPr>
        <p:spPr>
          <a:xfrm>
            <a:off x="-3512940" y="11387972"/>
            <a:ext cx="4270501" cy="1"/>
          </a:xfrm>
          <a:prstGeom prst="line">
            <a:avLst/>
          </a:prstGeom>
          <a:ln w="28575">
            <a:solidFill>
              <a:srgbClr val="E5002A"/>
            </a:solidFill>
            <a:miter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69" name="Google Shape;112;p16"/>
          <p:cNvSpPr txBox="1"/>
          <p:nvPr/>
        </p:nvSpPr>
        <p:spPr>
          <a:xfrm>
            <a:off x="253849" y="311120"/>
            <a:ext cx="5781015" cy="437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400">
                <a:solidFill>
                  <a:srgbClr val="D22D34"/>
                </a:solidFill>
              </a:defRPr>
            </a:lvl1pPr>
          </a:lstStyle>
          <a:p>
            <a:r>
              <a:t>01. Stand de Entrevistas</a:t>
            </a:r>
          </a:p>
        </p:txBody>
      </p:sp>
      <p:sp>
        <p:nvSpPr>
          <p:cNvPr id="170" name="Rectángulo"/>
          <p:cNvSpPr/>
          <p:nvPr/>
        </p:nvSpPr>
        <p:spPr>
          <a:xfrm>
            <a:off x="9398942" y="5253483"/>
            <a:ext cx="341958" cy="1821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93;p24"/>
          <p:cNvSpPr/>
          <p:nvPr/>
        </p:nvSpPr>
        <p:spPr>
          <a:xfrm>
            <a:off x="-3512940" y="11387972"/>
            <a:ext cx="4270501" cy="1"/>
          </a:xfrm>
          <a:prstGeom prst="line">
            <a:avLst/>
          </a:prstGeom>
          <a:ln w="28575">
            <a:solidFill>
              <a:srgbClr val="E5002A"/>
            </a:solidFill>
            <a:miter/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173" name="1774481498.pngGoogle Shape;195;p24" descr="1774481498.pngGoogle Shape;195;p24"/>
          <p:cNvPicPr>
            <a:picLocks noChangeAspect="1"/>
          </p:cNvPicPr>
          <p:nvPr/>
        </p:nvPicPr>
        <p:blipFill>
          <a:blip r:embed="rId2"/>
          <a:srcRect l="2159" t="16576" r="3526" b="2499"/>
          <a:stretch>
            <a:fillRect/>
          </a:stretch>
        </p:blipFill>
        <p:spPr>
          <a:xfrm>
            <a:off x="1777494" y="1018633"/>
            <a:ext cx="8055187" cy="5801268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Google Shape;112;p16"/>
          <p:cNvSpPr txBox="1"/>
          <p:nvPr/>
        </p:nvSpPr>
        <p:spPr>
          <a:xfrm>
            <a:off x="253849" y="311120"/>
            <a:ext cx="5781015" cy="437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400">
                <a:solidFill>
                  <a:srgbClr val="D22D34"/>
                </a:solidFill>
              </a:defRPr>
            </a:lvl1pPr>
          </a:lstStyle>
          <a:p>
            <a:r>
              <a:t>01. Stand de Entrevistas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213;p26"/>
          <p:cNvSpPr/>
          <p:nvPr/>
        </p:nvSpPr>
        <p:spPr>
          <a:xfrm>
            <a:off x="-3512940" y="11387972"/>
            <a:ext cx="4270501" cy="1"/>
          </a:xfrm>
          <a:prstGeom prst="line">
            <a:avLst/>
          </a:prstGeom>
          <a:ln w="28575">
            <a:solidFill>
              <a:srgbClr val="E5002A"/>
            </a:solidFill>
            <a:miter/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177" name="1774539877_normal.pngGoogle Shape;216;p26" descr="1774539877_normal.pngGoogle Shape;216;p26"/>
          <p:cNvPicPr>
            <a:picLocks noChangeAspect="1"/>
          </p:cNvPicPr>
          <p:nvPr/>
        </p:nvPicPr>
        <p:blipFill>
          <a:blip r:embed="rId2"/>
          <a:srcRect l="4800" t="9412" r="4800" b="3424"/>
          <a:stretch>
            <a:fillRect/>
          </a:stretch>
        </p:blipFill>
        <p:spPr>
          <a:xfrm>
            <a:off x="3259732" y="0"/>
            <a:ext cx="5672366" cy="6858195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Google Shape;112;p16"/>
          <p:cNvSpPr txBox="1"/>
          <p:nvPr/>
        </p:nvSpPr>
        <p:spPr>
          <a:xfrm>
            <a:off x="253849" y="311120"/>
            <a:ext cx="5781015" cy="437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400">
                <a:solidFill>
                  <a:srgbClr val="D22D34"/>
                </a:solidFill>
              </a:defRPr>
            </a:lvl1pPr>
          </a:lstStyle>
          <a:p>
            <a:r>
              <a:t>Centro de Mesa: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2D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racias"/>
          <p:cNvSpPr txBox="1"/>
          <p:nvPr/>
        </p:nvSpPr>
        <p:spPr>
          <a:xfrm>
            <a:off x="2567556" y="1936901"/>
            <a:ext cx="7056888" cy="1739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2300" b="1" spc="1475">
                <a:solidFill>
                  <a:srgbClr val="FFFFFF"/>
                </a:solidFill>
              </a:defRPr>
            </a:lvl1pPr>
          </a:lstStyle>
          <a:p>
            <a:r>
              <a:t>Gracias</a:t>
            </a:r>
          </a:p>
        </p:txBody>
      </p:sp>
      <p:pic>
        <p:nvPicPr>
          <p:cNvPr id="4" name="Google Shape;245;p29" descr="Google Shape;245;p29">
            <a:extLst>
              <a:ext uri="{FF2B5EF4-FFF2-40B4-BE49-F238E27FC236}">
                <a16:creationId xmlns:a16="http://schemas.microsoft.com/office/drawing/2014/main" id="{A6E05934-2E92-6C41-AD88-3DD4337C6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348" y="5549374"/>
            <a:ext cx="3747303" cy="859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n" descr="Imagen">
            <a:extLst>
              <a:ext uri="{FF2B5EF4-FFF2-40B4-BE49-F238E27FC236}">
                <a16:creationId xmlns:a16="http://schemas.microsoft.com/office/drawing/2014/main" id="{E9823D69-5A50-B34D-92FF-7D75E160A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626" y="4590089"/>
            <a:ext cx="3034746" cy="9592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A6D1B59-9556-D243-93FE-203D37B2A898}"/>
              </a:ext>
            </a:extLst>
          </p:cNvPr>
          <p:cNvSpPr/>
          <p:nvPr/>
        </p:nvSpPr>
        <p:spPr>
          <a:xfrm>
            <a:off x="619539" y="1272208"/>
            <a:ext cx="10952922" cy="5188226"/>
          </a:xfrm>
          <a:prstGeom prst="rect">
            <a:avLst/>
          </a:prstGeom>
          <a:solidFill>
            <a:srgbClr val="C0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HN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20" name="Google Shape;91;p14"/>
          <p:cNvSpPr txBox="1"/>
          <p:nvPr/>
        </p:nvSpPr>
        <p:spPr>
          <a:xfrm>
            <a:off x="831750" y="3252306"/>
            <a:ext cx="10528500" cy="1661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90000"/>
              </a:lnSpc>
              <a:defRPr sz="2400">
                <a:solidFill>
                  <a:srgbClr val="EDEDE8"/>
                </a:solidFill>
              </a:defRPr>
            </a:pPr>
            <a:r>
              <a:rPr dirty="0">
                <a:solidFill>
                  <a:schemeClr val="bg1"/>
                </a:solidFill>
              </a:rPr>
              <a:t>Triple Valor </a:t>
            </a:r>
            <a:r>
              <a:rPr dirty="0" err="1">
                <a:solidFill>
                  <a:schemeClr val="bg1"/>
                </a:solidFill>
              </a:rPr>
              <a:t>Positivo</a:t>
            </a:r>
            <a:endParaRPr sz="1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defRPr sz="4800" b="1">
                <a:solidFill>
                  <a:srgbClr val="EDEDE8"/>
                </a:solidFill>
              </a:defRPr>
            </a:pPr>
            <a:r>
              <a:rPr dirty="0">
                <a:solidFill>
                  <a:schemeClr val="bg1"/>
                </a:solidFill>
              </a:rPr>
              <a:t>20 </a:t>
            </a:r>
            <a:r>
              <a:rPr dirty="0" err="1">
                <a:solidFill>
                  <a:schemeClr val="bg1"/>
                </a:solidFill>
              </a:rPr>
              <a:t>años</a:t>
            </a:r>
            <a:r>
              <a:rPr dirty="0">
                <a:solidFill>
                  <a:schemeClr val="bg1"/>
                </a:solidFill>
              </a:rPr>
              <a:t> de </a:t>
            </a:r>
            <a:r>
              <a:rPr dirty="0" err="1">
                <a:solidFill>
                  <a:schemeClr val="bg1"/>
                </a:solidFill>
              </a:rPr>
              <a:t>acciones</a:t>
            </a:r>
            <a:br>
              <a:rPr dirty="0">
                <a:solidFill>
                  <a:schemeClr val="bg1"/>
                </a:solidFill>
              </a:rPr>
            </a:br>
            <a:r>
              <a:rPr dirty="0">
                <a:solidFill>
                  <a:schemeClr val="bg1"/>
                </a:solidFill>
              </a:rPr>
              <a:t>que </a:t>
            </a:r>
            <a:r>
              <a:rPr dirty="0" err="1">
                <a:solidFill>
                  <a:schemeClr val="bg1"/>
                </a:solidFill>
              </a:rPr>
              <a:t>transforman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vidas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21" name="Google Shape;95;p14"/>
          <p:cNvSpPr txBox="1"/>
          <p:nvPr/>
        </p:nvSpPr>
        <p:spPr>
          <a:xfrm>
            <a:off x="5610798" y="5135914"/>
            <a:ext cx="1134051" cy="35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>
                <a:solidFill>
                  <a:schemeClr val="bg1"/>
                </a:solidFill>
              </a:rPr>
              <a:t>Abril 2026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967CF5-2BD3-8344-AF36-2EB65F8906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9" t="12118" r="19921"/>
          <a:stretch/>
        </p:blipFill>
        <p:spPr>
          <a:xfrm>
            <a:off x="7874928" y="0"/>
            <a:ext cx="3266661" cy="27016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9CD21D-DFC3-AF49-B6FE-18B0B3802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7" t="17222" r="24324" b="5431"/>
          <a:stretch/>
        </p:blipFill>
        <p:spPr>
          <a:xfrm>
            <a:off x="4353339" y="0"/>
            <a:ext cx="3021496" cy="27016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BF1EBA-BCA1-144E-9DCE-9D18487151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7" t="6427" r="36644"/>
          <a:stretch/>
        </p:blipFill>
        <p:spPr>
          <a:xfrm>
            <a:off x="831750" y="0"/>
            <a:ext cx="3021496" cy="270162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602934-E29B-204F-8241-9AF52DB4F8D5}"/>
              </a:ext>
            </a:extLst>
          </p:cNvPr>
          <p:cNvSpPr/>
          <p:nvPr/>
        </p:nvSpPr>
        <p:spPr>
          <a:xfrm>
            <a:off x="757562" y="0"/>
            <a:ext cx="10791708" cy="1325957"/>
          </a:xfrm>
          <a:prstGeom prst="rect">
            <a:avLst/>
          </a:prstGeom>
          <a:solidFill>
            <a:schemeClr val="tx2">
              <a:lumMod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HN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23" name="Google Shape;111;p16"/>
          <p:cNvSpPr/>
          <p:nvPr/>
        </p:nvSpPr>
        <p:spPr>
          <a:xfrm>
            <a:off x="-3512940" y="11387972"/>
            <a:ext cx="4270502" cy="1"/>
          </a:xfrm>
          <a:prstGeom prst="line">
            <a:avLst/>
          </a:prstGeom>
          <a:ln w="28575">
            <a:solidFill>
              <a:srgbClr val="E5002A"/>
            </a:solidFill>
            <a:miter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24" name="Google Shape;103;p15"/>
          <p:cNvSpPr txBox="1"/>
          <p:nvPr/>
        </p:nvSpPr>
        <p:spPr>
          <a:xfrm>
            <a:off x="5305083" y="589165"/>
            <a:ext cx="1581834" cy="358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15625"/>
              </a:lnSpc>
              <a:defRPr sz="2200" b="1">
                <a:solidFill>
                  <a:srgbClr val="4C4C4A"/>
                </a:solidFill>
              </a:defRPr>
            </a:lvl1pPr>
          </a:lstStyle>
          <a:p>
            <a:r>
              <a:rPr dirty="0" err="1">
                <a:solidFill>
                  <a:schemeClr val="bg1"/>
                </a:solidFill>
              </a:rPr>
              <a:t>Racional</a:t>
            </a:r>
            <a:r>
              <a:rPr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125" name="Google Shape;104;p15"/>
          <p:cNvSpPr txBox="1"/>
          <p:nvPr/>
        </p:nvSpPr>
        <p:spPr>
          <a:xfrm>
            <a:off x="1396999" y="1520018"/>
            <a:ext cx="9124201" cy="4293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457200"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000" b="1" dirty="0" err="1"/>
              <a:t>Cumplir</a:t>
            </a:r>
            <a:r>
              <a:rPr sz="2000" b="1" dirty="0"/>
              <a:t> 20 </a:t>
            </a:r>
            <a:r>
              <a:rPr sz="2000" b="1" dirty="0" err="1"/>
              <a:t>años</a:t>
            </a:r>
            <a:r>
              <a:rPr sz="2000" b="1" dirty="0"/>
              <a:t> de Triple Valor es </a:t>
            </a:r>
            <a:r>
              <a:rPr sz="2000" b="1" dirty="0" err="1"/>
              <a:t>mucho</a:t>
            </a:r>
            <a:r>
              <a:rPr sz="2000" b="1" dirty="0"/>
              <a:t> </a:t>
            </a:r>
            <a:r>
              <a:rPr sz="2000" b="1" dirty="0" err="1"/>
              <a:t>más</a:t>
            </a:r>
            <a:r>
              <a:rPr sz="2000" b="1" dirty="0"/>
              <a:t> que </a:t>
            </a:r>
            <a:r>
              <a:rPr sz="2000" b="1" dirty="0" err="1"/>
              <a:t>celebrar</a:t>
            </a:r>
            <a:r>
              <a:rPr sz="2000" b="1" dirty="0"/>
              <a:t> una </a:t>
            </a:r>
            <a:r>
              <a:rPr sz="2000" b="1" dirty="0" err="1"/>
              <a:t>fecha</a:t>
            </a:r>
            <a:r>
              <a:rPr sz="2000" b="1" dirty="0"/>
              <a:t>:</a:t>
            </a:r>
            <a:br>
              <a:rPr sz="2000" dirty="0"/>
            </a:br>
            <a:r>
              <a:rPr sz="2000" dirty="0"/>
              <a:t>es </a:t>
            </a:r>
            <a:r>
              <a:rPr sz="2000" dirty="0" err="1"/>
              <a:t>reconocer</a:t>
            </a:r>
            <a:r>
              <a:rPr sz="2000" dirty="0"/>
              <a:t> una forma de </a:t>
            </a:r>
            <a:r>
              <a:rPr sz="2000" dirty="0" err="1"/>
              <a:t>hacer</a:t>
            </a:r>
            <a:r>
              <a:rPr sz="2000" dirty="0"/>
              <a:t> banca que ha </a:t>
            </a:r>
            <a:r>
              <a:rPr sz="2000" dirty="0" err="1"/>
              <a:t>evolucionado</a:t>
            </a:r>
            <a:r>
              <a:rPr sz="2000" dirty="0"/>
              <a:t> para</a:t>
            </a:r>
            <a:r>
              <a:rPr lang="en-US" sz="2000" dirty="0"/>
              <a:t> </a:t>
            </a:r>
          </a:p>
          <a:p>
            <a:pPr algn="ctr" defTabSz="457200"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000" dirty="0" err="1"/>
              <a:t>generar</a:t>
            </a:r>
            <a:r>
              <a:rPr sz="2000" dirty="0"/>
              <a:t> valor</a:t>
            </a:r>
            <a:r>
              <a:rPr lang="en-US" sz="2000" dirty="0"/>
              <a:t> </a:t>
            </a:r>
            <a:r>
              <a:rPr sz="2000" dirty="0" err="1"/>
              <a:t>en</a:t>
            </a:r>
            <a:r>
              <a:rPr sz="2000" dirty="0"/>
              <a:t> </a:t>
            </a:r>
            <a:r>
              <a:rPr sz="2000" dirty="0" err="1"/>
              <a:t>múltiples</a:t>
            </a:r>
            <a:r>
              <a:rPr sz="2000" dirty="0"/>
              <a:t> </a:t>
            </a:r>
            <a:r>
              <a:rPr sz="2000" dirty="0" err="1"/>
              <a:t>dimensiones</a:t>
            </a:r>
            <a:r>
              <a:rPr sz="2000" dirty="0"/>
              <a:t>.</a:t>
            </a:r>
            <a:endParaRPr lang="en-US" sz="2000" dirty="0"/>
          </a:p>
          <a:p>
            <a:pPr algn="ctr" defTabSz="457200"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2000" dirty="0"/>
          </a:p>
          <a:p>
            <a:pPr algn="ctr" defTabSz="457200"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000" dirty="0"/>
              <a:t>Es </a:t>
            </a:r>
            <a:r>
              <a:rPr sz="2000" dirty="0" err="1"/>
              <a:t>celebrar</a:t>
            </a:r>
            <a:r>
              <a:rPr sz="2000" dirty="0"/>
              <a:t> </a:t>
            </a:r>
            <a:r>
              <a:rPr sz="2000" dirty="0" err="1"/>
              <a:t>cómo</a:t>
            </a:r>
            <a:r>
              <a:rPr sz="2000" dirty="0"/>
              <a:t>, a lo largo del </a:t>
            </a:r>
            <a:r>
              <a:rPr sz="2000" dirty="0" err="1"/>
              <a:t>tiempo</a:t>
            </a:r>
            <a:r>
              <a:rPr sz="2000" dirty="0"/>
              <a:t>, </a:t>
            </a:r>
            <a:r>
              <a:rPr sz="2000" dirty="0" err="1"/>
              <a:t>hemos</a:t>
            </a:r>
            <a:r>
              <a:rPr sz="2000" dirty="0"/>
              <a:t> </a:t>
            </a:r>
            <a:r>
              <a:rPr sz="2000" dirty="0" err="1"/>
              <a:t>integrado</a:t>
            </a:r>
            <a:r>
              <a:rPr sz="2000" dirty="0"/>
              <a:t> lo </a:t>
            </a:r>
            <a:r>
              <a:rPr sz="2000" dirty="0" err="1"/>
              <a:t>económico</a:t>
            </a:r>
            <a:r>
              <a:rPr sz="2000" dirty="0"/>
              <a:t>, </a:t>
            </a:r>
            <a:endParaRPr lang="en-US" sz="2000" dirty="0"/>
          </a:p>
          <a:p>
            <a:pPr algn="ctr" defTabSz="457200"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000" dirty="0"/>
              <a:t>lo </a:t>
            </a:r>
            <a:r>
              <a:rPr sz="2000" dirty="0" err="1"/>
              <a:t>ambiental</a:t>
            </a:r>
            <a:r>
              <a:rPr sz="2000" dirty="0"/>
              <a:t> y lo social </a:t>
            </a:r>
            <a:r>
              <a:rPr sz="2000" dirty="0" err="1"/>
              <a:t>en</a:t>
            </a:r>
            <a:r>
              <a:rPr sz="2000" dirty="0"/>
              <a:t> </a:t>
            </a:r>
            <a:r>
              <a:rPr sz="2000" dirty="0" err="1"/>
              <a:t>cada</a:t>
            </a:r>
            <a:r>
              <a:rPr sz="2000" dirty="0"/>
              <a:t> </a:t>
            </a:r>
            <a:r>
              <a:rPr sz="2000" dirty="0" err="1"/>
              <a:t>decisión</a:t>
            </a:r>
            <a:r>
              <a:rPr sz="2000" dirty="0"/>
              <a:t>, </a:t>
            </a:r>
            <a:r>
              <a:rPr sz="2000" dirty="0" err="1"/>
              <a:t>impulsando</a:t>
            </a:r>
            <a:r>
              <a:rPr sz="2000" dirty="0"/>
              <a:t> </a:t>
            </a:r>
            <a:endParaRPr lang="en-US" sz="2000" dirty="0"/>
          </a:p>
          <a:p>
            <a:pPr algn="ctr" defTabSz="457200"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000" dirty="0"/>
              <a:t>el </a:t>
            </a:r>
            <a:r>
              <a:rPr sz="2000" dirty="0" err="1"/>
              <a:t>desarrollo</a:t>
            </a:r>
            <a:r>
              <a:rPr sz="2000" dirty="0"/>
              <a:t> </a:t>
            </a:r>
            <a:r>
              <a:rPr sz="2000" dirty="0" err="1"/>
              <a:t>sostenible</a:t>
            </a:r>
            <a:r>
              <a:rPr lang="en-US" sz="2000" dirty="0"/>
              <a:t> </a:t>
            </a:r>
            <a:r>
              <a:rPr sz="2000" dirty="0"/>
              <a:t>de las </a:t>
            </a:r>
            <a:r>
              <a:rPr sz="2000" dirty="0" err="1"/>
              <a:t>comunidades</a:t>
            </a:r>
            <a:r>
              <a:rPr sz="2000" dirty="0"/>
              <a:t> que </a:t>
            </a:r>
            <a:r>
              <a:rPr sz="2000" dirty="0" err="1"/>
              <a:t>servimos</a:t>
            </a:r>
            <a:r>
              <a:rPr sz="2000" dirty="0"/>
              <a:t>.</a:t>
            </a:r>
          </a:p>
          <a:p>
            <a:pPr algn="ctr" defTabSz="457200"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sz="2000" dirty="0"/>
          </a:p>
          <a:p>
            <a:pPr algn="ctr" defTabSz="457200"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000" dirty="0"/>
              <a:t>Por </a:t>
            </a:r>
            <a:r>
              <a:rPr sz="2000" dirty="0" err="1"/>
              <a:t>eso</a:t>
            </a:r>
            <a:r>
              <a:rPr sz="2000" dirty="0"/>
              <a:t>, </a:t>
            </a:r>
            <a:r>
              <a:rPr sz="2000" dirty="0" err="1"/>
              <a:t>este</a:t>
            </a:r>
            <a:r>
              <a:rPr sz="2000" dirty="0"/>
              <a:t> </a:t>
            </a:r>
            <a:r>
              <a:rPr sz="2000" dirty="0" err="1"/>
              <a:t>aniversario</a:t>
            </a:r>
            <a:r>
              <a:rPr sz="2000" dirty="0"/>
              <a:t> no es solo una </a:t>
            </a:r>
            <a:r>
              <a:rPr sz="2000" dirty="0" err="1"/>
              <a:t>conmemoración</a:t>
            </a:r>
            <a:r>
              <a:rPr sz="2000" dirty="0"/>
              <a:t>,</a:t>
            </a:r>
            <a:br>
              <a:rPr sz="2000" dirty="0"/>
            </a:br>
            <a:r>
              <a:rPr sz="2000" dirty="0"/>
              <a:t>es una </a:t>
            </a:r>
            <a:r>
              <a:rPr sz="2000" dirty="0" err="1"/>
              <a:t>expresión</a:t>
            </a:r>
            <a:r>
              <a:rPr sz="2000" dirty="0"/>
              <a:t> de </a:t>
            </a:r>
            <a:r>
              <a:rPr sz="2000" dirty="0" err="1"/>
              <a:t>cómo</a:t>
            </a:r>
            <a:r>
              <a:rPr sz="2000" dirty="0"/>
              <a:t>, </a:t>
            </a:r>
            <a:r>
              <a:rPr sz="2000" dirty="0" err="1"/>
              <a:t>desde</a:t>
            </a:r>
            <a:r>
              <a:rPr sz="2000" dirty="0"/>
              <a:t> </a:t>
            </a:r>
            <a:r>
              <a:rPr sz="2000" dirty="0" err="1"/>
              <a:t>nuestra</a:t>
            </a:r>
            <a:r>
              <a:rPr sz="2000" dirty="0"/>
              <a:t> forma de </a:t>
            </a:r>
            <a:r>
              <a:rPr sz="2000" dirty="0" err="1"/>
              <a:t>actuar</a:t>
            </a:r>
            <a:r>
              <a:rPr sz="2000" dirty="0"/>
              <a:t>, </a:t>
            </a:r>
            <a:endParaRPr lang="en-US" sz="2000" dirty="0"/>
          </a:p>
          <a:p>
            <a:pPr algn="ctr" defTabSz="457200"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000" dirty="0" err="1"/>
              <a:t>seguimos</a:t>
            </a:r>
            <a:r>
              <a:rPr sz="2000" dirty="0"/>
              <a:t> </a:t>
            </a:r>
            <a:r>
              <a:rPr sz="2000" dirty="0" err="1"/>
              <a:t>reimaginando</a:t>
            </a:r>
            <a:r>
              <a:rPr sz="2000" dirty="0"/>
              <a:t> la banca para </a:t>
            </a:r>
            <a:r>
              <a:rPr sz="2000" dirty="0" err="1"/>
              <a:t>generar</a:t>
            </a:r>
            <a:r>
              <a:rPr sz="2000" dirty="0"/>
              <a:t> </a:t>
            </a:r>
            <a:r>
              <a:rPr sz="2000" dirty="0" err="1"/>
              <a:t>prosperidad</a:t>
            </a:r>
            <a:r>
              <a:rPr sz="2000" dirty="0"/>
              <a:t>.</a:t>
            </a:r>
            <a:endParaRPr lang="en-US" sz="2000" dirty="0"/>
          </a:p>
          <a:p>
            <a:pPr algn="ctr" defTabSz="457200"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2000" dirty="0"/>
          </a:p>
          <a:p>
            <a:pPr algn="ctr" defTabSz="457200">
              <a:defRPr sz="19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000" dirty="0"/>
              <a:t>20 </a:t>
            </a:r>
            <a:r>
              <a:rPr sz="2000" dirty="0" err="1"/>
              <a:t>años</a:t>
            </a:r>
            <a:r>
              <a:rPr sz="2000" dirty="0"/>
              <a:t> de Triple Valor que </a:t>
            </a:r>
            <a:r>
              <a:rPr sz="2000" dirty="0" err="1"/>
              <a:t>continúan</a:t>
            </a:r>
            <a:r>
              <a:rPr sz="2000" dirty="0"/>
              <a:t> </a:t>
            </a:r>
            <a:r>
              <a:rPr sz="2000" dirty="0" err="1"/>
              <a:t>transformando</a:t>
            </a:r>
            <a:r>
              <a:rPr sz="2000" dirty="0"/>
              <a:t> la </a:t>
            </a:r>
            <a:r>
              <a:rPr sz="2000" dirty="0" err="1"/>
              <a:t>manera</a:t>
            </a:r>
            <a:endParaRPr lang="en-US" sz="2000" dirty="0"/>
          </a:p>
          <a:p>
            <a:pPr algn="ctr" defTabSz="457200">
              <a:defRPr sz="19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000" dirty="0" err="1"/>
              <a:t>en</a:t>
            </a:r>
            <a:r>
              <a:rPr sz="2000" dirty="0"/>
              <a:t> que </a:t>
            </a:r>
            <a:r>
              <a:rPr sz="2000" dirty="0" err="1"/>
              <a:t>crecemos</a:t>
            </a:r>
            <a:r>
              <a:rPr sz="2000" dirty="0"/>
              <a:t>,</a:t>
            </a:r>
            <a:r>
              <a:rPr lang="en-US" sz="2000" dirty="0"/>
              <a:t> </a:t>
            </a:r>
            <a:r>
              <a:rPr sz="2000" dirty="0" err="1"/>
              <a:t>avanzamos</a:t>
            </a:r>
            <a:r>
              <a:rPr sz="2000" dirty="0"/>
              <a:t> y </a:t>
            </a:r>
            <a:r>
              <a:rPr sz="2000" dirty="0" err="1"/>
              <a:t>construimos</a:t>
            </a:r>
            <a:r>
              <a:rPr sz="2000" dirty="0"/>
              <a:t> </a:t>
            </a:r>
            <a:r>
              <a:rPr sz="2000" dirty="0" err="1"/>
              <a:t>futuro</a:t>
            </a:r>
            <a:r>
              <a:rPr sz="2000" dirty="0"/>
              <a:t>.</a:t>
            </a:r>
          </a:p>
        </p:txBody>
      </p:sp>
      <p:sp>
        <p:nvSpPr>
          <p:cNvPr id="126" name="Línea"/>
          <p:cNvSpPr/>
          <p:nvPr/>
        </p:nvSpPr>
        <p:spPr>
          <a:xfrm>
            <a:off x="1397000" y="1325957"/>
            <a:ext cx="9124200" cy="1"/>
          </a:xfrm>
          <a:prstGeom prst="line">
            <a:avLst/>
          </a:prstGeom>
          <a:ln w="25400">
            <a:solidFill>
              <a:srgbClr val="BCBEBE"/>
            </a:solidFill>
            <a:prstDash val="sysDot"/>
            <a:miter lim="400000"/>
          </a:ln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91;p14"/>
          <p:cNvSpPr txBox="1"/>
          <p:nvPr/>
        </p:nvSpPr>
        <p:spPr>
          <a:xfrm>
            <a:off x="742850" y="2060221"/>
            <a:ext cx="6428831" cy="2737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defRPr sz="10000" b="1">
                <a:solidFill>
                  <a:srgbClr val="EDEDE8"/>
                </a:solidFill>
              </a:defRPr>
            </a:pPr>
            <a:r>
              <a:t>Invitación</a:t>
            </a:r>
            <a:br/>
            <a:r>
              <a:t>Digital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ángulo"/>
          <p:cNvSpPr/>
          <p:nvPr/>
        </p:nvSpPr>
        <p:spPr>
          <a:xfrm>
            <a:off x="0" y="0"/>
            <a:ext cx="12192000" cy="6962847"/>
          </a:xfrm>
          <a:prstGeom prst="rect">
            <a:avLst/>
          </a:prstGeom>
          <a:solidFill>
            <a:srgbClr val="9D9D9D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135" name="1774628274.pngGoogle Shape;124;p17" descr="1774628274.pngGoogle Shape;124;p17"/>
          <p:cNvPicPr>
            <a:picLocks noChangeAspect="1"/>
          </p:cNvPicPr>
          <p:nvPr/>
        </p:nvPicPr>
        <p:blipFill>
          <a:blip r:embed="rId2"/>
          <a:srcRect l="837" t="13725" r="67650" b="1915"/>
          <a:stretch>
            <a:fillRect/>
          </a:stretch>
        </p:blipFill>
        <p:spPr>
          <a:xfrm>
            <a:off x="3698112" y="307337"/>
            <a:ext cx="4795776" cy="624332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Google Shape;121;p17">
            <a:extLst>
              <a:ext uri="{FF2B5EF4-FFF2-40B4-BE49-F238E27FC236}">
                <a16:creationId xmlns:a16="http://schemas.microsoft.com/office/drawing/2014/main" id="{87773304-2908-0547-BA07-2FF976CED3DC}"/>
              </a:ext>
            </a:extLst>
          </p:cNvPr>
          <p:cNvSpPr txBox="1"/>
          <p:nvPr/>
        </p:nvSpPr>
        <p:spPr>
          <a:xfrm>
            <a:off x="371362" y="286061"/>
            <a:ext cx="2571864" cy="969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 algn="ctr">
              <a:defRPr sz="1900" b="1">
                <a:solidFill>
                  <a:srgbClr val="FFFFFF"/>
                </a:solidFill>
              </a:defRPr>
            </a:lvl1pPr>
          </a:lstStyle>
          <a:p>
            <a:pPr algn="l"/>
            <a:r>
              <a:rPr b="0" dirty="0" err="1"/>
              <a:t>Invitación</a:t>
            </a:r>
            <a:r>
              <a:rPr b="0" dirty="0"/>
              <a:t> Digital</a:t>
            </a:r>
            <a:endParaRPr lang="en-US" b="0" dirty="0"/>
          </a:p>
          <a:p>
            <a:pPr algn="l"/>
            <a:r>
              <a:rPr lang="en-US" b="0" dirty="0" err="1"/>
              <a:t>propuesta</a:t>
            </a:r>
            <a:r>
              <a:rPr lang="en-US" b="0" dirty="0"/>
              <a:t> 2 </a:t>
            </a:r>
          </a:p>
          <a:p>
            <a:pPr algn="l"/>
            <a:endParaRPr b="0" dirty="0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ángulo"/>
          <p:cNvSpPr/>
          <p:nvPr/>
        </p:nvSpPr>
        <p:spPr>
          <a:xfrm>
            <a:off x="-28461" y="0"/>
            <a:ext cx="12192000" cy="6858000"/>
          </a:xfrm>
          <a:prstGeom prst="rect">
            <a:avLst/>
          </a:prstGeom>
          <a:solidFill>
            <a:srgbClr val="9D9D9D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143" name="1774628274.pngGoogle Shape;135;p18" descr="1774628274.pngGoogle Shape;135;p18"/>
          <p:cNvPicPr>
            <a:picLocks noChangeAspect="1"/>
          </p:cNvPicPr>
          <p:nvPr/>
        </p:nvPicPr>
        <p:blipFill>
          <a:blip r:embed="rId2"/>
          <a:srcRect l="34814" t="13725" r="33516" b="1915"/>
          <a:stretch>
            <a:fillRect/>
          </a:stretch>
        </p:blipFill>
        <p:spPr>
          <a:xfrm>
            <a:off x="3686173" y="307337"/>
            <a:ext cx="4819653" cy="6243325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Google Shape;121;p17">
            <a:extLst>
              <a:ext uri="{FF2B5EF4-FFF2-40B4-BE49-F238E27FC236}">
                <a16:creationId xmlns:a16="http://schemas.microsoft.com/office/drawing/2014/main" id="{91A280F5-6398-7A43-9EE7-1FC5D5109B74}"/>
              </a:ext>
            </a:extLst>
          </p:cNvPr>
          <p:cNvSpPr txBox="1"/>
          <p:nvPr/>
        </p:nvSpPr>
        <p:spPr>
          <a:xfrm>
            <a:off x="371362" y="286061"/>
            <a:ext cx="2571864" cy="969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 algn="ctr">
              <a:defRPr sz="1900" b="1">
                <a:solidFill>
                  <a:srgbClr val="FFFFFF"/>
                </a:solidFill>
              </a:defRPr>
            </a:lvl1pPr>
          </a:lstStyle>
          <a:p>
            <a:pPr algn="l"/>
            <a:r>
              <a:rPr b="0" dirty="0" err="1"/>
              <a:t>Invitación</a:t>
            </a:r>
            <a:r>
              <a:rPr b="0" dirty="0"/>
              <a:t> Digital</a:t>
            </a:r>
            <a:endParaRPr lang="en-US" b="0" dirty="0"/>
          </a:p>
          <a:p>
            <a:pPr algn="l"/>
            <a:r>
              <a:rPr lang="en-US" b="0" dirty="0" err="1"/>
              <a:t>propuesta</a:t>
            </a:r>
            <a:r>
              <a:rPr lang="en-US" b="0" dirty="0"/>
              <a:t> 2 </a:t>
            </a:r>
          </a:p>
          <a:p>
            <a:pPr algn="l"/>
            <a:endParaRPr b="0" dirty="0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ángulo"/>
          <p:cNvSpPr/>
          <p:nvPr/>
        </p:nvSpPr>
        <p:spPr>
          <a:xfrm>
            <a:off x="-152400" y="-1"/>
            <a:ext cx="12344400" cy="6858001"/>
          </a:xfrm>
          <a:prstGeom prst="rect">
            <a:avLst/>
          </a:prstGeom>
          <a:solidFill>
            <a:srgbClr val="9D9D9D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151" name="1774628274.pngGoogle Shape;146;p19" descr="1774628274.pngGoogle Shape;146;p19"/>
          <p:cNvPicPr>
            <a:picLocks noChangeAspect="1"/>
          </p:cNvPicPr>
          <p:nvPr/>
        </p:nvPicPr>
        <p:blipFill>
          <a:blip r:embed="rId2"/>
          <a:srcRect l="67728" t="13725" r="854" b="1915"/>
          <a:stretch>
            <a:fillRect/>
          </a:stretch>
        </p:blipFill>
        <p:spPr>
          <a:xfrm>
            <a:off x="3629025" y="286061"/>
            <a:ext cx="4781549" cy="6243325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Google Shape;121;p17">
            <a:extLst>
              <a:ext uri="{FF2B5EF4-FFF2-40B4-BE49-F238E27FC236}">
                <a16:creationId xmlns:a16="http://schemas.microsoft.com/office/drawing/2014/main" id="{4F43943F-519D-5D42-8A85-08967C049CE9}"/>
              </a:ext>
            </a:extLst>
          </p:cNvPr>
          <p:cNvSpPr txBox="1"/>
          <p:nvPr/>
        </p:nvSpPr>
        <p:spPr>
          <a:xfrm>
            <a:off x="371362" y="286061"/>
            <a:ext cx="2571864" cy="969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 algn="ctr">
              <a:defRPr sz="1900" b="1">
                <a:solidFill>
                  <a:srgbClr val="FFFFFF"/>
                </a:solidFill>
              </a:defRPr>
            </a:lvl1pPr>
          </a:lstStyle>
          <a:p>
            <a:pPr algn="l"/>
            <a:r>
              <a:rPr b="0" dirty="0" err="1"/>
              <a:t>Invitación</a:t>
            </a:r>
            <a:r>
              <a:rPr b="0" dirty="0"/>
              <a:t> Digital</a:t>
            </a:r>
            <a:endParaRPr lang="en-US" b="0" dirty="0"/>
          </a:p>
          <a:p>
            <a:pPr algn="l"/>
            <a:r>
              <a:rPr lang="en-US" b="0" dirty="0" err="1"/>
              <a:t>propuesta</a:t>
            </a:r>
            <a:r>
              <a:rPr lang="en-US" b="0" dirty="0"/>
              <a:t> 3 </a:t>
            </a:r>
          </a:p>
          <a:p>
            <a:pPr algn="l"/>
            <a:endParaRPr b="0" dirty="0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Rectángulo"/>
          <p:cNvSpPr/>
          <p:nvPr/>
        </p:nvSpPr>
        <p:spPr>
          <a:xfrm>
            <a:off x="-152401" y="1003300"/>
            <a:ext cx="12496801" cy="5959547"/>
          </a:xfrm>
          <a:prstGeom prst="rect">
            <a:avLst/>
          </a:prstGeom>
          <a:solidFill>
            <a:srgbClr val="606060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31" name="Google Shape;111;p16"/>
          <p:cNvSpPr/>
          <p:nvPr/>
        </p:nvSpPr>
        <p:spPr>
          <a:xfrm>
            <a:off x="-3512940" y="11387972"/>
            <a:ext cx="4270501" cy="1"/>
          </a:xfrm>
          <a:prstGeom prst="line">
            <a:avLst/>
          </a:prstGeom>
          <a:ln w="28575">
            <a:solidFill>
              <a:srgbClr val="E5002A"/>
            </a:solidFill>
            <a:miter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32" name="Google Shape;112;p16"/>
          <p:cNvSpPr txBox="1"/>
          <p:nvPr/>
        </p:nvSpPr>
        <p:spPr>
          <a:xfrm>
            <a:off x="253849" y="311120"/>
            <a:ext cx="5781015" cy="437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400">
                <a:solidFill>
                  <a:srgbClr val="D22D34"/>
                </a:solidFill>
              </a:defRPr>
            </a:lvl1pPr>
          </a:lstStyle>
          <a:p>
            <a:r>
              <a:t>Propuestas Invitación Digital:</a:t>
            </a:r>
          </a:p>
        </p:txBody>
      </p:sp>
      <p:pic>
        <p:nvPicPr>
          <p:cNvPr id="133" name="1774628274.pngGoogle Shape;113;p16" descr="1774628274.pngGoogle Shape;113;p16"/>
          <p:cNvPicPr>
            <a:picLocks noChangeAspect="1"/>
          </p:cNvPicPr>
          <p:nvPr/>
        </p:nvPicPr>
        <p:blipFill>
          <a:blip r:embed="rId2"/>
          <a:srcRect t="7910"/>
          <a:stretch>
            <a:fillRect/>
          </a:stretch>
        </p:blipFill>
        <p:spPr>
          <a:xfrm>
            <a:off x="171048" y="1227967"/>
            <a:ext cx="11849848" cy="53069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91;p14"/>
          <p:cNvSpPr txBox="1"/>
          <p:nvPr/>
        </p:nvSpPr>
        <p:spPr>
          <a:xfrm>
            <a:off x="831750" y="2060221"/>
            <a:ext cx="10528500" cy="2737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defRPr sz="10000" b="1">
                <a:solidFill>
                  <a:srgbClr val="EDEDE8"/>
                </a:solidFill>
              </a:defRPr>
            </a:pPr>
            <a:r>
              <a:t>Invitación</a:t>
            </a:r>
            <a:br/>
            <a:r>
              <a:t>Física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208</Words>
  <Application>Microsoft Macintosh PowerPoint</Application>
  <PresentationFormat>Widescreen</PresentationFormat>
  <Paragraphs>37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3</cp:revision>
  <dcterms:modified xsi:type="dcterms:W3CDTF">2026-04-07T18:26:45Z</dcterms:modified>
</cp:coreProperties>
</file>