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0" r:id="rId2"/>
    <p:sldId id="271" r:id="rId3"/>
    <p:sldId id="296" r:id="rId4"/>
    <p:sldId id="303" r:id="rId5"/>
    <p:sldId id="295" r:id="rId6"/>
    <p:sldId id="304" r:id="rId7"/>
    <p:sldId id="297" r:id="rId8"/>
    <p:sldId id="298" r:id="rId9"/>
    <p:sldId id="279" r:id="rId10"/>
    <p:sldId id="28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86427"/>
  </p:normalViewPr>
  <p:slideViewPr>
    <p:cSldViewPr snapToGrid="0">
      <p:cViewPr varScale="1">
        <p:scale>
          <a:sx n="41" d="100"/>
          <a:sy n="41" d="100"/>
        </p:scale>
        <p:origin x="1672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246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36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752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232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528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8257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916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024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055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porte Categorí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EZAS POR CATEGORÍA"/>
          <p:cNvSpPr txBox="1"/>
          <p:nvPr/>
        </p:nvSpPr>
        <p:spPr>
          <a:xfrm>
            <a:off x="1326516" y="668946"/>
            <a:ext cx="21031201" cy="177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algn="l" defTabSz="1828800">
              <a:lnSpc>
                <a:spcPct val="90000"/>
              </a:lnSpc>
              <a:defRPr sz="9000">
                <a:solidFill>
                  <a:srgbClr val="BC3430"/>
                </a:solidFill>
              </a:defRPr>
            </a:pPr>
            <a:r>
              <a:t>PIEZAS </a:t>
            </a:r>
            <a:r>
              <a:rPr b="1"/>
              <a:t>POR CATEGORÍA</a:t>
            </a:r>
          </a:p>
        </p:txBody>
      </p:sp>
      <p:sp>
        <p:nvSpPr>
          <p:cNvPr id="63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326688" y="-4829194"/>
            <a:ext cx="22037076" cy="256484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MASS.png" descr="LOGO MAS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094" y="12506798"/>
            <a:ext cx="1009994" cy="319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/>
          <p:nvPr/>
        </p:nvSpPr>
        <p:spPr>
          <a:xfrm>
            <a:off x="1533528" y="3892550"/>
            <a:ext cx="6395598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4" name="Rectangle 5"/>
          <p:cNvSpPr/>
          <p:nvPr/>
        </p:nvSpPr>
        <p:spPr>
          <a:xfrm>
            <a:off x="8900728" y="3892550"/>
            <a:ext cx="6395599" cy="68900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5" name="Rectangle 7"/>
          <p:cNvSpPr/>
          <p:nvPr/>
        </p:nvSpPr>
        <p:spPr>
          <a:xfrm>
            <a:off x="16308829" y="3892550"/>
            <a:ext cx="6395599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6" name="TextBox 13"/>
          <p:cNvSpPr txBox="1"/>
          <p:nvPr/>
        </p:nvSpPr>
        <p:spPr>
          <a:xfrm>
            <a:off x="2770725" y="9470028"/>
            <a:ext cx="3921202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DESARROLLADAS</a:t>
            </a:r>
          </a:p>
        </p:txBody>
      </p:sp>
      <p:sp>
        <p:nvSpPr>
          <p:cNvPr id="7" name="TextBox 30"/>
          <p:cNvSpPr txBox="1"/>
          <p:nvPr/>
        </p:nvSpPr>
        <p:spPr>
          <a:xfrm>
            <a:off x="10548999" y="9470028"/>
            <a:ext cx="3099055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r>
              <a:t>PIEZAS EVALUADAS</a:t>
            </a:r>
          </a:p>
        </p:txBody>
      </p:sp>
      <p:sp>
        <p:nvSpPr>
          <p:cNvPr id="8" name="TextBox 34"/>
          <p:cNvSpPr txBox="1"/>
          <p:nvPr/>
        </p:nvSpPr>
        <p:spPr>
          <a:xfrm>
            <a:off x="17895583" y="9470028"/>
            <a:ext cx="3222093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EN PROCESO</a:t>
            </a:r>
          </a:p>
        </p:txBody>
      </p:sp>
      <p:sp>
        <p:nvSpPr>
          <p:cNvPr id="9" name="Graphic 18"/>
          <p:cNvSpPr/>
          <p:nvPr/>
        </p:nvSpPr>
        <p:spPr>
          <a:xfrm>
            <a:off x="11012044" y="4895367"/>
            <a:ext cx="2172966" cy="2109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972" y="21600"/>
                </a:lnTo>
                <a:lnTo>
                  <a:pt x="20972" y="7369"/>
                </a:lnTo>
                <a:lnTo>
                  <a:pt x="19224" y="9169"/>
                </a:lnTo>
                <a:lnTo>
                  <a:pt x="19224" y="19800"/>
                </a:lnTo>
                <a:lnTo>
                  <a:pt x="1748" y="19800"/>
                </a:lnTo>
                <a:lnTo>
                  <a:pt x="1748" y="1800"/>
                </a:lnTo>
                <a:lnTo>
                  <a:pt x="19060" y="1800"/>
                </a:lnTo>
                <a:lnTo>
                  <a:pt x="20808" y="0"/>
                </a:lnTo>
                <a:close/>
                <a:moveTo>
                  <a:pt x="20344" y="2953"/>
                </a:moveTo>
                <a:lnTo>
                  <a:pt x="10486" y="13106"/>
                </a:lnTo>
                <a:lnTo>
                  <a:pt x="6745" y="9253"/>
                </a:lnTo>
                <a:lnTo>
                  <a:pt x="5489" y="10547"/>
                </a:lnTo>
                <a:lnTo>
                  <a:pt x="9858" y="15047"/>
                </a:lnTo>
                <a:lnTo>
                  <a:pt x="10486" y="15666"/>
                </a:lnTo>
                <a:lnTo>
                  <a:pt x="11114" y="15047"/>
                </a:lnTo>
                <a:lnTo>
                  <a:pt x="21600" y="424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0" name="Graphic 42"/>
          <p:cNvSpPr/>
          <p:nvPr/>
        </p:nvSpPr>
        <p:spPr>
          <a:xfrm>
            <a:off x="18325413" y="4895367"/>
            <a:ext cx="2362430" cy="2362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0800" y="1800"/>
                </a:moveTo>
                <a:cubicBezTo>
                  <a:pt x="15782" y="1800"/>
                  <a:pt x="19800" y="5818"/>
                  <a:pt x="19800" y="10800"/>
                </a:cubicBezTo>
                <a:cubicBezTo>
                  <a:pt x="19800" y="15782"/>
                  <a:pt x="15782" y="19800"/>
                  <a:pt x="10800" y="19800"/>
                </a:cubicBezTo>
                <a:cubicBezTo>
                  <a:pt x="5818" y="19800"/>
                  <a:pt x="1800" y="15782"/>
                  <a:pt x="1800" y="10800"/>
                </a:cubicBezTo>
                <a:cubicBezTo>
                  <a:pt x="1800" y="5818"/>
                  <a:pt x="5818" y="1800"/>
                  <a:pt x="10800" y="1800"/>
                </a:cubicBezTo>
                <a:close/>
                <a:moveTo>
                  <a:pt x="9900" y="5400"/>
                </a:moveTo>
                <a:lnTo>
                  <a:pt x="9900" y="12600"/>
                </a:lnTo>
                <a:lnTo>
                  <a:pt x="11700" y="12600"/>
                </a:lnTo>
                <a:lnTo>
                  <a:pt x="11700" y="5400"/>
                </a:lnTo>
                <a:close/>
                <a:moveTo>
                  <a:pt x="9900" y="14400"/>
                </a:moveTo>
                <a:lnTo>
                  <a:pt x="9900" y="16200"/>
                </a:lnTo>
                <a:lnTo>
                  <a:pt x="11700" y="16200"/>
                </a:lnTo>
                <a:lnTo>
                  <a:pt x="11700" y="14400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1" name="Graphic 516"/>
          <p:cNvSpPr/>
          <p:nvPr/>
        </p:nvSpPr>
        <p:spPr>
          <a:xfrm>
            <a:off x="3591941" y="4895367"/>
            <a:ext cx="2278772" cy="2278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lnTo>
                  <a:pt x="4263" y="598"/>
                </a:lnTo>
                <a:lnTo>
                  <a:pt x="598" y="4263"/>
                </a:lnTo>
                <a:lnTo>
                  <a:pt x="0" y="4835"/>
                </a:lnTo>
                <a:lnTo>
                  <a:pt x="5978" y="10813"/>
                </a:lnTo>
                <a:lnTo>
                  <a:pt x="1819" y="14972"/>
                </a:lnTo>
                <a:lnTo>
                  <a:pt x="1768" y="15232"/>
                </a:lnTo>
                <a:lnTo>
                  <a:pt x="858" y="19806"/>
                </a:lnTo>
                <a:lnTo>
                  <a:pt x="598" y="21028"/>
                </a:lnTo>
                <a:lnTo>
                  <a:pt x="1819" y="20768"/>
                </a:lnTo>
                <a:lnTo>
                  <a:pt x="6394" y="19858"/>
                </a:lnTo>
                <a:lnTo>
                  <a:pt x="6654" y="19806"/>
                </a:lnTo>
                <a:lnTo>
                  <a:pt x="10813" y="15648"/>
                </a:lnTo>
                <a:lnTo>
                  <a:pt x="16765" y="21600"/>
                </a:lnTo>
                <a:lnTo>
                  <a:pt x="17337" y="21002"/>
                </a:lnTo>
                <a:lnTo>
                  <a:pt x="21002" y="17337"/>
                </a:lnTo>
                <a:lnTo>
                  <a:pt x="21600" y="16765"/>
                </a:lnTo>
                <a:lnTo>
                  <a:pt x="15648" y="10813"/>
                </a:lnTo>
                <a:lnTo>
                  <a:pt x="19754" y="6706"/>
                </a:lnTo>
                <a:cubicBezTo>
                  <a:pt x="21093" y="5368"/>
                  <a:pt x="21093" y="3210"/>
                  <a:pt x="19754" y="1871"/>
                </a:cubicBezTo>
                <a:cubicBezTo>
                  <a:pt x="19085" y="1202"/>
                  <a:pt x="18211" y="858"/>
                  <a:pt x="17337" y="858"/>
                </a:cubicBezTo>
                <a:cubicBezTo>
                  <a:pt x="16463" y="858"/>
                  <a:pt x="15589" y="1202"/>
                  <a:pt x="14920" y="1871"/>
                </a:cubicBezTo>
                <a:lnTo>
                  <a:pt x="10813" y="5978"/>
                </a:lnTo>
                <a:close/>
                <a:moveTo>
                  <a:pt x="4835" y="2365"/>
                </a:moveTo>
                <a:lnTo>
                  <a:pt x="6446" y="4003"/>
                </a:lnTo>
                <a:lnTo>
                  <a:pt x="5225" y="5225"/>
                </a:lnTo>
                <a:lnTo>
                  <a:pt x="6420" y="6420"/>
                </a:lnTo>
                <a:lnTo>
                  <a:pt x="7642" y="5199"/>
                </a:lnTo>
                <a:lnTo>
                  <a:pt x="9617" y="7174"/>
                </a:lnTo>
                <a:lnTo>
                  <a:pt x="7148" y="9643"/>
                </a:lnTo>
                <a:lnTo>
                  <a:pt x="2339" y="4835"/>
                </a:lnTo>
                <a:close/>
                <a:moveTo>
                  <a:pt x="17337" y="2469"/>
                </a:moveTo>
                <a:cubicBezTo>
                  <a:pt x="17769" y="2469"/>
                  <a:pt x="18208" y="2664"/>
                  <a:pt x="18585" y="3041"/>
                </a:cubicBezTo>
                <a:cubicBezTo>
                  <a:pt x="19335" y="3792"/>
                  <a:pt x="19335" y="4760"/>
                  <a:pt x="18585" y="5510"/>
                </a:cubicBezTo>
                <a:lnTo>
                  <a:pt x="18039" y="6056"/>
                </a:lnTo>
                <a:lnTo>
                  <a:pt x="15570" y="3587"/>
                </a:lnTo>
                <a:lnTo>
                  <a:pt x="16115" y="3041"/>
                </a:lnTo>
                <a:cubicBezTo>
                  <a:pt x="16492" y="2664"/>
                  <a:pt x="16905" y="2469"/>
                  <a:pt x="17337" y="2469"/>
                </a:cubicBezTo>
                <a:close/>
                <a:moveTo>
                  <a:pt x="14400" y="4757"/>
                </a:moveTo>
                <a:lnTo>
                  <a:pt x="16869" y="7226"/>
                </a:lnTo>
                <a:lnTo>
                  <a:pt x="6810" y="17285"/>
                </a:lnTo>
                <a:cubicBezTo>
                  <a:pt x="6261" y="16229"/>
                  <a:pt x="5397" y="15365"/>
                  <a:pt x="4341" y="14816"/>
                </a:cubicBezTo>
                <a:close/>
                <a:moveTo>
                  <a:pt x="14478" y="11983"/>
                </a:moveTo>
                <a:lnTo>
                  <a:pt x="16453" y="13958"/>
                </a:lnTo>
                <a:lnTo>
                  <a:pt x="15206" y="15206"/>
                </a:lnTo>
                <a:lnTo>
                  <a:pt x="16401" y="16401"/>
                </a:lnTo>
                <a:lnTo>
                  <a:pt x="17649" y="15154"/>
                </a:lnTo>
                <a:lnTo>
                  <a:pt x="19235" y="16739"/>
                </a:lnTo>
                <a:lnTo>
                  <a:pt x="16739" y="19235"/>
                </a:lnTo>
                <a:lnTo>
                  <a:pt x="11983" y="14478"/>
                </a:lnTo>
                <a:close/>
                <a:moveTo>
                  <a:pt x="3275" y="16141"/>
                </a:moveTo>
                <a:cubicBezTo>
                  <a:pt x="4273" y="16561"/>
                  <a:pt x="5065" y="17353"/>
                  <a:pt x="5484" y="18351"/>
                </a:cubicBezTo>
                <a:lnTo>
                  <a:pt x="2729" y="1889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" name="Subtitle 2"/>
          <p:cNvSpPr txBox="1"/>
          <p:nvPr/>
        </p:nvSpPr>
        <p:spPr>
          <a:xfrm>
            <a:off x="1326515" y="2641389"/>
            <a:ext cx="9508492" cy="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lnSpc>
                <a:spcPct val="90000"/>
              </a:lnSpc>
              <a:spcBef>
                <a:spcPts val="2000"/>
              </a:spcBef>
              <a:defRPr sz="3200" spc="1200">
                <a:solidFill>
                  <a:srgbClr val="222222"/>
                </a:solidFill>
              </a:defRPr>
            </a:lvl1pPr>
          </a:lstStyle>
          <a:p>
            <a:r>
              <a:t>VISTAZO</a:t>
            </a:r>
          </a:p>
        </p:txBody>
      </p:sp>
      <p:pic>
        <p:nvPicPr>
          <p:cNvPr id="13" name="saitools.png" descr="saitool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233" y="12651240"/>
            <a:ext cx="1804968" cy="43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76592" y="12826247"/>
            <a:ext cx="348844" cy="3479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9" r:id="rId2"/>
    <p:sldLayoutId id="2147483662" r:id="rId3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77CA4B-36B1-5442-95A5-821701F74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1913" y="0"/>
            <a:ext cx="17964465" cy="1371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674B9A-73CE-E38E-80A9-A2E6152E0F7D}"/>
              </a:ext>
            </a:extLst>
          </p:cNvPr>
          <p:cNvSpPr/>
          <p:nvPr/>
        </p:nvSpPr>
        <p:spPr>
          <a:xfrm>
            <a:off x="9187541" y="0"/>
            <a:ext cx="6226630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1"/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3" name="BAC">
            <a:extLst>
              <a:ext uri="{FF2B5EF4-FFF2-40B4-BE49-F238E27FC236}">
                <a16:creationId xmlns:a16="http://schemas.microsoft.com/office/drawing/2014/main" id="{F91FEBF2-3B2F-D446-B8A8-371E84E47840}"/>
              </a:ext>
            </a:extLst>
          </p:cNvPr>
          <p:cNvSpPr txBox="1">
            <a:spLocks/>
          </p:cNvSpPr>
          <p:nvPr/>
        </p:nvSpPr>
        <p:spPr>
          <a:xfrm>
            <a:off x="12845143" y="5328995"/>
            <a:ext cx="11538857" cy="2063628"/>
          </a:xfrm>
          <a:prstGeom prst="rect">
            <a:avLst/>
          </a:prstGeom>
        </p:spPr>
        <p:txBody>
          <a:bodyPr/>
          <a:lstStyle>
            <a:lvl1pPr marL="609600" marR="0" indent="-609600" algn="l" defTabSz="2194505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5300" b="0" i="0" u="none" strike="noStrike" cap="none" spc="-30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marL="0" indent="0">
              <a:buNone/>
            </a:pPr>
            <a:r>
              <a:rPr lang="en-US" sz="11500" b="1" dirty="0">
                <a:solidFill>
                  <a:schemeClr val="bg2">
                    <a:lumMod val="10000"/>
                  </a:schemeClr>
                </a:solidFill>
              </a:rPr>
              <a:t>AHORRO BAC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350FC-AC77-0940-964D-8953506672B8}"/>
              </a:ext>
            </a:extLst>
          </p:cNvPr>
          <p:cNvSpPr txBox="1"/>
          <p:nvPr/>
        </p:nvSpPr>
        <p:spPr>
          <a:xfrm>
            <a:off x="12862552" y="4248412"/>
            <a:ext cx="9110186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10000">
                <a:solidFill>
                  <a:srgbClr val="BC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n-US" sz="6000" dirty="0"/>
              <a:t>CAMPAÑA INSTITUCIONAL</a:t>
            </a:r>
          </a:p>
        </p:txBody>
      </p:sp>
      <p:pic>
        <p:nvPicPr>
          <p:cNvPr id="5" name="LOGO MASS.png" descr="LOGO MASS.png">
            <a:extLst>
              <a:ext uri="{FF2B5EF4-FFF2-40B4-BE49-F238E27FC236}">
                <a16:creationId xmlns:a16="http://schemas.microsoft.com/office/drawing/2014/main" id="{8CD02770-9EC0-CA40-A6E6-51DD72D110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566" y="12055914"/>
            <a:ext cx="3626317" cy="114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ICIEMBRE 2022">
            <a:extLst>
              <a:ext uri="{FF2B5EF4-FFF2-40B4-BE49-F238E27FC236}">
                <a16:creationId xmlns:a16="http://schemas.microsoft.com/office/drawing/2014/main" id="{E08B3E72-4425-ED41-8C09-DDE8099113B8}"/>
              </a:ext>
            </a:extLst>
          </p:cNvPr>
          <p:cNvSpPr txBox="1"/>
          <p:nvPr/>
        </p:nvSpPr>
        <p:spPr>
          <a:xfrm>
            <a:off x="12862552" y="7084804"/>
            <a:ext cx="8970644" cy="94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2340805">
              <a:lnSpc>
                <a:spcPct val="80000"/>
              </a:lnSpc>
              <a:defRPr sz="6719" spc="-134">
                <a:solidFill>
                  <a:srgbClr val="000000"/>
                </a:solidFill>
              </a:defRPr>
            </a:lvl1pPr>
          </a:lstStyle>
          <a:p>
            <a:r>
              <a:rPr lang="en-US" sz="5400" dirty="0">
                <a:solidFill>
                  <a:schemeClr val="bg2">
                    <a:lumMod val="10000"/>
                  </a:schemeClr>
                </a:solidFill>
              </a:rPr>
              <a:t>AGOSTO 2024</a:t>
            </a:r>
            <a:endParaRPr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83F08-6A04-6942-87F6-982EA0D4AF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0520" y="11882168"/>
            <a:ext cx="4201379" cy="14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5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5CA76-61D5-8A4E-9319-3143333FB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788" y="0"/>
            <a:ext cx="24471788" cy="13716000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EC56A00A-247E-7435-B295-E74BC88C9B0D}"/>
              </a:ext>
            </a:extLst>
          </p:cNvPr>
          <p:cNvSpPr/>
          <p:nvPr/>
        </p:nvSpPr>
        <p:spPr>
          <a:xfrm rot="16200000" flipH="1">
            <a:off x="7629269" y="-3031643"/>
            <a:ext cx="9037673" cy="2475532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pic>
        <p:nvPicPr>
          <p:cNvPr id="4" name="LOGO MASS.png" descr="LOGO MASS.png">
            <a:extLst>
              <a:ext uri="{FF2B5EF4-FFF2-40B4-BE49-F238E27FC236}">
                <a16:creationId xmlns:a16="http://schemas.microsoft.com/office/drawing/2014/main" id="{412842DF-39B2-D380-3FBA-EC81037446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30" y="10613117"/>
            <a:ext cx="5972750" cy="1889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2298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0A936-A744-4E11-9633-3C25FB50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C6EBE0-0319-4BF6-6286-D6E473CA0D05}"/>
              </a:ext>
            </a:extLst>
          </p:cNvPr>
          <p:cNvSpPr/>
          <p:nvPr/>
        </p:nvSpPr>
        <p:spPr>
          <a:xfrm flipH="1">
            <a:off x="-1" y="0"/>
            <a:ext cx="13977258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ED90E-AFFC-D27A-19F9-45497DC2DDB2}"/>
              </a:ext>
            </a:extLst>
          </p:cNvPr>
          <p:cNvSpPr txBox="1"/>
          <p:nvPr/>
        </p:nvSpPr>
        <p:spPr>
          <a:xfrm>
            <a:off x="703922" y="47742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D575E-7EE3-D301-4E0D-43B9A8DB4D03}"/>
              </a:ext>
            </a:extLst>
          </p:cNvPr>
          <p:cNvSpPr txBox="1"/>
          <p:nvPr/>
        </p:nvSpPr>
        <p:spPr>
          <a:xfrm>
            <a:off x="4326114" y="3471078"/>
            <a:ext cx="1194237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6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B48FF-12D6-9501-52B1-6EF0D114FECA}"/>
              </a:ext>
            </a:extLst>
          </p:cNvPr>
          <p:cNvSpPr txBox="1"/>
          <p:nvPr/>
        </p:nvSpPr>
        <p:spPr>
          <a:xfrm>
            <a:off x="703922" y="6018827"/>
            <a:ext cx="9900146" cy="3580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800" b="1" dirty="0">
                <a:solidFill>
                  <a:schemeClr val="bg1"/>
                </a:solidFill>
              </a:rPr>
              <a:t>CUANDO AHORRAS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3800" dirty="0">
                <a:solidFill>
                  <a:schemeClr val="bg1"/>
                </a:solidFill>
              </a:rPr>
              <a:t>PUEDES</a:t>
            </a:r>
            <a:endParaRPr lang="en-HN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48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AA117-F353-8345-B7F4-FC328958E765}"/>
              </a:ext>
            </a:extLst>
          </p:cNvPr>
          <p:cNvSpPr txBox="1"/>
          <p:nvPr/>
        </p:nvSpPr>
        <p:spPr>
          <a:xfrm>
            <a:off x="1797423" y="5622310"/>
            <a:ext cx="2078915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HN" sz="72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Los ahorros nos abren un mundo de posibilidades. Con ellos podemos enfrentar la vida, sentirnos seguros y tener la sensación de poder, sin que nada nos detenga.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E02C1-549E-A74F-90BE-489EF1F79B18}"/>
              </a:ext>
            </a:extLst>
          </p:cNvPr>
          <p:cNvSpPr txBox="1"/>
          <p:nvPr/>
        </p:nvSpPr>
        <p:spPr>
          <a:xfrm>
            <a:off x="3494105" y="3405826"/>
            <a:ext cx="17395788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s-ES_tradnl" sz="11500" b="1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Cuando ahorras, puedes</a:t>
            </a:r>
          </a:p>
        </p:txBody>
      </p:sp>
    </p:spTree>
    <p:extLst>
      <p:ext uri="{BB962C8B-B14F-4D97-AF65-F5344CB8AC3E}">
        <p14:creationId xmlns:p14="http://schemas.microsoft.com/office/powerpoint/2010/main" val="41308001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813143" y="4159825"/>
            <a:ext cx="4757714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2627424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 1 - PODER - BAC - 30 segs" descr="ANIMATIC 1 - PODER - BAC - 30 segs">
            <a:hlinkClick r:id="" action="ppaction://media"/>
            <a:extLst>
              <a:ext uri="{FF2B5EF4-FFF2-40B4-BE49-F238E27FC236}">
                <a16:creationId xmlns:a16="http://schemas.microsoft.com/office/drawing/2014/main" id="{B1D18B1F-634D-994E-B31E-4514D0C2C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" y="4763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85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713757" y="4159825"/>
            <a:ext cx="4956485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KV</a:t>
            </a:r>
          </a:p>
        </p:txBody>
      </p:sp>
    </p:spTree>
    <p:extLst>
      <p:ext uri="{BB962C8B-B14F-4D97-AF65-F5344CB8AC3E}">
        <p14:creationId xmlns:p14="http://schemas.microsoft.com/office/powerpoint/2010/main" val="467319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1E3E7-CB20-BB41-994E-40EF70F222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-40667"/>
            <a:ext cx="10104729" cy="13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50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F8BEC-45D1-314A-9E7D-DEE06DCB9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11202"/>
            <a:ext cx="10066629" cy="137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368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D8CAB-8D4E-0142-83C0-A03AE3BD23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-40667"/>
            <a:ext cx="10134600" cy="137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77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EPORTE MENSUAL SAI 2" id="{0D2A45DF-B6DC-D942-8F52-FCA74C2C7E4F}" vid="{FED925CE-BA54-B54A-9B47-1C31A17DF512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1204</TotalTime>
  <Words>48</Words>
  <Application>Microsoft Macintosh PowerPoint</Application>
  <PresentationFormat>Custom</PresentationFormat>
  <Paragraphs>11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Helvetica Neue</vt:lpstr>
      <vt:lpstr>Myriad Pro</vt:lpstr>
      <vt:lpstr>Myriad Pro Light</vt:lpstr>
      <vt:lpstr>Open Sans Light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87</cp:revision>
  <dcterms:created xsi:type="dcterms:W3CDTF">2023-02-10T01:19:56Z</dcterms:created>
  <dcterms:modified xsi:type="dcterms:W3CDTF">2024-08-13T21:44:49Z</dcterms:modified>
</cp:coreProperties>
</file>