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7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theme/theme8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9.xml" ContentType="application/vnd.openxmlformats-officedocument.theme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10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6" r:id="rId4"/>
    <p:sldMasterId id="2147483678" r:id="rId5"/>
    <p:sldMasterId id="2147483695" r:id="rId6"/>
    <p:sldMasterId id="2147483710" r:id="rId7"/>
    <p:sldMasterId id="2147483777" r:id="rId8"/>
    <p:sldMasterId id="2147483834" r:id="rId9"/>
    <p:sldMasterId id="2147483854" r:id="rId10"/>
    <p:sldMasterId id="2147483969" r:id="rId11"/>
    <p:sldMasterId id="2147483655" r:id="rId12"/>
    <p:sldMasterId id="2147484047" r:id="rId13"/>
    <p:sldMasterId id="2147484072" r:id="rId14"/>
  </p:sldMasterIdLst>
  <p:notesMasterIdLst>
    <p:notesMasterId r:id="rId32"/>
  </p:notesMasterIdLst>
  <p:sldIdLst>
    <p:sldId id="2147477632" r:id="rId15"/>
    <p:sldId id="2147477596" r:id="rId16"/>
    <p:sldId id="2147477634" r:id="rId17"/>
    <p:sldId id="2147477635" r:id="rId18"/>
    <p:sldId id="2147375763" r:id="rId19"/>
    <p:sldId id="2147477577" r:id="rId20"/>
    <p:sldId id="2147477655" r:id="rId21"/>
    <p:sldId id="2147477651" r:id="rId22"/>
    <p:sldId id="2147477647" r:id="rId23"/>
    <p:sldId id="2147477656" r:id="rId24"/>
    <p:sldId id="2147477661" r:id="rId25"/>
    <p:sldId id="2147477649" r:id="rId26"/>
    <p:sldId id="2147477627" r:id="rId27"/>
    <p:sldId id="2147477657" r:id="rId28"/>
    <p:sldId id="2147477663" r:id="rId29"/>
    <p:sldId id="2147477662" r:id="rId30"/>
    <p:sldId id="2147477666" r:id="rId3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5DC88A-F4F1-83A8-AAC8-9E711694AAD7}" name="David Beale" initials="DB" userId="S::david.beale@essencemediacom.com::c94275c9-8e1c-4b9f-badb-02844e3182b1" providerId="AD"/>
  <p188:author id="{60B746AC-F4F6-A0A8-B6A3-6EABD4A72205}" name="Issaree Veerakanit" initials="IV" userId="S::issaree.veerakanit1@essencemediacom.com::882c589f-0b79-4b77-b121-23040f57b8c0" providerId="AD"/>
  <p188:author id="{2051EAD5-68F8-F7DB-DB7F-B973296B82BB}" name="Thomas Katryniak" initials="" userId="S::thomas.katryniak@essencemediacom.com::78a08f01-4d7d-40e6-9c7c-04f7a586f94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FF8A20"/>
    <a:srgbClr val="FFC000"/>
    <a:srgbClr val="FF5D37"/>
    <a:srgbClr val="DE6C15"/>
    <a:srgbClr val="F14A56"/>
    <a:srgbClr val="0066AC"/>
    <a:srgbClr val="EEEAF0"/>
    <a:srgbClr val="F6F6F6"/>
    <a:srgbClr val="E704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508186-3F70-4856-B313-8A3913568E5C}" v="1" dt="2024-11-05T22:28:50.8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3"/>
  </p:normalViewPr>
  <p:slideViewPr>
    <p:cSldViewPr snapToGrid="0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886C-4A45-870D-2373E816FEF6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886C-4A45-870D-2373E816FEF6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886C-4A45-870D-2373E816FEF6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886C-4A45-870D-2373E816FEF6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886C-4A45-870D-2373E816FEF6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4544567441577441E-3"/>
                  <c:y val="2.2921050764901925E-2"/>
                </c:manualLayout>
              </c:layout>
              <c:tx>
                <c:rich>
                  <a:bodyPr/>
                  <a:lstStyle/>
                  <a:p>
                    <a:fld id="{A8B6ADC7-A62D-7147-9C6C-CED859B7EB0C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 </a:t>
                    </a:r>
                  </a:p>
                  <a:p>
                    <a:fld id="{686E481A-4D7C-474E-82F6-D9627F18E7C4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86C-4A45-870D-2373E816FEF6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886C-4A45-870D-2373E816FEF6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96443637096456E-3"/>
                  <c:y val="6.7457971768377749E-3"/>
                </c:manualLayout>
              </c:layout>
              <c:tx>
                <c:rich>
                  <a:bodyPr/>
                  <a:lstStyle/>
                  <a:p>
                    <a:fld id="{C52A0B24-1190-8A40-8EC4-7DA9679E115E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;</a:t>
                    </a:r>
                  </a:p>
                  <a:p>
                    <a:r>
                      <a:rPr lang="en-US" baseline="0" dirty="0"/>
                      <a:t> </a:t>
                    </a:r>
                    <a:fld id="{1C67011A-C290-664C-A2DA-80CC9844B973}" type="VALUE">
                      <a:rPr lang="en-US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86C-4A45-870D-2373E816FEF6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4407384740658862E-17"/>
                </c:manualLayout>
              </c:layout>
              <c:tx>
                <c:rich>
                  <a:bodyPr/>
                  <a:lstStyle/>
                  <a:p>
                    <a:fld id="{9532F9C6-7C30-C642-B7A1-09F3593397A0}" type="SERIESNAME">
                      <a:rPr lang="en-US"/>
                      <a:pPr/>
                      <a:t>[NOMBRE DE LA SERIE]</a:t>
                    </a:fld>
                    <a:r>
                      <a:rPr lang="en-US" baseline="0"/>
                      <a:t>; </a:t>
                    </a:r>
                  </a:p>
                  <a:p>
                    <a:fld id="{5CC97901-0D28-EF47-ACA1-6F650D24E2C9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BE4-1846-8BBD-8C19D8E7937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B-886C-4A45-870D-2373E816FEF6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86C-4A45-870D-2373E816F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F63D-49A0-87EB-8004071B75B1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F63D-49A0-87EB-8004071B75B1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F63D-49A0-87EB-8004071B75B1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F63D-49A0-87EB-8004071B75B1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F63D-49A0-87EB-8004071B75B1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5889644785185486E-3"/>
                  <c:y val="7.9067457971768382E-3"/>
                </c:manualLayout>
              </c:layout>
              <c:tx>
                <c:rich>
                  <a:bodyPr/>
                  <a:lstStyle/>
                  <a:p>
                    <a:fld id="{6AF12367-192C-9142-872D-35C0FE3C1725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 </a:t>
                    </a:r>
                  </a:p>
                  <a:p>
                    <a:fld id="{4712C39C-F46E-584C-B31A-98D2FB6C33EE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3D-49A0-87EB-8004071B75B1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F63D-49A0-87EB-8004071B75B1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3350604538708645E-3"/>
                  <c:y val="6.7457971768377055E-3"/>
                </c:manualLayout>
              </c:layout>
              <c:tx>
                <c:rich>
                  <a:bodyPr/>
                  <a:lstStyle/>
                  <a:p>
                    <a:fld id="{847CAE01-B6EA-1049-A594-BFDC3205BA9D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; </a:t>
                    </a:r>
                  </a:p>
                  <a:p>
                    <a:fld id="{D34CE4B2-8695-5348-9188-9F39A159B97B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63D-49A0-87EB-8004071B75B1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8360299878665202E-2"/>
                  <c:y val="-3.4407384740658862E-17"/>
                </c:manualLayout>
              </c:layout>
              <c:tx>
                <c:rich>
                  <a:bodyPr/>
                  <a:lstStyle/>
                  <a:p>
                    <a:fld id="{1621F893-A92A-BD4A-B1BF-0856F155ACA6}" type="SERIESNAME">
                      <a:rPr lang="en-US" smtClean="0"/>
                      <a:pPr/>
                      <a:t>[NOMBRE DE LA SERIE]</a:t>
                    </a:fld>
                    <a:r>
                      <a:rPr lang="en-US" baseline="0" dirty="0"/>
                      <a:t>; </a:t>
                    </a:r>
                  </a:p>
                  <a:p>
                    <a:fld id="{D558AD8A-27DD-E147-8485-EE89CD2CE19E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19B-7842-AB49-E1AEA548001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63D-49A0-87EB-8004071B75B1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63D-49A0-87EB-8004071B75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7-4980-8FF0-14C2B3DF1380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7-4980-8FF0-14C2B3DF1380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A7-4980-8FF0-14C2B3DF1380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A7-4980-8FF0-14C2B3DF1380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A7-4980-8FF0-14C2B3DF1380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801323545791022E-3"/>
                  <c:y val="-7.1075591705483179E-3"/>
                </c:manualLayout>
              </c:layout>
              <c:tx>
                <c:rich>
                  <a:bodyPr/>
                  <a:lstStyle/>
                  <a:p>
                    <a:fld id="{0B29F3E8-D7FF-F249-99A3-4BD1182F3B55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 </a:t>
                    </a:r>
                  </a:p>
                  <a:p>
                    <a:fld id="{AD69384F-DF82-7D41-BEEC-DB9B426901EF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A7-4980-8FF0-14C2B3DF1380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39A7-4980-8FF0-14C2B3DF1380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4969370429534124E-2"/>
                  <c:y val="-8.2685077908873812E-3"/>
                </c:manualLayout>
              </c:layout>
              <c:tx>
                <c:rich>
                  <a:bodyPr/>
                  <a:lstStyle/>
                  <a:p>
                    <a:fld id="{55193C73-E5F7-D84B-87C5-4C9828265365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;</a:t>
                    </a:r>
                  </a:p>
                  <a:p>
                    <a:r>
                      <a:rPr lang="en-US" baseline="0" dirty="0"/>
                      <a:t> </a:t>
                    </a:r>
                    <a:fld id="{5D812C0E-CE91-1347-ACBD-2F07907E4603}" type="VALUE">
                      <a:rPr lang="en-US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9A7-4980-8FF0-14C2B3DF1380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 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1D93D34-BCF4-E34C-9423-9FB049F5DC5D}" type="SERIESNAME">
                      <a:rPr lang="en-US"/>
                      <a:pPr/>
                      <a:t>[NOMBRE DE LA SERIE]</a:t>
                    </a:fld>
                    <a:r>
                      <a:rPr lang="en-US" baseline="0"/>
                      <a:t>; </a:t>
                    </a:r>
                  </a:p>
                  <a:p>
                    <a:fld id="{03CCECF9-37F6-6E43-95DE-9C95409E6AB7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B60-3648-BD07-DF450C2B204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9A7-4980-8FF0-14C2B3DF1380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9A7-4980-8FF0-14C2B3DF1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D4-4579-B360-95CFFA9BF68E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D4-4579-B360-95CFFA9BF68E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D4-4579-B360-95CFFA9BF68E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BD4-4579-B360-95CFFA9BF68E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D4-4579-B360-95CFFA9BF68E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9953874912111E-3"/>
                  <c:y val="-2.2121864138273474E-2"/>
                </c:manualLayout>
              </c:layout>
              <c:tx>
                <c:rich>
                  <a:bodyPr/>
                  <a:lstStyle/>
                  <a:p>
                    <a:fld id="{8AA992F2-399C-5E48-A868-123DC99504B1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 </a:t>
                    </a:r>
                  </a:p>
                  <a:p>
                    <a:fld id="{65BE1DCD-3202-9047-AC09-68194FA37730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BD4-4579-B360-95CFFA9BF6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1BD4-4579-B360-95CFFA9BF68E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BD4-4579-B360-95CFFA9BF6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1BD4-4579-B360-95CFFA9BF68E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tx>
                <c:rich>
                  <a:bodyPr/>
                  <a:lstStyle/>
                  <a:p>
                    <a:fld id="{185AE21B-1692-D946-85FC-60C0DA354A93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; </a:t>
                    </a:r>
                  </a:p>
                  <a:p>
                    <a:fld id="{74DABB95-E53D-E849-88BD-3B5DF73A68A7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BD4-4579-B360-95CFFA9BF68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A-1BD4-4579-B360-95CFFA9BF68E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D76718E-3475-B848-AED0-7C3380375E99}" type="SERIESNAME">
                      <a:rPr lang="en-US"/>
                      <a:pPr/>
                      <a:t>[NOMBRE DE LA SERIE]</a:t>
                    </a:fld>
                    <a:r>
                      <a:rPr lang="en-US" baseline="0"/>
                      <a:t>; </a:t>
                    </a:r>
                  </a:p>
                  <a:p>
                    <a:fld id="{0F5EEC02-8D32-6140-B140-5141922CA56C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618-9944-84B8-21990CB66C4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BD4-4579-B360-95CFFA9BF68E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BD4-4579-B360-95CFFA9BF6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83-45E6-84B0-7A19C98A0DAE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83-45E6-84B0-7A19C98A0DAE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83-45E6-84B0-7A19C98A0DAE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283-45E6-84B0-7A19C98A0DAE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83-45E6-84B0-7A19C98A0DAE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283-45E6-84B0-7A19C98A0D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3283-45E6-84B0-7A19C98A0DAE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283-45E6-84B0-7A19C98A0D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3283-45E6-84B0-7A19C98A0DAE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283-45E6-84B0-7A19C98A0DAE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B-3283-45E6-84B0-7A19C98A0DAE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283-45E6-84B0-7A19C98A0D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95-9445-955E-51C407C3B283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95-9445-955E-51C407C3B283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95-9445-955E-51C407C3B283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E95-9445-955E-51C407C3B283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95-9445-955E-51C407C3B283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95-9445-955E-51C407C3B2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2E95-9445-955E-51C407C3B283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95-9445-955E-51C407C3B2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2E95-9445-955E-51C407C3B283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E95-9445-955E-51C407C3B283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A-2E95-9445-955E-51C407C3B283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E95-9445-955E-51C407C3B2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F6-544C-8869-D62C9AF412A6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F6-544C-8869-D62C9AF412A6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F6-544C-8869-D62C9AF412A6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F6-544C-8869-D62C9AF412A6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F6-544C-8869-D62C9AF412A6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AF6-544C-8869-D62C9AF412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5AF6-544C-8869-D62C9AF412A6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AF6-544C-8869-D62C9AF412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5AF6-544C-8869-D62C9AF412A6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AF6-544C-8869-D62C9AF412A6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A-5AF6-544C-8869-D62C9AF412A6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AF6-544C-8869-D62C9AF41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Tabcin GT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Hoja1!$B$2:$M$2</c:f>
              <c:numCache>
                <c:formatCode>_-* #,##0_-;\-* #,##0_-;_-* "-"??_-;_-@_-</c:formatCode>
                <c:ptCount val="12"/>
                <c:pt idx="0">
                  <c:v>666.66666666666663</c:v>
                </c:pt>
                <c:pt idx="1">
                  <c:v>666.66666666666663</c:v>
                </c:pt>
                <c:pt idx="2">
                  <c:v>666.66666666666663</c:v>
                </c:pt>
                <c:pt idx="3">
                  <c:v>666.66666666666663</c:v>
                </c:pt>
                <c:pt idx="4">
                  <c:v>666.66666666666663</c:v>
                </c:pt>
                <c:pt idx="5">
                  <c:v>666.66666666666663</c:v>
                </c:pt>
                <c:pt idx="6">
                  <c:v>666.66666666666663</c:v>
                </c:pt>
                <c:pt idx="7">
                  <c:v>666.66666666666663</c:v>
                </c:pt>
                <c:pt idx="8">
                  <c:v>666.66666666666663</c:v>
                </c:pt>
                <c:pt idx="9">
                  <c:v>666.66666666666663</c:v>
                </c:pt>
                <c:pt idx="10">
                  <c:v>666.66666666666663</c:v>
                </c:pt>
                <c:pt idx="11">
                  <c:v>666.66666666666663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D3-D340-9A34-0EAC57373BC2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Tabcin Noche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Hoja1!$B$3:$M$3</c:f>
              <c:numCache>
                <c:formatCode>_-* #,##0_-;\-* #,##0_-;_-* "-"??_-;_-@_-</c:formatCode>
                <c:ptCount val="12"/>
                <c:pt idx="0">
                  <c:v>458.33333333333331</c:v>
                </c:pt>
                <c:pt idx="1">
                  <c:v>458.33333333333331</c:v>
                </c:pt>
                <c:pt idx="2">
                  <c:v>458.33333333333331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D3-D340-9A34-0EAC57373BC2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Tabcin Niños</c:v>
                </c:pt>
              </c:strCache>
            </c:strRef>
          </c:tx>
          <c:spPr>
            <a:ln w="28575" cap="rnd">
              <a:solidFill>
                <a:srgbClr val="FF8A2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spPr>
                <a:solidFill>
                  <a:srgbClr val="FF8A2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0D8-6C44-9CDB-7163BA1D9688}"/>
                </c:ext>
              </c:extLst>
            </c:dLbl>
            <c:dLbl>
              <c:idx val="4"/>
              <c:spPr>
                <a:solidFill>
                  <a:srgbClr val="FF8A2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0D8-6C44-9CDB-7163BA1D9688}"/>
                </c:ext>
              </c:extLst>
            </c:dLbl>
            <c:dLbl>
              <c:idx val="8"/>
              <c:spPr>
                <a:solidFill>
                  <a:srgbClr val="FF8A2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20D8-6C44-9CDB-7163BA1D96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Hoja1!$B$4:$M$4</c:f>
              <c:numCache>
                <c:formatCode>_-* #,##0_-;\-* #,##0_-;_-* "-"??_-;_-@_-</c:formatCode>
                <c:ptCount val="12"/>
                <c:pt idx="0">
                  <c:v>0</c:v>
                </c:pt>
                <c:pt idx="1">
                  <c:v>550</c:v>
                </c:pt>
                <c:pt idx="2">
                  <c:v>0</c:v>
                </c:pt>
                <c:pt idx="3">
                  <c:v>0</c:v>
                </c:pt>
                <c:pt idx="4">
                  <c:v>550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550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D8-6C44-9CDB-7163BA1D96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68076415"/>
        <c:axId val="1007806399"/>
      </c:lineChart>
      <c:catAx>
        <c:axId val="9680764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1007806399"/>
        <c:crosses val="autoZero"/>
        <c:auto val="1"/>
        <c:lblAlgn val="ctr"/>
        <c:lblOffset val="100"/>
        <c:noMultiLvlLbl val="0"/>
      </c:catAx>
      <c:valAx>
        <c:axId val="1007806399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968076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88F19-BFE6-452C-BDE8-0D5A6B82B694}" type="datetimeFigureOut">
              <a:rPr lang="es-MX" smtClean="0"/>
              <a:t>25/11/24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D9D3E-ECF5-42A1-827D-6C9E5FE9A80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517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BO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D9D3E-ECF5-42A1-827D-6C9E5FE9A802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160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755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D9D3E-ECF5-42A1-827D-6C9E5FE9A802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4745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D9D3E-ECF5-42A1-827D-6C9E5FE9A802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0608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D9D3E-ECF5-42A1-827D-6C9E5FE9A802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8974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D9D3E-ECF5-42A1-827D-6C9E5FE9A802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6676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D9D3E-ECF5-42A1-827D-6C9E5FE9A802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822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D9D3E-ECF5-42A1-827D-6C9E5FE9A802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3317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0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image" Target="../media/image31.emf"/><Relationship Id="rId4" Type="http://schemas.openxmlformats.org/officeDocument/2006/relationships/oleObject" Target="../embeddings/oleObject1.bin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06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60837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317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643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26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755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86144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5052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014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4334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7797657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11/25/24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3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934231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 userDrawn="1"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45720" y="0"/>
            <a:ext cx="4646279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2546238"/>
            <a:ext cx="5535806" cy="1428034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0681A36-BF63-97EC-72E9-BA871BF39F94}"/>
              </a:ext>
            </a:extLst>
          </p:cNvPr>
          <p:cNvCxnSpPr>
            <a:cxnSpLocks/>
          </p:cNvCxnSpPr>
          <p:nvPr userDrawn="1"/>
        </p:nvCxnSpPr>
        <p:spPr>
          <a:xfrm>
            <a:off x="980707" y="2233475"/>
            <a:ext cx="4751582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A907E154-177B-6875-738B-AA48E0B73B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707" y="1219314"/>
            <a:ext cx="2993493" cy="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374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960177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839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25075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443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017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180215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618564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7851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798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940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461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99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393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2083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2019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7498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0492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6859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210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06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753811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350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096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105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27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936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2995188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837652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8311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451393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422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2031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9375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6180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207559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029943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822068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1783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8564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9415540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225228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98533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E6161-A266-4B9E-451D-71EEEBD7C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99C679-5DEB-ADA4-077F-39D366ED8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4E8D6E-CB67-C464-1E34-611E2977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B4A84D-0B8D-1279-2005-624EBDA0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14D15B-F079-69FF-50D6-8A2710A7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52927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0778287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269299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17166844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7784506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923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6394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612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3538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7931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741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4606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1391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39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3633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108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4307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710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2527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0" y="6354"/>
            <a:ext cx="12191999" cy="6845294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90121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9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2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1" y="804865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9B129-CF47-4A4C-8EAF-ED47CAE38682}"/>
              </a:ext>
            </a:extLst>
          </p:cNvPr>
          <p:cNvGrpSpPr/>
          <p:nvPr/>
        </p:nvGrpSpPr>
        <p:grpSpPr>
          <a:xfrm>
            <a:off x="609600" y="2240287"/>
            <a:ext cx="4213253" cy="307777"/>
            <a:chOff x="609600" y="2167932"/>
            <a:chExt cx="4213253" cy="3077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882C5F-5C5A-5A45-BD08-6A4630295363}"/>
                </a:ext>
              </a:extLst>
            </p:cNvPr>
            <p:cNvSpPr txBox="1"/>
            <p:nvPr/>
          </p:nvSpPr>
          <p:spPr>
            <a:xfrm>
              <a:off x="609600" y="2167932"/>
              <a:ext cx="4213253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Powered by </a:t>
              </a:r>
            </a:p>
          </p:txBody>
        </p:sp>
        <p:pic>
          <p:nvPicPr>
            <p:cNvPr id="1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29FB1B43-32AB-6241-B807-C6F09E457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801" y="2238352"/>
              <a:ext cx="1168672" cy="207632"/>
            </a:xfrm>
            <a:prstGeom prst="rect">
              <a:avLst/>
            </a:prstGeom>
          </p:spPr>
        </p:pic>
        <p:pic>
          <p:nvPicPr>
            <p:cNvPr id="17" name="Picture 16" descr="A picture containing kitchenware, necktie, grater, accordion&#10;&#10;Description automatically generated">
              <a:extLst>
                <a:ext uri="{FF2B5EF4-FFF2-40B4-BE49-F238E27FC236}">
                  <a16:creationId xmlns:a16="http://schemas.microsoft.com/office/drawing/2014/main" id="{1AD16CA8-F373-D945-93F4-8B18C14A2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3198" y="2296003"/>
              <a:ext cx="481962" cy="144589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E8232E2-45FA-5745-B39D-DB9B186BFCC1}"/>
                </a:ext>
              </a:extLst>
            </p:cNvPr>
            <p:cNvGrpSpPr/>
            <p:nvPr/>
          </p:nvGrpSpPr>
          <p:grpSpPr>
            <a:xfrm>
              <a:off x="3336721" y="2309024"/>
              <a:ext cx="122249" cy="122249"/>
              <a:chOff x="3632751" y="2253656"/>
              <a:chExt cx="144725" cy="14472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B7AC20B-D916-8D4B-917C-72D0E21C1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2751" y="2253656"/>
                <a:ext cx="144725" cy="1447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964EE3A-3B66-5C4F-A30E-00F13BA834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32751" y="2253656"/>
                <a:ext cx="144725" cy="1447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96AC07-F03A-9E4F-BF8C-11FDA9D15DF0}"/>
              </a:ext>
            </a:extLst>
          </p:cNvPr>
          <p:cNvCxnSpPr>
            <a:cxnSpLocks/>
          </p:cNvCxnSpPr>
          <p:nvPr/>
        </p:nvCxnSpPr>
        <p:spPr>
          <a:xfrm>
            <a:off x="644685" y="2157720"/>
            <a:ext cx="403767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5F6A68-6BCD-C84B-B3D3-2FAFBA0FF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29" y="5633687"/>
            <a:ext cx="2888995" cy="66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184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8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8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6" y="0"/>
            <a:ext cx="3120815" cy="6502400"/>
          </a:xfrm>
        </p:spPr>
        <p:txBody>
          <a:bodyPr anchor="ctr">
            <a:normAutofit/>
          </a:bodyPr>
          <a:lstStyle>
            <a:lvl1pPr>
              <a:defRPr sz="4500"/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5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7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9691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5481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8" y="606553"/>
            <a:ext cx="5740063" cy="1192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/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1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2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2" y="-3701052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1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1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7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7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1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1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15762517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9" y="609601"/>
            <a:ext cx="6245995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5" y="4261865"/>
            <a:ext cx="4023169" cy="13795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/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29999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695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609601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500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70477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5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609601"/>
            <a:ext cx="518764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9"/>
            <a:ext cx="6536431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147197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26308"/>
            <a:ext cx="11392931" cy="569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20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1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4863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2941639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2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1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2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2540162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51593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6" y="5119052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33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6" y="1662668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33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1" y="2866233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233851904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6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6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5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41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41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3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8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8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56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765752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9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5" y="179851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1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6" y="-1414464"/>
            <a:ext cx="2782519" cy="6022347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1" cy="6496051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9" y="162517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8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7" y="321297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09" y="3614445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3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7" y="4780493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8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6" y="609601"/>
            <a:ext cx="3626481" cy="1192743"/>
          </a:xfrm>
        </p:spPr>
        <p:txBody>
          <a:bodyPr>
            <a:normAutofit/>
          </a:bodyPr>
          <a:lstStyle>
            <a:lvl1pPr>
              <a:defRPr sz="4500"/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7" y="21071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5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7" y="2199982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5" y="336603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7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9" y="-140854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5" y="568694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8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7" y="6088414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5" y="725446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7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52828529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7" y="2510225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6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/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0843862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79A65935-73AF-4DA8-A919-06AF2809A1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96"/>
          <a:stretch/>
        </p:blipFill>
        <p:spPr>
          <a:xfrm>
            <a:off x="9207115" y="2"/>
            <a:ext cx="2984887" cy="518204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536460E4-CDFF-47EB-8B21-4830F1706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708027"/>
            <a:ext cx="11443429" cy="473076"/>
          </a:xfrm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25" name="Marcador de Posição do Texto 15">
            <a:extLst>
              <a:ext uri="{FF2B5EF4-FFF2-40B4-BE49-F238E27FC236}">
                <a16:creationId xmlns:a16="http://schemas.microsoft.com/office/drawing/2014/main" id="{BC6E7B4E-69C0-4C3C-8697-9DDA76B90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1" y="1201713"/>
            <a:ext cx="11443428" cy="282315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B3548"/>
                </a:solidFill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7" name="Marcador de Posição do Texto 6">
            <a:extLst>
              <a:ext uri="{FF2B5EF4-FFF2-40B4-BE49-F238E27FC236}">
                <a16:creationId xmlns:a16="http://schemas.microsoft.com/office/drawing/2014/main" id="{993EB591-9A0E-46AA-9045-EB3008B3E0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8388" y="3165423"/>
            <a:ext cx="3569013" cy="229099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  <a:p>
            <a:pPr lvl="4"/>
            <a:endParaRPr lang="pt-PT"/>
          </a:p>
        </p:txBody>
      </p:sp>
      <p:sp>
        <p:nvSpPr>
          <p:cNvPr id="8" name="Marcador de Posição do Texto 6">
            <a:extLst>
              <a:ext uri="{FF2B5EF4-FFF2-40B4-BE49-F238E27FC236}">
                <a16:creationId xmlns:a16="http://schemas.microsoft.com/office/drawing/2014/main" id="{2BDE4001-201A-47E3-8090-A0810CB9D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5452" y="3165423"/>
            <a:ext cx="3569013" cy="229099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  <a:p>
            <a:pPr lvl="4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273901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SmartArt 7">
            <a:extLst>
              <a:ext uri="{FF2B5EF4-FFF2-40B4-BE49-F238E27FC236}">
                <a16:creationId xmlns:a16="http://schemas.microsoft.com/office/drawing/2014/main" id="{47434D48-6DBF-4A18-AFC2-0416287AC32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92259" y="1693836"/>
            <a:ext cx="10807484" cy="3715072"/>
          </a:xfrm>
        </p:spPr>
        <p:txBody>
          <a:bodyPr anchor="ctr">
            <a:normAutofit/>
          </a:bodyPr>
          <a:lstStyle>
            <a:lvl1pPr algn="ctr">
              <a:defRPr sz="2400" b="1"/>
            </a:lvl1pPr>
          </a:lstStyle>
          <a:p>
            <a:r>
              <a:rPr lang="es-ES"/>
              <a:t>Haga clic en el icono para agregar un elemento gráfico SmartArt</a:t>
            </a:r>
            <a:endParaRPr lang="pt-PT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685866D5-220C-4EFD-8466-BB12CD664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49" y="408223"/>
            <a:ext cx="11338499" cy="473076"/>
          </a:xfrm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17" name="Marcador de Posição do Texto 15">
            <a:extLst>
              <a:ext uri="{FF2B5EF4-FFF2-40B4-BE49-F238E27FC236}">
                <a16:creationId xmlns:a16="http://schemas.microsoft.com/office/drawing/2014/main" id="{7020BC6D-C4C7-47DB-AAE9-331951ECE4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901909"/>
            <a:ext cx="11338497" cy="282315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B3548"/>
                </a:solidFill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664253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82607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88256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9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Source: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‹Nº›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1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981949" y="1732753"/>
            <a:ext cx="10799867" cy="47519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de-DE"/>
          </a:p>
        </p:txBody>
      </p:sp>
      <p:sp>
        <p:nvSpPr>
          <p:cNvPr id="10" name="Logoschutz" hidden="1"/>
          <p:cNvSpPr/>
          <p:nvPr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59438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91221238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7730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3522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791632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830AFF-C79F-8066-8CFD-9D1BBE86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2693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5E32D8-CFDD-F631-47A3-76187F7EDA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2517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9228377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059696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329449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5934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D668BFB-7AE6-2B2A-0F1B-47040C06B9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3369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EF0978F-90E4-D76B-961C-72805ADE8C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4113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63B53E-5502-7482-F8B9-A7C4C1E2D8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92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338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9867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76079622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41272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37127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14420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00120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868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2101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9474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47C7E3-6F65-C6E0-1009-5B494C2964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0448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6AFC3-49DA-CB60-1E4D-C6242C7D9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8005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9095F-CBA9-0776-ED0A-FAB03D7351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55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4640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5B50F6-35F7-718C-1F0C-C5B564CDF9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1712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8025316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035951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F41C1-FAFA-0CC5-16FE-9D109EF989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268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0972419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02627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53689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01114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326397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49587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954473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6518402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5986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04968-7379-7B69-6FE0-4E0FCE3370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3032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6657535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31689357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6844868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1932624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8588406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50387988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00758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17548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30B91A-AC76-0D0B-3122-59AC3FE7DF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7395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80901-742F-9F90-E2BD-3071E5352F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1636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35C606-E1D6-1462-9E0B-EF1BA51DB0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6625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34470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32683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12919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FF024E-B5F9-77F7-53E6-08A4BE4FFD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6244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ABA5A0-51B8-4818-9374-54259B4E47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7535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C0D61-332A-349D-DFB5-C11361A208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683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D1678-4E58-3A7B-1F8A-65B93C05F7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53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5829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B96F7-4A7C-DFEC-C1D3-76CA93197C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2818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E651DD-8F8C-C327-83EE-5DF5D228E2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0269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3DFD3D-D3FB-B36C-9D33-9A5E2CABEA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9234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81575"/>
            <a:ext cx="4720182" cy="764359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</p:spTree>
    <p:extLst>
      <p:ext uri="{BB962C8B-B14F-4D97-AF65-F5344CB8AC3E}">
        <p14:creationId xmlns:p14="http://schemas.microsoft.com/office/powerpoint/2010/main" val="334007880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ie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15139"/>
            <a:ext cx="3322320" cy="537997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2C025E0-A506-1143-A09B-93B6849AD5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895206"/>
            <a:ext cx="5486400" cy="780893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Client Name x</a:t>
            </a:r>
          </a:p>
        </p:txBody>
      </p:sp>
    </p:spTree>
    <p:extLst>
      <p:ext uri="{BB962C8B-B14F-4D97-AF65-F5344CB8AC3E}">
        <p14:creationId xmlns:p14="http://schemas.microsoft.com/office/powerpoint/2010/main" val="141875424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0915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9521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- whi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A120D8-5636-9A4F-8906-32FAC15D5D2A}"/>
              </a:ext>
            </a:extLst>
          </p:cNvPr>
          <p:cNvSpPr/>
          <p:nvPr/>
        </p:nvSpPr>
        <p:spPr>
          <a:xfrm>
            <a:off x="0" y="0"/>
            <a:ext cx="12192000" cy="19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737705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3FF5F25-B55D-EF45-8D4F-5FA1FB0ABF04}"/>
              </a:ext>
            </a:extLst>
          </p:cNvPr>
          <p:cNvSpPr/>
          <p:nvPr/>
        </p:nvSpPr>
        <p:spPr>
          <a:xfrm>
            <a:off x="4029890" y="1920240"/>
            <a:ext cx="8162110" cy="4575810"/>
          </a:xfrm>
          <a:custGeom>
            <a:avLst/>
            <a:gdLst>
              <a:gd name="connsiteX0" fmla="*/ 1143953 w 8162110"/>
              <a:gd name="connsiteY0" fmla="*/ 0 h 4575810"/>
              <a:gd name="connsiteX1" fmla="*/ 8162110 w 8162110"/>
              <a:gd name="connsiteY1" fmla="*/ 0 h 4575810"/>
              <a:gd name="connsiteX2" fmla="*/ 8162110 w 8162110"/>
              <a:gd name="connsiteY2" fmla="*/ 4575810 h 4575810"/>
              <a:gd name="connsiteX3" fmla="*/ 2318110 w 8162110"/>
              <a:gd name="connsiteY3" fmla="*/ 4575810 h 4575810"/>
              <a:gd name="connsiteX4" fmla="*/ 2066110 w 8162110"/>
              <a:gd name="connsiteY4" fmla="*/ 4323810 h 4575810"/>
              <a:gd name="connsiteX5" fmla="*/ 1814110 w 8162110"/>
              <a:gd name="connsiteY5" fmla="*/ 4575810 h 4575810"/>
              <a:gd name="connsiteX6" fmla="*/ 0 w 8162110"/>
              <a:gd name="connsiteY6" fmla="*/ 4575810 h 457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2110" h="4575810">
                <a:moveTo>
                  <a:pt x="1143953" y="0"/>
                </a:moveTo>
                <a:lnTo>
                  <a:pt x="8162110" y="0"/>
                </a:lnTo>
                <a:lnTo>
                  <a:pt x="8162110" y="4575810"/>
                </a:lnTo>
                <a:lnTo>
                  <a:pt x="2318110" y="4575810"/>
                </a:lnTo>
                <a:cubicBezTo>
                  <a:pt x="2318110" y="4436634"/>
                  <a:pt x="2205286" y="4323810"/>
                  <a:pt x="2066110" y="4323810"/>
                </a:cubicBezTo>
                <a:cubicBezTo>
                  <a:pt x="1926934" y="4323810"/>
                  <a:pt x="1814110" y="4436634"/>
                  <a:pt x="1814110" y="4575810"/>
                </a:cubicBezTo>
                <a:lnTo>
                  <a:pt x="0" y="457581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FEBA9-C2CA-8346-AF90-6D5EF450509E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12403729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D76E50-EFA7-1C46-804E-CB0D4D316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965834" cy="6497638"/>
          </a:xfrm>
          <a:custGeom>
            <a:avLst/>
            <a:gdLst>
              <a:gd name="connsiteX0" fmla="*/ 0 w 3965834"/>
              <a:gd name="connsiteY0" fmla="*/ 0 h 6497638"/>
              <a:gd name="connsiteX1" fmla="*/ 3965834 w 3965834"/>
              <a:gd name="connsiteY1" fmla="*/ 0 h 6497638"/>
              <a:gd name="connsiteX2" fmla="*/ 2341425 w 3965834"/>
              <a:gd name="connsiteY2" fmla="*/ 6497638 h 6497638"/>
              <a:gd name="connsiteX3" fmla="*/ 0 w 396583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5834" h="6497638">
                <a:moveTo>
                  <a:pt x="0" y="0"/>
                </a:moveTo>
                <a:lnTo>
                  <a:pt x="3965834" y="0"/>
                </a:lnTo>
                <a:lnTo>
                  <a:pt x="234142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3018270" cy="244194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270" y="609600"/>
            <a:ext cx="7511396" cy="56387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5737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98D378-AB82-9D45-BF79-EC8EF8269A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3965834" cy="6497638"/>
          </a:xfrm>
          <a:custGeom>
            <a:avLst/>
            <a:gdLst>
              <a:gd name="connsiteX0" fmla="*/ 0 w 3965834"/>
              <a:gd name="connsiteY0" fmla="*/ 0 h 6497638"/>
              <a:gd name="connsiteX1" fmla="*/ 3965834 w 3965834"/>
              <a:gd name="connsiteY1" fmla="*/ 0 h 6497638"/>
              <a:gd name="connsiteX2" fmla="*/ 2341425 w 3965834"/>
              <a:gd name="connsiteY2" fmla="*/ 6497638 h 6497638"/>
              <a:gd name="connsiteX3" fmla="*/ 0 w 396583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5834" h="6497638">
                <a:moveTo>
                  <a:pt x="0" y="0"/>
                </a:moveTo>
                <a:lnTo>
                  <a:pt x="3965834" y="0"/>
                </a:lnTo>
                <a:lnTo>
                  <a:pt x="234142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3018270" cy="2441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270" y="609600"/>
            <a:ext cx="7511396" cy="56387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6C455E-8F77-4547-BEB5-D5A8EEA43578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901365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14457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336293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362725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9CDF396-1F79-0A43-A175-442AB7F6FB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61840" y="362"/>
            <a:ext cx="6583680" cy="6497638"/>
          </a:xfrm>
          <a:custGeom>
            <a:avLst/>
            <a:gdLst>
              <a:gd name="connsiteX0" fmla="*/ 1624410 w 6583680"/>
              <a:gd name="connsiteY0" fmla="*/ 0 h 6497638"/>
              <a:gd name="connsiteX1" fmla="*/ 6583680 w 6583680"/>
              <a:gd name="connsiteY1" fmla="*/ 0 h 6497638"/>
              <a:gd name="connsiteX2" fmla="*/ 4959271 w 6583680"/>
              <a:gd name="connsiteY2" fmla="*/ 6497638 h 6497638"/>
              <a:gd name="connsiteX3" fmla="*/ 1785964 w 6583680"/>
              <a:gd name="connsiteY3" fmla="*/ 6497638 h 6497638"/>
              <a:gd name="connsiteX4" fmla="*/ 1786160 w 6583680"/>
              <a:gd name="connsiteY4" fmla="*/ 6495688 h 6497638"/>
              <a:gd name="connsiteX5" fmla="*/ 1534160 w 6583680"/>
              <a:gd name="connsiteY5" fmla="*/ 6243688 h 6497638"/>
              <a:gd name="connsiteX6" fmla="*/ 1282160 w 6583680"/>
              <a:gd name="connsiteY6" fmla="*/ 6495688 h 6497638"/>
              <a:gd name="connsiteX7" fmla="*/ 1282357 w 6583680"/>
              <a:gd name="connsiteY7" fmla="*/ 6497638 h 6497638"/>
              <a:gd name="connsiteX8" fmla="*/ 0 w 658368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3680" h="6497638">
                <a:moveTo>
                  <a:pt x="1624410" y="0"/>
                </a:moveTo>
                <a:lnTo>
                  <a:pt x="6583680" y="0"/>
                </a:lnTo>
                <a:lnTo>
                  <a:pt x="4959271" y="6497638"/>
                </a:lnTo>
                <a:lnTo>
                  <a:pt x="1785964" y="6497638"/>
                </a:lnTo>
                <a:lnTo>
                  <a:pt x="1786160" y="6495688"/>
                </a:lnTo>
                <a:cubicBezTo>
                  <a:pt x="1786160" y="6356512"/>
                  <a:pt x="1673336" y="6243688"/>
                  <a:pt x="1534160" y="6243688"/>
                </a:cubicBezTo>
                <a:cubicBezTo>
                  <a:pt x="1394984" y="6243688"/>
                  <a:pt x="1282160" y="6356512"/>
                  <a:pt x="1282160" y="6495688"/>
                </a:cubicBezTo>
                <a:lnTo>
                  <a:pt x="1282357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60500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Basic -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392949-F42B-1349-B6ED-F209823B1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1365923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9741514 w 12192000"/>
              <a:gd name="connsiteY3" fmla="*/ 6497638 h 6497638"/>
              <a:gd name="connsiteX4" fmla="*/ 0 w 12192000"/>
              <a:gd name="connsiteY4" fmla="*/ 0 h 6497638"/>
              <a:gd name="connsiteX5" fmla="*/ 5866986 w 12192000"/>
              <a:gd name="connsiteY5" fmla="*/ 0 h 6497638"/>
              <a:gd name="connsiteX6" fmla="*/ 4242577 w 12192000"/>
              <a:gd name="connsiteY6" fmla="*/ 6497638 h 6497638"/>
              <a:gd name="connsiteX7" fmla="*/ 0 w 12192000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97638">
                <a:moveTo>
                  <a:pt x="11365923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9741514" y="6497638"/>
                </a:lnTo>
                <a:close/>
                <a:moveTo>
                  <a:pt x="0" y="0"/>
                </a:moveTo>
                <a:lnTo>
                  <a:pt x="5866986" y="0"/>
                </a:lnTo>
                <a:lnTo>
                  <a:pt x="4242577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01200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24744CA-31FB-8D46-BA94-61401A91E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948039" cy="6497638"/>
          </a:xfrm>
          <a:custGeom>
            <a:avLst/>
            <a:gdLst>
              <a:gd name="connsiteX0" fmla="*/ 0 w 4948039"/>
              <a:gd name="connsiteY0" fmla="*/ 0 h 6497638"/>
              <a:gd name="connsiteX1" fmla="*/ 1045171 w 4948039"/>
              <a:gd name="connsiteY1" fmla="*/ 0 h 6497638"/>
              <a:gd name="connsiteX2" fmla="*/ 2641600 w 4948039"/>
              <a:gd name="connsiteY2" fmla="*/ 0 h 6497638"/>
              <a:gd name="connsiteX3" fmla="*/ 4948039 w 4948039"/>
              <a:gd name="connsiteY3" fmla="*/ 0 h 6497638"/>
              <a:gd name="connsiteX4" fmla="*/ 3323630 w 4948039"/>
              <a:gd name="connsiteY4" fmla="*/ 6497638 h 6497638"/>
              <a:gd name="connsiteX5" fmla="*/ 0 w 4948039"/>
              <a:gd name="connsiteY5" fmla="*/ 6497638 h 6497638"/>
              <a:gd name="connsiteX6" fmla="*/ 0 w 4948039"/>
              <a:gd name="connsiteY6" fmla="*/ 4180683 h 6497638"/>
              <a:gd name="connsiteX7" fmla="*/ 0 w 4948039"/>
              <a:gd name="connsiteY7" fmla="*/ 1391920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039" h="6497638">
                <a:moveTo>
                  <a:pt x="0" y="0"/>
                </a:moveTo>
                <a:lnTo>
                  <a:pt x="1045171" y="0"/>
                </a:lnTo>
                <a:lnTo>
                  <a:pt x="2641600" y="0"/>
                </a:lnTo>
                <a:lnTo>
                  <a:pt x="4948039" y="0"/>
                </a:lnTo>
                <a:lnTo>
                  <a:pt x="3323630" y="6497638"/>
                </a:lnTo>
                <a:lnTo>
                  <a:pt x="0" y="6497638"/>
                </a:lnTo>
                <a:lnTo>
                  <a:pt x="0" y="4180683"/>
                </a:lnTo>
                <a:lnTo>
                  <a:pt x="0" y="13919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756ECA7-E48C-0348-9B3B-5EB99CC875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43962" y="0"/>
            <a:ext cx="4948039" cy="6497638"/>
          </a:xfrm>
          <a:custGeom>
            <a:avLst/>
            <a:gdLst>
              <a:gd name="connsiteX0" fmla="*/ 1624410 w 4948039"/>
              <a:gd name="connsiteY0" fmla="*/ 0 h 6497638"/>
              <a:gd name="connsiteX1" fmla="*/ 4948039 w 4948039"/>
              <a:gd name="connsiteY1" fmla="*/ 0 h 6497638"/>
              <a:gd name="connsiteX2" fmla="*/ 4948039 w 4948039"/>
              <a:gd name="connsiteY2" fmla="*/ 2316957 h 6497638"/>
              <a:gd name="connsiteX3" fmla="*/ 4948039 w 4948039"/>
              <a:gd name="connsiteY3" fmla="*/ 5598160 h 6497638"/>
              <a:gd name="connsiteX4" fmla="*/ 4948039 w 4948039"/>
              <a:gd name="connsiteY4" fmla="*/ 6497638 h 6497638"/>
              <a:gd name="connsiteX5" fmla="*/ 3902869 w 4948039"/>
              <a:gd name="connsiteY5" fmla="*/ 6497638 h 6497638"/>
              <a:gd name="connsiteX6" fmla="*/ 2306439 w 4948039"/>
              <a:gd name="connsiteY6" fmla="*/ 6497638 h 6497638"/>
              <a:gd name="connsiteX7" fmla="*/ 0 w 4948039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039" h="6497638">
                <a:moveTo>
                  <a:pt x="1624410" y="0"/>
                </a:moveTo>
                <a:lnTo>
                  <a:pt x="4948039" y="0"/>
                </a:lnTo>
                <a:lnTo>
                  <a:pt x="4948039" y="2316957"/>
                </a:lnTo>
                <a:lnTo>
                  <a:pt x="4948039" y="5598160"/>
                </a:lnTo>
                <a:lnTo>
                  <a:pt x="4948039" y="6497638"/>
                </a:lnTo>
                <a:lnTo>
                  <a:pt x="3902869" y="6497638"/>
                </a:lnTo>
                <a:lnTo>
                  <a:pt x="2306439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3FACA75-D11C-A445-BACF-8256874A59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38639" y="0"/>
            <a:ext cx="6114723" cy="6497638"/>
          </a:xfrm>
          <a:custGeom>
            <a:avLst/>
            <a:gdLst>
              <a:gd name="connsiteX0" fmla="*/ 1624409 w 6114723"/>
              <a:gd name="connsiteY0" fmla="*/ 0 h 6497638"/>
              <a:gd name="connsiteX1" fmla="*/ 6114723 w 6114723"/>
              <a:gd name="connsiteY1" fmla="*/ 0 h 6497638"/>
              <a:gd name="connsiteX2" fmla="*/ 4490314 w 6114723"/>
              <a:gd name="connsiteY2" fmla="*/ 6497638 h 6497638"/>
              <a:gd name="connsiteX3" fmla="*/ 3309201 w 6114723"/>
              <a:gd name="connsiteY3" fmla="*/ 6497638 h 6497638"/>
              <a:gd name="connsiteX4" fmla="*/ 3309361 w 6114723"/>
              <a:gd name="connsiteY4" fmla="*/ 6496050 h 6497638"/>
              <a:gd name="connsiteX5" fmla="*/ 3057361 w 6114723"/>
              <a:gd name="connsiteY5" fmla="*/ 6244050 h 6497638"/>
              <a:gd name="connsiteX6" fmla="*/ 2805361 w 6114723"/>
              <a:gd name="connsiteY6" fmla="*/ 6496050 h 6497638"/>
              <a:gd name="connsiteX7" fmla="*/ 2805521 w 6114723"/>
              <a:gd name="connsiteY7" fmla="*/ 6497638 h 6497638"/>
              <a:gd name="connsiteX8" fmla="*/ 0 w 6114723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4723" h="6497638">
                <a:moveTo>
                  <a:pt x="1624409" y="0"/>
                </a:moveTo>
                <a:lnTo>
                  <a:pt x="6114723" y="0"/>
                </a:lnTo>
                <a:lnTo>
                  <a:pt x="4490314" y="6497638"/>
                </a:lnTo>
                <a:lnTo>
                  <a:pt x="3309201" y="6497638"/>
                </a:lnTo>
                <a:lnTo>
                  <a:pt x="3309361" y="6496050"/>
                </a:lnTo>
                <a:cubicBezTo>
                  <a:pt x="3309361" y="6356874"/>
                  <a:pt x="3196537" y="6244050"/>
                  <a:pt x="3057361" y="6244050"/>
                </a:cubicBezTo>
                <a:cubicBezTo>
                  <a:pt x="2918185" y="6244050"/>
                  <a:pt x="2805361" y="6356874"/>
                  <a:pt x="2805361" y="6496050"/>
                </a:cubicBezTo>
                <a:lnTo>
                  <a:pt x="2805521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850E4CA7-3414-3447-AE99-8AC0E9CEB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87177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E8297A-1925-3442-B39E-AF6799BA71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13861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04889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4AEB6E9-5A32-C542-B22F-8A95F294D1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0660" y="0"/>
            <a:ext cx="8091340" cy="6497638"/>
          </a:xfrm>
          <a:custGeom>
            <a:avLst/>
            <a:gdLst>
              <a:gd name="connsiteX0" fmla="*/ 0 w 8091340"/>
              <a:gd name="connsiteY0" fmla="*/ 0 h 6497638"/>
              <a:gd name="connsiteX1" fmla="*/ 8091340 w 8091340"/>
              <a:gd name="connsiteY1" fmla="*/ 0 h 6497638"/>
              <a:gd name="connsiteX2" fmla="*/ 8091340 w 8091340"/>
              <a:gd name="connsiteY2" fmla="*/ 6497638 h 6497638"/>
              <a:gd name="connsiteX3" fmla="*/ 2247180 w 8091340"/>
              <a:gd name="connsiteY3" fmla="*/ 6497638 h 6497638"/>
              <a:gd name="connsiteX4" fmla="*/ 2247340 w 8091340"/>
              <a:gd name="connsiteY4" fmla="*/ 6496050 h 6497638"/>
              <a:gd name="connsiteX5" fmla="*/ 1995340 w 8091340"/>
              <a:gd name="connsiteY5" fmla="*/ 6244050 h 6497638"/>
              <a:gd name="connsiteX6" fmla="*/ 1743340 w 8091340"/>
              <a:gd name="connsiteY6" fmla="*/ 6496050 h 6497638"/>
              <a:gd name="connsiteX7" fmla="*/ 1743500 w 8091340"/>
              <a:gd name="connsiteY7" fmla="*/ 6497638 h 6497638"/>
              <a:gd name="connsiteX8" fmla="*/ 0 w 809134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1340" h="6497638">
                <a:moveTo>
                  <a:pt x="0" y="0"/>
                </a:moveTo>
                <a:lnTo>
                  <a:pt x="8091340" y="0"/>
                </a:lnTo>
                <a:lnTo>
                  <a:pt x="8091340" y="6497638"/>
                </a:lnTo>
                <a:lnTo>
                  <a:pt x="2247180" y="6497638"/>
                </a:lnTo>
                <a:lnTo>
                  <a:pt x="2247340" y="6496050"/>
                </a:lnTo>
                <a:cubicBezTo>
                  <a:pt x="2247340" y="6356874"/>
                  <a:pt x="2134516" y="6244050"/>
                  <a:pt x="1995340" y="6244050"/>
                </a:cubicBezTo>
                <a:cubicBezTo>
                  <a:pt x="1856164" y="6244050"/>
                  <a:pt x="1743340" y="6356874"/>
                  <a:pt x="1743340" y="6496050"/>
                </a:cubicBezTo>
                <a:lnTo>
                  <a:pt x="1743500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2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2436813"/>
            <a:ext cx="2514241" cy="31144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2214" y="609600"/>
            <a:ext cx="5831452" cy="56387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31E4E05-C83C-1C4F-A555-318083D89D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07830" y="0"/>
            <a:ext cx="3622914" cy="6497638"/>
          </a:xfrm>
          <a:custGeom>
            <a:avLst/>
            <a:gdLst>
              <a:gd name="connsiteX0" fmla="*/ 0 w 3622914"/>
              <a:gd name="connsiteY0" fmla="*/ 0 h 6497638"/>
              <a:gd name="connsiteX1" fmla="*/ 1998505 w 3622914"/>
              <a:gd name="connsiteY1" fmla="*/ 0 h 6497638"/>
              <a:gd name="connsiteX2" fmla="*/ 3622914 w 3622914"/>
              <a:gd name="connsiteY2" fmla="*/ 6497638 h 6497638"/>
              <a:gd name="connsiteX3" fmla="*/ 1624409 w 362291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2914" h="6497638">
                <a:moveTo>
                  <a:pt x="0" y="0"/>
                </a:moveTo>
                <a:lnTo>
                  <a:pt x="1998505" y="0"/>
                </a:lnTo>
                <a:lnTo>
                  <a:pt x="3622914" y="6497638"/>
                </a:lnTo>
                <a:lnTo>
                  <a:pt x="1624409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B06D63-175D-524A-8C0D-287C5255EA82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89770216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A058B1E-06B9-194A-BDEE-F49C12F668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21868" y="1063625"/>
            <a:ext cx="6570133" cy="4767263"/>
          </a:xfrm>
          <a:custGeom>
            <a:avLst/>
            <a:gdLst>
              <a:gd name="connsiteX0" fmla="*/ 1191816 w 6570133"/>
              <a:gd name="connsiteY0" fmla="*/ 0 h 4767263"/>
              <a:gd name="connsiteX1" fmla="*/ 6570133 w 6570133"/>
              <a:gd name="connsiteY1" fmla="*/ 0 h 4767263"/>
              <a:gd name="connsiteX2" fmla="*/ 6570133 w 6570133"/>
              <a:gd name="connsiteY2" fmla="*/ 4767263 h 4767263"/>
              <a:gd name="connsiteX3" fmla="*/ 0 w 6570133"/>
              <a:gd name="connsiteY3" fmla="*/ 4767263 h 4767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0133" h="4767263">
                <a:moveTo>
                  <a:pt x="1191816" y="0"/>
                </a:moveTo>
                <a:lnTo>
                  <a:pt x="6570133" y="0"/>
                </a:lnTo>
                <a:lnTo>
                  <a:pt x="6570133" y="4767263"/>
                </a:lnTo>
                <a:lnTo>
                  <a:pt x="0" y="476726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356893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24167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34545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7513084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9E272C5-D13A-D942-B952-1D833D58E8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1150" y="0"/>
            <a:ext cx="4060849" cy="6498000"/>
          </a:xfrm>
          <a:custGeom>
            <a:avLst/>
            <a:gdLst>
              <a:gd name="connsiteX0" fmla="*/ 1624500 w 4060848"/>
              <a:gd name="connsiteY0" fmla="*/ 0 h 6497999"/>
              <a:gd name="connsiteX1" fmla="*/ 4060848 w 4060848"/>
              <a:gd name="connsiteY1" fmla="*/ 0 h 6497999"/>
              <a:gd name="connsiteX2" fmla="*/ 4060848 w 4060848"/>
              <a:gd name="connsiteY2" fmla="*/ 6497999 h 6497999"/>
              <a:gd name="connsiteX3" fmla="*/ 0 w 4060848"/>
              <a:gd name="connsiteY3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0848" h="6497999">
                <a:moveTo>
                  <a:pt x="1624500" y="0"/>
                </a:moveTo>
                <a:lnTo>
                  <a:pt x="4060848" y="0"/>
                </a:lnTo>
                <a:lnTo>
                  <a:pt x="4060848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8869646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04916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1D84973-19DB-3C48-A938-6E1DACD5C2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33084" y="0"/>
            <a:ext cx="9758915" cy="6501600"/>
          </a:xfrm>
          <a:custGeom>
            <a:avLst/>
            <a:gdLst>
              <a:gd name="connsiteX0" fmla="*/ 1624501 w 9758915"/>
              <a:gd name="connsiteY0" fmla="*/ 0 h 6501600"/>
              <a:gd name="connsiteX1" fmla="*/ 2400172 w 9758915"/>
              <a:gd name="connsiteY1" fmla="*/ 0 h 6501600"/>
              <a:gd name="connsiteX2" fmla="*/ 4060849 w 9758915"/>
              <a:gd name="connsiteY2" fmla="*/ 0 h 6501600"/>
              <a:gd name="connsiteX3" fmla="*/ 9758915 w 9758915"/>
              <a:gd name="connsiteY3" fmla="*/ 0 h 6501600"/>
              <a:gd name="connsiteX4" fmla="*/ 9758915 w 9758915"/>
              <a:gd name="connsiteY4" fmla="*/ 6501600 h 6501600"/>
              <a:gd name="connsiteX5" fmla="*/ 4060849 w 9758915"/>
              <a:gd name="connsiteY5" fmla="*/ 6501600 h 6501600"/>
              <a:gd name="connsiteX6" fmla="*/ 3913796 w 9758915"/>
              <a:gd name="connsiteY6" fmla="*/ 6501600 h 6501600"/>
              <a:gd name="connsiteX7" fmla="*/ 3914916 w 9758915"/>
              <a:gd name="connsiteY7" fmla="*/ 6496050 h 6501600"/>
              <a:gd name="connsiteX8" fmla="*/ 3662916 w 9758915"/>
              <a:gd name="connsiteY8" fmla="*/ 6244050 h 6501600"/>
              <a:gd name="connsiteX9" fmla="*/ 3410916 w 9758915"/>
              <a:gd name="connsiteY9" fmla="*/ 6496050 h 6501600"/>
              <a:gd name="connsiteX10" fmla="*/ 3412037 w 9758915"/>
              <a:gd name="connsiteY10" fmla="*/ 6501600 h 6501600"/>
              <a:gd name="connsiteX11" fmla="*/ 2400172 w 9758915"/>
              <a:gd name="connsiteY11" fmla="*/ 6501600 h 6501600"/>
              <a:gd name="connsiteX12" fmla="*/ 0 w 9758915"/>
              <a:gd name="connsiteY12" fmla="*/ 6501600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58915" h="6501600">
                <a:moveTo>
                  <a:pt x="1624501" y="0"/>
                </a:moveTo>
                <a:lnTo>
                  <a:pt x="2400172" y="0"/>
                </a:lnTo>
                <a:lnTo>
                  <a:pt x="4060849" y="0"/>
                </a:lnTo>
                <a:lnTo>
                  <a:pt x="9758915" y="0"/>
                </a:lnTo>
                <a:lnTo>
                  <a:pt x="9758915" y="6501600"/>
                </a:lnTo>
                <a:lnTo>
                  <a:pt x="4060849" y="6501600"/>
                </a:lnTo>
                <a:lnTo>
                  <a:pt x="3913796" y="6501600"/>
                </a:lnTo>
                <a:lnTo>
                  <a:pt x="3914916" y="6496050"/>
                </a:lnTo>
                <a:cubicBezTo>
                  <a:pt x="3914916" y="6356874"/>
                  <a:pt x="3802092" y="6244050"/>
                  <a:pt x="3662916" y="6244050"/>
                </a:cubicBezTo>
                <a:cubicBezTo>
                  <a:pt x="3523740" y="6244050"/>
                  <a:pt x="3410916" y="6356874"/>
                  <a:pt x="3410916" y="6496050"/>
                </a:cubicBezTo>
                <a:lnTo>
                  <a:pt x="3412037" y="6501600"/>
                </a:lnTo>
                <a:lnTo>
                  <a:pt x="2400172" y="6501600"/>
                </a:lnTo>
                <a:lnTo>
                  <a:pt x="0" y="65016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115162" cy="341238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96168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2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7817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5222475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CB573B-2568-6246-9F01-9C335F7962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231118" cy="6497638"/>
          </a:xfrm>
          <a:custGeom>
            <a:avLst/>
            <a:gdLst>
              <a:gd name="connsiteX0" fmla="*/ 0 w 6231118"/>
              <a:gd name="connsiteY0" fmla="*/ 0 h 6497638"/>
              <a:gd name="connsiteX1" fmla="*/ 6231118 w 6231118"/>
              <a:gd name="connsiteY1" fmla="*/ 0 h 6497638"/>
              <a:gd name="connsiteX2" fmla="*/ 4606709 w 6231118"/>
              <a:gd name="connsiteY2" fmla="*/ 6497638 h 6497638"/>
              <a:gd name="connsiteX3" fmla="*/ 0 w 6231118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1118" h="6497638">
                <a:moveTo>
                  <a:pt x="0" y="0"/>
                </a:moveTo>
                <a:lnTo>
                  <a:pt x="6231118" y="0"/>
                </a:lnTo>
                <a:lnTo>
                  <a:pt x="4606709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9F9F02D-42E6-8E46-8C4B-F728CEA44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48113" y="609600"/>
            <a:ext cx="7635875" cy="5376421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330048" cy="254838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208" y="871920"/>
            <a:ext cx="7360458" cy="51141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01967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476D85D8-44D1-3346-A88C-E1C4318EBD4E}"/>
              </a:ext>
            </a:extLst>
          </p:cNvPr>
          <p:cNvSpPr/>
          <p:nvPr/>
        </p:nvSpPr>
        <p:spPr>
          <a:xfrm>
            <a:off x="0" y="0"/>
            <a:ext cx="6096000" cy="64980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197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4" y="6244050"/>
                  <a:pt x="5844000" y="6356874"/>
                  <a:pt x="5844000" y="6496050"/>
                </a:cubicBezTo>
                <a:lnTo>
                  <a:pt x="5844197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304753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5304753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74154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48284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imag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2569D9-CE1C-EC4F-B932-F0ADE6E84B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99" y="1802342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BC6EDB3-DD20-244A-A980-6A1FD175B5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2466686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2F01659-8CFF-1A43-B4AE-8DD102C457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3131030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543A65C-73BE-6543-8FD4-911F06EFCC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3795374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16C2078-9A7F-AA44-B351-57E689A3C2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4459718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05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C7FCC43-6167-0241-8E00-E6CDF85B9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9354" y="1802342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DFF8DF8-0C9B-8B46-B0B4-2371F11D310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969354" y="2466686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4A9762A-B8E1-2D48-820F-6869A93BB63F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969353" y="3153100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1594578-C69C-4343-8929-33038993FB8E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969353" y="3806964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5B61243-FB61-9E4D-A5DF-2275F80DD1E7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969353" y="4457103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3028456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E3FC6C-2F1E-FE41-BDBC-E6D440A602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45000" y="1704600"/>
            <a:ext cx="7902000" cy="3448800"/>
          </a:xfrm>
          <a:solidFill>
            <a:schemeClr val="bg1"/>
          </a:solidFill>
        </p:spPr>
        <p:txBody>
          <a:bodyPr lIns="360000" rIns="5184000" anchor="ctr">
            <a:norm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1"/>
            </a:lvl1pPr>
          </a:lstStyle>
          <a:p>
            <a:pPr lvl="0"/>
            <a:r>
              <a:rPr lang="en-GB"/>
              <a:t>Agenda slide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96E59D0-2D90-6947-A2A4-A20F81D620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94599" y="1704600"/>
            <a:ext cx="4752402" cy="3448800"/>
          </a:xfrm>
          <a:noFill/>
        </p:spPr>
        <p:txBody>
          <a:bodyPr lIns="90000" rIns="90000" anchor="ctr"/>
          <a:lstStyle>
            <a:lvl1pPr marL="622300" indent="-622300">
              <a:lnSpc>
                <a:spcPct val="80000"/>
              </a:lnSpc>
              <a:spcAft>
                <a:spcPts val="1800"/>
              </a:spcAft>
              <a:buClr>
                <a:schemeClr val="accent4"/>
              </a:buClr>
              <a:buFont typeface="+mj-lt"/>
              <a:buAutoNum type="arabicPeriod"/>
              <a:tabLst/>
              <a:defRPr sz="2400" b="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2478497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-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61649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 /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5C9D7FD-4372-984B-82EC-1682388A05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86575" y="0"/>
            <a:ext cx="6905425" cy="6496050"/>
          </a:xfrm>
          <a:custGeom>
            <a:avLst/>
            <a:gdLst>
              <a:gd name="connsiteX0" fmla="*/ 1674037 w 6905425"/>
              <a:gd name="connsiteY0" fmla="*/ 0 h 6496050"/>
              <a:gd name="connsiteX1" fmla="*/ 6905425 w 6905425"/>
              <a:gd name="connsiteY1" fmla="*/ 0 h 6496050"/>
              <a:gd name="connsiteX2" fmla="*/ 6905425 w 6905425"/>
              <a:gd name="connsiteY2" fmla="*/ 6496050 h 6496050"/>
              <a:gd name="connsiteX3" fmla="*/ 1061425 w 6905425"/>
              <a:gd name="connsiteY3" fmla="*/ 6496050 h 6496050"/>
              <a:gd name="connsiteX4" fmla="*/ 809425 w 6905425"/>
              <a:gd name="connsiteY4" fmla="*/ 6244050 h 6496050"/>
              <a:gd name="connsiteX5" fmla="*/ 557425 w 6905425"/>
              <a:gd name="connsiteY5" fmla="*/ 6496050 h 6496050"/>
              <a:gd name="connsiteX6" fmla="*/ 0 w 6905425"/>
              <a:gd name="connsiteY6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5425" h="6496050">
                <a:moveTo>
                  <a:pt x="1674037" y="0"/>
                </a:moveTo>
                <a:lnTo>
                  <a:pt x="6905425" y="0"/>
                </a:lnTo>
                <a:lnTo>
                  <a:pt x="6905425" y="6496050"/>
                </a:lnTo>
                <a:lnTo>
                  <a:pt x="1061425" y="6496050"/>
                </a:lnTo>
                <a:cubicBezTo>
                  <a:pt x="1061425" y="6356874"/>
                  <a:pt x="948601" y="6244050"/>
                  <a:pt x="809425" y="6244050"/>
                </a:cubicBezTo>
                <a:cubicBezTo>
                  <a:pt x="670249" y="6244050"/>
                  <a:pt x="557425" y="6356874"/>
                  <a:pt x="557425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206A2BC-C7D2-1F4A-8EFA-C1457E5BF1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960612" cy="6497638"/>
          </a:xfrm>
          <a:custGeom>
            <a:avLst/>
            <a:gdLst>
              <a:gd name="connsiteX0" fmla="*/ 0 w 6960612"/>
              <a:gd name="connsiteY0" fmla="*/ 0 h 6497638"/>
              <a:gd name="connsiteX1" fmla="*/ 6960612 w 6960612"/>
              <a:gd name="connsiteY1" fmla="*/ 0 h 6497638"/>
              <a:gd name="connsiteX2" fmla="*/ 5286165 w 6960612"/>
              <a:gd name="connsiteY2" fmla="*/ 6497638 h 6497638"/>
              <a:gd name="connsiteX3" fmla="*/ 0 w 6960612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0612" h="6497638">
                <a:moveTo>
                  <a:pt x="0" y="0"/>
                </a:moveTo>
                <a:lnTo>
                  <a:pt x="6960612" y="0"/>
                </a:lnTo>
                <a:lnTo>
                  <a:pt x="528616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697FE-A3E1-4148-AE49-9A90AB99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985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- image w/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  <a:solidFill>
            <a:schemeClr val="bg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97338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00" y="1620078"/>
            <a:ext cx="10965600" cy="3617843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6AFF0189-2B17-044A-95A5-0CE65C3B7CF9}"/>
              </a:ext>
            </a:extLst>
          </p:cNvPr>
          <p:cNvSpPr/>
          <p:nvPr/>
        </p:nvSpPr>
        <p:spPr>
          <a:xfrm>
            <a:off x="5877609" y="1210876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Graphic 9">
            <a:extLst>
              <a:ext uri="{FF2B5EF4-FFF2-40B4-BE49-F238E27FC236}">
                <a16:creationId xmlns:a16="http://schemas.microsoft.com/office/drawing/2014/main" id="{8FDACD0F-927F-324F-81B7-9EB5A9A2FA9B}"/>
              </a:ext>
            </a:extLst>
          </p:cNvPr>
          <p:cNvSpPr/>
          <p:nvPr/>
        </p:nvSpPr>
        <p:spPr>
          <a:xfrm>
            <a:off x="5877608" y="5348453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9645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90D2185-5F86-7749-BB4E-183109B402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2192000 w 12192000"/>
              <a:gd name="connsiteY0" fmla="*/ 2425083 h 6497638"/>
              <a:gd name="connsiteX1" fmla="*/ 12192000 w 12192000"/>
              <a:gd name="connsiteY1" fmla="*/ 6496050 h 6497638"/>
              <a:gd name="connsiteX2" fmla="*/ 11143308 w 12192000"/>
              <a:gd name="connsiteY2" fmla="*/ 6496050 h 6497638"/>
              <a:gd name="connsiteX3" fmla="*/ 0 w 12192000"/>
              <a:gd name="connsiteY3" fmla="*/ 0 h 6497638"/>
              <a:gd name="connsiteX4" fmla="*/ 6960612 w 12192000"/>
              <a:gd name="connsiteY4" fmla="*/ 0 h 6497638"/>
              <a:gd name="connsiteX5" fmla="*/ 5286165 w 12192000"/>
              <a:gd name="connsiteY5" fmla="*/ 6497638 h 6497638"/>
              <a:gd name="connsiteX6" fmla="*/ 0 w 12192000"/>
              <a:gd name="connsiteY6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497638">
                <a:moveTo>
                  <a:pt x="12192000" y="2425083"/>
                </a:moveTo>
                <a:lnTo>
                  <a:pt x="12192000" y="6496050"/>
                </a:lnTo>
                <a:lnTo>
                  <a:pt x="11143308" y="6496050"/>
                </a:lnTo>
                <a:close/>
                <a:moveTo>
                  <a:pt x="0" y="0"/>
                </a:moveTo>
                <a:lnTo>
                  <a:pt x="6960612" y="0"/>
                </a:lnTo>
                <a:lnTo>
                  <a:pt x="528616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81921-067E-D84A-964D-D16F6D724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93766" y="0"/>
            <a:ext cx="6116546" cy="3249000"/>
          </a:xfrm>
        </p:spPr>
        <p:txBody>
          <a:bodyPr tIns="0" bIns="0" anchor="b">
            <a:noAutofit/>
          </a:bodyPr>
          <a:lstStyle>
            <a:lvl1pPr>
              <a:defRPr sz="200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92ADA3-681B-4848-8013-ACCCDEB5DE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7963" y="3081200"/>
            <a:ext cx="4852349" cy="3169219"/>
          </a:xfrm>
        </p:spPr>
        <p:txBody>
          <a:bodyPr>
            <a:noAutofit/>
          </a:bodyPr>
          <a:lstStyle>
            <a:lvl1pPr>
              <a:lnSpc>
                <a:spcPts val="6000"/>
              </a:lnSpc>
              <a:spcAft>
                <a:spcPts val="0"/>
              </a:spcAft>
              <a:defRPr sz="6000" b="1" i="1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3F26965-B205-DB42-AEAF-942D75F53F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69605" y="822037"/>
            <a:ext cx="3524708" cy="1865746"/>
          </a:xfrm>
          <a:custGeom>
            <a:avLst/>
            <a:gdLst>
              <a:gd name="connsiteX0" fmla="*/ 3242518 w 3524708"/>
              <a:gd name="connsiteY0" fmla="*/ 0 h 1865746"/>
              <a:gd name="connsiteX1" fmla="*/ 3524708 w 3524708"/>
              <a:gd name="connsiteY1" fmla="*/ 0 h 1865746"/>
              <a:gd name="connsiteX2" fmla="*/ 3044984 w 3524708"/>
              <a:gd name="connsiteY2" fmla="*/ 1865746 h 1865746"/>
              <a:gd name="connsiteX3" fmla="*/ 2762794 w 3524708"/>
              <a:gd name="connsiteY3" fmla="*/ 1865746 h 1865746"/>
              <a:gd name="connsiteX4" fmla="*/ 2689960 w 3524708"/>
              <a:gd name="connsiteY4" fmla="*/ 0 h 1865746"/>
              <a:gd name="connsiteX5" fmla="*/ 2972150 w 3524708"/>
              <a:gd name="connsiteY5" fmla="*/ 0 h 1865746"/>
              <a:gd name="connsiteX6" fmla="*/ 2492426 w 3524708"/>
              <a:gd name="connsiteY6" fmla="*/ 1865746 h 1865746"/>
              <a:gd name="connsiteX7" fmla="*/ 2210236 w 3524708"/>
              <a:gd name="connsiteY7" fmla="*/ 1865746 h 1865746"/>
              <a:gd name="connsiteX8" fmla="*/ 2137401 w 3524708"/>
              <a:gd name="connsiteY8" fmla="*/ 0 h 1865746"/>
              <a:gd name="connsiteX9" fmla="*/ 2419591 w 3524708"/>
              <a:gd name="connsiteY9" fmla="*/ 0 h 1865746"/>
              <a:gd name="connsiteX10" fmla="*/ 1939867 w 3524708"/>
              <a:gd name="connsiteY10" fmla="*/ 1865746 h 1865746"/>
              <a:gd name="connsiteX11" fmla="*/ 1657677 w 3524708"/>
              <a:gd name="connsiteY11" fmla="*/ 1865746 h 1865746"/>
              <a:gd name="connsiteX12" fmla="*/ 1584842 w 3524708"/>
              <a:gd name="connsiteY12" fmla="*/ 0 h 1865746"/>
              <a:gd name="connsiteX13" fmla="*/ 1867032 w 3524708"/>
              <a:gd name="connsiteY13" fmla="*/ 0 h 1865746"/>
              <a:gd name="connsiteX14" fmla="*/ 1387308 w 3524708"/>
              <a:gd name="connsiteY14" fmla="*/ 1865746 h 1865746"/>
              <a:gd name="connsiteX15" fmla="*/ 1105118 w 3524708"/>
              <a:gd name="connsiteY15" fmla="*/ 1865746 h 1865746"/>
              <a:gd name="connsiteX16" fmla="*/ 1032283 w 3524708"/>
              <a:gd name="connsiteY16" fmla="*/ 0 h 1865746"/>
              <a:gd name="connsiteX17" fmla="*/ 1314473 w 3524708"/>
              <a:gd name="connsiteY17" fmla="*/ 0 h 1865746"/>
              <a:gd name="connsiteX18" fmla="*/ 834749 w 3524708"/>
              <a:gd name="connsiteY18" fmla="*/ 1865746 h 1865746"/>
              <a:gd name="connsiteX19" fmla="*/ 552559 w 3524708"/>
              <a:gd name="connsiteY19" fmla="*/ 1865746 h 1865746"/>
              <a:gd name="connsiteX20" fmla="*/ 479724 w 3524708"/>
              <a:gd name="connsiteY20" fmla="*/ 0 h 1865746"/>
              <a:gd name="connsiteX21" fmla="*/ 761914 w 3524708"/>
              <a:gd name="connsiteY21" fmla="*/ 0 h 1865746"/>
              <a:gd name="connsiteX22" fmla="*/ 282190 w 3524708"/>
              <a:gd name="connsiteY22" fmla="*/ 1865746 h 1865746"/>
              <a:gd name="connsiteX23" fmla="*/ 0 w 3524708"/>
              <a:gd name="connsiteY23" fmla="*/ 1865746 h 186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24708" h="1865746">
                <a:moveTo>
                  <a:pt x="3242518" y="0"/>
                </a:moveTo>
                <a:lnTo>
                  <a:pt x="3524708" y="0"/>
                </a:lnTo>
                <a:lnTo>
                  <a:pt x="3044984" y="1865746"/>
                </a:lnTo>
                <a:lnTo>
                  <a:pt x="2762794" y="1865746"/>
                </a:lnTo>
                <a:close/>
                <a:moveTo>
                  <a:pt x="2689960" y="0"/>
                </a:moveTo>
                <a:lnTo>
                  <a:pt x="2972150" y="0"/>
                </a:lnTo>
                <a:lnTo>
                  <a:pt x="2492426" y="1865746"/>
                </a:lnTo>
                <a:lnTo>
                  <a:pt x="2210236" y="1865746"/>
                </a:lnTo>
                <a:close/>
                <a:moveTo>
                  <a:pt x="2137401" y="0"/>
                </a:moveTo>
                <a:lnTo>
                  <a:pt x="2419591" y="0"/>
                </a:lnTo>
                <a:lnTo>
                  <a:pt x="1939867" y="1865746"/>
                </a:lnTo>
                <a:lnTo>
                  <a:pt x="1657677" y="1865746"/>
                </a:lnTo>
                <a:close/>
                <a:moveTo>
                  <a:pt x="1584842" y="0"/>
                </a:moveTo>
                <a:lnTo>
                  <a:pt x="1867032" y="0"/>
                </a:lnTo>
                <a:lnTo>
                  <a:pt x="1387308" y="1865746"/>
                </a:lnTo>
                <a:lnTo>
                  <a:pt x="1105118" y="1865746"/>
                </a:lnTo>
                <a:close/>
                <a:moveTo>
                  <a:pt x="1032283" y="0"/>
                </a:moveTo>
                <a:lnTo>
                  <a:pt x="1314473" y="0"/>
                </a:lnTo>
                <a:lnTo>
                  <a:pt x="834749" y="1865746"/>
                </a:lnTo>
                <a:lnTo>
                  <a:pt x="552559" y="1865746"/>
                </a:lnTo>
                <a:close/>
                <a:moveTo>
                  <a:pt x="479724" y="0"/>
                </a:moveTo>
                <a:lnTo>
                  <a:pt x="761914" y="0"/>
                </a:lnTo>
                <a:lnTo>
                  <a:pt x="282190" y="1865746"/>
                </a:lnTo>
                <a:lnTo>
                  <a:pt x="0" y="186574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61302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30954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072DD46-3F51-A748-8F94-B6F9001382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878904" y="-362"/>
            <a:ext cx="7974904" cy="6497638"/>
          </a:xfrm>
        </p:spPr>
        <p:txBody>
          <a:bodyPr wrap="none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50000" b="1" spc="-3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54E8F8-3509-FA4A-84BE-D7B63C4C46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6257" y="609600"/>
            <a:ext cx="6762967" cy="5635625"/>
          </a:xfrm>
        </p:spPr>
        <p:txBody>
          <a:bodyPr anchor="ctr"/>
          <a:lstStyle>
            <a:lvl1pPr>
              <a:lnSpc>
                <a:spcPts val="6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51995247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7B3EDD58-5FA3-6140-B17B-40F7C1CD1135}"/>
              </a:ext>
            </a:extLst>
          </p:cNvPr>
          <p:cNvSpPr/>
          <p:nvPr/>
        </p:nvSpPr>
        <p:spPr>
          <a:xfrm>
            <a:off x="609600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23508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AF442D-09D5-E949-9926-48F727EB85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1C0B5-0FE4-AA45-86C1-CD72BD8791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EDC06073-822D-C148-9EA1-733BA6032B1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2CC8F85-F28A-DB4E-8753-4470623E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2716F3C-0A12-0A43-AAAF-C19A6B6DA5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30621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13847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74D4A870-F17A-F442-8E79-D6593E5CEED2}"/>
              </a:ext>
            </a:extLst>
          </p:cNvPr>
          <p:cNvSpPr/>
          <p:nvPr/>
        </p:nvSpPr>
        <p:spPr>
          <a:xfrm flipH="1">
            <a:off x="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48060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31821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57532" y="0"/>
            <a:ext cx="4834469" cy="64980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664518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07185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3E5BD-E875-EE4C-9CB4-36F3C3D3E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46335" cy="97498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5ABFEEB8-51F9-0142-A050-4625F632551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98470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9E2A247-90BA-314A-BDCD-0A4AECB670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2325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A3DB6A0-2E22-9F4E-8C30-ECA98F4FDBD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98470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C9E62EE-D701-B347-BBEF-F2599FBBA8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22325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945DC05E-C003-B74C-9DD3-11B31C7A2E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35679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15B1402-52BD-4944-86EC-993B6CCD1D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09233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38615044-966E-9341-99DF-7BCA47F3C0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35679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1E7B9924-E501-1945-9875-2CFFD00358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9233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4484039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CA9069D4-BBD5-6840-9646-5955E2C1E9C0}"/>
              </a:ext>
            </a:extLst>
          </p:cNvPr>
          <p:cNvSpPr/>
          <p:nvPr/>
        </p:nvSpPr>
        <p:spPr>
          <a:xfrm>
            <a:off x="0" y="3429000"/>
            <a:ext cx="12192000" cy="3069000"/>
          </a:xfrm>
          <a:custGeom>
            <a:avLst/>
            <a:gdLst>
              <a:gd name="connsiteX0" fmla="*/ 0 w 12192000"/>
              <a:gd name="connsiteY0" fmla="*/ 0 h 3069000"/>
              <a:gd name="connsiteX1" fmla="*/ 12192000 w 12192000"/>
              <a:gd name="connsiteY1" fmla="*/ 0 h 3069000"/>
              <a:gd name="connsiteX2" fmla="*/ 12192000 w 12192000"/>
              <a:gd name="connsiteY2" fmla="*/ 3069000 h 3069000"/>
              <a:gd name="connsiteX3" fmla="*/ 6347607 w 12192000"/>
              <a:gd name="connsiteY3" fmla="*/ 3069000 h 3069000"/>
              <a:gd name="connsiteX4" fmla="*/ 6348000 w 12192000"/>
              <a:gd name="connsiteY4" fmla="*/ 3067050 h 3069000"/>
              <a:gd name="connsiteX5" fmla="*/ 6096000 w 12192000"/>
              <a:gd name="connsiteY5" fmla="*/ 2815050 h 3069000"/>
              <a:gd name="connsiteX6" fmla="*/ 5844000 w 12192000"/>
              <a:gd name="connsiteY6" fmla="*/ 3067050 h 3069000"/>
              <a:gd name="connsiteX7" fmla="*/ 5844394 w 12192000"/>
              <a:gd name="connsiteY7" fmla="*/ 3069000 h 3069000"/>
              <a:gd name="connsiteX8" fmla="*/ 0 w 12192000"/>
              <a:gd name="connsiteY8" fmla="*/ 3069000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069000">
                <a:moveTo>
                  <a:pt x="0" y="0"/>
                </a:moveTo>
                <a:lnTo>
                  <a:pt x="12192000" y="0"/>
                </a:lnTo>
                <a:lnTo>
                  <a:pt x="12192000" y="3069000"/>
                </a:lnTo>
                <a:lnTo>
                  <a:pt x="6347607" y="3069000"/>
                </a:lnTo>
                <a:lnTo>
                  <a:pt x="6348000" y="3067050"/>
                </a:lnTo>
                <a:cubicBezTo>
                  <a:pt x="6348000" y="2927874"/>
                  <a:pt x="6235176" y="2815050"/>
                  <a:pt x="6096000" y="2815050"/>
                </a:cubicBezTo>
                <a:cubicBezTo>
                  <a:pt x="5956825" y="2815050"/>
                  <a:pt x="5844000" y="2927874"/>
                  <a:pt x="5844000" y="3067050"/>
                </a:cubicBezTo>
                <a:lnTo>
                  <a:pt x="5844394" y="3069000"/>
                </a:lnTo>
                <a:lnTo>
                  <a:pt x="0" y="3069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8810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8810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04652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4652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20494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4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36335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6335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9238779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>
            <a:extLst>
              <a:ext uri="{FF2B5EF4-FFF2-40B4-BE49-F238E27FC236}">
                <a16:creationId xmlns:a16="http://schemas.microsoft.com/office/drawing/2014/main" id="{B4DB38A8-ED85-1347-B790-9A2BE1DBEF4C}"/>
              </a:ext>
            </a:extLst>
          </p:cNvPr>
          <p:cNvSpPr/>
          <p:nvPr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71538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1784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738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762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03222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468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906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930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571538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1784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8738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762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03222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3468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11906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7930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27974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15069139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197B69D6-70A7-CE4F-9A01-697D3720C72F}"/>
              </a:ext>
            </a:extLst>
          </p:cNvPr>
          <p:cNvSpPr/>
          <p:nvPr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7806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052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5155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1179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530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554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39047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9293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57806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8052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5155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1179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34530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0554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39047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99293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133D25D3-41F4-CF45-B3FB-081FF3E957B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932794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02652BE-BCA5-5E41-A735-774F4FD022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93040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3A70D29D-1742-1E42-A75A-59E3F307005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932794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120ECA6-14E8-FE4E-BFAC-0B4E36A588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3040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2505887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02DB30E-67C0-3445-AA5E-A5CC215D9884}"/>
              </a:ext>
            </a:extLst>
          </p:cNvPr>
          <p:cNvSpPr/>
          <p:nvPr/>
        </p:nvSpPr>
        <p:spPr>
          <a:xfrm>
            <a:off x="0" y="0"/>
            <a:ext cx="6096000" cy="649605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244050 h 6496050"/>
              <a:gd name="connsiteX3" fmla="*/ 5844000 w 6096000"/>
              <a:gd name="connsiteY3" fmla="*/ 6496050 h 6496050"/>
              <a:gd name="connsiteX4" fmla="*/ 0 w 6096000"/>
              <a:gd name="connsiteY4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D988FC3-040D-EF47-819D-2C866022E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5600"/>
            <a:ext cx="3026526" cy="6140450"/>
          </a:xfrm>
          <a:custGeom>
            <a:avLst/>
            <a:gdLst>
              <a:gd name="connsiteX0" fmla="*/ 0 w 3026526"/>
              <a:gd name="connsiteY0" fmla="*/ 0 h 6140450"/>
              <a:gd name="connsiteX1" fmla="*/ 3026526 w 3026526"/>
              <a:gd name="connsiteY1" fmla="*/ 0 h 6140450"/>
              <a:gd name="connsiteX2" fmla="*/ 1491414 w 3026526"/>
              <a:gd name="connsiteY2" fmla="*/ 6140450 h 6140450"/>
              <a:gd name="connsiteX3" fmla="*/ 0 w 3026526"/>
              <a:gd name="connsiteY3" fmla="*/ 6140450 h 614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6526" h="6140450">
                <a:moveTo>
                  <a:pt x="0" y="0"/>
                </a:moveTo>
                <a:lnTo>
                  <a:pt x="3026526" y="0"/>
                </a:lnTo>
                <a:lnTo>
                  <a:pt x="1491414" y="6140450"/>
                </a:lnTo>
                <a:lnTo>
                  <a:pt x="0" y="61404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149" y="609600"/>
            <a:ext cx="8540076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9150" y="2436812"/>
            <a:ext cx="2963332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72660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all ou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3C2CFA2-B26F-9B4B-99FF-BACD59C72A9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084580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9221390 w 12192000"/>
              <a:gd name="connsiteY3" fmla="*/ 6497638 h 6497638"/>
              <a:gd name="connsiteX4" fmla="*/ 0 w 12192000"/>
              <a:gd name="connsiteY4" fmla="*/ 0 h 6497638"/>
              <a:gd name="connsiteX5" fmla="*/ 4267200 w 12192000"/>
              <a:gd name="connsiteY5" fmla="*/ 0 h 6497638"/>
              <a:gd name="connsiteX6" fmla="*/ 4267200 w 12192000"/>
              <a:gd name="connsiteY6" fmla="*/ 6497638 h 6497638"/>
              <a:gd name="connsiteX7" fmla="*/ 0 w 12192000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97638">
                <a:moveTo>
                  <a:pt x="1084580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9221390" y="6497638"/>
                </a:lnTo>
                <a:close/>
                <a:moveTo>
                  <a:pt x="0" y="0"/>
                </a:moveTo>
                <a:lnTo>
                  <a:pt x="4267200" y="0"/>
                </a:lnTo>
                <a:lnTo>
                  <a:pt x="4267200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34105" cy="2819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704764-5568-8B41-B513-A6931F892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0239" y="1056612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EAE2D71-1538-5D46-A3E8-201696276C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9937" y="1056612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3C59DB6-68B7-5C4A-8106-D74E5DF19A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40239" y="2710048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D36210B-701B-D042-B701-14479EBE28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9937" y="2710048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FC3F4854-7AB9-D14B-9695-E24C3E2F0F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40239" y="4363484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DB0BC641-2F1D-BB47-ABAC-E5C26E2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9937" y="4363484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7183463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 layout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5063118" cy="18463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09600"/>
            <a:ext cx="5487666" cy="563874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70423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44904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507098-AC0F-3642-8D84-AA8E6D44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356264 h 6498000"/>
              <a:gd name="connsiteX18" fmla="*/ 12192000 w 12192000"/>
              <a:gd name="connsiteY18" fmla="*/ 3428999 h 6498000"/>
              <a:gd name="connsiteX19" fmla="*/ 12192000 w 12192000"/>
              <a:gd name="connsiteY19" fmla="*/ 3915787 h 6498000"/>
              <a:gd name="connsiteX20" fmla="*/ 0 w 12192000"/>
              <a:gd name="connsiteY20" fmla="*/ 3915787 h 6498000"/>
              <a:gd name="connsiteX21" fmla="*/ 0 w 12192000"/>
              <a:gd name="connsiteY21" fmla="*/ 3428999 h 6498000"/>
              <a:gd name="connsiteX22" fmla="*/ 0 w 12192000"/>
              <a:gd name="connsiteY22" fmla="*/ 335626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56264"/>
                </a:lnTo>
                <a:lnTo>
                  <a:pt x="12192000" y="3428999"/>
                </a:lnTo>
                <a:lnTo>
                  <a:pt x="12192000" y="3915787"/>
                </a:lnTo>
                <a:lnTo>
                  <a:pt x="0" y="3915787"/>
                </a:lnTo>
                <a:lnTo>
                  <a:pt x="0" y="3428999"/>
                </a:lnTo>
                <a:lnTo>
                  <a:pt x="0" y="33562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979" y="3070253"/>
            <a:ext cx="2973600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4341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ECB1B2-4B29-F74A-823F-6BCFA66286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7979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9023512-711F-0C4F-A156-FD720C66A3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09200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BA21B11-DA81-F149-A2C0-25651AB36E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64057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3216285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-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507098-AC0F-3642-8D84-AA8E6D44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356264 h 6498000"/>
              <a:gd name="connsiteX18" fmla="*/ 12192000 w 12192000"/>
              <a:gd name="connsiteY18" fmla="*/ 3428999 h 6498000"/>
              <a:gd name="connsiteX19" fmla="*/ 12192000 w 12192000"/>
              <a:gd name="connsiteY19" fmla="*/ 3915787 h 6498000"/>
              <a:gd name="connsiteX20" fmla="*/ 0 w 12192000"/>
              <a:gd name="connsiteY20" fmla="*/ 3915787 h 6498000"/>
              <a:gd name="connsiteX21" fmla="*/ 0 w 12192000"/>
              <a:gd name="connsiteY21" fmla="*/ 3428999 h 6498000"/>
              <a:gd name="connsiteX22" fmla="*/ 0 w 12192000"/>
              <a:gd name="connsiteY22" fmla="*/ 335626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56264"/>
                </a:lnTo>
                <a:lnTo>
                  <a:pt x="12192000" y="3428999"/>
                </a:lnTo>
                <a:lnTo>
                  <a:pt x="12192000" y="3915787"/>
                </a:lnTo>
                <a:lnTo>
                  <a:pt x="0" y="3915787"/>
                </a:lnTo>
                <a:lnTo>
                  <a:pt x="0" y="3428999"/>
                </a:lnTo>
                <a:lnTo>
                  <a:pt x="0" y="33562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24491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8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FA9E08D-EBBC-D74C-8F0C-DD8EE542819B}"/>
              </a:ext>
            </a:extLst>
          </p:cNvPr>
          <p:cNvSpPr/>
          <p:nvPr/>
        </p:nvSpPr>
        <p:spPr>
          <a:xfrm>
            <a:off x="4062000" y="3429000"/>
            <a:ext cx="4069800" cy="3069000"/>
          </a:xfrm>
          <a:custGeom>
            <a:avLst/>
            <a:gdLst>
              <a:gd name="connsiteX0" fmla="*/ 0 w 4069800"/>
              <a:gd name="connsiteY0" fmla="*/ 0 h 3069000"/>
              <a:gd name="connsiteX1" fmla="*/ 4068000 w 4069800"/>
              <a:gd name="connsiteY1" fmla="*/ 0 h 3069000"/>
              <a:gd name="connsiteX2" fmla="*/ 4069800 w 4069800"/>
              <a:gd name="connsiteY2" fmla="*/ 0 h 3069000"/>
              <a:gd name="connsiteX3" fmla="*/ 4069800 w 4069800"/>
              <a:gd name="connsiteY3" fmla="*/ 3069000 h 3069000"/>
              <a:gd name="connsiteX4" fmla="*/ 2287827 w 4069800"/>
              <a:gd name="connsiteY4" fmla="*/ 3069000 h 3069000"/>
              <a:gd name="connsiteX5" fmla="*/ 2288023 w 4069800"/>
              <a:gd name="connsiteY5" fmla="*/ 3067050 h 3069000"/>
              <a:gd name="connsiteX6" fmla="*/ 2035800 w 4069800"/>
              <a:gd name="connsiteY6" fmla="*/ 2815050 h 3069000"/>
              <a:gd name="connsiteX7" fmla="*/ 1783577 w 4069800"/>
              <a:gd name="connsiteY7" fmla="*/ 3067050 h 3069000"/>
              <a:gd name="connsiteX8" fmla="*/ 1783774 w 4069800"/>
              <a:gd name="connsiteY8" fmla="*/ 3069000 h 3069000"/>
              <a:gd name="connsiteX9" fmla="*/ 1800 w 4069800"/>
              <a:gd name="connsiteY9" fmla="*/ 3069000 h 3069000"/>
              <a:gd name="connsiteX10" fmla="*/ 1800 w 4069800"/>
              <a:gd name="connsiteY10" fmla="*/ 235974 h 3069000"/>
              <a:gd name="connsiteX11" fmla="*/ 0 w 4069800"/>
              <a:gd name="connsiteY11" fmla="*/ 235974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9800" h="3069000">
                <a:moveTo>
                  <a:pt x="0" y="0"/>
                </a:moveTo>
                <a:lnTo>
                  <a:pt x="4068000" y="0"/>
                </a:lnTo>
                <a:lnTo>
                  <a:pt x="4069800" y="0"/>
                </a:lnTo>
                <a:lnTo>
                  <a:pt x="4069800" y="3069000"/>
                </a:lnTo>
                <a:lnTo>
                  <a:pt x="2287827" y="3069000"/>
                </a:lnTo>
                <a:lnTo>
                  <a:pt x="2288023" y="3067050"/>
                </a:lnTo>
                <a:cubicBezTo>
                  <a:pt x="2288023" y="2927874"/>
                  <a:pt x="2175099" y="2815050"/>
                  <a:pt x="2035800" y="2815050"/>
                </a:cubicBezTo>
                <a:cubicBezTo>
                  <a:pt x="1896501" y="2815050"/>
                  <a:pt x="1783577" y="2927874"/>
                  <a:pt x="1783577" y="3067050"/>
                </a:cubicBezTo>
                <a:lnTo>
                  <a:pt x="1783774" y="3069000"/>
                </a:lnTo>
                <a:lnTo>
                  <a:pt x="1800" y="3069000"/>
                </a:lnTo>
                <a:lnTo>
                  <a:pt x="1800" y="235974"/>
                </a:lnTo>
                <a:lnTo>
                  <a:pt x="0" y="235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631013-65DA-1041-8C57-167C9C53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D0E0DA3E-4AF8-B845-A89E-05FD19C066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26C98B-BE8E-EA41-A524-6B126A418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025497E-6F36-0141-BDA5-C0C567EDA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accent5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FE8E897-71C0-C94C-839C-F99C35B926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4BA5F78-CC72-F644-9807-405760E5415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427550E-A2A3-D34D-A752-8FBB32D00B2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19651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har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13BF868-2674-8347-88DF-930682D741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64000" y="0"/>
            <a:ext cx="8128000" cy="6496050"/>
          </a:xfrm>
          <a:custGeom>
            <a:avLst/>
            <a:gdLst>
              <a:gd name="connsiteX0" fmla="*/ 0 w 8128000"/>
              <a:gd name="connsiteY0" fmla="*/ 0 h 6496050"/>
              <a:gd name="connsiteX1" fmla="*/ 8128000 w 8128000"/>
              <a:gd name="connsiteY1" fmla="*/ 0 h 6496050"/>
              <a:gd name="connsiteX2" fmla="*/ 8128000 w 8128000"/>
              <a:gd name="connsiteY2" fmla="*/ 6496050 h 6496050"/>
              <a:gd name="connsiteX3" fmla="*/ 2284000 w 8128000"/>
              <a:gd name="connsiteY3" fmla="*/ 6496050 h 6496050"/>
              <a:gd name="connsiteX4" fmla="*/ 2032000 w 8128000"/>
              <a:gd name="connsiteY4" fmla="*/ 6244050 h 6496050"/>
              <a:gd name="connsiteX5" fmla="*/ 1780000 w 8128000"/>
              <a:gd name="connsiteY5" fmla="*/ 6496050 h 6496050"/>
              <a:gd name="connsiteX6" fmla="*/ 0 w 8128000"/>
              <a:gd name="connsiteY6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8000" h="6496050">
                <a:moveTo>
                  <a:pt x="0" y="0"/>
                </a:moveTo>
                <a:lnTo>
                  <a:pt x="8128000" y="0"/>
                </a:lnTo>
                <a:lnTo>
                  <a:pt x="8128000" y="6496050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0" y="64960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/>
              <a:t>Click to add chart or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229316" cy="18272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3229316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11112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F44BA-467F-BE4D-A5C2-016062F34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960070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01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62AB0BE-6BC7-8849-AB16-35B14C0D9D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29097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02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6257F5-DB36-8642-9B67-DCE0EA0BB9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04959" y="1960070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03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18DF41C-28AB-DF43-913D-52E963D595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4959" y="429097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04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D083FB-B098-954D-9DC4-850B3E001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7011782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805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2219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9">
            <a:extLst>
              <a:ext uri="{FF2B5EF4-FFF2-40B4-BE49-F238E27FC236}">
                <a16:creationId xmlns:a16="http://schemas.microsoft.com/office/drawing/2014/main" id="{D76F5CAF-A32B-7A49-875F-78FB038A9479}"/>
              </a:ext>
            </a:extLst>
          </p:cNvPr>
          <p:cNvSpPr/>
          <p:nvPr/>
        </p:nvSpPr>
        <p:spPr>
          <a:xfrm>
            <a:off x="4062000" y="0"/>
            <a:ext cx="4069800" cy="6498000"/>
          </a:xfrm>
          <a:custGeom>
            <a:avLst/>
            <a:gdLst>
              <a:gd name="connsiteX0" fmla="*/ 0 w 4069800"/>
              <a:gd name="connsiteY0" fmla="*/ 0 h 6498000"/>
              <a:gd name="connsiteX1" fmla="*/ 4068000 w 4069800"/>
              <a:gd name="connsiteY1" fmla="*/ 0 h 6498000"/>
              <a:gd name="connsiteX2" fmla="*/ 4068000 w 4069800"/>
              <a:gd name="connsiteY2" fmla="*/ 3429000 h 6498000"/>
              <a:gd name="connsiteX3" fmla="*/ 4069800 w 4069800"/>
              <a:gd name="connsiteY3" fmla="*/ 3429000 h 6498000"/>
              <a:gd name="connsiteX4" fmla="*/ 4069800 w 4069800"/>
              <a:gd name="connsiteY4" fmla="*/ 6498000 h 6498000"/>
              <a:gd name="connsiteX5" fmla="*/ 2287827 w 4069800"/>
              <a:gd name="connsiteY5" fmla="*/ 6498000 h 6498000"/>
              <a:gd name="connsiteX6" fmla="*/ 2288023 w 4069800"/>
              <a:gd name="connsiteY6" fmla="*/ 6496050 h 6498000"/>
              <a:gd name="connsiteX7" fmla="*/ 2035800 w 4069800"/>
              <a:gd name="connsiteY7" fmla="*/ 6244050 h 6498000"/>
              <a:gd name="connsiteX8" fmla="*/ 1783577 w 4069800"/>
              <a:gd name="connsiteY8" fmla="*/ 6496050 h 6498000"/>
              <a:gd name="connsiteX9" fmla="*/ 1783774 w 4069800"/>
              <a:gd name="connsiteY9" fmla="*/ 6498000 h 6498000"/>
              <a:gd name="connsiteX10" fmla="*/ 1800 w 4069800"/>
              <a:gd name="connsiteY10" fmla="*/ 6498000 h 6498000"/>
              <a:gd name="connsiteX11" fmla="*/ 1800 w 4069800"/>
              <a:gd name="connsiteY11" fmla="*/ 3664974 h 6498000"/>
              <a:gd name="connsiteX12" fmla="*/ 0 w 4069800"/>
              <a:gd name="connsiteY12" fmla="*/ 366497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69800" h="6498000">
                <a:moveTo>
                  <a:pt x="0" y="0"/>
                </a:moveTo>
                <a:lnTo>
                  <a:pt x="4068000" y="0"/>
                </a:lnTo>
                <a:lnTo>
                  <a:pt x="4068000" y="3429000"/>
                </a:lnTo>
                <a:lnTo>
                  <a:pt x="4069800" y="3429000"/>
                </a:lnTo>
                <a:lnTo>
                  <a:pt x="4069800" y="6498000"/>
                </a:lnTo>
                <a:lnTo>
                  <a:pt x="2287827" y="6498000"/>
                </a:lnTo>
                <a:lnTo>
                  <a:pt x="2288023" y="6496050"/>
                </a:lnTo>
                <a:cubicBezTo>
                  <a:pt x="2288023" y="6356874"/>
                  <a:pt x="2175099" y="6244050"/>
                  <a:pt x="2035800" y="6244050"/>
                </a:cubicBezTo>
                <a:cubicBezTo>
                  <a:pt x="1896501" y="6244050"/>
                  <a:pt x="1783577" y="6356874"/>
                  <a:pt x="1783577" y="6496050"/>
                </a:cubicBezTo>
                <a:lnTo>
                  <a:pt x="1783774" y="6498000"/>
                </a:lnTo>
                <a:lnTo>
                  <a:pt x="1800" y="6498000"/>
                </a:lnTo>
                <a:lnTo>
                  <a:pt x="1800" y="3664974"/>
                </a:lnTo>
                <a:lnTo>
                  <a:pt x="0" y="3664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063800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928" y="609599"/>
            <a:ext cx="3531201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F666979-0ECE-B949-BA37-13C1BF62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2928" y="2436814"/>
            <a:ext cx="3531201" cy="381152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80266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2"/>
            <a:ext cx="296258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6A902-93DF-154B-893D-0DF72E275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62050" y="1422000"/>
            <a:ext cx="6768000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B4AE55-198A-9245-9842-304475D184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62294" y="1712514"/>
            <a:ext cx="6767512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C95FFF9-8E14-6A49-9689-F0419B544A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2050" y="5400000"/>
            <a:ext cx="6768000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C4594DC-56B1-CF41-9D14-1F429D8D88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28050" y="1541493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B8FE8A3-A2FB-2B45-BB88-4AB826079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2200" y="2150333"/>
            <a:ext cx="1962204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F22E1CA-D39E-CF4F-8BC3-E45962EB36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62444" y="2440847"/>
            <a:ext cx="1962063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515B4EF-4C39-FA47-B386-295D0DE1549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62200" y="6128333"/>
            <a:ext cx="1962204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428CB56-8DB8-424F-B8A1-7AD238B12D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07103" y="2271316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EECF6EC-E44D-3B4E-832E-79B18420F6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99178" y="2271316"/>
            <a:ext cx="182876" cy="36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2579867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20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FB7A9AC-BCBE-074D-9620-C5FAB2B9DA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7109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1CE8E07-4968-2149-AED9-530684741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501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62614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B46106E-6485-954E-BED7-0B3CFBD389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59DACD9E-3955-7B45-96B2-7D8BE4726AF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750970C-3138-B24B-B5BE-424C94FFCB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947B9FEA-9C3C-8144-BBAC-02AAECE365E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905D865-DB29-824B-83F4-98D1B8D13D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8685FA2-5439-8249-9C6F-580A601085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45E1A5-F9AA-8E45-87DA-48733FB4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13817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callouts with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05D707-B941-E742-B3A1-EC33D25DD37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1958CA4-4DE3-104F-87CF-B9883AE1372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8530DE-535A-084C-8B5E-A85ECC159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64000" y="0"/>
            <a:ext cx="8128000" cy="6497638"/>
          </a:xfrm>
          <a:custGeom>
            <a:avLst/>
            <a:gdLst>
              <a:gd name="connsiteX0" fmla="*/ 0 w 8128000"/>
              <a:gd name="connsiteY0" fmla="*/ 0 h 6497638"/>
              <a:gd name="connsiteX1" fmla="*/ 8128000 w 8128000"/>
              <a:gd name="connsiteY1" fmla="*/ 0 h 6497638"/>
              <a:gd name="connsiteX2" fmla="*/ 8128000 w 8128000"/>
              <a:gd name="connsiteY2" fmla="*/ 6497638 h 6497638"/>
              <a:gd name="connsiteX3" fmla="*/ 2283680 w 8128000"/>
              <a:gd name="connsiteY3" fmla="*/ 6497638 h 6497638"/>
              <a:gd name="connsiteX4" fmla="*/ 2284000 w 8128000"/>
              <a:gd name="connsiteY4" fmla="*/ 6496050 h 6497638"/>
              <a:gd name="connsiteX5" fmla="*/ 2032000 w 8128000"/>
              <a:gd name="connsiteY5" fmla="*/ 6244050 h 6497638"/>
              <a:gd name="connsiteX6" fmla="*/ 1780000 w 8128000"/>
              <a:gd name="connsiteY6" fmla="*/ 6496050 h 6497638"/>
              <a:gd name="connsiteX7" fmla="*/ 1780321 w 8128000"/>
              <a:gd name="connsiteY7" fmla="*/ 6497638 h 6497638"/>
              <a:gd name="connsiteX8" fmla="*/ 0 w 8128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6497638">
                <a:moveTo>
                  <a:pt x="0" y="0"/>
                </a:moveTo>
                <a:lnTo>
                  <a:pt x="8128000" y="0"/>
                </a:lnTo>
                <a:lnTo>
                  <a:pt x="8128000" y="6497638"/>
                </a:lnTo>
                <a:lnTo>
                  <a:pt x="2283680" y="6497638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1780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3023302" cy="34983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B439116-0AC7-6E49-9EE3-FFE1BD1C3F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A3AD4B1-EF8E-F84F-8EB4-0633A7A509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658830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1155005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>
                <a:solidFill>
                  <a:srgbClr val="404E5C"/>
                </a:solidFill>
              </a:rPr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>
                <a:solidFill>
                  <a:srgbClr val="404E5C"/>
                </a:solidFill>
              </a:rPr>
              <a:pPr/>
              <a:t>‹Nº›</a:t>
            </a:fld>
            <a:endParaRPr lang="en-GB">
              <a:solidFill>
                <a:srgbClr val="404E5C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 txBox="1">
            <a:spLocks/>
          </p:cNvSpPr>
          <p:nvPr/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1D7550-0EB0-3A43-B3ED-278106F7B6C0}" type="slidenum">
              <a:rPr lang="en-GB" smtClean="0">
                <a:solidFill>
                  <a:srgbClr val="404E5C"/>
                </a:solidFill>
              </a:rPr>
              <a:pPr/>
              <a:t>‹Nº›</a:t>
            </a:fld>
            <a:endParaRPr lang="en-GB">
              <a:solidFill>
                <a:srgbClr val="404E5C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A482E0-B01C-F146-BA1B-F2A64B1E0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93" y="6335850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9885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9D9B270-FE21-444E-AB80-6A52EC0C5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</p:spTree>
    <p:extLst>
      <p:ext uri="{BB962C8B-B14F-4D97-AF65-F5344CB8AC3E}">
        <p14:creationId xmlns:p14="http://schemas.microsoft.com/office/powerpoint/2010/main" val="50601919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67825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itl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F43660B-81B2-B143-B11D-85302EECFDBE}"/>
              </a:ext>
            </a:extLst>
          </p:cNvPr>
          <p:cNvSpPr/>
          <p:nvPr/>
        </p:nvSpPr>
        <p:spPr>
          <a:xfrm>
            <a:off x="-1" y="169378"/>
            <a:ext cx="6096001" cy="65139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9EEBBFB-5AFB-E546-B708-FD2A696F2A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67241" y="346075"/>
            <a:ext cx="5124760" cy="6165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400" b="0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4BCEEAE9-2632-734D-A333-1202EB0610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1" y="346075"/>
            <a:ext cx="7067241" cy="61658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/>
              <a:t>Box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A09681D-22B5-6548-919F-52B5804608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3" y="572255"/>
            <a:ext cx="328492" cy="50392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/>
          <a:lstStyle>
            <a:lvl1pPr>
              <a:defRPr lang="en-US" sz="200" smtClean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/>
              <a:t>Line</a:t>
            </a:r>
          </a:p>
        </p:txBody>
      </p:sp>
      <p:sp>
        <p:nvSpPr>
          <p:cNvPr id="18" name="Slide Number Placeholder 11">
            <a:extLst>
              <a:ext uri="{FF2B5EF4-FFF2-40B4-BE49-F238E27FC236}">
                <a16:creationId xmlns:a16="http://schemas.microsoft.com/office/drawing/2014/main" id="{BF6D8E5A-A926-EA42-9DD8-56755A428205}"/>
              </a:ext>
            </a:extLst>
          </p:cNvPr>
          <p:cNvSpPr txBox="1">
            <a:spLocks/>
          </p:cNvSpPr>
          <p:nvPr/>
        </p:nvSpPr>
        <p:spPr>
          <a:xfrm>
            <a:off x="337856" y="6515474"/>
            <a:ext cx="612000" cy="17206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C3BBC56-5B77-964C-A5B4-F225189E1B1A}" type="slidenum">
              <a:rPr lang="en-US" sz="800" i="0" smtClean="0"/>
              <a:pPr algn="l"/>
              <a:t>‹Nº›</a:t>
            </a:fld>
            <a:endParaRPr lang="en-US" sz="800" i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70018-73A1-A742-95B2-3D6B76F2D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728662"/>
            <a:ext cx="636712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23E93F2-6A96-924E-ADF9-C3E512F7364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71475" y="2054225"/>
            <a:ext cx="6315075" cy="4117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F180C-B320-DC49-8D0B-5BC885F62D2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Source: </a:t>
            </a:r>
          </a:p>
        </p:txBody>
      </p:sp>
    </p:spTree>
    <p:extLst>
      <p:ext uri="{BB962C8B-B14F-4D97-AF65-F5344CB8AC3E}">
        <p14:creationId xmlns:p14="http://schemas.microsoft.com/office/powerpoint/2010/main" val="1415503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547053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3609937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203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-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32163BD-71D9-E440-8A6E-95C8EB751FB7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0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1003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3591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46179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620333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302921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0E6ED9-CD03-A24A-A1BD-565AA6C21FF6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985600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D686E51-941A-824E-AD7D-9E47C1DA30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28767" y="2980823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2260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7796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26308"/>
            <a:ext cx="11392930" cy="569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2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60302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9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826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34624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2338546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236147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274460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8661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181846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2017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653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510339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10262044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81681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2745529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5276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3180751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33960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2138003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31BAC0FB-8425-952C-E9FB-4AAB84D08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60007816-5D90-B5EF-608E-A575A9A2E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BF7E493-879D-DF38-3015-2B9322FA6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24514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85164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BB0C135-AA3A-2B51-3D0A-A562675C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5039121" cy="108870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4FAA0A8-6E7A-EA86-CF70-3DDC56A3F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5039121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D52EF92-6D3F-EED1-FB49-C48294396BFC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79114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C124FBD-F2C4-279C-F9B0-5ABF4EE88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584" y="1852409"/>
            <a:ext cx="523573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tle Placeholder 9">
            <a:extLst>
              <a:ext uri="{FF2B5EF4-FFF2-40B4-BE49-F238E27FC236}">
                <a16:creationId xmlns:a16="http://schemas.microsoft.com/office/drawing/2014/main" id="{88A9F1BF-CE47-6154-1BCB-84E3E2ED9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584" y="630452"/>
            <a:ext cx="523573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681E20-3F63-A276-39F5-6FCDBA23897B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D9B65896-BA90-975B-367C-AE317FB42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6425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 userDrawn="1"/>
        </p:nvSpPr>
        <p:spPr>
          <a:xfrm flipH="1">
            <a:off x="5130800" y="0"/>
            <a:ext cx="7061199" cy="6858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2B19E06-A5F5-02B6-EAB1-9993E8123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10" y="1852409"/>
            <a:ext cx="4020056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itle Placeholder 9">
            <a:extLst>
              <a:ext uri="{FF2B5EF4-FFF2-40B4-BE49-F238E27FC236}">
                <a16:creationId xmlns:a16="http://schemas.microsoft.com/office/drawing/2014/main" id="{465B5E1B-0BC4-9169-CF24-41BF34BB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10" y="630452"/>
            <a:ext cx="4020056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ED96F9-7C1E-2BCC-F09E-85DB2B0AB95D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06736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reativ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0"/>
            <a:ext cx="11410790" cy="6076790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32EEFD7-0652-5AEC-37EE-916DAA8F1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5E82F7-58DD-E3AC-1F7F-67B42DF6E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D61E84-1484-FF95-5252-3DAED36D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10367067" cy="3841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AB740E27-A29F-492B-08E9-082B59BB43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45316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reative alt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80262" y="1836110"/>
            <a:ext cx="10411738" cy="5021889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D61E84-1484-FF95-5252-3DAED36D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0809" y="2204487"/>
            <a:ext cx="8769567" cy="3820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EA4AF-BA26-DF4A-4362-EA586B018DF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0B43A-1F1A-685A-AE3F-DF59CA6B9D6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1D8233-0493-FA29-763F-F87F5DB8DC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573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bleed image w/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EA4AF-BA26-DF4A-4362-EA586B018DF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0B43A-1F1A-685A-AE3F-DF59CA6B9D6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1D15AFB-5EB5-6859-330E-5D38D23ABE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9917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g poi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BA3780-E198-F9AC-0BB9-F1C2C8156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46917"/>
            <a:ext cx="4064000" cy="4401332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7DABD4B-2975-AE38-332F-5FDBF2D954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4000" y="1546917"/>
            <a:ext cx="4064000" cy="4401332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7EFA4C51-582F-EAB4-E4E1-3A9AFC449F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0" y="1546917"/>
            <a:ext cx="4064000" cy="4401332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32EEFD7-0652-5AEC-37EE-916DAA8F1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5E82F7-58DD-E3AC-1F7F-67B42DF6E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765382" cy="9164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04BD03F-89B5-2E4F-6F4D-D8F1192ECF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3801979"/>
            <a:ext cx="3575480" cy="2146271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9738E54E-9756-7427-D2F0-6956A56C52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08260" y="3801979"/>
            <a:ext cx="3575480" cy="2146271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0A1CE42A-F0CC-F889-601A-FF9A290D0E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78371" y="3801979"/>
            <a:ext cx="3575480" cy="2146271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1011803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g points a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7DABD4B-2975-AE38-332F-5FDBF2D954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466563"/>
            <a:ext cx="12192000" cy="4391435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32EEFD7-0652-5AEC-37EE-916DAA8F1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5E82F7-58DD-E3AC-1F7F-67B42DF6E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04BD03F-89B5-2E4F-6F4D-D8F1192ECF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309" y="2466563"/>
            <a:ext cx="3240000" cy="3240000"/>
          </a:xfrm>
          <a:solidFill>
            <a:schemeClr val="bg1"/>
          </a:solidFill>
        </p:spPr>
        <p:txBody>
          <a:bodyPr lIns="288000" tIns="432000" rIns="216000"/>
          <a:lstStyle>
            <a:lvl1pPr>
              <a:lnSpc>
                <a:spcPct val="90000"/>
              </a:lnSpc>
              <a:defRPr sz="2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4354D-1865-ED5F-009C-780CE8306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ED6D24-311D-8481-73DE-B5F7E4C684D8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3C89EB02-D30D-DD07-85C6-CD7EF8EF47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6000" y="2466563"/>
            <a:ext cx="3240000" cy="3240000"/>
          </a:xfrm>
          <a:solidFill>
            <a:schemeClr val="bg1"/>
          </a:solidFill>
        </p:spPr>
        <p:txBody>
          <a:bodyPr lIns="288000" tIns="432000" rIns="216000"/>
          <a:lstStyle>
            <a:lvl1pPr>
              <a:lnSpc>
                <a:spcPct val="90000"/>
              </a:lnSpc>
              <a:defRPr sz="2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673BB639-2CF9-9BD7-315B-640082FF33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38691" y="2466563"/>
            <a:ext cx="3240000" cy="3240000"/>
          </a:xfrm>
          <a:solidFill>
            <a:schemeClr val="bg1"/>
          </a:solidFill>
        </p:spPr>
        <p:txBody>
          <a:bodyPr lIns="288000" tIns="432000" rIns="216000"/>
          <a:lstStyle>
            <a:lvl1pPr>
              <a:lnSpc>
                <a:spcPct val="90000"/>
              </a:lnSpc>
              <a:defRPr sz="2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3368FC9-3152-64DD-900A-43FF7BFBC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92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769873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 userDrawn="1"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45720" y="0"/>
            <a:ext cx="4646279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2546238"/>
            <a:ext cx="5535806" cy="1428034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0681A36-BF63-97EC-72E9-BA871BF39F94}"/>
              </a:ext>
            </a:extLst>
          </p:cNvPr>
          <p:cNvCxnSpPr>
            <a:cxnSpLocks/>
          </p:cNvCxnSpPr>
          <p:nvPr userDrawn="1"/>
        </p:nvCxnSpPr>
        <p:spPr>
          <a:xfrm>
            <a:off x="980707" y="2233475"/>
            <a:ext cx="4751582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A907E154-177B-6875-738B-AA48E0B73B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707" y="1219314"/>
            <a:ext cx="2993493" cy="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8577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60B0975-048D-10A5-BE97-E820CA57CAE3}"/>
              </a:ext>
            </a:extLst>
          </p:cNvPr>
          <p:cNvSpPr/>
          <p:nvPr userDrawn="1"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B55C8373-2FAF-826F-6B5F-588CC4B9B8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646279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444A488-AA2C-F040-A0F8-D64B913E3D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51236" y="2546238"/>
            <a:ext cx="5535806" cy="1428034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C7785F-1C5C-463C-D340-DD1BA7A6320B}"/>
              </a:ext>
            </a:extLst>
          </p:cNvPr>
          <p:cNvCxnSpPr>
            <a:cxnSpLocks/>
          </p:cNvCxnSpPr>
          <p:nvPr userDrawn="1"/>
        </p:nvCxnSpPr>
        <p:spPr>
          <a:xfrm>
            <a:off x="5751074" y="2233475"/>
            <a:ext cx="4751582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ADD4D185-64C2-2715-B28D-7015374C88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2576" y="1219314"/>
            <a:ext cx="2993493" cy="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37813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7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E42C7237-D665-9688-DBE0-D27B08E36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886B5C93-B384-FC1D-4932-B7A7BC910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DDED54C-4D4D-2B68-0330-6775E74F73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54117" y="-1"/>
            <a:ext cx="8331866" cy="1882585"/>
          </a:xfrm>
          <a:solidFill>
            <a:schemeClr val="bg2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FB3285A-472B-BA5B-9117-21B1A5780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6218" y="708004"/>
            <a:ext cx="7965782" cy="1174580"/>
          </a:xfrm>
        </p:spPr>
        <p:txBody>
          <a:bodyPr anchor="t"/>
          <a:lstStyle>
            <a:lvl1pPr algn="l">
              <a:lnSpc>
                <a:spcPct val="90000"/>
              </a:lnSpc>
              <a:defRPr sz="60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D18BDCF-2CAA-0109-CDBB-C68EA25B6E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5" y="6362533"/>
            <a:ext cx="1169392" cy="306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79B367-394D-390C-B619-216A26D7CDD1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68CB876D-855A-C17A-648E-0C55580AA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0447"/>
          <a:stretch/>
        </p:blipFill>
        <p:spPr>
          <a:xfrm>
            <a:off x="0" y="664160"/>
            <a:ext cx="3470500" cy="10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86571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6" y="3429000"/>
            <a:ext cx="12185983" cy="3429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16200000">
            <a:off x="2048400" y="-2481943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E42C7237-D665-9688-DBE0-D27B08E36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886B5C93-B384-FC1D-4932-B7A7BC910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DDED54C-4D4D-2B68-0330-6775E74F73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-1"/>
            <a:ext cx="3430800" cy="3430800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FB3285A-472B-BA5B-9117-21B1A5780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0329" y="1"/>
            <a:ext cx="8211671" cy="3428998"/>
          </a:xfrm>
        </p:spPr>
        <p:txBody>
          <a:bodyPr anchor="ctr"/>
          <a:lstStyle>
            <a:lvl1pPr algn="l">
              <a:lnSpc>
                <a:spcPct val="90000"/>
              </a:lnSpc>
              <a:defRPr sz="60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Divider or section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EE6174C-8B75-B6C9-0C97-8F6809ED354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" y="0"/>
            <a:ext cx="3430800" cy="3428999"/>
          </a:xfrm>
          <a:noFill/>
        </p:spPr>
        <p:txBody>
          <a:bodyPr tIns="251999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15000" b="0" i="0">
                <a:gradFill>
                  <a:gsLst>
                    <a:gs pos="0">
                      <a:schemeClr val="accent2"/>
                    </a:gs>
                    <a:gs pos="99000">
                      <a:schemeClr val="accent1"/>
                    </a:gs>
                  </a:gsLst>
                  <a:lin ang="0" scaled="1"/>
                </a:gradFill>
                <a:latin typeface="Poppins Thin" pitchFamily="2" charset="77"/>
                <a:cs typeface="Poppins Thin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09BA30-1DEC-1819-B3B4-4905A37F994A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8EA14BF4-7169-3089-97E5-F93D27691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1" y="3428998"/>
            <a:ext cx="8774265" cy="101047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9AA912B-3510-54DE-244F-D9BBC5C30F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4292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25637" y="830948"/>
            <a:ext cx="8340725" cy="4572003"/>
          </a:xfrm>
        </p:spPr>
        <p:txBody>
          <a:bodyPr anchor="ctr"/>
          <a:lstStyle>
            <a:lvl1pPr algn="ctr">
              <a:lnSpc>
                <a:spcPct val="90000"/>
              </a:lnSpc>
              <a:defRPr sz="60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</a:t>
            </a:r>
            <a:br>
              <a:rPr lang="en-GB"/>
            </a:br>
            <a:r>
              <a:rPr lang="en-GB"/>
              <a:t>goes here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E75ED0BB-E2C9-7C0C-26E2-BC1652112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8746FD9-2940-C5E7-3A89-0B78583FF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FD14E3-0BA7-F7B6-B730-48F6007D9B9E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27258B20-4977-CDCF-4986-9219A221F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15858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6" y="1045036"/>
            <a:ext cx="12185983" cy="4767928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FB3285A-472B-BA5B-9117-21B1A5780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741" y="1292535"/>
            <a:ext cx="9859424" cy="4272930"/>
          </a:xfrm>
        </p:spPr>
        <p:txBody>
          <a:bodyPr anchor="ctr"/>
          <a:lstStyle>
            <a:lvl1pPr algn="l">
              <a:lnSpc>
                <a:spcPct val="90000"/>
              </a:lnSpc>
              <a:defRPr sz="60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Big statement goes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1C4C770-A668-E884-4124-234CC37016D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FDA301-1BF5-380B-B3C4-E5F169DE9B7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2F51A6-2172-AC56-BF64-B833C8F9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100"/>
          <a:stretch/>
        </p:blipFill>
        <p:spPr>
          <a:xfrm>
            <a:off x="7281207" y="303838"/>
            <a:ext cx="4904777" cy="10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51197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 userDrawn="1"/>
        </p:nvSpPr>
        <p:spPr>
          <a:xfrm flipH="1">
            <a:off x="5130800" y="0"/>
            <a:ext cx="7061199" cy="6858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2B19E06-A5F5-02B6-EAB1-9993E8123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10" y="3033823"/>
            <a:ext cx="2725383" cy="2857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itle Placeholder 9">
            <a:extLst>
              <a:ext uri="{FF2B5EF4-FFF2-40B4-BE49-F238E27FC236}">
                <a16:creationId xmlns:a16="http://schemas.microsoft.com/office/drawing/2014/main" id="{465B5E1B-0BC4-9169-CF24-41BF34BB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10" y="630452"/>
            <a:ext cx="2725383" cy="23268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ED96F9-7C1E-2BCC-F09E-85DB2B0AB95D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Browser">
            <a:extLst>
              <a:ext uri="{FF2B5EF4-FFF2-40B4-BE49-F238E27FC236}">
                <a16:creationId xmlns:a16="http://schemas.microsoft.com/office/drawing/2014/main" id="{4CC47954-EA8C-6B3D-7274-E5C0B3CAA158}"/>
              </a:ext>
            </a:extLst>
          </p:cNvPr>
          <p:cNvGrpSpPr/>
          <p:nvPr userDrawn="1"/>
        </p:nvGrpSpPr>
        <p:grpSpPr>
          <a:xfrm>
            <a:off x="3748254" y="904878"/>
            <a:ext cx="8107831" cy="4911542"/>
            <a:chOff x="3690548" y="429354"/>
            <a:chExt cx="7883614" cy="5425662"/>
          </a:xfrm>
        </p:grpSpPr>
        <p:sp>
          <p:nvSpPr>
            <p:cNvPr id="19" name="Wireframe dropshadow">
              <a:extLst>
                <a:ext uri="{FF2B5EF4-FFF2-40B4-BE49-F238E27FC236}">
                  <a16:creationId xmlns:a16="http://schemas.microsoft.com/office/drawing/2014/main" id="{D2354F2C-0E52-DF17-B18B-DB6A228FD3B1}"/>
                </a:ext>
              </a:extLst>
            </p:cNvPr>
            <p:cNvSpPr/>
            <p:nvPr/>
          </p:nvSpPr>
          <p:spPr>
            <a:xfrm>
              <a:off x="3690548" y="429354"/>
              <a:ext cx="7883611" cy="5425662"/>
            </a:xfrm>
            <a:prstGeom prst="roundRect">
              <a:avLst>
                <a:gd name="adj" fmla="val 1875"/>
              </a:avLst>
            </a:prstGeom>
            <a:solidFill>
              <a:srgbClr val="FFFFFF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sp>
          <p:nvSpPr>
            <p:cNvPr id="25" name="Browser menu top">
              <a:extLst>
                <a:ext uri="{FF2B5EF4-FFF2-40B4-BE49-F238E27FC236}">
                  <a16:creationId xmlns:a16="http://schemas.microsoft.com/office/drawing/2014/main" id="{51392A84-07DC-5BF7-D4F9-286803FF7B53}"/>
                </a:ext>
              </a:extLst>
            </p:cNvPr>
            <p:cNvSpPr/>
            <p:nvPr/>
          </p:nvSpPr>
          <p:spPr>
            <a:xfrm>
              <a:off x="3690551" y="429354"/>
              <a:ext cx="7883611" cy="318791"/>
            </a:xfrm>
            <a:prstGeom prst="round2SameRect">
              <a:avLst>
                <a:gd name="adj1" fmla="val 33321"/>
                <a:gd name="adj2" fmla="val 0"/>
              </a:avLst>
            </a:prstGeom>
            <a:gradFill>
              <a:gsLst>
                <a:gs pos="72000">
                  <a:srgbClr val="D8D8D8">
                    <a:lumMod val="85323"/>
                    <a:lumOff val="14677"/>
                  </a:srgbClr>
                </a:gs>
                <a:gs pos="0">
                  <a:srgbClr val="616161">
                    <a:lumMod val="5000"/>
                    <a:lumOff val="95000"/>
                  </a:srgbClr>
                </a:gs>
                <a:gs pos="99000">
                  <a:srgbClr val="616161">
                    <a:lumMod val="30000"/>
                    <a:lumOff val="70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grpSp>
          <p:nvGrpSpPr>
            <p:cNvPr id="21" name="Browser menu circles">
              <a:extLst>
                <a:ext uri="{FF2B5EF4-FFF2-40B4-BE49-F238E27FC236}">
                  <a16:creationId xmlns:a16="http://schemas.microsoft.com/office/drawing/2014/main" id="{56819352-0518-3256-5831-86AEFC395DB9}"/>
                </a:ext>
              </a:extLst>
            </p:cNvPr>
            <p:cNvGrpSpPr/>
            <p:nvPr/>
          </p:nvGrpSpPr>
          <p:grpSpPr>
            <a:xfrm>
              <a:off x="3832208" y="546802"/>
              <a:ext cx="423588" cy="101090"/>
              <a:chOff x="3832208" y="546802"/>
              <a:chExt cx="423588" cy="101090"/>
            </a:xfrm>
            <a:solidFill>
              <a:srgbClr val="616161">
                <a:lumMod val="60000"/>
                <a:lumOff val="40000"/>
              </a:srgbClr>
            </a:solidFill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C7C791C-90A1-FD07-7ED8-85597FADD868}"/>
                  </a:ext>
                </a:extLst>
              </p:cNvPr>
              <p:cNvSpPr/>
              <p:nvPr/>
            </p:nvSpPr>
            <p:spPr>
              <a:xfrm>
                <a:off x="3832208" y="546802"/>
                <a:ext cx="87182" cy="10109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0B7C597-55B4-7457-91CB-118DB0906453}"/>
                  </a:ext>
                </a:extLst>
              </p:cNvPr>
              <p:cNvSpPr/>
              <p:nvPr/>
            </p:nvSpPr>
            <p:spPr>
              <a:xfrm>
                <a:off x="3997718" y="546802"/>
                <a:ext cx="87182" cy="10109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58CC4DC-5710-D193-135B-EE775BCDC5C6}"/>
                  </a:ext>
                </a:extLst>
              </p:cNvPr>
              <p:cNvSpPr/>
              <p:nvPr/>
            </p:nvSpPr>
            <p:spPr>
              <a:xfrm>
                <a:off x="4168613" y="546802"/>
                <a:ext cx="87183" cy="10109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1D311B7-81CC-1BF0-F5E8-2C26CA54BC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48088" y="1193800"/>
            <a:ext cx="8107362" cy="4622800"/>
          </a:xfrm>
          <a:prstGeom prst="round2SameRect">
            <a:avLst>
              <a:gd name="adj1" fmla="val 0"/>
              <a:gd name="adj2" fmla="val 2012"/>
            </a:avLst>
          </a:prstGeo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863303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907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18731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81575"/>
            <a:ext cx="4720182" cy="764359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</p:spTree>
    <p:extLst>
      <p:ext uri="{BB962C8B-B14F-4D97-AF65-F5344CB8AC3E}">
        <p14:creationId xmlns:p14="http://schemas.microsoft.com/office/powerpoint/2010/main" val="70793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74308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15139"/>
            <a:ext cx="3322320" cy="537997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2C025E0-A506-1143-A09B-93B6849AD5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895206"/>
            <a:ext cx="5486400" cy="780893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Client Name x</a:t>
            </a:r>
          </a:p>
        </p:txBody>
      </p:sp>
    </p:spTree>
    <p:extLst>
      <p:ext uri="{BB962C8B-B14F-4D97-AF65-F5344CB8AC3E}">
        <p14:creationId xmlns:p14="http://schemas.microsoft.com/office/powerpoint/2010/main" val="60595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C47FB4F-4F73-3A47-9E8F-D789ED3F8858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85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4B6153B-2D3D-0544-B433-E222C8CF6DE5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18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476D85D8-44D1-3346-A88C-E1C4318EBD4E}"/>
              </a:ext>
            </a:extLst>
          </p:cNvPr>
          <p:cNvSpPr/>
          <p:nvPr userDrawn="1"/>
        </p:nvSpPr>
        <p:spPr>
          <a:xfrm>
            <a:off x="0" y="0"/>
            <a:ext cx="6096000" cy="64980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197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4" y="6244050"/>
                  <a:pt x="5844000" y="6356874"/>
                  <a:pt x="5844000" y="6496050"/>
                </a:cubicBezTo>
                <a:lnTo>
                  <a:pt x="5844197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304753" cy="119274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5304753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4B6153B-2D3D-0544-B433-E222C8CF6DE5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73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6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imag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2569D9-CE1C-EC4F-B932-F0ADE6E84B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99" y="1802342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BC6EDB3-DD20-244A-A980-6A1FD175B5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2466686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2F01659-8CFF-1A43-B4AE-8DD102C457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3131030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543A65C-73BE-6543-8FD4-911F06EFCC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3795374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16C2078-9A7F-AA44-B351-57E689A3C2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4459718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05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C7FCC43-6167-0241-8E00-E6CDF85B9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9354" y="1802342"/>
            <a:ext cx="4860696" cy="528398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DFF8DF8-0C9B-8B46-B0B4-2371F11D310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969354" y="2466686"/>
            <a:ext cx="4860696" cy="528398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4A9762A-B8E1-2D48-820F-6869A93BB63F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969353" y="3153100"/>
            <a:ext cx="4860696" cy="528398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1594578-C69C-4343-8929-33038993FB8E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969353" y="3806964"/>
            <a:ext cx="4860696" cy="528398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5B61243-FB61-9E4D-A5DF-2275F80DD1E7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969353" y="4457103"/>
            <a:ext cx="4860696" cy="528398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954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C47FB4F-4F73-3A47-9E8F-D789ED3F8858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1748774" y="1312299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4FF329-078B-9945-A455-D29E1424E2DC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 rot="10800000">
            <a:off x="10236518" y="5334727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E3FC6C-2F1E-FE41-BDBC-E6D440A602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45000" y="1704600"/>
            <a:ext cx="7902000" cy="3448800"/>
          </a:xfrm>
          <a:solidFill>
            <a:schemeClr val="bg1"/>
          </a:solidFill>
        </p:spPr>
        <p:txBody>
          <a:bodyPr lIns="360000" rIns="5184000" anchor="ctr">
            <a:norm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1"/>
            </a:lvl1pPr>
          </a:lstStyle>
          <a:p>
            <a:pPr lvl="0"/>
            <a:r>
              <a:rPr lang="en-GB"/>
              <a:t>Agenda slide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96E59D0-2D90-6947-A2A4-A20F81D620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94599" y="1704600"/>
            <a:ext cx="4752402" cy="3448800"/>
          </a:xfrm>
          <a:noFill/>
        </p:spPr>
        <p:txBody>
          <a:bodyPr lIns="90000" rIns="90000" anchor="ctr"/>
          <a:lstStyle>
            <a:lvl1pPr marL="622300" indent="-622300">
              <a:lnSpc>
                <a:spcPct val="80000"/>
              </a:lnSpc>
              <a:spcAft>
                <a:spcPts val="1800"/>
              </a:spcAft>
              <a:buClr>
                <a:schemeClr val="accent4"/>
              </a:buClr>
              <a:buFont typeface="+mj-lt"/>
              <a:buAutoNum type="arabicPeriod"/>
              <a:tabLst/>
              <a:defRPr sz="24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31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/ statement -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C47FB4F-4F73-3A47-9E8F-D789ED3F8858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1748774" y="1312299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2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4FF329-078B-9945-A455-D29E1424E2DC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 rot="10800000">
            <a:off x="10236518" y="5334727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9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/ statement - image w/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C47FB4F-4F73-3A47-9E8F-D789ED3F8858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1748774" y="1312299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  <a:solidFill>
            <a:schemeClr val="bg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2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4FF329-078B-9945-A455-D29E1424E2DC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 rot="10800000">
            <a:off x="10236518" y="5334727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68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00" y="1620078"/>
            <a:ext cx="10965600" cy="3617843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6AFF0189-2B17-044A-95A5-0CE65C3B7CF9}"/>
              </a:ext>
            </a:extLst>
          </p:cNvPr>
          <p:cNvSpPr/>
          <p:nvPr/>
        </p:nvSpPr>
        <p:spPr>
          <a:xfrm>
            <a:off x="5877609" y="1210876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rgbClr val="3FCBB6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Graphic 9">
            <a:extLst>
              <a:ext uri="{FF2B5EF4-FFF2-40B4-BE49-F238E27FC236}">
                <a16:creationId xmlns:a16="http://schemas.microsoft.com/office/drawing/2014/main" id="{8FDACD0F-927F-324F-81B7-9EB5A9A2FA9B}"/>
              </a:ext>
            </a:extLst>
          </p:cNvPr>
          <p:cNvSpPr/>
          <p:nvPr/>
        </p:nvSpPr>
        <p:spPr>
          <a:xfrm>
            <a:off x="5877608" y="5348453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rgbClr val="3FCBB6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13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647302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615974-19A0-8642-96FB-52F09E3AFC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11582401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11582401 w 12192000"/>
              <a:gd name="connsiteY3" fmla="*/ 6498000 h 6498000"/>
              <a:gd name="connsiteX4" fmla="*/ 0 w 12192000"/>
              <a:gd name="connsiteY4" fmla="*/ 0 h 6498000"/>
              <a:gd name="connsiteX5" fmla="*/ 6096001 w 12192000"/>
              <a:gd name="connsiteY5" fmla="*/ 0 h 6498000"/>
              <a:gd name="connsiteX6" fmla="*/ 6096001 w 12192000"/>
              <a:gd name="connsiteY6" fmla="*/ 6244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498000">
                <a:moveTo>
                  <a:pt x="11582401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11582401" y="6498000"/>
                </a:lnTo>
                <a:close/>
                <a:moveTo>
                  <a:pt x="0" y="0"/>
                </a:moveTo>
                <a:lnTo>
                  <a:pt x="6096001" y="0"/>
                </a:lnTo>
                <a:lnTo>
                  <a:pt x="6096001" y="624405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81921-067E-D84A-964D-D16F6D724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93766" y="0"/>
            <a:ext cx="6116546" cy="3249000"/>
          </a:xfrm>
        </p:spPr>
        <p:txBody>
          <a:bodyPr tIns="0" bIns="0" anchor="b">
            <a:noAutofit/>
          </a:bodyPr>
          <a:lstStyle>
            <a:lvl1pPr>
              <a:defRPr sz="20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92ADA3-681B-4848-8013-ACCCDEB5DE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7963" y="3081200"/>
            <a:ext cx="4852349" cy="3169219"/>
          </a:xfrm>
        </p:spPr>
        <p:txBody>
          <a:bodyPr>
            <a:noAutofit/>
          </a:bodyPr>
          <a:lstStyle>
            <a:lvl1pPr>
              <a:lnSpc>
                <a:spcPts val="6000"/>
              </a:lnSpc>
              <a:spcAft>
                <a:spcPts val="0"/>
              </a:spcAft>
              <a:defRPr sz="6000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39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072DD46-3F51-A748-8F94-B6F9001382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878904" y="-362"/>
            <a:ext cx="7974904" cy="6497638"/>
          </a:xfrm>
        </p:spPr>
        <p:txBody>
          <a:bodyPr wrap="none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50000" b="1" spc="-3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54E8F8-3509-FA4A-84BE-D7B63C4C46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6257" y="609600"/>
            <a:ext cx="6762967" cy="5635625"/>
          </a:xfrm>
        </p:spPr>
        <p:txBody>
          <a:bodyPr anchor="ctr"/>
          <a:lstStyle>
            <a:lvl1pPr>
              <a:lnSpc>
                <a:spcPts val="6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0822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7B3EDD58-5FA3-6140-B17B-40F7C1CD1135}"/>
              </a:ext>
            </a:extLst>
          </p:cNvPr>
          <p:cNvSpPr/>
          <p:nvPr userDrawn="1"/>
        </p:nvSpPr>
        <p:spPr>
          <a:xfrm>
            <a:off x="609600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32163BD-71D9-E440-8A6E-95C8EB751FB7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48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32163BD-71D9-E440-8A6E-95C8EB751FB7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90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74D4A870-F17A-F442-8E79-D6593E5CEED2}"/>
              </a:ext>
            </a:extLst>
          </p:cNvPr>
          <p:cNvSpPr/>
          <p:nvPr userDrawn="1"/>
        </p:nvSpPr>
        <p:spPr>
          <a:xfrm flipH="1">
            <a:off x="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94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0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57532" y="0"/>
            <a:ext cx="4834469" cy="64980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664518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51A3891D-9DBE-BF49-9CDD-F3F2CD2E380E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5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 x 4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 userDrawn="1"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 userDrawn="1"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869169B-B7FF-964A-A77F-B06A7C2AA097}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3E5BD-E875-EE4C-9CB4-36F3C3D3E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46335" cy="974986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5ABFEEB8-51F9-0142-A050-4625F632551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98470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9E2A247-90BA-314A-BDCD-0A4AECB670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2325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A3DB6A0-2E22-9F4E-8C30-ECA98F4FDBD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98470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C9E62EE-D701-B347-BBEF-F2599FBBA8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22325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945DC05E-C003-B74C-9DD3-11B31C7A2E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35679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15B1402-52BD-4944-86EC-993B6CCD1D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09233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38615044-966E-9341-99DF-7BCA47F3C0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35679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1E7B9924-E501-1945-9875-2CFFD00358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9233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0941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CA9069D4-BBD5-6840-9646-5955E2C1E9C0}"/>
              </a:ext>
            </a:extLst>
          </p:cNvPr>
          <p:cNvSpPr/>
          <p:nvPr userDrawn="1"/>
        </p:nvSpPr>
        <p:spPr>
          <a:xfrm>
            <a:off x="0" y="3429000"/>
            <a:ext cx="12192000" cy="3069000"/>
          </a:xfrm>
          <a:custGeom>
            <a:avLst/>
            <a:gdLst>
              <a:gd name="connsiteX0" fmla="*/ 0 w 12192000"/>
              <a:gd name="connsiteY0" fmla="*/ 0 h 3069000"/>
              <a:gd name="connsiteX1" fmla="*/ 12192000 w 12192000"/>
              <a:gd name="connsiteY1" fmla="*/ 0 h 3069000"/>
              <a:gd name="connsiteX2" fmla="*/ 12192000 w 12192000"/>
              <a:gd name="connsiteY2" fmla="*/ 3069000 h 3069000"/>
              <a:gd name="connsiteX3" fmla="*/ 6347607 w 12192000"/>
              <a:gd name="connsiteY3" fmla="*/ 3069000 h 3069000"/>
              <a:gd name="connsiteX4" fmla="*/ 6348000 w 12192000"/>
              <a:gd name="connsiteY4" fmla="*/ 3067050 h 3069000"/>
              <a:gd name="connsiteX5" fmla="*/ 6096000 w 12192000"/>
              <a:gd name="connsiteY5" fmla="*/ 2815050 h 3069000"/>
              <a:gd name="connsiteX6" fmla="*/ 5844000 w 12192000"/>
              <a:gd name="connsiteY6" fmla="*/ 3067050 h 3069000"/>
              <a:gd name="connsiteX7" fmla="*/ 5844394 w 12192000"/>
              <a:gd name="connsiteY7" fmla="*/ 3069000 h 3069000"/>
              <a:gd name="connsiteX8" fmla="*/ 0 w 12192000"/>
              <a:gd name="connsiteY8" fmla="*/ 3069000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069000">
                <a:moveTo>
                  <a:pt x="0" y="0"/>
                </a:moveTo>
                <a:lnTo>
                  <a:pt x="12192000" y="0"/>
                </a:lnTo>
                <a:lnTo>
                  <a:pt x="12192000" y="3069000"/>
                </a:lnTo>
                <a:lnTo>
                  <a:pt x="6347607" y="3069000"/>
                </a:lnTo>
                <a:lnTo>
                  <a:pt x="6348000" y="3067050"/>
                </a:lnTo>
                <a:cubicBezTo>
                  <a:pt x="6348000" y="2927874"/>
                  <a:pt x="6235176" y="2815050"/>
                  <a:pt x="6096000" y="2815050"/>
                </a:cubicBezTo>
                <a:cubicBezTo>
                  <a:pt x="5956825" y="2815050"/>
                  <a:pt x="5844000" y="2927874"/>
                  <a:pt x="5844000" y="3067050"/>
                </a:cubicBezTo>
                <a:lnTo>
                  <a:pt x="5844394" y="3069000"/>
                </a:lnTo>
                <a:lnTo>
                  <a:pt x="0" y="3069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8810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51A3891D-9DBE-BF49-9CDD-F3F2CD2E380E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8810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04652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4652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20494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4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36335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6335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7440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 x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>
            <a:extLst>
              <a:ext uri="{FF2B5EF4-FFF2-40B4-BE49-F238E27FC236}">
                <a16:creationId xmlns:a16="http://schemas.microsoft.com/office/drawing/2014/main" id="{B4DB38A8-ED85-1347-B790-9A2BE1DBEF4C}"/>
              </a:ext>
            </a:extLst>
          </p:cNvPr>
          <p:cNvSpPr/>
          <p:nvPr userDrawn="1"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71538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51A3891D-9DBE-BF49-9CDD-F3F2CD2E380E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1784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738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762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03222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468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906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930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571538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1784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8738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762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03222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3468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11906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7930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10869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01586351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 x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197B69D6-70A7-CE4F-9A01-697D3720C72F}"/>
              </a:ext>
            </a:extLst>
          </p:cNvPr>
          <p:cNvSpPr/>
          <p:nvPr userDrawn="1"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7806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51A3891D-9DBE-BF49-9CDD-F3F2CD2E380E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052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5155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1179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530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554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39047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9293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57806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8052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5155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1179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34530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0554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39047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99293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133D25D3-41F4-CF45-B3FB-081FF3E957B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932794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02652BE-BCA5-5E41-A735-774F4FD022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93040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3A70D29D-1742-1E42-A75A-59E3F307005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932794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120ECA6-14E8-FE4E-BFAC-0B4E36A588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3040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56417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02DB30E-67C0-3445-AA5E-A5CC215D9884}"/>
              </a:ext>
            </a:extLst>
          </p:cNvPr>
          <p:cNvSpPr/>
          <p:nvPr userDrawn="1"/>
        </p:nvSpPr>
        <p:spPr>
          <a:xfrm>
            <a:off x="0" y="0"/>
            <a:ext cx="6096000" cy="649605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244050 h 6496050"/>
              <a:gd name="connsiteX3" fmla="*/ 5844000 w 6096000"/>
              <a:gd name="connsiteY3" fmla="*/ 6496050 h 6496050"/>
              <a:gd name="connsiteX4" fmla="*/ 0 w 6096000"/>
              <a:gd name="connsiteY4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21C3BB3-1E20-074F-A332-903786DBD4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5600"/>
            <a:ext cx="2793824" cy="614045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039149" y="609600"/>
            <a:ext cx="8540076" cy="119274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3039150" y="2436812"/>
            <a:ext cx="2963332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18332CE-4C93-D942-A1E5-334DE95CB86A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2986908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08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ottom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F44E6D-DF58-2748-AE6C-6DAA18B4BD84}"/>
              </a:ext>
            </a:extLst>
          </p:cNvPr>
          <p:cNvSpPr/>
          <p:nvPr userDrawn="1"/>
        </p:nvSpPr>
        <p:spPr>
          <a:xfrm>
            <a:off x="0" y="0"/>
            <a:ext cx="4246177" cy="6496050"/>
          </a:xfrm>
          <a:prstGeom prst="rect">
            <a:avLst/>
          </a:pr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E169D65-5A2D-8541-8BB9-9C9B64710A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8518" y="3096180"/>
            <a:ext cx="11072296" cy="3399870"/>
          </a:xfrm>
          <a:custGeom>
            <a:avLst/>
            <a:gdLst>
              <a:gd name="connsiteX0" fmla="*/ 5581316 w 11072296"/>
              <a:gd name="connsiteY0" fmla="*/ 0 h 3399870"/>
              <a:gd name="connsiteX1" fmla="*/ 11072296 w 11072296"/>
              <a:gd name="connsiteY1" fmla="*/ 0 h 3399870"/>
              <a:gd name="connsiteX2" fmla="*/ 11072296 w 11072296"/>
              <a:gd name="connsiteY2" fmla="*/ 3399870 h 3399870"/>
              <a:gd name="connsiteX3" fmla="*/ 5581316 w 11072296"/>
              <a:gd name="connsiteY3" fmla="*/ 3399870 h 3399870"/>
              <a:gd name="connsiteX4" fmla="*/ 0 w 11072296"/>
              <a:gd name="connsiteY4" fmla="*/ 0 h 3399870"/>
              <a:gd name="connsiteX5" fmla="*/ 5467018 w 11072296"/>
              <a:gd name="connsiteY5" fmla="*/ 0 h 3399870"/>
              <a:gd name="connsiteX6" fmla="*/ 5467018 w 11072296"/>
              <a:gd name="connsiteY6" fmla="*/ 3399870 h 3399870"/>
              <a:gd name="connsiteX7" fmla="*/ 5219482 w 11072296"/>
              <a:gd name="connsiteY7" fmla="*/ 3399870 h 3399870"/>
              <a:gd name="connsiteX8" fmla="*/ 4967482 w 11072296"/>
              <a:gd name="connsiteY8" fmla="*/ 3147870 h 3399870"/>
              <a:gd name="connsiteX9" fmla="*/ 4715482 w 11072296"/>
              <a:gd name="connsiteY9" fmla="*/ 3399870 h 3399870"/>
              <a:gd name="connsiteX10" fmla="*/ 0 w 11072296"/>
              <a:gd name="connsiteY10" fmla="*/ 3399870 h 3399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72296" h="3399870">
                <a:moveTo>
                  <a:pt x="5581316" y="0"/>
                </a:moveTo>
                <a:lnTo>
                  <a:pt x="11072296" y="0"/>
                </a:lnTo>
                <a:lnTo>
                  <a:pt x="11072296" y="3399870"/>
                </a:lnTo>
                <a:lnTo>
                  <a:pt x="5581316" y="3399870"/>
                </a:lnTo>
                <a:close/>
                <a:moveTo>
                  <a:pt x="0" y="0"/>
                </a:moveTo>
                <a:lnTo>
                  <a:pt x="5467018" y="0"/>
                </a:lnTo>
                <a:lnTo>
                  <a:pt x="5467018" y="3399870"/>
                </a:lnTo>
                <a:lnTo>
                  <a:pt x="5219482" y="3399870"/>
                </a:lnTo>
                <a:cubicBezTo>
                  <a:pt x="5219482" y="3260694"/>
                  <a:pt x="5106658" y="3147870"/>
                  <a:pt x="4967482" y="3147870"/>
                </a:cubicBezTo>
                <a:cubicBezTo>
                  <a:pt x="4828306" y="3147870"/>
                  <a:pt x="4715482" y="3260694"/>
                  <a:pt x="4715482" y="3399870"/>
                </a:cubicBezTo>
                <a:lnTo>
                  <a:pt x="0" y="33998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463605" cy="2486581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1779" y="609598"/>
            <a:ext cx="6547446" cy="248463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4B6153B-2D3D-0544-B433-E222C8CF6DE5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p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0916EB75-0C2B-C245-90E8-8C1166905B27}"/>
              </a:ext>
            </a:extLst>
          </p:cNvPr>
          <p:cNvSpPr/>
          <p:nvPr userDrawn="1"/>
        </p:nvSpPr>
        <p:spPr>
          <a:xfrm>
            <a:off x="0" y="3429000"/>
            <a:ext cx="12192000" cy="3067050"/>
          </a:xfrm>
          <a:custGeom>
            <a:avLst/>
            <a:gdLst>
              <a:gd name="connsiteX0" fmla="*/ 0 w 12192000"/>
              <a:gd name="connsiteY0" fmla="*/ 0 h 3067050"/>
              <a:gd name="connsiteX1" fmla="*/ 12192000 w 12192000"/>
              <a:gd name="connsiteY1" fmla="*/ 0 h 3067050"/>
              <a:gd name="connsiteX2" fmla="*/ 12192000 w 12192000"/>
              <a:gd name="connsiteY2" fmla="*/ 3067050 h 3067050"/>
              <a:gd name="connsiteX3" fmla="*/ 6348000 w 12192000"/>
              <a:gd name="connsiteY3" fmla="*/ 3067050 h 3067050"/>
              <a:gd name="connsiteX4" fmla="*/ 6096000 w 12192000"/>
              <a:gd name="connsiteY4" fmla="*/ 2815050 h 3067050"/>
              <a:gd name="connsiteX5" fmla="*/ 5844000 w 12192000"/>
              <a:gd name="connsiteY5" fmla="*/ 3067050 h 3067050"/>
              <a:gd name="connsiteX6" fmla="*/ 0 w 12192000"/>
              <a:gd name="connsiteY6" fmla="*/ 3067050 h 306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067050">
                <a:moveTo>
                  <a:pt x="0" y="0"/>
                </a:moveTo>
                <a:lnTo>
                  <a:pt x="12192000" y="0"/>
                </a:lnTo>
                <a:lnTo>
                  <a:pt x="12192000" y="3067050"/>
                </a:lnTo>
                <a:lnTo>
                  <a:pt x="6348000" y="3067050"/>
                </a:lnTo>
                <a:cubicBezTo>
                  <a:pt x="6348000" y="2927874"/>
                  <a:pt x="6235176" y="2815050"/>
                  <a:pt x="6096000" y="2815050"/>
                </a:cubicBezTo>
                <a:cubicBezTo>
                  <a:pt x="5956825" y="2815050"/>
                  <a:pt x="5844000" y="2927874"/>
                  <a:pt x="5844000" y="3067050"/>
                </a:cubicBezTo>
                <a:lnTo>
                  <a:pt x="0" y="306705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394856D-8574-4F40-BF87-BB45CD1F09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235609"/>
          </a:xfrm>
          <a:custGeom>
            <a:avLst/>
            <a:gdLst>
              <a:gd name="connsiteX0" fmla="*/ 10064415 w 12192000"/>
              <a:gd name="connsiteY0" fmla="*/ 0 h 5235609"/>
              <a:gd name="connsiteX1" fmla="*/ 12192000 w 12192000"/>
              <a:gd name="connsiteY1" fmla="*/ 0 h 5235609"/>
              <a:gd name="connsiteX2" fmla="*/ 12192000 w 12192000"/>
              <a:gd name="connsiteY2" fmla="*/ 5235609 h 5235609"/>
              <a:gd name="connsiteX3" fmla="*/ 10064415 w 12192000"/>
              <a:gd name="connsiteY3" fmla="*/ 5235609 h 5235609"/>
              <a:gd name="connsiteX4" fmla="*/ 5704893 w 12192000"/>
              <a:gd name="connsiteY4" fmla="*/ 0 h 5235609"/>
              <a:gd name="connsiteX5" fmla="*/ 9950117 w 12192000"/>
              <a:gd name="connsiteY5" fmla="*/ 0 h 5235609"/>
              <a:gd name="connsiteX6" fmla="*/ 9950117 w 12192000"/>
              <a:gd name="connsiteY6" fmla="*/ 5235609 h 5235609"/>
              <a:gd name="connsiteX7" fmla="*/ 5704893 w 12192000"/>
              <a:gd name="connsiteY7" fmla="*/ 5235609 h 5235609"/>
              <a:gd name="connsiteX8" fmla="*/ 0 w 12192000"/>
              <a:gd name="connsiteY8" fmla="*/ 0 h 5235609"/>
              <a:gd name="connsiteX9" fmla="*/ 358774 w 12192000"/>
              <a:gd name="connsiteY9" fmla="*/ 0 h 5235609"/>
              <a:gd name="connsiteX10" fmla="*/ 358774 w 12192000"/>
              <a:gd name="connsiteY10" fmla="*/ 5235609 h 5235609"/>
              <a:gd name="connsiteX11" fmla="*/ 0 w 12192000"/>
              <a:gd name="connsiteY11" fmla="*/ 5235609 h 5235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5235609">
                <a:moveTo>
                  <a:pt x="10064415" y="0"/>
                </a:moveTo>
                <a:lnTo>
                  <a:pt x="12192000" y="0"/>
                </a:lnTo>
                <a:lnTo>
                  <a:pt x="12192000" y="5235609"/>
                </a:lnTo>
                <a:lnTo>
                  <a:pt x="10064415" y="5235609"/>
                </a:lnTo>
                <a:close/>
                <a:moveTo>
                  <a:pt x="5704893" y="0"/>
                </a:moveTo>
                <a:lnTo>
                  <a:pt x="9950117" y="0"/>
                </a:lnTo>
                <a:lnTo>
                  <a:pt x="9950117" y="5235609"/>
                </a:lnTo>
                <a:lnTo>
                  <a:pt x="5704893" y="5235609"/>
                </a:lnTo>
                <a:close/>
                <a:moveTo>
                  <a:pt x="0" y="0"/>
                </a:moveTo>
                <a:lnTo>
                  <a:pt x="358774" y="0"/>
                </a:lnTo>
                <a:lnTo>
                  <a:pt x="358774" y="5235609"/>
                </a:lnTo>
                <a:lnTo>
                  <a:pt x="0" y="52356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C47FB4F-4F73-3A47-9E8F-D789ED3F8858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4899257" cy="182721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899257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14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91A91C4-155E-E445-A760-2FD007E822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8576943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8576943 w 12192000"/>
              <a:gd name="connsiteY3" fmla="*/ 6497638 h 6497638"/>
              <a:gd name="connsiteX4" fmla="*/ 8576943 w 12192000"/>
              <a:gd name="connsiteY4" fmla="*/ 6172200 h 6497638"/>
              <a:gd name="connsiteX5" fmla="*/ 9308426 w 12192000"/>
              <a:gd name="connsiteY5" fmla="*/ 6172200 h 6497638"/>
              <a:gd name="connsiteX6" fmla="*/ 9308426 w 12192000"/>
              <a:gd name="connsiteY6" fmla="*/ 359999 h 6497638"/>
              <a:gd name="connsiteX7" fmla="*/ 8576943 w 12192000"/>
              <a:gd name="connsiteY7" fmla="*/ 359999 h 6497638"/>
              <a:gd name="connsiteX8" fmla="*/ 0 w 12192000"/>
              <a:gd name="connsiteY8" fmla="*/ 0 h 6497638"/>
              <a:gd name="connsiteX9" fmla="*/ 4240697 w 12192000"/>
              <a:gd name="connsiteY9" fmla="*/ 0 h 6497638"/>
              <a:gd name="connsiteX10" fmla="*/ 4240697 w 12192000"/>
              <a:gd name="connsiteY10" fmla="*/ 6497638 h 6497638"/>
              <a:gd name="connsiteX11" fmla="*/ 0 w 12192000"/>
              <a:gd name="connsiteY11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497638">
                <a:moveTo>
                  <a:pt x="8576943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8576943" y="6497638"/>
                </a:lnTo>
                <a:lnTo>
                  <a:pt x="8576943" y="6172200"/>
                </a:lnTo>
                <a:lnTo>
                  <a:pt x="9308426" y="6172200"/>
                </a:lnTo>
                <a:lnTo>
                  <a:pt x="9308426" y="359999"/>
                </a:lnTo>
                <a:lnTo>
                  <a:pt x="8576943" y="359999"/>
                </a:lnTo>
                <a:close/>
                <a:moveTo>
                  <a:pt x="0" y="0"/>
                </a:moveTo>
                <a:lnTo>
                  <a:pt x="4240697" y="0"/>
                </a:lnTo>
                <a:lnTo>
                  <a:pt x="4240697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7C419D4-7844-8645-A93F-608B2A31FE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8576943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8576943 w 12192000"/>
              <a:gd name="connsiteY3" fmla="*/ 6498000 h 6498000"/>
              <a:gd name="connsiteX4" fmla="*/ 8576943 w 12192000"/>
              <a:gd name="connsiteY4" fmla="*/ 6172200 h 6498000"/>
              <a:gd name="connsiteX5" fmla="*/ 9308426 w 12192000"/>
              <a:gd name="connsiteY5" fmla="*/ 6172200 h 6498000"/>
              <a:gd name="connsiteX6" fmla="*/ 9308426 w 12192000"/>
              <a:gd name="connsiteY6" fmla="*/ 359999 h 6498000"/>
              <a:gd name="connsiteX7" fmla="*/ 8576943 w 12192000"/>
              <a:gd name="connsiteY7" fmla="*/ 359999 h 6498000"/>
              <a:gd name="connsiteX8" fmla="*/ 0 w 12192000"/>
              <a:gd name="connsiteY8" fmla="*/ 0 h 6498000"/>
              <a:gd name="connsiteX9" fmla="*/ 4240697 w 12192000"/>
              <a:gd name="connsiteY9" fmla="*/ 0 h 6498000"/>
              <a:gd name="connsiteX10" fmla="*/ 4240697 w 12192000"/>
              <a:gd name="connsiteY10" fmla="*/ 6498000 h 6498000"/>
              <a:gd name="connsiteX11" fmla="*/ 0 w 12192000"/>
              <a:gd name="connsiteY11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498000">
                <a:moveTo>
                  <a:pt x="8576943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8576943" y="6498000"/>
                </a:lnTo>
                <a:lnTo>
                  <a:pt x="8576943" y="6172200"/>
                </a:lnTo>
                <a:lnTo>
                  <a:pt x="9308426" y="6172200"/>
                </a:lnTo>
                <a:lnTo>
                  <a:pt x="9308426" y="359999"/>
                </a:lnTo>
                <a:lnTo>
                  <a:pt x="8576943" y="359999"/>
                </a:lnTo>
                <a:close/>
                <a:moveTo>
                  <a:pt x="0" y="0"/>
                </a:moveTo>
                <a:lnTo>
                  <a:pt x="4240697" y="0"/>
                </a:lnTo>
                <a:lnTo>
                  <a:pt x="4240697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34105" cy="2819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704764-5568-8B41-B513-A6931F892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0239" y="1056612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EAE2D71-1538-5D46-A3E8-201696276C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9937" y="1056612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3C59DB6-68B7-5C4A-8106-D74E5DF19A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40239" y="2710048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D36210B-701B-D042-B701-14479EBE28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9937" y="2710048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FC3F4854-7AB9-D14B-9695-E24C3E2F0F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40239" y="4363484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DB0BC641-2F1D-BB47-ABAC-E5C26E2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9937" y="4363484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1314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layout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5063118" cy="18463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09600"/>
            <a:ext cx="5487666" cy="563874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2355611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12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453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-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507098-AC0F-3642-8D84-AA8E6D44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356264 h 6498000"/>
              <a:gd name="connsiteX18" fmla="*/ 12192000 w 12192000"/>
              <a:gd name="connsiteY18" fmla="*/ 3428999 h 6498000"/>
              <a:gd name="connsiteX19" fmla="*/ 12192000 w 12192000"/>
              <a:gd name="connsiteY19" fmla="*/ 3915787 h 6498000"/>
              <a:gd name="connsiteX20" fmla="*/ 0 w 12192000"/>
              <a:gd name="connsiteY20" fmla="*/ 3915787 h 6498000"/>
              <a:gd name="connsiteX21" fmla="*/ 0 w 12192000"/>
              <a:gd name="connsiteY21" fmla="*/ 3428999 h 6498000"/>
              <a:gd name="connsiteX22" fmla="*/ 0 w 12192000"/>
              <a:gd name="connsiteY22" fmla="*/ 335626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56264"/>
                </a:lnTo>
                <a:lnTo>
                  <a:pt x="12192000" y="3428999"/>
                </a:lnTo>
                <a:lnTo>
                  <a:pt x="12192000" y="3915787"/>
                </a:lnTo>
                <a:lnTo>
                  <a:pt x="0" y="3915787"/>
                </a:lnTo>
                <a:lnTo>
                  <a:pt x="0" y="3428999"/>
                </a:lnTo>
                <a:lnTo>
                  <a:pt x="0" y="33562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979" y="3070253"/>
            <a:ext cx="2973600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4341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ECB1B2-4B29-F74A-823F-6BCFA66286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7979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9023512-711F-0C4F-A156-FD720C66A3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09200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BA21B11-DA81-F149-A2C0-25651AB36E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64057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12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-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8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FA9E08D-EBBC-D74C-8F0C-DD8EE542819B}"/>
              </a:ext>
            </a:extLst>
          </p:cNvPr>
          <p:cNvSpPr/>
          <p:nvPr userDrawn="1"/>
        </p:nvSpPr>
        <p:spPr>
          <a:xfrm>
            <a:off x="4062000" y="3429000"/>
            <a:ext cx="4069800" cy="3069000"/>
          </a:xfrm>
          <a:custGeom>
            <a:avLst/>
            <a:gdLst>
              <a:gd name="connsiteX0" fmla="*/ 0 w 4069800"/>
              <a:gd name="connsiteY0" fmla="*/ 0 h 3069000"/>
              <a:gd name="connsiteX1" fmla="*/ 4068000 w 4069800"/>
              <a:gd name="connsiteY1" fmla="*/ 0 h 3069000"/>
              <a:gd name="connsiteX2" fmla="*/ 4069800 w 4069800"/>
              <a:gd name="connsiteY2" fmla="*/ 0 h 3069000"/>
              <a:gd name="connsiteX3" fmla="*/ 4069800 w 4069800"/>
              <a:gd name="connsiteY3" fmla="*/ 3069000 h 3069000"/>
              <a:gd name="connsiteX4" fmla="*/ 2287827 w 4069800"/>
              <a:gd name="connsiteY4" fmla="*/ 3069000 h 3069000"/>
              <a:gd name="connsiteX5" fmla="*/ 2288023 w 4069800"/>
              <a:gd name="connsiteY5" fmla="*/ 3067050 h 3069000"/>
              <a:gd name="connsiteX6" fmla="*/ 2035800 w 4069800"/>
              <a:gd name="connsiteY6" fmla="*/ 2815050 h 3069000"/>
              <a:gd name="connsiteX7" fmla="*/ 1783577 w 4069800"/>
              <a:gd name="connsiteY7" fmla="*/ 3067050 h 3069000"/>
              <a:gd name="connsiteX8" fmla="*/ 1783774 w 4069800"/>
              <a:gd name="connsiteY8" fmla="*/ 3069000 h 3069000"/>
              <a:gd name="connsiteX9" fmla="*/ 1800 w 4069800"/>
              <a:gd name="connsiteY9" fmla="*/ 3069000 h 3069000"/>
              <a:gd name="connsiteX10" fmla="*/ 1800 w 4069800"/>
              <a:gd name="connsiteY10" fmla="*/ 235974 h 3069000"/>
              <a:gd name="connsiteX11" fmla="*/ 0 w 4069800"/>
              <a:gd name="connsiteY11" fmla="*/ 235974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9800" h="3069000">
                <a:moveTo>
                  <a:pt x="0" y="0"/>
                </a:moveTo>
                <a:lnTo>
                  <a:pt x="4068000" y="0"/>
                </a:lnTo>
                <a:lnTo>
                  <a:pt x="4069800" y="0"/>
                </a:lnTo>
                <a:lnTo>
                  <a:pt x="4069800" y="3069000"/>
                </a:lnTo>
                <a:lnTo>
                  <a:pt x="2287827" y="3069000"/>
                </a:lnTo>
                <a:lnTo>
                  <a:pt x="2288023" y="3067050"/>
                </a:lnTo>
                <a:cubicBezTo>
                  <a:pt x="2288023" y="2927874"/>
                  <a:pt x="2175099" y="2815050"/>
                  <a:pt x="2035800" y="2815050"/>
                </a:cubicBezTo>
                <a:cubicBezTo>
                  <a:pt x="1896501" y="2815050"/>
                  <a:pt x="1783577" y="2927874"/>
                  <a:pt x="1783577" y="3067050"/>
                </a:cubicBezTo>
                <a:lnTo>
                  <a:pt x="1783774" y="3069000"/>
                </a:lnTo>
                <a:lnTo>
                  <a:pt x="1800" y="3069000"/>
                </a:lnTo>
                <a:lnTo>
                  <a:pt x="1800" y="235974"/>
                </a:lnTo>
                <a:lnTo>
                  <a:pt x="0" y="235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631013-65DA-1041-8C57-167C9C53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077E9D1-A8B1-8B46-81B6-87467FA6DF74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D0E0DA3E-4AF8-B845-A89E-05FD19C066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26C98B-BE8E-EA41-A524-6B126A418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025497E-6F36-0141-BDA5-C0C567EDA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accent5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FE8E897-71C0-C94C-839C-F99C35B926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4BA5F78-CC72-F644-9807-405760E5415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427550E-A2A3-D34D-A752-8FBB32D00B2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62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char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13BF868-2674-8347-88DF-930682D741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64000" y="0"/>
            <a:ext cx="8128000" cy="6496050"/>
          </a:xfrm>
          <a:custGeom>
            <a:avLst/>
            <a:gdLst>
              <a:gd name="connsiteX0" fmla="*/ 0 w 8128000"/>
              <a:gd name="connsiteY0" fmla="*/ 0 h 6496050"/>
              <a:gd name="connsiteX1" fmla="*/ 8128000 w 8128000"/>
              <a:gd name="connsiteY1" fmla="*/ 0 h 6496050"/>
              <a:gd name="connsiteX2" fmla="*/ 8128000 w 8128000"/>
              <a:gd name="connsiteY2" fmla="*/ 6496050 h 6496050"/>
              <a:gd name="connsiteX3" fmla="*/ 2284000 w 8128000"/>
              <a:gd name="connsiteY3" fmla="*/ 6496050 h 6496050"/>
              <a:gd name="connsiteX4" fmla="*/ 2032000 w 8128000"/>
              <a:gd name="connsiteY4" fmla="*/ 6244050 h 6496050"/>
              <a:gd name="connsiteX5" fmla="*/ 1780000 w 8128000"/>
              <a:gd name="connsiteY5" fmla="*/ 6496050 h 6496050"/>
              <a:gd name="connsiteX6" fmla="*/ 0 w 8128000"/>
              <a:gd name="connsiteY6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8000" h="6496050">
                <a:moveTo>
                  <a:pt x="0" y="0"/>
                </a:moveTo>
                <a:lnTo>
                  <a:pt x="8128000" y="0"/>
                </a:lnTo>
                <a:lnTo>
                  <a:pt x="8128000" y="6496050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0" y="64960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/>
              <a:t>Click to add chart or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229316" cy="182721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3229316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18894627-2894-814F-8398-5365941924D8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37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816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 userDrawn="1"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 userDrawn="1"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F44BA-467F-BE4D-A5C2-016062F34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37949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01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62AB0BE-6BC7-8849-AB16-35B14C0D9D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78763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02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6257F5-DB36-8642-9B67-DCE0EA0BB9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04959" y="1137949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03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18DF41C-28AB-DF43-913D-52E963D595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4959" y="378763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04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7049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9">
            <a:extLst>
              <a:ext uri="{FF2B5EF4-FFF2-40B4-BE49-F238E27FC236}">
                <a16:creationId xmlns:a16="http://schemas.microsoft.com/office/drawing/2014/main" id="{D76F5CAF-A32B-7A49-875F-78FB038A9479}"/>
              </a:ext>
            </a:extLst>
          </p:cNvPr>
          <p:cNvSpPr/>
          <p:nvPr userDrawn="1"/>
        </p:nvSpPr>
        <p:spPr>
          <a:xfrm>
            <a:off x="4062000" y="0"/>
            <a:ext cx="4069800" cy="6498000"/>
          </a:xfrm>
          <a:custGeom>
            <a:avLst/>
            <a:gdLst>
              <a:gd name="connsiteX0" fmla="*/ 0 w 4069800"/>
              <a:gd name="connsiteY0" fmla="*/ 0 h 6498000"/>
              <a:gd name="connsiteX1" fmla="*/ 4068000 w 4069800"/>
              <a:gd name="connsiteY1" fmla="*/ 0 h 6498000"/>
              <a:gd name="connsiteX2" fmla="*/ 4068000 w 4069800"/>
              <a:gd name="connsiteY2" fmla="*/ 3429000 h 6498000"/>
              <a:gd name="connsiteX3" fmla="*/ 4069800 w 4069800"/>
              <a:gd name="connsiteY3" fmla="*/ 3429000 h 6498000"/>
              <a:gd name="connsiteX4" fmla="*/ 4069800 w 4069800"/>
              <a:gd name="connsiteY4" fmla="*/ 6498000 h 6498000"/>
              <a:gd name="connsiteX5" fmla="*/ 2287827 w 4069800"/>
              <a:gd name="connsiteY5" fmla="*/ 6498000 h 6498000"/>
              <a:gd name="connsiteX6" fmla="*/ 2288023 w 4069800"/>
              <a:gd name="connsiteY6" fmla="*/ 6496050 h 6498000"/>
              <a:gd name="connsiteX7" fmla="*/ 2035800 w 4069800"/>
              <a:gd name="connsiteY7" fmla="*/ 6244050 h 6498000"/>
              <a:gd name="connsiteX8" fmla="*/ 1783577 w 4069800"/>
              <a:gd name="connsiteY8" fmla="*/ 6496050 h 6498000"/>
              <a:gd name="connsiteX9" fmla="*/ 1783774 w 4069800"/>
              <a:gd name="connsiteY9" fmla="*/ 6498000 h 6498000"/>
              <a:gd name="connsiteX10" fmla="*/ 1800 w 4069800"/>
              <a:gd name="connsiteY10" fmla="*/ 6498000 h 6498000"/>
              <a:gd name="connsiteX11" fmla="*/ 1800 w 4069800"/>
              <a:gd name="connsiteY11" fmla="*/ 3664974 h 6498000"/>
              <a:gd name="connsiteX12" fmla="*/ 0 w 4069800"/>
              <a:gd name="connsiteY12" fmla="*/ 366497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69800" h="6498000">
                <a:moveTo>
                  <a:pt x="0" y="0"/>
                </a:moveTo>
                <a:lnTo>
                  <a:pt x="4068000" y="0"/>
                </a:lnTo>
                <a:lnTo>
                  <a:pt x="4068000" y="3429000"/>
                </a:lnTo>
                <a:lnTo>
                  <a:pt x="4069800" y="3429000"/>
                </a:lnTo>
                <a:lnTo>
                  <a:pt x="4069800" y="6498000"/>
                </a:lnTo>
                <a:lnTo>
                  <a:pt x="2287827" y="6498000"/>
                </a:lnTo>
                <a:lnTo>
                  <a:pt x="2288023" y="6496050"/>
                </a:lnTo>
                <a:cubicBezTo>
                  <a:pt x="2288023" y="6356874"/>
                  <a:pt x="2175099" y="6244050"/>
                  <a:pt x="2035800" y="6244050"/>
                </a:cubicBezTo>
                <a:cubicBezTo>
                  <a:pt x="1896501" y="6244050"/>
                  <a:pt x="1783577" y="6356874"/>
                  <a:pt x="1783577" y="6496050"/>
                </a:cubicBezTo>
                <a:lnTo>
                  <a:pt x="1783774" y="6498000"/>
                </a:lnTo>
                <a:lnTo>
                  <a:pt x="1800" y="6498000"/>
                </a:lnTo>
                <a:lnTo>
                  <a:pt x="1800" y="3664974"/>
                </a:lnTo>
                <a:lnTo>
                  <a:pt x="0" y="3664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063800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928" y="609599"/>
            <a:ext cx="3531201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F666979-0ECE-B949-BA37-13C1BF62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2928" y="2436814"/>
            <a:ext cx="3531201" cy="38115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11D40DCD-D398-D548-8448-8B145EB231B1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4387351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1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basic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218829" cy="281940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800" y="3630706"/>
            <a:ext cx="7519866" cy="2617636"/>
          </a:xfr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41CA21-943D-B645-97F0-BB8576DD65C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64000" y="0"/>
            <a:ext cx="8128000" cy="3429000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CF37DA7-A225-2D4F-A1D7-48F044F913D0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80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2"/>
            <a:ext cx="296258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4B6153B-2D3D-0544-B433-E222C8CF6DE5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6A902-93DF-154B-893D-0DF72E275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62050" y="1422000"/>
            <a:ext cx="6768000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B4AE55-198A-9245-9842-304475D184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62294" y="1712514"/>
            <a:ext cx="6767512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C95FFF9-8E14-6A49-9689-F0419B544A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2050" y="5400000"/>
            <a:ext cx="6768000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C4594DC-56B1-CF41-9D14-1F429D8D88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28050" y="1541493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B8FE8A3-A2FB-2B45-BB88-4AB826079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2200" y="2150333"/>
            <a:ext cx="1962204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F22E1CA-D39E-CF4F-8BC3-E45962EB36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62444" y="2440847"/>
            <a:ext cx="1962063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515B4EF-4C39-FA47-B386-295D0DE1549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62200" y="6128333"/>
            <a:ext cx="1962204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428CB56-8DB8-424F-B8A1-7AD238B12D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07103" y="2271316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EECF6EC-E44D-3B4E-832E-79B18420F6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99178" y="2271316"/>
            <a:ext cx="182876" cy="36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2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20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FB7A9AC-BCBE-074D-9620-C5FAB2B9DA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7109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1CE8E07-4968-2149-AED9-530684741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501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9586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B46106E-6485-954E-BED7-0B3CFBD389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59DACD9E-3955-7B45-96B2-7D8BE4726AF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750970C-3138-B24B-B5BE-424C94FFCB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947B9FEA-9C3C-8144-BBAC-02AAECE365E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905D865-DB29-824B-83F4-98D1B8D13D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8685FA2-5439-8249-9C6F-580A601085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185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allouts with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05D707-B941-E742-B3A1-EC33D25DD37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1958CA4-4DE3-104F-87CF-B9883AE1372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8530DE-535A-084C-8B5E-A85ECC159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64000" y="0"/>
            <a:ext cx="8128000" cy="6497638"/>
          </a:xfrm>
          <a:custGeom>
            <a:avLst/>
            <a:gdLst>
              <a:gd name="connsiteX0" fmla="*/ 0 w 8128000"/>
              <a:gd name="connsiteY0" fmla="*/ 0 h 6497638"/>
              <a:gd name="connsiteX1" fmla="*/ 8128000 w 8128000"/>
              <a:gd name="connsiteY1" fmla="*/ 0 h 6497638"/>
              <a:gd name="connsiteX2" fmla="*/ 8128000 w 8128000"/>
              <a:gd name="connsiteY2" fmla="*/ 6497638 h 6497638"/>
              <a:gd name="connsiteX3" fmla="*/ 2283680 w 8128000"/>
              <a:gd name="connsiteY3" fmla="*/ 6497638 h 6497638"/>
              <a:gd name="connsiteX4" fmla="*/ 2284000 w 8128000"/>
              <a:gd name="connsiteY4" fmla="*/ 6496050 h 6497638"/>
              <a:gd name="connsiteX5" fmla="*/ 2032000 w 8128000"/>
              <a:gd name="connsiteY5" fmla="*/ 6244050 h 6497638"/>
              <a:gd name="connsiteX6" fmla="*/ 1780000 w 8128000"/>
              <a:gd name="connsiteY6" fmla="*/ 6496050 h 6497638"/>
              <a:gd name="connsiteX7" fmla="*/ 1780321 w 8128000"/>
              <a:gd name="connsiteY7" fmla="*/ 6497638 h 6497638"/>
              <a:gd name="connsiteX8" fmla="*/ 0 w 8128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6497638">
                <a:moveTo>
                  <a:pt x="0" y="0"/>
                </a:moveTo>
                <a:lnTo>
                  <a:pt x="8128000" y="0"/>
                </a:lnTo>
                <a:lnTo>
                  <a:pt x="8128000" y="6497638"/>
                </a:lnTo>
                <a:lnTo>
                  <a:pt x="2283680" y="6497638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1780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3023302" cy="34983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2355611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B439116-0AC7-6E49-9EE3-FFE1BD1C3F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A3AD4B1-EF8E-F84F-8EB4-0633A7A509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547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81949" y="181938"/>
            <a:ext cx="10799867" cy="864000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Box 11"/>
          <p:cNvSpPr txBox="1"/>
          <p:nvPr userDrawn="1"/>
        </p:nvSpPr>
        <p:spPr bwMode="gray">
          <a:xfrm>
            <a:off x="195870" y="6617933"/>
            <a:ext cx="392377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lvl="0" indent="0" algn="ctr">
              <a:defRPr sz="700">
                <a:solidFill>
                  <a:schemeClr val="accent2"/>
                </a:solidFill>
              </a:defRPr>
            </a:lvl1pPr>
            <a:lvl2pPr marL="0" indent="0" algn="ctr">
              <a:defRPr sz="700">
                <a:solidFill>
                  <a:schemeClr val="accent2"/>
                </a:solidFill>
              </a:defRPr>
            </a:lvl2pPr>
            <a:lvl3pPr marL="0" indent="0" algn="ctr">
              <a:defRPr sz="700">
                <a:solidFill>
                  <a:schemeClr val="accent2"/>
                </a:solidFill>
              </a:defRPr>
            </a:lvl3pPr>
            <a:lvl4pPr marL="0" indent="0" algn="ctr">
              <a:defRPr sz="700">
                <a:solidFill>
                  <a:schemeClr val="accent2"/>
                </a:solidFill>
              </a:defRPr>
            </a:lvl4pPr>
            <a:lvl5pPr marL="0" indent="0" algn="ctr">
              <a:defRPr sz="700">
                <a:solidFill>
                  <a:schemeClr val="accent2"/>
                </a:solidFill>
              </a:defRPr>
            </a:lvl5pPr>
            <a:lvl6pPr marL="0" indent="0" algn="ctr">
              <a:defRPr sz="700">
                <a:solidFill>
                  <a:schemeClr val="accent2"/>
                </a:solidFill>
              </a:defRPr>
            </a:lvl6pPr>
            <a:lvl7pPr marL="0" indent="0" algn="ctr">
              <a:defRPr sz="700">
                <a:solidFill>
                  <a:schemeClr val="accent2"/>
                </a:solidFill>
              </a:defRPr>
            </a:lvl7pPr>
            <a:lvl8pPr marL="0" indent="0" algn="ctr">
              <a:defRPr sz="700">
                <a:solidFill>
                  <a:schemeClr val="accent2"/>
                </a:solidFill>
              </a:defRPr>
            </a:lvl8pPr>
            <a:lvl9pPr marL="0" indent="0" algn="ctr">
              <a:defRPr sz="700">
                <a:solidFill>
                  <a:schemeClr val="accent2"/>
                </a:solidFill>
              </a:defRPr>
            </a:lvl9pPr>
          </a:lstStyle>
          <a:p>
            <a:pPr marL="0" lvl="0" indent="0">
              <a:buSzPts val="700"/>
            </a:pPr>
            <a:fld id="{EEAD9179-7A6B-4268-BEB2-F3B8EB06115B}" type="slidenum">
              <a:rPr lang="en-US" sz="700" noProof="0" smtClean="0"/>
              <a:pPr marL="0" lvl="0" indent="0">
                <a:buSzPts val="700"/>
              </a:pPr>
              <a:t>‹Nº›</a:t>
            </a:fld>
            <a:endParaRPr lang="en-US" sz="7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5" y="615600"/>
            <a:ext cx="399652" cy="3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8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47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58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39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16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8077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931116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396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30017096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76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07010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05518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255351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4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984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1344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269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456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237278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892211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92341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3573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660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269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57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96910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266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6486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853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534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5043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198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844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568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93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8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077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831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454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52112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685219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792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94189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0339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7757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68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1571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6071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260384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138012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6858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234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485860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8978111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904323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6736683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576574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825490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5926815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64460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059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009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282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4426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2625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11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477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455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0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8.xml"/><Relationship Id="rId13" Type="http://schemas.openxmlformats.org/officeDocument/2006/relationships/slideLayout" Target="../slideLayouts/slideLayout333.xml"/><Relationship Id="rId1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23.xml"/><Relationship Id="rId21" Type="http://schemas.openxmlformats.org/officeDocument/2006/relationships/image" Target="../media/image22.svg"/><Relationship Id="rId7" Type="http://schemas.openxmlformats.org/officeDocument/2006/relationships/slideLayout" Target="../slideLayouts/slideLayout327.xml"/><Relationship Id="rId12" Type="http://schemas.openxmlformats.org/officeDocument/2006/relationships/slideLayout" Target="../slideLayouts/slideLayout332.xml"/><Relationship Id="rId17" Type="http://schemas.openxmlformats.org/officeDocument/2006/relationships/slideLayout" Target="../slideLayouts/slideLayout337.xml"/><Relationship Id="rId2" Type="http://schemas.openxmlformats.org/officeDocument/2006/relationships/slideLayout" Target="../slideLayouts/slideLayout322.xml"/><Relationship Id="rId16" Type="http://schemas.openxmlformats.org/officeDocument/2006/relationships/slideLayout" Target="../slideLayouts/slideLayout336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21.xml"/><Relationship Id="rId6" Type="http://schemas.openxmlformats.org/officeDocument/2006/relationships/slideLayout" Target="../slideLayouts/slideLayout326.xml"/><Relationship Id="rId11" Type="http://schemas.openxmlformats.org/officeDocument/2006/relationships/slideLayout" Target="../slideLayouts/slideLayout331.xml"/><Relationship Id="rId5" Type="http://schemas.openxmlformats.org/officeDocument/2006/relationships/slideLayout" Target="../slideLayouts/slideLayout325.xml"/><Relationship Id="rId1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30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324.xml"/><Relationship Id="rId9" Type="http://schemas.openxmlformats.org/officeDocument/2006/relationships/slideLayout" Target="../slideLayouts/slideLayout329.xml"/><Relationship Id="rId14" Type="http://schemas.openxmlformats.org/officeDocument/2006/relationships/slideLayout" Target="../slideLayouts/slideLayout334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1.xml"/><Relationship Id="rId18" Type="http://schemas.openxmlformats.org/officeDocument/2006/relationships/slideLayout" Target="../slideLayouts/slideLayout356.xml"/><Relationship Id="rId26" Type="http://schemas.openxmlformats.org/officeDocument/2006/relationships/slideLayout" Target="../slideLayouts/slideLayout364.xml"/><Relationship Id="rId39" Type="http://schemas.openxmlformats.org/officeDocument/2006/relationships/slideLayout" Target="../slideLayouts/slideLayout377.xml"/><Relationship Id="rId21" Type="http://schemas.openxmlformats.org/officeDocument/2006/relationships/slideLayout" Target="../slideLayouts/slideLayout359.xml"/><Relationship Id="rId34" Type="http://schemas.openxmlformats.org/officeDocument/2006/relationships/slideLayout" Target="../slideLayouts/slideLayout372.xml"/><Relationship Id="rId7" Type="http://schemas.openxmlformats.org/officeDocument/2006/relationships/slideLayout" Target="../slideLayouts/slideLayout345.xml"/><Relationship Id="rId2" Type="http://schemas.openxmlformats.org/officeDocument/2006/relationships/slideLayout" Target="../slideLayouts/slideLayout340.xml"/><Relationship Id="rId16" Type="http://schemas.openxmlformats.org/officeDocument/2006/relationships/slideLayout" Target="../slideLayouts/slideLayout354.xml"/><Relationship Id="rId20" Type="http://schemas.openxmlformats.org/officeDocument/2006/relationships/slideLayout" Target="../slideLayouts/slideLayout358.xml"/><Relationship Id="rId29" Type="http://schemas.openxmlformats.org/officeDocument/2006/relationships/slideLayout" Target="../slideLayouts/slideLayout367.xml"/><Relationship Id="rId41" Type="http://schemas.openxmlformats.org/officeDocument/2006/relationships/image" Target="../media/image1.gif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24" Type="http://schemas.openxmlformats.org/officeDocument/2006/relationships/slideLayout" Target="../slideLayouts/slideLayout362.xml"/><Relationship Id="rId32" Type="http://schemas.openxmlformats.org/officeDocument/2006/relationships/slideLayout" Target="../slideLayouts/slideLayout370.xml"/><Relationship Id="rId37" Type="http://schemas.openxmlformats.org/officeDocument/2006/relationships/slideLayout" Target="../slideLayouts/slideLayout375.xml"/><Relationship Id="rId40" Type="http://schemas.openxmlformats.org/officeDocument/2006/relationships/theme" Target="../theme/theme11.xml"/><Relationship Id="rId5" Type="http://schemas.openxmlformats.org/officeDocument/2006/relationships/slideLayout" Target="../slideLayouts/slideLayout343.xml"/><Relationship Id="rId15" Type="http://schemas.openxmlformats.org/officeDocument/2006/relationships/slideLayout" Target="../slideLayouts/slideLayout353.xml"/><Relationship Id="rId23" Type="http://schemas.openxmlformats.org/officeDocument/2006/relationships/slideLayout" Target="../slideLayouts/slideLayout361.xml"/><Relationship Id="rId28" Type="http://schemas.openxmlformats.org/officeDocument/2006/relationships/slideLayout" Target="../slideLayouts/slideLayout366.xml"/><Relationship Id="rId36" Type="http://schemas.openxmlformats.org/officeDocument/2006/relationships/slideLayout" Target="../slideLayouts/slideLayout374.xml"/><Relationship Id="rId10" Type="http://schemas.openxmlformats.org/officeDocument/2006/relationships/slideLayout" Target="../slideLayouts/slideLayout348.xml"/><Relationship Id="rId19" Type="http://schemas.openxmlformats.org/officeDocument/2006/relationships/slideLayout" Target="../slideLayouts/slideLayout357.xml"/><Relationship Id="rId31" Type="http://schemas.openxmlformats.org/officeDocument/2006/relationships/slideLayout" Target="../slideLayouts/slideLayout369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Relationship Id="rId14" Type="http://schemas.openxmlformats.org/officeDocument/2006/relationships/slideLayout" Target="../slideLayouts/slideLayout352.xml"/><Relationship Id="rId22" Type="http://schemas.openxmlformats.org/officeDocument/2006/relationships/slideLayout" Target="../slideLayouts/slideLayout360.xml"/><Relationship Id="rId27" Type="http://schemas.openxmlformats.org/officeDocument/2006/relationships/slideLayout" Target="../slideLayouts/slideLayout365.xml"/><Relationship Id="rId30" Type="http://schemas.openxmlformats.org/officeDocument/2006/relationships/slideLayout" Target="../slideLayouts/slideLayout368.xml"/><Relationship Id="rId35" Type="http://schemas.openxmlformats.org/officeDocument/2006/relationships/slideLayout" Target="../slideLayouts/slideLayout373.xml"/><Relationship Id="rId8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341.xml"/><Relationship Id="rId12" Type="http://schemas.openxmlformats.org/officeDocument/2006/relationships/slideLayout" Target="../slideLayouts/slideLayout350.xml"/><Relationship Id="rId17" Type="http://schemas.openxmlformats.org/officeDocument/2006/relationships/slideLayout" Target="../slideLayouts/slideLayout355.xml"/><Relationship Id="rId25" Type="http://schemas.openxmlformats.org/officeDocument/2006/relationships/slideLayout" Target="../slideLayouts/slideLayout363.xml"/><Relationship Id="rId33" Type="http://schemas.openxmlformats.org/officeDocument/2006/relationships/slideLayout" Target="../slideLayouts/slideLayout371.xml"/><Relationship Id="rId38" Type="http://schemas.openxmlformats.org/officeDocument/2006/relationships/slideLayout" Target="../slideLayouts/slideLayout3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gi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slideLayout" Target="../slideLayouts/slideLayout94.xml"/><Relationship Id="rId50" Type="http://schemas.openxmlformats.org/officeDocument/2006/relationships/slideLayout" Target="../slideLayouts/slideLayout97.xml"/><Relationship Id="rId55" Type="http://schemas.openxmlformats.org/officeDocument/2006/relationships/slideLayout" Target="../slideLayouts/slideLayout102.xml"/><Relationship Id="rId6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3" Type="http://schemas.openxmlformats.org/officeDocument/2006/relationships/slideLayout" Target="../slideLayouts/slideLayout100.xml"/><Relationship Id="rId58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52.xml"/><Relationship Id="rId61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slideLayout" Target="../slideLayouts/slideLayout95.xml"/><Relationship Id="rId56" Type="http://schemas.openxmlformats.org/officeDocument/2006/relationships/slideLayout" Target="../slideLayouts/slideLayout103.xml"/><Relationship Id="rId64" Type="http://schemas.openxmlformats.org/officeDocument/2006/relationships/theme" Target="../theme/theme4.xml"/><Relationship Id="rId8" Type="http://schemas.openxmlformats.org/officeDocument/2006/relationships/slideLayout" Target="../slideLayouts/slideLayout55.xml"/><Relationship Id="rId51" Type="http://schemas.openxmlformats.org/officeDocument/2006/relationships/slideLayout" Target="../slideLayouts/slideLayout98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59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Relationship Id="rId54" Type="http://schemas.openxmlformats.org/officeDocument/2006/relationships/slideLayout" Target="../slideLayouts/slideLayout101.xml"/><Relationship Id="rId6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49" Type="http://schemas.openxmlformats.org/officeDocument/2006/relationships/slideLayout" Target="../slideLayouts/slideLayout96.xml"/><Relationship Id="rId57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52" Type="http://schemas.openxmlformats.org/officeDocument/2006/relationships/slideLayout" Target="../slideLayouts/slideLayout99.xml"/><Relationship Id="rId60" Type="http://schemas.openxmlformats.org/officeDocument/2006/relationships/slideLayout" Target="../slideLayouts/slideLayout107.xml"/><Relationship Id="rId65" Type="http://schemas.openxmlformats.org/officeDocument/2006/relationships/image" Target="../media/image6.gif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39" Type="http://schemas.openxmlformats.org/officeDocument/2006/relationships/slideLayout" Target="../slideLayouts/slideLayout149.xml"/><Relationship Id="rId21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144.xml"/><Relationship Id="rId42" Type="http://schemas.openxmlformats.org/officeDocument/2006/relationships/slideLayout" Target="../slideLayouts/slideLayout152.xml"/><Relationship Id="rId47" Type="http://schemas.openxmlformats.org/officeDocument/2006/relationships/slideLayout" Target="../slideLayouts/slideLayout157.xml"/><Relationship Id="rId50" Type="http://schemas.openxmlformats.org/officeDocument/2006/relationships/slideLayout" Target="../slideLayouts/slideLayout160.xml"/><Relationship Id="rId55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32" Type="http://schemas.openxmlformats.org/officeDocument/2006/relationships/slideLayout" Target="../slideLayouts/slideLayout142.xml"/><Relationship Id="rId37" Type="http://schemas.openxmlformats.org/officeDocument/2006/relationships/slideLayout" Target="../slideLayouts/slideLayout147.xml"/><Relationship Id="rId40" Type="http://schemas.openxmlformats.org/officeDocument/2006/relationships/slideLayout" Target="../slideLayouts/slideLayout150.xml"/><Relationship Id="rId45" Type="http://schemas.openxmlformats.org/officeDocument/2006/relationships/slideLayout" Target="../slideLayouts/slideLayout155.xml"/><Relationship Id="rId53" Type="http://schemas.openxmlformats.org/officeDocument/2006/relationships/slideLayout" Target="../slideLayouts/slideLayout163.xml"/><Relationship Id="rId58" Type="http://schemas.openxmlformats.org/officeDocument/2006/relationships/theme" Target="../theme/theme5.xml"/><Relationship Id="rId5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Relationship Id="rId35" Type="http://schemas.openxmlformats.org/officeDocument/2006/relationships/slideLayout" Target="../slideLayouts/slideLayout145.xml"/><Relationship Id="rId43" Type="http://schemas.openxmlformats.org/officeDocument/2006/relationships/slideLayout" Target="../slideLayouts/slideLayout153.xml"/><Relationship Id="rId48" Type="http://schemas.openxmlformats.org/officeDocument/2006/relationships/slideLayout" Target="../slideLayouts/slideLayout158.xml"/><Relationship Id="rId56" Type="http://schemas.openxmlformats.org/officeDocument/2006/relationships/slideLayout" Target="../slideLayouts/slideLayout166.xml"/><Relationship Id="rId8" Type="http://schemas.openxmlformats.org/officeDocument/2006/relationships/slideLayout" Target="../slideLayouts/slideLayout118.xml"/><Relationship Id="rId51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43.xml"/><Relationship Id="rId38" Type="http://schemas.openxmlformats.org/officeDocument/2006/relationships/slideLayout" Target="../slideLayouts/slideLayout148.xml"/><Relationship Id="rId46" Type="http://schemas.openxmlformats.org/officeDocument/2006/relationships/slideLayout" Target="../slideLayouts/slideLayout156.xml"/><Relationship Id="rId59" Type="http://schemas.openxmlformats.org/officeDocument/2006/relationships/image" Target="../media/image6.gif"/><Relationship Id="rId20" Type="http://schemas.openxmlformats.org/officeDocument/2006/relationships/slideLayout" Target="../slideLayouts/slideLayout130.xml"/><Relationship Id="rId41" Type="http://schemas.openxmlformats.org/officeDocument/2006/relationships/slideLayout" Target="../slideLayouts/slideLayout151.xml"/><Relationship Id="rId54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36" Type="http://schemas.openxmlformats.org/officeDocument/2006/relationships/slideLayout" Target="../slideLayouts/slideLayout146.xml"/><Relationship Id="rId49" Type="http://schemas.openxmlformats.org/officeDocument/2006/relationships/slideLayout" Target="../slideLayouts/slideLayout159.xml"/><Relationship Id="rId57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41.xml"/><Relationship Id="rId44" Type="http://schemas.openxmlformats.org/officeDocument/2006/relationships/slideLayout" Target="../slideLayouts/slideLayout154.xml"/><Relationship Id="rId52" Type="http://schemas.openxmlformats.org/officeDocument/2006/relationships/slideLayout" Target="../slideLayouts/slideLayout1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0.xml"/><Relationship Id="rId21" Type="http://schemas.openxmlformats.org/officeDocument/2006/relationships/image" Target="../media/image15.png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9.xml"/><Relationship Id="rId18" Type="http://schemas.openxmlformats.org/officeDocument/2006/relationships/slideLayout" Target="../slideLayouts/slideLayout204.xml"/><Relationship Id="rId26" Type="http://schemas.openxmlformats.org/officeDocument/2006/relationships/slideLayout" Target="../slideLayouts/slideLayout212.xml"/><Relationship Id="rId39" Type="http://schemas.openxmlformats.org/officeDocument/2006/relationships/slideLayout" Target="../slideLayouts/slideLayout225.xml"/><Relationship Id="rId21" Type="http://schemas.openxmlformats.org/officeDocument/2006/relationships/slideLayout" Target="../slideLayouts/slideLayout207.xml"/><Relationship Id="rId34" Type="http://schemas.openxmlformats.org/officeDocument/2006/relationships/slideLayout" Target="../slideLayouts/slideLayout220.xml"/><Relationship Id="rId42" Type="http://schemas.openxmlformats.org/officeDocument/2006/relationships/slideLayout" Target="../slideLayouts/slideLayout228.xml"/><Relationship Id="rId47" Type="http://schemas.openxmlformats.org/officeDocument/2006/relationships/slideLayout" Target="../slideLayouts/slideLayout233.xml"/><Relationship Id="rId50" Type="http://schemas.openxmlformats.org/officeDocument/2006/relationships/slideLayout" Target="../slideLayouts/slideLayout236.xml"/><Relationship Id="rId55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8.xml"/><Relationship Id="rId16" Type="http://schemas.openxmlformats.org/officeDocument/2006/relationships/slideLayout" Target="../slideLayouts/slideLayout202.xml"/><Relationship Id="rId29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197.xml"/><Relationship Id="rId24" Type="http://schemas.openxmlformats.org/officeDocument/2006/relationships/slideLayout" Target="../slideLayouts/slideLayout210.xml"/><Relationship Id="rId32" Type="http://schemas.openxmlformats.org/officeDocument/2006/relationships/slideLayout" Target="../slideLayouts/slideLayout218.xml"/><Relationship Id="rId37" Type="http://schemas.openxmlformats.org/officeDocument/2006/relationships/slideLayout" Target="../slideLayouts/slideLayout223.xml"/><Relationship Id="rId40" Type="http://schemas.openxmlformats.org/officeDocument/2006/relationships/slideLayout" Target="../slideLayouts/slideLayout226.xml"/><Relationship Id="rId45" Type="http://schemas.openxmlformats.org/officeDocument/2006/relationships/slideLayout" Target="../slideLayouts/slideLayout231.xml"/><Relationship Id="rId53" Type="http://schemas.openxmlformats.org/officeDocument/2006/relationships/slideLayout" Target="../slideLayouts/slideLayout239.xml"/><Relationship Id="rId58" Type="http://schemas.openxmlformats.org/officeDocument/2006/relationships/image" Target="../media/image6.gif"/><Relationship Id="rId5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Relationship Id="rId22" Type="http://schemas.openxmlformats.org/officeDocument/2006/relationships/slideLayout" Target="../slideLayouts/slideLayout208.xml"/><Relationship Id="rId27" Type="http://schemas.openxmlformats.org/officeDocument/2006/relationships/slideLayout" Target="../slideLayouts/slideLayout213.xml"/><Relationship Id="rId30" Type="http://schemas.openxmlformats.org/officeDocument/2006/relationships/slideLayout" Target="../slideLayouts/slideLayout216.xml"/><Relationship Id="rId35" Type="http://schemas.openxmlformats.org/officeDocument/2006/relationships/slideLayout" Target="../slideLayouts/slideLayout221.xml"/><Relationship Id="rId43" Type="http://schemas.openxmlformats.org/officeDocument/2006/relationships/slideLayout" Target="../slideLayouts/slideLayout229.xml"/><Relationship Id="rId48" Type="http://schemas.openxmlformats.org/officeDocument/2006/relationships/slideLayout" Target="../slideLayouts/slideLayout234.xml"/><Relationship Id="rId56" Type="http://schemas.openxmlformats.org/officeDocument/2006/relationships/slideLayout" Target="../slideLayouts/slideLayout242.xml"/><Relationship Id="rId8" Type="http://schemas.openxmlformats.org/officeDocument/2006/relationships/slideLayout" Target="../slideLayouts/slideLayout194.xml"/><Relationship Id="rId51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8.xml"/><Relationship Id="rId17" Type="http://schemas.openxmlformats.org/officeDocument/2006/relationships/slideLayout" Target="../slideLayouts/slideLayout203.xml"/><Relationship Id="rId25" Type="http://schemas.openxmlformats.org/officeDocument/2006/relationships/slideLayout" Target="../slideLayouts/slideLayout211.xml"/><Relationship Id="rId33" Type="http://schemas.openxmlformats.org/officeDocument/2006/relationships/slideLayout" Target="../slideLayouts/slideLayout219.xml"/><Relationship Id="rId38" Type="http://schemas.openxmlformats.org/officeDocument/2006/relationships/slideLayout" Target="../slideLayouts/slideLayout224.xml"/><Relationship Id="rId46" Type="http://schemas.openxmlformats.org/officeDocument/2006/relationships/slideLayout" Target="../slideLayouts/slideLayout232.xml"/><Relationship Id="rId20" Type="http://schemas.openxmlformats.org/officeDocument/2006/relationships/slideLayout" Target="../slideLayouts/slideLayout206.xml"/><Relationship Id="rId41" Type="http://schemas.openxmlformats.org/officeDocument/2006/relationships/slideLayout" Target="../slideLayouts/slideLayout227.xml"/><Relationship Id="rId54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1.xml"/><Relationship Id="rId23" Type="http://schemas.openxmlformats.org/officeDocument/2006/relationships/slideLayout" Target="../slideLayouts/slideLayout209.xml"/><Relationship Id="rId28" Type="http://schemas.openxmlformats.org/officeDocument/2006/relationships/slideLayout" Target="../slideLayouts/slideLayout214.xml"/><Relationship Id="rId36" Type="http://schemas.openxmlformats.org/officeDocument/2006/relationships/slideLayout" Target="../slideLayouts/slideLayout222.xml"/><Relationship Id="rId49" Type="http://schemas.openxmlformats.org/officeDocument/2006/relationships/slideLayout" Target="../slideLayouts/slideLayout235.xml"/><Relationship Id="rId57" Type="http://schemas.openxmlformats.org/officeDocument/2006/relationships/theme" Target="../theme/theme7.xml"/><Relationship Id="rId10" Type="http://schemas.openxmlformats.org/officeDocument/2006/relationships/slideLayout" Target="../slideLayouts/slideLayout196.xml"/><Relationship Id="rId31" Type="http://schemas.openxmlformats.org/officeDocument/2006/relationships/slideLayout" Target="../slideLayouts/slideLayout217.xml"/><Relationship Id="rId44" Type="http://schemas.openxmlformats.org/officeDocument/2006/relationships/slideLayout" Target="../slideLayouts/slideLayout230.xml"/><Relationship Id="rId52" Type="http://schemas.openxmlformats.org/officeDocument/2006/relationships/slideLayout" Target="../slideLayouts/slideLayout238.xml"/></Relationships>
</file>

<file path=ppt/slideMasters/_rels/slideMaster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8.xml"/><Relationship Id="rId21" Type="http://schemas.openxmlformats.org/officeDocument/2006/relationships/slideLayout" Target="../slideLayouts/slideLayout263.xml"/><Relationship Id="rId34" Type="http://schemas.openxmlformats.org/officeDocument/2006/relationships/slideLayout" Target="../slideLayouts/slideLayout276.xml"/><Relationship Id="rId42" Type="http://schemas.openxmlformats.org/officeDocument/2006/relationships/slideLayout" Target="../slideLayouts/slideLayout284.xml"/><Relationship Id="rId47" Type="http://schemas.openxmlformats.org/officeDocument/2006/relationships/slideLayout" Target="../slideLayouts/slideLayout289.xml"/><Relationship Id="rId50" Type="http://schemas.openxmlformats.org/officeDocument/2006/relationships/slideLayout" Target="../slideLayouts/slideLayout292.xml"/><Relationship Id="rId55" Type="http://schemas.openxmlformats.org/officeDocument/2006/relationships/slideLayout" Target="../slideLayouts/slideLayout297.xml"/><Relationship Id="rId6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29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53.xml"/><Relationship Id="rId24" Type="http://schemas.openxmlformats.org/officeDocument/2006/relationships/slideLayout" Target="../slideLayouts/slideLayout266.xml"/><Relationship Id="rId32" Type="http://schemas.openxmlformats.org/officeDocument/2006/relationships/slideLayout" Target="../slideLayouts/slideLayout274.xml"/><Relationship Id="rId37" Type="http://schemas.openxmlformats.org/officeDocument/2006/relationships/slideLayout" Target="../slideLayouts/slideLayout279.xml"/><Relationship Id="rId40" Type="http://schemas.openxmlformats.org/officeDocument/2006/relationships/slideLayout" Target="../slideLayouts/slideLayout282.xml"/><Relationship Id="rId45" Type="http://schemas.openxmlformats.org/officeDocument/2006/relationships/slideLayout" Target="../slideLayouts/slideLayout287.xml"/><Relationship Id="rId53" Type="http://schemas.openxmlformats.org/officeDocument/2006/relationships/slideLayout" Target="../slideLayouts/slideLayout295.xml"/><Relationship Id="rId58" Type="http://schemas.openxmlformats.org/officeDocument/2006/relationships/slideLayout" Target="../slideLayouts/slideLayout300.xml"/><Relationship Id="rId66" Type="http://schemas.openxmlformats.org/officeDocument/2006/relationships/image" Target="../media/image1.gif"/><Relationship Id="rId5" Type="http://schemas.openxmlformats.org/officeDocument/2006/relationships/slideLayout" Target="../slideLayouts/slideLayout247.xml"/><Relationship Id="rId61" Type="http://schemas.openxmlformats.org/officeDocument/2006/relationships/slideLayout" Target="../slideLayouts/slideLayout303.xml"/><Relationship Id="rId19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256.xml"/><Relationship Id="rId22" Type="http://schemas.openxmlformats.org/officeDocument/2006/relationships/slideLayout" Target="../slideLayouts/slideLayout264.xml"/><Relationship Id="rId27" Type="http://schemas.openxmlformats.org/officeDocument/2006/relationships/slideLayout" Target="../slideLayouts/slideLayout269.xml"/><Relationship Id="rId30" Type="http://schemas.openxmlformats.org/officeDocument/2006/relationships/slideLayout" Target="../slideLayouts/slideLayout272.xml"/><Relationship Id="rId35" Type="http://schemas.openxmlformats.org/officeDocument/2006/relationships/slideLayout" Target="../slideLayouts/slideLayout277.xml"/><Relationship Id="rId43" Type="http://schemas.openxmlformats.org/officeDocument/2006/relationships/slideLayout" Target="../slideLayouts/slideLayout285.xml"/><Relationship Id="rId48" Type="http://schemas.openxmlformats.org/officeDocument/2006/relationships/slideLayout" Target="../slideLayouts/slideLayout290.xml"/><Relationship Id="rId56" Type="http://schemas.openxmlformats.org/officeDocument/2006/relationships/slideLayout" Target="../slideLayouts/slideLayout298.xml"/><Relationship Id="rId64" Type="http://schemas.openxmlformats.org/officeDocument/2006/relationships/slideLayout" Target="../slideLayouts/slideLayout306.xml"/><Relationship Id="rId8" Type="http://schemas.openxmlformats.org/officeDocument/2006/relationships/slideLayout" Target="../slideLayouts/slideLayout250.xml"/><Relationship Id="rId51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5" Type="http://schemas.openxmlformats.org/officeDocument/2006/relationships/slideLayout" Target="../slideLayouts/slideLayout267.xml"/><Relationship Id="rId33" Type="http://schemas.openxmlformats.org/officeDocument/2006/relationships/slideLayout" Target="../slideLayouts/slideLayout275.xml"/><Relationship Id="rId38" Type="http://schemas.openxmlformats.org/officeDocument/2006/relationships/slideLayout" Target="../slideLayouts/slideLayout280.xml"/><Relationship Id="rId46" Type="http://schemas.openxmlformats.org/officeDocument/2006/relationships/slideLayout" Target="../slideLayouts/slideLayout288.xml"/><Relationship Id="rId59" Type="http://schemas.openxmlformats.org/officeDocument/2006/relationships/slideLayout" Target="../slideLayouts/slideLayout301.xml"/><Relationship Id="rId20" Type="http://schemas.openxmlformats.org/officeDocument/2006/relationships/slideLayout" Target="../slideLayouts/slideLayout262.xml"/><Relationship Id="rId41" Type="http://schemas.openxmlformats.org/officeDocument/2006/relationships/slideLayout" Target="../slideLayouts/slideLayout283.xml"/><Relationship Id="rId54" Type="http://schemas.openxmlformats.org/officeDocument/2006/relationships/slideLayout" Target="../slideLayouts/slideLayout296.xml"/><Relationship Id="rId6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57.xml"/><Relationship Id="rId23" Type="http://schemas.openxmlformats.org/officeDocument/2006/relationships/slideLayout" Target="../slideLayouts/slideLayout265.xml"/><Relationship Id="rId28" Type="http://schemas.openxmlformats.org/officeDocument/2006/relationships/slideLayout" Target="../slideLayouts/slideLayout270.xml"/><Relationship Id="rId36" Type="http://schemas.openxmlformats.org/officeDocument/2006/relationships/slideLayout" Target="../slideLayouts/slideLayout278.xml"/><Relationship Id="rId49" Type="http://schemas.openxmlformats.org/officeDocument/2006/relationships/slideLayout" Target="../slideLayouts/slideLayout291.xml"/><Relationship Id="rId57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252.xml"/><Relationship Id="rId31" Type="http://schemas.openxmlformats.org/officeDocument/2006/relationships/slideLayout" Target="../slideLayouts/slideLayout273.xml"/><Relationship Id="rId44" Type="http://schemas.openxmlformats.org/officeDocument/2006/relationships/slideLayout" Target="../slideLayouts/slideLayout286.xml"/><Relationship Id="rId52" Type="http://schemas.openxmlformats.org/officeDocument/2006/relationships/slideLayout" Target="../slideLayouts/slideLayout294.xml"/><Relationship Id="rId60" Type="http://schemas.openxmlformats.org/officeDocument/2006/relationships/slideLayout" Target="../slideLayouts/slideLayout302.xml"/><Relationship Id="rId65" Type="http://schemas.openxmlformats.org/officeDocument/2006/relationships/theme" Target="../theme/theme8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39" Type="http://schemas.openxmlformats.org/officeDocument/2006/relationships/slideLayout" Target="../slideLayouts/slideLayout2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4.xml"/><Relationship Id="rId13" Type="http://schemas.openxmlformats.org/officeDocument/2006/relationships/slideLayout" Target="../slideLayouts/slideLayout319.xml"/><Relationship Id="rId3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313.xml"/><Relationship Id="rId12" Type="http://schemas.openxmlformats.org/officeDocument/2006/relationships/slideLayout" Target="../slideLayouts/slideLayout318.xml"/><Relationship Id="rId2" Type="http://schemas.openxmlformats.org/officeDocument/2006/relationships/slideLayout" Target="../slideLayouts/slideLayout308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07.xml"/><Relationship Id="rId6" Type="http://schemas.openxmlformats.org/officeDocument/2006/relationships/slideLayout" Target="../slideLayouts/slideLayout312.xml"/><Relationship Id="rId11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31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316.xml"/><Relationship Id="rId4" Type="http://schemas.openxmlformats.org/officeDocument/2006/relationships/slideLayout" Target="../slideLayouts/slideLayout310.xml"/><Relationship Id="rId9" Type="http://schemas.openxmlformats.org/officeDocument/2006/relationships/slideLayout" Target="../slideLayouts/slideLayout315.xml"/><Relationship Id="rId14" Type="http://schemas.openxmlformats.org/officeDocument/2006/relationships/slideLayout" Target="../slideLayouts/slideLayout3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4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296425"/>
            <a:ext cx="5382691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1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309" y="1852409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F0974E-49C5-B960-B4F8-5964DD923856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1A196204-FC1A-5216-AF83-73D0AFFCAFA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0" r:id="rId13"/>
    <p:sldLayoutId id="2147484061" r:id="rId14"/>
    <p:sldLayoutId id="2147484062" r:id="rId15"/>
    <p:sldLayoutId id="2147484063" r:id="rId16"/>
    <p:sldLayoutId id="2147484064" r:id="rId17"/>
    <p:sldLayoutId id="2147484065" r:id="rId18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i="0" kern="1200" cap="none" baseline="0">
          <a:solidFill>
            <a:schemeClr val="tx1"/>
          </a:solidFill>
          <a:latin typeface="+mj-lt"/>
          <a:ea typeface="Poppins Medium" pitchFamily="2" charset="77"/>
          <a:cs typeface="Poppins Medium" pitchFamily="2" charset="77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+mn-lt"/>
          <a:ea typeface="+mn-ea"/>
          <a:cs typeface="Poppins ExtraLight" pitchFamily="2" charset="77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i="0" kern="1200">
          <a:gradFill>
            <a:gsLst>
              <a:gs pos="0">
                <a:schemeClr val="accent2"/>
              </a:gs>
              <a:gs pos="100000">
                <a:schemeClr val="tx2"/>
              </a:gs>
            </a:gsLst>
            <a:lin ang="0" scaled="1"/>
          </a:gradFill>
          <a:latin typeface="+mj-lt"/>
          <a:ea typeface="+mn-ea"/>
          <a:cs typeface="Poppins Medium" pitchFamily="2" charset="77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+mn-lt"/>
          <a:ea typeface="+mn-ea"/>
          <a:cs typeface="Poppins ExtraLight" pitchFamily="2" charset="77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+mn-lt"/>
          <a:ea typeface="+mn-ea"/>
          <a:cs typeface="Poppins ExtraLight" pitchFamily="2" charset="77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j-lt"/>
          <a:ea typeface="+mn-ea"/>
          <a:cs typeface="Poppins" pitchFamily="2" charset="77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42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32">
          <p15:clr>
            <a:srgbClr val="FDE53C"/>
          </p15:clr>
        </p15:guide>
        <p15:guide id="67" orient="horz" pos="1160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922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509">
          <p15:clr>
            <a:srgbClr val="A4A3A4"/>
          </p15:clr>
        </p15:guide>
        <p15:guide id="77" orient="horz" pos="391">
          <p15:clr>
            <a:srgbClr val="FDE53C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DE415C6C-5550-408B-A308-B1AD6AF15EBC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3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  <p:sldLayoutId id="2147484085" r:id="rId13"/>
    <p:sldLayoutId id="2147484086" r:id="rId14"/>
    <p:sldLayoutId id="2147484087" r:id="rId15"/>
    <p:sldLayoutId id="2147484088" r:id="rId16"/>
    <p:sldLayoutId id="2147484089" r:id="rId17"/>
    <p:sldLayoutId id="2147484090" r:id="rId18"/>
    <p:sldLayoutId id="2147484091" r:id="rId19"/>
    <p:sldLayoutId id="2147484092" r:id="rId20"/>
    <p:sldLayoutId id="2147484093" r:id="rId21"/>
    <p:sldLayoutId id="2147484094" r:id="rId22"/>
    <p:sldLayoutId id="2147484095" r:id="rId23"/>
    <p:sldLayoutId id="2147484096" r:id="rId24"/>
    <p:sldLayoutId id="2147484097" r:id="rId25"/>
    <p:sldLayoutId id="2147484098" r:id="rId26"/>
    <p:sldLayoutId id="2147484099" r:id="rId27"/>
    <p:sldLayoutId id="2147484100" r:id="rId28"/>
    <p:sldLayoutId id="2147484101" r:id="rId29"/>
    <p:sldLayoutId id="2147484102" r:id="rId30"/>
    <p:sldLayoutId id="2147484103" r:id="rId31"/>
    <p:sldLayoutId id="2147484104" r:id="rId32"/>
    <p:sldLayoutId id="2147484105" r:id="rId33"/>
    <p:sldLayoutId id="2147484106" r:id="rId34"/>
    <p:sldLayoutId id="2147484107" r:id="rId35"/>
    <p:sldLayoutId id="2147484108" r:id="rId36"/>
    <p:sldLayoutId id="2147484109" r:id="rId37"/>
    <p:sldLayoutId id="2147484110" r:id="rId38"/>
    <p:sldLayoutId id="2147484111" r:id="rId3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6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8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65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  <p:sldLayoutId id="2147483747" r:id="rId37"/>
    <p:sldLayoutId id="2147483748" r:id="rId38"/>
    <p:sldLayoutId id="2147483749" r:id="rId39"/>
    <p:sldLayoutId id="2147483750" r:id="rId40"/>
    <p:sldLayoutId id="2147483751" r:id="rId41"/>
    <p:sldLayoutId id="2147483752" r:id="rId42"/>
    <p:sldLayoutId id="2147483753" r:id="rId43"/>
    <p:sldLayoutId id="2147483754" r:id="rId44"/>
    <p:sldLayoutId id="2147483755" r:id="rId45"/>
    <p:sldLayoutId id="2147483756" r:id="rId46"/>
    <p:sldLayoutId id="2147483757" r:id="rId47"/>
    <p:sldLayoutId id="2147483758" r:id="rId48"/>
    <p:sldLayoutId id="2147483759" r:id="rId49"/>
    <p:sldLayoutId id="2147483760" r:id="rId50"/>
    <p:sldLayoutId id="2147483761" r:id="rId51"/>
    <p:sldLayoutId id="2147483762" r:id="rId52"/>
    <p:sldLayoutId id="2147483763" r:id="rId53"/>
    <p:sldLayoutId id="2147483764" r:id="rId54"/>
    <p:sldLayoutId id="2147483765" r:id="rId55"/>
    <p:sldLayoutId id="2147483766" r:id="rId56"/>
    <p:sldLayoutId id="2147483768" r:id="rId57"/>
    <p:sldLayoutId id="2147483770" r:id="rId58"/>
    <p:sldLayoutId id="2147483771" r:id="rId59"/>
    <p:sldLayoutId id="2147483775" r:id="rId60"/>
    <p:sldLayoutId id="2147483776" r:id="rId61"/>
    <p:sldLayoutId id="2147484035" r:id="rId62"/>
    <p:sldLayoutId id="2147484046" r:id="rId63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59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  <p:sldLayoutId id="2147483806" r:id="rId29"/>
    <p:sldLayoutId id="2147483807" r:id="rId30"/>
    <p:sldLayoutId id="2147483808" r:id="rId31"/>
    <p:sldLayoutId id="2147483809" r:id="rId32"/>
    <p:sldLayoutId id="2147483810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  <p:sldLayoutId id="2147483817" r:id="rId40"/>
    <p:sldLayoutId id="2147483818" r:id="rId41"/>
    <p:sldLayoutId id="2147483819" r:id="rId42"/>
    <p:sldLayoutId id="2147483820" r:id="rId43"/>
    <p:sldLayoutId id="2147483821" r:id="rId44"/>
    <p:sldLayoutId id="2147483822" r:id="rId45"/>
    <p:sldLayoutId id="2147483823" r:id="rId46"/>
    <p:sldLayoutId id="2147483824" r:id="rId47"/>
    <p:sldLayoutId id="2147483825" r:id="rId48"/>
    <p:sldLayoutId id="2147483826" r:id="rId49"/>
    <p:sldLayoutId id="2147483827" r:id="rId50"/>
    <p:sldLayoutId id="2147483828" r:id="rId51"/>
    <p:sldLayoutId id="2147483829" r:id="rId52"/>
    <p:sldLayoutId id="2147483830" r:id="rId53"/>
    <p:sldLayoutId id="2147483831" r:id="rId54"/>
    <p:sldLayoutId id="2147483832" r:id="rId55"/>
    <p:sldLayoutId id="2147483833" r:id="rId56"/>
    <p:sldLayoutId id="2147483938" r:id="rId57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1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1"/>
            <a:ext cx="10965600" cy="1192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7" y="1802341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5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D2AA0BE-0C0E-F642-AB39-96F9643DA11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36697" y="6327669"/>
            <a:ext cx="318609" cy="31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2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hf hdr="0" dt="0"/>
  <p:txStyles>
    <p:titleStyle>
      <a:lvl1pPr marL="0" indent="0" algn="l" defTabSz="914377" rtl="0" eaLnBrk="1" latinLnBrk="0" hangingPunct="1">
        <a:lnSpc>
          <a:spcPct val="80000"/>
        </a:lnSpc>
        <a:spcBef>
          <a:spcPct val="0"/>
        </a:spcBef>
        <a:buNone/>
        <a:tabLst>
          <a:tab pos="1777956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2pPr>
      <a:lvl3pPr marL="293681" indent="-285744" algn="l" defTabSz="914377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8B8E3A7-8156-2674-4383-E2F8B5FFEE01}"/>
              </a:ext>
            </a:extLst>
          </p:cNvPr>
          <p:cNvPicPr>
            <a:picLocks noChangeAspect="1"/>
          </p:cNvPicPr>
          <p:nvPr/>
        </p:nvPicPr>
        <p:blipFill>
          <a:blip r:embed="rId58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8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  <p:sldLayoutId id="2147483878" r:id="rId24"/>
    <p:sldLayoutId id="2147483879" r:id="rId25"/>
    <p:sldLayoutId id="2147483880" r:id="rId26"/>
    <p:sldLayoutId id="2147483881" r:id="rId27"/>
    <p:sldLayoutId id="2147483882" r:id="rId28"/>
    <p:sldLayoutId id="2147483883" r:id="rId29"/>
    <p:sldLayoutId id="2147483884" r:id="rId30"/>
    <p:sldLayoutId id="2147483885" r:id="rId31"/>
    <p:sldLayoutId id="2147483886" r:id="rId32"/>
    <p:sldLayoutId id="2147483887" r:id="rId33"/>
    <p:sldLayoutId id="2147483888" r:id="rId34"/>
    <p:sldLayoutId id="2147483889" r:id="rId35"/>
    <p:sldLayoutId id="2147483890" r:id="rId36"/>
    <p:sldLayoutId id="2147483891" r:id="rId37"/>
    <p:sldLayoutId id="2147483892" r:id="rId38"/>
    <p:sldLayoutId id="2147483893" r:id="rId39"/>
    <p:sldLayoutId id="2147483894" r:id="rId40"/>
    <p:sldLayoutId id="2147483895" r:id="rId41"/>
    <p:sldLayoutId id="2147483896" r:id="rId42"/>
    <p:sldLayoutId id="2147483897" r:id="rId43"/>
    <p:sldLayoutId id="2147483898" r:id="rId44"/>
    <p:sldLayoutId id="2147483899" r:id="rId45"/>
    <p:sldLayoutId id="2147483900" r:id="rId46"/>
    <p:sldLayoutId id="2147483901" r:id="rId47"/>
    <p:sldLayoutId id="2147483902" r:id="rId48"/>
    <p:sldLayoutId id="2147483903" r:id="rId49"/>
    <p:sldLayoutId id="2147483904" r:id="rId50"/>
    <p:sldLayoutId id="2147483905" r:id="rId51"/>
    <p:sldLayoutId id="2147483906" r:id="rId52"/>
    <p:sldLayoutId id="2147483907" r:id="rId53"/>
    <p:sldLayoutId id="2147483908" r:id="rId54"/>
    <p:sldLayoutId id="2147483909" r:id="rId55"/>
    <p:sldLayoutId id="2147483910" r:id="rId56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AAEED16-C424-F848-A022-D919E32FEDB0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7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3987" r:id="rId18"/>
    <p:sldLayoutId id="2147483988" r:id="rId19"/>
    <p:sldLayoutId id="2147483989" r:id="rId20"/>
    <p:sldLayoutId id="2147483990" r:id="rId21"/>
    <p:sldLayoutId id="2147483991" r:id="rId22"/>
    <p:sldLayoutId id="2147483992" r:id="rId23"/>
    <p:sldLayoutId id="2147483993" r:id="rId24"/>
    <p:sldLayoutId id="2147483994" r:id="rId25"/>
    <p:sldLayoutId id="2147483995" r:id="rId26"/>
    <p:sldLayoutId id="2147483996" r:id="rId27"/>
    <p:sldLayoutId id="2147483997" r:id="rId28"/>
    <p:sldLayoutId id="2147483998" r:id="rId29"/>
    <p:sldLayoutId id="2147483999" r:id="rId30"/>
    <p:sldLayoutId id="2147484000" r:id="rId31"/>
    <p:sldLayoutId id="2147484001" r:id="rId32"/>
    <p:sldLayoutId id="2147484002" r:id="rId33"/>
    <p:sldLayoutId id="2147484003" r:id="rId34"/>
    <p:sldLayoutId id="2147484004" r:id="rId35"/>
    <p:sldLayoutId id="2147484005" r:id="rId36"/>
    <p:sldLayoutId id="2147484006" r:id="rId37"/>
    <p:sldLayoutId id="2147484007" r:id="rId38"/>
    <p:sldLayoutId id="2147484008" r:id="rId39"/>
    <p:sldLayoutId id="2147484009" r:id="rId40"/>
    <p:sldLayoutId id="2147484010" r:id="rId41"/>
    <p:sldLayoutId id="2147484011" r:id="rId42"/>
    <p:sldLayoutId id="2147484012" r:id="rId43"/>
    <p:sldLayoutId id="2147484013" r:id="rId44"/>
    <p:sldLayoutId id="2147484014" r:id="rId45"/>
    <p:sldLayoutId id="2147484015" r:id="rId46"/>
    <p:sldLayoutId id="2147484016" r:id="rId47"/>
    <p:sldLayoutId id="2147484017" r:id="rId48"/>
    <p:sldLayoutId id="2147484018" r:id="rId49"/>
    <p:sldLayoutId id="2147484019" r:id="rId50"/>
    <p:sldLayoutId id="2147484020" r:id="rId51"/>
    <p:sldLayoutId id="2147484021" r:id="rId52"/>
    <p:sldLayoutId id="2147484022" r:id="rId53"/>
    <p:sldLayoutId id="2147484023" r:id="rId54"/>
    <p:sldLayoutId id="2147484024" r:id="rId55"/>
    <p:sldLayoutId id="2147484025" r:id="rId56"/>
    <p:sldLayoutId id="2147484026" r:id="rId57"/>
    <p:sldLayoutId id="2147484027" r:id="rId58"/>
    <p:sldLayoutId id="2147484028" r:id="rId59"/>
    <p:sldLayoutId id="2147484029" r:id="rId60"/>
    <p:sldLayoutId id="2147484030" r:id="rId61"/>
    <p:sldLayoutId id="2147484031" r:id="rId62"/>
    <p:sldLayoutId id="2147484032" r:id="rId63"/>
    <p:sldLayoutId id="2147484033" r:id="rId6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1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8.pn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8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2.xml"/><Relationship Id="rId7" Type="http://schemas.openxmlformats.org/officeDocument/2006/relationships/image" Target="../media/image3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www.deportestvc/" TargetMode="External"/><Relationship Id="rId1" Type="http://schemas.openxmlformats.org/officeDocument/2006/relationships/slideLayout" Target="../slideLayouts/slideLayout32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microsoft.com/office/2007/relationships/media" Target="../media/media7.mp4"/><Relationship Id="rId7" Type="http://schemas.openxmlformats.org/officeDocument/2006/relationships/image" Target="../media/image5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322.xml"/><Relationship Id="rId10" Type="http://schemas.openxmlformats.org/officeDocument/2006/relationships/image" Target="../media/image59.png"/><Relationship Id="rId4" Type="http://schemas.openxmlformats.org/officeDocument/2006/relationships/video" Target="../media/media7.mp4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22.xml"/><Relationship Id="rId5" Type="http://schemas.openxmlformats.org/officeDocument/2006/relationships/image" Target="../media/image64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6.sv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21.xml"/><Relationship Id="rId6" Type="http://schemas.openxmlformats.org/officeDocument/2006/relationships/image" Target="../media/image37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21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2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BBA75A3-C8E6-C22E-8773-AF598804B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22826-FB53-4EA8-B4DD-786783600E55}" type="slidenum">
              <a:rPr kumimoji="0" lang="es-MX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Poppins Extra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MX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Poppins ExtraLight" pitchFamily="2" charset="77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2031C72-5997-F6CD-53A8-3C111E62E0EE}"/>
              </a:ext>
            </a:extLst>
          </p:cNvPr>
          <p:cNvSpPr txBox="1">
            <a:spLocks/>
          </p:cNvSpPr>
          <p:nvPr/>
        </p:nvSpPr>
        <p:spPr>
          <a:xfrm>
            <a:off x="501347" y="296279"/>
            <a:ext cx="6708921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2400" b="1" dirty="0"/>
              <a:t>Panorama competitivo offline centro</a:t>
            </a:r>
            <a:br>
              <a:rPr lang="es-MX" b="1" dirty="0"/>
            </a:br>
            <a:r>
              <a:rPr lang="es-MX" sz="1600" dirty="0"/>
              <a:t>Ene-Sep 2024, cifras en dólares</a:t>
            </a:r>
            <a:endParaRPr lang="es-MX" b="1" dirty="0"/>
          </a:p>
        </p:txBody>
      </p:sp>
      <p:sp>
        <p:nvSpPr>
          <p:cNvPr id="38" name="Round Same-side Corner of Rectangle 7">
            <a:extLst>
              <a:ext uri="{FF2B5EF4-FFF2-40B4-BE49-F238E27FC236}">
                <a16:creationId xmlns:a16="http://schemas.microsoft.com/office/drawing/2014/main" id="{5A4E380B-F079-357E-BB91-445C2F7373D5}"/>
              </a:ext>
            </a:extLst>
          </p:cNvPr>
          <p:cNvSpPr/>
          <p:nvPr/>
        </p:nvSpPr>
        <p:spPr>
          <a:xfrm rot="10800000">
            <a:off x="10154862" y="-67235"/>
            <a:ext cx="1681453" cy="574871"/>
          </a:xfrm>
          <a:prstGeom prst="round2SameRect">
            <a:avLst>
              <a:gd name="adj1" fmla="val 24269"/>
              <a:gd name="adj2" fmla="val 0"/>
            </a:avLst>
          </a:prstGeom>
          <a:solidFill>
            <a:schemeClr val="bg2"/>
          </a:solidFill>
          <a:ln w="12700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39" name="Group 20">
            <a:extLst>
              <a:ext uri="{FF2B5EF4-FFF2-40B4-BE49-F238E27FC236}">
                <a16:creationId xmlns:a16="http://schemas.microsoft.com/office/drawing/2014/main" id="{3D3AD03D-B216-615F-846B-F8D692363692}"/>
              </a:ext>
            </a:extLst>
          </p:cNvPr>
          <p:cNvGrpSpPr/>
          <p:nvPr/>
        </p:nvGrpSpPr>
        <p:grpSpPr>
          <a:xfrm>
            <a:off x="10299629" y="124456"/>
            <a:ext cx="1446176" cy="307777"/>
            <a:chOff x="1940295" y="2086507"/>
            <a:chExt cx="3049919" cy="649088"/>
          </a:xfrm>
        </p:grpSpPr>
        <p:grpSp>
          <p:nvGrpSpPr>
            <p:cNvPr id="40" name="Group 21">
              <a:extLst>
                <a:ext uri="{FF2B5EF4-FFF2-40B4-BE49-F238E27FC236}">
                  <a16:creationId xmlns:a16="http://schemas.microsoft.com/office/drawing/2014/main" id="{8E565FF6-925B-214A-D413-8656BE89BC09}"/>
                </a:ext>
              </a:extLst>
            </p:cNvPr>
            <p:cNvGrpSpPr/>
            <p:nvPr/>
          </p:nvGrpSpPr>
          <p:grpSpPr>
            <a:xfrm>
              <a:off x="1940295" y="2112018"/>
              <a:ext cx="598067" cy="598067"/>
              <a:chOff x="8582452" y="2686901"/>
              <a:chExt cx="621171" cy="621171"/>
            </a:xfrm>
          </p:grpSpPr>
          <p:sp>
            <p:nvSpPr>
              <p:cNvPr id="42" name="Oval 33">
                <a:extLst>
                  <a:ext uri="{FF2B5EF4-FFF2-40B4-BE49-F238E27FC236}">
                    <a16:creationId xmlns:a16="http://schemas.microsoft.com/office/drawing/2014/main" id="{80C1517B-7584-14DB-D1C8-F54038200A04}"/>
                  </a:ext>
                </a:extLst>
              </p:cNvPr>
              <p:cNvSpPr/>
              <p:nvPr/>
            </p:nvSpPr>
            <p:spPr>
              <a:xfrm>
                <a:off x="8582452" y="2686901"/>
                <a:ext cx="621171" cy="62117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pic>
            <p:nvPicPr>
              <p:cNvPr id="43" name="Graphic 37" descr="Triangle Ruler outline">
                <a:extLst>
                  <a:ext uri="{FF2B5EF4-FFF2-40B4-BE49-F238E27FC236}">
                    <a16:creationId xmlns:a16="http://schemas.microsoft.com/office/drawing/2014/main" id="{B86D7AC3-6A48-80DF-1751-2AC5700620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2494" y="2780237"/>
                <a:ext cx="390382" cy="390382"/>
              </a:xfrm>
              <a:prstGeom prst="rect">
                <a:avLst/>
              </a:prstGeom>
            </p:spPr>
          </p:pic>
        </p:grpSp>
        <p:sp>
          <p:nvSpPr>
            <p:cNvPr id="41" name="TextBox 22">
              <a:extLst>
                <a:ext uri="{FF2B5EF4-FFF2-40B4-BE49-F238E27FC236}">
                  <a16:creationId xmlns:a16="http://schemas.microsoft.com/office/drawing/2014/main" id="{9DDCEBF0-92F6-024A-5BFD-EE2F2B588098}"/>
                </a:ext>
              </a:extLst>
            </p:cNvPr>
            <p:cNvSpPr txBox="1"/>
            <p:nvPr/>
          </p:nvSpPr>
          <p:spPr>
            <a:xfrm>
              <a:off x="2518275" y="2086507"/>
              <a:ext cx="2471939" cy="64908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err="1">
                  <a:ln>
                    <a:noFill/>
                  </a:ln>
                  <a:solidFill>
                    <a:srgbClr val="FC3D80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Alineación</a:t>
              </a:r>
              <a:endPara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C3D8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endParaRPr>
            </a:p>
          </p:txBody>
        </p:sp>
      </p:grpSp>
      <p:pic>
        <p:nvPicPr>
          <p:cNvPr id="9" name="Picture 4" descr="COMTELCA » mapa colores..">
            <a:extLst>
              <a:ext uri="{FF2B5EF4-FFF2-40B4-BE49-F238E27FC236}">
                <a16:creationId xmlns:a16="http://schemas.microsoft.com/office/drawing/2014/main" id="{2F0BB9A5-B3BC-8B69-87A0-FDDC81259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556" y="598982"/>
            <a:ext cx="6820198" cy="488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0CAD932D-1A6E-CCE5-0188-A498DF7001A1}"/>
              </a:ext>
            </a:extLst>
          </p:cNvPr>
          <p:cNvSpPr txBox="1">
            <a:spLocks/>
          </p:cNvSpPr>
          <p:nvPr/>
        </p:nvSpPr>
        <p:spPr>
          <a:xfrm>
            <a:off x="5693596" y="962503"/>
            <a:ext cx="2401093" cy="15612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1200" b="1" dirty="0"/>
              <a:t>HN</a:t>
            </a:r>
            <a:endParaRPr lang="es-MX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 dirty="0"/>
              <a:t>$4.5M, 41%+ vs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 dirty="0"/>
              <a:t>20 marcas activas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 dirty="0"/>
              <a:t>74% de inversión en TV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 dirty="0"/>
              <a:t>25% Radio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 dirty="0"/>
              <a:t>Principal competidor: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 dirty="0"/>
              <a:t>Gripex Plus – 18% share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 dirty="0"/>
              <a:t>73% TV abierta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 dirty="0"/>
              <a:t>23% Radio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 dirty="0"/>
              <a:t>4% OOH</a:t>
            </a:r>
            <a:endParaRPr lang="es-MX" sz="1400" dirty="0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75EBE643-2CC8-982D-89E4-33858C7D5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Poppins-Regular"/>
                <a:ea typeface="+mn-ea"/>
                <a:cs typeface="Poppins Light" pitchFamily="2" charset="77"/>
              </a:rPr>
              <a:t>Fuente: </a:t>
            </a:r>
            <a:r>
              <a:rPr kumimoji="0" lang="en-GB" sz="800" b="0" i="1" u="none" strike="noStrike" kern="1200" cap="none" spc="0" normalizeH="0" baseline="0" noProof="0" err="1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Poppins-Regular"/>
                <a:ea typeface="+mn-ea"/>
                <a:cs typeface="Poppins Light" pitchFamily="2" charset="77"/>
              </a:rPr>
              <a:t>Estudios</a:t>
            </a: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Poppins-Regular"/>
                <a:ea typeface="+mn-ea"/>
                <a:cs typeface="Poppins Light" pitchFamily="2" charset="77"/>
              </a:rPr>
              <a:t> locales</a:t>
            </a:r>
          </a:p>
        </p:txBody>
      </p:sp>
    </p:spTree>
    <p:extLst>
      <p:ext uri="{BB962C8B-B14F-4D97-AF65-F5344CB8AC3E}">
        <p14:creationId xmlns:p14="http://schemas.microsoft.com/office/powerpoint/2010/main" val="202602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96588" y="2759685"/>
            <a:ext cx="2391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kern="0" dirty="0">
                <a:solidFill>
                  <a:srgbClr val="000000"/>
                </a:solidFill>
                <a:latin typeface="Poppins-Regular"/>
              </a:rPr>
              <a:t>Split de </a:t>
            </a:r>
            <a:r>
              <a:rPr lang="en-GB" sz="1200" b="1" kern="0" dirty="0" err="1">
                <a:solidFill>
                  <a:srgbClr val="000000"/>
                </a:solidFill>
                <a:latin typeface="Poppins-Regular"/>
              </a:rPr>
              <a:t>pantalla</a:t>
            </a:r>
            <a:r>
              <a:rPr lang="en-GB" sz="1200" b="1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b="1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b="1" kern="0" dirty="0">
                <a:solidFill>
                  <a:srgbClr val="000000"/>
                </a:solidFill>
                <a:latin typeface="Poppins-Regular"/>
              </a:rPr>
              <a:t> la </a:t>
            </a:r>
            <a:r>
              <a:rPr lang="en-GB" sz="1200" b="1" kern="0" dirty="0" err="1">
                <a:solidFill>
                  <a:srgbClr val="000000"/>
                </a:solidFill>
                <a:latin typeface="Poppins-Regular"/>
              </a:rPr>
              <a:t>r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evista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matutina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Las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Mañanas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del 5, </a:t>
            </a:r>
            <a:endParaRPr kumimoji="0" lang="en-GB" sz="12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706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16683" y="5267516"/>
            <a:ext cx="5538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: 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LAS MAÑANAS DEL 5, es una </a:t>
            </a:r>
            <a:r>
              <a:rPr kumimoji="0" lang="en-US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revista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US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matutina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que se </a:t>
            </a:r>
            <a:r>
              <a:rPr kumimoji="0" lang="en-US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transmite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lunes a Viernes de 9 a 12 AM, con audiencia familiar </a:t>
            </a:r>
            <a:r>
              <a:rPr kumimoji="0" lang="en-US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pero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con </a:t>
            </a:r>
            <a:r>
              <a:rPr kumimoji="0" lang="en-US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enfoque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US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en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US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mujeres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25 a 55 </a:t>
            </a:r>
            <a:r>
              <a:rPr kumimoji="0" lang="en-US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años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, amas de casa 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7" name="TextBox 14">
            <a:extLst>
              <a:ext uri="{FF2B5EF4-FFF2-40B4-BE49-F238E27FC236}">
                <a16:creationId xmlns:a16="http://schemas.microsoft.com/office/drawing/2014/main" id="{48FB8EC9-B68F-BC4F-8B21-FDC09314DC15}"/>
              </a:ext>
            </a:extLst>
          </p:cNvPr>
          <p:cNvSpPr txBox="1"/>
          <p:nvPr/>
        </p:nvSpPr>
        <p:spPr>
          <a:xfrm>
            <a:off x="203645" y="2792515"/>
            <a:ext cx="27723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Recomendación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del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producto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a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través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un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formato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que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nos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permite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maximizar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el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impacto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visual,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mostrando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los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beneficios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 y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recomendaciones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la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marca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,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ademås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, 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es una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estrategia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visualmente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atráctiva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.</a:t>
            </a:r>
          </a:p>
        </p:txBody>
      </p:sp>
      <p:pic>
        <p:nvPicPr>
          <p:cNvPr id="24" name="Picture 7">
            <a:hlinkClick r:id="" action="ppaction://media"/>
            <a:extLst>
              <a:ext uri="{FF2B5EF4-FFF2-40B4-BE49-F238E27FC236}">
                <a16:creationId xmlns:a16="http://schemas.microsoft.com/office/drawing/2014/main" id="{E31E2C88-3476-1946-8491-2F47AD1ADF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061"/>
          <a:stretch>
            <a:fillRect/>
          </a:stretch>
        </p:blipFill>
        <p:spPr>
          <a:xfrm>
            <a:off x="6296313" y="1719153"/>
            <a:ext cx="5586142" cy="3228508"/>
          </a:xfrm>
          <a:prstGeom prst="rect">
            <a:avLst/>
          </a:prstGeom>
        </p:spPr>
      </p:pic>
      <p:sp>
        <p:nvSpPr>
          <p:cNvPr id="28" name="Title 6">
            <a:extLst>
              <a:ext uri="{FF2B5EF4-FFF2-40B4-BE49-F238E27FC236}">
                <a16:creationId xmlns:a16="http://schemas.microsoft.com/office/drawing/2014/main" id="{C31174B9-BB3D-6448-8B6D-34E3D8D3E649}"/>
              </a:ext>
            </a:extLst>
          </p:cNvPr>
          <p:cNvSpPr txBox="1">
            <a:spLocks/>
          </p:cNvSpPr>
          <p:nvPr/>
        </p:nvSpPr>
        <p:spPr>
          <a:xfrm>
            <a:off x="356047" y="718534"/>
            <a:ext cx="5039121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n-GB" dirty="0"/>
              <a:t>Televisión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Split de </a:t>
            </a:r>
            <a:r>
              <a:rPr lang="en-GB" dirty="0" err="1">
                <a:solidFill>
                  <a:schemeClr val="tx2"/>
                </a:solidFill>
              </a:rPr>
              <a:t>pantalla</a:t>
            </a:r>
            <a:endParaRPr lang="en-GB" dirty="0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D763FF96-D9A1-C741-A019-5717912E5D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92" y="1131722"/>
            <a:ext cx="1305977" cy="76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8931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96588" y="2759685"/>
            <a:ext cx="23914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kern="0" dirty="0" err="1">
                <a:solidFill>
                  <a:srgbClr val="000000"/>
                </a:solidFill>
                <a:latin typeface="Poppins-Regular"/>
              </a:rPr>
              <a:t>Cápsulas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b="1" kern="0" dirty="0" err="1">
                <a:solidFill>
                  <a:srgbClr val="000000"/>
                </a:solidFill>
                <a:latin typeface="Poppins-Regular"/>
              </a:rPr>
              <a:t>Cipotes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a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transmitirse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forma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simultánea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dos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canales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Televicentro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,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horario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prime (7:00 PM) y de lunes a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domingo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, </a:t>
            </a:r>
            <a:endParaRPr kumimoji="0" lang="en-GB" sz="12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706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16683" y="5267516"/>
            <a:ext cx="5691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: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Esta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capsula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se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trasnmite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previo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a las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novelas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Canal 5 y de Canal 7 por lo que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acapara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la audiencia Amas de Casa que se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prestan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a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llevar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a la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cama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a sus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niños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. Se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propone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cambiar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la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narrativa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la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historia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para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variar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respecto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a la que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hemos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contado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.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7" name="TextBox 14">
            <a:extLst>
              <a:ext uri="{FF2B5EF4-FFF2-40B4-BE49-F238E27FC236}">
                <a16:creationId xmlns:a16="http://schemas.microsoft.com/office/drawing/2014/main" id="{48FB8EC9-B68F-BC4F-8B21-FDC09314DC15}"/>
              </a:ext>
            </a:extLst>
          </p:cNvPr>
          <p:cNvSpPr txBox="1"/>
          <p:nvPr/>
        </p:nvSpPr>
        <p:spPr>
          <a:xfrm>
            <a:off x="203645" y="2792515"/>
            <a:ext cx="27723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/>
              <a:t>Es un storytelling que nos permite  conectar emocionalmente con los padres al mismo tiempo que es divertido y educativo para los niños.</a:t>
            </a:r>
            <a:endParaRPr kumimoji="0" lang="en-GB" sz="12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8" name="Title 6">
            <a:extLst>
              <a:ext uri="{FF2B5EF4-FFF2-40B4-BE49-F238E27FC236}">
                <a16:creationId xmlns:a16="http://schemas.microsoft.com/office/drawing/2014/main" id="{C31174B9-BB3D-6448-8B6D-34E3D8D3E649}"/>
              </a:ext>
            </a:extLst>
          </p:cNvPr>
          <p:cNvSpPr txBox="1">
            <a:spLocks/>
          </p:cNvSpPr>
          <p:nvPr/>
        </p:nvSpPr>
        <p:spPr>
          <a:xfrm>
            <a:off x="356047" y="718534"/>
            <a:ext cx="5039121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n-GB" dirty="0"/>
              <a:t>Televisión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Capsulas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Cipotes</a:t>
            </a:r>
            <a:endParaRPr lang="en-GB" dirty="0">
              <a:solidFill>
                <a:schemeClr val="tx2"/>
              </a:solidFill>
            </a:endParaRPr>
          </a:p>
          <a:p>
            <a:r>
              <a:rPr lang="en-GB" sz="1400" b="1" dirty="0" err="1">
                <a:solidFill>
                  <a:srgbClr val="C00000"/>
                </a:solidFill>
              </a:rPr>
              <a:t>Bonificación</a:t>
            </a:r>
            <a:endParaRPr lang="en-GB" sz="1400" b="1" dirty="0">
              <a:solidFill>
                <a:srgbClr val="C00000"/>
              </a:solidFill>
            </a:endParaRPr>
          </a:p>
        </p:txBody>
      </p:sp>
      <p:pic>
        <p:nvPicPr>
          <p:cNvPr id="11" name="Los Cipotes Tambien Nuevo Comercial (1).mp4" descr="Los Cipotes Tambien Nuevo Comercial (1).mp4">
            <a:hlinkClick r:id="" action="ppaction://media"/>
            <a:extLst>
              <a:ext uri="{FF2B5EF4-FFF2-40B4-BE49-F238E27FC236}">
                <a16:creationId xmlns:a16="http://schemas.microsoft.com/office/drawing/2014/main" id="{65D27501-1F20-2C4A-BF31-E7A4A86BB9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1181" y="1736798"/>
            <a:ext cx="5893702" cy="331261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D763FF96-D9A1-C741-A019-5717912E5D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92" y="1131722"/>
            <a:ext cx="1305977" cy="76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3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Radio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Segmento</a:t>
            </a:r>
            <a:r>
              <a:rPr lang="en-GB" dirty="0">
                <a:solidFill>
                  <a:schemeClr val="tx2"/>
                </a:solidFill>
              </a:rPr>
              <a:t>/</a:t>
            </a:r>
            <a:r>
              <a:rPr lang="en-GB" dirty="0" err="1">
                <a:solidFill>
                  <a:schemeClr val="tx2"/>
                </a:solidFill>
              </a:rPr>
              <a:t>patrocinio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319303" y="2458744"/>
            <a:ext cx="236083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Participación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en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programas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juveniles con un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lenguaje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coloquial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y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relajado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,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utilizando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escenarios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su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vida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cotidiana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: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escuela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, Universidad,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trabajo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o el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deporte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, </a:t>
            </a:r>
            <a:r>
              <a:rPr lang="es-HN" sz="1000" dirty="0"/>
              <a:t>pero que debido a un resfriado o gripe, se sienten mal y no pueden cumplir con sus obligaciones y cómo TABCIN les ayuda a </a:t>
            </a:r>
            <a:r>
              <a:rPr lang="es-HN" sz="1000" b="1" dirty="0"/>
              <a:t>recuperarse rápidamente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96588" y="2493460"/>
            <a:ext cx="239146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Participación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en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los morning show de las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emisoras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juveniles, que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nos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permita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hacer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contenido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dinámico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 a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través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menciones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expotáneas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,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hablando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testimoniales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reales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con los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jóvenes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: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000" dirty="0"/>
              <a:t>Ejemplo: "A mí me pasó el año pasado: estaba a mitad de los exámenes y no podía quedarme en casa con gripe. ¡Tomé Tabcin GyT] y me sentí mejor en horas! Así que, este año, ya estoy preparado."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706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56205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: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Emisoras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orientadas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al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segmento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18 a 35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años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20" name="DEMO UN SIX PALAS 6">
            <a:hlinkClick r:id="" action="ppaction://media"/>
            <a:extLst>
              <a:ext uri="{FF2B5EF4-FFF2-40B4-BE49-F238E27FC236}">
                <a16:creationId xmlns:a16="http://schemas.microsoft.com/office/drawing/2014/main" id="{25B8E9D5-B91F-4F95-0C94-B77782FDB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6126" y="3434746"/>
            <a:ext cx="907615" cy="907615"/>
          </a:xfrm>
          <a:prstGeom prst="rect">
            <a:avLst/>
          </a:prstGeom>
        </p:spPr>
      </p:pic>
      <p:pic>
        <p:nvPicPr>
          <p:cNvPr id="33" name="Marcador de posición de imagen 32">
            <a:extLst>
              <a:ext uri="{FF2B5EF4-FFF2-40B4-BE49-F238E27FC236}">
                <a16:creationId xmlns:a16="http://schemas.microsoft.com/office/drawing/2014/main" id="{117942B7-5FB1-5640-914B-3E0FA8121AF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" b="1178"/>
          <a:stretch>
            <a:fillRect/>
          </a:stretch>
        </p:blipFill>
        <p:spPr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4" name="Picture 2" descr="Imagen relacionada">
            <a:extLst>
              <a:ext uri="{FF2B5EF4-FFF2-40B4-BE49-F238E27FC236}">
                <a16:creationId xmlns:a16="http://schemas.microsoft.com/office/drawing/2014/main" id="{35354C46-A1E8-3C44-A9E5-FF66D23B3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674" y="435621"/>
            <a:ext cx="1294919" cy="6305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CFCC1FC9-73C7-0D4B-B99E-F8BFA65624E2}"/>
              </a:ext>
            </a:extLst>
          </p:cNvPr>
          <p:cNvSpPr txBox="1"/>
          <p:nvPr/>
        </p:nvSpPr>
        <p:spPr>
          <a:xfrm>
            <a:off x="5615142" y="1036128"/>
            <a:ext cx="109998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HN" sz="1200" b="1" dirty="0">
                <a:solidFill>
                  <a:srgbClr val="7030A0"/>
                </a:solidFill>
              </a:rPr>
              <a:t>GRIPE Y TOS</a:t>
            </a:r>
          </a:p>
        </p:txBody>
      </p:sp>
    </p:spTree>
    <p:extLst>
      <p:ext uri="{BB962C8B-B14F-4D97-AF65-F5344CB8AC3E}">
        <p14:creationId xmlns:p14="http://schemas.microsoft.com/office/powerpoint/2010/main" val="265222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 err="1"/>
              <a:t>Exteriores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Pantallas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digitales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319303" y="2759685"/>
            <a:ext cx="23608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Apoyo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con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exteriores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situaciones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y/o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períodos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alta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demanda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del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producto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: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Temporada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lluvia</a:t>
            </a:r>
            <a:endParaRPr lang="en-GB" sz="1200" kern="0" dirty="0">
              <a:solidFill>
                <a:srgbClr val="000000"/>
              </a:solidFill>
              <a:latin typeface="Poppins-Regular"/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endParaRPr lang="en-GB" sz="1200" kern="0" dirty="0">
              <a:solidFill>
                <a:srgbClr val="000000"/>
              </a:solidFill>
              <a:latin typeface="Poppins-Regular"/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endParaRPr lang="en-GB" sz="1200" kern="0" dirty="0" err="1">
              <a:solidFill>
                <a:srgbClr val="000000"/>
              </a:solidFill>
              <a:latin typeface="Poppins-Regular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96588" y="2759685"/>
            <a:ext cx="23914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Circuito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pantallas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digitales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pasarelas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o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puentes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peatonales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, con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enfoque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ubicaciones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cercanas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a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universidades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y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centros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comerciales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6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pantallas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por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cada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flight.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706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55404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: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Propuesta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en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base a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alcance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(mas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ubicaciones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)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A132D0-5740-6D49-A8B3-5A2FA37C8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070" y="1391816"/>
            <a:ext cx="4879214" cy="436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960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438809"/>
            <a:ext cx="5039121" cy="1088701"/>
          </a:xfrm>
        </p:spPr>
        <p:txBody>
          <a:bodyPr/>
          <a:lstStyle/>
          <a:p>
            <a:r>
              <a:rPr lang="en-GB" dirty="0"/>
              <a:t>Digital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Non-programmatic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354116" y="4626713"/>
            <a:ext cx="3519051" cy="1497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29592" y="4309606"/>
            <a:ext cx="184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BANNERS WEB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467154" y="4758501"/>
            <a:ext cx="340601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HN" sz="1400" b="0" i="0" u="none" strike="noStrike" kern="1200" cap="none" spc="0" normalizeH="0" baseline="0" noProof="0" dirty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imrpesiones de banners que se ejecutaran en </a:t>
            </a:r>
            <a:r>
              <a:rPr kumimoji="0" lang="es-HN" sz="1400" b="0" i="0" u="none" strike="noStrike" kern="1200" cap="none" spc="0" normalizeH="0" baseline="0" noProof="0" dirty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2"/>
              </a:rPr>
              <a:t>www.deportestvc</a:t>
            </a:r>
            <a:r>
              <a:rPr kumimoji="0" lang="es-HN" sz="1400" b="0" i="0" u="none" strike="noStrike" kern="1200" cap="none" spc="0" normalizeH="0" baseline="0" noProof="0" dirty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buscando promover el clima patrocinando por tabcin previo a cada partido</a:t>
            </a:r>
            <a:endParaRPr lang="en-GB" sz="1200" kern="0" dirty="0">
              <a:solidFill>
                <a:srgbClr val="000000"/>
              </a:solidFill>
              <a:latin typeface="Poppins-Regular"/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endParaRPr lang="en-GB" sz="1200" kern="0" dirty="0" err="1">
              <a:solidFill>
                <a:srgbClr val="000000"/>
              </a:solidFill>
              <a:latin typeface="Poppins-Regular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1138485" y="46138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4157593" y="4678938"/>
            <a:ext cx="3509814" cy="14074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4105358" y="4296688"/>
            <a:ext cx="184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BANNERS WEB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4157592" y="4787694"/>
            <a:ext cx="33685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HN" sz="1400" dirty="0">
                <a:solidFill>
                  <a:srgbClr val="0A0F0D"/>
                </a:solidFill>
                <a:latin typeface="Century Gothic"/>
              </a:rPr>
              <a:t>I</a:t>
            </a:r>
            <a:r>
              <a:rPr kumimoji="0" lang="es-HN" sz="1400" b="0" i="0" u="none" strike="noStrike" kern="1200" cap="none" spc="0" normalizeH="0" baseline="0" noProof="0" dirty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mpresiones de banners que de ejecutaran en los portales web de contenido noticioso de tvc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4748258" y="4626713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32" name="Rectangle 12">
            <a:extLst>
              <a:ext uri="{FF2B5EF4-FFF2-40B4-BE49-F238E27FC236}">
                <a16:creationId xmlns:a16="http://schemas.microsoft.com/office/drawing/2014/main" id="{B3067435-7219-D641-B5FB-0199E28E93C8}"/>
              </a:ext>
            </a:extLst>
          </p:cNvPr>
          <p:cNvSpPr/>
          <p:nvPr/>
        </p:nvSpPr>
        <p:spPr>
          <a:xfrm>
            <a:off x="8100606" y="4678938"/>
            <a:ext cx="3506416" cy="14074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7BBAF72C-4B7F-D341-8782-A220E0A6A72D}"/>
              </a:ext>
            </a:extLst>
          </p:cNvPr>
          <p:cNvSpPr txBox="1"/>
          <p:nvPr/>
        </p:nvSpPr>
        <p:spPr>
          <a:xfrm>
            <a:off x="8016641" y="4325362"/>
            <a:ext cx="291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E-mail Mk</a:t>
            </a:r>
          </a:p>
        </p:txBody>
      </p:sp>
      <p:sp>
        <p:nvSpPr>
          <p:cNvPr id="34" name="TextBox 14">
            <a:extLst>
              <a:ext uri="{FF2B5EF4-FFF2-40B4-BE49-F238E27FC236}">
                <a16:creationId xmlns:a16="http://schemas.microsoft.com/office/drawing/2014/main" id="{B54D6867-BD8D-9B4A-AD8B-3F0A2796A6DD}"/>
              </a:ext>
            </a:extLst>
          </p:cNvPr>
          <p:cNvSpPr txBox="1"/>
          <p:nvPr/>
        </p:nvSpPr>
        <p:spPr>
          <a:xfrm>
            <a:off x="8196010" y="4787694"/>
            <a:ext cx="325266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HN" sz="1400" dirty="0">
                <a:solidFill>
                  <a:srgbClr val="0A0F0D"/>
                </a:solidFill>
                <a:latin typeface="Century Gothic"/>
              </a:rPr>
              <a:t>E</a:t>
            </a:r>
            <a:r>
              <a:rPr kumimoji="0" lang="es-HN" sz="1400" b="0" i="0" u="none" strike="noStrike" kern="1200" cap="none" spc="0" normalizeH="0" baseline="0" noProof="0" dirty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-mail marketing a envirase a la base de datos de tunota.com (base 25,000)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35" name="Straight Connector 15">
            <a:extLst>
              <a:ext uri="{FF2B5EF4-FFF2-40B4-BE49-F238E27FC236}">
                <a16:creationId xmlns:a16="http://schemas.microsoft.com/office/drawing/2014/main" id="{5F3A2389-5582-E44C-AC6E-FF6887FAA9C0}"/>
              </a:ext>
            </a:extLst>
          </p:cNvPr>
          <p:cNvCxnSpPr/>
          <p:nvPr/>
        </p:nvCxnSpPr>
        <p:spPr>
          <a:xfrm>
            <a:off x="8889043" y="466640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n 26">
            <a:extLst>
              <a:ext uri="{FF2B5EF4-FFF2-40B4-BE49-F238E27FC236}">
                <a16:creationId xmlns:a16="http://schemas.microsoft.com/office/drawing/2014/main" id="{76470B8C-7962-B547-B21D-6F95D024D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22" y="1302143"/>
            <a:ext cx="1371600" cy="2819400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C5982801-FC3A-3447-A202-664B6A1A4F1F}"/>
              </a:ext>
            </a:extLst>
          </p:cNvPr>
          <p:cNvGrpSpPr/>
          <p:nvPr/>
        </p:nvGrpSpPr>
        <p:grpSpPr>
          <a:xfrm>
            <a:off x="5043968" y="1324465"/>
            <a:ext cx="1371600" cy="2869420"/>
            <a:chOff x="5335356" y="1939551"/>
            <a:chExt cx="1371600" cy="2869420"/>
          </a:xfrm>
        </p:grpSpPr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78DAF656-6FDD-BB47-9207-781E15B86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356" y="1939551"/>
              <a:ext cx="1371600" cy="2869420"/>
            </a:xfrm>
            <a:prstGeom prst="rect">
              <a:avLst/>
            </a:prstGeom>
          </p:spPr>
        </p:pic>
        <p:pic>
          <p:nvPicPr>
            <p:cNvPr id="30" name="Picture 4" descr="Tabcin">
              <a:extLst>
                <a:ext uri="{FF2B5EF4-FFF2-40B4-BE49-F238E27FC236}">
                  <a16:creationId xmlns:a16="http://schemas.microsoft.com/office/drawing/2014/main" id="{43786452-78C7-4648-AC9C-93CC3EEB00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9001" y="2715997"/>
              <a:ext cx="1253590" cy="1299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1D329793-224B-1148-8FAE-DC7B93E1D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94" y="1535897"/>
            <a:ext cx="3389448" cy="212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30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438809"/>
            <a:ext cx="5039121" cy="1088701"/>
          </a:xfrm>
        </p:spPr>
        <p:txBody>
          <a:bodyPr>
            <a:normAutofit/>
          </a:bodyPr>
          <a:lstStyle/>
          <a:p>
            <a:r>
              <a:rPr lang="en-GB" dirty="0"/>
              <a:t>Digital</a:t>
            </a:r>
            <a:br>
              <a:rPr lang="en-GB" dirty="0"/>
            </a:br>
            <a:r>
              <a:rPr lang="en-GB" b="1" dirty="0">
                <a:solidFill>
                  <a:srgbClr val="00B0F0"/>
                </a:solidFill>
              </a:rPr>
              <a:t>Influencers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354116" y="4626713"/>
            <a:ext cx="3519051" cy="1497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862862" y="3956030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>
                <a:solidFill>
                  <a:srgbClr val="00BCFF"/>
                </a:solidFill>
                <a:latin typeface="Poppins-SemiBold"/>
              </a:rPr>
              <a:t>JEAN PAUL 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1138485" y="46138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4157593" y="4678938"/>
            <a:ext cx="3509814" cy="14074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4682570" y="4014337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LUCIA ZUNIGA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4748258" y="4626713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32" name="Rectangle 12">
            <a:extLst>
              <a:ext uri="{FF2B5EF4-FFF2-40B4-BE49-F238E27FC236}">
                <a16:creationId xmlns:a16="http://schemas.microsoft.com/office/drawing/2014/main" id="{B3067435-7219-D641-B5FB-0199E28E93C8}"/>
              </a:ext>
            </a:extLst>
          </p:cNvPr>
          <p:cNvSpPr/>
          <p:nvPr/>
        </p:nvSpPr>
        <p:spPr>
          <a:xfrm>
            <a:off x="8100606" y="4678938"/>
            <a:ext cx="3506416" cy="14074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7BBAF72C-4B7F-D341-8782-A220E0A6A72D}"/>
              </a:ext>
            </a:extLst>
          </p:cNvPr>
          <p:cNvSpPr txBox="1"/>
          <p:nvPr/>
        </p:nvSpPr>
        <p:spPr>
          <a:xfrm>
            <a:off x="8799229" y="4012691"/>
            <a:ext cx="291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>
                <a:solidFill>
                  <a:srgbClr val="00BCFF"/>
                </a:solidFill>
                <a:latin typeface="Poppins-SemiBold"/>
              </a:rPr>
              <a:t>CAROLINA LANZA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cxnSp>
        <p:nvCxnSpPr>
          <p:cNvPr id="35" name="Straight Connector 15">
            <a:extLst>
              <a:ext uri="{FF2B5EF4-FFF2-40B4-BE49-F238E27FC236}">
                <a16:creationId xmlns:a16="http://schemas.microsoft.com/office/drawing/2014/main" id="{5F3A2389-5582-E44C-AC6E-FF6887FAA9C0}"/>
              </a:ext>
            </a:extLst>
          </p:cNvPr>
          <p:cNvCxnSpPr/>
          <p:nvPr/>
        </p:nvCxnSpPr>
        <p:spPr>
          <a:xfrm>
            <a:off x="8889043" y="466640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n 24">
            <a:extLst>
              <a:ext uri="{FF2B5EF4-FFF2-40B4-BE49-F238E27FC236}">
                <a16:creationId xmlns:a16="http://schemas.microsoft.com/office/drawing/2014/main" id="{6404D67A-3483-AE4B-855C-57FDC453C7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6" y="4310330"/>
            <a:ext cx="2471846" cy="172955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0C1F3DB-3155-604E-873A-AED7D5D11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154" y="4325362"/>
            <a:ext cx="2473055" cy="1759355"/>
          </a:xfrm>
          <a:prstGeom prst="rect">
            <a:avLst/>
          </a:prstGeom>
        </p:spPr>
      </p:pic>
      <p:pic>
        <p:nvPicPr>
          <p:cNvPr id="3074" name="Picture 2" descr="Carolina Lanza publica intrigante mensaje en redes sociales ¿Deja la TV?">
            <a:extLst>
              <a:ext uri="{FF2B5EF4-FFF2-40B4-BE49-F238E27FC236}">
                <a16:creationId xmlns:a16="http://schemas.microsoft.com/office/drawing/2014/main" id="{0395E393-1415-2046-84CC-E55D3EB94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280" y="1495543"/>
            <a:ext cx="2947341" cy="233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9150EBC-5377-0B47-A366-7394F665F4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527" y="4383669"/>
            <a:ext cx="2394304" cy="1852197"/>
          </a:xfrm>
          <a:prstGeom prst="rect">
            <a:avLst/>
          </a:prstGeom>
        </p:spPr>
      </p:pic>
      <p:pic>
        <p:nvPicPr>
          <p:cNvPr id="19" name="WhatsApp Video 2024-10-28 at 11.27.57 AM.mp4" descr="WhatsApp Video 2024-10-28 at 11.27.57 AM.mp4">
            <a:hlinkClick r:id="" action="ppaction://media"/>
            <a:extLst>
              <a:ext uri="{FF2B5EF4-FFF2-40B4-BE49-F238E27FC236}">
                <a16:creationId xmlns:a16="http://schemas.microsoft.com/office/drawing/2014/main" id="{7DE06123-AC13-0E4F-9972-BE59636203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2291" y="1230779"/>
            <a:ext cx="1542416" cy="2725251"/>
          </a:xfrm>
          <a:prstGeom prst="rect">
            <a:avLst/>
          </a:prstGeom>
        </p:spPr>
      </p:pic>
      <p:pic>
        <p:nvPicPr>
          <p:cNvPr id="24" name="Tabcin #2 Lucía.mp4" descr="Tabcin #2 Lucía.mp4">
            <a:hlinkClick r:id="" action="ppaction://media"/>
            <a:extLst>
              <a:ext uri="{FF2B5EF4-FFF2-40B4-BE49-F238E27FC236}">
                <a16:creationId xmlns:a16="http://schemas.microsoft.com/office/drawing/2014/main" id="{A6B859D9-23E8-4041-82FB-62487798E40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13471" y="1287527"/>
            <a:ext cx="1532954" cy="272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6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Televisión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Deportes</a:t>
            </a:r>
            <a:r>
              <a:rPr lang="en-GB" dirty="0">
                <a:solidFill>
                  <a:schemeClr val="tx2"/>
                </a:solidFill>
              </a:rPr>
              <a:t> : </a:t>
            </a:r>
            <a:r>
              <a:rPr lang="en-GB" dirty="0" err="1">
                <a:solidFill>
                  <a:schemeClr val="tx2"/>
                </a:solidFill>
              </a:rPr>
              <a:t>Patrocinio</a:t>
            </a:r>
            <a:r>
              <a:rPr lang="en-GB" dirty="0">
                <a:solidFill>
                  <a:schemeClr val="tx2"/>
                </a:solidFill>
              </a:rPr>
              <a:t> de 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“El </a:t>
            </a:r>
            <a:r>
              <a:rPr lang="en-GB" dirty="0" err="1">
                <a:solidFill>
                  <a:schemeClr val="tx2"/>
                </a:solidFill>
              </a:rPr>
              <a:t>estado</a:t>
            </a:r>
            <a:r>
              <a:rPr lang="en-GB" dirty="0">
                <a:solidFill>
                  <a:schemeClr val="tx2"/>
                </a:solidFill>
              </a:rPr>
              <a:t> del </a:t>
            </a:r>
            <a:r>
              <a:rPr lang="en-GB" dirty="0" err="1">
                <a:solidFill>
                  <a:schemeClr val="tx2"/>
                </a:solidFill>
              </a:rPr>
              <a:t>tiempo</a:t>
            </a:r>
            <a:r>
              <a:rPr lang="en-GB" dirty="0">
                <a:solidFill>
                  <a:schemeClr val="tx2"/>
                </a:solidFill>
              </a:rPr>
              <a:t>”</a:t>
            </a:r>
            <a:endParaRPr lang="en-GB" dirty="0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5" name="Rectangle 8">
            <a:extLst>
              <a:ext uri="{FF2B5EF4-FFF2-40B4-BE49-F238E27FC236}">
                <a16:creationId xmlns:a16="http://schemas.microsoft.com/office/drawing/2014/main" id="{9F812D36-660D-3948-AE3A-E3C7787DF59F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696203A1-E870-E741-BE73-13AFE103967D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5878D89-268D-7343-98AB-94662D061024}"/>
              </a:ext>
            </a:extLst>
          </p:cNvPr>
          <p:cNvSpPr txBox="1"/>
          <p:nvPr/>
        </p:nvSpPr>
        <p:spPr>
          <a:xfrm>
            <a:off x="319303" y="2759685"/>
            <a:ext cx="23608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/>
              <a:t>Los partidos de la Liga Nacional atraen a una gran audiencia que incluye diferentes segmentos de edad y perfiles demográficos, lo que asegura que el mensaje llegue a un público amplio.</a:t>
            </a:r>
            <a:endParaRPr lang="en-GB" sz="1200" kern="0" dirty="0">
              <a:solidFill>
                <a:srgbClr val="000000"/>
              </a:solidFill>
              <a:latin typeface="Poppins-Regular"/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endParaRPr lang="en-GB" sz="1200" kern="0" dirty="0" err="1">
              <a:solidFill>
                <a:srgbClr val="000000"/>
              </a:solidFill>
              <a:latin typeface="Poppins-Regular"/>
            </a:endParaRPr>
          </a:p>
        </p:txBody>
      </p:sp>
      <p:cxnSp>
        <p:nvCxnSpPr>
          <p:cNvPr id="28" name="Straight Connector 11">
            <a:extLst>
              <a:ext uri="{FF2B5EF4-FFF2-40B4-BE49-F238E27FC236}">
                <a16:creationId xmlns:a16="http://schemas.microsoft.com/office/drawing/2014/main" id="{0F8970E5-4AC4-D249-AF79-D3F21495D4B6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2">
            <a:extLst>
              <a:ext uri="{FF2B5EF4-FFF2-40B4-BE49-F238E27FC236}">
                <a16:creationId xmlns:a16="http://schemas.microsoft.com/office/drawing/2014/main" id="{E492F82C-4F10-BA4B-B456-BF91025BDB1E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7F08BB01-DE96-A746-B3A5-E7C86E0D8B17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F664E121-5D6E-C448-90F9-23EA721BB026}"/>
              </a:ext>
            </a:extLst>
          </p:cNvPr>
          <p:cNvSpPr txBox="1"/>
          <p:nvPr/>
        </p:nvSpPr>
        <p:spPr>
          <a:xfrm>
            <a:off x="3296588" y="2759685"/>
            <a:ext cx="23914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HN" sz="1200" dirty="0"/>
              <a:t>Patrocinio del Estado del Tiempo previo a las transmisiones deportivas, lo que permite incorporar el mensaje de manera fluida y sin interrumpir la experiencia del espectador.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36" name="Straight Connector 15">
            <a:extLst>
              <a:ext uri="{FF2B5EF4-FFF2-40B4-BE49-F238E27FC236}">
                <a16:creationId xmlns:a16="http://schemas.microsoft.com/office/drawing/2014/main" id="{EBDDF43F-958F-944E-A089-A4158F0AF799}"/>
              </a:ext>
            </a:extLst>
          </p:cNvPr>
          <p:cNvCxnSpPr/>
          <p:nvPr/>
        </p:nvCxnSpPr>
        <p:spPr>
          <a:xfrm>
            <a:off x="3347133" y="24706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24">
            <a:extLst>
              <a:ext uri="{FF2B5EF4-FFF2-40B4-BE49-F238E27FC236}">
                <a16:creationId xmlns:a16="http://schemas.microsoft.com/office/drawing/2014/main" id="{9D0FAD43-CC46-1840-88E9-F2CC76A0A8A3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8" name="TextBox 25">
            <a:extLst>
              <a:ext uri="{FF2B5EF4-FFF2-40B4-BE49-F238E27FC236}">
                <a16:creationId xmlns:a16="http://schemas.microsoft.com/office/drawing/2014/main" id="{B407B1A2-BA17-E546-B519-FB5EBCC7A4CD}"/>
              </a:ext>
            </a:extLst>
          </p:cNvPr>
          <p:cNvSpPr txBox="1"/>
          <p:nvPr/>
        </p:nvSpPr>
        <p:spPr>
          <a:xfrm>
            <a:off x="347715" y="5285093"/>
            <a:ext cx="55404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: 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Los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partidos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Liga Nacional son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transmitidos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exclusivamente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por TVC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Deportes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. 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Asegurar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la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participación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los Encuentros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clásicos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Liga Nacional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DD70A25A-3B7D-5B40-8328-71281FC46FB5}"/>
              </a:ext>
            </a:extLst>
          </p:cNvPr>
          <p:cNvSpPr txBox="1"/>
          <p:nvPr/>
        </p:nvSpPr>
        <p:spPr>
          <a:xfrm>
            <a:off x="6214982" y="4970965"/>
            <a:ext cx="5804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/>
              <a:t>Mención Sugerida:</a:t>
            </a:r>
          </a:p>
          <a:p>
            <a:r>
              <a:rPr lang="es-ES" sz="1200" dirty="0"/>
              <a:t>Aunque el clima cambie, la pasión por la Liga Nacional sigue. </a:t>
            </a:r>
            <a:r>
              <a:rPr lang="es-ES" sz="1200" dirty="0" err="1"/>
              <a:t>Tabcin</a:t>
            </a:r>
            <a:r>
              <a:rPr lang="es-ES" sz="1200" dirty="0"/>
              <a:t> alivio rápido y efectivo de los síntomas de la gripe…</a:t>
            </a:r>
            <a:endParaRPr lang="es-HN" sz="1200" dirty="0"/>
          </a:p>
        </p:txBody>
      </p:sp>
      <p:pic>
        <p:nvPicPr>
          <p:cNvPr id="34" name="WhatsApp Video 2024-11-25 at 9.21.54 AM">
            <a:hlinkClick r:id="" action="ppaction://media"/>
            <a:extLst>
              <a:ext uri="{FF2B5EF4-FFF2-40B4-BE49-F238E27FC236}">
                <a16:creationId xmlns:a16="http://schemas.microsoft.com/office/drawing/2014/main" id="{C4F11B84-6E7B-374C-80E3-D708E85FE8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4546" y="1719153"/>
            <a:ext cx="5184947" cy="3106019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ABAABEE0-A173-2E4A-9041-E53E5C715499}"/>
              </a:ext>
            </a:extLst>
          </p:cNvPr>
          <p:cNvSpPr txBox="1"/>
          <p:nvPr/>
        </p:nvSpPr>
        <p:spPr>
          <a:xfrm>
            <a:off x="185749" y="50805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b="1" dirty="0">
                <a:solidFill>
                  <a:srgbClr val="C00000"/>
                </a:solidFill>
              </a:rPr>
              <a:t>FUERA DE PRESUPUESTO</a:t>
            </a:r>
          </a:p>
        </p:txBody>
      </p:sp>
    </p:spTree>
    <p:extLst>
      <p:ext uri="{BB962C8B-B14F-4D97-AF65-F5344CB8AC3E}">
        <p14:creationId xmlns:p14="http://schemas.microsoft.com/office/powerpoint/2010/main" val="202877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BF35842-7F8C-2444-AFE0-044301B56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484" y="-31611"/>
            <a:ext cx="3631504" cy="69724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6" y="566134"/>
            <a:ext cx="6838422" cy="1088701"/>
          </a:xfrm>
        </p:spPr>
        <p:txBody>
          <a:bodyPr/>
          <a:lstStyle/>
          <a:p>
            <a:r>
              <a:rPr lang="en-GB" dirty="0"/>
              <a:t>BTL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Vuelta </a:t>
            </a:r>
            <a:r>
              <a:rPr lang="en-GB" dirty="0" err="1">
                <a:solidFill>
                  <a:schemeClr val="tx2"/>
                </a:solidFill>
              </a:rPr>
              <a:t>ciclística</a:t>
            </a:r>
            <a:r>
              <a:rPr lang="en-GB" dirty="0">
                <a:solidFill>
                  <a:schemeClr val="tx2"/>
                </a:solidFill>
              </a:rPr>
              <a:t> infantile – El </a:t>
            </a:r>
            <a:r>
              <a:rPr lang="en-GB" dirty="0" err="1">
                <a:solidFill>
                  <a:schemeClr val="tx2"/>
                </a:solidFill>
              </a:rPr>
              <a:t>Heraldo</a:t>
            </a:r>
            <a:r>
              <a:rPr lang="en-GB" dirty="0">
                <a:solidFill>
                  <a:schemeClr val="tx2"/>
                </a:solidFill>
              </a:rPr>
              <a:t> </a:t>
            </a:r>
            <a:endParaRPr lang="en-GB" dirty="0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5" name="Rectangle 8">
            <a:extLst>
              <a:ext uri="{FF2B5EF4-FFF2-40B4-BE49-F238E27FC236}">
                <a16:creationId xmlns:a16="http://schemas.microsoft.com/office/drawing/2014/main" id="{9F812D36-660D-3948-AE3A-E3C7787DF59F}"/>
              </a:ext>
            </a:extLst>
          </p:cNvPr>
          <p:cNvSpPr/>
          <p:nvPr/>
        </p:nvSpPr>
        <p:spPr>
          <a:xfrm>
            <a:off x="343369" y="4543025"/>
            <a:ext cx="7775620" cy="15469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5878D89-268D-7343-98AB-94662D061024}"/>
              </a:ext>
            </a:extLst>
          </p:cNvPr>
          <p:cNvSpPr txBox="1"/>
          <p:nvPr/>
        </p:nvSpPr>
        <p:spPr>
          <a:xfrm>
            <a:off x="471436" y="5035985"/>
            <a:ext cx="74850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200" dirty="0">
                <a:effectLst/>
              </a:rPr>
              <a:t>Es un espacio pensado y creado para la familia. Participan aproximadamente 250 niños en 4 categorias : 2-4 años, 5- 6 años , 7-8 años y de 8-10 ˙años. </a:t>
            </a:r>
            <a:endParaRPr lang="es-HN" sz="1200" dirty="0"/>
          </a:p>
          <a:p>
            <a:r>
              <a:rPr lang="es-HN" sz="1200" dirty="0">
                <a:effectLst/>
              </a:rPr>
              <a:t>Se realiza en </a:t>
            </a:r>
            <a:r>
              <a:rPr lang="es-HN" sz="1200" dirty="0"/>
              <a:t>el estacionamiento de un centro comercial </a:t>
            </a:r>
            <a:r>
              <a:rPr lang="es-HN" sz="1200" dirty="0">
                <a:effectLst/>
              </a:rPr>
              <a:t> y se congregan aproxidamente 200 familas.  </a:t>
            </a:r>
          </a:p>
          <a:p>
            <a:r>
              <a:rPr lang="es-HN" sz="1200" kern="0" dirty="0">
                <a:solidFill>
                  <a:srgbClr val="000000"/>
                </a:solidFill>
              </a:rPr>
              <a:t>El evento se desarrolla en el mes de Octubre.</a:t>
            </a:r>
            <a:endParaRPr lang="en-GB" sz="1200" kern="0" dirty="0" err="1">
              <a:solidFill>
                <a:srgbClr val="000000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6ABD94F-3858-FD4B-ABF3-2FC56EBC41F3}"/>
              </a:ext>
            </a:extLst>
          </p:cNvPr>
          <p:cNvSpPr txBox="1"/>
          <p:nvPr/>
        </p:nvSpPr>
        <p:spPr>
          <a:xfrm>
            <a:off x="185749" y="50805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b="1" dirty="0">
                <a:solidFill>
                  <a:srgbClr val="C00000"/>
                </a:solidFill>
              </a:rPr>
              <a:t>FUERA DE PRESUPUESTO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69BA7A2-8ECF-6B43-AA54-2591D8344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9" y="1461510"/>
            <a:ext cx="7775620" cy="2835035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9C096D8E-56DB-4140-B79D-56AC98B96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34" y="365125"/>
            <a:ext cx="1305977" cy="76127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3F6D044-9FD4-9F45-A53B-C8709309E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9" y="4296545"/>
            <a:ext cx="15430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94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Gripe = Influenza ¿Cuáles son sus síntomas y cómo es su prevención?">
            <a:extLst>
              <a:ext uri="{FF2B5EF4-FFF2-40B4-BE49-F238E27FC236}">
                <a16:creationId xmlns:a16="http://schemas.microsoft.com/office/drawing/2014/main" id="{5627A877-F095-6382-170F-897CCD86EFA6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5" r="20486" b="16818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55D7F7-FCF9-A93A-3DC7-DD6304753E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en-GB" sz="4400" err="1"/>
              <a:t>Tabcin</a:t>
            </a:r>
            <a:endParaRPr lang="en-GB" sz="4400"/>
          </a:p>
          <a:p>
            <a:pPr lvl="0"/>
            <a:r>
              <a:rPr lang="en-GB" sz="4400"/>
              <a:t>Blueprint 2025</a:t>
            </a:r>
          </a:p>
          <a:p>
            <a:pPr lvl="0"/>
            <a:r>
              <a:rPr lang="en-GB" sz="4400"/>
              <a:t>Centro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282E3B8-42B8-09BF-771A-71CE3A56B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480" y="5250510"/>
            <a:ext cx="8774265" cy="1010472"/>
          </a:xfrm>
          <a:prstGeom prst="rect">
            <a:avLst/>
          </a:prstGeom>
        </p:spPr>
      </p:pic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A8DD16A8-73D3-FF3C-DA00-5B7032DD8AB4}"/>
              </a:ext>
            </a:extLst>
          </p:cNvPr>
          <p:cNvSpPr txBox="1">
            <a:spLocks/>
          </p:cNvSpPr>
          <p:nvPr/>
        </p:nvSpPr>
        <p:spPr>
          <a:xfrm>
            <a:off x="880868" y="4653492"/>
            <a:ext cx="6574031" cy="748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63702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5400" b="0" i="0" kern="1200">
                <a:solidFill>
                  <a:schemeClr val="tx1"/>
                </a:solidFill>
                <a:latin typeface="Poppins ExtraLight" pitchFamily="2" charset="77"/>
                <a:ea typeface="+mn-ea"/>
                <a:cs typeface="Poppins ExtraLight" pitchFamily="2" charset="77"/>
              </a:defRPr>
            </a:lvl1pPr>
            <a:lvl2pPr marL="0" indent="0" algn="l" defTabSz="363702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tabLst/>
              <a:defRPr sz="3600" b="0" i="0" kern="120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0" indent="0" algn="r" defTabSz="36370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Poppins ExtraLight" pitchFamily="2" charset="77"/>
              </a:defRPr>
            </a:lvl3pPr>
            <a:lvl4pPr marL="680400" indent="-320400" algn="r" defTabSz="36370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Poppins ExtraLight" pitchFamily="2" charset="77"/>
              </a:defRPr>
            </a:lvl4pPr>
            <a:lvl5pPr marL="3055" indent="0" algn="r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None/>
              <a:tabLst/>
              <a:defRPr sz="1600" b="1" kern="1200">
                <a:solidFill>
                  <a:schemeClr val="bg1"/>
                </a:solidFill>
                <a:latin typeface="+mj-lt"/>
                <a:ea typeface="+mn-ea"/>
                <a:cs typeface="Poppins" pitchFamily="2" charset="77"/>
              </a:defRPr>
            </a:lvl5pPr>
            <a:lvl6pPr marL="1000180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2032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63883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5734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6370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24/OCT/24</a:t>
            </a:r>
          </a:p>
        </p:txBody>
      </p:sp>
    </p:spTree>
    <p:extLst>
      <p:ext uri="{BB962C8B-B14F-4D97-AF65-F5344CB8AC3E}">
        <p14:creationId xmlns:p14="http://schemas.microsoft.com/office/powerpoint/2010/main" val="1733937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Table 9">
            <a:extLst>
              <a:ext uri="{FF2B5EF4-FFF2-40B4-BE49-F238E27FC236}">
                <a16:creationId xmlns:a16="http://schemas.microsoft.com/office/drawing/2014/main" id="{7BF2405B-EC5D-9848-BC2C-9A7148401F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274502"/>
              </p:ext>
            </p:extLst>
          </p:nvPr>
        </p:nvGraphicFramePr>
        <p:xfrm>
          <a:off x="6784067" y="1173029"/>
          <a:ext cx="3350337" cy="2418221"/>
        </p:xfrm>
        <a:graphic>
          <a:graphicData uri="http://schemas.openxmlformats.org/drawingml/2006/table">
            <a:tbl>
              <a:tblPr firstRow="1" bandRow="1"/>
              <a:tblGrid>
                <a:gridCol w="969966">
                  <a:extLst>
                    <a:ext uri="{9D8B030D-6E8A-4147-A177-3AD203B41FA5}">
                      <a16:colId xmlns:a16="http://schemas.microsoft.com/office/drawing/2014/main" val="2050887265"/>
                    </a:ext>
                  </a:extLst>
                </a:gridCol>
                <a:gridCol w="1192371">
                  <a:extLst>
                    <a:ext uri="{9D8B030D-6E8A-4147-A177-3AD203B41FA5}">
                      <a16:colId xmlns:a16="http://schemas.microsoft.com/office/drawing/2014/main" val="777586562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990893922"/>
                    </a:ext>
                  </a:extLst>
                </a:gridCol>
              </a:tblGrid>
              <a:tr h="37757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2024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2025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078752"/>
                  </a:ext>
                </a:extLst>
              </a:tr>
              <a:tr h="3524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PRESUPUESTO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$ 0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$ 23.5K</a:t>
                      </a: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152379"/>
                  </a:ext>
                </a:extLst>
              </a:tr>
              <a:tr h="3143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SEMANAS AL AIRE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12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1073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TRPS (TV) AÑO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 0 TRPS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1375 TRPS</a:t>
                      </a: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08896"/>
                  </a:ext>
                </a:extLst>
              </a:tr>
              <a:tr h="28956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 err="1">
                          <a:solidFill>
                            <a:schemeClr val="bg1"/>
                          </a:solidFill>
                          <a:latin typeface="+mj-lt"/>
                        </a:rPr>
                        <a:t>TRp’s</a:t>
                      </a:r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 TV - MES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1"/>
                          </a:solidFill>
                          <a:latin typeface="+mj-lt"/>
                        </a:rPr>
                        <a:t>0 TRP’S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 458 TRP’S 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796899"/>
                  </a:ext>
                </a:extLst>
              </a:tr>
              <a:tr h="68238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/>
                      <a:endParaRPr lang="en-US" sz="1100" b="0" i="0" u="non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Inversión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se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detina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para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lanzamiento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durante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el primer trimester del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año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DCDB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681149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E4A5E533-73B0-01FB-5329-10954E70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285679"/>
            <a:ext cx="10765383" cy="449810"/>
          </a:xfrm>
        </p:spPr>
        <p:txBody>
          <a:bodyPr/>
          <a:lstStyle/>
          <a:p>
            <a:r>
              <a:rPr lang="es-MX" sz="2400" b="1" dirty="0"/>
              <a:t>MEDIA MIX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3</a:t>
            </a:fld>
            <a:endParaRPr lang="es-MX"/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graphicFrame>
        <p:nvGraphicFramePr>
          <p:cNvPr id="36" name="Table 9">
            <a:extLst>
              <a:ext uri="{FF2B5EF4-FFF2-40B4-BE49-F238E27FC236}">
                <a16:creationId xmlns:a16="http://schemas.microsoft.com/office/drawing/2014/main" id="{36B67939-6335-4CB1-8986-2381DBFDF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084434"/>
              </p:ext>
            </p:extLst>
          </p:nvPr>
        </p:nvGraphicFramePr>
        <p:xfrm>
          <a:off x="1502083" y="1221557"/>
          <a:ext cx="3350337" cy="2589275"/>
        </p:xfrm>
        <a:graphic>
          <a:graphicData uri="http://schemas.openxmlformats.org/drawingml/2006/table">
            <a:tbl>
              <a:tblPr firstRow="1" bandRow="1"/>
              <a:tblGrid>
                <a:gridCol w="969966">
                  <a:extLst>
                    <a:ext uri="{9D8B030D-6E8A-4147-A177-3AD203B41FA5}">
                      <a16:colId xmlns:a16="http://schemas.microsoft.com/office/drawing/2014/main" val="2050887265"/>
                    </a:ext>
                  </a:extLst>
                </a:gridCol>
                <a:gridCol w="1192371">
                  <a:extLst>
                    <a:ext uri="{9D8B030D-6E8A-4147-A177-3AD203B41FA5}">
                      <a16:colId xmlns:a16="http://schemas.microsoft.com/office/drawing/2014/main" val="777586562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990893922"/>
                    </a:ext>
                  </a:extLst>
                </a:gridCol>
              </a:tblGrid>
              <a:tr h="37757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2024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2025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078752"/>
                  </a:ext>
                </a:extLst>
              </a:tr>
              <a:tr h="3524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PRESUPUESTO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$168K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$144K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152379"/>
                  </a:ext>
                </a:extLst>
              </a:tr>
              <a:tr h="3143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SEMANAS AL AIRE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1"/>
                          </a:solidFill>
                          <a:latin typeface="+mj-lt"/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52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1073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TRPS (TV) AÑO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12,286 TRPS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8 000  TRPS</a:t>
                      </a: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08896"/>
                  </a:ext>
                </a:extLst>
              </a:tr>
              <a:tr h="28956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 err="1">
                          <a:solidFill>
                            <a:schemeClr val="bg1"/>
                          </a:solidFill>
                          <a:latin typeface="+mj-lt"/>
                        </a:rPr>
                        <a:t>TRp’s</a:t>
                      </a:r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 TV - MES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1"/>
                          </a:solidFill>
                          <a:latin typeface="+mj-lt"/>
                        </a:rPr>
                        <a:t>1,228 TRP’S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667 TRP’S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796899"/>
                  </a:ext>
                </a:extLst>
              </a:tr>
              <a:tr h="68238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/>
                      <a:endParaRPr lang="en-US" sz="1100" b="0" i="0" u="non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14%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menos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de inversion.  Baja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presencia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en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OTV sin embargo se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extiende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la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presncia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en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el medio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durante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el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año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,  e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incrementa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en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digital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DCDB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681149"/>
                  </a:ext>
                </a:extLst>
              </a:tr>
            </a:tbl>
          </a:graphicData>
        </a:graphic>
      </p:graphicFrame>
      <p:sp>
        <p:nvSpPr>
          <p:cNvPr id="49" name="Flecha: a la derecha 48">
            <a:extLst>
              <a:ext uri="{FF2B5EF4-FFF2-40B4-BE49-F238E27FC236}">
                <a16:creationId xmlns:a16="http://schemas.microsoft.com/office/drawing/2014/main" id="{A57FFD86-814E-5B71-A2A9-3E3BE5DB282A}"/>
              </a:ext>
            </a:extLst>
          </p:cNvPr>
          <p:cNvSpPr/>
          <p:nvPr/>
        </p:nvSpPr>
        <p:spPr>
          <a:xfrm rot="5400000">
            <a:off x="5111830" y="2364405"/>
            <a:ext cx="216000" cy="199234"/>
          </a:xfrm>
          <a:prstGeom prst="rightArrow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5" name="Flecha: a la derecha 64">
            <a:extLst>
              <a:ext uri="{FF2B5EF4-FFF2-40B4-BE49-F238E27FC236}">
                <a16:creationId xmlns:a16="http://schemas.microsoft.com/office/drawing/2014/main" id="{49F30D70-317F-9C75-87CA-072AC36AB77C}"/>
              </a:ext>
            </a:extLst>
          </p:cNvPr>
          <p:cNvSpPr/>
          <p:nvPr/>
        </p:nvSpPr>
        <p:spPr>
          <a:xfrm rot="16200000">
            <a:off x="10405270" y="1668665"/>
            <a:ext cx="216000" cy="199234"/>
          </a:xfrm>
          <a:prstGeom prst="rightArrow">
            <a:avLst/>
          </a:prstGeom>
          <a:solidFill>
            <a:srgbClr val="89D3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70" name="Gráfico 69">
            <a:extLst>
              <a:ext uri="{FF2B5EF4-FFF2-40B4-BE49-F238E27FC236}">
                <a16:creationId xmlns:a16="http://schemas.microsoft.com/office/drawing/2014/main" id="{93DCE385-0FAC-126D-B32E-A565FA3696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8186366"/>
              </p:ext>
            </p:extLst>
          </p:nvPr>
        </p:nvGraphicFramePr>
        <p:xfrm>
          <a:off x="2260814" y="3684106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1" name="Gráfico 70">
            <a:extLst>
              <a:ext uri="{FF2B5EF4-FFF2-40B4-BE49-F238E27FC236}">
                <a16:creationId xmlns:a16="http://schemas.microsoft.com/office/drawing/2014/main" id="{1F67187A-EB97-987B-BC4F-4611229D8B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1394731"/>
              </p:ext>
            </p:extLst>
          </p:nvPr>
        </p:nvGraphicFramePr>
        <p:xfrm>
          <a:off x="2260813" y="4181289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4" name="Gráfico 73">
            <a:extLst>
              <a:ext uri="{FF2B5EF4-FFF2-40B4-BE49-F238E27FC236}">
                <a16:creationId xmlns:a16="http://schemas.microsoft.com/office/drawing/2014/main" id="{47C042F5-8FE6-09BA-95FE-F290A74BC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5974987"/>
              </p:ext>
            </p:extLst>
          </p:nvPr>
        </p:nvGraphicFramePr>
        <p:xfrm>
          <a:off x="2260813" y="4708643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5" name="Gráfico 74">
            <a:extLst>
              <a:ext uri="{FF2B5EF4-FFF2-40B4-BE49-F238E27FC236}">
                <a16:creationId xmlns:a16="http://schemas.microsoft.com/office/drawing/2014/main" id="{213A03C8-BFFF-6A8D-C79A-A9B57A854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8921868"/>
              </p:ext>
            </p:extLst>
          </p:nvPr>
        </p:nvGraphicFramePr>
        <p:xfrm>
          <a:off x="7623599" y="4708643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E0B82BDD-B582-86BD-D977-170B62363357}"/>
              </a:ext>
            </a:extLst>
          </p:cNvPr>
          <p:cNvSpPr txBox="1">
            <a:spLocks/>
          </p:cNvSpPr>
          <p:nvPr/>
        </p:nvSpPr>
        <p:spPr>
          <a:xfrm>
            <a:off x="1447044" y="3947039"/>
            <a:ext cx="963669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pPr algn="ctr"/>
            <a:r>
              <a:rPr lang="es-MX" sz="1800" dirty="0"/>
              <a:t>2023</a:t>
            </a:r>
          </a:p>
          <a:p>
            <a:pPr algn="ctr"/>
            <a:endParaRPr lang="es-MX" sz="1800" dirty="0"/>
          </a:p>
          <a:p>
            <a:pPr algn="ctr"/>
            <a:r>
              <a:rPr lang="es-MX" sz="1800" dirty="0"/>
              <a:t>2024</a:t>
            </a:r>
          </a:p>
          <a:p>
            <a:pPr algn="ctr"/>
            <a:endParaRPr lang="es-MX" sz="1800" dirty="0"/>
          </a:p>
          <a:p>
            <a:pPr algn="ctr"/>
            <a:r>
              <a:rPr lang="es-MX" sz="1800" b="1" dirty="0"/>
              <a:t>2025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BBD1F79-B3DA-2C6D-FE5D-EEC724BE2AF7}"/>
              </a:ext>
            </a:extLst>
          </p:cNvPr>
          <p:cNvSpPr txBox="1">
            <a:spLocks/>
          </p:cNvSpPr>
          <p:nvPr/>
        </p:nvSpPr>
        <p:spPr>
          <a:xfrm>
            <a:off x="6806689" y="3953438"/>
            <a:ext cx="963669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pPr algn="ctr"/>
            <a:r>
              <a:rPr lang="es-MX" sz="1800" dirty="0"/>
              <a:t>2023</a:t>
            </a:r>
          </a:p>
          <a:p>
            <a:pPr algn="ctr"/>
            <a:endParaRPr lang="es-MX" sz="1800" dirty="0"/>
          </a:p>
          <a:p>
            <a:pPr algn="ctr"/>
            <a:r>
              <a:rPr lang="es-MX" sz="1800" dirty="0"/>
              <a:t>2024</a:t>
            </a:r>
          </a:p>
          <a:p>
            <a:pPr algn="ctr"/>
            <a:endParaRPr lang="es-MX" sz="1800" dirty="0"/>
          </a:p>
          <a:p>
            <a:pPr algn="ctr"/>
            <a:r>
              <a:rPr lang="es-MX" sz="1800" b="1" dirty="0"/>
              <a:t>2025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5247767-516A-FD4D-9794-E16325F7BE2D}"/>
              </a:ext>
            </a:extLst>
          </p:cNvPr>
          <p:cNvSpPr txBox="1"/>
          <p:nvPr/>
        </p:nvSpPr>
        <p:spPr>
          <a:xfrm>
            <a:off x="5230310" y="1708406"/>
            <a:ext cx="4459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14%-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FD0A279-91F8-7B46-990F-5526CEBBB7BF}"/>
              </a:ext>
            </a:extLst>
          </p:cNvPr>
          <p:cNvSpPr txBox="1"/>
          <p:nvPr/>
        </p:nvSpPr>
        <p:spPr>
          <a:xfrm>
            <a:off x="5234805" y="2356022"/>
            <a:ext cx="4764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35%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</a:t>
            </a:r>
            <a:endParaRPr kumimoji="0" lang="en-US" sz="9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9" name="Flecha: a la derecha 48">
            <a:extLst>
              <a:ext uri="{FF2B5EF4-FFF2-40B4-BE49-F238E27FC236}">
                <a16:creationId xmlns:a16="http://schemas.microsoft.com/office/drawing/2014/main" id="{D2413811-9894-8C42-B031-8A7E9F12FFAB}"/>
              </a:ext>
            </a:extLst>
          </p:cNvPr>
          <p:cNvSpPr/>
          <p:nvPr/>
        </p:nvSpPr>
        <p:spPr>
          <a:xfrm rot="5400000">
            <a:off x="5111830" y="2704540"/>
            <a:ext cx="216000" cy="199234"/>
          </a:xfrm>
          <a:prstGeom prst="rightArrow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Flecha: a la derecha 48">
            <a:extLst>
              <a:ext uri="{FF2B5EF4-FFF2-40B4-BE49-F238E27FC236}">
                <a16:creationId xmlns:a16="http://schemas.microsoft.com/office/drawing/2014/main" id="{955C449A-3926-DF4F-AE1F-C8B4FDCA7061}"/>
              </a:ext>
            </a:extLst>
          </p:cNvPr>
          <p:cNvSpPr/>
          <p:nvPr/>
        </p:nvSpPr>
        <p:spPr>
          <a:xfrm rot="16200000">
            <a:off x="10412610" y="2317283"/>
            <a:ext cx="216000" cy="199234"/>
          </a:xfrm>
          <a:prstGeom prst="right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Flecha: a la derecha 48">
            <a:extLst>
              <a:ext uri="{FF2B5EF4-FFF2-40B4-BE49-F238E27FC236}">
                <a16:creationId xmlns:a16="http://schemas.microsoft.com/office/drawing/2014/main" id="{6B778FDA-7FF0-6F48-8F6A-B4FBC4F1AD70}"/>
              </a:ext>
            </a:extLst>
          </p:cNvPr>
          <p:cNvSpPr/>
          <p:nvPr/>
        </p:nvSpPr>
        <p:spPr>
          <a:xfrm rot="16200000">
            <a:off x="10412610" y="2657418"/>
            <a:ext cx="216000" cy="199234"/>
          </a:xfrm>
          <a:prstGeom prst="right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Flecha: a la derecha 48">
            <a:extLst>
              <a:ext uri="{FF2B5EF4-FFF2-40B4-BE49-F238E27FC236}">
                <a16:creationId xmlns:a16="http://schemas.microsoft.com/office/drawing/2014/main" id="{26B11AA3-E325-0F49-ADA2-9B62ECEAFD8E}"/>
              </a:ext>
            </a:extLst>
          </p:cNvPr>
          <p:cNvSpPr/>
          <p:nvPr/>
        </p:nvSpPr>
        <p:spPr>
          <a:xfrm rot="5400000">
            <a:off x="5111830" y="1665905"/>
            <a:ext cx="216000" cy="199234"/>
          </a:xfrm>
          <a:prstGeom prst="rightArrow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5" name="Picture 2" descr="Imagen relacionada">
            <a:extLst>
              <a:ext uri="{FF2B5EF4-FFF2-40B4-BE49-F238E27FC236}">
                <a16:creationId xmlns:a16="http://schemas.microsoft.com/office/drawing/2014/main" id="{F8B4DD52-1CA9-3D4B-B1FE-3D9FE07A1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136" y="789141"/>
            <a:ext cx="1294919" cy="63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5C0EF1C-E795-1442-82B1-B7DC9D777BF1}"/>
              </a:ext>
            </a:extLst>
          </p:cNvPr>
          <p:cNvSpPr txBox="1"/>
          <p:nvPr/>
        </p:nvSpPr>
        <p:spPr>
          <a:xfrm>
            <a:off x="1410136" y="1327247"/>
            <a:ext cx="1099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200" b="1" dirty="0">
                <a:solidFill>
                  <a:srgbClr val="7030A0"/>
                </a:solidFill>
              </a:rPr>
              <a:t>GRIPE Y TOS</a:t>
            </a:r>
          </a:p>
        </p:txBody>
      </p:sp>
      <p:pic>
        <p:nvPicPr>
          <p:cNvPr id="46" name="Picture 2" descr="Imagen relacionada">
            <a:extLst>
              <a:ext uri="{FF2B5EF4-FFF2-40B4-BE49-F238E27FC236}">
                <a16:creationId xmlns:a16="http://schemas.microsoft.com/office/drawing/2014/main" id="{9219ABDE-4F36-3048-9B4A-2946BF2EE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122" y="788953"/>
            <a:ext cx="1294919" cy="63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467E2625-9838-C448-B297-7AF1F195B6C5}"/>
              </a:ext>
            </a:extLst>
          </p:cNvPr>
          <p:cNvSpPr txBox="1"/>
          <p:nvPr/>
        </p:nvSpPr>
        <p:spPr>
          <a:xfrm>
            <a:off x="6692122" y="1327059"/>
            <a:ext cx="1099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b="1" dirty="0">
                <a:solidFill>
                  <a:srgbClr val="00B050"/>
                </a:solidFill>
              </a:rPr>
              <a:t>NOCHE</a:t>
            </a:r>
          </a:p>
        </p:txBody>
      </p:sp>
    </p:spTree>
    <p:extLst>
      <p:ext uri="{BB962C8B-B14F-4D97-AF65-F5344CB8AC3E}">
        <p14:creationId xmlns:p14="http://schemas.microsoft.com/office/powerpoint/2010/main" val="1745276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4</a:t>
            </a:fld>
            <a:endParaRPr lang="es-MX"/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44ADFA1A-A9B8-D4C4-63A2-31B6099564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0093135"/>
              </p:ext>
            </p:extLst>
          </p:nvPr>
        </p:nvGraphicFramePr>
        <p:xfrm>
          <a:off x="4235736" y="3742000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ítulo 1">
            <a:extLst>
              <a:ext uri="{FF2B5EF4-FFF2-40B4-BE49-F238E27FC236}">
                <a16:creationId xmlns:a16="http://schemas.microsoft.com/office/drawing/2014/main" id="{E1111BD8-31F3-EFA4-A82E-12991C4781D9}"/>
              </a:ext>
            </a:extLst>
          </p:cNvPr>
          <p:cNvSpPr txBox="1">
            <a:spLocks/>
          </p:cNvSpPr>
          <p:nvPr/>
        </p:nvSpPr>
        <p:spPr>
          <a:xfrm>
            <a:off x="3418825" y="4011332"/>
            <a:ext cx="963669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pPr algn="ctr"/>
            <a:r>
              <a:rPr lang="es-MX" sz="1800" dirty="0"/>
              <a:t>2023</a:t>
            </a:r>
          </a:p>
          <a:p>
            <a:pPr algn="ctr"/>
            <a:endParaRPr lang="es-MX" sz="1800" dirty="0"/>
          </a:p>
          <a:p>
            <a:pPr algn="ctr"/>
            <a:r>
              <a:rPr lang="es-MX" sz="1800" dirty="0"/>
              <a:t>2024</a:t>
            </a:r>
          </a:p>
          <a:p>
            <a:pPr algn="ctr"/>
            <a:endParaRPr lang="es-MX" sz="1800" dirty="0"/>
          </a:p>
          <a:p>
            <a:pPr algn="ctr"/>
            <a:r>
              <a:rPr lang="es-MX" sz="1800" b="1" dirty="0"/>
              <a:t>2025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548B925F-3DC2-A0D0-5E2D-595185642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285679"/>
            <a:ext cx="10765383" cy="449810"/>
          </a:xfrm>
        </p:spPr>
        <p:txBody>
          <a:bodyPr/>
          <a:lstStyle/>
          <a:p>
            <a:r>
              <a:rPr lang="es-MX" sz="2400" b="1" dirty="0"/>
              <a:t>MEDIA MIX</a:t>
            </a:r>
          </a:p>
        </p:txBody>
      </p:sp>
      <p:graphicFrame>
        <p:nvGraphicFramePr>
          <p:cNvPr id="36" name="Table 9">
            <a:extLst>
              <a:ext uri="{FF2B5EF4-FFF2-40B4-BE49-F238E27FC236}">
                <a16:creationId xmlns:a16="http://schemas.microsoft.com/office/drawing/2014/main" id="{762A2992-3B45-0846-B0C3-6C35DEA661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089988"/>
              </p:ext>
            </p:extLst>
          </p:nvPr>
        </p:nvGraphicFramePr>
        <p:xfrm>
          <a:off x="3454421" y="1286910"/>
          <a:ext cx="3350337" cy="2418221"/>
        </p:xfrm>
        <a:graphic>
          <a:graphicData uri="http://schemas.openxmlformats.org/drawingml/2006/table">
            <a:tbl>
              <a:tblPr firstRow="1" bandRow="1"/>
              <a:tblGrid>
                <a:gridCol w="969966">
                  <a:extLst>
                    <a:ext uri="{9D8B030D-6E8A-4147-A177-3AD203B41FA5}">
                      <a16:colId xmlns:a16="http://schemas.microsoft.com/office/drawing/2014/main" val="2050887265"/>
                    </a:ext>
                  </a:extLst>
                </a:gridCol>
                <a:gridCol w="1192371">
                  <a:extLst>
                    <a:ext uri="{9D8B030D-6E8A-4147-A177-3AD203B41FA5}">
                      <a16:colId xmlns:a16="http://schemas.microsoft.com/office/drawing/2014/main" val="777586562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990893922"/>
                    </a:ext>
                  </a:extLst>
                </a:gridCol>
              </a:tblGrid>
              <a:tr h="37757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2024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2025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078752"/>
                  </a:ext>
                </a:extLst>
              </a:tr>
              <a:tr h="3524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PRESUPUESTO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$ 26K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$ 16K</a:t>
                      </a: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152379"/>
                  </a:ext>
                </a:extLst>
              </a:tr>
              <a:tr h="3143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SEMANAS AL AIRE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1"/>
                          </a:solidFill>
                          <a:latin typeface="+mj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12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1073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TRPS (TV) AÑO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3,853 TRPS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2,000 TRPS</a:t>
                      </a: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08896"/>
                  </a:ext>
                </a:extLst>
              </a:tr>
              <a:tr h="28956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 err="1">
                          <a:solidFill>
                            <a:schemeClr val="bg1"/>
                          </a:solidFill>
                          <a:latin typeface="+mj-lt"/>
                        </a:rPr>
                        <a:t>TRp’s</a:t>
                      </a:r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 TV - MES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1"/>
                          </a:solidFill>
                          <a:latin typeface="+mj-lt"/>
                        </a:rPr>
                        <a:t>770 TRP’S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666 TRP’S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796899"/>
                  </a:ext>
                </a:extLst>
              </a:tr>
              <a:tr h="68238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/>
                      <a:endParaRPr lang="en-US" sz="1100" b="0" i="0" u="non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Concentración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en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TV, con el 38%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mos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de inversion, 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DCDB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681149"/>
                  </a:ext>
                </a:extLst>
              </a:tr>
            </a:tbl>
          </a:graphicData>
        </a:graphic>
      </p:graphicFrame>
      <p:sp>
        <p:nvSpPr>
          <p:cNvPr id="20" name="Flecha: a la derecha 64">
            <a:extLst>
              <a:ext uri="{FF2B5EF4-FFF2-40B4-BE49-F238E27FC236}">
                <a16:creationId xmlns:a16="http://schemas.microsoft.com/office/drawing/2014/main" id="{784F5596-2C3F-8643-BB31-CB33F20CD1B4}"/>
              </a:ext>
            </a:extLst>
          </p:cNvPr>
          <p:cNvSpPr/>
          <p:nvPr/>
        </p:nvSpPr>
        <p:spPr>
          <a:xfrm rot="5400000">
            <a:off x="7038819" y="1737633"/>
            <a:ext cx="216000" cy="199234"/>
          </a:xfrm>
          <a:prstGeom prst="rightArrow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352788D-B049-C046-B025-B54DFBCD99FB}"/>
              </a:ext>
            </a:extLst>
          </p:cNvPr>
          <p:cNvSpPr txBox="1"/>
          <p:nvPr/>
        </p:nvSpPr>
        <p:spPr>
          <a:xfrm>
            <a:off x="7161685" y="1775405"/>
            <a:ext cx="4764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38%-</a:t>
            </a:r>
            <a:endParaRPr kumimoji="0" lang="en-US" sz="9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C06EF4F-9B1D-BC4E-AF84-1941ACD9C795}"/>
              </a:ext>
            </a:extLst>
          </p:cNvPr>
          <p:cNvSpPr txBox="1"/>
          <p:nvPr/>
        </p:nvSpPr>
        <p:spPr>
          <a:xfrm>
            <a:off x="7113704" y="2483394"/>
            <a:ext cx="4812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40%-</a:t>
            </a:r>
            <a:endParaRPr kumimoji="0" lang="en-US" sz="9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4933253-0D4C-CE4A-B8FC-DC7AFD5E9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21" y="1041357"/>
            <a:ext cx="1033217" cy="602277"/>
          </a:xfrm>
          <a:prstGeom prst="rect">
            <a:avLst/>
          </a:prstGeom>
        </p:spPr>
      </p:pic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914B0203-D218-9B4B-BEB8-5D96AE9AEB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4597676"/>
              </p:ext>
            </p:extLst>
          </p:nvPr>
        </p:nvGraphicFramePr>
        <p:xfrm>
          <a:off x="4230409" y="4236064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id="{62FCAA40-B98B-3B40-BE4C-9D85E05DE5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8794848"/>
              </p:ext>
            </p:extLst>
          </p:nvPr>
        </p:nvGraphicFramePr>
        <p:xfrm>
          <a:off x="4268128" y="4735100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Flecha: a la derecha 64">
            <a:extLst>
              <a:ext uri="{FF2B5EF4-FFF2-40B4-BE49-F238E27FC236}">
                <a16:creationId xmlns:a16="http://schemas.microsoft.com/office/drawing/2014/main" id="{4C67E9DE-E2A3-F445-967C-92D6F1FBE501}"/>
              </a:ext>
            </a:extLst>
          </p:cNvPr>
          <p:cNvSpPr/>
          <p:nvPr/>
        </p:nvSpPr>
        <p:spPr>
          <a:xfrm rot="5400000">
            <a:off x="7036843" y="2531298"/>
            <a:ext cx="216000" cy="199234"/>
          </a:xfrm>
          <a:prstGeom prst="rightArrow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66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5</a:t>
            </a:fld>
            <a:endParaRPr lang="es-MX"/>
          </a:p>
        </p:txBody>
      </p:sp>
      <p:graphicFrame>
        <p:nvGraphicFramePr>
          <p:cNvPr id="6" name="Table 13">
            <a:extLst>
              <a:ext uri="{FF2B5EF4-FFF2-40B4-BE49-F238E27FC236}">
                <a16:creationId xmlns:a16="http://schemas.microsoft.com/office/drawing/2014/main" id="{72ACAE7D-EB5C-3806-0FEB-520B74A09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698550"/>
              </p:ext>
            </p:extLst>
          </p:nvPr>
        </p:nvGraphicFramePr>
        <p:xfrm>
          <a:off x="785261" y="1164073"/>
          <a:ext cx="10863132" cy="4391469"/>
        </p:xfrm>
        <a:graphic>
          <a:graphicData uri="http://schemas.openxmlformats.org/drawingml/2006/table">
            <a:tbl>
              <a:tblPr/>
              <a:tblGrid>
                <a:gridCol w="997488">
                  <a:extLst>
                    <a:ext uri="{9D8B030D-6E8A-4147-A177-3AD203B41FA5}">
                      <a16:colId xmlns:a16="http://schemas.microsoft.com/office/drawing/2014/main" val="1159214674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20266068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56868226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2175271297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279566585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2553792247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050529919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96335095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725381274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496237563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005630223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54412480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636195450"/>
                    </a:ext>
                  </a:extLst>
                </a:gridCol>
              </a:tblGrid>
              <a:tr h="422261"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FEB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APR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AUG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SEP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OCT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967622"/>
                  </a:ext>
                </a:extLst>
              </a:tr>
              <a:tr h="41237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Abierta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28675"/>
                  </a:ext>
                </a:extLst>
              </a:tr>
              <a:tr h="45432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Paga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1204072"/>
                  </a:ext>
                </a:extLst>
              </a:tr>
              <a:tr h="4386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Radio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529460"/>
                  </a:ext>
                </a:extLst>
              </a:tr>
              <a:tr h="37182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Exteriores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02206"/>
                  </a:ext>
                </a:extLst>
              </a:tr>
              <a:tr h="45354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Non-Programmatic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684724"/>
                  </a:ext>
                </a:extLst>
              </a:tr>
              <a:tr h="4230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Social Media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542301"/>
                  </a:ext>
                </a:extLst>
              </a:tr>
              <a:tr h="46999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Programmatic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830940"/>
                  </a:ext>
                </a:extLst>
              </a:tr>
              <a:tr h="50681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Influencers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184236"/>
                  </a:ext>
                </a:extLst>
              </a:tr>
              <a:tr h="43866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Digital Local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408837"/>
                  </a:ext>
                </a:extLst>
              </a:tr>
            </a:tbl>
          </a:graphicData>
        </a:graphic>
      </p:graphicFrame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36" name="Título 1">
            <a:extLst>
              <a:ext uri="{FF2B5EF4-FFF2-40B4-BE49-F238E27FC236}">
                <a16:creationId xmlns:a16="http://schemas.microsoft.com/office/drawing/2014/main" id="{47294257-304D-4435-AF07-AA55E223E265}"/>
              </a:ext>
            </a:extLst>
          </p:cNvPr>
          <p:cNvSpPr txBox="1">
            <a:spLocks/>
          </p:cNvSpPr>
          <p:nvPr/>
        </p:nvSpPr>
        <p:spPr>
          <a:xfrm>
            <a:off x="713310" y="285679"/>
            <a:ext cx="3184134" cy="449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2400" b="1" dirty="0"/>
              <a:t>2025 ROAD MAP</a:t>
            </a:r>
          </a:p>
        </p:txBody>
      </p:sp>
      <p:sp>
        <p:nvSpPr>
          <p:cNvPr id="39" name="Rounded Rectangle 14">
            <a:extLst>
              <a:ext uri="{FF2B5EF4-FFF2-40B4-BE49-F238E27FC236}">
                <a16:creationId xmlns:a16="http://schemas.microsoft.com/office/drawing/2014/main" id="{1E65F0F8-B247-91E1-76AA-C5D477BE45D9}"/>
              </a:ext>
            </a:extLst>
          </p:cNvPr>
          <p:cNvSpPr/>
          <p:nvPr/>
        </p:nvSpPr>
        <p:spPr>
          <a:xfrm>
            <a:off x="6339235" y="318582"/>
            <a:ext cx="294895" cy="276918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Rounded Rectangle 14">
            <a:extLst>
              <a:ext uri="{FF2B5EF4-FFF2-40B4-BE49-F238E27FC236}">
                <a16:creationId xmlns:a16="http://schemas.microsoft.com/office/drawing/2014/main" id="{327B90DA-B005-26C6-D085-F4A30CE66B4C}"/>
              </a:ext>
            </a:extLst>
          </p:cNvPr>
          <p:cNvSpPr/>
          <p:nvPr/>
        </p:nvSpPr>
        <p:spPr>
          <a:xfrm>
            <a:off x="1811485" y="1874235"/>
            <a:ext cx="2449619" cy="90867"/>
          </a:xfrm>
          <a:prstGeom prst="roundRect">
            <a:avLst>
              <a:gd name="adj" fmla="val 50000"/>
            </a:avLst>
          </a:prstGeom>
          <a:solidFill>
            <a:srgbClr val="679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 err="1">
                <a:solidFill>
                  <a:srgbClr val="FFFFFF"/>
                </a:solidFill>
              </a:rPr>
              <a:t>Programacion</a:t>
            </a:r>
            <a:r>
              <a:rPr lang="en-GB" sz="800" dirty="0">
                <a:solidFill>
                  <a:srgbClr val="FFFFFF"/>
                </a:solidFill>
              </a:rPr>
              <a:t> regular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2" name="Tabla 18">
            <a:extLst>
              <a:ext uri="{FF2B5EF4-FFF2-40B4-BE49-F238E27FC236}">
                <a16:creationId xmlns:a16="http://schemas.microsoft.com/office/drawing/2014/main" id="{AE8C4E33-9965-1E43-B70B-5DD61AB942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30108"/>
              </p:ext>
            </p:extLst>
          </p:nvPr>
        </p:nvGraphicFramePr>
        <p:xfrm>
          <a:off x="1781386" y="753836"/>
          <a:ext cx="9836904" cy="3886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9226">
                  <a:extLst>
                    <a:ext uri="{9D8B030D-6E8A-4147-A177-3AD203B41FA5}">
                      <a16:colId xmlns:a16="http://schemas.microsoft.com/office/drawing/2014/main" val="2223788146"/>
                    </a:ext>
                  </a:extLst>
                </a:gridCol>
                <a:gridCol w="819742">
                  <a:extLst>
                    <a:ext uri="{9D8B030D-6E8A-4147-A177-3AD203B41FA5}">
                      <a16:colId xmlns:a16="http://schemas.microsoft.com/office/drawing/2014/main" val="3653290101"/>
                    </a:ext>
                  </a:extLst>
                </a:gridCol>
                <a:gridCol w="819742">
                  <a:extLst>
                    <a:ext uri="{9D8B030D-6E8A-4147-A177-3AD203B41FA5}">
                      <a16:colId xmlns:a16="http://schemas.microsoft.com/office/drawing/2014/main" val="1874243484"/>
                    </a:ext>
                  </a:extLst>
                </a:gridCol>
                <a:gridCol w="819742">
                  <a:extLst>
                    <a:ext uri="{9D8B030D-6E8A-4147-A177-3AD203B41FA5}">
                      <a16:colId xmlns:a16="http://schemas.microsoft.com/office/drawing/2014/main" val="2946413348"/>
                    </a:ext>
                  </a:extLst>
                </a:gridCol>
                <a:gridCol w="819742">
                  <a:extLst>
                    <a:ext uri="{9D8B030D-6E8A-4147-A177-3AD203B41FA5}">
                      <a16:colId xmlns:a16="http://schemas.microsoft.com/office/drawing/2014/main" val="3308494065"/>
                    </a:ext>
                  </a:extLst>
                </a:gridCol>
                <a:gridCol w="819742">
                  <a:extLst>
                    <a:ext uri="{9D8B030D-6E8A-4147-A177-3AD203B41FA5}">
                      <a16:colId xmlns:a16="http://schemas.microsoft.com/office/drawing/2014/main" val="3456175578"/>
                    </a:ext>
                  </a:extLst>
                </a:gridCol>
                <a:gridCol w="1639484">
                  <a:extLst>
                    <a:ext uri="{9D8B030D-6E8A-4147-A177-3AD203B41FA5}">
                      <a16:colId xmlns:a16="http://schemas.microsoft.com/office/drawing/2014/main" val="3810859581"/>
                    </a:ext>
                  </a:extLst>
                </a:gridCol>
                <a:gridCol w="819742">
                  <a:extLst>
                    <a:ext uri="{9D8B030D-6E8A-4147-A177-3AD203B41FA5}">
                      <a16:colId xmlns:a16="http://schemas.microsoft.com/office/drawing/2014/main" val="489138516"/>
                    </a:ext>
                  </a:extLst>
                </a:gridCol>
                <a:gridCol w="819742">
                  <a:extLst>
                    <a:ext uri="{9D8B030D-6E8A-4147-A177-3AD203B41FA5}">
                      <a16:colId xmlns:a16="http://schemas.microsoft.com/office/drawing/2014/main" val="1243723575"/>
                    </a:ext>
                  </a:extLst>
                </a:gridCol>
              </a:tblGrid>
              <a:tr h="302687">
                <a:tc>
                  <a:txBody>
                    <a:bodyPr/>
                    <a:lstStyle/>
                    <a:p>
                      <a:pPr algn="ctr"/>
                      <a:r>
                        <a:rPr lang="es-HN" dirty="0"/>
                        <a:t>Lanzamiento Tabcin Noche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HN" sz="6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650" b="1" dirty="0">
                          <a:solidFill>
                            <a:schemeClr val="tx1"/>
                          </a:solidFill>
                        </a:rPr>
                        <a:t>INICIO TEMPROADA DE LLUVIA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HN" sz="6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HN" sz="6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HN" sz="6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650" b="1" dirty="0">
                          <a:solidFill>
                            <a:schemeClr val="tx1"/>
                          </a:solidFill>
                        </a:rPr>
                        <a:t>Temporada de lluvia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HN" sz="6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650" b="1" dirty="0">
                          <a:solidFill>
                            <a:schemeClr val="tx1"/>
                          </a:solidFill>
                        </a:rPr>
                        <a:t>Navidad - FRIO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829624"/>
                  </a:ext>
                </a:extLst>
              </a:tr>
            </a:tbl>
          </a:graphicData>
        </a:graphic>
      </p:graphicFrame>
      <p:graphicFrame>
        <p:nvGraphicFramePr>
          <p:cNvPr id="19" name="Tabla 19">
            <a:extLst>
              <a:ext uri="{FF2B5EF4-FFF2-40B4-BE49-F238E27FC236}">
                <a16:creationId xmlns:a16="http://schemas.microsoft.com/office/drawing/2014/main" id="{0FB6DE29-6522-7A4F-A13A-11E6C4ABAE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361419"/>
              </p:ext>
            </p:extLst>
          </p:nvPr>
        </p:nvGraphicFramePr>
        <p:xfrm>
          <a:off x="4783261" y="5570227"/>
          <a:ext cx="3684010" cy="133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488">
                  <a:extLst>
                    <a:ext uri="{9D8B030D-6E8A-4147-A177-3AD203B41FA5}">
                      <a16:colId xmlns:a16="http://schemas.microsoft.com/office/drawing/2014/main" val="1796883391"/>
                    </a:ext>
                  </a:extLst>
                </a:gridCol>
                <a:gridCol w="751698">
                  <a:extLst>
                    <a:ext uri="{9D8B030D-6E8A-4147-A177-3AD203B41FA5}">
                      <a16:colId xmlns:a16="http://schemas.microsoft.com/office/drawing/2014/main" val="3343880119"/>
                    </a:ext>
                  </a:extLst>
                </a:gridCol>
                <a:gridCol w="696093">
                  <a:extLst>
                    <a:ext uri="{9D8B030D-6E8A-4147-A177-3AD203B41FA5}">
                      <a16:colId xmlns:a16="http://schemas.microsoft.com/office/drawing/2014/main" val="2461997820"/>
                    </a:ext>
                  </a:extLst>
                </a:gridCol>
                <a:gridCol w="696093">
                  <a:extLst>
                    <a:ext uri="{9D8B030D-6E8A-4147-A177-3AD203B41FA5}">
                      <a16:colId xmlns:a16="http://schemas.microsoft.com/office/drawing/2014/main" val="3673851775"/>
                    </a:ext>
                  </a:extLst>
                </a:gridCol>
                <a:gridCol w="500602">
                  <a:extLst>
                    <a:ext uri="{9D8B030D-6E8A-4147-A177-3AD203B41FA5}">
                      <a16:colId xmlns:a16="http://schemas.microsoft.com/office/drawing/2014/main" val="182404475"/>
                    </a:ext>
                  </a:extLst>
                </a:gridCol>
                <a:gridCol w="399036">
                  <a:extLst>
                    <a:ext uri="{9D8B030D-6E8A-4147-A177-3AD203B41FA5}">
                      <a16:colId xmlns:a16="http://schemas.microsoft.com/office/drawing/2014/main" val="2206647489"/>
                    </a:ext>
                  </a:extLst>
                </a:gridCol>
              </a:tblGrid>
              <a:tr h="170754">
                <a:tc>
                  <a:txBody>
                    <a:bodyPr/>
                    <a:lstStyle/>
                    <a:p>
                      <a:r>
                        <a:rPr lang="es-HN" sz="650" dirty="0">
                          <a:solidFill>
                            <a:schemeClr val="tx1"/>
                          </a:solidFill>
                        </a:rPr>
                        <a:t>Marca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650" dirty="0"/>
                        <a:t>Tabcin GyT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650" dirty="0"/>
                        <a:t>Noche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650" dirty="0"/>
                        <a:t>Niños</a:t>
                      </a:r>
                    </a:p>
                  </a:txBody>
                  <a:tcPr>
                    <a:solidFill>
                      <a:srgbClr val="FF8A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650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650" dirty="0">
                          <a:solidFill>
                            <a:schemeClr val="tx1"/>
                          </a:solidFill>
                        </a:rPr>
                        <a:t>MIX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783991"/>
                  </a:ext>
                </a:extLst>
              </a:tr>
              <a:tr h="170754">
                <a:tc>
                  <a:txBody>
                    <a:bodyPr/>
                    <a:lstStyle/>
                    <a:p>
                      <a:r>
                        <a:rPr lang="es-HN" sz="650" dirty="0"/>
                        <a:t>TV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96.0</a:t>
                      </a:r>
                    </a:p>
                  </a:txBody>
                  <a:tcPr>
                    <a:solidFill>
                      <a:srgbClr val="D4D4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16.5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16.5</a:t>
                      </a:r>
                    </a:p>
                  </a:txBody>
                  <a:tcPr>
                    <a:solidFill>
                      <a:srgbClr val="FDE1A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>
                          <a:solidFill>
                            <a:schemeClr val="tx1"/>
                          </a:solidFill>
                        </a:rPr>
                        <a:t>$129.0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>
                          <a:solidFill>
                            <a:schemeClr val="tx1"/>
                          </a:solidFill>
                        </a:rPr>
                        <a:t>70%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617403"/>
                  </a:ext>
                </a:extLst>
              </a:tr>
              <a:tr h="170754">
                <a:tc>
                  <a:txBody>
                    <a:bodyPr/>
                    <a:lstStyle/>
                    <a:p>
                      <a:r>
                        <a:rPr lang="es-HN" sz="650" dirty="0"/>
                        <a:t>RAD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25.4</a:t>
                      </a:r>
                    </a:p>
                  </a:txBody>
                  <a:tcPr>
                    <a:solidFill>
                      <a:srgbClr val="D4D4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0</a:t>
                      </a:r>
                    </a:p>
                  </a:txBody>
                  <a:tcPr>
                    <a:solidFill>
                      <a:srgbClr val="FDE1A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>
                          <a:solidFill>
                            <a:schemeClr val="tx1"/>
                          </a:solidFill>
                        </a:rPr>
                        <a:t>25.4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>
                          <a:solidFill>
                            <a:schemeClr val="tx1"/>
                          </a:solidFill>
                        </a:rPr>
                        <a:t>14%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344444"/>
                  </a:ext>
                </a:extLst>
              </a:tr>
              <a:tr h="170754">
                <a:tc>
                  <a:txBody>
                    <a:bodyPr/>
                    <a:lstStyle/>
                    <a:p>
                      <a:r>
                        <a:rPr lang="es-HN" sz="650" dirty="0"/>
                        <a:t>OOH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12..0</a:t>
                      </a:r>
                    </a:p>
                  </a:txBody>
                  <a:tcPr>
                    <a:solidFill>
                      <a:srgbClr val="D4D4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0</a:t>
                      </a:r>
                    </a:p>
                  </a:txBody>
                  <a:tcPr>
                    <a:solidFill>
                      <a:srgbClr val="FDE1A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>
                          <a:solidFill>
                            <a:schemeClr val="tx1"/>
                          </a:solidFill>
                        </a:rPr>
                        <a:t>12.0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>
                          <a:solidFill>
                            <a:schemeClr val="tx1"/>
                          </a:solidFill>
                        </a:rPr>
                        <a:t>7%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029718"/>
                  </a:ext>
                </a:extLst>
              </a:tr>
              <a:tr h="170754">
                <a:tc>
                  <a:txBody>
                    <a:bodyPr/>
                    <a:lstStyle/>
                    <a:p>
                      <a:r>
                        <a:rPr lang="es-HN" sz="650" dirty="0"/>
                        <a:t>DIG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11.0</a:t>
                      </a:r>
                    </a:p>
                  </a:txBody>
                  <a:tcPr>
                    <a:solidFill>
                      <a:srgbClr val="D4D4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7.0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0</a:t>
                      </a:r>
                    </a:p>
                  </a:txBody>
                  <a:tcPr>
                    <a:solidFill>
                      <a:srgbClr val="FDE1A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>
                          <a:solidFill>
                            <a:schemeClr val="tx1"/>
                          </a:solidFill>
                        </a:rPr>
                        <a:t>18.0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>
                          <a:solidFill>
                            <a:schemeClr val="tx1"/>
                          </a:solidFill>
                        </a:rPr>
                        <a:t>8%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547303"/>
                  </a:ext>
                </a:extLst>
              </a:tr>
              <a:tr h="170754">
                <a:tc>
                  <a:txBody>
                    <a:bodyPr/>
                    <a:lstStyle/>
                    <a:p>
                      <a:r>
                        <a:rPr lang="es-HN" sz="650" b="1" dirty="0"/>
                        <a:t>TOTAL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b="1" dirty="0"/>
                        <a:t>$144.4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b="1" dirty="0"/>
                        <a:t>$23.5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b="1" dirty="0"/>
                        <a:t>16.5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b="1" dirty="0"/>
                        <a:t>$184.4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b="1" dirty="0"/>
                        <a:t>100%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366197"/>
                  </a:ext>
                </a:extLst>
              </a:tr>
              <a:tr h="170754">
                <a:tc>
                  <a:txBody>
                    <a:bodyPr/>
                    <a:lstStyle/>
                    <a:p>
                      <a:endParaRPr lang="es-HN" sz="65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b="1" dirty="0"/>
                        <a:t>78%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b="1" dirty="0"/>
                        <a:t>13%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b="1" dirty="0"/>
                        <a:t>9%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HN" sz="65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HN" sz="65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506048"/>
                  </a:ext>
                </a:extLst>
              </a:tr>
            </a:tbl>
          </a:graphicData>
        </a:graphic>
      </p:graphicFrame>
      <p:pic>
        <p:nvPicPr>
          <p:cNvPr id="95" name="Picture 2" descr="Imagen relacionada">
            <a:extLst>
              <a:ext uri="{FF2B5EF4-FFF2-40B4-BE49-F238E27FC236}">
                <a16:creationId xmlns:a16="http://schemas.microsoft.com/office/drawing/2014/main" id="{3E9BF16B-58CB-7840-8948-5442472B0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173" y="169195"/>
            <a:ext cx="1027289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Imagen relacionada">
            <a:extLst>
              <a:ext uri="{FF2B5EF4-FFF2-40B4-BE49-F238E27FC236}">
                <a16:creationId xmlns:a16="http://schemas.microsoft.com/office/drawing/2014/main" id="{342BB388-4771-7E42-A651-8F1F7F742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867" y="169195"/>
            <a:ext cx="1027289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Rounded Rectangle 14">
            <a:extLst>
              <a:ext uri="{FF2B5EF4-FFF2-40B4-BE49-F238E27FC236}">
                <a16:creationId xmlns:a16="http://schemas.microsoft.com/office/drawing/2014/main" id="{59F53E8A-55F5-3244-8AF3-5B106B8DA58E}"/>
              </a:ext>
            </a:extLst>
          </p:cNvPr>
          <p:cNvSpPr/>
          <p:nvPr/>
        </p:nvSpPr>
        <p:spPr>
          <a:xfrm>
            <a:off x="7963767" y="318582"/>
            <a:ext cx="294895" cy="27691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6" name="Imagen 105">
            <a:extLst>
              <a:ext uri="{FF2B5EF4-FFF2-40B4-BE49-F238E27FC236}">
                <a16:creationId xmlns:a16="http://schemas.microsoft.com/office/drawing/2014/main" id="{A613C7F8-5899-684F-9130-E88A3CC7C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456" y="149927"/>
            <a:ext cx="867676" cy="505781"/>
          </a:xfrm>
          <a:prstGeom prst="rect">
            <a:avLst/>
          </a:prstGeom>
        </p:spPr>
      </p:pic>
      <p:sp>
        <p:nvSpPr>
          <p:cNvPr id="107" name="Rounded Rectangle 14">
            <a:extLst>
              <a:ext uri="{FF2B5EF4-FFF2-40B4-BE49-F238E27FC236}">
                <a16:creationId xmlns:a16="http://schemas.microsoft.com/office/drawing/2014/main" id="{9C591445-9897-894B-ABEE-54D53414D4D8}"/>
              </a:ext>
            </a:extLst>
          </p:cNvPr>
          <p:cNvSpPr/>
          <p:nvPr/>
        </p:nvSpPr>
        <p:spPr>
          <a:xfrm>
            <a:off x="9483351" y="318582"/>
            <a:ext cx="294895" cy="276918"/>
          </a:xfrm>
          <a:prstGeom prst="roundRect">
            <a:avLst>
              <a:gd name="adj" fmla="val 50000"/>
            </a:avLst>
          </a:prstGeom>
          <a:solidFill>
            <a:srgbClr val="FF5D3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1" name="Rounded Rectangle 14">
            <a:extLst>
              <a:ext uri="{FF2B5EF4-FFF2-40B4-BE49-F238E27FC236}">
                <a16:creationId xmlns:a16="http://schemas.microsoft.com/office/drawing/2014/main" id="{4D43F76E-7A89-8648-A338-90DC703175FC}"/>
              </a:ext>
            </a:extLst>
          </p:cNvPr>
          <p:cNvSpPr/>
          <p:nvPr/>
        </p:nvSpPr>
        <p:spPr>
          <a:xfrm>
            <a:off x="1811484" y="1625053"/>
            <a:ext cx="9806806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Patrocinio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el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clima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2" name="Rounded Rectangle 14">
            <a:extLst>
              <a:ext uri="{FF2B5EF4-FFF2-40B4-BE49-F238E27FC236}">
                <a16:creationId xmlns:a16="http://schemas.microsoft.com/office/drawing/2014/main" id="{F6EB6A6F-3605-064B-936B-F594DAFF4C98}"/>
              </a:ext>
            </a:extLst>
          </p:cNvPr>
          <p:cNvSpPr/>
          <p:nvPr/>
        </p:nvSpPr>
        <p:spPr>
          <a:xfrm>
            <a:off x="2558912" y="1753324"/>
            <a:ext cx="865747" cy="90867"/>
          </a:xfrm>
          <a:prstGeom prst="roundRect">
            <a:avLst>
              <a:gd name="adj" fmla="val 50000"/>
            </a:avLst>
          </a:prstGeom>
          <a:solidFill>
            <a:srgbClr val="FF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6" name="Rounded Rectangle 14">
            <a:extLst>
              <a:ext uri="{FF2B5EF4-FFF2-40B4-BE49-F238E27FC236}">
                <a16:creationId xmlns:a16="http://schemas.microsoft.com/office/drawing/2014/main" id="{CEDE6947-4AC7-F04F-A515-BE310A9184B9}"/>
              </a:ext>
            </a:extLst>
          </p:cNvPr>
          <p:cNvSpPr/>
          <p:nvPr/>
        </p:nvSpPr>
        <p:spPr>
          <a:xfrm>
            <a:off x="5052176" y="1765080"/>
            <a:ext cx="865747" cy="90867"/>
          </a:xfrm>
          <a:prstGeom prst="roundRect">
            <a:avLst>
              <a:gd name="adj" fmla="val 50000"/>
            </a:avLst>
          </a:prstGeom>
          <a:solidFill>
            <a:srgbClr val="FF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7" name="Rounded Rectangle 14">
            <a:extLst>
              <a:ext uri="{FF2B5EF4-FFF2-40B4-BE49-F238E27FC236}">
                <a16:creationId xmlns:a16="http://schemas.microsoft.com/office/drawing/2014/main" id="{F7AEA14C-4031-BF4E-99E7-3722BCE0DF6D}"/>
              </a:ext>
            </a:extLst>
          </p:cNvPr>
          <p:cNvSpPr/>
          <p:nvPr/>
        </p:nvSpPr>
        <p:spPr>
          <a:xfrm>
            <a:off x="7516903" y="1769088"/>
            <a:ext cx="865747" cy="90867"/>
          </a:xfrm>
          <a:prstGeom prst="roundRect">
            <a:avLst>
              <a:gd name="adj" fmla="val 50000"/>
            </a:avLst>
          </a:prstGeom>
          <a:solidFill>
            <a:srgbClr val="FF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0" name="Rounded Rectangle 14">
            <a:extLst>
              <a:ext uri="{FF2B5EF4-FFF2-40B4-BE49-F238E27FC236}">
                <a16:creationId xmlns:a16="http://schemas.microsoft.com/office/drawing/2014/main" id="{5BDF57A5-0D73-FB4E-B0D4-C6ACD6330486}"/>
              </a:ext>
            </a:extLst>
          </p:cNvPr>
          <p:cNvSpPr/>
          <p:nvPr/>
        </p:nvSpPr>
        <p:spPr>
          <a:xfrm>
            <a:off x="4261104" y="2621538"/>
            <a:ext cx="868680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2" name="Rounded Rectangle 14">
            <a:extLst>
              <a:ext uri="{FF2B5EF4-FFF2-40B4-BE49-F238E27FC236}">
                <a16:creationId xmlns:a16="http://schemas.microsoft.com/office/drawing/2014/main" id="{43360A61-2CA5-984A-AD37-A88F00D2E9D5}"/>
              </a:ext>
            </a:extLst>
          </p:cNvPr>
          <p:cNvSpPr/>
          <p:nvPr/>
        </p:nvSpPr>
        <p:spPr>
          <a:xfrm>
            <a:off x="5138928" y="2615924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3" name="Rounded Rectangle 14">
            <a:extLst>
              <a:ext uri="{FF2B5EF4-FFF2-40B4-BE49-F238E27FC236}">
                <a16:creationId xmlns:a16="http://schemas.microsoft.com/office/drawing/2014/main" id="{F6347FC3-9510-CC46-BCEA-B58B68037374}"/>
              </a:ext>
            </a:extLst>
          </p:cNvPr>
          <p:cNvSpPr/>
          <p:nvPr/>
        </p:nvSpPr>
        <p:spPr>
          <a:xfrm>
            <a:off x="5917923" y="2615924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8" name="Rounded Rectangle 14">
            <a:extLst>
              <a:ext uri="{FF2B5EF4-FFF2-40B4-BE49-F238E27FC236}">
                <a16:creationId xmlns:a16="http://schemas.microsoft.com/office/drawing/2014/main" id="{EE07BE01-564B-2345-AF63-55A6AD067A6E}"/>
              </a:ext>
            </a:extLst>
          </p:cNvPr>
          <p:cNvSpPr/>
          <p:nvPr/>
        </p:nvSpPr>
        <p:spPr>
          <a:xfrm>
            <a:off x="8388741" y="2621538"/>
            <a:ext cx="868680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9" name="Rounded Rectangle 14">
            <a:extLst>
              <a:ext uri="{FF2B5EF4-FFF2-40B4-BE49-F238E27FC236}">
                <a16:creationId xmlns:a16="http://schemas.microsoft.com/office/drawing/2014/main" id="{DCDB9AA5-0BF7-9F43-9B55-02C8B5C5FCC8}"/>
              </a:ext>
            </a:extLst>
          </p:cNvPr>
          <p:cNvSpPr/>
          <p:nvPr/>
        </p:nvSpPr>
        <p:spPr>
          <a:xfrm>
            <a:off x="9266565" y="2615924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0" name="Rounded Rectangle 14">
            <a:extLst>
              <a:ext uri="{FF2B5EF4-FFF2-40B4-BE49-F238E27FC236}">
                <a16:creationId xmlns:a16="http://schemas.microsoft.com/office/drawing/2014/main" id="{BB38C3BC-270C-7841-84DB-A415B8F7FED0}"/>
              </a:ext>
            </a:extLst>
          </p:cNvPr>
          <p:cNvSpPr/>
          <p:nvPr/>
        </p:nvSpPr>
        <p:spPr>
          <a:xfrm>
            <a:off x="10045560" y="2615924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2" name="Rounded Rectangle 14">
            <a:extLst>
              <a:ext uri="{FF2B5EF4-FFF2-40B4-BE49-F238E27FC236}">
                <a16:creationId xmlns:a16="http://schemas.microsoft.com/office/drawing/2014/main" id="{2733061A-7ED0-7B49-8D9A-4034BE81A27A}"/>
              </a:ext>
            </a:extLst>
          </p:cNvPr>
          <p:cNvSpPr/>
          <p:nvPr/>
        </p:nvSpPr>
        <p:spPr>
          <a:xfrm>
            <a:off x="5138928" y="3048379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3" name="Rounded Rectangle 14">
            <a:extLst>
              <a:ext uri="{FF2B5EF4-FFF2-40B4-BE49-F238E27FC236}">
                <a16:creationId xmlns:a16="http://schemas.microsoft.com/office/drawing/2014/main" id="{50F4D128-CC02-3648-A724-F9D6C20AE434}"/>
              </a:ext>
            </a:extLst>
          </p:cNvPr>
          <p:cNvSpPr/>
          <p:nvPr/>
        </p:nvSpPr>
        <p:spPr>
          <a:xfrm>
            <a:off x="5917923" y="3048379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4" name="Rounded Rectangle 14">
            <a:extLst>
              <a:ext uri="{FF2B5EF4-FFF2-40B4-BE49-F238E27FC236}">
                <a16:creationId xmlns:a16="http://schemas.microsoft.com/office/drawing/2014/main" id="{1E78455D-58CE-6A4E-8152-80E133CAEE07}"/>
              </a:ext>
            </a:extLst>
          </p:cNvPr>
          <p:cNvSpPr/>
          <p:nvPr/>
        </p:nvSpPr>
        <p:spPr>
          <a:xfrm>
            <a:off x="8388741" y="3050122"/>
            <a:ext cx="868680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5" name="Rounded Rectangle 14">
            <a:extLst>
              <a:ext uri="{FF2B5EF4-FFF2-40B4-BE49-F238E27FC236}">
                <a16:creationId xmlns:a16="http://schemas.microsoft.com/office/drawing/2014/main" id="{46BAC65D-36EF-7041-9372-663FD265B1F3}"/>
              </a:ext>
            </a:extLst>
          </p:cNvPr>
          <p:cNvSpPr/>
          <p:nvPr/>
        </p:nvSpPr>
        <p:spPr>
          <a:xfrm>
            <a:off x="9266565" y="3044508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7" name="Rounded Rectangle 14">
            <a:extLst>
              <a:ext uri="{FF2B5EF4-FFF2-40B4-BE49-F238E27FC236}">
                <a16:creationId xmlns:a16="http://schemas.microsoft.com/office/drawing/2014/main" id="{C560202B-E19B-DE47-9493-0C2EC57FF1F0}"/>
              </a:ext>
            </a:extLst>
          </p:cNvPr>
          <p:cNvSpPr/>
          <p:nvPr/>
        </p:nvSpPr>
        <p:spPr>
          <a:xfrm>
            <a:off x="5140683" y="3460000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8" name="Rounded Rectangle 14">
            <a:extLst>
              <a:ext uri="{FF2B5EF4-FFF2-40B4-BE49-F238E27FC236}">
                <a16:creationId xmlns:a16="http://schemas.microsoft.com/office/drawing/2014/main" id="{F67C3816-29C1-F04D-A10D-4DFB9C505307}"/>
              </a:ext>
            </a:extLst>
          </p:cNvPr>
          <p:cNvSpPr/>
          <p:nvPr/>
        </p:nvSpPr>
        <p:spPr>
          <a:xfrm>
            <a:off x="6752853" y="3460000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9" name="Rounded Rectangle 14">
            <a:extLst>
              <a:ext uri="{FF2B5EF4-FFF2-40B4-BE49-F238E27FC236}">
                <a16:creationId xmlns:a16="http://schemas.microsoft.com/office/drawing/2014/main" id="{3F7C291E-82C9-184E-8B9D-EB65B00308B5}"/>
              </a:ext>
            </a:extLst>
          </p:cNvPr>
          <p:cNvSpPr/>
          <p:nvPr/>
        </p:nvSpPr>
        <p:spPr>
          <a:xfrm>
            <a:off x="8433583" y="3443720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0" name="Rounded Rectangle 14">
            <a:extLst>
              <a:ext uri="{FF2B5EF4-FFF2-40B4-BE49-F238E27FC236}">
                <a16:creationId xmlns:a16="http://schemas.microsoft.com/office/drawing/2014/main" id="{0161752A-C23A-5240-BEEB-A985D8962D78}"/>
              </a:ext>
            </a:extLst>
          </p:cNvPr>
          <p:cNvSpPr/>
          <p:nvPr/>
        </p:nvSpPr>
        <p:spPr>
          <a:xfrm>
            <a:off x="9241300" y="3452379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1" name="Rounded Rectangle 14">
            <a:extLst>
              <a:ext uri="{FF2B5EF4-FFF2-40B4-BE49-F238E27FC236}">
                <a16:creationId xmlns:a16="http://schemas.microsoft.com/office/drawing/2014/main" id="{0495D7AD-83A4-824A-ABBB-13B0C9B90122}"/>
              </a:ext>
            </a:extLst>
          </p:cNvPr>
          <p:cNvSpPr/>
          <p:nvPr/>
        </p:nvSpPr>
        <p:spPr>
          <a:xfrm>
            <a:off x="1811484" y="3473619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2" name="Rounded Rectangle 14">
            <a:extLst>
              <a:ext uri="{FF2B5EF4-FFF2-40B4-BE49-F238E27FC236}">
                <a16:creationId xmlns:a16="http://schemas.microsoft.com/office/drawing/2014/main" id="{10F72FF9-6030-8246-BDE6-7AB77B5AEEC5}"/>
              </a:ext>
            </a:extLst>
          </p:cNvPr>
          <p:cNvSpPr/>
          <p:nvPr/>
        </p:nvSpPr>
        <p:spPr>
          <a:xfrm>
            <a:off x="2639894" y="3473086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3" name="Rounded Rectangle 14">
            <a:extLst>
              <a:ext uri="{FF2B5EF4-FFF2-40B4-BE49-F238E27FC236}">
                <a16:creationId xmlns:a16="http://schemas.microsoft.com/office/drawing/2014/main" id="{B2B79273-C61D-6E4D-B6FE-B1A633238636}"/>
              </a:ext>
            </a:extLst>
          </p:cNvPr>
          <p:cNvSpPr/>
          <p:nvPr/>
        </p:nvSpPr>
        <p:spPr>
          <a:xfrm>
            <a:off x="5115006" y="4826642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4" name="Rounded Rectangle 14">
            <a:extLst>
              <a:ext uri="{FF2B5EF4-FFF2-40B4-BE49-F238E27FC236}">
                <a16:creationId xmlns:a16="http://schemas.microsoft.com/office/drawing/2014/main" id="{089631F6-FD0E-EE4B-BFE0-8DA775159F02}"/>
              </a:ext>
            </a:extLst>
          </p:cNvPr>
          <p:cNvSpPr/>
          <p:nvPr/>
        </p:nvSpPr>
        <p:spPr>
          <a:xfrm>
            <a:off x="6727176" y="4826642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5" name="Rounded Rectangle 14">
            <a:extLst>
              <a:ext uri="{FF2B5EF4-FFF2-40B4-BE49-F238E27FC236}">
                <a16:creationId xmlns:a16="http://schemas.microsoft.com/office/drawing/2014/main" id="{ACD03C16-9335-0349-B9AA-5CE3046513B7}"/>
              </a:ext>
            </a:extLst>
          </p:cNvPr>
          <p:cNvSpPr/>
          <p:nvPr/>
        </p:nvSpPr>
        <p:spPr>
          <a:xfrm>
            <a:off x="8407906" y="4810362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6" name="Rounded Rectangle 14">
            <a:extLst>
              <a:ext uri="{FF2B5EF4-FFF2-40B4-BE49-F238E27FC236}">
                <a16:creationId xmlns:a16="http://schemas.microsoft.com/office/drawing/2014/main" id="{B4422E43-ADCD-3643-9FB1-7E37FBB3C00C}"/>
              </a:ext>
            </a:extLst>
          </p:cNvPr>
          <p:cNvSpPr/>
          <p:nvPr/>
        </p:nvSpPr>
        <p:spPr>
          <a:xfrm>
            <a:off x="9215623" y="4819021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7" name="Rounded Rectangle 14">
            <a:extLst>
              <a:ext uri="{FF2B5EF4-FFF2-40B4-BE49-F238E27FC236}">
                <a16:creationId xmlns:a16="http://schemas.microsoft.com/office/drawing/2014/main" id="{F6A8FDB0-738D-0A4D-8A00-D0C36DED0142}"/>
              </a:ext>
            </a:extLst>
          </p:cNvPr>
          <p:cNvSpPr/>
          <p:nvPr/>
        </p:nvSpPr>
        <p:spPr>
          <a:xfrm>
            <a:off x="1785807" y="4840261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8" name="Rounded Rectangle 14">
            <a:extLst>
              <a:ext uri="{FF2B5EF4-FFF2-40B4-BE49-F238E27FC236}">
                <a16:creationId xmlns:a16="http://schemas.microsoft.com/office/drawing/2014/main" id="{01BBAB4F-C46F-FB4F-A176-27F35899BF06}"/>
              </a:ext>
            </a:extLst>
          </p:cNvPr>
          <p:cNvSpPr/>
          <p:nvPr/>
        </p:nvSpPr>
        <p:spPr>
          <a:xfrm>
            <a:off x="2614217" y="4839728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50CBD46-51D4-1E40-BFDA-C0CCBF7B6277}"/>
              </a:ext>
            </a:extLst>
          </p:cNvPr>
          <p:cNvSpPr txBox="1"/>
          <p:nvPr/>
        </p:nvSpPr>
        <p:spPr>
          <a:xfrm>
            <a:off x="5443273" y="577008"/>
            <a:ext cx="949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7030A0"/>
                </a:solidFill>
              </a:rPr>
              <a:t>GRIPE Y TOS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CF6E3E88-31C4-6945-A7AA-FE9A5275DCC2}"/>
              </a:ext>
            </a:extLst>
          </p:cNvPr>
          <p:cNvSpPr txBox="1"/>
          <p:nvPr/>
        </p:nvSpPr>
        <p:spPr>
          <a:xfrm>
            <a:off x="7117166" y="588533"/>
            <a:ext cx="64152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00B050"/>
                </a:solidFill>
              </a:rPr>
              <a:t>NOCHE</a:t>
            </a:r>
          </a:p>
        </p:txBody>
      </p:sp>
    </p:spTree>
    <p:extLst>
      <p:ext uri="{BB962C8B-B14F-4D97-AF65-F5344CB8AC3E}">
        <p14:creationId xmlns:p14="http://schemas.microsoft.com/office/powerpoint/2010/main" val="601873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jdelijke aanduiding voor tekst 3">
            <a:extLst>
              <a:ext uri="{FF2B5EF4-FFF2-40B4-BE49-F238E27FC236}">
                <a16:creationId xmlns:a16="http://schemas.microsoft.com/office/drawing/2014/main" id="{5758959A-D512-9699-EEC4-DBBFEF3333DB}"/>
              </a:ext>
            </a:extLst>
          </p:cNvPr>
          <p:cNvSpPr txBox="1">
            <a:spLocks/>
          </p:cNvSpPr>
          <p:nvPr/>
        </p:nvSpPr>
        <p:spPr>
          <a:xfrm>
            <a:off x="5857544" y="2875294"/>
            <a:ext cx="2298653" cy="28647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80000" tIns="0" rIns="180000" bIns="0" rtlCol="0" anchor="ctr">
            <a:noAutofit/>
          </a:bodyPr>
          <a:lstStyle>
            <a:lvl1pPr marL="172799" indent="-172799" algn="l" defTabSz="691195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39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9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9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18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78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38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98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57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4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highlight>
                <a:srgbClr val="FFFF00"/>
              </a:highligh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Oval 10">
            <a:extLst>
              <a:ext uri="{FF2B5EF4-FFF2-40B4-BE49-F238E27FC236}">
                <a16:creationId xmlns:a16="http://schemas.microsoft.com/office/drawing/2014/main" id="{2EB324A2-AEE7-A8FB-3BDE-22F597670FE1}"/>
              </a:ext>
            </a:extLst>
          </p:cNvPr>
          <p:cNvSpPr/>
          <p:nvPr/>
        </p:nvSpPr>
        <p:spPr>
          <a:xfrm>
            <a:off x="5842554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39" name="Table 6">
            <a:extLst>
              <a:ext uri="{FF2B5EF4-FFF2-40B4-BE49-F238E27FC236}">
                <a16:creationId xmlns:a16="http://schemas.microsoft.com/office/drawing/2014/main" id="{91EEB369-26A8-62A5-7155-1BFB0AC25B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001633"/>
              </p:ext>
            </p:extLst>
          </p:nvPr>
        </p:nvGraphicFramePr>
        <p:xfrm>
          <a:off x="8282904" y="2872791"/>
          <a:ext cx="3652078" cy="2930979"/>
        </p:xfrm>
        <a:graphic>
          <a:graphicData uri="http://schemas.openxmlformats.org/drawingml/2006/table">
            <a:tbl>
              <a:tblPr firstRow="1" bandRow="1"/>
              <a:tblGrid>
                <a:gridCol w="1826039">
                  <a:extLst>
                    <a:ext uri="{9D8B030D-6E8A-4147-A177-3AD203B41FA5}">
                      <a16:colId xmlns:a16="http://schemas.microsoft.com/office/drawing/2014/main" val="1211728796"/>
                    </a:ext>
                  </a:extLst>
                </a:gridCol>
                <a:gridCol w="1826039">
                  <a:extLst>
                    <a:ext uri="{9D8B030D-6E8A-4147-A177-3AD203B41FA5}">
                      <a16:colId xmlns:a16="http://schemas.microsoft.com/office/drawing/2014/main" val="2279435026"/>
                    </a:ext>
                  </a:extLst>
                </a:gridCol>
              </a:tblGrid>
              <a:tr h="48663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Estacionalidad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Inicio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 de 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año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, mayo y 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septiembre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 (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temporada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 de 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lluvia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737685"/>
                  </a:ext>
                </a:extLst>
              </a:tr>
              <a:tr h="49871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Tipo de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señal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OTV + PTV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10266"/>
                  </a:ext>
                </a:extLst>
              </a:tr>
              <a:tr h="47646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Tipo de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acción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000" dirty="0" err="1">
                          <a:solidFill>
                            <a:schemeClr val="tx1"/>
                          </a:solidFill>
                          <a:latin typeface="+mn-lt"/>
                        </a:rPr>
                        <a:t>Patrocinio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  <a:latin typeface="+mn-lt"/>
                        </a:rPr>
                        <a:t> del </a:t>
                      </a:r>
                      <a:r>
                        <a:rPr lang="en-GB" sz="1000" dirty="0" err="1">
                          <a:solidFill>
                            <a:schemeClr val="tx1"/>
                          </a:solidFill>
                          <a:latin typeface="+mn-lt"/>
                        </a:rPr>
                        <a:t>Clima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  <a:latin typeface="+mn-lt"/>
                        </a:rPr>
                        <a:t> y </a:t>
                      </a:r>
                      <a:r>
                        <a:rPr lang="en-GB" sz="1000" dirty="0" err="1">
                          <a:solidFill>
                            <a:schemeClr val="tx1"/>
                          </a:solidFill>
                          <a:latin typeface="+mn-lt"/>
                        </a:rPr>
                        <a:t>programación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  <a:latin typeface="+mn-lt"/>
                        </a:rPr>
                        <a:t> regular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829059"/>
                  </a:ext>
                </a:extLst>
              </a:tr>
              <a:tr h="48853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Duración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 de spot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20ss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281069"/>
                  </a:ext>
                </a:extLst>
              </a:tr>
              <a:tr h="449124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Trp´s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11, 025 (3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latin typeface="+mn-lt"/>
                        </a:rPr>
                        <a:t>marcas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968482"/>
                  </a:ext>
                </a:extLst>
              </a:tr>
              <a:tr h="439997"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Alcance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652471"/>
                  </a:ext>
                </a:extLst>
              </a:tr>
            </a:tbl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3BF01DDF-4EC1-41C9-0C71-F6480715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69" y="289685"/>
            <a:ext cx="4838278" cy="1766900"/>
          </a:xfrm>
        </p:spPr>
        <p:txBody>
          <a:bodyPr/>
          <a:lstStyle/>
          <a:p>
            <a:r>
              <a:rPr lang="en-GB" dirty="0"/>
              <a:t>Curvas de </a:t>
            </a:r>
            <a:r>
              <a:rPr lang="en-GB" dirty="0" err="1"/>
              <a:t>alcance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TV, P18a44</a:t>
            </a:r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17DE41-C9A8-B99F-7EB8-C8B2AA36C418}"/>
              </a:ext>
            </a:extLst>
          </p:cNvPr>
          <p:cNvSpPr/>
          <p:nvPr/>
        </p:nvSpPr>
        <p:spPr>
          <a:xfrm>
            <a:off x="8267923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Freeform 185">
            <a:extLst>
              <a:ext uri="{FF2B5EF4-FFF2-40B4-BE49-F238E27FC236}">
                <a16:creationId xmlns:a16="http://schemas.microsoft.com/office/drawing/2014/main" id="{6F1A9D9F-B643-4EC3-B35E-7BD6985D3F03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8360566" y="2391148"/>
            <a:ext cx="246384" cy="246114"/>
          </a:xfrm>
          <a:custGeom>
            <a:avLst/>
            <a:gdLst>
              <a:gd name="T0" fmla="*/ 497 w 995"/>
              <a:gd name="T1" fmla="*/ 0 h 994"/>
              <a:gd name="T2" fmla="*/ 0 w 995"/>
              <a:gd name="T3" fmla="*/ 497 h 994"/>
              <a:gd name="T4" fmla="*/ 497 w 995"/>
              <a:gd name="T5" fmla="*/ 994 h 994"/>
              <a:gd name="T6" fmla="*/ 995 w 995"/>
              <a:gd name="T7" fmla="*/ 497 h 994"/>
              <a:gd name="T8" fmla="*/ 497 w 995"/>
              <a:gd name="T9" fmla="*/ 0 h 994"/>
              <a:gd name="T10" fmla="*/ 497 w 995"/>
              <a:gd name="T11" fmla="*/ 944 h 994"/>
              <a:gd name="T12" fmla="*/ 50 w 995"/>
              <a:gd name="T13" fmla="*/ 497 h 994"/>
              <a:gd name="T14" fmla="*/ 497 w 995"/>
              <a:gd name="T15" fmla="*/ 49 h 994"/>
              <a:gd name="T16" fmla="*/ 945 w 995"/>
              <a:gd name="T17" fmla="*/ 497 h 994"/>
              <a:gd name="T18" fmla="*/ 497 w 995"/>
              <a:gd name="T19" fmla="*/ 944 h 994"/>
              <a:gd name="T20" fmla="*/ 452 w 995"/>
              <a:gd name="T21" fmla="*/ 271 h 994"/>
              <a:gd name="T22" fmla="*/ 542 w 995"/>
              <a:gd name="T23" fmla="*/ 271 h 994"/>
              <a:gd name="T24" fmla="*/ 542 w 995"/>
              <a:gd name="T25" fmla="*/ 354 h 994"/>
              <a:gd name="T26" fmla="*/ 452 w 995"/>
              <a:gd name="T27" fmla="*/ 354 h 994"/>
              <a:gd name="T28" fmla="*/ 452 w 995"/>
              <a:gd name="T29" fmla="*/ 271 h 994"/>
              <a:gd name="T30" fmla="*/ 452 w 995"/>
              <a:gd name="T31" fmla="*/ 404 h 994"/>
              <a:gd name="T32" fmla="*/ 542 w 995"/>
              <a:gd name="T33" fmla="*/ 404 h 994"/>
              <a:gd name="T34" fmla="*/ 542 w 995"/>
              <a:gd name="T35" fmla="*/ 723 h 994"/>
              <a:gd name="T36" fmla="*/ 452 w 995"/>
              <a:gd name="T37" fmla="*/ 723 h 994"/>
              <a:gd name="T38" fmla="*/ 452 w 995"/>
              <a:gd name="T39" fmla="*/ 404 h 9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95" h="994">
                <a:moveTo>
                  <a:pt x="497" y="0"/>
                </a:moveTo>
                <a:cubicBezTo>
                  <a:pt x="223" y="0"/>
                  <a:pt x="0" y="222"/>
                  <a:pt x="0" y="497"/>
                </a:cubicBezTo>
                <a:cubicBezTo>
                  <a:pt x="0" y="771"/>
                  <a:pt x="223" y="994"/>
                  <a:pt x="497" y="994"/>
                </a:cubicBezTo>
                <a:cubicBezTo>
                  <a:pt x="772" y="994"/>
                  <a:pt x="995" y="771"/>
                  <a:pt x="995" y="497"/>
                </a:cubicBezTo>
                <a:cubicBezTo>
                  <a:pt x="995" y="222"/>
                  <a:pt x="772" y="0"/>
                  <a:pt x="497" y="0"/>
                </a:cubicBezTo>
                <a:moveTo>
                  <a:pt x="497" y="944"/>
                </a:moveTo>
                <a:cubicBezTo>
                  <a:pt x="251" y="944"/>
                  <a:pt x="50" y="744"/>
                  <a:pt x="50" y="497"/>
                </a:cubicBezTo>
                <a:cubicBezTo>
                  <a:pt x="50" y="250"/>
                  <a:pt x="251" y="49"/>
                  <a:pt x="497" y="49"/>
                </a:cubicBezTo>
                <a:cubicBezTo>
                  <a:pt x="744" y="49"/>
                  <a:pt x="945" y="250"/>
                  <a:pt x="945" y="497"/>
                </a:cubicBezTo>
                <a:cubicBezTo>
                  <a:pt x="945" y="744"/>
                  <a:pt x="744" y="944"/>
                  <a:pt x="497" y="944"/>
                </a:cubicBezTo>
                <a:moveTo>
                  <a:pt x="452" y="271"/>
                </a:moveTo>
                <a:cubicBezTo>
                  <a:pt x="542" y="271"/>
                  <a:pt x="542" y="271"/>
                  <a:pt x="542" y="271"/>
                </a:cubicBezTo>
                <a:cubicBezTo>
                  <a:pt x="542" y="354"/>
                  <a:pt x="542" y="354"/>
                  <a:pt x="542" y="354"/>
                </a:cubicBezTo>
                <a:cubicBezTo>
                  <a:pt x="452" y="354"/>
                  <a:pt x="452" y="354"/>
                  <a:pt x="452" y="354"/>
                </a:cubicBezTo>
                <a:lnTo>
                  <a:pt x="452" y="271"/>
                </a:lnTo>
                <a:close/>
                <a:moveTo>
                  <a:pt x="452" y="404"/>
                </a:moveTo>
                <a:cubicBezTo>
                  <a:pt x="542" y="404"/>
                  <a:pt x="542" y="404"/>
                  <a:pt x="542" y="404"/>
                </a:cubicBezTo>
                <a:cubicBezTo>
                  <a:pt x="542" y="723"/>
                  <a:pt x="542" y="723"/>
                  <a:pt x="542" y="723"/>
                </a:cubicBezTo>
                <a:cubicBezTo>
                  <a:pt x="452" y="723"/>
                  <a:pt x="452" y="723"/>
                  <a:pt x="452" y="723"/>
                </a:cubicBezTo>
                <a:lnTo>
                  <a:pt x="452" y="40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1" b="0" i="0" u="none" strike="noStrike" kern="1200" cap="none" spc="26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dihausDIN Cn" charset="0"/>
              <a:cs typeface="AdihausDIN Cn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D4E947-25A2-603B-143B-3A7A6F1DCD89}"/>
              </a:ext>
            </a:extLst>
          </p:cNvPr>
          <p:cNvSpPr txBox="1"/>
          <p:nvPr/>
        </p:nvSpPr>
        <p:spPr bwMode="gray">
          <a:xfrm>
            <a:off x="806550" y="2405150"/>
            <a:ext cx="1606867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011627"/>
                </a:solidFill>
                <a:latin typeface="Century Gothic"/>
                <a:cs typeface="AdihausDIN" panose="020B0504020101020102" pitchFamily="34" charset="0"/>
              </a:rPr>
              <a:t>Trp’s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dihausDIN" panose="020B0504020101020102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C81DC2-35CE-4E49-6C80-517E313DB787}"/>
              </a:ext>
            </a:extLst>
          </p:cNvPr>
          <p:cNvSpPr txBox="1"/>
          <p:nvPr/>
        </p:nvSpPr>
        <p:spPr bwMode="gray">
          <a:xfrm>
            <a:off x="8777532" y="2393247"/>
            <a:ext cx="1654478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Resultados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rial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43CDF5-2DC8-A0BF-458B-AF59D04E6C1E}"/>
              </a:ext>
            </a:extLst>
          </p:cNvPr>
          <p:cNvCxnSpPr/>
          <p:nvPr/>
        </p:nvCxnSpPr>
        <p:spPr>
          <a:xfrm>
            <a:off x="4114982" y="2109833"/>
            <a:ext cx="5868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61FABC-A580-F1FB-107A-83ADCBAE6A53}"/>
              </a:ext>
            </a:extLst>
          </p:cNvPr>
          <p:cNvCxnSpPr/>
          <p:nvPr/>
        </p:nvCxnSpPr>
        <p:spPr>
          <a:xfrm>
            <a:off x="4114982" y="1089811"/>
            <a:ext cx="5868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0628E9C6-36B7-2E3F-6B70-CE5AC8F31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ExtraLight" pitchFamily="2" charset="77"/>
                <a:ea typeface="+mn-ea"/>
                <a:cs typeface="Poppins Extra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ExtraLight" pitchFamily="2" charset="77"/>
              <a:ea typeface="+mn-ea"/>
              <a:cs typeface="Poppins ExtraLight" pitchFamily="2" charset="77"/>
            </a:endParaRPr>
          </a:p>
        </p:txBody>
      </p:sp>
      <p:sp>
        <p:nvSpPr>
          <p:cNvPr id="38" name="Tijdelijke aanduiding voor tekst 3">
            <a:extLst>
              <a:ext uri="{FF2B5EF4-FFF2-40B4-BE49-F238E27FC236}">
                <a16:creationId xmlns:a16="http://schemas.microsoft.com/office/drawing/2014/main" id="{6F8452F6-7DE5-FC3A-E2D5-42A27D64F80D}"/>
              </a:ext>
            </a:extLst>
          </p:cNvPr>
          <p:cNvSpPr txBox="1">
            <a:spLocks/>
          </p:cNvSpPr>
          <p:nvPr/>
        </p:nvSpPr>
        <p:spPr>
          <a:xfrm>
            <a:off x="257019" y="2872794"/>
            <a:ext cx="5453291" cy="28647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80000" tIns="0" rIns="180000" bIns="0" rtlCol="0" anchor="ctr">
            <a:noAutofit/>
          </a:bodyPr>
          <a:lstStyle>
            <a:lvl1pPr marL="172799" indent="-172799" algn="l" defTabSz="691195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39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9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9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18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78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38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98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57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4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highlight>
                <a:srgbClr val="FFFF00"/>
              </a:highligh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9262D76-9A16-683A-1C06-91084C0C5A34}"/>
              </a:ext>
            </a:extLst>
          </p:cNvPr>
          <p:cNvCxnSpPr/>
          <p:nvPr/>
        </p:nvCxnSpPr>
        <p:spPr>
          <a:xfrm>
            <a:off x="247518" y="2869619"/>
            <a:ext cx="5472000" cy="0"/>
          </a:xfrm>
          <a:prstGeom prst="line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3">
            <a:extLst>
              <a:ext uri="{FF2B5EF4-FFF2-40B4-BE49-F238E27FC236}">
                <a16:creationId xmlns:a16="http://schemas.microsoft.com/office/drawing/2014/main" id="{6BE546B9-4FE3-5E3F-7EDA-82F26FC062A1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12" name="Round Same-side Corner of Rectangle 28">
              <a:extLst>
                <a:ext uri="{FF2B5EF4-FFF2-40B4-BE49-F238E27FC236}">
                  <a16:creationId xmlns:a16="http://schemas.microsoft.com/office/drawing/2014/main" id="{A19B98B2-C6B4-7F47-E38E-ECE7CD422F57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22" name="Group 33">
              <a:extLst>
                <a:ext uri="{FF2B5EF4-FFF2-40B4-BE49-F238E27FC236}">
                  <a16:creationId xmlns:a16="http://schemas.microsoft.com/office/drawing/2014/main" id="{B06F0F45-BCA4-6721-9483-7968675F81AA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0" name="Oval 44">
                <a:extLst>
                  <a:ext uri="{FF2B5EF4-FFF2-40B4-BE49-F238E27FC236}">
                    <a16:creationId xmlns:a16="http://schemas.microsoft.com/office/drawing/2014/main" id="{110A085F-A824-0FBB-3426-B83C71C2CA50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3" name="TextBox 45">
                <a:extLst>
                  <a:ext uri="{FF2B5EF4-FFF2-40B4-BE49-F238E27FC236}">
                    <a16:creationId xmlns:a16="http://schemas.microsoft.com/office/drawing/2014/main" id="{330EE13E-FA8C-A7B8-3A95-50714C9544DE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4" name="Google Shape;1194;p40">
              <a:extLst>
                <a:ext uri="{FF2B5EF4-FFF2-40B4-BE49-F238E27FC236}">
                  <a16:creationId xmlns:a16="http://schemas.microsoft.com/office/drawing/2014/main" id="{E1F879EC-0902-AB19-CDA3-CE22BD08CA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" name="TextBox 30">
            <a:extLst>
              <a:ext uri="{FF2B5EF4-FFF2-40B4-BE49-F238E27FC236}">
                <a16:creationId xmlns:a16="http://schemas.microsoft.com/office/drawing/2014/main" id="{EF61E2C5-FAD4-7661-6C65-34B1404AE92E}"/>
              </a:ext>
            </a:extLst>
          </p:cNvPr>
          <p:cNvSpPr txBox="1"/>
          <p:nvPr/>
        </p:nvSpPr>
        <p:spPr bwMode="gray">
          <a:xfrm>
            <a:off x="4185007" y="793516"/>
            <a:ext cx="5318757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Anunciante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 de la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competencia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 con mayor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actividad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:</a:t>
            </a:r>
          </a:p>
        </p:txBody>
      </p:sp>
      <p:sp>
        <p:nvSpPr>
          <p:cNvPr id="8" name="Oval 31">
            <a:extLst>
              <a:ext uri="{FF2B5EF4-FFF2-40B4-BE49-F238E27FC236}">
                <a16:creationId xmlns:a16="http://schemas.microsoft.com/office/drawing/2014/main" id="{DF920E4F-E050-C785-B38B-439D254E1831}"/>
              </a:ext>
            </a:extLst>
          </p:cNvPr>
          <p:cNvSpPr/>
          <p:nvPr/>
        </p:nvSpPr>
        <p:spPr>
          <a:xfrm>
            <a:off x="251311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Freeform 131">
            <a:extLst>
              <a:ext uri="{FF2B5EF4-FFF2-40B4-BE49-F238E27FC236}">
                <a16:creationId xmlns:a16="http://schemas.microsoft.com/office/drawing/2014/main" id="{74C148ED-22C7-1849-449F-416766339464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330512" y="2391149"/>
            <a:ext cx="273268" cy="274920"/>
          </a:xfrm>
          <a:custGeom>
            <a:avLst/>
            <a:gdLst>
              <a:gd name="T0" fmla="*/ 1207 w 1207"/>
              <a:gd name="T1" fmla="*/ 1047 h 1207"/>
              <a:gd name="T2" fmla="*/ 1167 w 1207"/>
              <a:gd name="T3" fmla="*/ 1087 h 1207"/>
              <a:gd name="T4" fmla="*/ 1047 w 1207"/>
              <a:gd name="T5" fmla="*/ 1207 h 1207"/>
              <a:gd name="T6" fmla="*/ 1007 w 1207"/>
              <a:gd name="T7" fmla="*/ 1167 h 1207"/>
              <a:gd name="T8" fmla="*/ 1099 w 1207"/>
              <a:gd name="T9" fmla="*/ 1076 h 1207"/>
              <a:gd name="T10" fmla="*/ 188 w 1207"/>
              <a:gd name="T11" fmla="*/ 1076 h 1207"/>
              <a:gd name="T12" fmla="*/ 132 w 1207"/>
              <a:gd name="T13" fmla="*/ 1076 h 1207"/>
              <a:gd name="T14" fmla="*/ 132 w 1207"/>
              <a:gd name="T15" fmla="*/ 1019 h 1207"/>
              <a:gd name="T16" fmla="*/ 132 w 1207"/>
              <a:gd name="T17" fmla="*/ 109 h 1207"/>
              <a:gd name="T18" fmla="*/ 40 w 1207"/>
              <a:gd name="T19" fmla="*/ 200 h 1207"/>
              <a:gd name="T20" fmla="*/ 0 w 1207"/>
              <a:gd name="T21" fmla="*/ 160 h 1207"/>
              <a:gd name="T22" fmla="*/ 120 w 1207"/>
              <a:gd name="T23" fmla="*/ 40 h 1207"/>
              <a:gd name="T24" fmla="*/ 160 w 1207"/>
              <a:gd name="T25" fmla="*/ 0 h 1207"/>
              <a:gd name="T26" fmla="*/ 200 w 1207"/>
              <a:gd name="T27" fmla="*/ 40 h 1207"/>
              <a:gd name="T28" fmla="*/ 320 w 1207"/>
              <a:gd name="T29" fmla="*/ 160 h 1207"/>
              <a:gd name="T30" fmla="*/ 280 w 1207"/>
              <a:gd name="T31" fmla="*/ 200 h 1207"/>
              <a:gd name="T32" fmla="*/ 188 w 1207"/>
              <a:gd name="T33" fmla="*/ 109 h 1207"/>
              <a:gd name="T34" fmla="*/ 188 w 1207"/>
              <a:gd name="T35" fmla="*/ 1019 h 1207"/>
              <a:gd name="T36" fmla="*/ 1099 w 1207"/>
              <a:gd name="T37" fmla="*/ 1019 h 1207"/>
              <a:gd name="T38" fmla="*/ 1007 w 1207"/>
              <a:gd name="T39" fmla="*/ 927 h 1207"/>
              <a:gd name="T40" fmla="*/ 1047 w 1207"/>
              <a:gd name="T41" fmla="*/ 887 h 1207"/>
              <a:gd name="T42" fmla="*/ 1167 w 1207"/>
              <a:gd name="T43" fmla="*/ 1007 h 1207"/>
              <a:gd name="T44" fmla="*/ 1207 w 1207"/>
              <a:gd name="T45" fmla="*/ 1047 h 1207"/>
              <a:gd name="T46" fmla="*/ 300 w 1207"/>
              <a:gd name="T47" fmla="*/ 799 h 1207"/>
              <a:gd name="T48" fmla="*/ 469 w 1207"/>
              <a:gd name="T49" fmla="*/ 481 h 1207"/>
              <a:gd name="T50" fmla="*/ 614 w 1207"/>
              <a:gd name="T51" fmla="*/ 664 h 1207"/>
              <a:gd name="T52" fmla="*/ 784 w 1207"/>
              <a:gd name="T53" fmla="*/ 878 h 1207"/>
              <a:gd name="T54" fmla="*/ 954 w 1207"/>
              <a:gd name="T55" fmla="*/ 597 h 1207"/>
              <a:gd name="T56" fmla="*/ 1164 w 1207"/>
              <a:gd name="T57" fmla="*/ 195 h 1207"/>
              <a:gd name="T58" fmla="*/ 1137 w 1207"/>
              <a:gd name="T59" fmla="*/ 145 h 1207"/>
              <a:gd name="T60" fmla="*/ 900 w 1207"/>
              <a:gd name="T61" fmla="*/ 582 h 1207"/>
              <a:gd name="T62" fmla="*/ 784 w 1207"/>
              <a:gd name="T63" fmla="*/ 821 h 1207"/>
              <a:gd name="T64" fmla="*/ 667 w 1207"/>
              <a:gd name="T65" fmla="*/ 645 h 1207"/>
              <a:gd name="T66" fmla="*/ 457 w 1207"/>
              <a:gd name="T67" fmla="*/ 425 h 1207"/>
              <a:gd name="T68" fmla="*/ 245 w 1207"/>
              <a:gd name="T69" fmla="*/ 787 h 1207"/>
              <a:gd name="T70" fmla="*/ 300 w 1207"/>
              <a:gd name="T71" fmla="*/ 799 h 1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07" h="1207">
                <a:moveTo>
                  <a:pt x="1207" y="1047"/>
                </a:moveTo>
                <a:cubicBezTo>
                  <a:pt x="1167" y="1087"/>
                  <a:pt x="1167" y="1087"/>
                  <a:pt x="1167" y="1087"/>
                </a:cubicBezTo>
                <a:cubicBezTo>
                  <a:pt x="1047" y="1207"/>
                  <a:pt x="1047" y="1207"/>
                  <a:pt x="1047" y="1207"/>
                </a:cubicBezTo>
                <a:cubicBezTo>
                  <a:pt x="1007" y="1167"/>
                  <a:pt x="1007" y="1167"/>
                  <a:pt x="1007" y="1167"/>
                </a:cubicBezTo>
                <a:cubicBezTo>
                  <a:pt x="1099" y="1076"/>
                  <a:pt x="1099" y="1076"/>
                  <a:pt x="1099" y="1076"/>
                </a:cubicBezTo>
                <a:cubicBezTo>
                  <a:pt x="188" y="1076"/>
                  <a:pt x="188" y="1076"/>
                  <a:pt x="188" y="1076"/>
                </a:cubicBezTo>
                <a:cubicBezTo>
                  <a:pt x="132" y="1076"/>
                  <a:pt x="132" y="1076"/>
                  <a:pt x="132" y="1076"/>
                </a:cubicBezTo>
                <a:cubicBezTo>
                  <a:pt x="132" y="1019"/>
                  <a:pt x="132" y="1019"/>
                  <a:pt x="132" y="1019"/>
                </a:cubicBezTo>
                <a:cubicBezTo>
                  <a:pt x="132" y="109"/>
                  <a:pt x="132" y="109"/>
                  <a:pt x="132" y="109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0" y="160"/>
                  <a:pt x="0" y="160"/>
                  <a:pt x="0" y="160"/>
                </a:cubicBezTo>
                <a:cubicBezTo>
                  <a:pt x="120" y="40"/>
                  <a:pt x="120" y="40"/>
                  <a:pt x="120" y="40"/>
                </a:cubicBezTo>
                <a:cubicBezTo>
                  <a:pt x="160" y="0"/>
                  <a:pt x="160" y="0"/>
                  <a:pt x="160" y="0"/>
                </a:cubicBezTo>
                <a:cubicBezTo>
                  <a:pt x="200" y="40"/>
                  <a:pt x="200" y="40"/>
                  <a:pt x="200" y="40"/>
                </a:cubicBezTo>
                <a:cubicBezTo>
                  <a:pt x="320" y="160"/>
                  <a:pt x="320" y="160"/>
                  <a:pt x="320" y="160"/>
                </a:cubicBezTo>
                <a:cubicBezTo>
                  <a:pt x="280" y="200"/>
                  <a:pt x="280" y="200"/>
                  <a:pt x="280" y="200"/>
                </a:cubicBezTo>
                <a:cubicBezTo>
                  <a:pt x="188" y="109"/>
                  <a:pt x="188" y="109"/>
                  <a:pt x="188" y="109"/>
                </a:cubicBezTo>
                <a:cubicBezTo>
                  <a:pt x="188" y="1019"/>
                  <a:pt x="188" y="1019"/>
                  <a:pt x="188" y="1019"/>
                </a:cubicBezTo>
                <a:cubicBezTo>
                  <a:pt x="1099" y="1019"/>
                  <a:pt x="1099" y="1019"/>
                  <a:pt x="1099" y="1019"/>
                </a:cubicBezTo>
                <a:cubicBezTo>
                  <a:pt x="1007" y="927"/>
                  <a:pt x="1007" y="927"/>
                  <a:pt x="1007" y="927"/>
                </a:cubicBezTo>
                <a:cubicBezTo>
                  <a:pt x="1047" y="887"/>
                  <a:pt x="1047" y="887"/>
                  <a:pt x="1047" y="887"/>
                </a:cubicBezTo>
                <a:cubicBezTo>
                  <a:pt x="1167" y="1007"/>
                  <a:pt x="1167" y="1007"/>
                  <a:pt x="1167" y="1007"/>
                </a:cubicBezTo>
                <a:lnTo>
                  <a:pt x="1207" y="1047"/>
                </a:lnTo>
                <a:close/>
                <a:moveTo>
                  <a:pt x="300" y="799"/>
                </a:moveTo>
                <a:cubicBezTo>
                  <a:pt x="338" y="625"/>
                  <a:pt x="408" y="495"/>
                  <a:pt x="469" y="481"/>
                </a:cubicBezTo>
                <a:cubicBezTo>
                  <a:pt x="537" y="465"/>
                  <a:pt x="570" y="543"/>
                  <a:pt x="614" y="664"/>
                </a:cubicBezTo>
                <a:cubicBezTo>
                  <a:pt x="651" y="769"/>
                  <a:pt x="690" y="878"/>
                  <a:pt x="784" y="878"/>
                </a:cubicBezTo>
                <a:cubicBezTo>
                  <a:pt x="878" y="878"/>
                  <a:pt x="913" y="748"/>
                  <a:pt x="954" y="597"/>
                </a:cubicBezTo>
                <a:cubicBezTo>
                  <a:pt x="997" y="438"/>
                  <a:pt x="1046" y="257"/>
                  <a:pt x="1164" y="195"/>
                </a:cubicBezTo>
                <a:cubicBezTo>
                  <a:pt x="1137" y="145"/>
                  <a:pt x="1137" y="145"/>
                  <a:pt x="1137" y="145"/>
                </a:cubicBezTo>
                <a:cubicBezTo>
                  <a:pt x="998" y="219"/>
                  <a:pt x="946" y="412"/>
                  <a:pt x="900" y="582"/>
                </a:cubicBezTo>
                <a:cubicBezTo>
                  <a:pt x="868" y="700"/>
                  <a:pt x="835" y="821"/>
                  <a:pt x="784" y="821"/>
                </a:cubicBezTo>
                <a:cubicBezTo>
                  <a:pt x="730" y="821"/>
                  <a:pt x="698" y="732"/>
                  <a:pt x="667" y="645"/>
                </a:cubicBezTo>
                <a:cubicBezTo>
                  <a:pt x="625" y="529"/>
                  <a:pt x="579" y="398"/>
                  <a:pt x="457" y="425"/>
                </a:cubicBezTo>
                <a:cubicBezTo>
                  <a:pt x="354" y="449"/>
                  <a:pt x="280" y="627"/>
                  <a:pt x="245" y="787"/>
                </a:cubicBezTo>
                <a:lnTo>
                  <a:pt x="300" y="799"/>
                </a:lnTo>
                <a:close/>
              </a:path>
            </a:pathLst>
          </a:custGeom>
          <a:solidFill>
            <a:srgbClr val="011627"/>
          </a:solidFill>
          <a:ln>
            <a:noFill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1" b="0" i="0" u="none" strike="noStrike" kern="0" cap="none" spc="26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dihausDIN Cn" charset="0"/>
              <a:cs typeface="AdihausDIN Cn" charset="0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88FCAF3F-AEF1-CB72-9689-31972D2D2792}"/>
              </a:ext>
            </a:extLst>
          </p:cNvPr>
          <p:cNvSpPr txBox="1"/>
          <p:nvPr/>
        </p:nvSpPr>
        <p:spPr>
          <a:xfrm>
            <a:off x="5029554" y="1189680"/>
            <a:ext cx="4154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Uso de TV abierta + TV Paga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Kpi´s en mes bajo: 458 Trp´s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Kpi´s en meses altos: 667 Trp´s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Duración de spot: 20ss</a:t>
            </a:r>
            <a:endParaRPr lang="es-GT" sz="1200" dirty="0">
              <a:solidFill>
                <a:srgbClr val="0A0F0D"/>
              </a:solidFill>
              <a:latin typeface="Century Gothic"/>
            </a:endParaRPr>
          </a:p>
        </p:txBody>
      </p:sp>
      <p:grpSp>
        <p:nvGrpSpPr>
          <p:cNvPr id="66" name="Group 15">
            <a:extLst>
              <a:ext uri="{FF2B5EF4-FFF2-40B4-BE49-F238E27FC236}">
                <a16:creationId xmlns:a16="http://schemas.microsoft.com/office/drawing/2014/main" id="{B9EC7145-A7AD-9D97-B5D8-D7C6C4197EA8}"/>
              </a:ext>
            </a:extLst>
          </p:cNvPr>
          <p:cNvGrpSpPr/>
          <p:nvPr/>
        </p:nvGrpSpPr>
        <p:grpSpPr>
          <a:xfrm>
            <a:off x="5966162" y="2382950"/>
            <a:ext cx="214434" cy="261022"/>
            <a:chOff x="5757290" y="2898545"/>
            <a:chExt cx="677417" cy="824595"/>
          </a:xfrm>
        </p:grpSpPr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EDE63BC0-EDC9-FE59-ABFB-2B137D7DF232}"/>
                </a:ext>
              </a:extLst>
            </p:cNvPr>
            <p:cNvSpPr/>
            <p:nvPr/>
          </p:nvSpPr>
          <p:spPr>
            <a:xfrm>
              <a:off x="5757290" y="2898545"/>
              <a:ext cx="677417" cy="824595"/>
            </a:xfrm>
            <a:custGeom>
              <a:avLst/>
              <a:gdLst>
                <a:gd name="connsiteX0" fmla="*/ 677418 w 677417"/>
                <a:gd name="connsiteY0" fmla="*/ 56314 h 824595"/>
                <a:gd name="connsiteX1" fmla="*/ 422910 w 677417"/>
                <a:gd name="connsiteY1" fmla="*/ 56314 h 824595"/>
                <a:gd name="connsiteX2" fmla="*/ 304727 w 677417"/>
                <a:gd name="connsiteY2" fmla="*/ 6591 h 824595"/>
                <a:gd name="connsiteX3" fmla="*/ 254603 w 677417"/>
                <a:gd name="connsiteY3" fmla="*/ 56314 h 824595"/>
                <a:gd name="connsiteX4" fmla="*/ 0 w 677417"/>
                <a:gd name="connsiteY4" fmla="*/ 56314 h 824595"/>
                <a:gd name="connsiteX5" fmla="*/ 0 w 677417"/>
                <a:gd name="connsiteY5" fmla="*/ 824596 h 824595"/>
                <a:gd name="connsiteX6" fmla="*/ 677418 w 677417"/>
                <a:gd name="connsiteY6" fmla="*/ 824596 h 824595"/>
                <a:gd name="connsiteX7" fmla="*/ 283940 w 677417"/>
                <a:gd name="connsiteY7" fmla="*/ 94109 h 824595"/>
                <a:gd name="connsiteX8" fmla="*/ 287179 w 677417"/>
                <a:gd name="connsiteY8" fmla="*/ 79180 h 824595"/>
                <a:gd name="connsiteX9" fmla="*/ 349903 w 677417"/>
                <a:gd name="connsiteY9" fmla="*/ 39072 h 824595"/>
                <a:gd name="connsiteX10" fmla="*/ 390335 w 677417"/>
                <a:gd name="connsiteY10" fmla="*/ 79180 h 824595"/>
                <a:gd name="connsiteX11" fmla="*/ 393573 w 677417"/>
                <a:gd name="connsiteY11" fmla="*/ 94109 h 824595"/>
                <a:gd name="connsiteX12" fmla="*/ 450723 w 677417"/>
                <a:gd name="connsiteY12" fmla="*/ 94109 h 824595"/>
                <a:gd name="connsiteX13" fmla="*/ 450723 w 677417"/>
                <a:gd name="connsiteY13" fmla="*/ 165448 h 824595"/>
                <a:gd name="connsiteX14" fmla="*/ 226790 w 677417"/>
                <a:gd name="connsiteY14" fmla="*/ 165448 h 824595"/>
                <a:gd name="connsiteX15" fmla="*/ 226790 w 677417"/>
                <a:gd name="connsiteY15" fmla="*/ 94109 h 824595"/>
                <a:gd name="connsiteX16" fmla="*/ 639318 w 677417"/>
                <a:gd name="connsiteY16" fmla="*/ 786801 h 824595"/>
                <a:gd name="connsiteX17" fmla="*/ 38100 w 677417"/>
                <a:gd name="connsiteY17" fmla="*/ 786801 h 824595"/>
                <a:gd name="connsiteX18" fmla="*/ 38100 w 677417"/>
                <a:gd name="connsiteY18" fmla="*/ 94109 h 824595"/>
                <a:gd name="connsiteX19" fmla="*/ 188690 w 677417"/>
                <a:gd name="connsiteY19" fmla="*/ 94109 h 824595"/>
                <a:gd name="connsiteX20" fmla="*/ 188690 w 677417"/>
                <a:gd name="connsiteY20" fmla="*/ 203243 h 824595"/>
                <a:gd name="connsiteX21" fmla="*/ 488728 w 677417"/>
                <a:gd name="connsiteY21" fmla="*/ 203243 h 824595"/>
                <a:gd name="connsiteX22" fmla="*/ 488728 w 677417"/>
                <a:gd name="connsiteY22" fmla="*/ 94109 h 824595"/>
                <a:gd name="connsiteX23" fmla="*/ 639318 w 677417"/>
                <a:gd name="connsiteY23" fmla="*/ 94109 h 82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7417" h="824595">
                  <a:moveTo>
                    <a:pt x="677418" y="56314"/>
                  </a:moveTo>
                  <a:lnTo>
                    <a:pt x="422910" y="56314"/>
                  </a:lnTo>
                  <a:cubicBezTo>
                    <a:pt x="404116" y="10209"/>
                    <a:pt x="351204" y="-12053"/>
                    <a:pt x="304727" y="6591"/>
                  </a:cubicBezTo>
                  <a:cubicBezTo>
                    <a:pt x="281916" y="15741"/>
                    <a:pt x="263827" y="33685"/>
                    <a:pt x="254603" y="56314"/>
                  </a:cubicBezTo>
                  <a:lnTo>
                    <a:pt x="0" y="56314"/>
                  </a:lnTo>
                  <a:lnTo>
                    <a:pt x="0" y="824596"/>
                  </a:lnTo>
                  <a:lnTo>
                    <a:pt x="677418" y="824596"/>
                  </a:lnTo>
                  <a:close/>
                  <a:moveTo>
                    <a:pt x="283940" y="94109"/>
                  </a:moveTo>
                  <a:lnTo>
                    <a:pt x="287179" y="79180"/>
                  </a:lnTo>
                  <a:cubicBezTo>
                    <a:pt x="293335" y="50922"/>
                    <a:pt x="321417" y="32965"/>
                    <a:pt x="349903" y="39072"/>
                  </a:cubicBezTo>
                  <a:cubicBezTo>
                    <a:pt x="370147" y="43412"/>
                    <a:pt x="385960" y="59098"/>
                    <a:pt x="390335" y="79180"/>
                  </a:cubicBezTo>
                  <a:lnTo>
                    <a:pt x="393573" y="94109"/>
                  </a:lnTo>
                  <a:lnTo>
                    <a:pt x="450723" y="94109"/>
                  </a:lnTo>
                  <a:lnTo>
                    <a:pt x="450723" y="165448"/>
                  </a:lnTo>
                  <a:lnTo>
                    <a:pt x="226790" y="165448"/>
                  </a:lnTo>
                  <a:lnTo>
                    <a:pt x="226790" y="94109"/>
                  </a:lnTo>
                  <a:close/>
                  <a:moveTo>
                    <a:pt x="639318" y="786801"/>
                  </a:moveTo>
                  <a:lnTo>
                    <a:pt x="38100" y="786801"/>
                  </a:lnTo>
                  <a:lnTo>
                    <a:pt x="38100" y="94109"/>
                  </a:lnTo>
                  <a:lnTo>
                    <a:pt x="188690" y="94109"/>
                  </a:lnTo>
                  <a:lnTo>
                    <a:pt x="188690" y="203243"/>
                  </a:lnTo>
                  <a:lnTo>
                    <a:pt x="488728" y="203243"/>
                  </a:lnTo>
                  <a:lnTo>
                    <a:pt x="488728" y="94109"/>
                  </a:lnTo>
                  <a:lnTo>
                    <a:pt x="639318" y="9410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7D09A10F-77CB-739E-F309-2378B0830C7A}"/>
                </a:ext>
              </a:extLst>
            </p:cNvPr>
            <p:cNvSpPr/>
            <p:nvPr/>
          </p:nvSpPr>
          <p:spPr>
            <a:xfrm>
              <a:off x="5881687" y="3208559"/>
              <a:ext cx="149161" cy="147968"/>
            </a:xfrm>
            <a:custGeom>
              <a:avLst/>
              <a:gdLst>
                <a:gd name="connsiteX0" fmla="*/ 0 w 149161"/>
                <a:gd name="connsiteY0" fmla="*/ 147968 h 147968"/>
                <a:gd name="connsiteX1" fmla="*/ 149162 w 149161"/>
                <a:gd name="connsiteY1" fmla="*/ 147968 h 147968"/>
                <a:gd name="connsiteX2" fmla="*/ 149162 w 149161"/>
                <a:gd name="connsiteY2" fmla="*/ 0 h 147968"/>
                <a:gd name="connsiteX3" fmla="*/ 0 w 149161"/>
                <a:gd name="connsiteY3" fmla="*/ 0 h 147968"/>
                <a:gd name="connsiteX4" fmla="*/ 38100 w 149161"/>
                <a:gd name="connsiteY4" fmla="*/ 37795 h 147968"/>
                <a:gd name="connsiteX5" fmla="*/ 111062 w 149161"/>
                <a:gd name="connsiteY5" fmla="*/ 37795 h 147968"/>
                <a:gd name="connsiteX6" fmla="*/ 111062 w 149161"/>
                <a:gd name="connsiteY6" fmla="*/ 110173 h 147968"/>
                <a:gd name="connsiteX7" fmla="*/ 38100 w 149161"/>
                <a:gd name="connsiteY7" fmla="*/ 110173 h 1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61" h="147968">
                  <a:moveTo>
                    <a:pt x="0" y="147968"/>
                  </a:moveTo>
                  <a:lnTo>
                    <a:pt x="149162" y="147968"/>
                  </a:lnTo>
                  <a:lnTo>
                    <a:pt x="149162" y="0"/>
                  </a:lnTo>
                  <a:lnTo>
                    <a:pt x="0" y="0"/>
                  </a:lnTo>
                  <a:close/>
                  <a:moveTo>
                    <a:pt x="38100" y="37795"/>
                  </a:moveTo>
                  <a:lnTo>
                    <a:pt x="111062" y="37795"/>
                  </a:lnTo>
                  <a:lnTo>
                    <a:pt x="111062" y="110173"/>
                  </a:lnTo>
                  <a:lnTo>
                    <a:pt x="38100" y="1101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799F534B-8BB6-FF88-1D85-36E20FA4196B}"/>
                </a:ext>
              </a:extLst>
            </p:cNvPr>
            <p:cNvSpPr/>
            <p:nvPr/>
          </p:nvSpPr>
          <p:spPr>
            <a:xfrm>
              <a:off x="6079140" y="3263646"/>
              <a:ext cx="231171" cy="37795"/>
            </a:xfrm>
            <a:custGeom>
              <a:avLst/>
              <a:gdLst>
                <a:gd name="connsiteX0" fmla="*/ 0 w 231171"/>
                <a:gd name="connsiteY0" fmla="*/ 0 h 37795"/>
                <a:gd name="connsiteX1" fmla="*/ 231172 w 231171"/>
                <a:gd name="connsiteY1" fmla="*/ 0 h 37795"/>
                <a:gd name="connsiteX2" fmla="*/ 231172 w 231171"/>
                <a:gd name="connsiteY2" fmla="*/ 37795 h 37795"/>
                <a:gd name="connsiteX3" fmla="*/ 0 w 231171"/>
                <a:gd name="connsiteY3" fmla="*/ 37795 h 3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171" h="37795">
                  <a:moveTo>
                    <a:pt x="0" y="0"/>
                  </a:moveTo>
                  <a:lnTo>
                    <a:pt x="231172" y="0"/>
                  </a:lnTo>
                  <a:lnTo>
                    <a:pt x="231172" y="37795"/>
                  </a:lnTo>
                  <a:lnTo>
                    <a:pt x="0" y="377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DCA79E9F-FDB9-5F5A-E1C3-12CAD396D5FD}"/>
                </a:ext>
              </a:extLst>
            </p:cNvPr>
            <p:cNvSpPr/>
            <p:nvPr/>
          </p:nvSpPr>
          <p:spPr>
            <a:xfrm>
              <a:off x="5881687" y="3435330"/>
              <a:ext cx="149161" cy="147968"/>
            </a:xfrm>
            <a:custGeom>
              <a:avLst/>
              <a:gdLst>
                <a:gd name="connsiteX0" fmla="*/ 0 w 149161"/>
                <a:gd name="connsiteY0" fmla="*/ 147968 h 147968"/>
                <a:gd name="connsiteX1" fmla="*/ 149162 w 149161"/>
                <a:gd name="connsiteY1" fmla="*/ 147968 h 147968"/>
                <a:gd name="connsiteX2" fmla="*/ 149162 w 149161"/>
                <a:gd name="connsiteY2" fmla="*/ 0 h 147968"/>
                <a:gd name="connsiteX3" fmla="*/ 0 w 149161"/>
                <a:gd name="connsiteY3" fmla="*/ 0 h 147968"/>
                <a:gd name="connsiteX4" fmla="*/ 38100 w 149161"/>
                <a:gd name="connsiteY4" fmla="*/ 37795 h 147968"/>
                <a:gd name="connsiteX5" fmla="*/ 111062 w 149161"/>
                <a:gd name="connsiteY5" fmla="*/ 37795 h 147968"/>
                <a:gd name="connsiteX6" fmla="*/ 111062 w 149161"/>
                <a:gd name="connsiteY6" fmla="*/ 110173 h 147968"/>
                <a:gd name="connsiteX7" fmla="*/ 38100 w 149161"/>
                <a:gd name="connsiteY7" fmla="*/ 110173 h 1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61" h="147968">
                  <a:moveTo>
                    <a:pt x="0" y="147968"/>
                  </a:moveTo>
                  <a:lnTo>
                    <a:pt x="149162" y="147968"/>
                  </a:lnTo>
                  <a:lnTo>
                    <a:pt x="149162" y="0"/>
                  </a:lnTo>
                  <a:lnTo>
                    <a:pt x="0" y="0"/>
                  </a:lnTo>
                  <a:close/>
                  <a:moveTo>
                    <a:pt x="38100" y="37795"/>
                  </a:moveTo>
                  <a:lnTo>
                    <a:pt x="111062" y="37795"/>
                  </a:lnTo>
                  <a:lnTo>
                    <a:pt x="111062" y="110173"/>
                  </a:lnTo>
                  <a:lnTo>
                    <a:pt x="38100" y="1101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DE427F10-C7E8-FDEE-1CE1-7C7769D29AE0}"/>
                </a:ext>
              </a:extLst>
            </p:cNvPr>
            <p:cNvSpPr/>
            <p:nvPr/>
          </p:nvSpPr>
          <p:spPr>
            <a:xfrm>
              <a:off x="6079140" y="3490417"/>
              <a:ext cx="231171" cy="37795"/>
            </a:xfrm>
            <a:custGeom>
              <a:avLst/>
              <a:gdLst>
                <a:gd name="connsiteX0" fmla="*/ 0 w 231171"/>
                <a:gd name="connsiteY0" fmla="*/ 0 h 37795"/>
                <a:gd name="connsiteX1" fmla="*/ 231172 w 231171"/>
                <a:gd name="connsiteY1" fmla="*/ 0 h 37795"/>
                <a:gd name="connsiteX2" fmla="*/ 231172 w 231171"/>
                <a:gd name="connsiteY2" fmla="*/ 37795 h 37795"/>
                <a:gd name="connsiteX3" fmla="*/ 0 w 231171"/>
                <a:gd name="connsiteY3" fmla="*/ 37795 h 3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171" h="37795">
                  <a:moveTo>
                    <a:pt x="0" y="0"/>
                  </a:moveTo>
                  <a:lnTo>
                    <a:pt x="231172" y="0"/>
                  </a:lnTo>
                  <a:lnTo>
                    <a:pt x="231172" y="37795"/>
                  </a:lnTo>
                  <a:lnTo>
                    <a:pt x="0" y="377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74" name="TextBox 33">
            <a:extLst>
              <a:ext uri="{FF2B5EF4-FFF2-40B4-BE49-F238E27FC236}">
                <a16:creationId xmlns:a16="http://schemas.microsoft.com/office/drawing/2014/main" id="{AEFD2E9B-5C6F-999A-AE40-9F58EC96418E}"/>
              </a:ext>
            </a:extLst>
          </p:cNvPr>
          <p:cNvSpPr txBox="1"/>
          <p:nvPr/>
        </p:nvSpPr>
        <p:spPr bwMode="gray">
          <a:xfrm>
            <a:off x="6352163" y="2393247"/>
            <a:ext cx="1654478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Canales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rial" charset="0"/>
            </a:endParaRPr>
          </a:p>
        </p:txBody>
      </p:sp>
      <p:cxnSp>
        <p:nvCxnSpPr>
          <p:cNvPr id="75" name="Straight Connector 48">
            <a:extLst>
              <a:ext uri="{FF2B5EF4-FFF2-40B4-BE49-F238E27FC236}">
                <a16:creationId xmlns:a16="http://schemas.microsoft.com/office/drawing/2014/main" id="{D832014C-AE62-6305-4C2E-8017B0D37025}"/>
              </a:ext>
            </a:extLst>
          </p:cNvPr>
          <p:cNvCxnSpPr/>
          <p:nvPr/>
        </p:nvCxnSpPr>
        <p:spPr>
          <a:xfrm>
            <a:off x="5856347" y="2872119"/>
            <a:ext cx="2304000" cy="0"/>
          </a:xfrm>
          <a:prstGeom prst="line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385A786A-E9C6-7543-B6B7-6F5B44D82C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1500187"/>
              </p:ext>
            </p:extLst>
          </p:nvPr>
        </p:nvGraphicFramePr>
        <p:xfrm>
          <a:off x="273369" y="2892127"/>
          <a:ext cx="5406422" cy="2776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2" name="CuadroTexto 51">
            <a:extLst>
              <a:ext uri="{FF2B5EF4-FFF2-40B4-BE49-F238E27FC236}">
                <a16:creationId xmlns:a16="http://schemas.microsoft.com/office/drawing/2014/main" id="{2A13738C-BB0F-7D41-AFDC-10FD919C78F6}"/>
              </a:ext>
            </a:extLst>
          </p:cNvPr>
          <p:cNvSpPr txBox="1"/>
          <p:nvPr/>
        </p:nvSpPr>
        <p:spPr>
          <a:xfrm>
            <a:off x="3804841" y="2527891"/>
            <a:ext cx="914401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800" dirty="0"/>
              <a:t>Temporada lluvia</a:t>
            </a:r>
          </a:p>
        </p:txBody>
      </p:sp>
      <p:pic>
        <p:nvPicPr>
          <p:cNvPr id="55" name="Picture 4" descr="Canal 5 El Líder - Honduras Logo PNG Vector (CDR) Free Download">
            <a:extLst>
              <a:ext uri="{FF2B5EF4-FFF2-40B4-BE49-F238E27FC236}">
                <a16:creationId xmlns:a16="http://schemas.microsoft.com/office/drawing/2014/main" id="{91638F67-2840-0748-8B4F-BC27C805C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407" y="3043215"/>
            <a:ext cx="914401" cy="64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 descr="HCH Radio | HCH.TV">
            <a:extLst>
              <a:ext uri="{FF2B5EF4-FFF2-40B4-BE49-F238E27FC236}">
                <a16:creationId xmlns:a16="http://schemas.microsoft.com/office/drawing/2014/main" id="{92A10F24-B5F7-2940-9A30-DC8608719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9" r="1179" b="34344"/>
          <a:stretch/>
        </p:blipFill>
        <p:spPr bwMode="auto">
          <a:xfrm>
            <a:off x="6367109" y="3841181"/>
            <a:ext cx="1258996" cy="46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2D1789-5CA1-1042-A030-885FC505E8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286" y="572363"/>
            <a:ext cx="1055124" cy="467514"/>
          </a:xfrm>
          <a:prstGeom prst="rect">
            <a:avLst/>
          </a:prstGeom>
        </p:spPr>
      </p:pic>
      <p:sp>
        <p:nvSpPr>
          <p:cNvPr id="56" name="CuadroTexto 55">
            <a:extLst>
              <a:ext uri="{FF2B5EF4-FFF2-40B4-BE49-F238E27FC236}">
                <a16:creationId xmlns:a16="http://schemas.microsoft.com/office/drawing/2014/main" id="{AE8442A7-59AE-7042-82CB-C2CE39845409}"/>
              </a:ext>
            </a:extLst>
          </p:cNvPr>
          <p:cNvSpPr txBox="1"/>
          <p:nvPr/>
        </p:nvSpPr>
        <p:spPr>
          <a:xfrm>
            <a:off x="2140277" y="2551986"/>
            <a:ext cx="914401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800" dirty="0"/>
              <a:t>Temporada lluvia</a:t>
            </a:r>
          </a:p>
        </p:txBody>
      </p:sp>
    </p:spTree>
    <p:extLst>
      <p:ext uri="{BB962C8B-B14F-4D97-AF65-F5344CB8AC3E}">
        <p14:creationId xmlns:p14="http://schemas.microsoft.com/office/powerpoint/2010/main" val="1858705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Televisión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Patrocinio</a:t>
            </a:r>
            <a:r>
              <a:rPr lang="en-GB" dirty="0">
                <a:solidFill>
                  <a:schemeClr val="tx2"/>
                </a:solidFill>
              </a:rPr>
              <a:t> de El </a:t>
            </a:r>
            <a:r>
              <a:rPr lang="en-GB" dirty="0" err="1">
                <a:solidFill>
                  <a:schemeClr val="tx2"/>
                </a:solidFill>
              </a:rPr>
              <a:t>clima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96588" y="2759685"/>
            <a:ext cx="23914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Patrocinio</a:t>
            </a:r>
            <a:r>
              <a:rPr kumimoji="0" lang="en-GB" sz="12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El </a:t>
            </a:r>
            <a:r>
              <a:rPr kumimoji="0" lang="en-GB" sz="12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Clima</a:t>
            </a:r>
            <a:r>
              <a:rPr kumimoji="0" lang="en-GB" sz="12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en</a:t>
            </a:r>
            <a:r>
              <a:rPr kumimoji="0" lang="en-GB" sz="12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HCH </a:t>
            </a:r>
            <a:r>
              <a:rPr kumimoji="0" lang="en-GB" sz="12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Matutino</a:t>
            </a:r>
            <a:r>
              <a:rPr lang="en-GB" sz="1200" b="1" kern="0" dirty="0">
                <a:solidFill>
                  <a:srgbClr val="000000"/>
                </a:solidFill>
                <a:latin typeface="Poppins-Regular"/>
              </a:rPr>
              <a:t>,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espacio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noticias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ubicado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el primer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lugar</a:t>
            </a:r>
            <a:endParaRPr lang="en-GB" sz="1200" kern="0" dirty="0">
              <a:solidFill>
                <a:srgbClr val="000000"/>
              </a:solidFill>
              <a:latin typeface="Poppins-Regular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Permanencia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del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patrocinio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durante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todo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el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año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.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706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295493" y="5338479"/>
            <a:ext cx="56205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: HCH Es un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catal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orientado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al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segmento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popular de 18 a 60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año</a:t>
            </a:r>
            <a:r>
              <a:rPr lang="en-GB" sz="1200" kern="0" dirty="0">
                <a:latin typeface="Poppins-SemiBold"/>
              </a:rPr>
              <a:t>. Con el 70% de </a:t>
            </a:r>
            <a:r>
              <a:rPr lang="en-GB" sz="1200" kern="0" dirty="0" err="1">
                <a:latin typeface="Poppins-SemiBold"/>
              </a:rPr>
              <a:t>su</a:t>
            </a:r>
            <a:r>
              <a:rPr lang="en-GB" sz="1200" kern="0" dirty="0">
                <a:latin typeface="Poppins-SemiBold"/>
              </a:rPr>
              <a:t> </a:t>
            </a:r>
            <a:r>
              <a:rPr lang="en-GB" sz="1200" kern="0" dirty="0" err="1">
                <a:latin typeface="Poppins-SemiBold"/>
              </a:rPr>
              <a:t>programación</a:t>
            </a:r>
            <a:r>
              <a:rPr lang="en-GB" sz="1200" kern="0" dirty="0">
                <a:latin typeface="Poppins-SemiBold"/>
              </a:rPr>
              <a:t> </a:t>
            </a:r>
            <a:r>
              <a:rPr lang="en-GB" sz="1200" kern="0" dirty="0" err="1">
                <a:latin typeface="Poppins-SemiBold"/>
              </a:rPr>
              <a:t>enfocado</a:t>
            </a:r>
            <a:r>
              <a:rPr lang="en-GB" sz="1200" kern="0" dirty="0">
                <a:latin typeface="Poppins-SemiBold"/>
              </a:rPr>
              <a:t> </a:t>
            </a:r>
            <a:r>
              <a:rPr lang="en-GB" sz="1200" kern="0" dirty="0" err="1">
                <a:latin typeface="Poppins-SemiBold"/>
              </a:rPr>
              <a:t>en</a:t>
            </a:r>
            <a:r>
              <a:rPr lang="en-GB" sz="1200" kern="0" dirty="0">
                <a:latin typeface="Poppins-SemiBold"/>
              </a:rPr>
              <a:t> </a:t>
            </a:r>
            <a:r>
              <a:rPr lang="en-GB" sz="1200" kern="0" dirty="0" err="1">
                <a:latin typeface="Poppins-SemiBold"/>
              </a:rPr>
              <a:t>noticias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7" name="TextBox 14">
            <a:extLst>
              <a:ext uri="{FF2B5EF4-FFF2-40B4-BE49-F238E27FC236}">
                <a16:creationId xmlns:a16="http://schemas.microsoft.com/office/drawing/2014/main" id="{48FB8EC9-B68F-BC4F-8B21-FDC09314DC15}"/>
              </a:ext>
            </a:extLst>
          </p:cNvPr>
          <p:cNvSpPr txBox="1"/>
          <p:nvPr/>
        </p:nvSpPr>
        <p:spPr>
          <a:xfrm>
            <a:off x="203646" y="2792515"/>
            <a:ext cx="25743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/>
              <a:t>El 60% de la pauta en TV de la categoria de antigripales se concentra en el canal HCH.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/>
              <a:t>Patrocinio del clima, en este Canal ayuda a incrementar la visibilidad de la marca y contrarresta la competencia.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2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pic>
        <p:nvPicPr>
          <p:cNvPr id="24" name="Picture 2" descr="Imagen relacionada">
            <a:extLst>
              <a:ext uri="{FF2B5EF4-FFF2-40B4-BE49-F238E27FC236}">
                <a16:creationId xmlns:a16="http://schemas.microsoft.com/office/drawing/2014/main" id="{E2BAE8D0-BF74-8842-90C9-3458A8286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782" y="941688"/>
            <a:ext cx="1294919" cy="63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6E2923A1-2D05-544A-96B9-FC9254E3E73D}"/>
              </a:ext>
            </a:extLst>
          </p:cNvPr>
          <p:cNvSpPr txBox="1"/>
          <p:nvPr/>
        </p:nvSpPr>
        <p:spPr>
          <a:xfrm>
            <a:off x="5797782" y="1479794"/>
            <a:ext cx="1099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200" b="1" dirty="0">
                <a:solidFill>
                  <a:srgbClr val="7030A0"/>
                </a:solidFill>
              </a:rPr>
              <a:t>GRIPE Y TOS</a:t>
            </a:r>
          </a:p>
        </p:txBody>
      </p:sp>
      <p:pic>
        <p:nvPicPr>
          <p:cNvPr id="17" name="VC_50406524246080000 (online-video-cutter.com) (1).mp4" descr="VC_50406524246080000 (online-video-cutter.com) (1).mp4">
            <a:hlinkClick r:id="" action="ppaction://media"/>
            <a:extLst>
              <a:ext uri="{FF2B5EF4-FFF2-40B4-BE49-F238E27FC236}">
                <a16:creationId xmlns:a16="http://schemas.microsoft.com/office/drawing/2014/main" id="{A39EE1FE-856B-A847-9AEC-C9BAC8B628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3131" y="1719153"/>
            <a:ext cx="5911219" cy="333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9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Televisión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Patrocinio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en</a:t>
            </a:r>
            <a:r>
              <a:rPr lang="en-GB" dirty="0">
                <a:solidFill>
                  <a:schemeClr val="tx2"/>
                </a:solidFill>
              </a:rPr>
              <a:t> La </a:t>
            </a:r>
            <a:r>
              <a:rPr lang="en-GB" dirty="0" err="1">
                <a:solidFill>
                  <a:schemeClr val="tx2"/>
                </a:solidFill>
              </a:rPr>
              <a:t>Voz</a:t>
            </a:r>
            <a:r>
              <a:rPr lang="en-GB" dirty="0">
                <a:solidFill>
                  <a:schemeClr val="tx2"/>
                </a:solidFill>
              </a:rPr>
              <a:t> del Pueblo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316683" y="2474983"/>
            <a:ext cx="2360836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100" dirty="0"/>
              <a:t>Se recomienda un espacio en el que los presentadores salgan a la calle a ofrecer el producto acercando la marca a los consumidores y creando un vínculo emocional fuerte, fomenta la interacción creando  cercanía y confianza,.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34096" y="2534941"/>
            <a:ext cx="2391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Patrocinio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del segment “La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Voz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del Pueblo,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706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2" name="DIGITALIZACION LA VOZ DEL PUEBLO TABCIN.mp4" descr="DIGITALIZACION LA VOZ DEL PUEBLO TABCIN.mp4">
            <a:hlinkClick r:id="" action="ppaction://media"/>
            <a:extLst>
              <a:ext uri="{FF2B5EF4-FFF2-40B4-BE49-F238E27FC236}">
                <a16:creationId xmlns:a16="http://schemas.microsoft.com/office/drawing/2014/main" id="{F320F368-BE05-C54A-A9AA-E5AF099986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44398" y="1719153"/>
            <a:ext cx="5911219" cy="3330264"/>
          </a:xfrm>
          <a:prstGeom prst="rect">
            <a:avLst/>
          </a:prstGeom>
        </p:spPr>
      </p:pic>
      <p:pic>
        <p:nvPicPr>
          <p:cNvPr id="26" name="Picture 2" descr="Imagen relacionada">
            <a:extLst>
              <a:ext uri="{FF2B5EF4-FFF2-40B4-BE49-F238E27FC236}">
                <a16:creationId xmlns:a16="http://schemas.microsoft.com/office/drawing/2014/main" id="{C34C5263-799B-BC4E-8B3E-CF6010BB7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122" y="788953"/>
            <a:ext cx="1294919" cy="63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F3E3F244-01FD-F44D-9A00-327E6BE9FD6E}"/>
              </a:ext>
            </a:extLst>
          </p:cNvPr>
          <p:cNvSpPr txBox="1"/>
          <p:nvPr/>
        </p:nvSpPr>
        <p:spPr>
          <a:xfrm>
            <a:off x="6692122" y="1327059"/>
            <a:ext cx="1099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b="1" dirty="0">
                <a:solidFill>
                  <a:srgbClr val="00B050"/>
                </a:solidFill>
              </a:rPr>
              <a:t>NOCHE</a:t>
            </a:r>
          </a:p>
        </p:txBody>
      </p:sp>
    </p:spTree>
    <p:extLst>
      <p:ext uri="{BB962C8B-B14F-4D97-AF65-F5344CB8AC3E}">
        <p14:creationId xmlns:p14="http://schemas.microsoft.com/office/powerpoint/2010/main" val="128700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Televisión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Patrocinio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Eventos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319303" y="2759685"/>
            <a:ext cx="23608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000" dirty="0"/>
              <a:t>Se busca  tener presencia en uno de los festivales más importantes del país, donde se concentra un alto tráfico de personas y que se realiza en un mes en donde la temporada de lluvia es fuerte.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000" dirty="0"/>
              <a:t>Estos eventos son oportunidades ideales para interactuar con el público, aumentar la visibilidad de la marca y generar conexiones significativas con los consumidores.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96588" y="2759685"/>
            <a:ext cx="239146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Alianza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con uno de los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canales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televisión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que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patrocinan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estos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tipos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eventos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y que son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transmitidos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a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nivel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nacional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: Canal 5 , HCH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Brandeo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de la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marca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regalando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sombrillas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a los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asistentes</a:t>
            </a:r>
            <a:endParaRPr lang="en-GB" sz="1000" kern="0" dirty="0">
              <a:solidFill>
                <a:srgbClr val="000000"/>
              </a:solidFill>
              <a:latin typeface="Poppins-Regular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CARNAVAL DE TEGUCIGALPA - SEPT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706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56205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: 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HCH y TVC son las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empresas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televisivas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que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patrocinan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los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festivales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/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carnavales</a:t>
            </a:r>
            <a:r>
              <a:rPr lang="en-GB" sz="1200" kern="0" dirty="0">
                <a:latin typeface="Poppins-SemiBold"/>
              </a:rPr>
              <a:t>, con la </a:t>
            </a:r>
            <a:r>
              <a:rPr lang="en-GB" sz="1200" kern="0" dirty="0" err="1">
                <a:latin typeface="Poppins-SemiBold"/>
              </a:rPr>
              <a:t>participación</a:t>
            </a:r>
            <a:r>
              <a:rPr lang="en-GB" sz="1200" kern="0" dirty="0">
                <a:latin typeface="Poppins-SemiBold"/>
              </a:rPr>
              <a:t> de </a:t>
            </a:r>
            <a:r>
              <a:rPr lang="en-GB" sz="1200" kern="0" dirty="0" err="1">
                <a:latin typeface="Poppins-SemiBold"/>
              </a:rPr>
              <a:t>artistas</a:t>
            </a:r>
            <a:r>
              <a:rPr lang="en-GB" sz="1200" kern="0" dirty="0">
                <a:latin typeface="Poppins-SemiBold"/>
              </a:rPr>
              <a:t> </a:t>
            </a:r>
            <a:r>
              <a:rPr lang="en-GB" sz="1200" kern="0" dirty="0" err="1">
                <a:latin typeface="Poppins-SemiBold"/>
              </a:rPr>
              <a:t>internaciones</a:t>
            </a:r>
            <a:r>
              <a:rPr lang="en-GB" sz="1200" kern="0" dirty="0">
                <a:latin typeface="Poppins-SemiBold"/>
              </a:rPr>
              <a:t> .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20" name="DEMO UN SIX PALAS 6">
            <a:hlinkClick r:id="" action="ppaction://media"/>
            <a:extLst>
              <a:ext uri="{FF2B5EF4-FFF2-40B4-BE49-F238E27FC236}">
                <a16:creationId xmlns:a16="http://schemas.microsoft.com/office/drawing/2014/main" id="{25B8E9D5-B91F-4F95-0C94-B77782FDB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6126" y="3434746"/>
            <a:ext cx="907615" cy="907615"/>
          </a:xfrm>
          <a:prstGeom prst="rect">
            <a:avLst/>
          </a:prstGeom>
        </p:spPr>
      </p:pic>
      <p:pic>
        <p:nvPicPr>
          <p:cNvPr id="29" name="Marcador de posición de imagen 28">
            <a:extLst>
              <a:ext uri="{FF2B5EF4-FFF2-40B4-BE49-F238E27FC236}">
                <a16:creationId xmlns:a16="http://schemas.microsoft.com/office/drawing/2014/main" id="{EA67BF10-6AC2-6244-9E9B-E05CFE64017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" b="667"/>
          <a:stretch>
            <a:fillRect/>
          </a:stretch>
        </p:blipFill>
        <p:spPr/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512FF925-02CF-F148-942E-96675A3349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34745"/>
            <a:ext cx="6096000" cy="35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ayer2022">
  <a:themeElements>
    <a:clrScheme name="Bayer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yer2022" id="{B7CCB527-75FA-4B99-915D-CAFDC39B61C9}" vid="{5CD6347D-6214-46B0-B893-50B1B3499992}"/>
    </a:ext>
  </a:extLst>
</a:theme>
</file>

<file path=ppt/theme/theme10.xml><?xml version="1.0" encoding="utf-8"?>
<a:theme xmlns:a="http://schemas.openxmlformats.org/drawingml/2006/main" name="Bayer x EM Template">
  <a:themeElements>
    <a:clrScheme name="Bayer 2023">
      <a:dk1>
        <a:srgbClr val="000000"/>
      </a:dk1>
      <a:lt1>
        <a:srgbClr val="FFFFFF"/>
      </a:lt1>
      <a:dk2>
        <a:srgbClr val="00BCFF"/>
      </a:dk2>
      <a:lt2>
        <a:srgbClr val="F5F5F5"/>
      </a:lt2>
      <a:accent1>
        <a:srgbClr val="00BCFF"/>
      </a:accent1>
      <a:accent2>
        <a:srgbClr val="89D328"/>
      </a:accent2>
      <a:accent3>
        <a:srgbClr val="3353D0"/>
      </a:accent3>
      <a:accent4>
        <a:srgbClr val="61E1E0"/>
      </a:accent4>
      <a:accent5>
        <a:srgbClr val="FC3D80"/>
      </a:accent5>
      <a:accent6>
        <a:srgbClr val="E2DBD7"/>
      </a:accent6>
      <a:hlink>
        <a:srgbClr val="00BCFF"/>
      </a:hlink>
      <a:folHlink>
        <a:srgbClr val="00BCFF"/>
      </a:folHlink>
    </a:clrScheme>
    <a:fontScheme name="Test">
      <a:majorFont>
        <a:latin typeface="Poppins-SemiBold"/>
        <a:ea typeface=""/>
        <a:cs typeface=""/>
      </a:majorFont>
      <a:minorFont>
        <a:latin typeface="Poppi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gradFill flip="none" rotWithShape="1">
            <a:gsLst>
              <a:gs pos="0">
                <a:schemeClr val="accent2"/>
              </a:gs>
              <a:gs pos="99000">
                <a:schemeClr val="tx2"/>
              </a:gs>
            </a:gsLst>
            <a:lin ang="0" scaled="1"/>
            <a:tileRect/>
          </a:gra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MC Template // Jan 2021">
  <a:themeElements>
    <a:clrScheme name="Custom 61">
      <a:dk1>
        <a:srgbClr val="011627"/>
      </a:dk1>
      <a:lt1>
        <a:srgbClr val="FFFFFF"/>
      </a:lt1>
      <a:dk2>
        <a:srgbClr val="404E5C"/>
      </a:dk2>
      <a:lt2>
        <a:srgbClr val="E1005D"/>
      </a:lt2>
      <a:accent1>
        <a:srgbClr val="E1005D"/>
      </a:accent1>
      <a:accent2>
        <a:srgbClr val="404E5C"/>
      </a:accent2>
      <a:accent3>
        <a:srgbClr val="DADEE1"/>
      </a:accent3>
      <a:accent4>
        <a:srgbClr val="3FCBB6"/>
      </a:accent4>
      <a:accent5>
        <a:srgbClr val="EDF2F3"/>
      </a:accent5>
      <a:accent6>
        <a:srgbClr val="89D327"/>
      </a:accent6>
      <a:hlink>
        <a:srgbClr val="E1005D"/>
      </a:hlink>
      <a:folHlink>
        <a:srgbClr val="E1005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5.xml><?xml version="1.0" encoding="utf-8"?>
<a:theme xmlns:a="http://schemas.openxmlformats.org/drawingml/2006/main" name="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Bayer x MC // June 2021">
  <a:themeElements>
    <a:clrScheme name="Bayer Share and Scale Colours 1">
      <a:dk1>
        <a:srgbClr val="011627"/>
      </a:dk1>
      <a:lt1>
        <a:srgbClr val="FFFFFF"/>
      </a:lt1>
      <a:dk2>
        <a:srgbClr val="404E5C"/>
      </a:dk2>
      <a:lt2>
        <a:srgbClr val="E1005D"/>
      </a:lt2>
      <a:accent1>
        <a:srgbClr val="E1005D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E1005D"/>
      </a:hlink>
      <a:folHlink>
        <a:srgbClr val="E1005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Bayer x MC // June 2021">
  <a:themeElements>
    <a:clrScheme name="Bayer 2021 Colour Theme">
      <a:dk1>
        <a:srgbClr val="011627"/>
      </a:dk1>
      <a:lt1>
        <a:srgbClr val="FFFFFF"/>
      </a:lt1>
      <a:dk2>
        <a:srgbClr val="404E5C"/>
      </a:dk2>
      <a:lt2>
        <a:srgbClr val="E1005D"/>
      </a:lt2>
      <a:accent1>
        <a:srgbClr val="E1005D"/>
      </a:accent1>
      <a:accent2>
        <a:srgbClr val="404E5C"/>
      </a:accent2>
      <a:accent3>
        <a:srgbClr val="FF9914"/>
      </a:accent3>
      <a:accent4>
        <a:srgbClr val="89D328"/>
      </a:accent4>
      <a:accent5>
        <a:srgbClr val="EDF2F3"/>
      </a:accent5>
      <a:accent6>
        <a:srgbClr val="00BCFF"/>
      </a:accent6>
      <a:hlink>
        <a:srgbClr val="E1005D"/>
      </a:hlink>
      <a:folHlink>
        <a:srgbClr val="E1005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B94F34BE25844A86FA9DAE1C52FEF1" ma:contentTypeVersion="16" ma:contentTypeDescription="Create a new document." ma:contentTypeScope="" ma:versionID="0d11d6f25eccfdb65008e43f9fc87a79">
  <xsd:schema xmlns:xsd="http://www.w3.org/2001/XMLSchema" xmlns:xs="http://www.w3.org/2001/XMLSchema" xmlns:p="http://schemas.microsoft.com/office/2006/metadata/properties" xmlns:ns2="ddd732a4-5925-4a41-9a76-3e713d750e73" xmlns:ns3="642023b6-027f-42b2-ae3f-68219e5a4115" targetNamespace="http://schemas.microsoft.com/office/2006/metadata/properties" ma:root="true" ma:fieldsID="12867037fb90038efca3950b7f6165db" ns2:_="" ns3:_="">
    <xsd:import namespace="ddd732a4-5925-4a41-9a76-3e713d750e73"/>
    <xsd:import namespace="642023b6-027f-42b2-ae3f-68219e5a41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d732a4-5925-4a41-9a76-3e713d750e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b8c6112-a551-416c-b446-07c3fc3d0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2023b6-027f-42b2-ae3f-68219e5a411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23bbc7-fbbf-45f3-bf5a-f347bc23a60a}" ma:internalName="TaxCatchAll" ma:showField="CatchAllData" ma:web="642023b6-027f-42b2-ae3f-68219e5a41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2023b6-027f-42b2-ae3f-68219e5a4115" xsi:nil="true"/>
    <lcf76f155ced4ddcb4097134ff3c332f xmlns="ddd732a4-5925-4a41-9a76-3e713d750e7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4DBA1F-0D4B-4898-AA87-1771EA4B27A1}">
  <ds:schemaRefs>
    <ds:schemaRef ds:uri="642023b6-027f-42b2-ae3f-68219e5a4115"/>
    <ds:schemaRef ds:uri="ddd732a4-5925-4a41-9a76-3e713d750e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409161F-846A-4C10-9E69-A82A45711D9D}">
  <ds:schemaRefs>
    <ds:schemaRef ds:uri="642023b6-027f-42b2-ae3f-68219e5a4115"/>
    <ds:schemaRef ds:uri="http://schemas.openxmlformats.org/package/2006/metadata/core-properties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ddd732a4-5925-4a41-9a76-3e713d750e73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C2BB7E1-7F3B-4741-BA22-30E5E778D5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1522</Words>
  <Application>Microsoft Macintosh PowerPoint</Application>
  <PresentationFormat>Panorámica</PresentationFormat>
  <Paragraphs>348</Paragraphs>
  <Slides>17</Slides>
  <Notes>8</Notes>
  <HiddenSlides>0</HiddenSlides>
  <MMClips>9</MMClips>
  <ScaleCrop>false</ScaleCrop>
  <HeadingPairs>
    <vt:vector size="8" baseType="variant">
      <vt:variant>
        <vt:lpstr>Fuentes usadas</vt:lpstr>
      </vt:variant>
      <vt:variant>
        <vt:i4>12</vt:i4>
      </vt:variant>
      <vt:variant>
        <vt:lpstr>Tema</vt:lpstr>
      </vt:variant>
      <vt:variant>
        <vt:i4>11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41" baseType="lpstr">
      <vt:lpstr>Arial</vt:lpstr>
      <vt:lpstr>Calibri</vt:lpstr>
      <vt:lpstr>Century Gothic</vt:lpstr>
      <vt:lpstr>Georgia Pro Light</vt:lpstr>
      <vt:lpstr>Poppins</vt:lpstr>
      <vt:lpstr>Poppins ExtraLight</vt:lpstr>
      <vt:lpstr>Poppins Light</vt:lpstr>
      <vt:lpstr>Poppins SemiBold</vt:lpstr>
      <vt:lpstr>Poppins Thin</vt:lpstr>
      <vt:lpstr>Poppins-Regular</vt:lpstr>
      <vt:lpstr>Poppins-SemiBold</vt:lpstr>
      <vt:lpstr>System Font Regular</vt:lpstr>
      <vt:lpstr>Bayer2022</vt:lpstr>
      <vt:lpstr>Bayer x MC // June 2021</vt:lpstr>
      <vt:lpstr>1_Bayer x MC // June 2021</vt:lpstr>
      <vt:lpstr>Bayer2023</vt:lpstr>
      <vt:lpstr>emTemplate // Jan 2023</vt:lpstr>
      <vt:lpstr>2_Bayer x MC // June 2021</vt:lpstr>
      <vt:lpstr>2_emTemplate // Jan 2023</vt:lpstr>
      <vt:lpstr>3_Bayer x MC // June 2021</vt:lpstr>
      <vt:lpstr>1_Bayer x MC // June 2021</vt:lpstr>
      <vt:lpstr>Bayer x EM Template</vt:lpstr>
      <vt:lpstr>MC Template // Jan 2021</vt:lpstr>
      <vt:lpstr>think-cell Slide</vt:lpstr>
      <vt:lpstr>Presentación de PowerPoint</vt:lpstr>
      <vt:lpstr>Presentación de PowerPoint</vt:lpstr>
      <vt:lpstr>MEDIA MIX</vt:lpstr>
      <vt:lpstr>MEDIA MIX</vt:lpstr>
      <vt:lpstr>Presentación de PowerPoint</vt:lpstr>
      <vt:lpstr>Curvas de alcance TV, P18a44</vt:lpstr>
      <vt:lpstr>Televisión Patrocinio de El clima</vt:lpstr>
      <vt:lpstr>Televisión Patrocinio en La Voz del Pueblo</vt:lpstr>
      <vt:lpstr>Televisión Patrocinio Eventos</vt:lpstr>
      <vt:lpstr>Presentación de PowerPoint</vt:lpstr>
      <vt:lpstr>Presentación de PowerPoint</vt:lpstr>
      <vt:lpstr>Radio Segmento/patrocinio</vt:lpstr>
      <vt:lpstr>Exteriores Pantallas digitales</vt:lpstr>
      <vt:lpstr>Digital Non-programmatic</vt:lpstr>
      <vt:lpstr>Digital Influencers</vt:lpstr>
      <vt:lpstr>Televisión Deportes : Patrocinio de  “El estado del tiempo”</vt:lpstr>
      <vt:lpstr>BTL Vuelta ciclística infantile – El Heraldo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Lourdes Hernandez</dc:creator>
  <cp:lastModifiedBy>Microsoft Office User</cp:lastModifiedBy>
  <cp:revision>38</cp:revision>
  <dcterms:created xsi:type="dcterms:W3CDTF">2023-05-24T18:22:33Z</dcterms:created>
  <dcterms:modified xsi:type="dcterms:W3CDTF">2024-11-25T16:43:54Z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0x01010045B94F34BE25844A86FA9DAE1C52FEF1</vt:lpwstr>
  </property>
  <property fmtid="{D5CDD505-2E9C-101B-9397-08002B2CF9AE}" pid="3" name="MediaServiceImageTags">
    <vt:lpwstr/>
  </property>
</Properties>
</file>