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41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513" r:id="rId16"/>
    <p:sldId id="2147481522" r:id="rId17"/>
    <p:sldId id="259" r:id="rId18"/>
    <p:sldId id="2147481482" r:id="rId19"/>
    <p:sldId id="2147481485" r:id="rId20"/>
    <p:sldId id="2147481492" r:id="rId21"/>
    <p:sldId id="2147481493" r:id="rId22"/>
    <p:sldId id="2147481494" r:id="rId23"/>
    <p:sldId id="261" r:id="rId24"/>
    <p:sldId id="2147481508" r:id="rId25"/>
    <p:sldId id="2147481461" r:id="rId26"/>
    <p:sldId id="2147481503" r:id="rId27"/>
    <p:sldId id="2147481421" r:id="rId28"/>
    <p:sldId id="2147481504" r:id="rId29"/>
    <p:sldId id="2147481505" r:id="rId30"/>
    <p:sldId id="2147481506" r:id="rId31"/>
    <p:sldId id="2147481507" r:id="rId32"/>
    <p:sldId id="2147481414" r:id="rId33"/>
    <p:sldId id="2147481430" r:id="rId34"/>
    <p:sldId id="2147327304" r:id="rId35"/>
    <p:sldId id="2147481422" r:id="rId36"/>
    <p:sldId id="301" r:id="rId37"/>
    <p:sldId id="302" r:id="rId38"/>
    <p:sldId id="300" r:id="rId39"/>
    <p:sldId id="411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513"/>
            <p14:sldId id="2147481522"/>
            <p14:sldId id="259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94073" autoAdjust="0"/>
  </p:normalViewPr>
  <p:slideViewPr>
    <p:cSldViewPr snapToGrid="0">
      <p:cViewPr varScale="1">
        <p:scale>
          <a:sx n="107" d="100"/>
          <a:sy n="107" d="100"/>
        </p:scale>
        <p:origin x="736" y="1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microsoft.com/office/2018/10/relationships/authors" Target="authors.xml"/><Relationship Id="rId20" Type="http://schemas.openxmlformats.org/officeDocument/2006/relationships/slide" Target="slides/slide15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200" dirty="0"/>
              <a:t>TRPS Semanales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TRp's Reales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Hoja1!$A$2:$A$12</c:f>
              <c:strCache>
                <c:ptCount val="11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  <c:pt idx="6">
                  <c:v>Sem 7</c:v>
                </c:pt>
                <c:pt idx="7">
                  <c:v>Sem 8</c:v>
                </c:pt>
                <c:pt idx="8">
                  <c:v>Sem 9</c:v>
                </c:pt>
                <c:pt idx="9">
                  <c:v>Sem 10</c:v>
                </c:pt>
                <c:pt idx="10">
                  <c:v>Sem 11</c:v>
                </c:pt>
              </c:strCache>
            </c:strRef>
          </c:cat>
          <c:val>
            <c:numRef>
              <c:f>Hoja1!$B$2:$B$12</c:f>
              <c:numCache>
                <c:formatCode>_-* #,##0.0_-;\-* #,##0.0_-;_-* "-"??_-;_-@_-</c:formatCode>
                <c:ptCount val="11"/>
                <c:pt idx="0">
                  <c:v>106.8</c:v>
                </c:pt>
                <c:pt idx="1">
                  <c:v>151.30000000000001</c:v>
                </c:pt>
                <c:pt idx="2">
                  <c:v>195.8</c:v>
                </c:pt>
                <c:pt idx="3">
                  <c:v>347.1</c:v>
                </c:pt>
                <c:pt idx="4">
                  <c:v>208.7</c:v>
                </c:pt>
                <c:pt idx="5">
                  <c:v>284.8</c:v>
                </c:pt>
                <c:pt idx="6">
                  <c:v>158.1</c:v>
                </c:pt>
                <c:pt idx="7">
                  <c:v>35</c:v>
                </c:pt>
                <c:pt idx="8">
                  <c:v>186.9</c:v>
                </c:pt>
                <c:pt idx="9">
                  <c:v>231</c:v>
                </c:pt>
                <c:pt idx="10">
                  <c:v>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4D-4537-9DFB-C10F0E132F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852676816"/>
        <c:axId val="1852677776"/>
      </c:barChart>
      <c:catAx>
        <c:axId val="185267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7776"/>
        <c:crosses val="autoZero"/>
        <c:auto val="1"/>
        <c:lblAlgn val="ctr"/>
        <c:lblOffset val="100"/>
        <c:noMultiLvlLbl val="0"/>
      </c:catAx>
      <c:valAx>
        <c:axId val="185267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-* #,##0.0_-;\-* #,##0.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F3-4501-B4B2-ECC8288A50C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F3-4501-B4B2-ECC8288A50C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0F3-4501-B4B2-ECC8288A50C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0F3-4501-B4B2-ECC8288A50C8}"/>
              </c:ext>
            </c:extLst>
          </c:dPt>
          <c:dLbls>
            <c:dLbl>
              <c:idx val="2"/>
              <c:layout>
                <c:manualLayout>
                  <c:x val="-0.11436884124482623"/>
                  <c:y val="-3.01702600423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+mn-lt"/>
                      <a:ea typeface="+mn-ea"/>
                      <a:cs typeface="+mn-cs"/>
                    </a:defRPr>
                  </a:pPr>
                  <a:endParaRPr lang="es-HN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F3-4501-B4B2-ECC8288A50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Day</c:v>
                </c:pt>
                <c:pt idx="1">
                  <c:v>early</c:v>
                </c:pt>
                <c:pt idx="2">
                  <c:v>Prime</c:v>
                </c:pt>
                <c:pt idx="3">
                  <c:v>Late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1">
                  <c:v>0.32</c:v>
                </c:pt>
                <c:pt idx="2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5-4731-97FF-5B602C3AF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Columna1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04-42B8-88AF-6D7D465DCF7D}"/>
              </c:ext>
            </c:extLst>
          </c:dPt>
          <c:dLbls>
            <c:dLbl>
              <c:idx val="0"/>
              <c:layout>
                <c:manualLayout>
                  <c:x val="-0.18984620288520726"/>
                  <c:y val="-0.121376322194074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019344336110005"/>
                      <c:h val="0.2420411091569510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204-42B8-88AF-6D7D465DCF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</c:f>
              <c:strCache>
                <c:ptCount val="1"/>
                <c:pt idx="0">
                  <c:v>Deportes TVC</c:v>
                </c:pt>
              </c:strCache>
            </c:strRef>
          </c:cat>
          <c:val>
            <c:numRef>
              <c:f>Hoja1!$B$2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204-42B8-88AF-6D7D465DCF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0.63318</cdr:x>
      <cdr:y>0.16319</cdr:y>
    </cdr:from>
    <cdr:to>
      <cdr:x>1</cdr:x>
      <cdr:y>1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19F74F45-9804-59D5-E509-5CDB40910577}"/>
            </a:ext>
          </a:extLst>
        </cdr:cNvPr>
        <cdr:cNvSpPr/>
      </cdr:nvSpPr>
      <cdr:spPr>
        <a:xfrm xmlns:a="http://schemas.openxmlformats.org/drawingml/2006/main">
          <a:off x="8936182" y="872836"/>
          <a:ext cx="2285893" cy="177338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2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s-MX" sz="1600" dirty="0" err="1">
              <a:solidFill>
                <a:sysClr val="windowText" lastClr="000000"/>
              </a:solidFill>
            </a:rPr>
            <a:t>Info</a:t>
          </a:r>
          <a:r>
            <a:rPr lang="es-MX" sz="1600" dirty="0">
              <a:solidFill>
                <a:sysClr val="windowText" lastClr="000000"/>
              </a:solidFill>
            </a:rPr>
            <a:t> actualizada de honduras</a:t>
          </a:r>
          <a:endParaRPr lang="es-CO" sz="1600" dirty="0">
            <a:solidFill>
              <a:sysClr val="windowText" lastClr="000000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20/11/2025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HN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96265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HN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46098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45.jpe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8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microsoft.com/office/2007/relationships/media" Target="../media/media15.mp4"/><Relationship Id="rId7" Type="http://schemas.openxmlformats.org/officeDocument/2006/relationships/image" Target="../media/image23.png"/><Relationship Id="rId2" Type="http://schemas.openxmlformats.org/officeDocument/2006/relationships/video" Target="../media/media14.mp4"/><Relationship Id="rId1" Type="http://schemas.microsoft.com/office/2007/relationships/media" Target="../media/media14.mp4"/><Relationship Id="rId6" Type="http://schemas.openxmlformats.org/officeDocument/2006/relationships/chart" Target="../charts/chart3.xml"/><Relationship Id="rId5" Type="http://schemas.openxmlformats.org/officeDocument/2006/relationships/slideLayout" Target="../slideLayouts/slideLayout68.xml"/><Relationship Id="rId10" Type="http://schemas.openxmlformats.org/officeDocument/2006/relationships/image" Target="../media/image50.png"/><Relationship Id="rId4" Type="http://schemas.openxmlformats.org/officeDocument/2006/relationships/video" Target="../media/media15.mp4"/><Relationship Id="rId9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9.png"/><Relationship Id="rId5" Type="http://schemas.openxmlformats.org/officeDocument/2006/relationships/image" Target="../media/image52.png"/><Relationship Id="rId4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6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5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1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image" Target="../media/image89.png"/><Relationship Id="rId26" Type="http://schemas.openxmlformats.org/officeDocument/2006/relationships/image" Target="../media/image97.png"/><Relationship Id="rId39" Type="http://schemas.openxmlformats.org/officeDocument/2006/relationships/image" Target="../media/image110.png"/><Relationship Id="rId21" Type="http://schemas.openxmlformats.org/officeDocument/2006/relationships/image" Target="../media/image92.png"/><Relationship Id="rId34" Type="http://schemas.openxmlformats.org/officeDocument/2006/relationships/image" Target="../media/image105.png"/><Relationship Id="rId42" Type="http://schemas.openxmlformats.org/officeDocument/2006/relationships/image" Target="../media/image113.png"/><Relationship Id="rId47" Type="http://schemas.openxmlformats.org/officeDocument/2006/relationships/image" Target="../media/image118.png"/><Relationship Id="rId50" Type="http://schemas.openxmlformats.org/officeDocument/2006/relationships/image" Target="../media/image121.png"/><Relationship Id="rId55" Type="http://schemas.openxmlformats.org/officeDocument/2006/relationships/image" Target="../media/image126.png"/><Relationship Id="rId7" Type="http://schemas.openxmlformats.org/officeDocument/2006/relationships/image" Target="../media/image78.png"/><Relationship Id="rId2" Type="http://schemas.openxmlformats.org/officeDocument/2006/relationships/image" Target="../media/image73.png"/><Relationship Id="rId16" Type="http://schemas.openxmlformats.org/officeDocument/2006/relationships/image" Target="../media/image87.png"/><Relationship Id="rId29" Type="http://schemas.openxmlformats.org/officeDocument/2006/relationships/image" Target="../media/image100.png"/><Relationship Id="rId11" Type="http://schemas.openxmlformats.org/officeDocument/2006/relationships/image" Target="../media/image82.png"/><Relationship Id="rId24" Type="http://schemas.openxmlformats.org/officeDocument/2006/relationships/image" Target="../media/image95.png"/><Relationship Id="rId32" Type="http://schemas.openxmlformats.org/officeDocument/2006/relationships/image" Target="../media/image103.png"/><Relationship Id="rId37" Type="http://schemas.openxmlformats.org/officeDocument/2006/relationships/image" Target="../media/image108.png"/><Relationship Id="rId40" Type="http://schemas.openxmlformats.org/officeDocument/2006/relationships/image" Target="../media/image111.png"/><Relationship Id="rId45" Type="http://schemas.openxmlformats.org/officeDocument/2006/relationships/image" Target="../media/image116.png"/><Relationship Id="rId53" Type="http://schemas.openxmlformats.org/officeDocument/2006/relationships/image" Target="../media/image124.png"/><Relationship Id="rId58" Type="http://schemas.openxmlformats.org/officeDocument/2006/relationships/image" Target="../media/image129.png"/><Relationship Id="rId5" Type="http://schemas.openxmlformats.org/officeDocument/2006/relationships/image" Target="../media/image76.png"/><Relationship Id="rId61" Type="http://schemas.openxmlformats.org/officeDocument/2006/relationships/image" Target="../media/image132.png"/><Relationship Id="rId19" Type="http://schemas.openxmlformats.org/officeDocument/2006/relationships/image" Target="../media/image90.png"/><Relationship Id="rId14" Type="http://schemas.openxmlformats.org/officeDocument/2006/relationships/image" Target="../media/image85.png"/><Relationship Id="rId22" Type="http://schemas.openxmlformats.org/officeDocument/2006/relationships/image" Target="../media/image93.png"/><Relationship Id="rId27" Type="http://schemas.openxmlformats.org/officeDocument/2006/relationships/image" Target="../media/image98.png"/><Relationship Id="rId30" Type="http://schemas.openxmlformats.org/officeDocument/2006/relationships/image" Target="../media/image101.png"/><Relationship Id="rId35" Type="http://schemas.openxmlformats.org/officeDocument/2006/relationships/image" Target="../media/image106.png"/><Relationship Id="rId43" Type="http://schemas.openxmlformats.org/officeDocument/2006/relationships/image" Target="../media/image114.png"/><Relationship Id="rId48" Type="http://schemas.openxmlformats.org/officeDocument/2006/relationships/image" Target="../media/image119.png"/><Relationship Id="rId56" Type="http://schemas.openxmlformats.org/officeDocument/2006/relationships/image" Target="../media/image127.png"/><Relationship Id="rId8" Type="http://schemas.openxmlformats.org/officeDocument/2006/relationships/image" Target="../media/image79.png"/><Relationship Id="rId51" Type="http://schemas.openxmlformats.org/officeDocument/2006/relationships/image" Target="../media/image122.png"/><Relationship Id="rId3" Type="http://schemas.openxmlformats.org/officeDocument/2006/relationships/image" Target="../media/image74.png"/><Relationship Id="rId12" Type="http://schemas.openxmlformats.org/officeDocument/2006/relationships/image" Target="../media/image83.png"/><Relationship Id="rId17" Type="http://schemas.openxmlformats.org/officeDocument/2006/relationships/image" Target="../media/image88.png"/><Relationship Id="rId25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image" Target="../media/image109.png"/><Relationship Id="rId46" Type="http://schemas.openxmlformats.org/officeDocument/2006/relationships/image" Target="../media/image117.png"/><Relationship Id="rId59" Type="http://schemas.openxmlformats.org/officeDocument/2006/relationships/image" Target="../media/image130.png"/><Relationship Id="rId20" Type="http://schemas.openxmlformats.org/officeDocument/2006/relationships/image" Target="../media/image91.png"/><Relationship Id="rId41" Type="http://schemas.openxmlformats.org/officeDocument/2006/relationships/image" Target="../media/image112.png"/><Relationship Id="rId54" Type="http://schemas.openxmlformats.org/officeDocument/2006/relationships/image" Target="../media/image125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7.png"/><Relationship Id="rId15" Type="http://schemas.openxmlformats.org/officeDocument/2006/relationships/image" Target="../media/image86.png"/><Relationship Id="rId23" Type="http://schemas.openxmlformats.org/officeDocument/2006/relationships/image" Target="../media/image94.png"/><Relationship Id="rId28" Type="http://schemas.openxmlformats.org/officeDocument/2006/relationships/image" Target="../media/image99.png"/><Relationship Id="rId36" Type="http://schemas.openxmlformats.org/officeDocument/2006/relationships/image" Target="../media/image107.png"/><Relationship Id="rId49" Type="http://schemas.openxmlformats.org/officeDocument/2006/relationships/image" Target="../media/image120.png"/><Relationship Id="rId57" Type="http://schemas.openxmlformats.org/officeDocument/2006/relationships/image" Target="../media/image128.png"/><Relationship Id="rId10" Type="http://schemas.openxmlformats.org/officeDocument/2006/relationships/image" Target="../media/image81.png"/><Relationship Id="rId31" Type="http://schemas.openxmlformats.org/officeDocument/2006/relationships/image" Target="../media/image102.png"/><Relationship Id="rId44" Type="http://schemas.openxmlformats.org/officeDocument/2006/relationships/image" Target="../media/image115.png"/><Relationship Id="rId52" Type="http://schemas.openxmlformats.org/officeDocument/2006/relationships/image" Target="../media/image123.png"/><Relationship Id="rId60" Type="http://schemas.openxmlformats.org/officeDocument/2006/relationships/image" Target="../media/image131.png"/><Relationship Id="rId4" Type="http://schemas.openxmlformats.org/officeDocument/2006/relationships/image" Target="../media/image75.png"/><Relationship Id="rId9" Type="http://schemas.openxmlformats.org/officeDocument/2006/relationships/image" Target="../media/image80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3.png"/><Relationship Id="rId18" Type="http://schemas.openxmlformats.org/officeDocument/2006/relationships/image" Target="../media/image148.png"/><Relationship Id="rId26" Type="http://schemas.openxmlformats.org/officeDocument/2006/relationships/image" Target="../media/image156.png"/><Relationship Id="rId39" Type="http://schemas.openxmlformats.org/officeDocument/2006/relationships/image" Target="../media/image169.png"/><Relationship Id="rId21" Type="http://schemas.openxmlformats.org/officeDocument/2006/relationships/image" Target="../media/image151.png"/><Relationship Id="rId34" Type="http://schemas.openxmlformats.org/officeDocument/2006/relationships/image" Target="../media/image164.png"/><Relationship Id="rId42" Type="http://schemas.openxmlformats.org/officeDocument/2006/relationships/image" Target="../media/image172.png"/><Relationship Id="rId47" Type="http://schemas.openxmlformats.org/officeDocument/2006/relationships/image" Target="../media/image177.png"/><Relationship Id="rId50" Type="http://schemas.openxmlformats.org/officeDocument/2006/relationships/image" Target="../media/image180.png"/><Relationship Id="rId55" Type="http://schemas.openxmlformats.org/officeDocument/2006/relationships/image" Target="../media/image185.png"/><Relationship Id="rId7" Type="http://schemas.openxmlformats.org/officeDocument/2006/relationships/image" Target="../media/image23.png"/><Relationship Id="rId2" Type="http://schemas.openxmlformats.org/officeDocument/2006/relationships/image" Target="../media/image133.png"/><Relationship Id="rId16" Type="http://schemas.openxmlformats.org/officeDocument/2006/relationships/image" Target="../media/image146.png"/><Relationship Id="rId29" Type="http://schemas.openxmlformats.org/officeDocument/2006/relationships/image" Target="../media/image159.png"/><Relationship Id="rId11" Type="http://schemas.openxmlformats.org/officeDocument/2006/relationships/image" Target="../media/image141.png"/><Relationship Id="rId24" Type="http://schemas.openxmlformats.org/officeDocument/2006/relationships/image" Target="../media/image154.png"/><Relationship Id="rId32" Type="http://schemas.openxmlformats.org/officeDocument/2006/relationships/image" Target="../media/image162.png"/><Relationship Id="rId37" Type="http://schemas.openxmlformats.org/officeDocument/2006/relationships/image" Target="../media/image167.png"/><Relationship Id="rId40" Type="http://schemas.openxmlformats.org/officeDocument/2006/relationships/image" Target="../media/image170.png"/><Relationship Id="rId45" Type="http://schemas.openxmlformats.org/officeDocument/2006/relationships/image" Target="../media/image175.png"/><Relationship Id="rId53" Type="http://schemas.openxmlformats.org/officeDocument/2006/relationships/image" Target="../media/image183.png"/><Relationship Id="rId58" Type="http://schemas.openxmlformats.org/officeDocument/2006/relationships/image" Target="../media/image188.png"/><Relationship Id="rId5" Type="http://schemas.openxmlformats.org/officeDocument/2006/relationships/image" Target="../media/image136.png"/><Relationship Id="rId61" Type="http://schemas.openxmlformats.org/officeDocument/2006/relationships/image" Target="../media/image191.png"/><Relationship Id="rId19" Type="http://schemas.openxmlformats.org/officeDocument/2006/relationships/image" Target="../media/image149.png"/><Relationship Id="rId14" Type="http://schemas.openxmlformats.org/officeDocument/2006/relationships/image" Target="../media/image144.png"/><Relationship Id="rId22" Type="http://schemas.openxmlformats.org/officeDocument/2006/relationships/image" Target="../media/image152.png"/><Relationship Id="rId27" Type="http://schemas.openxmlformats.org/officeDocument/2006/relationships/image" Target="../media/image157.png"/><Relationship Id="rId30" Type="http://schemas.openxmlformats.org/officeDocument/2006/relationships/image" Target="../media/image160.png"/><Relationship Id="rId35" Type="http://schemas.openxmlformats.org/officeDocument/2006/relationships/image" Target="../media/image165.png"/><Relationship Id="rId43" Type="http://schemas.openxmlformats.org/officeDocument/2006/relationships/image" Target="../media/image173.png"/><Relationship Id="rId48" Type="http://schemas.openxmlformats.org/officeDocument/2006/relationships/image" Target="../media/image178.png"/><Relationship Id="rId56" Type="http://schemas.openxmlformats.org/officeDocument/2006/relationships/image" Target="../media/image186.png"/><Relationship Id="rId8" Type="http://schemas.openxmlformats.org/officeDocument/2006/relationships/image" Target="../media/image138.png"/><Relationship Id="rId51" Type="http://schemas.openxmlformats.org/officeDocument/2006/relationships/image" Target="../media/image181.png"/><Relationship Id="rId3" Type="http://schemas.openxmlformats.org/officeDocument/2006/relationships/image" Target="../media/image134.png"/><Relationship Id="rId12" Type="http://schemas.openxmlformats.org/officeDocument/2006/relationships/image" Target="../media/image142.png"/><Relationship Id="rId17" Type="http://schemas.openxmlformats.org/officeDocument/2006/relationships/image" Target="../media/image147.png"/><Relationship Id="rId25" Type="http://schemas.openxmlformats.org/officeDocument/2006/relationships/image" Target="../media/image155.png"/><Relationship Id="rId33" Type="http://schemas.openxmlformats.org/officeDocument/2006/relationships/image" Target="../media/image163.png"/><Relationship Id="rId38" Type="http://schemas.openxmlformats.org/officeDocument/2006/relationships/image" Target="../media/image168.png"/><Relationship Id="rId46" Type="http://schemas.openxmlformats.org/officeDocument/2006/relationships/image" Target="../media/image176.png"/><Relationship Id="rId59" Type="http://schemas.openxmlformats.org/officeDocument/2006/relationships/image" Target="../media/image189.png"/><Relationship Id="rId20" Type="http://schemas.openxmlformats.org/officeDocument/2006/relationships/image" Target="../media/image150.png"/><Relationship Id="rId41" Type="http://schemas.openxmlformats.org/officeDocument/2006/relationships/image" Target="../media/image171.png"/><Relationship Id="rId54" Type="http://schemas.openxmlformats.org/officeDocument/2006/relationships/image" Target="../media/image18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7.png"/><Relationship Id="rId15" Type="http://schemas.openxmlformats.org/officeDocument/2006/relationships/image" Target="../media/image145.png"/><Relationship Id="rId23" Type="http://schemas.openxmlformats.org/officeDocument/2006/relationships/image" Target="../media/image153.png"/><Relationship Id="rId28" Type="http://schemas.openxmlformats.org/officeDocument/2006/relationships/image" Target="../media/image158.png"/><Relationship Id="rId36" Type="http://schemas.openxmlformats.org/officeDocument/2006/relationships/image" Target="../media/image166.png"/><Relationship Id="rId49" Type="http://schemas.openxmlformats.org/officeDocument/2006/relationships/image" Target="../media/image179.png"/><Relationship Id="rId57" Type="http://schemas.openxmlformats.org/officeDocument/2006/relationships/image" Target="../media/image187.png"/><Relationship Id="rId10" Type="http://schemas.openxmlformats.org/officeDocument/2006/relationships/image" Target="../media/image140.png"/><Relationship Id="rId31" Type="http://schemas.openxmlformats.org/officeDocument/2006/relationships/image" Target="../media/image161.png"/><Relationship Id="rId44" Type="http://schemas.openxmlformats.org/officeDocument/2006/relationships/image" Target="../media/image174.png"/><Relationship Id="rId52" Type="http://schemas.openxmlformats.org/officeDocument/2006/relationships/image" Target="../media/image182.png"/><Relationship Id="rId60" Type="http://schemas.openxmlformats.org/officeDocument/2006/relationships/image" Target="../media/image190.png"/><Relationship Id="rId4" Type="http://schemas.openxmlformats.org/officeDocument/2006/relationships/image" Target="../media/image135.png"/><Relationship Id="rId9" Type="http://schemas.openxmlformats.org/officeDocument/2006/relationships/image" Target="../media/image139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3.png"/><Relationship Id="rId18" Type="http://schemas.openxmlformats.org/officeDocument/2006/relationships/image" Target="../media/image208.png"/><Relationship Id="rId26" Type="http://schemas.openxmlformats.org/officeDocument/2006/relationships/image" Target="../media/image216.png"/><Relationship Id="rId39" Type="http://schemas.openxmlformats.org/officeDocument/2006/relationships/image" Target="../media/image229.png"/><Relationship Id="rId21" Type="http://schemas.openxmlformats.org/officeDocument/2006/relationships/image" Target="../media/image211.png"/><Relationship Id="rId34" Type="http://schemas.openxmlformats.org/officeDocument/2006/relationships/image" Target="../media/image224.png"/><Relationship Id="rId42" Type="http://schemas.openxmlformats.org/officeDocument/2006/relationships/image" Target="../media/image232.png"/><Relationship Id="rId47" Type="http://schemas.openxmlformats.org/officeDocument/2006/relationships/image" Target="../media/image237.png"/><Relationship Id="rId50" Type="http://schemas.openxmlformats.org/officeDocument/2006/relationships/image" Target="../media/image240.png"/><Relationship Id="rId55" Type="http://schemas.openxmlformats.org/officeDocument/2006/relationships/image" Target="../media/image245.png"/><Relationship Id="rId7" Type="http://schemas.openxmlformats.org/officeDocument/2006/relationships/image" Target="../media/image197.png"/><Relationship Id="rId2" Type="http://schemas.openxmlformats.org/officeDocument/2006/relationships/image" Target="../media/image192.png"/><Relationship Id="rId16" Type="http://schemas.openxmlformats.org/officeDocument/2006/relationships/image" Target="../media/image206.png"/><Relationship Id="rId29" Type="http://schemas.openxmlformats.org/officeDocument/2006/relationships/image" Target="../media/image219.png"/><Relationship Id="rId11" Type="http://schemas.openxmlformats.org/officeDocument/2006/relationships/image" Target="../media/image201.png"/><Relationship Id="rId24" Type="http://schemas.openxmlformats.org/officeDocument/2006/relationships/image" Target="../media/image214.png"/><Relationship Id="rId32" Type="http://schemas.openxmlformats.org/officeDocument/2006/relationships/image" Target="../media/image222.png"/><Relationship Id="rId37" Type="http://schemas.openxmlformats.org/officeDocument/2006/relationships/image" Target="../media/image227.png"/><Relationship Id="rId40" Type="http://schemas.openxmlformats.org/officeDocument/2006/relationships/image" Target="../media/image230.png"/><Relationship Id="rId45" Type="http://schemas.openxmlformats.org/officeDocument/2006/relationships/image" Target="../media/image235.png"/><Relationship Id="rId53" Type="http://schemas.openxmlformats.org/officeDocument/2006/relationships/image" Target="../media/image243.png"/><Relationship Id="rId5" Type="http://schemas.openxmlformats.org/officeDocument/2006/relationships/image" Target="../media/image195.png"/><Relationship Id="rId10" Type="http://schemas.openxmlformats.org/officeDocument/2006/relationships/image" Target="../media/image200.png"/><Relationship Id="rId19" Type="http://schemas.openxmlformats.org/officeDocument/2006/relationships/image" Target="../media/image209.png"/><Relationship Id="rId31" Type="http://schemas.openxmlformats.org/officeDocument/2006/relationships/image" Target="../media/image221.png"/><Relationship Id="rId44" Type="http://schemas.openxmlformats.org/officeDocument/2006/relationships/image" Target="../media/image234.png"/><Relationship Id="rId52" Type="http://schemas.openxmlformats.org/officeDocument/2006/relationships/image" Target="../media/image242.png"/><Relationship Id="rId4" Type="http://schemas.openxmlformats.org/officeDocument/2006/relationships/image" Target="../media/image194.png"/><Relationship Id="rId9" Type="http://schemas.openxmlformats.org/officeDocument/2006/relationships/image" Target="../media/image199.png"/><Relationship Id="rId14" Type="http://schemas.openxmlformats.org/officeDocument/2006/relationships/image" Target="../media/image204.png"/><Relationship Id="rId22" Type="http://schemas.openxmlformats.org/officeDocument/2006/relationships/image" Target="../media/image212.png"/><Relationship Id="rId27" Type="http://schemas.openxmlformats.org/officeDocument/2006/relationships/image" Target="../media/image217.png"/><Relationship Id="rId30" Type="http://schemas.openxmlformats.org/officeDocument/2006/relationships/image" Target="../media/image220.png"/><Relationship Id="rId35" Type="http://schemas.openxmlformats.org/officeDocument/2006/relationships/image" Target="../media/image225.png"/><Relationship Id="rId43" Type="http://schemas.openxmlformats.org/officeDocument/2006/relationships/image" Target="../media/image233.png"/><Relationship Id="rId48" Type="http://schemas.openxmlformats.org/officeDocument/2006/relationships/image" Target="../media/image238.png"/><Relationship Id="rId8" Type="http://schemas.openxmlformats.org/officeDocument/2006/relationships/image" Target="../media/image198.png"/><Relationship Id="rId51" Type="http://schemas.openxmlformats.org/officeDocument/2006/relationships/image" Target="../media/image241.png"/><Relationship Id="rId3" Type="http://schemas.openxmlformats.org/officeDocument/2006/relationships/image" Target="../media/image193.png"/><Relationship Id="rId12" Type="http://schemas.openxmlformats.org/officeDocument/2006/relationships/image" Target="../media/image202.png"/><Relationship Id="rId17" Type="http://schemas.openxmlformats.org/officeDocument/2006/relationships/image" Target="../media/image207.png"/><Relationship Id="rId25" Type="http://schemas.openxmlformats.org/officeDocument/2006/relationships/image" Target="../media/image215.png"/><Relationship Id="rId33" Type="http://schemas.openxmlformats.org/officeDocument/2006/relationships/image" Target="../media/image223.png"/><Relationship Id="rId38" Type="http://schemas.openxmlformats.org/officeDocument/2006/relationships/image" Target="../media/image228.png"/><Relationship Id="rId46" Type="http://schemas.openxmlformats.org/officeDocument/2006/relationships/image" Target="../media/image236.png"/><Relationship Id="rId20" Type="http://schemas.openxmlformats.org/officeDocument/2006/relationships/image" Target="../media/image210.png"/><Relationship Id="rId41" Type="http://schemas.openxmlformats.org/officeDocument/2006/relationships/image" Target="../media/image231.png"/><Relationship Id="rId54" Type="http://schemas.openxmlformats.org/officeDocument/2006/relationships/image" Target="../media/image24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6.png"/><Relationship Id="rId15" Type="http://schemas.openxmlformats.org/officeDocument/2006/relationships/image" Target="../media/image205.png"/><Relationship Id="rId23" Type="http://schemas.openxmlformats.org/officeDocument/2006/relationships/image" Target="../media/image213.png"/><Relationship Id="rId28" Type="http://schemas.openxmlformats.org/officeDocument/2006/relationships/image" Target="../media/image218.png"/><Relationship Id="rId36" Type="http://schemas.openxmlformats.org/officeDocument/2006/relationships/image" Target="../media/image226.png"/><Relationship Id="rId49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microsoft.com/office/2007/relationships/media" Target="../media/media8.wav"/><Relationship Id="rId18" Type="http://schemas.openxmlformats.org/officeDocument/2006/relationships/image" Target="../media/image26.png"/><Relationship Id="rId26" Type="http://schemas.openxmlformats.org/officeDocument/2006/relationships/hyperlink" Target="https://www.facebook.com/photo/?fbid=1317686547067426&amp;set=pb.100064782788289.-2207520000" TargetMode="External"/><Relationship Id="rId3" Type="http://schemas.microsoft.com/office/2007/relationships/media" Target="../media/media3.mp3"/><Relationship Id="rId21" Type="http://schemas.openxmlformats.org/officeDocument/2006/relationships/image" Target="../media/image29.jpeg"/><Relationship Id="rId7" Type="http://schemas.microsoft.com/office/2007/relationships/media" Target="../media/media5.mp3"/><Relationship Id="rId12" Type="http://schemas.openxmlformats.org/officeDocument/2006/relationships/audio" Target="../media/media7.mp3"/><Relationship Id="rId17" Type="http://schemas.openxmlformats.org/officeDocument/2006/relationships/hyperlink" Target="https://open.spotify.com/episode/6Jrl9nCl92O5T3uye4wYzh?si=cFQo76wATAaxgYG-tkfrWg" TargetMode="External"/><Relationship Id="rId25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notesSlide" Target="../notesSlides/notesSlide3.xml"/><Relationship Id="rId20" Type="http://schemas.openxmlformats.org/officeDocument/2006/relationships/image" Target="../media/image28.png"/><Relationship Id="rId29" Type="http://schemas.openxmlformats.org/officeDocument/2006/relationships/hyperlink" Target="https://podcasts.apple.com/hn/podcast/podcast-radioamericahn/id1646672705?l=en-GB&amp;i=1000736096637" TargetMode="External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microsoft.com/office/2007/relationships/media" Target="../media/media7.mp3"/><Relationship Id="rId24" Type="http://schemas.openxmlformats.org/officeDocument/2006/relationships/image" Target="../media/image32.png"/><Relationship Id="rId5" Type="http://schemas.microsoft.com/office/2007/relationships/media" Target="../media/media4.mp3"/><Relationship Id="rId15" Type="http://schemas.openxmlformats.org/officeDocument/2006/relationships/slideLayout" Target="../slideLayouts/slideLayout68.xml"/><Relationship Id="rId23" Type="http://schemas.openxmlformats.org/officeDocument/2006/relationships/image" Target="../media/image31.png"/><Relationship Id="rId28" Type="http://schemas.openxmlformats.org/officeDocument/2006/relationships/hyperlink" Target="https://www.youtube.com/watch?v=X6QyzXo0E90" TargetMode="External"/><Relationship Id="rId10" Type="http://schemas.openxmlformats.org/officeDocument/2006/relationships/audio" Target="../media/media6.mp3"/><Relationship Id="rId19" Type="http://schemas.openxmlformats.org/officeDocument/2006/relationships/image" Target="../media/image27.png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audio" Target="../media/media8.wav"/><Relationship Id="rId22" Type="http://schemas.openxmlformats.org/officeDocument/2006/relationships/image" Target="../media/image30.png"/><Relationship Id="rId27" Type="http://schemas.openxmlformats.org/officeDocument/2006/relationships/hyperlink" Target="https://open.spotify.com/episode/6Jrl9nCl92O5T3uye4wYzh?si=B8IQKCUZTqet871cIxV8UQ" TargetMode="Externa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media" Target="../media/media10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9.mp4"/><Relationship Id="rId1" Type="http://schemas.microsoft.com/office/2007/relationships/media" Target="../media/media9.mp4"/><Relationship Id="rId6" Type="http://schemas.openxmlformats.org/officeDocument/2006/relationships/video" Target="../media/media11.mp4"/><Relationship Id="rId11" Type="http://schemas.openxmlformats.org/officeDocument/2006/relationships/image" Target="../media/image23.png"/><Relationship Id="rId5" Type="http://schemas.microsoft.com/office/2007/relationships/media" Target="../media/media11.mp4"/><Relationship Id="rId10" Type="http://schemas.openxmlformats.org/officeDocument/2006/relationships/image" Target="../media/image40.png"/><Relationship Id="rId4" Type="http://schemas.openxmlformats.org/officeDocument/2006/relationships/video" Target="../media/media10.mp4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3.mp4"/><Relationship Id="rId7" Type="http://schemas.openxmlformats.org/officeDocument/2006/relationships/image" Target="../media/image41.png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3.mp4"/><Relationship Id="rId9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Carretera, La Entrada, Copán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85015C82-F748-2743-B896-53AFFFE37A8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37" t="22847" r="37707" b="41191"/>
          <a:stretch/>
        </p:blipFill>
        <p:spPr>
          <a:xfrm>
            <a:off x="7990025" y="1928813"/>
            <a:ext cx="3753979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La Ceiba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15 septiembre, Esquina </a:t>
                      </a:r>
                      <a:r>
                        <a:rPr lang="es-CO" sz="1400" dirty="0" err="1"/>
                        <a:t>Energua</a:t>
                      </a:r>
                      <a:r>
                        <a:rPr lang="es-CO" sz="1400" dirty="0"/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15F4F0BF-489C-FD49-9251-D9CFE14ED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5311" y="1667305"/>
            <a:ext cx="3858228" cy="289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75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A8CBD-8D4A-B3E5-E18D-F908E8CE3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655731D6-5094-65F2-535E-EAA4F273C9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15345" y="91112"/>
            <a:ext cx="536494" cy="54259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8BA65BC-E43B-0152-0354-C408333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067" y="365125"/>
            <a:ext cx="6031751" cy="987425"/>
          </a:xfrm>
        </p:spPr>
        <p:txBody>
          <a:bodyPr/>
          <a:lstStyle/>
          <a:p>
            <a:r>
              <a:rPr lang="es-MX" dirty="0"/>
              <a:t>Proyección Total &amp;</a:t>
            </a:r>
            <a:br>
              <a:rPr lang="es-MX" dirty="0"/>
            </a:br>
            <a:r>
              <a:rPr lang="es-MX" dirty="0"/>
              <a:t>Seguimiento Semanal - PROTECTO</a:t>
            </a:r>
            <a:endParaRPr lang="es-CO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438BD3-793A-5843-466F-AFE1AF3AFF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D902116-FAEF-19FC-1516-B2AB1F05AA5B}"/>
              </a:ext>
            </a:extLst>
          </p:cNvPr>
          <p:cNvGraphicFramePr/>
          <p:nvPr/>
        </p:nvGraphicFramePr>
        <p:xfrm>
          <a:off x="7336465" y="1726755"/>
          <a:ext cx="4724903" cy="2916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928E2B64-30FB-B670-8083-BA1DF34E037A}"/>
              </a:ext>
            </a:extLst>
          </p:cNvPr>
          <p:cNvGraphicFramePr>
            <a:graphicFrameLocks noGrp="1"/>
          </p:cNvGraphicFramePr>
          <p:nvPr/>
        </p:nvGraphicFramePr>
        <p:xfrm>
          <a:off x="357188" y="1620592"/>
          <a:ext cx="4320042" cy="3708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77938">
                  <a:extLst>
                    <a:ext uri="{9D8B030D-6E8A-4147-A177-3AD203B41FA5}">
                      <a16:colId xmlns:a16="http://schemas.microsoft.com/office/drawing/2014/main" val="1368550608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1536905514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302835617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MX" sz="1400" b="1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 - - KPI’S - -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400" b="1" u="none" strike="noStrike">
                          <a:solidFill>
                            <a:srgbClr val="000050"/>
                          </a:solidFill>
                          <a:effectLst/>
                        </a:rPr>
                        <a:t>Proyectado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400" b="1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Ejecutado</a:t>
                      </a:r>
                      <a:endParaRPr lang="es-CO" sz="1400" b="1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784040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Target 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9039522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Universo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989255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Inversión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$ 43,684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9047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TRPS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2,796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2,040.7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1328805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Incidencias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456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28843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%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582529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#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374848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Frecuencia </a:t>
                      </a:r>
                      <a:r>
                        <a:rPr lang="es-CO" sz="1200" b="0" u="none" strike="noStrike" dirty="0" err="1">
                          <a:solidFill>
                            <a:srgbClr val="000050"/>
                          </a:solidFill>
                          <a:effectLst/>
                        </a:rPr>
                        <a:t>Sem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4.56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3.34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92407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CPM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$ 0.62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$ 0.90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62214669"/>
                  </a:ext>
                </a:extLst>
              </a:tr>
            </a:tbl>
          </a:graphicData>
        </a:graphic>
      </p:graphicFrame>
      <p:grpSp>
        <p:nvGrpSpPr>
          <p:cNvPr id="13" name="Group 7">
            <a:extLst>
              <a:ext uri="{FF2B5EF4-FFF2-40B4-BE49-F238E27FC236}">
                <a16:creationId xmlns:a16="http://schemas.microsoft.com/office/drawing/2014/main" id="{60E21C5E-57C1-5987-F378-069FDA2DD314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14" name="Oval 480">
              <a:extLst>
                <a:ext uri="{FF2B5EF4-FFF2-40B4-BE49-F238E27FC236}">
                  <a16:creationId xmlns:a16="http://schemas.microsoft.com/office/drawing/2014/main" id="{A7BFE38E-FF12-EFA0-EDD4-8B6BD7FF653B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aphic 632">
              <a:extLst>
                <a:ext uri="{FF2B5EF4-FFF2-40B4-BE49-F238E27FC236}">
                  <a16:creationId xmlns:a16="http://schemas.microsoft.com/office/drawing/2014/main" id="{4F49E59D-8436-494C-CC52-02AF6CF8D0A9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16" name="Freeform 461">
                <a:extLst>
                  <a:ext uri="{FF2B5EF4-FFF2-40B4-BE49-F238E27FC236}">
                    <a16:creationId xmlns:a16="http://schemas.microsoft.com/office/drawing/2014/main" id="{421232A7-4C23-FA91-0960-1228305CBD11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462">
                <a:extLst>
                  <a:ext uri="{FF2B5EF4-FFF2-40B4-BE49-F238E27FC236}">
                    <a16:creationId xmlns:a16="http://schemas.microsoft.com/office/drawing/2014/main" id="{962F29C7-1A6A-CFF7-9157-54178DB4B3F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463">
                <a:extLst>
                  <a:ext uri="{FF2B5EF4-FFF2-40B4-BE49-F238E27FC236}">
                    <a16:creationId xmlns:a16="http://schemas.microsoft.com/office/drawing/2014/main" id="{38C07CEE-B3DA-372F-A936-44F965F3C0FC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464">
                <a:extLst>
                  <a:ext uri="{FF2B5EF4-FFF2-40B4-BE49-F238E27FC236}">
                    <a16:creationId xmlns:a16="http://schemas.microsoft.com/office/drawing/2014/main" id="{D4CD9D62-FCAF-655F-F67B-1C87929E39C1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45A496D5-D4F5-1B07-E315-7DD65AC8601A}"/>
              </a:ext>
            </a:extLst>
          </p:cNvPr>
          <p:cNvCxnSpPr/>
          <p:nvPr/>
        </p:nvCxnSpPr>
        <p:spPr>
          <a:xfrm flipH="1">
            <a:off x="5410199" y="1651718"/>
            <a:ext cx="6651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4091E6CA-5C81-5474-40C6-74BDFD528736}"/>
              </a:ext>
            </a:extLst>
          </p:cNvPr>
          <p:cNvSpPr txBox="1"/>
          <p:nvPr/>
        </p:nvSpPr>
        <p:spPr>
          <a:xfrm>
            <a:off x="5417930" y="1731488"/>
            <a:ext cx="1356140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Franjas</a:t>
            </a:r>
            <a:endParaRPr lang="es-CO" sz="1400" noProof="1"/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B071F0C9-89CD-DE41-9667-33F50595A4E5}"/>
              </a:ext>
            </a:extLst>
          </p:cNvPr>
          <p:cNvGraphicFramePr/>
          <p:nvPr/>
        </p:nvGraphicFramePr>
        <p:xfrm>
          <a:off x="4627622" y="1853273"/>
          <a:ext cx="2887150" cy="2525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2F522F55-8C4B-DB1D-8DBD-E4C3A9388A8D}"/>
              </a:ext>
            </a:extLst>
          </p:cNvPr>
          <p:cNvSpPr txBox="1"/>
          <p:nvPr/>
        </p:nvSpPr>
        <p:spPr>
          <a:xfrm>
            <a:off x="357188" y="1276719"/>
            <a:ext cx="4543996" cy="2250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Inicio 23 de agosto</a:t>
            </a:r>
            <a:endParaRPr lang="es-CO" sz="1400" noProof="1"/>
          </a:p>
        </p:txBody>
      </p:sp>
      <p:graphicFrame>
        <p:nvGraphicFramePr>
          <p:cNvPr id="10" name="Tabla 23">
            <a:extLst>
              <a:ext uri="{FF2B5EF4-FFF2-40B4-BE49-F238E27FC236}">
                <a16:creationId xmlns:a16="http://schemas.microsoft.com/office/drawing/2014/main" id="{D4081892-839E-F34E-9E52-6737D145968E}"/>
              </a:ext>
            </a:extLst>
          </p:cNvPr>
          <p:cNvGraphicFramePr>
            <a:graphicFrameLocks noGrp="1"/>
          </p:cNvGraphicFramePr>
          <p:nvPr/>
        </p:nvGraphicFramePr>
        <p:xfrm>
          <a:off x="7697165" y="4685780"/>
          <a:ext cx="4254669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5482">
                  <a:extLst>
                    <a:ext uri="{9D8B030D-6E8A-4147-A177-3AD203B41FA5}">
                      <a16:colId xmlns:a16="http://schemas.microsoft.com/office/drawing/2014/main" val="3506603301"/>
                    </a:ext>
                  </a:extLst>
                </a:gridCol>
                <a:gridCol w="1890964">
                  <a:extLst>
                    <a:ext uri="{9D8B030D-6E8A-4147-A177-3AD203B41FA5}">
                      <a16:colId xmlns:a16="http://schemas.microsoft.com/office/drawing/2014/main" val="3362215102"/>
                    </a:ext>
                  </a:extLst>
                </a:gridCol>
                <a:gridCol w="1418223">
                  <a:extLst>
                    <a:ext uri="{9D8B030D-6E8A-4147-A177-3AD203B41FA5}">
                      <a16:colId xmlns:a16="http://schemas.microsoft.com/office/drawing/2014/main" val="427471409"/>
                    </a:ext>
                  </a:extLst>
                </a:gridCol>
              </a:tblGrid>
              <a:tr h="233461"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Agosto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Septiembre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Octubre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080120"/>
                  </a:ext>
                </a:extLst>
              </a:tr>
            </a:tbl>
          </a:graphicData>
        </a:graphic>
      </p:graphicFrame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E87B1DAC-EDA8-1848-8B73-F28A6B3E5B1F}"/>
              </a:ext>
            </a:extLst>
          </p:cNvPr>
          <p:cNvCxnSpPr>
            <a:cxnSpLocks/>
          </p:cNvCxnSpPr>
          <p:nvPr/>
        </p:nvCxnSpPr>
        <p:spPr>
          <a:xfrm>
            <a:off x="8634714" y="2141316"/>
            <a:ext cx="0" cy="252854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>
            <a:extLst>
              <a:ext uri="{FF2B5EF4-FFF2-40B4-BE49-F238E27FC236}">
                <a16:creationId xmlns:a16="http://schemas.microsoft.com/office/drawing/2014/main" id="{24FF7D89-2C22-9747-AEE6-D5A9311F9605}"/>
              </a:ext>
            </a:extLst>
          </p:cNvPr>
          <p:cNvCxnSpPr>
            <a:cxnSpLocks/>
          </p:cNvCxnSpPr>
          <p:nvPr/>
        </p:nvCxnSpPr>
        <p:spPr>
          <a:xfrm>
            <a:off x="10534887" y="2141316"/>
            <a:ext cx="0" cy="254204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>
            <a:extLst>
              <a:ext uri="{FF2B5EF4-FFF2-40B4-BE49-F238E27FC236}">
                <a16:creationId xmlns:a16="http://schemas.microsoft.com/office/drawing/2014/main" id="{0CDAA958-EC10-8C4F-9008-DEC91EE87BCB}"/>
              </a:ext>
            </a:extLst>
          </p:cNvPr>
          <p:cNvSpPr txBox="1"/>
          <p:nvPr/>
        </p:nvSpPr>
        <p:spPr>
          <a:xfrm>
            <a:off x="5417930" y="1302381"/>
            <a:ext cx="29016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DEPORTIVO – LIGA NACIONAL</a:t>
            </a:r>
          </a:p>
        </p:txBody>
      </p:sp>
    </p:spTree>
    <p:extLst>
      <p:ext uri="{BB962C8B-B14F-4D97-AF65-F5344CB8AC3E}">
        <p14:creationId xmlns:p14="http://schemas.microsoft.com/office/powerpoint/2010/main" val="24997816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A7C0A-FD78-E53B-ADA3-1637A73B1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B8B4D0-6113-3ED6-68DE-AFA367DDA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818B69-E7D3-E709-C426-C8FBC425A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Planeado vs Cumplido</a:t>
            </a:r>
            <a:endParaRPr lang="es-CO" b="1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1D0DB481-A08F-3C5C-B302-6BA9B94E8498}"/>
              </a:ext>
            </a:extLst>
          </p:cNvPr>
          <p:cNvSpPr/>
          <p:nvPr/>
        </p:nvSpPr>
        <p:spPr>
          <a:xfrm>
            <a:off x="1" y="1242344"/>
            <a:ext cx="3447737" cy="56156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1AFB0CEA-C8B1-CE45-C003-0FEBACF99235}"/>
              </a:ext>
            </a:extLst>
          </p:cNvPr>
          <p:cNvGraphicFramePr>
            <a:graphicFrameLocks noGrp="1"/>
          </p:cNvGraphicFramePr>
          <p:nvPr/>
        </p:nvGraphicFramePr>
        <p:xfrm>
          <a:off x="1" y="1242344"/>
          <a:ext cx="3447736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4773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Canales de TV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pSp>
        <p:nvGrpSpPr>
          <p:cNvPr id="2" name="Group 7">
            <a:extLst>
              <a:ext uri="{FF2B5EF4-FFF2-40B4-BE49-F238E27FC236}">
                <a16:creationId xmlns:a16="http://schemas.microsoft.com/office/drawing/2014/main" id="{4D23CBA8-3290-534A-410B-0B1705331441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3" name="Oval 480">
              <a:extLst>
                <a:ext uri="{FF2B5EF4-FFF2-40B4-BE49-F238E27FC236}">
                  <a16:creationId xmlns:a16="http://schemas.microsoft.com/office/drawing/2014/main" id="{0778C0AF-7F2F-AFC0-F297-7DD7166506FA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aphic 632">
              <a:extLst>
                <a:ext uri="{FF2B5EF4-FFF2-40B4-BE49-F238E27FC236}">
                  <a16:creationId xmlns:a16="http://schemas.microsoft.com/office/drawing/2014/main" id="{3986DE3A-3C2B-072E-8C5C-56842A92E6BF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23" name="Freeform 461">
                <a:extLst>
                  <a:ext uri="{FF2B5EF4-FFF2-40B4-BE49-F238E27FC236}">
                    <a16:creationId xmlns:a16="http://schemas.microsoft.com/office/drawing/2014/main" id="{8658E151-79B8-927E-D2D8-B1168770E75A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 462">
                <a:extLst>
                  <a:ext uri="{FF2B5EF4-FFF2-40B4-BE49-F238E27FC236}">
                    <a16:creationId xmlns:a16="http://schemas.microsoft.com/office/drawing/2014/main" id="{59329758-2B50-1C3A-9C69-F43F2C27636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 463">
                <a:extLst>
                  <a:ext uri="{FF2B5EF4-FFF2-40B4-BE49-F238E27FC236}">
                    <a16:creationId xmlns:a16="http://schemas.microsoft.com/office/drawing/2014/main" id="{E21808DE-901B-1268-4F4D-9CEDB6ED98B7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 464">
                <a:extLst>
                  <a:ext uri="{FF2B5EF4-FFF2-40B4-BE49-F238E27FC236}">
                    <a16:creationId xmlns:a16="http://schemas.microsoft.com/office/drawing/2014/main" id="{9E72FFEE-0FE4-CF78-9F5D-3FB31152BAD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Rectángulo 34">
            <a:extLst>
              <a:ext uri="{FF2B5EF4-FFF2-40B4-BE49-F238E27FC236}">
                <a16:creationId xmlns:a16="http://schemas.microsoft.com/office/drawing/2014/main" id="{FBAB08A5-2578-27F4-BCC4-C6119DFACE80}"/>
              </a:ext>
            </a:extLst>
          </p:cNvPr>
          <p:cNvSpPr/>
          <p:nvPr/>
        </p:nvSpPr>
        <p:spPr>
          <a:xfrm>
            <a:off x="3717561" y="1230127"/>
            <a:ext cx="8116150" cy="46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>
                <a:solidFill>
                  <a:sysClr val="windowText" lastClr="000000"/>
                </a:solidFill>
              </a:rPr>
              <a:t>Comercial al Aire noviembre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5557D64B-65A2-C0AD-9E8C-3BEFBC8C7994}"/>
              </a:ext>
            </a:extLst>
          </p:cNvPr>
          <p:cNvSpPr txBox="1"/>
          <p:nvPr/>
        </p:nvSpPr>
        <p:spPr>
          <a:xfrm>
            <a:off x="1184898" y="3999782"/>
            <a:ext cx="1426673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Canales</a:t>
            </a:r>
            <a:endParaRPr lang="es-CO" sz="1400" noProof="1"/>
          </a:p>
        </p:txBody>
      </p:sp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1A437203-077A-4BA2-AE38-BE29507BB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7435968"/>
              </p:ext>
            </p:extLst>
          </p:nvPr>
        </p:nvGraphicFramePr>
        <p:xfrm>
          <a:off x="177221" y="4058452"/>
          <a:ext cx="3093296" cy="2491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29">
            <a:extLst>
              <a:ext uri="{FF2B5EF4-FFF2-40B4-BE49-F238E27FC236}">
                <a16:creationId xmlns:a16="http://schemas.microsoft.com/office/drawing/2014/main" id="{1151DE9D-4A54-8105-71B5-42BE8E44CB0A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A60240E-645D-B347-9CEA-1E4A0A0E284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3874" y="2120520"/>
            <a:ext cx="1360429" cy="1277531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70A0F4B7-B0E0-3F41-828E-321D5399B631}"/>
              </a:ext>
            </a:extLst>
          </p:cNvPr>
          <p:cNvSpPr txBox="1"/>
          <p:nvPr/>
        </p:nvSpPr>
        <p:spPr>
          <a:xfrm>
            <a:off x="5556491" y="4988688"/>
            <a:ext cx="380431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Patrocinio de incidencia ”tiro de esquina Protecto” </a:t>
            </a:r>
          </a:p>
        </p:txBody>
      </p:sp>
      <p:pic>
        <p:nvPicPr>
          <p:cNvPr id="7" name="50480925313160000-2172-2222.mp4">
            <a:hlinkClick r:id="" action="ppaction://media"/>
            <a:extLst>
              <a:ext uri="{FF2B5EF4-FFF2-40B4-BE49-F238E27FC236}">
                <a16:creationId xmlns:a16="http://schemas.microsoft.com/office/drawing/2014/main" id="{419CD045-860E-21B7-0FB7-6A0EDADCD8C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700800" y="2358995"/>
            <a:ext cx="3025131" cy="2158726"/>
          </a:xfrm>
          <a:prstGeom prst="rect">
            <a:avLst/>
          </a:prstGeom>
        </p:spPr>
      </p:pic>
      <p:pic>
        <p:nvPicPr>
          <p:cNvPr id="9" name="50480925312150000-2868-2918.mp4">
            <a:hlinkClick r:id="" action="ppaction://media"/>
            <a:extLst>
              <a:ext uri="{FF2B5EF4-FFF2-40B4-BE49-F238E27FC236}">
                <a16:creationId xmlns:a16="http://schemas.microsoft.com/office/drawing/2014/main" id="{93E5024B-99B8-3CF2-41D0-F92B6A8AAEF6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22305" y="2358995"/>
            <a:ext cx="2865822" cy="2149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89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02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002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9F74F45-9804-59D5-E509-5CDB40910577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C528748C-F518-CC40-8833-6746DAED689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324984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F6D6E829-A6B3-DFDA-0E98-8EC4C54CA739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D585305-B607-7384-5504-4DFCC7B1068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476CF99C-AC66-6FBF-97D7-A60D3C0962DB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EB45465C-E0B1-E36E-6E73-C6DE1A63F02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50BC9C25-E885-B0CE-FF18-90BB1189436F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2C82DAD-10D9-E4AA-BFB9-FE0D004D258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783ECA6E-BAB0-BDA6-3B74-63DAAC9DDD83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B68D0-ADBF-0CC1-7C0D-F227ED8E4AF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28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34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723740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15 Nov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$5,688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$4,999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3886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2,069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1,817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584172"/>
              </p:ext>
            </p:extLst>
          </p:nvPr>
        </p:nvGraphicFramePr>
        <p:xfrm>
          <a:off x="6733272" y="1981182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162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130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432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2,069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368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HN" sz="18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176660"/>
              </p:ext>
            </p:extLst>
          </p:nvPr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contratadas noviembre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469414" y="4924168"/>
            <a:ext cx="2407147" cy="348650"/>
          </a:xfrm>
        </p:spPr>
        <p:txBody>
          <a:bodyPr/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17"/>
              </a:rPr>
              <a:t>https://open.spotify.com/episode/6Jrl9nCl92O5T3uye4wYzh?si=cFQo76wATAaxgYG-tkfrWg</a:t>
            </a:r>
            <a:br>
              <a:rPr lang="es-HN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>
            <a:cxnSpLocks/>
          </p:cNvCxnSpPr>
          <p:nvPr/>
        </p:nvCxnSpPr>
        <p:spPr>
          <a:xfrm flipV="1">
            <a:off x="6826978" y="3817999"/>
            <a:ext cx="1844236" cy="1367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de Octal 15 de Nov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2,069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pic>
        <p:nvPicPr>
          <p:cNvPr id="3080" name="Picture 8" descr="Stereo Luz, 103.7 FM, Siguatepeque, Honduras | Free Internet ...">
            <a:extLst>
              <a:ext uri="{FF2B5EF4-FFF2-40B4-BE49-F238E27FC236}">
                <a16:creationId xmlns:a16="http://schemas.microsoft.com/office/drawing/2014/main" id="{794FC98C-01B5-4446-87D6-7946A914BB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0302" y="5595869"/>
            <a:ext cx="621454" cy="621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7074" y="4810922"/>
            <a:ext cx="880328" cy="480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4973" y="3908678"/>
            <a:ext cx="737429" cy="631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2553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9072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pic>
        <p:nvPicPr>
          <p:cNvPr id="75" name="504294252891600_ru8B3W2c.mp3" descr="504294252891600_ru8B3W2c.mp3">
            <a:hlinkClick r:id="" action="ppaction://media"/>
            <a:extLst>
              <a:ext uri="{FF2B5EF4-FFF2-40B4-BE49-F238E27FC236}">
                <a16:creationId xmlns:a16="http://schemas.microsoft.com/office/drawing/2014/main" id="{2F26749D-3899-0B4B-91D8-5ECE704160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58414" y="3814286"/>
            <a:ext cx="812800" cy="812800"/>
          </a:xfrm>
          <a:prstGeom prst="rect">
            <a:avLst/>
          </a:prstGeom>
        </p:spPr>
      </p:pic>
      <p:sp>
        <p:nvSpPr>
          <p:cNvPr id="78" name="CuadroTexto 77">
            <a:extLst>
              <a:ext uri="{FF2B5EF4-FFF2-40B4-BE49-F238E27FC236}">
                <a16:creationId xmlns:a16="http://schemas.microsoft.com/office/drawing/2014/main" id="{A527E9A1-DD32-3544-A7BA-87BF62626CC7}"/>
              </a:ext>
            </a:extLst>
          </p:cNvPr>
          <p:cNvSpPr txBox="1"/>
          <p:nvPr/>
        </p:nvSpPr>
        <p:spPr>
          <a:xfrm>
            <a:off x="9240282" y="2574255"/>
            <a:ext cx="631583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200" noProof="1"/>
              <a:t>Incidencia</a:t>
            </a:r>
          </a:p>
          <a:p>
            <a:pPr algn="l"/>
            <a:r>
              <a:rPr lang="es-HN" sz="1200" noProof="1"/>
              <a:t>Liga </a:t>
            </a:r>
          </a:p>
          <a:p>
            <a:pPr algn="l"/>
            <a:r>
              <a:rPr lang="es-HN" sz="1200" noProof="1"/>
              <a:t>Nacional</a:t>
            </a:r>
          </a:p>
        </p:txBody>
      </p:sp>
      <p:pic>
        <p:nvPicPr>
          <p:cNvPr id="82" name="504179252801200-1867-1881 (1).mp3" descr="504179252801200-1867-1881 (1).mp3">
            <a:hlinkClick r:id="" action="ppaction://media"/>
            <a:extLst>
              <a:ext uri="{FF2B5EF4-FFF2-40B4-BE49-F238E27FC236}">
                <a16:creationId xmlns:a16="http://schemas.microsoft.com/office/drawing/2014/main" id="{D66CA16C-59E6-4045-AE0F-DCCF5C2D097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23316" y="5520639"/>
            <a:ext cx="812800" cy="812800"/>
          </a:xfrm>
          <a:prstGeom prst="rect">
            <a:avLst/>
          </a:prstGeom>
        </p:spPr>
      </p:pic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2" name="Picture 16" descr="Radio América | Tegucigalpa">
            <a:extLst>
              <a:ext uri="{FF2B5EF4-FFF2-40B4-BE49-F238E27FC236}">
                <a16:creationId xmlns:a16="http://schemas.microsoft.com/office/drawing/2014/main" id="{A5CEAFF2-83E0-DB72-B2F7-73F8078E85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36" y="1599709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E4E6130D-BB22-BEC0-EDF8-00E43A984C47}"/>
              </a:ext>
            </a:extLst>
          </p:cNvPr>
          <p:cNvSpPr txBox="1"/>
          <p:nvPr/>
        </p:nvSpPr>
        <p:spPr>
          <a:xfrm>
            <a:off x="7549803" y="2571088"/>
            <a:ext cx="92895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Programación regular</a:t>
            </a:r>
          </a:p>
        </p:txBody>
      </p:sp>
      <p:pic>
        <p:nvPicPr>
          <p:cNvPr id="5" name="504175253140900 (mp3cut.net).mp3">
            <a:hlinkClick r:id="" action="ppaction://media"/>
            <a:extLst>
              <a:ext uri="{FF2B5EF4-FFF2-40B4-BE49-F238E27FC236}">
                <a16:creationId xmlns:a16="http://schemas.microsoft.com/office/drawing/2014/main" id="{118BABEE-BE86-5746-E364-6EEA1D6F308E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6818527" y="2407878"/>
            <a:ext cx="714023" cy="714023"/>
          </a:xfrm>
          <a:prstGeom prst="rect">
            <a:avLst/>
          </a:prstGeom>
        </p:spPr>
      </p:pic>
      <p:pic>
        <p:nvPicPr>
          <p:cNvPr id="7" name="504175253051500 (mp3cut.net).mp3">
            <a:hlinkClick r:id="" action="ppaction://media"/>
            <a:extLst>
              <a:ext uri="{FF2B5EF4-FFF2-40B4-BE49-F238E27FC236}">
                <a16:creationId xmlns:a16="http://schemas.microsoft.com/office/drawing/2014/main" id="{814C357B-0534-6FAD-6F82-E65385BD3BD8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8517460" y="2397061"/>
            <a:ext cx="714023" cy="714023"/>
          </a:xfrm>
          <a:prstGeom prst="rect">
            <a:avLst/>
          </a:prstGeom>
        </p:spPr>
      </p:pic>
      <p:pic>
        <p:nvPicPr>
          <p:cNvPr id="9" name="504175253121500 (mp3cut.net).mp3">
            <a:hlinkClick r:id="" action="ppaction://media"/>
            <a:extLst>
              <a:ext uri="{FF2B5EF4-FFF2-40B4-BE49-F238E27FC236}">
                <a16:creationId xmlns:a16="http://schemas.microsoft.com/office/drawing/2014/main" id="{25AC0385-E944-A1AA-A3ED-42EBEA28D988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8526258" y="3017504"/>
            <a:ext cx="714023" cy="714023"/>
          </a:xfrm>
          <a:prstGeom prst="rect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2D06E875-83F8-D6F8-A66E-78C5729B99A7}"/>
              </a:ext>
            </a:extLst>
          </p:cNvPr>
          <p:cNvSpPr txBox="1"/>
          <p:nvPr/>
        </p:nvSpPr>
        <p:spPr>
          <a:xfrm>
            <a:off x="9249079" y="3246792"/>
            <a:ext cx="56494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Spot</a:t>
            </a:r>
          </a:p>
          <a:p>
            <a:pPr algn="l"/>
            <a:r>
              <a:rPr lang="es-HN" sz="1200" noProof="1"/>
              <a:t>Liga Nac</a:t>
            </a:r>
          </a:p>
        </p:txBody>
      </p:sp>
      <p:pic>
        <p:nvPicPr>
          <p:cNvPr id="24" name="504177253140800 (mp3cut.net).mp3">
            <a:hlinkClick r:id="" action="ppaction://media"/>
            <a:extLst>
              <a:ext uri="{FF2B5EF4-FFF2-40B4-BE49-F238E27FC236}">
                <a16:creationId xmlns:a16="http://schemas.microsoft.com/office/drawing/2014/main" id="{E45470C3-17D0-243C-928D-9B7CDAB90157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9960987" y="2309646"/>
            <a:ext cx="812800" cy="812800"/>
          </a:xfrm>
          <a:prstGeom prst="rect">
            <a:avLst/>
          </a:prstGeom>
        </p:spPr>
      </p:pic>
      <p:cxnSp>
        <p:nvCxnSpPr>
          <p:cNvPr id="26" name="Conector recto 25">
            <a:extLst>
              <a:ext uri="{FF2B5EF4-FFF2-40B4-BE49-F238E27FC236}">
                <a16:creationId xmlns:a16="http://schemas.microsoft.com/office/drawing/2014/main" id="{C3D6C86D-5B4D-9124-CAAF-72AADBB30DFA}"/>
              </a:ext>
            </a:extLst>
          </p:cNvPr>
          <p:cNvCxnSpPr/>
          <p:nvPr/>
        </p:nvCxnSpPr>
        <p:spPr>
          <a:xfrm>
            <a:off x="8671214" y="3866554"/>
            <a:ext cx="0" cy="22776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ECC22B6E-31DC-99B1-76DC-A5F9D5A00C4A}"/>
              </a:ext>
            </a:extLst>
          </p:cNvPr>
          <p:cNvSpPr txBox="1"/>
          <p:nvPr/>
        </p:nvSpPr>
        <p:spPr>
          <a:xfrm>
            <a:off x="9367662" y="3832117"/>
            <a:ext cx="252053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000" b="1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6"/>
              </a:rPr>
              <a:t>https://www.facebook.com/photo/?fbid=1317686547067426&amp;set=pb.100064782788289.-2207520000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A5FC53B9-1A9E-7C7B-319A-D1A1007587B2}"/>
              </a:ext>
            </a:extLst>
          </p:cNvPr>
          <p:cNvSpPr txBox="1"/>
          <p:nvPr/>
        </p:nvSpPr>
        <p:spPr>
          <a:xfrm>
            <a:off x="9382520" y="4347123"/>
            <a:ext cx="249404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7"/>
              </a:rPr>
              <a:t>https://open.spotify.com/episode/6Jrl9nCl92O5T3uye4wYzh?si=B8IQKCUZTqet871cIxV8UQ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AEBEC7DB-6866-ED0F-3CCD-DEB69E92D0AC}"/>
              </a:ext>
            </a:extLst>
          </p:cNvPr>
          <p:cNvSpPr txBox="1"/>
          <p:nvPr/>
        </p:nvSpPr>
        <p:spPr>
          <a:xfrm>
            <a:off x="9382520" y="5243275"/>
            <a:ext cx="26258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8"/>
              </a:rPr>
              <a:t>https://www.youtube.com/watch?v=X6QyzXo0E90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80F04DE9-CFE8-EE3D-2A59-7557E06CC9BA}"/>
              </a:ext>
            </a:extLst>
          </p:cNvPr>
          <p:cNvSpPr txBox="1"/>
          <p:nvPr/>
        </p:nvSpPr>
        <p:spPr>
          <a:xfrm>
            <a:off x="9395127" y="5686222"/>
            <a:ext cx="248143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9"/>
              </a:rPr>
              <a:t>https://podcasts.apple.com/hn/podcast/podcast-radioamericahn/id1646672705?l=en-GB&amp;i=1000736096637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EFE34D9D-FAD5-BAC3-3B0D-49C7F5A7D715}"/>
              </a:ext>
            </a:extLst>
          </p:cNvPr>
          <p:cNvSpPr txBox="1"/>
          <p:nvPr/>
        </p:nvSpPr>
        <p:spPr>
          <a:xfrm>
            <a:off x="8718178" y="3957185"/>
            <a:ext cx="751234" cy="3961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200" noProof="1"/>
              <a:t>Podcast “El Radar”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id="{606C58A1-6F24-37D2-9B6A-E9A96C412A65}"/>
              </a:ext>
            </a:extLst>
          </p:cNvPr>
          <p:cNvSpPr txBox="1"/>
          <p:nvPr/>
        </p:nvSpPr>
        <p:spPr>
          <a:xfrm>
            <a:off x="8641787" y="4459973"/>
            <a:ext cx="122728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SPOTIFY </a:t>
            </a:r>
          </a:p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AUDIO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id="{20AD9CCD-CFD4-6FCA-9972-9D3CAD43C11B}"/>
              </a:ext>
            </a:extLst>
          </p:cNvPr>
          <p:cNvSpPr txBox="1"/>
          <p:nvPr/>
        </p:nvSpPr>
        <p:spPr>
          <a:xfrm>
            <a:off x="8640688" y="4908557"/>
            <a:ext cx="122728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SPOTIFY </a:t>
            </a:r>
          </a:p>
          <a:p>
            <a:r>
              <a:rPr lang="en-US" sz="1000" kern="1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Video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id="{B08BC062-A37B-B45D-C388-D93EBCE65221}"/>
              </a:ext>
            </a:extLst>
          </p:cNvPr>
          <p:cNvSpPr txBox="1"/>
          <p:nvPr/>
        </p:nvSpPr>
        <p:spPr>
          <a:xfrm>
            <a:off x="8640689" y="5268125"/>
            <a:ext cx="8287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YOUTUBE PODCAST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" name="CuadroTexto 50">
            <a:extLst>
              <a:ext uri="{FF2B5EF4-FFF2-40B4-BE49-F238E27FC236}">
                <a16:creationId xmlns:a16="http://schemas.microsoft.com/office/drawing/2014/main" id="{9CF973D6-30D4-3665-CF41-91EF735BA6D1}"/>
              </a:ext>
            </a:extLst>
          </p:cNvPr>
          <p:cNvSpPr txBox="1"/>
          <p:nvPr/>
        </p:nvSpPr>
        <p:spPr>
          <a:xfrm>
            <a:off x="8640688" y="5800837"/>
            <a:ext cx="13722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APPLE </a:t>
            </a:r>
          </a:p>
          <a:p>
            <a:r>
              <a:rPr lang="en-US" sz="12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PODCAST</a:t>
            </a:r>
            <a:endParaRPr lang="es-HN" sz="12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id="{FDB31A0E-79C7-BEA1-C2FF-97EA664CF7E8}"/>
              </a:ext>
            </a:extLst>
          </p:cNvPr>
          <p:cNvSpPr txBox="1"/>
          <p:nvPr/>
        </p:nvSpPr>
        <p:spPr>
          <a:xfrm>
            <a:off x="8735966" y="3697101"/>
            <a:ext cx="31875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b="1" noProof="1"/>
              <a:t>Pauta digital dentro del mismo paq de R.América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8A856BDD-6C44-3E69-D3F3-39E530A48EEE}"/>
              </a:ext>
            </a:extLst>
          </p:cNvPr>
          <p:cNvSpPr txBox="1"/>
          <p:nvPr/>
        </p:nvSpPr>
        <p:spPr>
          <a:xfrm>
            <a:off x="6859262" y="5291090"/>
            <a:ext cx="111524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Mención y spot</a:t>
            </a:r>
          </a:p>
        </p:txBody>
      </p:sp>
      <p:pic>
        <p:nvPicPr>
          <p:cNvPr id="57" name="WhatsApp Audio 2025-11-24 at 10.23.51 AM.mpeg.wav">
            <a:hlinkClick r:id="" action="ppaction://media"/>
            <a:extLst>
              <a:ext uri="{FF2B5EF4-FFF2-40B4-BE49-F238E27FC236}">
                <a16:creationId xmlns:a16="http://schemas.microsoft.com/office/drawing/2014/main" id="{3B646760-D7F2-035E-C7A6-BFF7DC67EA3A}"/>
              </a:ext>
            </a:extLst>
          </p:cNvPr>
          <p:cNvPicPr>
            <a:picLocks noChangeAspect="1"/>
          </p:cNvPicPr>
          <p:nvPr>
            <a:audioFile r:link="rId14"/>
            <p:extLst>
              <p:ext uri="{DAA4B4D4-6D71-4841-9C94-3DE7FCFB9230}">
                <p14:media xmlns:p14="http://schemas.microsoft.com/office/powerpoint/2010/main" r:embed="rId13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27580" y="463821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1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61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47307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5005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2088" fill="hold"/>
                                        <p:tgtEl>
                                          <p:spTgt spid="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5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68820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7"/>
                </p:tgtEl>
              </p:cMediaNode>
            </p:audio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16039" fill="hold"/>
                                        <p:tgtEl>
                                          <p:spTgt spid="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928013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15 Nov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$13,253</a:t>
                      </a:r>
                      <a:r>
                        <a:rPr lang="es-EC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$15.474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01C3CEBF-AA79-7049-AADD-C906B095F17B}"/>
              </a:ext>
            </a:extLst>
          </p:cNvPr>
          <p:cNvSpPr txBox="1"/>
          <p:nvPr/>
        </p:nvSpPr>
        <p:spPr>
          <a:xfrm>
            <a:off x="426606" y="6239159"/>
            <a:ext cx="609407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HN" sz="1000" dirty="0"/>
              <a:t>https://www.google.com/maps/d/u/0/edit?mid=1thzlalG9D8DScmVmUaLNSJ3pgOeGLuQ&amp;usp=sharing</a:t>
            </a:r>
          </a:p>
        </p:txBody>
      </p:sp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8857217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Larach &amp; </a:t>
                      </a:r>
                      <a:r>
                        <a:rPr lang="es-CO" sz="1400" dirty="0" err="1"/>
                        <a:t>Cia</a:t>
                      </a:r>
                      <a:r>
                        <a:rPr lang="es-CO" sz="1400" dirty="0"/>
                        <a:t> – 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  <a:p>
                      <a:pPr algn="ctr"/>
                      <a:r>
                        <a:rPr lang="es-CO" sz="1400" dirty="0"/>
                        <a:t>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</a:p>
                    <a:p>
                      <a:pPr algn="ctr"/>
                      <a:r>
                        <a:rPr lang="es-MX" sz="1400" dirty="0"/>
                        <a:t>Octubre y noviembre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8239757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 – 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Yojoa – solo octubre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6" name="Protecto_ZA.mp4">
            <a:hlinkClick r:id="" action="ppaction://media"/>
            <a:extLst>
              <a:ext uri="{FF2B5EF4-FFF2-40B4-BE49-F238E27FC236}">
                <a16:creationId xmlns:a16="http://schemas.microsoft.com/office/drawing/2014/main" id="{66434BC3-F81C-468D-9B9A-CA94C63763B1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097451" y="2109025"/>
            <a:ext cx="3960990" cy="2232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ArchiverLinkFileType xmlns="ab75989d-0373-47d1-a675-0f098c6605ce" xsi:nil="true"/>
    <lcf76f155ced4ddcb4097134ff3c332f xmlns="ab75989d-0373-47d1-a675-0f098c6605ce">
      <Terms xmlns="http://schemas.microsoft.com/office/infopath/2007/PartnerControls"/>
    </lcf76f155ced4ddcb4097134ff3c332f>
    <TaxCatchAll xmlns="50c412f8-18f6-40b3-8c99-0845eb622ac2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213730DFAC4B4797CA9624D25229E8" ma:contentTypeVersion="1018" ma:contentTypeDescription="Create a new document." ma:contentTypeScope="" ma:versionID="942034b2967d151c392d78b9e76ba966">
  <xsd:schema xmlns:xsd="http://www.w3.org/2001/XMLSchema" xmlns:xs="http://www.w3.org/2001/XMLSchema" xmlns:p="http://schemas.microsoft.com/office/2006/metadata/properties" xmlns:ns2="50c412f8-18f6-40b3-8c99-0845eb622ac2" xmlns:ns3="ab75989d-0373-47d1-a675-0f098c6605ce" targetNamespace="http://schemas.microsoft.com/office/2006/metadata/properties" ma:root="true" ma:fieldsID="bba2dfd46310f4f1d7c83779e20062ca" ns2:_="" ns3:_="">
    <xsd:import namespace="50c412f8-18f6-40b3-8c99-0845eb622ac2"/>
    <xsd:import namespace="ab75989d-0373-47d1-a675-0f098c6605c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rchiverLinkFileTyp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c412f8-18f6-40b3-8c99-0845eb622ac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c09ff02-6427-4833-820e-c7ae84ad6ac8}" ma:internalName="TaxCatchAll" ma:showField="CatchAllData" ma:web="50c412f8-18f6-40b3-8c99-0845eb622ac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75989d-0373-47d1-a675-0f098c6605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b8c6112-a551-416c-b446-07c3fc3d0d4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rchiverLinkFileType" ma:index="26" nillable="true" ma:displayName="ArchiverLinkFileType" ma:hidden="true" ma:internalName="ArchiverLinkFileTyp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customXml/itemProps3.xml><?xml version="1.0" encoding="utf-8"?>
<ds:datastoreItem xmlns:ds="http://schemas.openxmlformats.org/officeDocument/2006/customXml" ds:itemID="{35AC358E-0D56-416A-A8E0-3225B2798F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0c412f8-18f6-40b3-8c99-0845eb622ac2"/>
    <ds:schemaRef ds:uri="ab75989d-0373-47d1-a675-0f098c6605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10874</TotalTime>
  <Words>2633</Words>
  <Application>Microsoft Macintosh PowerPoint</Application>
  <PresentationFormat>Panorámica</PresentationFormat>
  <Paragraphs>1069</Paragraphs>
  <Slides>35</Slides>
  <Notes>12</Notes>
  <HiddenSlides>4</HiddenSlides>
  <MMClips>14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35</vt:i4>
      </vt:variant>
    </vt:vector>
  </HeadingPairs>
  <TitlesOfParts>
    <vt:vector size="48" baseType="lpstr">
      <vt:lpstr>Arial</vt:lpstr>
      <vt:lpstr>Calibri</vt:lpstr>
      <vt:lpstr>Century Gothic</vt:lpstr>
      <vt:lpstr>Poppins ExtraBold</vt:lpstr>
      <vt:lpstr>Roboto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https://open.spotify.com/episode/6Jrl9nCl92O5T3uye4wYzh?si=cFQo76wATAaxgYG-tkfrWg  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Garantía | OOH | Honduras Vallas Unipolares</vt:lpstr>
      <vt:lpstr>Proyección Total &amp; Seguimiento Semanal - PROTECTO</vt:lpstr>
      <vt:lpstr>Planeado vs Cumplido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23</cp:revision>
  <dcterms:created xsi:type="dcterms:W3CDTF">2020-09-01T03:49:52Z</dcterms:created>
  <dcterms:modified xsi:type="dcterms:W3CDTF">2025-11-24T16:43:01Z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0x01010077213730DFAC4B4797CA9624D25229E8</vt:lpwstr>
  </property>
  <property fmtid="{D5CDD505-2E9C-101B-9397-08002B2CF9AE}" pid="3" name="MediaServiceImageTags">
    <vt:lpwstr/>
  </property>
</Properties>
</file>